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C37_D5E47EF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B6A_EC209EDD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5" r:id="rId6"/>
    <p:sldMasterId id="2147483678" r:id="rId7"/>
    <p:sldMasterId id="2147483689" r:id="rId8"/>
    <p:sldMasterId id="2147483700" r:id="rId9"/>
    <p:sldMasterId id="2147483717" r:id="rId10"/>
    <p:sldMasterId id="2147483728" r:id="rId11"/>
    <p:sldMasterId id="2147483745" r:id="rId12"/>
    <p:sldMasterId id="2147483771" r:id="rId13"/>
    <p:sldMasterId id="2147483782" r:id="rId14"/>
    <p:sldMasterId id="2147483799" r:id="rId15"/>
    <p:sldMasterId id="2147483811" r:id="rId16"/>
    <p:sldMasterId id="2147483822" r:id="rId17"/>
    <p:sldMasterId id="2147483832" r:id="rId18"/>
  </p:sldMasterIdLst>
  <p:notesMasterIdLst>
    <p:notesMasterId r:id="rId233"/>
  </p:notesMasterIdLst>
  <p:handoutMasterIdLst>
    <p:handoutMasterId r:id="rId234"/>
  </p:handoutMasterIdLst>
  <p:sldIdLst>
    <p:sldId id="260" r:id="rId19"/>
    <p:sldId id="2462" r:id="rId20"/>
    <p:sldId id="3131" r:id="rId21"/>
    <p:sldId id="2638" r:id="rId22"/>
    <p:sldId id="2711" r:id="rId23"/>
    <p:sldId id="3124" r:id="rId24"/>
    <p:sldId id="611" r:id="rId25"/>
    <p:sldId id="3127" r:id="rId26"/>
    <p:sldId id="3129" r:id="rId27"/>
    <p:sldId id="3130" r:id="rId28"/>
    <p:sldId id="2897" r:id="rId29"/>
    <p:sldId id="265" r:id="rId30"/>
    <p:sldId id="3113" r:id="rId31"/>
    <p:sldId id="2903" r:id="rId32"/>
    <p:sldId id="3117" r:id="rId33"/>
    <p:sldId id="3116" r:id="rId34"/>
    <p:sldId id="3118" r:id="rId35"/>
    <p:sldId id="2923" r:id="rId36"/>
    <p:sldId id="2902" r:id="rId37"/>
    <p:sldId id="2931" r:id="rId38"/>
    <p:sldId id="2919" r:id="rId39"/>
    <p:sldId id="2920" r:id="rId40"/>
    <p:sldId id="2922" r:id="rId41"/>
    <p:sldId id="3125" r:id="rId42"/>
    <p:sldId id="2925" r:id="rId43"/>
    <p:sldId id="2926" r:id="rId44"/>
    <p:sldId id="2927" r:id="rId45"/>
    <p:sldId id="2928" r:id="rId46"/>
    <p:sldId id="2929" r:id="rId47"/>
    <p:sldId id="2935" r:id="rId48"/>
    <p:sldId id="2932" r:id="rId49"/>
    <p:sldId id="3132" r:id="rId50"/>
    <p:sldId id="2933" r:id="rId51"/>
    <p:sldId id="2954" r:id="rId52"/>
    <p:sldId id="268" r:id="rId53"/>
    <p:sldId id="269" r:id="rId54"/>
    <p:sldId id="270" r:id="rId55"/>
    <p:sldId id="3044" r:id="rId56"/>
    <p:sldId id="288" r:id="rId57"/>
    <p:sldId id="2955" r:id="rId58"/>
    <p:sldId id="3045" r:id="rId59"/>
    <p:sldId id="273" r:id="rId60"/>
    <p:sldId id="289" r:id="rId61"/>
    <p:sldId id="2934" r:id="rId62"/>
    <p:sldId id="290" r:id="rId63"/>
    <p:sldId id="2900" r:id="rId64"/>
    <p:sldId id="275" r:id="rId65"/>
    <p:sldId id="276" r:id="rId66"/>
    <p:sldId id="277" r:id="rId67"/>
    <p:sldId id="278" r:id="rId68"/>
    <p:sldId id="2901" r:id="rId69"/>
    <p:sldId id="2945" r:id="rId70"/>
    <p:sldId id="2943" r:id="rId71"/>
    <p:sldId id="2464" r:id="rId72"/>
    <p:sldId id="2507" r:id="rId73"/>
    <p:sldId id="3126" r:id="rId74"/>
    <p:sldId id="389" r:id="rId75"/>
    <p:sldId id="2509" r:id="rId76"/>
    <p:sldId id="2500" r:id="rId77"/>
    <p:sldId id="2508" r:id="rId78"/>
    <p:sldId id="2510" r:id="rId79"/>
    <p:sldId id="271" r:id="rId80"/>
    <p:sldId id="3121" r:id="rId81"/>
    <p:sldId id="3120" r:id="rId82"/>
    <p:sldId id="3122" r:id="rId83"/>
    <p:sldId id="2504" r:id="rId84"/>
    <p:sldId id="2511" r:id="rId85"/>
    <p:sldId id="2512" r:id="rId86"/>
    <p:sldId id="324" r:id="rId87"/>
    <p:sldId id="603" r:id="rId88"/>
    <p:sldId id="598" r:id="rId89"/>
    <p:sldId id="2941" r:id="rId90"/>
    <p:sldId id="3063" r:id="rId91"/>
    <p:sldId id="3112" r:id="rId92"/>
    <p:sldId id="3064" r:id="rId93"/>
    <p:sldId id="3065" r:id="rId94"/>
    <p:sldId id="3066" r:id="rId95"/>
    <p:sldId id="3067" r:id="rId96"/>
    <p:sldId id="3068" r:id="rId97"/>
    <p:sldId id="3069" r:id="rId98"/>
    <p:sldId id="3070" r:id="rId99"/>
    <p:sldId id="2938" r:id="rId100"/>
    <p:sldId id="3071" r:id="rId101"/>
    <p:sldId id="2942" r:id="rId102"/>
    <p:sldId id="3072" r:id="rId103"/>
    <p:sldId id="3073" r:id="rId104"/>
    <p:sldId id="3074" r:id="rId105"/>
    <p:sldId id="3075" r:id="rId106"/>
    <p:sldId id="3076" r:id="rId107"/>
    <p:sldId id="3077" r:id="rId108"/>
    <p:sldId id="3078" r:id="rId109"/>
    <p:sldId id="3079" r:id="rId110"/>
    <p:sldId id="3080" r:id="rId111"/>
    <p:sldId id="2939" r:id="rId112"/>
    <p:sldId id="2944" r:id="rId113"/>
    <p:sldId id="3081" r:id="rId114"/>
    <p:sldId id="3082" r:id="rId115"/>
    <p:sldId id="3083" r:id="rId116"/>
    <p:sldId id="3084" r:id="rId117"/>
    <p:sldId id="3085" r:id="rId118"/>
    <p:sldId id="3086" r:id="rId119"/>
    <p:sldId id="3087" r:id="rId120"/>
    <p:sldId id="3088" r:id="rId121"/>
    <p:sldId id="3089" r:id="rId122"/>
    <p:sldId id="3090" r:id="rId123"/>
    <p:sldId id="3091" r:id="rId124"/>
    <p:sldId id="3092" r:id="rId125"/>
    <p:sldId id="3093" r:id="rId126"/>
    <p:sldId id="3094" r:id="rId127"/>
    <p:sldId id="3095" r:id="rId128"/>
    <p:sldId id="3096" r:id="rId129"/>
    <p:sldId id="3097" r:id="rId130"/>
    <p:sldId id="3098" r:id="rId131"/>
    <p:sldId id="2940" r:id="rId132"/>
    <p:sldId id="2676" r:id="rId133"/>
    <p:sldId id="2946" r:id="rId134"/>
    <p:sldId id="2947" r:id="rId135"/>
    <p:sldId id="2948" r:id="rId136"/>
    <p:sldId id="2949" r:id="rId137"/>
    <p:sldId id="2990" r:id="rId138"/>
    <p:sldId id="2951" r:id="rId139"/>
    <p:sldId id="3099" r:id="rId140"/>
    <p:sldId id="3100" r:id="rId141"/>
    <p:sldId id="2953" r:id="rId142"/>
    <p:sldId id="2988" r:id="rId143"/>
    <p:sldId id="2989" r:id="rId144"/>
    <p:sldId id="2984" r:id="rId145"/>
    <p:sldId id="2985" r:id="rId146"/>
    <p:sldId id="2986" r:id="rId147"/>
    <p:sldId id="2987" r:id="rId148"/>
    <p:sldId id="2937" r:id="rId149"/>
    <p:sldId id="2969" r:id="rId150"/>
    <p:sldId id="2982" r:id="rId151"/>
    <p:sldId id="2983" r:id="rId152"/>
    <p:sldId id="2991" r:id="rId153"/>
    <p:sldId id="2992" r:id="rId154"/>
    <p:sldId id="2999" r:id="rId155"/>
    <p:sldId id="3004" r:id="rId156"/>
    <p:sldId id="3101" r:id="rId157"/>
    <p:sldId id="3102" r:id="rId158"/>
    <p:sldId id="3103" r:id="rId159"/>
    <p:sldId id="3104" r:id="rId160"/>
    <p:sldId id="3105" r:id="rId161"/>
    <p:sldId id="3106" r:id="rId162"/>
    <p:sldId id="3107" r:id="rId163"/>
    <p:sldId id="3108" r:id="rId164"/>
    <p:sldId id="3109" r:id="rId165"/>
    <p:sldId id="3110" r:id="rId166"/>
    <p:sldId id="3111" r:id="rId167"/>
    <p:sldId id="3040" r:id="rId168"/>
    <p:sldId id="3003" r:id="rId169"/>
    <p:sldId id="3026" r:id="rId170"/>
    <p:sldId id="2952" r:id="rId171"/>
    <p:sldId id="3043" r:id="rId172"/>
    <p:sldId id="3042" r:id="rId173"/>
    <p:sldId id="3013" r:id="rId174"/>
    <p:sldId id="3014" r:id="rId175"/>
    <p:sldId id="2970" r:id="rId176"/>
    <p:sldId id="2971" r:id="rId177"/>
    <p:sldId id="2972" r:id="rId178"/>
    <p:sldId id="2973" r:id="rId179"/>
    <p:sldId id="2981" r:id="rId180"/>
    <p:sldId id="3049" r:id="rId181"/>
    <p:sldId id="2974" r:id="rId182"/>
    <p:sldId id="2975" r:id="rId183"/>
    <p:sldId id="3015" r:id="rId184"/>
    <p:sldId id="3012" r:id="rId185"/>
    <p:sldId id="3016" r:id="rId186"/>
    <p:sldId id="2993" r:id="rId187"/>
    <p:sldId id="2997" r:id="rId188"/>
    <p:sldId id="2998" r:id="rId189"/>
    <p:sldId id="2996" r:id="rId190"/>
    <p:sldId id="2994" r:id="rId191"/>
    <p:sldId id="2995" r:id="rId192"/>
    <p:sldId id="3000" r:id="rId193"/>
    <p:sldId id="3052" r:id="rId194"/>
    <p:sldId id="3051" r:id="rId195"/>
    <p:sldId id="3001" r:id="rId196"/>
    <p:sldId id="3002" r:id="rId197"/>
    <p:sldId id="3017" r:id="rId198"/>
    <p:sldId id="3018" r:id="rId199"/>
    <p:sldId id="3019" r:id="rId200"/>
    <p:sldId id="3023" r:id="rId201"/>
    <p:sldId id="3024" r:id="rId202"/>
    <p:sldId id="3029" r:id="rId203"/>
    <p:sldId id="3030" r:id="rId204"/>
    <p:sldId id="3031" r:id="rId205"/>
    <p:sldId id="3032" r:id="rId206"/>
    <p:sldId id="3033" r:id="rId207"/>
    <p:sldId id="3034" r:id="rId208"/>
    <p:sldId id="3022" r:id="rId209"/>
    <p:sldId id="3021" r:id="rId210"/>
    <p:sldId id="3035" r:id="rId211"/>
    <p:sldId id="3036" r:id="rId212"/>
    <p:sldId id="2677" r:id="rId213"/>
    <p:sldId id="3037" r:id="rId214"/>
    <p:sldId id="3038" r:id="rId215"/>
    <p:sldId id="3027" r:id="rId216"/>
    <p:sldId id="3039" r:id="rId217"/>
    <p:sldId id="3053" r:id="rId218"/>
    <p:sldId id="3050" r:id="rId219"/>
    <p:sldId id="3054" r:id="rId220"/>
    <p:sldId id="3005" r:id="rId221"/>
    <p:sldId id="3046" r:id="rId222"/>
    <p:sldId id="3006" r:id="rId223"/>
    <p:sldId id="3007" r:id="rId224"/>
    <p:sldId id="3047" r:id="rId225"/>
    <p:sldId id="3008" r:id="rId226"/>
    <p:sldId id="3009" r:id="rId227"/>
    <p:sldId id="3048" r:id="rId228"/>
    <p:sldId id="3010" r:id="rId229"/>
    <p:sldId id="3011" r:id="rId230"/>
    <p:sldId id="3020" r:id="rId231"/>
    <p:sldId id="3055" r:id="rId2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25B044-9A5D-B15D-C6C0-A91C9C27D972}" name="Kathy Wellik" initials="KW" userId="S::kwellik@agilefleet.com::b5a0e373-bc1d-4087-8431-040080fc8956" providerId="AD"/>
  <p188:author id="{068E74D0-5331-048D-506D-8BE9ACD321D9}" name="Jon Roodschild" initials="JR" userId="S::jroodschild@agilefleet.com::93b75e7f-8323-4ae7-9010-9fa6e7789b94" providerId="AD"/>
  <p188:author id="{F5185BD1-3CA4-CE05-886B-F5A5291BFC08}" name="Joe Poznick" initials="JP" userId="S::jpoznick@agilefleet.com::73fb2f56-b1f8-4dd3-9496-9464c70225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3A75B9"/>
    <a:srgbClr val="3A74B7"/>
    <a:srgbClr val="152456"/>
    <a:srgbClr val="3874B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34DF9-CFDA-4E6E-8E8C-235F6DB94D5D}" v="2" dt="2023-09-21T20:51:25.559"/>
    <p1510:client id="{7670EF27-77F1-4580-9136-6192B7ED3AF8}" v="306" dt="2023-09-22T10:20:30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62" y="-1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159" Type="http://schemas.openxmlformats.org/officeDocument/2006/relationships/slide" Target="slides/slide141.xml"/><Relationship Id="rId170" Type="http://schemas.openxmlformats.org/officeDocument/2006/relationships/slide" Target="slides/slide152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26" Type="http://schemas.openxmlformats.org/officeDocument/2006/relationships/slide" Target="slides/slide208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53" Type="http://schemas.openxmlformats.org/officeDocument/2006/relationships/slide" Target="slides/slide35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81" Type="http://schemas.openxmlformats.org/officeDocument/2006/relationships/slide" Target="slides/slide163.xml"/><Relationship Id="rId216" Type="http://schemas.openxmlformats.org/officeDocument/2006/relationships/slide" Target="slides/slide198.xml"/><Relationship Id="rId237" Type="http://schemas.openxmlformats.org/officeDocument/2006/relationships/theme" Target="theme/theme1.xml"/><Relationship Id="rId22" Type="http://schemas.openxmlformats.org/officeDocument/2006/relationships/slide" Target="slides/slide4.xml"/><Relationship Id="rId43" Type="http://schemas.openxmlformats.org/officeDocument/2006/relationships/slide" Target="slides/slide25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139" Type="http://schemas.openxmlformats.org/officeDocument/2006/relationships/slide" Target="slides/slide121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71" Type="http://schemas.openxmlformats.org/officeDocument/2006/relationships/slide" Target="slides/slide153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27" Type="http://schemas.openxmlformats.org/officeDocument/2006/relationships/slide" Target="slides/slide209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15.xml"/><Relationship Id="rId108" Type="http://schemas.openxmlformats.org/officeDocument/2006/relationships/slide" Target="slides/slide90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5" Type="http://schemas.openxmlformats.org/officeDocument/2006/relationships/slide" Target="slides/slide57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61" Type="http://schemas.openxmlformats.org/officeDocument/2006/relationships/slide" Target="slides/slide143.xml"/><Relationship Id="rId182" Type="http://schemas.openxmlformats.org/officeDocument/2006/relationships/slide" Target="slides/slide164.xml"/><Relationship Id="rId217" Type="http://schemas.openxmlformats.org/officeDocument/2006/relationships/slide" Target="slides/slide199.xml"/><Relationship Id="rId6" Type="http://schemas.openxmlformats.org/officeDocument/2006/relationships/slideMaster" Target="slideMasters/slideMaster3.xml"/><Relationship Id="rId238" Type="http://schemas.openxmlformats.org/officeDocument/2006/relationships/tableStyles" Target="tableStyles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44" Type="http://schemas.openxmlformats.org/officeDocument/2006/relationships/slide" Target="slides/slide26.xml"/><Relationship Id="rId65" Type="http://schemas.openxmlformats.org/officeDocument/2006/relationships/slide" Target="slides/slide47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51" Type="http://schemas.openxmlformats.org/officeDocument/2006/relationships/slide" Target="slides/slide133.xml"/><Relationship Id="rId172" Type="http://schemas.openxmlformats.org/officeDocument/2006/relationships/slide" Target="slides/slide154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28" Type="http://schemas.openxmlformats.org/officeDocument/2006/relationships/slide" Target="slides/slide210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141" Type="http://schemas.openxmlformats.org/officeDocument/2006/relationships/slide" Target="slides/slide123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44.xml"/><Relationship Id="rId183" Type="http://schemas.openxmlformats.org/officeDocument/2006/relationships/slide" Target="slides/slide165.xml"/><Relationship Id="rId218" Type="http://schemas.openxmlformats.org/officeDocument/2006/relationships/slide" Target="slides/slide200.xml"/><Relationship Id="rId239" Type="http://schemas.microsoft.com/office/2016/11/relationships/changesInfo" Target="changesInfos/changesInfo1.xml"/><Relationship Id="rId24" Type="http://schemas.openxmlformats.org/officeDocument/2006/relationships/slide" Target="slides/slide6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31" Type="http://schemas.openxmlformats.org/officeDocument/2006/relationships/slide" Target="slides/slide113.xml"/><Relationship Id="rId152" Type="http://schemas.openxmlformats.org/officeDocument/2006/relationships/slide" Target="slides/slide134.xml"/><Relationship Id="rId173" Type="http://schemas.openxmlformats.org/officeDocument/2006/relationships/slide" Target="slides/slide155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29" Type="http://schemas.openxmlformats.org/officeDocument/2006/relationships/slide" Target="slides/slide211.xml"/><Relationship Id="rId240" Type="http://schemas.microsoft.com/office/2015/10/relationships/revisionInfo" Target="revisionInfo.xml"/><Relationship Id="rId14" Type="http://schemas.openxmlformats.org/officeDocument/2006/relationships/slideMaster" Target="slideMasters/slideMaster11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8" Type="http://schemas.openxmlformats.org/officeDocument/2006/relationships/slideMaster" Target="slideMasters/slideMaster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184" Type="http://schemas.openxmlformats.org/officeDocument/2006/relationships/slide" Target="slides/slide166.xml"/><Relationship Id="rId219" Type="http://schemas.openxmlformats.org/officeDocument/2006/relationships/slide" Target="slides/slide201.xml"/><Relationship Id="rId230" Type="http://schemas.openxmlformats.org/officeDocument/2006/relationships/slide" Target="slides/slide212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slide" Target="slides/slide156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220" Type="http://schemas.openxmlformats.org/officeDocument/2006/relationships/slide" Target="slides/slide202.xml"/><Relationship Id="rId241" Type="http://schemas.microsoft.com/office/2018/10/relationships/authors" Target="authors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185" Type="http://schemas.openxmlformats.org/officeDocument/2006/relationships/slide" Target="slides/slide16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2.xml"/><Relationship Id="rId210" Type="http://schemas.openxmlformats.org/officeDocument/2006/relationships/slide" Target="slides/slide192.xml"/><Relationship Id="rId215" Type="http://schemas.openxmlformats.org/officeDocument/2006/relationships/slide" Target="slides/slide197.xml"/><Relationship Id="rId236" Type="http://schemas.openxmlformats.org/officeDocument/2006/relationships/viewProps" Target="viewProps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notesMaster" Target="notesMasters/notesMaster1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presProps" Target="presProps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Wellik" userId="b5a0e373-bc1d-4087-8431-040080fc8956" providerId="ADAL" clId="{D5234D28-2A40-4638-9422-C4A6F02E88A3}"/>
    <pc:docChg chg="">
      <pc:chgData name="Kathy Wellik" userId="b5a0e373-bc1d-4087-8431-040080fc8956" providerId="ADAL" clId="{D5234D28-2A40-4638-9422-C4A6F02E88A3}" dt="2023-09-21T20:22:43.466" v="0"/>
      <pc:docMkLst>
        <pc:docMk/>
      </pc:docMkLst>
      <pc:sldChg chg="addCm">
        <pc:chgData name="Kathy Wellik" userId="b5a0e373-bc1d-4087-8431-040080fc8956" providerId="ADAL" clId="{D5234D28-2A40-4638-9422-C4A6F02E88A3}" dt="2023-09-21T20:22:43.466" v="0"/>
        <pc:sldMkLst>
          <pc:docMk/>
          <pc:sldMk cId="3961560797" sldId="29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hy Wellik" userId="b5a0e373-bc1d-4087-8431-040080fc8956" providerId="ADAL" clId="{D5234D28-2A40-4638-9422-C4A6F02E88A3}" dt="2023-09-21T20:22:43.466" v="0"/>
              <pc2:cmMkLst xmlns:pc2="http://schemas.microsoft.com/office/powerpoint/2019/9/main/command">
                <pc:docMk/>
                <pc:sldMk cId="3961560797" sldId="2922"/>
                <pc2:cmMk id="{DC37C1C6-D6D3-4EAB-8604-550119209D21}"/>
              </pc2:cmMkLst>
            </pc226:cmChg>
          </p:ext>
        </pc:extLst>
      </pc:sldChg>
    </pc:docChg>
  </pc:docChgLst>
  <pc:docChgLst>
    <pc:chgData name="Joe Poznick" userId="S::jpoznick@agilefleet.com::73fb2f56-b1f8-4dd3-9496-9464c702257e" providerId="AD" clId="Web-{085A71E2-14AD-454B-B287-FFDF36770A6C}"/>
    <pc:docChg chg="sldOrd">
      <pc:chgData name="Joe Poznick" userId="S::jpoznick@agilefleet.com::73fb2f56-b1f8-4dd3-9496-9464c702257e" providerId="AD" clId="Web-{085A71E2-14AD-454B-B287-FFDF36770A6C}" dt="2023-08-16T14:26:23.800" v="0"/>
      <pc:docMkLst>
        <pc:docMk/>
      </pc:docMkLst>
      <pc:sldChg chg="ord">
        <pc:chgData name="Joe Poznick" userId="S::jpoznick@agilefleet.com::73fb2f56-b1f8-4dd3-9496-9464c702257e" providerId="AD" clId="Web-{085A71E2-14AD-454B-B287-FFDF36770A6C}" dt="2023-08-16T14:26:23.800" v="0"/>
        <pc:sldMkLst>
          <pc:docMk/>
          <pc:sldMk cId="2023350999" sldId="2919"/>
        </pc:sldMkLst>
      </pc:sldChg>
    </pc:docChg>
  </pc:docChgLst>
  <pc:docChgLst>
    <pc:chgData name="Mike Hicks" userId="S::mhicks@agilefleet.com::7a8095c1-be7a-46dd-99da-100fccf25387" providerId="AD" clId="Web-{C5EA2ED5-4275-EFEE-C368-A825AB5FB438}"/>
    <pc:docChg chg="modSld">
      <pc:chgData name="Mike Hicks" userId="S::mhicks@agilefleet.com::7a8095c1-be7a-46dd-99da-100fccf25387" providerId="AD" clId="Web-{C5EA2ED5-4275-EFEE-C368-A825AB5FB438}" dt="2023-09-15T13:09:56.932" v="23" actId="14100"/>
      <pc:docMkLst>
        <pc:docMk/>
      </pc:docMkLst>
      <pc:sldChg chg="addSp modSp">
        <pc:chgData name="Mike Hicks" userId="S::mhicks@agilefleet.com::7a8095c1-be7a-46dd-99da-100fccf25387" providerId="AD" clId="Web-{C5EA2ED5-4275-EFEE-C368-A825AB5FB438}" dt="2023-09-15T12:57:03.662" v="3"/>
        <pc:sldMkLst>
          <pc:docMk/>
          <pc:sldMk cId="2023350999" sldId="2919"/>
        </pc:sldMkLst>
        <pc:spChg chg="add mod">
          <ac:chgData name="Mike Hicks" userId="S::mhicks@agilefleet.com::7a8095c1-be7a-46dd-99da-100fccf25387" providerId="AD" clId="Web-{C5EA2ED5-4275-EFEE-C368-A825AB5FB438}" dt="2023-09-15T12:57:03.662" v="3"/>
          <ac:spMkLst>
            <pc:docMk/>
            <pc:sldMk cId="2023350999" sldId="2919"/>
            <ac:spMk id="2" creationId="{26609C24-16DB-12A8-27A5-AF1923E06B70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7:12.084" v="4"/>
        <pc:sldMkLst>
          <pc:docMk/>
          <pc:sldMk cId="579262945" sldId="2920"/>
        </pc:sldMkLst>
        <pc:spChg chg="add">
          <ac:chgData name="Mike Hicks" userId="S::mhicks@agilefleet.com::7a8095c1-be7a-46dd-99da-100fccf25387" providerId="AD" clId="Web-{C5EA2ED5-4275-EFEE-C368-A825AB5FB438}" dt="2023-09-15T12:57:12.084" v="4"/>
          <ac:spMkLst>
            <pc:docMk/>
            <pc:sldMk cId="579262945" sldId="2920"/>
            <ac:spMk id="17" creationId="{885F3480-B669-38B4-390E-F53621F67B9B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7:14.115" v="5"/>
        <pc:sldMkLst>
          <pc:docMk/>
          <pc:sldMk cId="3961560797" sldId="2922"/>
        </pc:sldMkLst>
        <pc:spChg chg="add">
          <ac:chgData name="Mike Hicks" userId="S::mhicks@agilefleet.com::7a8095c1-be7a-46dd-99da-100fccf25387" providerId="AD" clId="Web-{C5EA2ED5-4275-EFEE-C368-A825AB5FB438}" dt="2023-09-15T12:57:14.115" v="5"/>
          <ac:spMkLst>
            <pc:docMk/>
            <pc:sldMk cId="3961560797" sldId="2922"/>
            <ac:spMk id="17" creationId="{8606FED1-CB04-27BA-63D9-9DBA73A80D9F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7:16.146" v="7"/>
        <pc:sldMkLst>
          <pc:docMk/>
          <pc:sldMk cId="3129918435" sldId="2925"/>
        </pc:sldMkLst>
        <pc:spChg chg="add">
          <ac:chgData name="Mike Hicks" userId="S::mhicks@agilefleet.com::7a8095c1-be7a-46dd-99da-100fccf25387" providerId="AD" clId="Web-{C5EA2ED5-4275-EFEE-C368-A825AB5FB438}" dt="2023-09-15T12:57:16.146" v="7"/>
          <ac:spMkLst>
            <pc:docMk/>
            <pc:sldMk cId="3129918435" sldId="2925"/>
            <ac:spMk id="18" creationId="{D0756D62-0E94-09CE-C030-C413E99D16B7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7:18.068" v="8"/>
        <pc:sldMkLst>
          <pc:docMk/>
          <pc:sldMk cId="4145206558" sldId="2926"/>
        </pc:sldMkLst>
        <pc:spChg chg="add">
          <ac:chgData name="Mike Hicks" userId="S::mhicks@agilefleet.com::7a8095c1-be7a-46dd-99da-100fccf25387" providerId="AD" clId="Web-{C5EA2ED5-4275-EFEE-C368-A825AB5FB438}" dt="2023-09-15T12:57:18.068" v="8"/>
          <ac:spMkLst>
            <pc:docMk/>
            <pc:sldMk cId="4145206558" sldId="2926"/>
            <ac:spMk id="16" creationId="{698E61CD-DC7F-489C-6AE5-AFCBD407F8D4}"/>
          </ac:spMkLst>
        </pc:spChg>
      </pc:sldChg>
      <pc:sldChg chg="addSp modSp">
        <pc:chgData name="Mike Hicks" userId="S::mhicks@agilefleet.com::7a8095c1-be7a-46dd-99da-100fccf25387" providerId="AD" clId="Web-{C5EA2ED5-4275-EFEE-C368-A825AB5FB438}" dt="2023-09-15T12:58:13.601" v="12" actId="14100"/>
        <pc:sldMkLst>
          <pc:docMk/>
          <pc:sldMk cId="1822771249" sldId="2927"/>
        </pc:sldMkLst>
        <pc:spChg chg="add mod">
          <ac:chgData name="Mike Hicks" userId="S::mhicks@agilefleet.com::7a8095c1-be7a-46dd-99da-100fccf25387" providerId="AD" clId="Web-{C5EA2ED5-4275-EFEE-C368-A825AB5FB438}" dt="2023-09-15T12:58:13.601" v="12" actId="14100"/>
          <ac:spMkLst>
            <pc:docMk/>
            <pc:sldMk cId="1822771249" sldId="2927"/>
            <ac:spMk id="18" creationId="{D289DAEF-52F1-1BDD-2458-C1297B2FEACB}"/>
          </ac:spMkLst>
        </pc:spChg>
      </pc:sldChg>
      <pc:sldChg chg="addSp modSp">
        <pc:chgData name="Mike Hicks" userId="S::mhicks@agilefleet.com::7a8095c1-be7a-46dd-99da-100fccf25387" providerId="AD" clId="Web-{C5EA2ED5-4275-EFEE-C368-A825AB5FB438}" dt="2023-09-15T12:58:50.321" v="15" actId="14100"/>
        <pc:sldMkLst>
          <pc:docMk/>
          <pc:sldMk cId="1430702416" sldId="2928"/>
        </pc:sldMkLst>
        <pc:spChg chg="add mod">
          <ac:chgData name="Mike Hicks" userId="S::mhicks@agilefleet.com::7a8095c1-be7a-46dd-99da-100fccf25387" providerId="AD" clId="Web-{C5EA2ED5-4275-EFEE-C368-A825AB5FB438}" dt="2023-09-15T12:58:50.321" v="15" actId="14100"/>
          <ac:spMkLst>
            <pc:docMk/>
            <pc:sldMk cId="1430702416" sldId="2928"/>
            <ac:spMk id="18" creationId="{25E36E7D-9189-7002-EAC7-5FBF0CE7F2FC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9:06.852" v="16"/>
        <pc:sldMkLst>
          <pc:docMk/>
          <pc:sldMk cId="239755847" sldId="2929"/>
        </pc:sldMkLst>
        <pc:spChg chg="add">
          <ac:chgData name="Mike Hicks" userId="S::mhicks@agilefleet.com::7a8095c1-be7a-46dd-99da-100fccf25387" providerId="AD" clId="Web-{C5EA2ED5-4275-EFEE-C368-A825AB5FB438}" dt="2023-09-15T12:59:06.852" v="16"/>
          <ac:spMkLst>
            <pc:docMk/>
            <pc:sldMk cId="239755847" sldId="2929"/>
            <ac:spMk id="18" creationId="{8B6D4E70-50B6-2877-3946-023BF2D614B3}"/>
          </ac:spMkLst>
        </pc:spChg>
      </pc:sldChg>
      <pc:sldChg chg="addSp delSp modSp">
        <pc:chgData name="Mike Hicks" userId="S::mhicks@agilefleet.com::7a8095c1-be7a-46dd-99da-100fccf25387" providerId="AD" clId="Web-{C5EA2ED5-4275-EFEE-C368-A825AB5FB438}" dt="2023-09-15T13:09:56.932" v="23" actId="14100"/>
        <pc:sldMkLst>
          <pc:docMk/>
          <pc:sldMk cId="1658767514" sldId="2935"/>
        </pc:sldMkLst>
        <pc:spChg chg="add del mod">
          <ac:chgData name="Mike Hicks" userId="S::mhicks@agilefleet.com::7a8095c1-be7a-46dd-99da-100fccf25387" providerId="AD" clId="Web-{C5EA2ED5-4275-EFEE-C368-A825AB5FB438}" dt="2023-09-15T13:09:56.932" v="23" actId="14100"/>
          <ac:spMkLst>
            <pc:docMk/>
            <pc:sldMk cId="1658767514" sldId="2935"/>
            <ac:spMk id="15" creationId="{31331ACA-7250-DE72-5BEA-BAFD7C54A3B5}"/>
          </ac:spMkLst>
        </pc:spChg>
      </pc:sldChg>
      <pc:sldChg chg="addSp">
        <pc:chgData name="Mike Hicks" userId="S::mhicks@agilefleet.com::7a8095c1-be7a-46dd-99da-100fccf25387" providerId="AD" clId="Web-{C5EA2ED5-4275-EFEE-C368-A825AB5FB438}" dt="2023-09-15T12:57:14.162" v="6"/>
        <pc:sldMkLst>
          <pc:docMk/>
          <pc:sldMk cId="184841321" sldId="3125"/>
        </pc:sldMkLst>
        <pc:spChg chg="add">
          <ac:chgData name="Mike Hicks" userId="S::mhicks@agilefleet.com::7a8095c1-be7a-46dd-99da-100fccf25387" providerId="AD" clId="Web-{C5EA2ED5-4275-EFEE-C368-A825AB5FB438}" dt="2023-09-15T12:57:14.162" v="6"/>
          <ac:spMkLst>
            <pc:docMk/>
            <pc:sldMk cId="184841321" sldId="3125"/>
            <ac:spMk id="17" creationId="{EDD969B5-90E7-57B1-F92F-3B53302ED93F}"/>
          </ac:spMkLst>
        </pc:spChg>
      </pc:sldChg>
    </pc:docChg>
  </pc:docChgLst>
  <pc:docChgLst>
    <pc:chgData name="Mike Hicks" userId="7a8095c1-be7a-46dd-99da-100fccf25387" providerId="ADAL" clId="{1A904574-4337-466A-9A65-2E7540C5ABA3}"/>
    <pc:docChg chg="undo custSel modSld sldOrd">
      <pc:chgData name="Mike Hicks" userId="7a8095c1-be7a-46dd-99da-100fccf25387" providerId="ADAL" clId="{1A904574-4337-466A-9A65-2E7540C5ABA3}" dt="2023-08-18T14:26:07.374" v="7" actId="207"/>
      <pc:docMkLst>
        <pc:docMk/>
      </pc:docMkLst>
      <pc:sldChg chg="modSp mod">
        <pc:chgData name="Mike Hicks" userId="7a8095c1-be7a-46dd-99da-100fccf25387" providerId="ADAL" clId="{1A904574-4337-466A-9A65-2E7540C5ABA3}" dt="2023-08-18T14:26:07.374" v="7" actId="207"/>
        <pc:sldMkLst>
          <pc:docMk/>
          <pc:sldMk cId="1334705339" sldId="269"/>
        </pc:sldMkLst>
        <pc:spChg chg="mod">
          <ac:chgData name="Mike Hicks" userId="7a8095c1-be7a-46dd-99da-100fccf25387" providerId="ADAL" clId="{1A904574-4337-466A-9A65-2E7540C5ABA3}" dt="2023-08-18T14:26:07.374" v="7" actId="207"/>
          <ac:spMkLst>
            <pc:docMk/>
            <pc:sldMk cId="1334705339" sldId="269"/>
            <ac:spMk id="20" creationId="{A9ED8AA7-60CA-DD05-BED8-66E48C322FBD}"/>
          </ac:spMkLst>
        </pc:spChg>
      </pc:sldChg>
      <pc:sldChg chg="modSp mod">
        <pc:chgData name="Mike Hicks" userId="7a8095c1-be7a-46dd-99da-100fccf25387" providerId="ADAL" clId="{1A904574-4337-466A-9A65-2E7540C5ABA3}" dt="2023-08-18T14:08:11.833" v="3" actId="255"/>
        <pc:sldMkLst>
          <pc:docMk/>
          <pc:sldMk cId="546104100" sldId="2903"/>
        </pc:sldMkLst>
        <pc:spChg chg="mod">
          <ac:chgData name="Mike Hicks" userId="7a8095c1-be7a-46dd-99da-100fccf25387" providerId="ADAL" clId="{1A904574-4337-466A-9A65-2E7540C5ABA3}" dt="2023-08-18T14:08:11.833" v="3" actId="255"/>
          <ac:spMkLst>
            <pc:docMk/>
            <pc:sldMk cId="546104100" sldId="2903"/>
            <ac:spMk id="6" creationId="{FCECFB5A-0212-87CC-F2F8-AB15E04771C5}"/>
          </ac:spMkLst>
        </pc:spChg>
      </pc:sldChg>
      <pc:sldChg chg="ord">
        <pc:chgData name="Mike Hicks" userId="7a8095c1-be7a-46dd-99da-100fccf25387" providerId="ADAL" clId="{1A904574-4337-466A-9A65-2E7540C5ABA3}" dt="2023-08-17T16:53:23.974" v="0" actId="20578"/>
        <pc:sldMkLst>
          <pc:docMk/>
          <pc:sldMk cId="1916221774" sldId="2954"/>
        </pc:sldMkLst>
      </pc:sldChg>
    </pc:docChg>
  </pc:docChgLst>
  <pc:docChgLst>
    <pc:chgData name="Jon Roodschild" userId="93b75e7f-8323-4ae7-9010-9fa6e7789b94" providerId="ADAL" clId="{6A5E597E-584F-4F24-BC9D-6BB01D672892}"/>
    <pc:docChg chg="undo redo custSel addSld delSld modSld sldOrd">
      <pc:chgData name="Jon Roodschild" userId="93b75e7f-8323-4ae7-9010-9fa6e7789b94" providerId="ADAL" clId="{6A5E597E-584F-4F24-BC9D-6BB01D672892}" dt="2023-08-21T20:39:45.581" v="2899" actId="2711"/>
      <pc:docMkLst>
        <pc:docMk/>
      </pc:docMkLst>
      <pc:sldChg chg="del">
        <pc:chgData name="Jon Roodschild" userId="93b75e7f-8323-4ae7-9010-9fa6e7789b94" providerId="ADAL" clId="{6A5E597E-584F-4F24-BC9D-6BB01D672892}" dt="2023-08-09T21:48:02.767" v="1074" actId="47"/>
        <pc:sldMkLst>
          <pc:docMk/>
          <pc:sldMk cId="1197131567" sldId="258"/>
        </pc:sldMkLst>
      </pc:sldChg>
      <pc:sldChg chg="modSp mod">
        <pc:chgData name="Jon Roodschild" userId="93b75e7f-8323-4ae7-9010-9fa6e7789b94" providerId="ADAL" clId="{6A5E597E-584F-4F24-BC9D-6BB01D672892}" dt="2023-08-09T20:57:10.365" v="46" actId="20577"/>
        <pc:sldMkLst>
          <pc:docMk/>
          <pc:sldMk cId="295635164" sldId="260"/>
        </pc:sldMkLst>
        <pc:spChg chg="mod">
          <ac:chgData name="Jon Roodschild" userId="93b75e7f-8323-4ae7-9010-9fa6e7789b94" providerId="ADAL" clId="{6A5E597E-584F-4F24-BC9D-6BB01D672892}" dt="2023-08-09T20:56:58.542" v="28" actId="14100"/>
          <ac:spMkLst>
            <pc:docMk/>
            <pc:sldMk cId="295635164" sldId="260"/>
            <ac:spMk id="2" creationId="{248ACAA4-4EFD-4BCF-26C5-8862958A4FA2}"/>
          </ac:spMkLst>
        </pc:spChg>
        <pc:spChg chg="mod">
          <ac:chgData name="Jon Roodschild" userId="93b75e7f-8323-4ae7-9010-9fa6e7789b94" providerId="ADAL" clId="{6A5E597E-584F-4F24-BC9D-6BB01D672892}" dt="2023-08-09T20:57:10.365" v="46" actId="20577"/>
          <ac:spMkLst>
            <pc:docMk/>
            <pc:sldMk cId="295635164" sldId="260"/>
            <ac:spMk id="3" creationId="{CD45CEFF-E6CC-AC20-086B-53D9066DDAC5}"/>
          </ac:spMkLst>
        </pc:spChg>
      </pc:sldChg>
      <pc:sldChg chg="del">
        <pc:chgData name="Jon Roodschild" userId="93b75e7f-8323-4ae7-9010-9fa6e7789b94" providerId="ADAL" clId="{6A5E597E-584F-4F24-BC9D-6BB01D672892}" dt="2023-08-09T21:48:02.767" v="1074" actId="47"/>
        <pc:sldMkLst>
          <pc:docMk/>
          <pc:sldMk cId="599369891" sldId="261"/>
        </pc:sldMkLst>
      </pc:sldChg>
      <pc:sldChg chg="del">
        <pc:chgData name="Jon Roodschild" userId="93b75e7f-8323-4ae7-9010-9fa6e7789b94" providerId="ADAL" clId="{6A5E597E-584F-4F24-BC9D-6BB01D672892}" dt="2023-08-09T21:48:02.767" v="1074" actId="47"/>
        <pc:sldMkLst>
          <pc:docMk/>
          <pc:sldMk cId="2241426879" sldId="262"/>
        </pc:sldMkLst>
      </pc:sldChg>
      <pc:sldChg chg="addSp delSp modSp mod">
        <pc:chgData name="Jon Roodschild" userId="93b75e7f-8323-4ae7-9010-9fa6e7789b94" providerId="ADAL" clId="{6A5E597E-584F-4F24-BC9D-6BB01D672892}" dt="2023-08-18T20:23:11.198" v="1459" actId="20577"/>
        <pc:sldMkLst>
          <pc:docMk/>
          <pc:sldMk cId="3917866309" sldId="265"/>
        </pc:sldMkLst>
        <pc:spChg chg="add del mod">
          <ac:chgData name="Jon Roodschild" userId="93b75e7f-8323-4ae7-9010-9fa6e7789b94" providerId="ADAL" clId="{6A5E597E-584F-4F24-BC9D-6BB01D672892}" dt="2023-08-18T09:15:50.120" v="1430" actId="21"/>
          <ac:spMkLst>
            <pc:docMk/>
            <pc:sldMk cId="3917866309" sldId="265"/>
            <ac:spMk id="2" creationId="{56C67850-14B6-30FB-2B16-274AB3CA1379}"/>
          </ac:spMkLst>
        </pc:spChg>
        <pc:spChg chg="add del mod">
          <ac:chgData name="Jon Roodschild" userId="93b75e7f-8323-4ae7-9010-9fa6e7789b94" providerId="ADAL" clId="{6A5E597E-584F-4F24-BC9D-6BB01D672892}" dt="2023-08-09T21:51:57.251" v="1084" actId="478"/>
          <ac:spMkLst>
            <pc:docMk/>
            <pc:sldMk cId="3917866309" sldId="265"/>
            <ac:spMk id="2" creationId="{7E6B83FA-A7E7-4DED-B4AF-4FDEA0B448BA}"/>
          </ac:spMkLst>
        </pc:spChg>
        <pc:spChg chg="add mod">
          <ac:chgData name="Jon Roodschild" userId="93b75e7f-8323-4ae7-9010-9fa6e7789b94" providerId="ADAL" clId="{6A5E597E-584F-4F24-BC9D-6BB01D672892}" dt="2023-08-18T20:23:11.198" v="1459" actId="20577"/>
          <ac:spMkLst>
            <pc:docMk/>
            <pc:sldMk cId="3917866309" sldId="265"/>
            <ac:spMk id="7" creationId="{FE5D5A9F-559F-3310-5AE0-C5A282E9F429}"/>
          </ac:spMkLst>
        </pc:spChg>
        <pc:spChg chg="add del mod">
          <ac:chgData name="Jon Roodschild" userId="93b75e7f-8323-4ae7-9010-9fa6e7789b94" providerId="ADAL" clId="{6A5E597E-584F-4F24-BC9D-6BB01D672892}" dt="2023-08-09T21:58:26.636" v="1173" actId="478"/>
          <ac:spMkLst>
            <pc:docMk/>
            <pc:sldMk cId="3917866309" sldId="265"/>
            <ac:spMk id="8" creationId="{F71FD228-B9B2-278C-E15B-683307240786}"/>
          </ac:spMkLst>
        </pc:spChg>
        <pc:spChg chg="del">
          <ac:chgData name="Jon Roodschild" userId="93b75e7f-8323-4ae7-9010-9fa6e7789b94" providerId="ADAL" clId="{6A5E597E-584F-4F24-BC9D-6BB01D672892}" dt="2023-08-09T21:52:00.933" v="1086" actId="478"/>
          <ac:spMkLst>
            <pc:docMk/>
            <pc:sldMk cId="3917866309" sldId="265"/>
            <ac:spMk id="11" creationId="{86DB5F67-713A-A307-859C-4E850BA4E9D4}"/>
          </ac:spMkLst>
        </pc:spChg>
        <pc:spChg chg="mod">
          <ac:chgData name="Jon Roodschild" userId="93b75e7f-8323-4ae7-9010-9fa6e7789b94" providerId="ADAL" clId="{6A5E597E-584F-4F24-BC9D-6BB01D672892}" dt="2023-08-09T21:58:38.561" v="1175" actId="2085"/>
          <ac:spMkLst>
            <pc:docMk/>
            <pc:sldMk cId="3917866309" sldId="265"/>
            <ac:spMk id="12" creationId="{52AFAC6D-48C4-98EE-ADC8-0AB5609FE44F}"/>
          </ac:spMkLst>
        </pc:spChg>
        <pc:picChg chg="add del mod">
          <ac:chgData name="Jon Roodschild" userId="93b75e7f-8323-4ae7-9010-9fa6e7789b94" providerId="ADAL" clId="{6A5E597E-584F-4F24-BC9D-6BB01D672892}" dt="2023-08-09T21:55:31.222" v="1093" actId="478"/>
          <ac:picMkLst>
            <pc:docMk/>
            <pc:sldMk cId="3917866309" sldId="265"/>
            <ac:picMk id="3" creationId="{F655DCE0-5EED-0F79-BFE5-CFEDA88EA33C}"/>
          </ac:picMkLst>
        </pc:picChg>
        <pc:picChg chg="add del mod">
          <ac:chgData name="Jon Roodschild" userId="93b75e7f-8323-4ae7-9010-9fa6e7789b94" providerId="ADAL" clId="{6A5E597E-584F-4F24-BC9D-6BB01D672892}" dt="2023-08-09T21:55:34.035" v="1094" actId="478"/>
          <ac:picMkLst>
            <pc:docMk/>
            <pc:sldMk cId="3917866309" sldId="265"/>
            <ac:picMk id="4" creationId="{C098C20A-16F3-DF9D-FE3D-96914DCB4D69}"/>
          </ac:picMkLst>
        </pc:picChg>
        <pc:picChg chg="add mod">
          <ac:chgData name="Jon Roodschild" userId="93b75e7f-8323-4ae7-9010-9fa6e7789b94" providerId="ADAL" clId="{6A5E597E-584F-4F24-BC9D-6BB01D672892}" dt="2023-08-09T21:55:47.125" v="1096" actId="1076"/>
          <ac:picMkLst>
            <pc:docMk/>
            <pc:sldMk cId="3917866309" sldId="265"/>
            <ac:picMk id="5" creationId="{7E8EC65A-067E-9241-6BCD-215A42D32F48}"/>
          </ac:picMkLst>
        </pc:picChg>
        <pc:picChg chg="del">
          <ac:chgData name="Jon Roodschild" userId="93b75e7f-8323-4ae7-9010-9fa6e7789b94" providerId="ADAL" clId="{6A5E597E-584F-4F24-BC9D-6BB01D672892}" dt="2023-08-09T21:51:40.709" v="1075" actId="478"/>
          <ac:picMkLst>
            <pc:docMk/>
            <pc:sldMk cId="3917866309" sldId="265"/>
            <ac:picMk id="40" creationId="{7B272472-9D52-8820-6FE5-2B08F5F6354F}"/>
          </ac:picMkLst>
        </pc:picChg>
        <pc:cxnChg chg="del">
          <ac:chgData name="Jon Roodschild" userId="93b75e7f-8323-4ae7-9010-9fa6e7789b94" providerId="ADAL" clId="{6A5E597E-584F-4F24-BC9D-6BB01D672892}" dt="2023-08-09T21:52:00.011" v="1085" actId="478"/>
          <ac:cxnSpMkLst>
            <pc:docMk/>
            <pc:sldMk cId="3917866309" sldId="265"/>
            <ac:cxnSpMk id="10" creationId="{8B53EC28-E1C6-C651-7EA1-8BACE250E2DF}"/>
          </ac:cxnSpMkLst>
        </pc:cxnChg>
        <pc:cxnChg chg="del">
          <ac:chgData name="Jon Roodschild" userId="93b75e7f-8323-4ae7-9010-9fa6e7789b94" providerId="ADAL" clId="{6A5E597E-584F-4F24-BC9D-6BB01D672892}" dt="2023-08-09T21:52:14.155" v="1089" actId="478"/>
          <ac:cxnSpMkLst>
            <pc:docMk/>
            <pc:sldMk cId="3917866309" sldId="265"/>
            <ac:cxnSpMk id="13" creationId="{B7F765D9-D986-1925-BAD3-DB9DEE525EA3}"/>
          </ac:cxnSpMkLst>
        </pc:cxnChg>
      </pc:sldChg>
      <pc:sldChg chg="del">
        <pc:chgData name="Jon Roodschild" userId="93b75e7f-8323-4ae7-9010-9fa6e7789b94" providerId="ADAL" clId="{6A5E597E-584F-4F24-BC9D-6BB01D672892}" dt="2023-08-21T15:50:27.606" v="2886" actId="47"/>
        <pc:sldMkLst>
          <pc:docMk/>
          <pc:sldMk cId="3583049961" sldId="267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4213832282" sldId="268"/>
        </pc:sldMkLst>
      </pc:sldChg>
      <pc:sldChg chg="modSp mod">
        <pc:chgData name="Jon Roodschild" userId="93b75e7f-8323-4ae7-9010-9fa6e7789b94" providerId="ADAL" clId="{6A5E597E-584F-4F24-BC9D-6BB01D672892}" dt="2023-08-18T20:03:42.325" v="1435" actId="207"/>
        <pc:sldMkLst>
          <pc:docMk/>
          <pc:sldMk cId="1334705339" sldId="269"/>
        </pc:sldMkLst>
        <pc:spChg chg="mod">
          <ac:chgData name="Jon Roodschild" userId="93b75e7f-8323-4ae7-9010-9fa6e7789b94" providerId="ADAL" clId="{6A5E597E-584F-4F24-BC9D-6BB01D672892}" dt="2023-08-18T20:03:33.841" v="1434" actId="207"/>
          <ac:spMkLst>
            <pc:docMk/>
            <pc:sldMk cId="1334705339" sldId="269"/>
            <ac:spMk id="20" creationId="{A9ED8AA7-60CA-DD05-BED8-66E48C322FBD}"/>
          </ac:spMkLst>
        </pc:spChg>
        <pc:spChg chg="mod">
          <ac:chgData name="Jon Roodschild" userId="93b75e7f-8323-4ae7-9010-9fa6e7789b94" providerId="ADAL" clId="{6A5E597E-584F-4F24-BC9D-6BB01D672892}" dt="2023-08-18T20:03:42.325" v="1435" actId="207"/>
          <ac:spMkLst>
            <pc:docMk/>
            <pc:sldMk cId="1334705339" sldId="269"/>
            <ac:spMk id="23" creationId="{37A7E167-B72B-DB2C-7867-D42E0B8B5218}"/>
          </ac:spMkLst>
        </pc:spChg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3235370677" sldId="269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467317270" sldId="270"/>
        </pc:sldMkLst>
      </pc:sldChg>
      <pc:sldChg chg="del">
        <pc:chgData name="Jon Roodschild" userId="93b75e7f-8323-4ae7-9010-9fa6e7789b94" providerId="ADAL" clId="{6A5E597E-584F-4F24-BC9D-6BB01D672892}" dt="2023-08-09T21:48:02.767" v="1074" actId="47"/>
        <pc:sldMkLst>
          <pc:docMk/>
          <pc:sldMk cId="3487097933" sldId="271"/>
        </pc:sldMkLst>
      </pc:sldChg>
      <pc:sldChg chg="del">
        <pc:chgData name="Jon Roodschild" userId="93b75e7f-8323-4ae7-9010-9fa6e7789b94" providerId="ADAL" clId="{6A5E597E-584F-4F24-BC9D-6BB01D672892}" dt="2023-08-09T21:48:02.767" v="1074" actId="47"/>
        <pc:sldMkLst>
          <pc:docMk/>
          <pc:sldMk cId="2840376023" sldId="272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2569160640" sldId="273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521574774" sldId="288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2632611523" sldId="289"/>
        </pc:sldMkLst>
      </pc:sldChg>
      <pc:sldChg chg="addSp delSp modSp add del mod modTransition addAnim delAnim modAnim">
        <pc:chgData name="Jon Roodschild" userId="93b75e7f-8323-4ae7-9010-9fa6e7789b94" providerId="ADAL" clId="{6A5E597E-584F-4F24-BC9D-6BB01D672892}" dt="2023-08-21T20:39:45.581" v="2899" actId="2711"/>
        <pc:sldMkLst>
          <pc:docMk/>
          <pc:sldMk cId="1110449755" sldId="611"/>
        </pc:sldMkLst>
        <pc:spChg chg="mod">
          <ac:chgData name="Jon Roodschild" userId="93b75e7f-8323-4ae7-9010-9fa6e7789b94" providerId="ADAL" clId="{6A5E597E-584F-4F24-BC9D-6BB01D672892}" dt="2023-08-18T20:05:41.793" v="1439" actId="208"/>
          <ac:spMkLst>
            <pc:docMk/>
            <pc:sldMk cId="1110449755" sldId="611"/>
            <ac:spMk id="2" creationId="{25EB8A56-923A-6B44-B61D-37BEB032BB36}"/>
          </ac:spMkLst>
        </pc:spChg>
        <pc:spChg chg="mod">
          <ac:chgData name="Jon Roodschild" userId="93b75e7f-8323-4ae7-9010-9fa6e7789b94" providerId="ADAL" clId="{6A5E597E-584F-4F24-BC9D-6BB01D672892}" dt="2023-08-21T15:19:02.454" v="2469" actId="113"/>
          <ac:spMkLst>
            <pc:docMk/>
            <pc:sldMk cId="1110449755" sldId="611"/>
            <ac:spMk id="6" creationId="{A1C99DAF-12C7-2921-17A5-628ACC853B60}"/>
          </ac:spMkLst>
        </pc:spChg>
        <pc:spChg chg="mod">
          <ac:chgData name="Jon Roodschild" userId="93b75e7f-8323-4ae7-9010-9fa6e7789b94" providerId="ADAL" clId="{6A5E597E-584F-4F24-BC9D-6BB01D672892}" dt="2023-08-18T20:05:41.793" v="1439" actId="208"/>
          <ac:spMkLst>
            <pc:docMk/>
            <pc:sldMk cId="1110449755" sldId="611"/>
            <ac:spMk id="7" creationId="{417335BC-61EA-1186-AD17-6F81A9F755A8}"/>
          </ac:spMkLst>
        </pc:spChg>
        <pc:spChg chg="mod">
          <ac:chgData name="Jon Roodschild" userId="93b75e7f-8323-4ae7-9010-9fa6e7789b94" providerId="ADAL" clId="{6A5E597E-584F-4F24-BC9D-6BB01D672892}" dt="2023-08-18T20:05:41.793" v="1439" actId="208"/>
          <ac:spMkLst>
            <pc:docMk/>
            <pc:sldMk cId="1110449755" sldId="611"/>
            <ac:spMk id="11" creationId="{90466AB7-6B67-BC03-D541-1D576810B5B2}"/>
          </ac:spMkLst>
        </pc:spChg>
        <pc:spChg chg="mod">
          <ac:chgData name="Jon Roodschild" userId="93b75e7f-8323-4ae7-9010-9fa6e7789b94" providerId="ADAL" clId="{6A5E597E-584F-4F24-BC9D-6BB01D672892}" dt="2023-08-18T20:05:41.793" v="1439" actId="208"/>
          <ac:spMkLst>
            <pc:docMk/>
            <pc:sldMk cId="1110449755" sldId="611"/>
            <ac:spMk id="12" creationId="{FD20DE2B-AD88-D621-B4FA-12640C496743}"/>
          </ac:spMkLst>
        </pc:spChg>
        <pc:spChg chg="mod">
          <ac:chgData name="Jon Roodschild" userId="93b75e7f-8323-4ae7-9010-9fa6e7789b94" providerId="ADAL" clId="{6A5E597E-584F-4F24-BC9D-6BB01D672892}" dt="2023-08-21T20:39:45.581" v="2899" actId="2711"/>
          <ac:spMkLst>
            <pc:docMk/>
            <pc:sldMk cId="1110449755" sldId="611"/>
            <ac:spMk id="13" creationId="{094B1E3F-4B09-5006-244C-1C549D9F97B4}"/>
          </ac:spMkLst>
        </pc:spChg>
        <pc:spChg chg="add del mod">
          <ac:chgData name="Jon Roodschild" userId="93b75e7f-8323-4ae7-9010-9fa6e7789b94" providerId="ADAL" clId="{6A5E597E-584F-4F24-BC9D-6BB01D672892}" dt="2023-08-21T15:24:06.402" v="2532" actId="21"/>
          <ac:spMkLst>
            <pc:docMk/>
            <pc:sldMk cId="1110449755" sldId="611"/>
            <ac:spMk id="14" creationId="{B8B64823-C4EE-74AA-ED4D-B13650D11925}"/>
          </ac:spMkLst>
        </pc:spChg>
        <pc:spChg chg="add del mod">
          <ac:chgData name="Jon Roodschild" userId="93b75e7f-8323-4ae7-9010-9fa6e7789b94" providerId="ADAL" clId="{6A5E597E-584F-4F24-BC9D-6BB01D672892}" dt="2023-08-21T15:24:18.402" v="2535" actId="21"/>
          <ac:spMkLst>
            <pc:docMk/>
            <pc:sldMk cId="1110449755" sldId="611"/>
            <ac:spMk id="15" creationId="{BC2A32AC-32EF-AFE2-7275-F09EDD568152}"/>
          </ac:spMkLst>
        </pc:spChg>
        <pc:spChg chg="add del mod">
          <ac:chgData name="Jon Roodschild" userId="93b75e7f-8323-4ae7-9010-9fa6e7789b94" providerId="ADAL" clId="{6A5E597E-584F-4F24-BC9D-6BB01D672892}" dt="2023-08-21T15:24:42.017" v="2538" actId="21"/>
          <ac:spMkLst>
            <pc:docMk/>
            <pc:sldMk cId="1110449755" sldId="611"/>
            <ac:spMk id="16" creationId="{C67E956E-B701-DBF2-3498-2B6B09B61D2A}"/>
          </ac:spMkLst>
        </pc:spChg>
        <pc:spChg chg="add del mod">
          <ac:chgData name="Jon Roodschild" userId="93b75e7f-8323-4ae7-9010-9fa6e7789b94" providerId="ADAL" clId="{6A5E597E-584F-4F24-BC9D-6BB01D672892}" dt="2023-08-21T15:40:37.171" v="2546" actId="478"/>
          <ac:spMkLst>
            <pc:docMk/>
            <pc:sldMk cId="1110449755" sldId="611"/>
            <ac:spMk id="17" creationId="{97E13160-B773-B6A4-E2FC-54C1907DCD34}"/>
          </ac:spMkLst>
        </pc:spChg>
        <pc:spChg chg="mod">
          <ac:chgData name="Jon Roodschild" userId="93b75e7f-8323-4ae7-9010-9fa6e7789b94" providerId="ADAL" clId="{6A5E597E-584F-4F24-BC9D-6BB01D672892}" dt="2023-08-21T15:18:59.326" v="2468" actId="113"/>
          <ac:spMkLst>
            <pc:docMk/>
            <pc:sldMk cId="1110449755" sldId="611"/>
            <ac:spMk id="26" creationId="{02AF5FC0-DEF2-5BC9-1051-AC3BCC36E016}"/>
          </ac:spMkLst>
        </pc:spChg>
        <pc:spChg chg="mod">
          <ac:chgData name="Jon Roodschild" userId="93b75e7f-8323-4ae7-9010-9fa6e7789b94" providerId="ADAL" clId="{6A5E597E-584F-4F24-BC9D-6BB01D672892}" dt="2023-08-18T20:06:30.419" v="1443" actId="207"/>
          <ac:spMkLst>
            <pc:docMk/>
            <pc:sldMk cId="1110449755" sldId="611"/>
            <ac:spMk id="27" creationId="{EE8D9B47-5019-99FF-4F03-D64B212362BB}"/>
          </ac:spMkLst>
        </pc:spChg>
        <pc:picChg chg="add del mod">
          <ac:chgData name="Jon Roodschild" userId="93b75e7f-8323-4ae7-9010-9fa6e7789b94" providerId="ADAL" clId="{6A5E597E-584F-4F24-BC9D-6BB01D672892}" dt="2023-08-21T15:23:08.314" v="2495" actId="21"/>
          <ac:picMkLst>
            <pc:docMk/>
            <pc:sldMk cId="1110449755" sldId="611"/>
            <ac:picMk id="9" creationId="{3D889F4A-7E81-C044-390B-4A7A4D42CCE0}"/>
          </ac:picMkLst>
        </pc:picChg>
        <pc:picChg chg="add del mod">
          <ac:chgData name="Jon Roodschild" userId="93b75e7f-8323-4ae7-9010-9fa6e7789b94" providerId="ADAL" clId="{6A5E597E-584F-4F24-BC9D-6BB01D672892}" dt="2023-08-21T15:23:14.985" v="2497" actId="21"/>
          <ac:picMkLst>
            <pc:docMk/>
            <pc:sldMk cId="1110449755" sldId="611"/>
            <ac:picMk id="10" creationId="{C7AEC464-E6D9-8BE2-7404-1E0C41CF9FCB}"/>
          </ac:picMkLst>
        </pc:picChg>
      </pc:sldChg>
      <pc:sldChg chg="addSp delSp modSp mod modAnim">
        <pc:chgData name="Jon Roodschild" userId="93b75e7f-8323-4ae7-9010-9fa6e7789b94" providerId="ADAL" clId="{6A5E597E-584F-4F24-BC9D-6BB01D672892}" dt="2023-08-21T15:46:35.063" v="2884" actId="20577"/>
        <pc:sldMkLst>
          <pc:docMk/>
          <pc:sldMk cId="365805509" sldId="2462"/>
        </pc:sldMkLst>
        <pc:spChg chg="add mod">
          <ac:chgData name="Jon Roodschild" userId="93b75e7f-8323-4ae7-9010-9fa6e7789b94" providerId="ADAL" clId="{6A5E597E-584F-4F24-BC9D-6BB01D672892}" dt="2023-08-18T20:04:55.628" v="1437" actId="207"/>
          <ac:spMkLst>
            <pc:docMk/>
            <pc:sldMk cId="365805509" sldId="2462"/>
            <ac:spMk id="10" creationId="{7C21BCAC-3CCE-4189-39D4-903317464193}"/>
          </ac:spMkLst>
        </pc:spChg>
        <pc:spChg chg="mod">
          <ac:chgData name="Jon Roodschild" userId="93b75e7f-8323-4ae7-9010-9fa6e7789b94" providerId="ADAL" clId="{6A5E597E-584F-4F24-BC9D-6BB01D672892}" dt="2023-08-21T15:46:35.063" v="2884" actId="20577"/>
          <ac:spMkLst>
            <pc:docMk/>
            <pc:sldMk cId="365805509" sldId="2462"/>
            <ac:spMk id="17" creationId="{0E97D4FC-DBAF-F46B-E487-7BDAA11C43D1}"/>
          </ac:spMkLst>
        </pc:spChg>
        <pc:picChg chg="del">
          <ac:chgData name="Jon Roodschild" userId="93b75e7f-8323-4ae7-9010-9fa6e7789b94" providerId="ADAL" clId="{6A5E597E-584F-4F24-BC9D-6BB01D672892}" dt="2023-08-09T21:18:22.866" v="484" actId="478"/>
          <ac:picMkLst>
            <pc:docMk/>
            <pc:sldMk cId="365805509" sldId="2462"/>
            <ac:picMk id="4" creationId="{51D052C7-2992-55AA-FB72-E06CB1834C49}"/>
          </ac:picMkLst>
        </pc:picChg>
        <pc:picChg chg="add del mod">
          <ac:chgData name="Jon Roodschild" userId="93b75e7f-8323-4ae7-9010-9fa6e7789b94" providerId="ADAL" clId="{6A5E597E-584F-4F24-BC9D-6BB01D672892}" dt="2023-08-21T14:40:20.248" v="1556" actId="478"/>
          <ac:picMkLst>
            <pc:docMk/>
            <pc:sldMk cId="365805509" sldId="2462"/>
            <ac:picMk id="4" creationId="{ABCA4D37-EF17-3C72-D82A-4525621788F3}"/>
          </ac:picMkLst>
        </pc:picChg>
        <pc:picChg chg="add del mod">
          <ac:chgData name="Jon Roodschild" userId="93b75e7f-8323-4ae7-9010-9fa6e7789b94" providerId="ADAL" clId="{6A5E597E-584F-4F24-BC9D-6BB01D672892}" dt="2023-08-09T21:13:40.227" v="363" actId="478"/>
          <ac:picMkLst>
            <pc:docMk/>
            <pc:sldMk cId="365805509" sldId="2462"/>
            <ac:picMk id="5" creationId="{54DF678C-BFF6-92B0-A0A2-1D9F30F07562}"/>
          </ac:picMkLst>
        </pc:picChg>
        <pc:picChg chg="add del mod">
          <ac:chgData name="Jon Roodschild" userId="93b75e7f-8323-4ae7-9010-9fa6e7789b94" providerId="ADAL" clId="{6A5E597E-584F-4F24-BC9D-6BB01D672892}" dt="2023-08-21T14:40:18.285" v="1555" actId="478"/>
          <ac:picMkLst>
            <pc:docMk/>
            <pc:sldMk cId="365805509" sldId="2462"/>
            <ac:picMk id="5" creationId="{78305F5A-C66D-8E90-EAE7-F195919EFDC3}"/>
          </ac:picMkLst>
        </pc:picChg>
        <pc:picChg chg="add mod">
          <ac:chgData name="Jon Roodschild" userId="93b75e7f-8323-4ae7-9010-9fa6e7789b94" providerId="ADAL" clId="{6A5E597E-584F-4F24-BC9D-6BB01D672892}" dt="2023-08-21T14:41:00.231" v="1568" actId="1038"/>
          <ac:picMkLst>
            <pc:docMk/>
            <pc:sldMk cId="365805509" sldId="2462"/>
            <ac:picMk id="6" creationId="{C8F439ED-3547-DC5F-9E1A-3836DF42C0EB}"/>
          </ac:picMkLst>
        </pc:picChg>
        <pc:picChg chg="add mod">
          <ac:chgData name="Jon Roodschild" userId="93b75e7f-8323-4ae7-9010-9fa6e7789b94" providerId="ADAL" clId="{6A5E597E-584F-4F24-BC9D-6BB01D672892}" dt="2023-08-21T14:40:54.022" v="1567" actId="1036"/>
          <ac:picMkLst>
            <pc:docMk/>
            <pc:sldMk cId="365805509" sldId="2462"/>
            <ac:picMk id="7" creationId="{1070AAD0-F615-AAC1-E9B4-AE2ED8B40711}"/>
          </ac:picMkLst>
        </pc:picChg>
        <pc:picChg chg="add del mod">
          <ac:chgData name="Jon Roodschild" userId="93b75e7f-8323-4ae7-9010-9fa6e7789b94" providerId="ADAL" clId="{6A5E597E-584F-4F24-BC9D-6BB01D672892}" dt="2023-08-09T21:15:19.294" v="366" actId="21"/>
          <ac:picMkLst>
            <pc:docMk/>
            <pc:sldMk cId="365805509" sldId="2462"/>
            <ac:picMk id="7" creationId="{A62D5966-87FD-2582-04CA-D402687C5835}"/>
          </ac:picMkLst>
        </pc:picChg>
        <pc:picChg chg="add mod">
          <ac:chgData name="Jon Roodschild" userId="93b75e7f-8323-4ae7-9010-9fa6e7789b94" providerId="ADAL" clId="{6A5E597E-584F-4F24-BC9D-6BB01D672892}" dt="2023-08-21T14:41:11.098" v="1570" actId="1076"/>
          <ac:picMkLst>
            <pc:docMk/>
            <pc:sldMk cId="365805509" sldId="2462"/>
            <ac:picMk id="8" creationId="{E8B7D76B-AE88-9187-6427-FB2827519326}"/>
          </ac:picMkLst>
        </pc:picChg>
        <pc:picChg chg="add del mod modCrop">
          <ac:chgData name="Jon Roodschild" userId="93b75e7f-8323-4ae7-9010-9fa6e7789b94" providerId="ADAL" clId="{6A5E597E-584F-4F24-BC9D-6BB01D672892}" dt="2023-08-09T21:18:20.221" v="483" actId="21"/>
          <ac:picMkLst>
            <pc:docMk/>
            <pc:sldMk cId="365805509" sldId="2462"/>
            <ac:picMk id="8" creationId="{F7CD1DAE-6166-F39F-28D0-0AE876B64A02}"/>
          </ac:picMkLst>
        </pc:picChg>
        <pc:picChg chg="add mod">
          <ac:chgData name="Jon Roodschild" userId="93b75e7f-8323-4ae7-9010-9fa6e7789b94" providerId="ADAL" clId="{6A5E597E-584F-4F24-BC9D-6BB01D672892}" dt="2023-08-09T21:20:24.595" v="545" actId="1036"/>
          <ac:picMkLst>
            <pc:docMk/>
            <pc:sldMk cId="365805509" sldId="2462"/>
            <ac:picMk id="9" creationId="{264FCBBD-E18A-996E-0389-7510DC502842}"/>
          </ac:picMkLst>
        </pc:picChg>
        <pc:picChg chg="add mod">
          <ac:chgData name="Jon Roodschild" userId="93b75e7f-8323-4ae7-9010-9fa6e7789b94" providerId="ADAL" clId="{6A5E597E-584F-4F24-BC9D-6BB01D672892}" dt="2023-08-21T14:41:38.396" v="1572" actId="1076"/>
          <ac:picMkLst>
            <pc:docMk/>
            <pc:sldMk cId="365805509" sldId="2462"/>
            <ac:picMk id="11" creationId="{A017202A-F124-9DDB-350C-DA3E0A22B8A5}"/>
          </ac:picMkLst>
        </pc:picChg>
        <pc:picChg chg="add del mod">
          <ac:chgData name="Jon Roodschild" userId="93b75e7f-8323-4ae7-9010-9fa6e7789b94" providerId="ADAL" clId="{6A5E597E-584F-4F24-BC9D-6BB01D672892}" dt="2023-08-09T21:23:06.875" v="596" actId="478"/>
          <ac:picMkLst>
            <pc:docMk/>
            <pc:sldMk cId="365805509" sldId="2462"/>
            <ac:picMk id="12" creationId="{5E1D4779-315D-7E8D-12C9-7B887130EF68}"/>
          </ac:picMkLst>
        </pc:picChg>
        <pc:picChg chg="add mod">
          <ac:chgData name="Jon Roodschild" userId="93b75e7f-8323-4ae7-9010-9fa6e7789b94" providerId="ADAL" clId="{6A5E597E-584F-4F24-BC9D-6BB01D672892}" dt="2023-08-21T14:41:45.109" v="1574" actId="1076"/>
          <ac:picMkLst>
            <pc:docMk/>
            <pc:sldMk cId="365805509" sldId="2462"/>
            <ac:picMk id="12" creationId="{F2F2180A-9F12-5FA2-3929-78739AACDA83}"/>
          </ac:picMkLst>
        </pc:picChg>
        <pc:picChg chg="add del mod">
          <ac:chgData name="Jon Roodschild" userId="93b75e7f-8323-4ae7-9010-9fa6e7789b94" providerId="ADAL" clId="{6A5E597E-584F-4F24-BC9D-6BB01D672892}" dt="2023-08-21T14:42:55.176" v="1578" actId="478"/>
          <ac:picMkLst>
            <pc:docMk/>
            <pc:sldMk cId="365805509" sldId="2462"/>
            <ac:picMk id="13" creationId="{EF70275A-8D3D-FDDA-C9E1-2CD5670B3592}"/>
          </ac:picMkLst>
        </pc:picChg>
        <pc:picChg chg="add del mod">
          <ac:chgData name="Jon Roodschild" userId="93b75e7f-8323-4ae7-9010-9fa6e7789b94" providerId="ADAL" clId="{6A5E597E-584F-4F24-BC9D-6BB01D672892}" dt="2023-08-09T21:24:59.642" v="652" actId="478"/>
          <ac:picMkLst>
            <pc:docMk/>
            <pc:sldMk cId="365805509" sldId="2462"/>
            <ac:picMk id="14" creationId="{C491D728-463E-DD2D-B0EB-A99A1DAAB530}"/>
          </ac:picMkLst>
        </pc:picChg>
        <pc:picChg chg="add mod">
          <ac:chgData name="Jon Roodschild" userId="93b75e7f-8323-4ae7-9010-9fa6e7789b94" providerId="ADAL" clId="{6A5E597E-584F-4F24-BC9D-6BB01D672892}" dt="2023-08-09T21:30:25.993" v="791" actId="1035"/>
          <ac:picMkLst>
            <pc:docMk/>
            <pc:sldMk cId="365805509" sldId="2462"/>
            <ac:picMk id="16" creationId="{F5255961-7E8D-B6B0-0313-D95B2B62EBB4}"/>
          </ac:picMkLst>
        </pc:picChg>
      </pc:sldChg>
      <pc:sldChg chg="del">
        <pc:chgData name="Jon Roodschild" userId="93b75e7f-8323-4ae7-9010-9fa6e7789b94" providerId="ADAL" clId="{6A5E597E-584F-4F24-BC9D-6BB01D672892}" dt="2023-08-21T15:52:28.485" v="2897" actId="47"/>
        <pc:sldMkLst>
          <pc:docMk/>
          <pc:sldMk cId="2268341414" sldId="2506"/>
        </pc:sldMkLst>
      </pc:sldChg>
      <pc:sldChg chg="ord">
        <pc:chgData name="Jon Roodschild" userId="93b75e7f-8323-4ae7-9010-9fa6e7789b94" providerId="ADAL" clId="{6A5E597E-584F-4F24-BC9D-6BB01D672892}" dt="2023-08-21T15:51:30.896" v="2891"/>
        <pc:sldMkLst>
          <pc:docMk/>
          <pc:sldMk cId="927310892" sldId="2507"/>
        </pc:sldMkLst>
      </pc:sldChg>
      <pc:sldChg chg="modSp mod">
        <pc:chgData name="Jon Roodschild" userId="93b75e7f-8323-4ae7-9010-9fa6e7789b94" providerId="ADAL" clId="{6A5E597E-584F-4F24-BC9D-6BB01D672892}" dt="2023-08-09T22:17:46.101" v="1427" actId="1076"/>
        <pc:sldMkLst>
          <pc:docMk/>
          <pc:sldMk cId="4194706226" sldId="2511"/>
        </pc:sldMkLst>
        <pc:spChg chg="mod">
          <ac:chgData name="Jon Roodschild" userId="93b75e7f-8323-4ae7-9010-9fa6e7789b94" providerId="ADAL" clId="{6A5E597E-584F-4F24-BC9D-6BB01D672892}" dt="2023-08-09T22:17:46.101" v="1427" actId="1076"/>
          <ac:spMkLst>
            <pc:docMk/>
            <pc:sldMk cId="4194706226" sldId="2511"/>
            <ac:spMk id="12" creationId="{B2A749A2-6405-AECE-378B-3B4DE653A460}"/>
          </ac:spMkLst>
        </pc:spChg>
      </pc:sldChg>
      <pc:sldChg chg="modSp mod">
        <pc:chgData name="Jon Roodschild" userId="93b75e7f-8323-4ae7-9010-9fa6e7789b94" providerId="ADAL" clId="{6A5E597E-584F-4F24-BC9D-6BB01D672892}" dt="2023-08-09T22:17:51.445" v="1428" actId="14100"/>
        <pc:sldMkLst>
          <pc:docMk/>
          <pc:sldMk cId="2319441125" sldId="2512"/>
        </pc:sldMkLst>
        <pc:spChg chg="mod">
          <ac:chgData name="Jon Roodschild" userId="93b75e7f-8323-4ae7-9010-9fa6e7789b94" providerId="ADAL" clId="{6A5E597E-584F-4F24-BC9D-6BB01D672892}" dt="2023-08-09T22:17:51.445" v="1428" actId="14100"/>
          <ac:spMkLst>
            <pc:docMk/>
            <pc:sldMk cId="2319441125" sldId="2512"/>
            <ac:spMk id="6" creationId="{E766CB00-114C-2846-D73A-A482E58BD34F}"/>
          </ac:spMkLst>
        </pc:spChg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1021904496" sldId="2898"/>
        </pc:sldMkLst>
      </pc:sldChg>
      <pc:sldChg chg="modSp mod">
        <pc:chgData name="Jon Roodschild" userId="93b75e7f-8323-4ae7-9010-9fa6e7789b94" providerId="ADAL" clId="{6A5E597E-584F-4F24-BC9D-6BB01D672892}" dt="2023-08-09T21:39:04.883" v="884" actId="20577"/>
        <pc:sldMkLst>
          <pc:docMk/>
          <pc:sldMk cId="3606249810" sldId="2901"/>
        </pc:sldMkLst>
        <pc:spChg chg="mod">
          <ac:chgData name="Jon Roodschild" userId="93b75e7f-8323-4ae7-9010-9fa6e7789b94" providerId="ADAL" clId="{6A5E597E-584F-4F24-BC9D-6BB01D672892}" dt="2023-08-09T21:39:04.883" v="884" actId="20577"/>
          <ac:spMkLst>
            <pc:docMk/>
            <pc:sldMk cId="3606249810" sldId="2901"/>
            <ac:spMk id="4" creationId="{4EC65E09-5FE2-4A9B-8890-2C34D325B643}"/>
          </ac:spMkLst>
        </pc:spChg>
      </pc:sldChg>
      <pc:sldChg chg="addSp modSp mod ord">
        <pc:chgData name="Jon Roodschild" userId="93b75e7f-8323-4ae7-9010-9fa6e7789b94" providerId="ADAL" clId="{6A5E597E-584F-4F24-BC9D-6BB01D672892}" dt="2023-08-09T22:04:17.876" v="1330" actId="2085"/>
        <pc:sldMkLst>
          <pc:docMk/>
          <pc:sldMk cId="546104100" sldId="2903"/>
        </pc:sldMkLst>
        <pc:spChg chg="add mod">
          <ac:chgData name="Jon Roodschild" userId="93b75e7f-8323-4ae7-9010-9fa6e7789b94" providerId="ADAL" clId="{6A5E597E-584F-4F24-BC9D-6BB01D672892}" dt="2023-08-09T21:32:35.402" v="827"/>
          <ac:spMkLst>
            <pc:docMk/>
            <pc:sldMk cId="546104100" sldId="2903"/>
            <ac:spMk id="2" creationId="{E73CF2A3-EC23-EA59-182E-EB99A9825A67}"/>
          </ac:spMkLst>
        </pc:spChg>
        <pc:spChg chg="mod">
          <ac:chgData name="Jon Roodschild" userId="93b75e7f-8323-4ae7-9010-9fa6e7789b94" providerId="ADAL" clId="{6A5E597E-584F-4F24-BC9D-6BB01D672892}" dt="2023-08-09T22:04:17.876" v="1330" actId="2085"/>
          <ac:spMkLst>
            <pc:docMk/>
            <pc:sldMk cId="546104100" sldId="2903"/>
            <ac:spMk id="37" creationId="{E17F96A2-4FC1-A9EE-8DDD-1057A196CAB4}"/>
          </ac:spMkLst>
        </pc:spChg>
        <pc:spChg chg="mod">
          <ac:chgData name="Jon Roodschild" userId="93b75e7f-8323-4ae7-9010-9fa6e7789b94" providerId="ADAL" clId="{6A5E597E-584F-4F24-BC9D-6BB01D672892}" dt="2023-08-09T22:04:17.876" v="1330" actId="2085"/>
          <ac:spMkLst>
            <pc:docMk/>
            <pc:sldMk cId="546104100" sldId="2903"/>
            <ac:spMk id="38" creationId="{10A90D5A-50EC-1F2C-F7CD-41B80239894F}"/>
          </ac:spMkLst>
        </pc:spChg>
      </pc:sldChg>
      <pc:sldChg chg="delSp modSp mod ord delAnim">
        <pc:chgData name="Jon Roodschild" userId="93b75e7f-8323-4ae7-9010-9fa6e7789b94" providerId="ADAL" clId="{6A5E597E-584F-4F24-BC9D-6BB01D672892}" dt="2023-08-21T15:41:40.965" v="2554" actId="478"/>
        <pc:sldMkLst>
          <pc:docMk/>
          <pc:sldMk cId="2023350999" sldId="2919"/>
        </pc:sldMkLst>
        <pc:spChg chg="mod">
          <ac:chgData name="Jon Roodschild" userId="93b75e7f-8323-4ae7-9010-9fa6e7789b94" providerId="ADAL" clId="{6A5E597E-584F-4F24-BC9D-6BB01D672892}" dt="2023-08-09T21:01:10.058" v="68" actId="1036"/>
          <ac:spMkLst>
            <pc:docMk/>
            <pc:sldMk cId="2023350999" sldId="2919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09T21:01:45.891" v="111" actId="1036"/>
          <ac:spMkLst>
            <pc:docMk/>
            <pc:sldMk cId="2023350999" sldId="2919"/>
            <ac:spMk id="11" creationId="{1F2A16AC-4AF5-A966-C4EF-0B57EC78271B}"/>
          </ac:spMkLst>
        </pc:spChg>
        <pc:spChg chg="mod">
          <ac:chgData name="Jon Roodschild" userId="93b75e7f-8323-4ae7-9010-9fa6e7789b94" providerId="ADAL" clId="{6A5E597E-584F-4F24-BC9D-6BB01D672892}" dt="2023-08-09T21:01:45.891" v="111" actId="1036"/>
          <ac:spMkLst>
            <pc:docMk/>
            <pc:sldMk cId="2023350999" sldId="2919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01:45.891" v="111" actId="1036"/>
          <ac:spMkLst>
            <pc:docMk/>
            <pc:sldMk cId="2023350999" sldId="2919"/>
            <ac:spMk id="14" creationId="{F6BB02FE-C27C-EA4C-07A8-75133A901C35}"/>
          </ac:spMkLst>
        </pc:spChg>
        <pc:spChg chg="del mod">
          <ac:chgData name="Jon Roodschild" userId="93b75e7f-8323-4ae7-9010-9fa6e7789b94" providerId="ADAL" clId="{6A5E597E-584F-4F24-BC9D-6BB01D672892}" dt="2023-08-09T21:01:05.994" v="58" actId="478"/>
          <ac:spMkLst>
            <pc:docMk/>
            <pc:sldMk cId="2023350999" sldId="2919"/>
            <ac:spMk id="16" creationId="{85B92331-BBE0-BBDD-9B58-37F386873BAA}"/>
          </ac:spMkLst>
        </pc:spChg>
        <pc:spChg chg="del">
          <ac:chgData name="Jon Roodschild" userId="93b75e7f-8323-4ae7-9010-9fa6e7789b94" providerId="ADAL" clId="{6A5E597E-584F-4F24-BC9D-6BB01D672892}" dt="2023-08-09T21:01:26.417" v="89" actId="478"/>
          <ac:spMkLst>
            <pc:docMk/>
            <pc:sldMk cId="2023350999" sldId="2919"/>
            <ac:spMk id="17" creationId="{56389680-D6B5-F547-A24A-2A805DF061DB}"/>
          </ac:spMkLst>
        </pc:spChg>
        <pc:spChg chg="del">
          <ac:chgData name="Jon Roodschild" userId="93b75e7f-8323-4ae7-9010-9fa6e7789b94" providerId="ADAL" clId="{6A5E597E-584F-4F24-BC9D-6BB01D672892}" dt="2023-08-09T21:01:32.769" v="90" actId="478"/>
          <ac:spMkLst>
            <pc:docMk/>
            <pc:sldMk cId="2023350999" sldId="2919"/>
            <ac:spMk id="18" creationId="{F15FC3E4-1406-AE27-8A80-4DAC6340B1C2}"/>
          </ac:spMkLst>
        </pc:spChg>
        <pc:spChg chg="del">
          <ac:chgData name="Jon Roodschild" userId="93b75e7f-8323-4ae7-9010-9fa6e7789b94" providerId="ADAL" clId="{6A5E597E-584F-4F24-BC9D-6BB01D672892}" dt="2023-08-09T21:01:36.866" v="91" actId="478"/>
          <ac:spMkLst>
            <pc:docMk/>
            <pc:sldMk cId="2023350999" sldId="2919"/>
            <ac:spMk id="19" creationId="{FD4D5D84-7DA7-F34B-F884-16A3723DB4C6}"/>
          </ac:spMkLst>
        </pc:spChg>
        <pc:spChg chg="del">
          <ac:chgData name="Jon Roodschild" userId="93b75e7f-8323-4ae7-9010-9fa6e7789b94" providerId="ADAL" clId="{6A5E597E-584F-4F24-BC9D-6BB01D672892}" dt="2023-08-21T15:41:40.965" v="2554" actId="478"/>
          <ac:spMkLst>
            <pc:docMk/>
            <pc:sldMk cId="2023350999" sldId="2919"/>
            <ac:spMk id="24" creationId="{86CFA287-5D5B-2CB2-276C-E405A90D7328}"/>
          </ac:spMkLst>
        </pc:spChg>
      </pc:sldChg>
      <pc:sldChg chg="delSp modSp mod">
        <pc:chgData name="Jon Roodschild" userId="93b75e7f-8323-4ae7-9010-9fa6e7789b94" providerId="ADAL" clId="{6A5E597E-584F-4F24-BC9D-6BB01D672892}" dt="2023-08-09T21:02:44.155" v="155" actId="1036"/>
        <pc:sldMkLst>
          <pc:docMk/>
          <pc:sldMk cId="579262945" sldId="2920"/>
        </pc:sldMkLst>
        <pc:spChg chg="mod">
          <ac:chgData name="Jon Roodschild" userId="93b75e7f-8323-4ae7-9010-9fa6e7789b94" providerId="ADAL" clId="{6A5E597E-584F-4F24-BC9D-6BB01D672892}" dt="2023-08-09T21:02:44.155" v="155" actId="1036"/>
          <ac:spMkLst>
            <pc:docMk/>
            <pc:sldMk cId="579262945" sldId="2920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09T21:02:44.155" v="155" actId="1036"/>
          <ac:spMkLst>
            <pc:docMk/>
            <pc:sldMk cId="579262945" sldId="2920"/>
            <ac:spMk id="11" creationId="{1F2A16AC-4AF5-A966-C4EF-0B57EC78271B}"/>
          </ac:spMkLst>
        </pc:spChg>
        <pc:spChg chg="mod">
          <ac:chgData name="Jon Roodschild" userId="93b75e7f-8323-4ae7-9010-9fa6e7789b94" providerId="ADAL" clId="{6A5E597E-584F-4F24-BC9D-6BB01D672892}" dt="2023-08-09T21:02:44.155" v="155" actId="1036"/>
          <ac:spMkLst>
            <pc:docMk/>
            <pc:sldMk cId="579262945" sldId="2920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02:44.155" v="155" actId="1036"/>
          <ac:spMkLst>
            <pc:docMk/>
            <pc:sldMk cId="579262945" sldId="2920"/>
            <ac:spMk id="14" creationId="{F6BB02FE-C27C-EA4C-07A8-75133A901C35}"/>
          </ac:spMkLst>
        </pc:spChg>
        <pc:spChg chg="del">
          <ac:chgData name="Jon Roodschild" userId="93b75e7f-8323-4ae7-9010-9fa6e7789b94" providerId="ADAL" clId="{6A5E597E-584F-4F24-BC9D-6BB01D672892}" dt="2023-08-09T21:02:21.492" v="140" actId="478"/>
          <ac:spMkLst>
            <pc:docMk/>
            <pc:sldMk cId="579262945" sldId="2920"/>
            <ac:spMk id="27" creationId="{CF67B435-DF17-4402-CE2C-71203E8D2E42}"/>
          </ac:spMkLst>
        </pc:spChg>
        <pc:spChg chg="del">
          <ac:chgData name="Jon Roodschild" userId="93b75e7f-8323-4ae7-9010-9fa6e7789b94" providerId="ADAL" clId="{6A5E597E-584F-4F24-BC9D-6BB01D672892}" dt="2023-08-09T21:02:24.505" v="141" actId="478"/>
          <ac:spMkLst>
            <pc:docMk/>
            <pc:sldMk cId="579262945" sldId="2920"/>
            <ac:spMk id="28" creationId="{8E8083E7-3627-66D4-9AE5-1380701F2AD0}"/>
          </ac:spMkLst>
        </pc:spChg>
        <pc:spChg chg="del">
          <ac:chgData name="Jon Roodschild" userId="93b75e7f-8323-4ae7-9010-9fa6e7789b94" providerId="ADAL" clId="{6A5E597E-584F-4F24-BC9D-6BB01D672892}" dt="2023-08-09T21:02:26.725" v="142" actId="478"/>
          <ac:spMkLst>
            <pc:docMk/>
            <pc:sldMk cId="579262945" sldId="2920"/>
            <ac:spMk id="29" creationId="{EC78C81F-010A-F4A7-A70A-F40FEE829E65}"/>
          </ac:spMkLst>
        </pc:spChg>
        <pc:spChg chg="del">
          <ac:chgData name="Jon Roodschild" userId="93b75e7f-8323-4ae7-9010-9fa6e7789b94" providerId="ADAL" clId="{6A5E597E-584F-4F24-BC9D-6BB01D672892}" dt="2023-08-09T21:02:29.850" v="143" actId="478"/>
          <ac:spMkLst>
            <pc:docMk/>
            <pc:sldMk cId="579262945" sldId="2920"/>
            <ac:spMk id="30" creationId="{397D2475-9045-BA91-D1EA-99327000D49E}"/>
          </ac:spMkLst>
        </pc:spChg>
      </pc:sldChg>
      <pc:sldChg chg="delSp modSp mod">
        <pc:chgData name="Jon Roodschild" userId="93b75e7f-8323-4ae7-9010-9fa6e7789b94" providerId="ADAL" clId="{6A5E597E-584F-4F24-BC9D-6BB01D672892}" dt="2023-08-21T15:44:45.149" v="2853" actId="1038"/>
        <pc:sldMkLst>
          <pc:docMk/>
          <pc:sldMk cId="3961560797" sldId="2922"/>
        </pc:sldMkLst>
        <pc:spChg chg="mod">
          <ac:chgData name="Jon Roodschild" userId="93b75e7f-8323-4ae7-9010-9fa6e7789b94" providerId="ADAL" clId="{6A5E597E-584F-4F24-BC9D-6BB01D672892}" dt="2023-08-21T15:44:45.149" v="2853" actId="1038"/>
          <ac:spMkLst>
            <pc:docMk/>
            <pc:sldMk cId="3961560797" sldId="2922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21T15:44:36.831" v="2850" actId="1038"/>
          <ac:spMkLst>
            <pc:docMk/>
            <pc:sldMk cId="3961560797" sldId="2922"/>
            <ac:spMk id="8" creationId="{88D4116F-2AED-96AD-A895-79FED90078EE}"/>
          </ac:spMkLst>
        </pc:spChg>
        <pc:spChg chg="mod">
          <ac:chgData name="Jon Roodschild" userId="93b75e7f-8323-4ae7-9010-9fa6e7789b94" providerId="ADAL" clId="{6A5E597E-584F-4F24-BC9D-6BB01D672892}" dt="2023-08-09T21:03:31.429" v="187" actId="1036"/>
          <ac:spMkLst>
            <pc:docMk/>
            <pc:sldMk cId="3961560797" sldId="2922"/>
            <ac:spMk id="11" creationId="{1F2A16AC-4AF5-A966-C4EF-0B57EC78271B}"/>
          </ac:spMkLst>
        </pc:spChg>
        <pc:spChg chg="mod">
          <ac:chgData name="Jon Roodschild" userId="93b75e7f-8323-4ae7-9010-9fa6e7789b94" providerId="ADAL" clId="{6A5E597E-584F-4F24-BC9D-6BB01D672892}" dt="2023-08-09T21:03:31.429" v="187" actId="1036"/>
          <ac:spMkLst>
            <pc:docMk/>
            <pc:sldMk cId="3961560797" sldId="2922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03:31.429" v="187" actId="1036"/>
          <ac:spMkLst>
            <pc:docMk/>
            <pc:sldMk cId="3961560797" sldId="2922"/>
            <ac:spMk id="14" creationId="{F6BB02FE-C27C-EA4C-07A8-75133A901C35}"/>
          </ac:spMkLst>
        </pc:spChg>
        <pc:spChg chg="del">
          <ac:chgData name="Jon Roodschild" userId="93b75e7f-8323-4ae7-9010-9fa6e7789b94" providerId="ADAL" clId="{6A5E597E-584F-4F24-BC9D-6BB01D672892}" dt="2023-08-09T21:03:13.906" v="170" actId="478"/>
          <ac:spMkLst>
            <pc:docMk/>
            <pc:sldMk cId="3961560797" sldId="2922"/>
            <ac:spMk id="25" creationId="{E2EAEE51-DDE2-BEE5-E084-2E776D128607}"/>
          </ac:spMkLst>
        </pc:spChg>
        <pc:spChg chg="del">
          <ac:chgData name="Jon Roodschild" userId="93b75e7f-8323-4ae7-9010-9fa6e7789b94" providerId="ADAL" clId="{6A5E597E-584F-4F24-BC9D-6BB01D672892}" dt="2023-08-09T21:03:16.170" v="171" actId="478"/>
          <ac:spMkLst>
            <pc:docMk/>
            <pc:sldMk cId="3961560797" sldId="2922"/>
            <ac:spMk id="26" creationId="{EFC19AD7-AD47-1327-7D51-10B69001C82D}"/>
          </ac:spMkLst>
        </pc:spChg>
        <pc:spChg chg="del">
          <ac:chgData name="Jon Roodschild" userId="93b75e7f-8323-4ae7-9010-9fa6e7789b94" providerId="ADAL" clId="{6A5E597E-584F-4F24-BC9D-6BB01D672892}" dt="2023-08-09T21:03:19.595" v="172" actId="478"/>
          <ac:spMkLst>
            <pc:docMk/>
            <pc:sldMk cId="3961560797" sldId="2922"/>
            <ac:spMk id="27" creationId="{A12BCEF5-1807-CE41-9511-7A7AF99FE8CE}"/>
          </ac:spMkLst>
        </pc:spChg>
        <pc:spChg chg="del">
          <ac:chgData name="Jon Roodschild" userId="93b75e7f-8323-4ae7-9010-9fa6e7789b94" providerId="ADAL" clId="{6A5E597E-584F-4F24-BC9D-6BB01D672892}" dt="2023-08-09T21:03:24.106" v="173" actId="478"/>
          <ac:spMkLst>
            <pc:docMk/>
            <pc:sldMk cId="3961560797" sldId="2922"/>
            <ac:spMk id="28" creationId="{A6745907-2CD9-75EF-1250-65911174089B}"/>
          </ac:spMkLst>
        </pc:spChg>
        <pc:spChg chg="mod">
          <ac:chgData name="Jon Roodschild" userId="93b75e7f-8323-4ae7-9010-9fa6e7789b94" providerId="ADAL" clId="{6A5E597E-584F-4F24-BC9D-6BB01D672892}" dt="2023-08-21T15:44:11.374" v="2713" actId="20577"/>
          <ac:spMkLst>
            <pc:docMk/>
            <pc:sldMk cId="3961560797" sldId="2922"/>
            <ac:spMk id="33" creationId="{19C1E68E-F06D-B2F0-3907-9D5FD7F3A973}"/>
          </ac:spMkLst>
        </pc:spChg>
      </pc:sldChg>
      <pc:sldChg chg="delSp modSp mod">
        <pc:chgData name="Jon Roodschild" userId="93b75e7f-8323-4ae7-9010-9fa6e7789b94" providerId="ADAL" clId="{6A5E597E-584F-4F24-BC9D-6BB01D672892}" dt="2023-08-09T21:04:12.043" v="220" actId="1036"/>
        <pc:sldMkLst>
          <pc:docMk/>
          <pc:sldMk cId="3129918435" sldId="2925"/>
        </pc:sldMkLst>
        <pc:spChg chg="mod">
          <ac:chgData name="Jon Roodschild" userId="93b75e7f-8323-4ae7-9010-9fa6e7789b94" providerId="ADAL" clId="{6A5E597E-584F-4F24-BC9D-6BB01D672892}" dt="2023-08-09T21:04:12.043" v="220" actId="1036"/>
          <ac:spMkLst>
            <pc:docMk/>
            <pc:sldMk cId="3129918435" sldId="2925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09T21:04:12.043" v="220" actId="1036"/>
          <ac:spMkLst>
            <pc:docMk/>
            <pc:sldMk cId="3129918435" sldId="2925"/>
            <ac:spMk id="11" creationId="{1F2A16AC-4AF5-A966-C4EF-0B57EC78271B}"/>
          </ac:spMkLst>
        </pc:spChg>
        <pc:spChg chg="mod">
          <ac:chgData name="Jon Roodschild" userId="93b75e7f-8323-4ae7-9010-9fa6e7789b94" providerId="ADAL" clId="{6A5E597E-584F-4F24-BC9D-6BB01D672892}" dt="2023-08-09T21:04:12.043" v="220" actId="1036"/>
          <ac:spMkLst>
            <pc:docMk/>
            <pc:sldMk cId="3129918435" sldId="2925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04:12.043" v="220" actId="1036"/>
          <ac:spMkLst>
            <pc:docMk/>
            <pc:sldMk cId="3129918435" sldId="2925"/>
            <ac:spMk id="14" creationId="{F6BB02FE-C27C-EA4C-07A8-75133A901C35}"/>
          </ac:spMkLst>
        </pc:spChg>
        <pc:spChg chg="del">
          <ac:chgData name="Jon Roodschild" userId="93b75e7f-8323-4ae7-9010-9fa6e7789b94" providerId="ADAL" clId="{6A5E597E-584F-4F24-BC9D-6BB01D672892}" dt="2023-08-09T21:03:49.098" v="202" actId="478"/>
          <ac:spMkLst>
            <pc:docMk/>
            <pc:sldMk cId="3129918435" sldId="2925"/>
            <ac:spMk id="22" creationId="{508E1C15-4255-06ED-2820-1C2CF60EB001}"/>
          </ac:spMkLst>
        </pc:spChg>
        <pc:spChg chg="del">
          <ac:chgData name="Jon Roodschild" userId="93b75e7f-8323-4ae7-9010-9fa6e7789b94" providerId="ADAL" clId="{6A5E597E-584F-4F24-BC9D-6BB01D672892}" dt="2023-08-09T21:03:54" v="203" actId="478"/>
          <ac:spMkLst>
            <pc:docMk/>
            <pc:sldMk cId="3129918435" sldId="2925"/>
            <ac:spMk id="25" creationId="{0F30BE11-79EE-58DB-EFB4-B65BB08BDCA7}"/>
          </ac:spMkLst>
        </pc:spChg>
        <pc:spChg chg="del">
          <ac:chgData name="Jon Roodschild" userId="93b75e7f-8323-4ae7-9010-9fa6e7789b94" providerId="ADAL" clId="{6A5E597E-584F-4F24-BC9D-6BB01D672892}" dt="2023-08-09T21:03:57.604" v="204" actId="478"/>
          <ac:spMkLst>
            <pc:docMk/>
            <pc:sldMk cId="3129918435" sldId="2925"/>
            <ac:spMk id="26" creationId="{EE6C0D5E-37E6-C1FB-30CC-97111D57E97E}"/>
          </ac:spMkLst>
        </pc:spChg>
        <pc:spChg chg="del">
          <ac:chgData name="Jon Roodschild" userId="93b75e7f-8323-4ae7-9010-9fa6e7789b94" providerId="ADAL" clId="{6A5E597E-584F-4F24-BC9D-6BB01D672892}" dt="2023-08-09T21:04:02.985" v="205" actId="478"/>
          <ac:spMkLst>
            <pc:docMk/>
            <pc:sldMk cId="3129918435" sldId="2925"/>
            <ac:spMk id="27" creationId="{184D7594-48AC-675B-F63A-6D378DA6393B}"/>
          </ac:spMkLst>
        </pc:spChg>
      </pc:sldChg>
      <pc:sldChg chg="delSp modSp mod">
        <pc:chgData name="Jon Roodschild" userId="93b75e7f-8323-4ae7-9010-9fa6e7789b94" providerId="ADAL" clId="{6A5E597E-584F-4F24-BC9D-6BB01D672892}" dt="2023-08-09T21:04:49.981" v="257" actId="1036"/>
        <pc:sldMkLst>
          <pc:docMk/>
          <pc:sldMk cId="4145206558" sldId="2926"/>
        </pc:sldMkLst>
        <pc:spChg chg="mod">
          <ac:chgData name="Jon Roodschild" userId="93b75e7f-8323-4ae7-9010-9fa6e7789b94" providerId="ADAL" clId="{6A5E597E-584F-4F24-BC9D-6BB01D672892}" dt="2023-08-09T21:04:49.981" v="257" actId="1036"/>
          <ac:spMkLst>
            <pc:docMk/>
            <pc:sldMk cId="4145206558" sldId="2926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09T21:04:49.981" v="257" actId="1036"/>
          <ac:spMkLst>
            <pc:docMk/>
            <pc:sldMk cId="4145206558" sldId="2926"/>
            <ac:spMk id="11" creationId="{1F2A16AC-4AF5-A966-C4EF-0B57EC78271B}"/>
          </ac:spMkLst>
        </pc:spChg>
        <pc:spChg chg="mod">
          <ac:chgData name="Jon Roodschild" userId="93b75e7f-8323-4ae7-9010-9fa6e7789b94" providerId="ADAL" clId="{6A5E597E-584F-4F24-BC9D-6BB01D672892}" dt="2023-08-09T21:04:49.981" v="257" actId="1036"/>
          <ac:spMkLst>
            <pc:docMk/>
            <pc:sldMk cId="4145206558" sldId="2926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04:49.981" v="257" actId="1036"/>
          <ac:spMkLst>
            <pc:docMk/>
            <pc:sldMk cId="4145206558" sldId="2926"/>
            <ac:spMk id="14" creationId="{F6BB02FE-C27C-EA4C-07A8-75133A901C35}"/>
          </ac:spMkLst>
        </pc:spChg>
        <pc:spChg chg="del">
          <ac:chgData name="Jon Roodschild" userId="93b75e7f-8323-4ae7-9010-9fa6e7789b94" providerId="ADAL" clId="{6A5E597E-584F-4F24-BC9D-6BB01D672892}" dt="2023-08-09T21:04:32.619" v="238" actId="478"/>
          <ac:spMkLst>
            <pc:docMk/>
            <pc:sldMk cId="4145206558" sldId="2926"/>
            <ac:spMk id="26" creationId="{04CECF7F-CE2C-0D19-87FF-A6BB41E28358}"/>
          </ac:spMkLst>
        </pc:spChg>
        <pc:spChg chg="del">
          <ac:chgData name="Jon Roodschild" userId="93b75e7f-8323-4ae7-9010-9fa6e7789b94" providerId="ADAL" clId="{6A5E597E-584F-4F24-BC9D-6BB01D672892}" dt="2023-08-09T21:04:36.482" v="239" actId="478"/>
          <ac:spMkLst>
            <pc:docMk/>
            <pc:sldMk cId="4145206558" sldId="2926"/>
            <ac:spMk id="27" creationId="{F955F3B4-084F-E6EE-2670-BE49D85912B1}"/>
          </ac:spMkLst>
        </pc:spChg>
        <pc:spChg chg="del">
          <ac:chgData name="Jon Roodschild" userId="93b75e7f-8323-4ae7-9010-9fa6e7789b94" providerId="ADAL" clId="{6A5E597E-584F-4F24-BC9D-6BB01D672892}" dt="2023-08-09T21:04:40.274" v="240" actId="478"/>
          <ac:spMkLst>
            <pc:docMk/>
            <pc:sldMk cId="4145206558" sldId="2926"/>
            <ac:spMk id="28" creationId="{ED533082-17D1-1EC1-C021-F330F29A5EFD}"/>
          </ac:spMkLst>
        </pc:spChg>
        <pc:spChg chg="del">
          <ac:chgData name="Jon Roodschild" userId="93b75e7f-8323-4ae7-9010-9fa6e7789b94" providerId="ADAL" clId="{6A5E597E-584F-4F24-BC9D-6BB01D672892}" dt="2023-08-09T21:04:43.308" v="241" actId="478"/>
          <ac:spMkLst>
            <pc:docMk/>
            <pc:sldMk cId="4145206558" sldId="2926"/>
            <ac:spMk id="29" creationId="{E5FF1F16-7408-1B64-DB51-665416B89EB0}"/>
          </ac:spMkLst>
        </pc:spChg>
      </pc:sldChg>
      <pc:sldChg chg="mod modShow">
        <pc:chgData name="Jon Roodschild" userId="93b75e7f-8323-4ae7-9010-9fa6e7789b94" providerId="ADAL" clId="{6A5E597E-584F-4F24-BC9D-6BB01D672892}" dt="2023-08-09T21:33:09.396" v="828" actId="729"/>
        <pc:sldMkLst>
          <pc:docMk/>
          <pc:sldMk cId="1822771249" sldId="2927"/>
        </pc:sldMkLst>
      </pc:sldChg>
      <pc:sldChg chg="mod modShow">
        <pc:chgData name="Jon Roodschild" userId="93b75e7f-8323-4ae7-9010-9fa6e7789b94" providerId="ADAL" clId="{6A5E597E-584F-4F24-BC9D-6BB01D672892}" dt="2023-08-09T21:33:09.396" v="828" actId="729"/>
        <pc:sldMkLst>
          <pc:docMk/>
          <pc:sldMk cId="1430702416" sldId="2928"/>
        </pc:sldMkLst>
      </pc:sldChg>
      <pc:sldChg chg="delSp modSp mod">
        <pc:chgData name="Jon Roodschild" userId="93b75e7f-8323-4ae7-9010-9fa6e7789b94" providerId="ADAL" clId="{6A5E597E-584F-4F24-BC9D-6BB01D672892}" dt="2023-08-09T21:33:51.012" v="862" actId="1036"/>
        <pc:sldMkLst>
          <pc:docMk/>
          <pc:sldMk cId="239755847" sldId="2929"/>
        </pc:sldMkLst>
        <pc:spChg chg="mod">
          <ac:chgData name="Jon Roodschild" userId="93b75e7f-8323-4ae7-9010-9fa6e7789b94" providerId="ADAL" clId="{6A5E597E-584F-4F24-BC9D-6BB01D672892}" dt="2023-08-09T21:33:51.012" v="862" actId="1036"/>
          <ac:spMkLst>
            <pc:docMk/>
            <pc:sldMk cId="239755847" sldId="2929"/>
            <ac:spMk id="7" creationId="{2020EC68-EA16-08EB-7B9E-EB4082B7E3B9}"/>
          </ac:spMkLst>
        </pc:spChg>
        <pc:spChg chg="mod">
          <ac:chgData name="Jon Roodschild" userId="93b75e7f-8323-4ae7-9010-9fa6e7789b94" providerId="ADAL" clId="{6A5E597E-584F-4F24-BC9D-6BB01D672892}" dt="2023-08-09T21:33:51.012" v="862" actId="1036"/>
          <ac:spMkLst>
            <pc:docMk/>
            <pc:sldMk cId="239755847" sldId="2929"/>
            <ac:spMk id="12" creationId="{EF5BD2C7-8170-10A9-D83B-C376651D8448}"/>
          </ac:spMkLst>
        </pc:spChg>
        <pc:spChg chg="mod">
          <ac:chgData name="Jon Roodschild" userId="93b75e7f-8323-4ae7-9010-9fa6e7789b94" providerId="ADAL" clId="{6A5E597E-584F-4F24-BC9D-6BB01D672892}" dt="2023-08-09T21:33:51.012" v="862" actId="1036"/>
          <ac:spMkLst>
            <pc:docMk/>
            <pc:sldMk cId="239755847" sldId="2929"/>
            <ac:spMk id="13" creationId="{781C4052-97E8-901D-DA83-2735F6494A2F}"/>
          </ac:spMkLst>
        </pc:spChg>
        <pc:spChg chg="mod">
          <ac:chgData name="Jon Roodschild" userId="93b75e7f-8323-4ae7-9010-9fa6e7789b94" providerId="ADAL" clId="{6A5E597E-584F-4F24-BC9D-6BB01D672892}" dt="2023-08-09T21:33:51.012" v="862" actId="1036"/>
          <ac:spMkLst>
            <pc:docMk/>
            <pc:sldMk cId="239755847" sldId="2929"/>
            <ac:spMk id="14" creationId="{F6BB02FE-C27C-EA4C-07A8-75133A901C35}"/>
          </ac:spMkLst>
        </pc:spChg>
        <pc:spChg chg="del">
          <ac:chgData name="Jon Roodschild" userId="93b75e7f-8323-4ae7-9010-9fa6e7789b94" providerId="ADAL" clId="{6A5E597E-584F-4F24-BC9D-6BB01D672892}" dt="2023-08-09T21:33:30.251" v="843" actId="478"/>
          <ac:spMkLst>
            <pc:docMk/>
            <pc:sldMk cId="239755847" sldId="2929"/>
            <ac:spMk id="25" creationId="{BDFD20AA-2BA8-7ECD-8A2F-46074809A660}"/>
          </ac:spMkLst>
        </pc:spChg>
        <pc:spChg chg="del">
          <ac:chgData name="Jon Roodschild" userId="93b75e7f-8323-4ae7-9010-9fa6e7789b94" providerId="ADAL" clId="{6A5E597E-584F-4F24-BC9D-6BB01D672892}" dt="2023-08-09T21:33:32.571" v="844" actId="478"/>
          <ac:spMkLst>
            <pc:docMk/>
            <pc:sldMk cId="239755847" sldId="2929"/>
            <ac:spMk id="26" creationId="{5AB0FB6B-31EB-B13E-EAD1-5CA34E3AD2E0}"/>
          </ac:spMkLst>
        </pc:spChg>
        <pc:spChg chg="del mod">
          <ac:chgData name="Jon Roodschild" userId="93b75e7f-8323-4ae7-9010-9fa6e7789b94" providerId="ADAL" clId="{6A5E597E-584F-4F24-BC9D-6BB01D672892}" dt="2023-08-09T21:33:37.186" v="846" actId="478"/>
          <ac:spMkLst>
            <pc:docMk/>
            <pc:sldMk cId="239755847" sldId="2929"/>
            <ac:spMk id="27" creationId="{01C52473-245E-4A3E-D217-1B4FDAFBD4C2}"/>
          </ac:spMkLst>
        </pc:spChg>
        <pc:spChg chg="del">
          <ac:chgData name="Jon Roodschild" userId="93b75e7f-8323-4ae7-9010-9fa6e7789b94" providerId="ADAL" clId="{6A5E597E-584F-4F24-BC9D-6BB01D672892}" dt="2023-08-09T21:33:43.380" v="847" actId="478"/>
          <ac:spMkLst>
            <pc:docMk/>
            <pc:sldMk cId="239755847" sldId="2929"/>
            <ac:spMk id="28" creationId="{943CB3BC-83AE-FD7A-8476-D952871415BB}"/>
          </ac:spMkLst>
        </pc:spChg>
      </pc:sldChg>
      <pc:sldChg chg="modSp mod modShow">
        <pc:chgData name="Jon Roodschild" userId="93b75e7f-8323-4ae7-9010-9fa6e7789b94" providerId="ADAL" clId="{6A5E597E-584F-4F24-BC9D-6BB01D672892}" dt="2023-08-09T21:34:07.432" v="863" actId="729"/>
        <pc:sldMkLst>
          <pc:docMk/>
          <pc:sldMk cId="1658767514" sldId="2935"/>
        </pc:sldMkLst>
        <pc:spChg chg="mod">
          <ac:chgData name="Jon Roodschild" userId="93b75e7f-8323-4ae7-9010-9fa6e7789b94" providerId="ADAL" clId="{6A5E597E-584F-4F24-BC9D-6BB01D672892}" dt="2023-08-09T21:05:45.050" v="258" actId="1037"/>
          <ac:spMkLst>
            <pc:docMk/>
            <pc:sldMk cId="1658767514" sldId="2935"/>
            <ac:spMk id="8" creationId="{88D4116F-2AED-96AD-A895-79FED90078EE}"/>
          </ac:spMkLst>
        </pc:spChg>
      </pc:sldChg>
      <pc:sldChg chg="modSp del mod">
        <pc:chgData name="Jon Roodschild" userId="93b75e7f-8323-4ae7-9010-9fa6e7789b94" providerId="ADAL" clId="{6A5E597E-584F-4F24-BC9D-6BB01D672892}" dt="2023-08-09T21:38:32.007" v="878" actId="47"/>
        <pc:sldMkLst>
          <pc:docMk/>
          <pc:sldMk cId="38327099" sldId="2936"/>
        </pc:sldMkLst>
        <pc:spChg chg="mod">
          <ac:chgData name="Jon Roodschild" userId="93b75e7f-8323-4ae7-9010-9fa6e7789b94" providerId="ADAL" clId="{6A5E597E-584F-4F24-BC9D-6BB01D672892}" dt="2023-08-09T21:35:08.534" v="876" actId="20577"/>
          <ac:spMkLst>
            <pc:docMk/>
            <pc:sldMk cId="38327099" sldId="2936"/>
            <ac:spMk id="4" creationId="{08D3973B-B90F-3DC9-4CC4-835046320EFE}"/>
          </ac:spMkLst>
        </pc:spChg>
      </pc:sldChg>
      <pc:sldChg chg="modSp mod">
        <pc:chgData name="Jon Roodschild" userId="93b75e7f-8323-4ae7-9010-9fa6e7789b94" providerId="ADAL" clId="{6A5E597E-584F-4F24-BC9D-6BB01D672892}" dt="2023-08-09T21:46:12.356" v="1071" actId="20577"/>
        <pc:sldMkLst>
          <pc:docMk/>
          <pc:sldMk cId="1095061471" sldId="2941"/>
        </pc:sldMkLst>
        <pc:spChg chg="mod">
          <ac:chgData name="Jon Roodschild" userId="93b75e7f-8323-4ae7-9010-9fa6e7789b94" providerId="ADAL" clId="{6A5E597E-584F-4F24-BC9D-6BB01D672892}" dt="2023-08-09T21:46:12.356" v="1071" actId="20577"/>
          <ac:spMkLst>
            <pc:docMk/>
            <pc:sldMk cId="1095061471" sldId="2941"/>
            <ac:spMk id="4" creationId="{4EC65E09-5FE2-4A9B-8890-2C34D325B643}"/>
          </ac:spMkLst>
        </pc:spChg>
      </pc:sldChg>
      <pc:sldChg chg="modSp mod ord">
        <pc:chgData name="Jon Roodschild" userId="93b75e7f-8323-4ae7-9010-9fa6e7789b94" providerId="ADAL" clId="{6A5E597E-584F-4F24-BC9D-6BB01D672892}" dt="2023-08-09T21:45:08.067" v="1049" actId="20577"/>
        <pc:sldMkLst>
          <pc:docMk/>
          <pc:sldMk cId="3000936707" sldId="2943"/>
        </pc:sldMkLst>
        <pc:spChg chg="mod">
          <ac:chgData name="Jon Roodschild" userId="93b75e7f-8323-4ae7-9010-9fa6e7789b94" providerId="ADAL" clId="{6A5E597E-584F-4F24-BC9D-6BB01D672892}" dt="2023-08-09T21:45:08.067" v="1049" actId="20577"/>
          <ac:spMkLst>
            <pc:docMk/>
            <pc:sldMk cId="3000936707" sldId="2943"/>
            <ac:spMk id="2" creationId="{34C45B7D-4800-F314-72FB-FFCF6DC4925B}"/>
          </ac:spMkLst>
        </pc:spChg>
      </pc:sldChg>
      <pc:sldChg chg="modSp mod">
        <pc:chgData name="Jon Roodschild" userId="93b75e7f-8323-4ae7-9010-9fa6e7789b94" providerId="ADAL" clId="{6A5E597E-584F-4F24-BC9D-6BB01D672892}" dt="2023-08-09T21:45:41.139" v="1062" actId="1036"/>
        <pc:sldMkLst>
          <pc:docMk/>
          <pc:sldMk cId="548001713" sldId="2945"/>
        </pc:sldMkLst>
        <pc:spChg chg="mod">
          <ac:chgData name="Jon Roodschild" userId="93b75e7f-8323-4ae7-9010-9fa6e7789b94" providerId="ADAL" clId="{6A5E597E-584F-4F24-BC9D-6BB01D672892}" dt="2023-08-09T21:44:16.621" v="1003" actId="15"/>
          <ac:spMkLst>
            <pc:docMk/>
            <pc:sldMk cId="548001713" sldId="2945"/>
            <ac:spMk id="2" creationId="{DB439288-4050-8C2A-2D41-B9B87BED3468}"/>
          </ac:spMkLst>
        </pc:spChg>
        <pc:spChg chg="mod">
          <ac:chgData name="Jon Roodschild" userId="93b75e7f-8323-4ae7-9010-9fa6e7789b94" providerId="ADAL" clId="{6A5E597E-584F-4F24-BC9D-6BB01D672892}" dt="2023-08-09T21:45:41.139" v="1062" actId="1036"/>
          <ac:spMkLst>
            <pc:docMk/>
            <pc:sldMk cId="548001713" sldId="2945"/>
            <ac:spMk id="4" creationId="{08D3973B-B90F-3DC9-4CC4-835046320EFE}"/>
          </ac:spMkLst>
        </pc:spChg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2520086637" sldId="2954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1730683217" sldId="2955"/>
        </pc:sldMkLst>
      </pc:sldChg>
      <pc:sldChg chg="modSp mod">
        <pc:chgData name="Jon Roodschild" userId="93b75e7f-8323-4ae7-9010-9fa6e7789b94" providerId="ADAL" clId="{6A5E597E-584F-4F24-BC9D-6BB01D672892}" dt="2023-08-18T20:04:11.750" v="1436" actId="207"/>
        <pc:sldMkLst>
          <pc:docMk/>
          <pc:sldMk cId="493684819" sldId="3044"/>
        </pc:sldMkLst>
        <pc:spChg chg="mod">
          <ac:chgData name="Jon Roodschild" userId="93b75e7f-8323-4ae7-9010-9fa6e7789b94" providerId="ADAL" clId="{6A5E597E-584F-4F24-BC9D-6BB01D672892}" dt="2023-08-18T20:04:11.750" v="1436" actId="207"/>
          <ac:spMkLst>
            <pc:docMk/>
            <pc:sldMk cId="493684819" sldId="3044"/>
            <ac:spMk id="3" creationId="{B51FFD0F-2769-919C-E28B-85F4ACDE08FC}"/>
          </ac:spMkLst>
        </pc:spChg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1234760960" sldId="3044"/>
        </pc:sldMkLst>
      </pc:sldChg>
      <pc:sldChg chg="del">
        <pc:chgData name="Jon Roodschild" userId="93b75e7f-8323-4ae7-9010-9fa6e7789b94" providerId="ADAL" clId="{6A5E597E-584F-4F24-BC9D-6BB01D672892}" dt="2023-08-09T21:36:41.782" v="877" actId="2696"/>
        <pc:sldMkLst>
          <pc:docMk/>
          <pc:sldMk cId="271212101" sldId="3045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3471629478" sldId="3056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3517467813" sldId="3057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3252411186" sldId="3058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3312091027" sldId="3059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2647410368" sldId="3060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122746069" sldId="3061"/>
        </pc:sldMkLst>
      </pc:sldChg>
      <pc:sldChg chg="del">
        <pc:chgData name="Jon Roodschild" userId="93b75e7f-8323-4ae7-9010-9fa6e7789b94" providerId="ADAL" clId="{6A5E597E-584F-4F24-BC9D-6BB01D672892}" dt="2023-08-09T21:38:32.007" v="878" actId="47"/>
        <pc:sldMkLst>
          <pc:docMk/>
          <pc:sldMk cId="3508553890" sldId="3062"/>
        </pc:sldMkLst>
      </pc:sldChg>
      <pc:sldChg chg="modSp mod">
        <pc:chgData name="Jon Roodschild" userId="93b75e7f-8323-4ae7-9010-9fa6e7789b94" providerId="ADAL" clId="{6A5E597E-584F-4F24-BC9D-6BB01D672892}" dt="2023-08-09T21:46:59.326" v="1073" actId="2085"/>
        <pc:sldMkLst>
          <pc:docMk/>
          <pc:sldMk cId="1090071882" sldId="3065"/>
        </pc:sldMkLst>
        <pc:spChg chg="mod">
          <ac:chgData name="Jon Roodschild" userId="93b75e7f-8323-4ae7-9010-9fa6e7789b94" providerId="ADAL" clId="{6A5E597E-584F-4F24-BC9D-6BB01D672892}" dt="2023-08-09T21:46:54.838" v="1072" actId="2085"/>
          <ac:spMkLst>
            <pc:docMk/>
            <pc:sldMk cId="1090071882" sldId="3065"/>
            <ac:spMk id="4" creationId="{DDD22C15-0C1E-6F63-D97D-25E89EFBC728}"/>
          </ac:spMkLst>
        </pc:spChg>
        <pc:spChg chg="mod">
          <ac:chgData name="Jon Roodschild" userId="93b75e7f-8323-4ae7-9010-9fa6e7789b94" providerId="ADAL" clId="{6A5E597E-584F-4F24-BC9D-6BB01D672892}" dt="2023-08-09T21:46:59.326" v="1073" actId="2085"/>
          <ac:spMkLst>
            <pc:docMk/>
            <pc:sldMk cId="1090071882" sldId="3065"/>
            <ac:spMk id="7" creationId="{99285B9A-1DFC-9D5E-9DFE-123282246131}"/>
          </ac:spMkLst>
        </pc:spChg>
      </pc:sldChg>
      <pc:sldChg chg="addSp delSp modSp new del mod">
        <pc:chgData name="Jon Roodschild" userId="93b75e7f-8323-4ae7-9010-9fa6e7789b94" providerId="ADAL" clId="{6A5E597E-584F-4F24-BC9D-6BB01D672892}" dt="2023-08-09T21:30:47.081" v="792" actId="47"/>
        <pc:sldMkLst>
          <pc:docMk/>
          <pc:sldMk cId="863874050" sldId="3112"/>
        </pc:sldMkLst>
        <pc:spChg chg="del">
          <ac:chgData name="Jon Roodschild" userId="93b75e7f-8323-4ae7-9010-9fa6e7789b94" providerId="ADAL" clId="{6A5E597E-584F-4F24-BC9D-6BB01D672892}" dt="2023-08-09T21:15:43.951" v="369"/>
          <ac:spMkLst>
            <pc:docMk/>
            <pc:sldMk cId="863874050" sldId="3112"/>
            <ac:spMk id="3" creationId="{068034A7-7DB1-540D-B6E7-7DA6DB71375B}"/>
          </ac:spMkLst>
        </pc:spChg>
        <pc:spChg chg="del">
          <ac:chgData name="Jon Roodschild" userId="93b75e7f-8323-4ae7-9010-9fa6e7789b94" providerId="ADAL" clId="{6A5E597E-584F-4F24-BC9D-6BB01D672892}" dt="2023-08-09T21:15:41.298" v="368" actId="478"/>
          <ac:spMkLst>
            <pc:docMk/>
            <pc:sldMk cId="863874050" sldId="3112"/>
            <ac:spMk id="4" creationId="{6DF2EECA-1C56-D5EA-4136-4D4858329A97}"/>
          </ac:spMkLst>
        </pc:spChg>
        <pc:spChg chg="add del mod">
          <ac:chgData name="Jon Roodschild" userId="93b75e7f-8323-4ae7-9010-9fa6e7789b94" providerId="ADAL" clId="{6A5E597E-584F-4F24-BC9D-6BB01D672892}" dt="2023-08-09T21:16:05.321" v="371" actId="478"/>
          <ac:spMkLst>
            <pc:docMk/>
            <pc:sldMk cId="863874050" sldId="3112"/>
            <ac:spMk id="7" creationId="{C9692FF7-1941-ADEC-2C0C-247B2693A818}"/>
          </ac:spMkLst>
        </pc:spChg>
        <pc:picChg chg="add del mod">
          <ac:chgData name="Jon Roodschild" userId="93b75e7f-8323-4ae7-9010-9fa6e7789b94" providerId="ADAL" clId="{6A5E597E-584F-4F24-BC9D-6BB01D672892}" dt="2023-08-09T21:16:02.373" v="370" actId="478"/>
          <ac:picMkLst>
            <pc:docMk/>
            <pc:sldMk cId="863874050" sldId="3112"/>
            <ac:picMk id="5" creationId="{F5F8577B-4AAD-D0AA-C423-51F7E48620AE}"/>
          </ac:picMkLst>
        </pc:picChg>
        <pc:picChg chg="add del mod">
          <ac:chgData name="Jon Roodschild" userId="93b75e7f-8323-4ae7-9010-9fa6e7789b94" providerId="ADAL" clId="{6A5E597E-584F-4F24-BC9D-6BB01D672892}" dt="2023-08-09T21:16:27.990" v="373" actId="21"/>
          <ac:picMkLst>
            <pc:docMk/>
            <pc:sldMk cId="863874050" sldId="3112"/>
            <ac:picMk id="8" creationId="{BAC6CD09-70E5-21BA-5113-800577FE2665}"/>
          </ac:picMkLst>
        </pc:picChg>
      </pc:sldChg>
      <pc:sldChg chg="add">
        <pc:chgData name="Jon Roodschild" userId="93b75e7f-8323-4ae7-9010-9fa6e7789b94" providerId="ADAL" clId="{6A5E597E-584F-4F24-BC9D-6BB01D672892}" dt="2023-08-09T21:44:42.870" v="1004" actId="2890"/>
        <pc:sldMkLst>
          <pc:docMk/>
          <pc:sldMk cId="1221296797" sldId="3112"/>
        </pc:sldMkLst>
      </pc:sldChg>
      <pc:sldChg chg="addSp delSp modSp add mod">
        <pc:chgData name="Jon Roodschild" userId="93b75e7f-8323-4ae7-9010-9fa6e7789b94" providerId="ADAL" clId="{6A5E597E-584F-4F24-BC9D-6BB01D672892}" dt="2023-08-09T22:00:43.393" v="1207" actId="1076"/>
        <pc:sldMkLst>
          <pc:docMk/>
          <pc:sldMk cId="2320012156" sldId="3113"/>
        </pc:sldMkLst>
        <pc:spChg chg="add mod">
          <ac:chgData name="Jon Roodschild" userId="93b75e7f-8323-4ae7-9010-9fa6e7789b94" providerId="ADAL" clId="{6A5E597E-584F-4F24-BC9D-6BB01D672892}" dt="2023-08-09T22:00:43.393" v="1207" actId="1076"/>
          <ac:spMkLst>
            <pc:docMk/>
            <pc:sldMk cId="2320012156" sldId="3113"/>
            <ac:spMk id="2" creationId="{C3E01FEE-BB22-5702-7208-C5AC46133157}"/>
          </ac:spMkLst>
        </pc:spChg>
        <pc:spChg chg="del">
          <ac:chgData name="Jon Roodschild" userId="93b75e7f-8323-4ae7-9010-9fa6e7789b94" providerId="ADAL" clId="{6A5E597E-584F-4F24-BC9D-6BB01D672892}" dt="2023-08-09T21:59:12.619" v="1181" actId="478"/>
          <ac:spMkLst>
            <pc:docMk/>
            <pc:sldMk cId="2320012156" sldId="3113"/>
            <ac:spMk id="12" creationId="{52AFAC6D-48C4-98EE-ADC8-0AB5609FE44F}"/>
          </ac:spMkLst>
        </pc:spChg>
        <pc:picChg chg="mod">
          <ac:chgData name="Jon Roodschild" userId="93b75e7f-8323-4ae7-9010-9fa6e7789b94" providerId="ADAL" clId="{6A5E597E-584F-4F24-BC9D-6BB01D672892}" dt="2023-08-09T21:59:26.331" v="1186" actId="1076"/>
          <ac:picMkLst>
            <pc:docMk/>
            <pc:sldMk cId="2320012156" sldId="3113"/>
            <ac:picMk id="3" creationId="{F655DCE0-5EED-0F79-BFE5-CFEDA88EA33C}"/>
          </ac:picMkLst>
        </pc:picChg>
        <pc:picChg chg="mod">
          <ac:chgData name="Jon Roodschild" userId="93b75e7f-8323-4ae7-9010-9fa6e7789b94" providerId="ADAL" clId="{6A5E597E-584F-4F24-BC9D-6BB01D672892}" dt="2023-08-09T21:59:24.684" v="1185" actId="1076"/>
          <ac:picMkLst>
            <pc:docMk/>
            <pc:sldMk cId="2320012156" sldId="3113"/>
            <ac:picMk id="4" creationId="{C098C20A-16F3-DF9D-FE3D-96914DCB4D69}"/>
          </ac:picMkLst>
        </pc:picChg>
      </pc:sldChg>
      <pc:sldChg chg="delSp add del mod">
        <pc:chgData name="Jon Roodschild" userId="93b75e7f-8323-4ae7-9010-9fa6e7789b94" providerId="ADAL" clId="{6A5E597E-584F-4F24-BC9D-6BB01D672892}" dt="2023-08-09T22:03:59.411" v="1326" actId="47"/>
        <pc:sldMkLst>
          <pc:docMk/>
          <pc:sldMk cId="755343215" sldId="3114"/>
        </pc:sldMkLst>
        <pc:spChg chg="del">
          <ac:chgData name="Jon Roodschild" userId="93b75e7f-8323-4ae7-9010-9fa6e7789b94" providerId="ADAL" clId="{6A5E597E-584F-4F24-BC9D-6BB01D672892}" dt="2023-08-09T22:01:16.875" v="1211" actId="478"/>
          <ac:spMkLst>
            <pc:docMk/>
            <pc:sldMk cId="755343215" sldId="3114"/>
            <ac:spMk id="2" creationId="{C3E01FEE-BB22-5702-7208-C5AC46133157}"/>
          </ac:spMkLst>
        </pc:spChg>
        <pc:picChg chg="del">
          <ac:chgData name="Jon Roodschild" userId="93b75e7f-8323-4ae7-9010-9fa6e7789b94" providerId="ADAL" clId="{6A5E597E-584F-4F24-BC9D-6BB01D672892}" dt="2023-08-09T22:01:15.669" v="1210" actId="478"/>
          <ac:picMkLst>
            <pc:docMk/>
            <pc:sldMk cId="755343215" sldId="3114"/>
            <ac:picMk id="3" creationId="{F655DCE0-5EED-0F79-BFE5-CFEDA88EA33C}"/>
          </ac:picMkLst>
        </pc:picChg>
        <pc:picChg chg="del">
          <ac:chgData name="Jon Roodschild" userId="93b75e7f-8323-4ae7-9010-9fa6e7789b94" providerId="ADAL" clId="{6A5E597E-584F-4F24-BC9D-6BB01D672892}" dt="2023-08-09T22:01:17.584" v="1212" actId="478"/>
          <ac:picMkLst>
            <pc:docMk/>
            <pc:sldMk cId="755343215" sldId="3114"/>
            <ac:picMk id="4" creationId="{C098C20A-16F3-DF9D-FE3D-96914DCB4D69}"/>
          </ac:picMkLst>
        </pc:picChg>
      </pc:sldChg>
      <pc:sldChg chg="add del">
        <pc:chgData name="Jon Roodschild" userId="93b75e7f-8323-4ae7-9010-9fa6e7789b94" providerId="ADAL" clId="{6A5E597E-584F-4F24-BC9D-6BB01D672892}" dt="2023-08-09T22:04:00.861" v="1327" actId="47"/>
        <pc:sldMkLst>
          <pc:docMk/>
          <pc:sldMk cId="2902535602" sldId="3115"/>
        </pc:sldMkLst>
      </pc:sldChg>
      <pc:sldChg chg="addSp delSp modSp add mod ord modAnim">
        <pc:chgData name="Jon Roodschild" userId="93b75e7f-8323-4ae7-9010-9fa6e7789b94" providerId="ADAL" clId="{6A5E597E-584F-4F24-BC9D-6BB01D672892}" dt="2023-08-09T22:08:46.885" v="1390"/>
        <pc:sldMkLst>
          <pc:docMk/>
          <pc:sldMk cId="1584889269" sldId="3116"/>
        </pc:sldMkLst>
        <pc:spChg chg="add mod">
          <ac:chgData name="Jon Roodschild" userId="93b75e7f-8323-4ae7-9010-9fa6e7789b94" providerId="ADAL" clId="{6A5E597E-584F-4F24-BC9D-6BB01D672892}" dt="2023-08-09T22:08:43.354" v="1389" actId="1076"/>
          <ac:spMkLst>
            <pc:docMk/>
            <pc:sldMk cId="1584889269" sldId="3116"/>
            <ac:spMk id="2" creationId="{68DF3D53-A5A1-BACF-A450-4AED1BAAEF95}"/>
          </ac:spMkLst>
        </pc:spChg>
        <pc:spChg chg="mod">
          <ac:chgData name="Jon Roodschild" userId="93b75e7f-8323-4ae7-9010-9fa6e7789b94" providerId="ADAL" clId="{6A5E597E-584F-4F24-BC9D-6BB01D672892}" dt="2023-08-09T22:03:55.861" v="1325" actId="1076"/>
          <ac:spMkLst>
            <pc:docMk/>
            <pc:sldMk cId="1584889269" sldId="3116"/>
            <ac:spMk id="7" creationId="{FE5D5A9F-559F-3310-5AE0-C5A282E9F429}"/>
          </ac:spMkLst>
        </pc:spChg>
        <pc:spChg chg="del mod">
          <ac:chgData name="Jon Roodschild" userId="93b75e7f-8323-4ae7-9010-9fa6e7789b94" providerId="ADAL" clId="{6A5E597E-584F-4F24-BC9D-6BB01D672892}" dt="2023-08-09T22:02:52.701" v="1246" actId="478"/>
          <ac:spMkLst>
            <pc:docMk/>
            <pc:sldMk cId="1584889269" sldId="3116"/>
            <ac:spMk id="12" creationId="{52AFAC6D-48C4-98EE-ADC8-0AB5609FE44F}"/>
          </ac:spMkLst>
        </pc:spChg>
      </pc:sldChg>
      <pc:sldChg chg="modSp add mod ord">
        <pc:chgData name="Jon Roodschild" userId="93b75e7f-8323-4ae7-9010-9fa6e7789b94" providerId="ADAL" clId="{6A5E597E-584F-4F24-BC9D-6BB01D672892}" dt="2023-08-09T22:02:21.372" v="1235" actId="20577"/>
        <pc:sldMkLst>
          <pc:docMk/>
          <pc:sldMk cId="2654507773" sldId="3117"/>
        </pc:sldMkLst>
        <pc:spChg chg="mod">
          <ac:chgData name="Jon Roodschild" userId="93b75e7f-8323-4ae7-9010-9fa6e7789b94" providerId="ADAL" clId="{6A5E597E-584F-4F24-BC9D-6BB01D672892}" dt="2023-08-09T22:02:21.372" v="1235" actId="20577"/>
          <ac:spMkLst>
            <pc:docMk/>
            <pc:sldMk cId="2654507773" sldId="3117"/>
            <ac:spMk id="4" creationId="{4EC65E09-5FE2-4A9B-8890-2C34D325B643}"/>
          </ac:spMkLst>
        </pc:spChg>
      </pc:sldChg>
      <pc:sldChg chg="addSp delSp modSp add mod modAnim">
        <pc:chgData name="Jon Roodschild" userId="93b75e7f-8323-4ae7-9010-9fa6e7789b94" providerId="ADAL" clId="{6A5E597E-584F-4F24-BC9D-6BB01D672892}" dt="2023-08-09T22:07:45.490" v="1385"/>
        <pc:sldMkLst>
          <pc:docMk/>
          <pc:sldMk cId="2078037380" sldId="3118"/>
        </pc:sldMkLst>
        <pc:spChg chg="del">
          <ac:chgData name="Jon Roodschild" userId="93b75e7f-8323-4ae7-9010-9fa6e7789b94" providerId="ADAL" clId="{6A5E597E-584F-4F24-BC9D-6BB01D672892}" dt="2023-08-09T22:06:13.161" v="1349" actId="478"/>
          <ac:spMkLst>
            <pc:docMk/>
            <pc:sldMk cId="2078037380" sldId="3118"/>
            <ac:spMk id="7" creationId="{FE5D5A9F-559F-3310-5AE0-C5A282E9F429}"/>
          </ac:spMkLst>
        </pc:spChg>
        <pc:spChg chg="add mod">
          <ac:chgData name="Jon Roodschild" userId="93b75e7f-8323-4ae7-9010-9fa6e7789b94" providerId="ADAL" clId="{6A5E597E-584F-4F24-BC9D-6BB01D672892}" dt="2023-08-09T22:07:25.147" v="1381" actId="20577"/>
          <ac:spMkLst>
            <pc:docMk/>
            <pc:sldMk cId="2078037380" sldId="3118"/>
            <ac:spMk id="10" creationId="{12BA655A-1AB1-D814-9D8E-3CFD8EA62341}"/>
          </ac:spMkLst>
        </pc:spChg>
        <pc:picChg chg="add del mod">
          <ac:chgData name="Jon Roodschild" userId="93b75e7f-8323-4ae7-9010-9fa6e7789b94" providerId="ADAL" clId="{6A5E597E-584F-4F24-BC9D-6BB01D672892}" dt="2023-08-09T22:04:39.905" v="1334"/>
          <ac:picMkLst>
            <pc:docMk/>
            <pc:sldMk cId="2078037380" sldId="3118"/>
            <ac:picMk id="2" creationId="{A403810B-68D6-117C-C890-84B062EFF54B}"/>
          </ac:picMkLst>
        </pc:picChg>
        <pc:picChg chg="add del mod">
          <ac:chgData name="Jon Roodschild" userId="93b75e7f-8323-4ae7-9010-9fa6e7789b94" providerId="ADAL" clId="{6A5E597E-584F-4F24-BC9D-6BB01D672892}" dt="2023-08-09T22:04:50.233" v="1338" actId="21"/>
          <ac:picMkLst>
            <pc:docMk/>
            <pc:sldMk cId="2078037380" sldId="3118"/>
            <ac:picMk id="3" creationId="{865313DC-7AA2-952C-1986-D9AA0C5EDCF0}"/>
          </ac:picMkLst>
        </pc:picChg>
        <pc:picChg chg="add mod">
          <ac:chgData name="Jon Roodschild" userId="93b75e7f-8323-4ae7-9010-9fa6e7789b94" providerId="ADAL" clId="{6A5E597E-584F-4F24-BC9D-6BB01D672892}" dt="2023-08-09T22:04:52.811" v="1340"/>
          <ac:picMkLst>
            <pc:docMk/>
            <pc:sldMk cId="2078037380" sldId="3118"/>
            <ac:picMk id="4" creationId="{8B3C24AF-C80D-C558-1544-E36F8597C082}"/>
          </ac:picMkLst>
        </pc:picChg>
        <pc:picChg chg="add del">
          <ac:chgData name="Jon Roodschild" userId="93b75e7f-8323-4ae7-9010-9fa6e7789b94" providerId="ADAL" clId="{6A5E597E-584F-4F24-BC9D-6BB01D672892}" dt="2023-08-09T22:04:52.275" v="1339" actId="478"/>
          <ac:picMkLst>
            <pc:docMk/>
            <pc:sldMk cId="2078037380" sldId="3118"/>
            <ac:picMk id="5" creationId="{7E8EC65A-067E-9241-6BCD-215A42D32F48}"/>
          </ac:picMkLst>
        </pc:picChg>
        <pc:picChg chg="add mod">
          <ac:chgData name="Jon Roodschild" userId="93b75e7f-8323-4ae7-9010-9fa6e7789b94" providerId="ADAL" clId="{6A5E597E-584F-4F24-BC9D-6BB01D672892}" dt="2023-08-09T22:05:25.034" v="1345"/>
          <ac:picMkLst>
            <pc:docMk/>
            <pc:sldMk cId="2078037380" sldId="3118"/>
            <ac:picMk id="8" creationId="{220770D3-181D-C667-FA6A-E73ABFD43628}"/>
          </ac:picMkLst>
        </pc:picChg>
        <pc:picChg chg="add mod">
          <ac:chgData name="Jon Roodschild" userId="93b75e7f-8323-4ae7-9010-9fa6e7789b94" providerId="ADAL" clId="{6A5E597E-584F-4F24-BC9D-6BB01D672892}" dt="2023-08-09T22:06:46.124" v="1351" actId="1076"/>
          <ac:picMkLst>
            <pc:docMk/>
            <pc:sldMk cId="2078037380" sldId="3118"/>
            <ac:picMk id="9" creationId="{75C13B40-33E3-5F5E-7EC5-B2AC40D48D5F}"/>
          </ac:picMkLst>
        </pc:picChg>
      </pc:sldChg>
      <pc:sldChg chg="addSp delSp modSp add del mod">
        <pc:chgData name="Jon Roodschild" userId="93b75e7f-8323-4ae7-9010-9fa6e7789b94" providerId="ADAL" clId="{6A5E597E-584F-4F24-BC9D-6BB01D672892}" dt="2023-08-09T22:06:56.784" v="1352" actId="47"/>
        <pc:sldMkLst>
          <pc:docMk/>
          <pc:sldMk cId="1326599340" sldId="3119"/>
        </pc:sldMkLst>
        <pc:picChg chg="add del mod">
          <ac:chgData name="Jon Roodschild" userId="93b75e7f-8323-4ae7-9010-9fa6e7789b94" providerId="ADAL" clId="{6A5E597E-584F-4F24-BC9D-6BB01D672892}" dt="2023-08-09T22:05:20.716" v="1344" actId="21"/>
          <ac:picMkLst>
            <pc:docMk/>
            <pc:sldMk cId="1326599340" sldId="3119"/>
            <ac:picMk id="2" creationId="{8FD1530B-0B82-2A49-32AD-57D0D90C369D}"/>
          </ac:picMkLst>
        </pc:picChg>
      </pc:sldChg>
      <pc:sldChg chg="del">
        <pc:chgData name="Jon Roodschild" userId="93b75e7f-8323-4ae7-9010-9fa6e7789b94" providerId="ADAL" clId="{6A5E597E-584F-4F24-BC9D-6BB01D672892}" dt="2023-08-21T15:50:25.066" v="2885" actId="47"/>
        <pc:sldMkLst>
          <pc:docMk/>
          <pc:sldMk cId="1356653061" sldId="3119"/>
        </pc:sldMkLst>
      </pc:sldChg>
      <pc:sldChg chg="delSp modSp add mod">
        <pc:chgData name="Jon Roodschild" userId="93b75e7f-8323-4ae7-9010-9fa6e7789b94" providerId="ADAL" clId="{6A5E597E-584F-4F24-BC9D-6BB01D672892}" dt="2023-08-09T22:17:04.428" v="1410" actId="20577"/>
        <pc:sldMkLst>
          <pc:docMk/>
          <pc:sldMk cId="3400025500" sldId="3121"/>
        </pc:sldMkLst>
        <pc:spChg chg="mod">
          <ac:chgData name="Jon Roodschild" userId="93b75e7f-8323-4ae7-9010-9fa6e7789b94" providerId="ADAL" clId="{6A5E597E-584F-4F24-BC9D-6BB01D672892}" dt="2023-08-09T22:17:04.428" v="1410" actId="20577"/>
          <ac:spMkLst>
            <pc:docMk/>
            <pc:sldMk cId="3400025500" sldId="3121"/>
            <ac:spMk id="2" creationId="{34C45B7D-4800-F314-72FB-FFCF6DC4925B}"/>
          </ac:spMkLst>
        </pc:spChg>
        <pc:spChg chg="del">
          <ac:chgData name="Jon Roodschild" userId="93b75e7f-8323-4ae7-9010-9fa6e7789b94" providerId="ADAL" clId="{6A5E597E-584F-4F24-BC9D-6BB01D672892}" dt="2023-08-09T22:16:48.761" v="1393" actId="478"/>
          <ac:spMkLst>
            <pc:docMk/>
            <pc:sldMk cId="3400025500" sldId="3121"/>
            <ac:spMk id="4" creationId="{72A8423F-97C4-5486-3B7F-E8E396E3B153}"/>
          </ac:spMkLst>
        </pc:spChg>
        <pc:spChg chg="del">
          <ac:chgData name="Jon Roodschild" userId="93b75e7f-8323-4ae7-9010-9fa6e7789b94" providerId="ADAL" clId="{6A5E597E-584F-4F24-BC9D-6BB01D672892}" dt="2023-08-09T22:16:50.525" v="1394" actId="478"/>
          <ac:spMkLst>
            <pc:docMk/>
            <pc:sldMk cId="3400025500" sldId="3121"/>
            <ac:spMk id="5" creationId="{86DA1D4C-2C21-B86A-5902-7053AC9AAF42}"/>
          </ac:spMkLst>
        </pc:spChg>
        <pc:picChg chg="del">
          <ac:chgData name="Jon Roodschild" userId="93b75e7f-8323-4ae7-9010-9fa6e7789b94" providerId="ADAL" clId="{6A5E597E-584F-4F24-BC9D-6BB01D672892}" dt="2023-08-09T22:16:47.061" v="1392" actId="478"/>
          <ac:picMkLst>
            <pc:docMk/>
            <pc:sldMk cId="3400025500" sldId="3121"/>
            <ac:picMk id="3" creationId="{211EE5BD-9FB6-5A83-1895-6F3C003BC305}"/>
          </ac:picMkLst>
        </pc:picChg>
        <pc:cxnChg chg="del">
          <ac:chgData name="Jon Roodschild" userId="93b75e7f-8323-4ae7-9010-9fa6e7789b94" providerId="ADAL" clId="{6A5E597E-584F-4F24-BC9D-6BB01D672892}" dt="2023-08-09T22:16:51.563" v="1395" actId="478"/>
          <ac:cxnSpMkLst>
            <pc:docMk/>
            <pc:sldMk cId="3400025500" sldId="3121"/>
            <ac:cxnSpMk id="6" creationId="{A0365783-DFA8-F259-26A2-3518940BE37B}"/>
          </ac:cxnSpMkLst>
        </pc:cxnChg>
      </pc:sldChg>
      <pc:sldChg chg="modSp add mod ord">
        <pc:chgData name="Jon Roodschild" userId="93b75e7f-8323-4ae7-9010-9fa6e7789b94" providerId="ADAL" clId="{6A5E597E-584F-4F24-BC9D-6BB01D672892}" dt="2023-08-09T22:17:23.524" v="1424" actId="20577"/>
        <pc:sldMkLst>
          <pc:docMk/>
          <pc:sldMk cId="347624333" sldId="3122"/>
        </pc:sldMkLst>
        <pc:spChg chg="mod">
          <ac:chgData name="Jon Roodschild" userId="93b75e7f-8323-4ae7-9010-9fa6e7789b94" providerId="ADAL" clId="{6A5E597E-584F-4F24-BC9D-6BB01D672892}" dt="2023-08-09T22:17:23.524" v="1424" actId="20577"/>
          <ac:spMkLst>
            <pc:docMk/>
            <pc:sldMk cId="347624333" sldId="3122"/>
            <ac:spMk id="2" creationId="{34C45B7D-4800-F314-72FB-FFCF6DC4925B}"/>
          </ac:spMkLst>
        </pc:spChg>
      </pc:sldChg>
      <pc:sldChg chg="add del">
        <pc:chgData name="Jon Roodschild" userId="93b75e7f-8323-4ae7-9010-9fa6e7789b94" providerId="ADAL" clId="{6A5E597E-584F-4F24-BC9D-6BB01D672892}" dt="2023-08-21T15:41:15.887" v="2551" actId="47"/>
        <pc:sldMkLst>
          <pc:docMk/>
          <pc:sldMk cId="754941535" sldId="3123"/>
        </pc:sldMkLst>
      </pc:sldChg>
      <pc:sldChg chg="add del">
        <pc:chgData name="Jon Roodschild" userId="93b75e7f-8323-4ae7-9010-9fa6e7789b94" providerId="ADAL" clId="{6A5E597E-584F-4F24-BC9D-6BB01D672892}" dt="2023-08-18T13:13:18.930" v="1433" actId="2696"/>
        <pc:sldMkLst>
          <pc:docMk/>
          <pc:sldMk cId="2864127029" sldId="3124"/>
        </pc:sldMkLst>
      </pc:sldChg>
      <pc:sldChg chg="addSp delSp modSp add mod ord modAnim">
        <pc:chgData name="Jon Roodschild" userId="93b75e7f-8323-4ae7-9010-9fa6e7789b94" providerId="ADAL" clId="{6A5E597E-584F-4F24-BC9D-6BB01D672892}" dt="2023-08-21T20:39:34.731" v="2898" actId="2711"/>
        <pc:sldMkLst>
          <pc:docMk/>
          <pc:sldMk cId="4244500362" sldId="3124"/>
        </pc:sldMkLst>
        <pc:spChg chg="mod">
          <ac:chgData name="Jon Roodschild" userId="93b75e7f-8323-4ae7-9010-9fa6e7789b94" providerId="ADAL" clId="{6A5E597E-584F-4F24-BC9D-6BB01D672892}" dt="2023-08-21T15:02:30.623" v="1584" actId="113"/>
          <ac:spMkLst>
            <pc:docMk/>
            <pc:sldMk cId="4244500362" sldId="3124"/>
            <ac:spMk id="6" creationId="{A1C99DAF-12C7-2921-17A5-628ACC853B60}"/>
          </ac:spMkLst>
        </pc:spChg>
        <pc:spChg chg="add mod">
          <ac:chgData name="Jon Roodschild" userId="93b75e7f-8323-4ae7-9010-9fa6e7789b94" providerId="ADAL" clId="{6A5E597E-584F-4F24-BC9D-6BB01D672892}" dt="2023-08-21T15:03:31.438" v="1660" actId="1035"/>
          <ac:spMkLst>
            <pc:docMk/>
            <pc:sldMk cId="4244500362" sldId="3124"/>
            <ac:spMk id="8" creationId="{F0407046-E6E4-ED05-BE4B-FE141CBB47E1}"/>
          </ac:spMkLst>
        </pc:spChg>
        <pc:spChg chg="add mod">
          <ac:chgData name="Jon Roodschild" userId="93b75e7f-8323-4ae7-9010-9fa6e7789b94" providerId="ADAL" clId="{6A5E597E-584F-4F24-BC9D-6BB01D672892}" dt="2023-08-21T15:03:46.910" v="1742" actId="1037"/>
          <ac:spMkLst>
            <pc:docMk/>
            <pc:sldMk cId="4244500362" sldId="3124"/>
            <ac:spMk id="9" creationId="{A5CD38CA-77CC-B2CA-4F1F-D0ECF27AE084}"/>
          </ac:spMkLst>
        </pc:spChg>
        <pc:spChg chg="add mod">
          <ac:chgData name="Jon Roodschild" userId="93b75e7f-8323-4ae7-9010-9fa6e7789b94" providerId="ADAL" clId="{6A5E597E-584F-4F24-BC9D-6BB01D672892}" dt="2023-08-21T15:03:59.446" v="1832" actId="1037"/>
          <ac:spMkLst>
            <pc:docMk/>
            <pc:sldMk cId="4244500362" sldId="3124"/>
            <ac:spMk id="10" creationId="{9290BCB0-D9B7-ECC5-52F2-9952B8836F56}"/>
          </ac:spMkLst>
        </pc:spChg>
        <pc:spChg chg="del">
          <ac:chgData name="Jon Roodschild" userId="93b75e7f-8323-4ae7-9010-9fa6e7789b94" providerId="ADAL" clId="{6A5E597E-584F-4F24-BC9D-6BB01D672892}" dt="2023-08-21T15:05:30.805" v="2336" actId="478"/>
          <ac:spMkLst>
            <pc:docMk/>
            <pc:sldMk cId="4244500362" sldId="3124"/>
            <ac:spMk id="11" creationId="{90466AB7-6B67-BC03-D541-1D576810B5B2}"/>
          </ac:spMkLst>
        </pc:spChg>
        <pc:spChg chg="del">
          <ac:chgData name="Jon Roodschild" userId="93b75e7f-8323-4ae7-9010-9fa6e7789b94" providerId="ADAL" clId="{6A5E597E-584F-4F24-BC9D-6BB01D672892}" dt="2023-08-21T15:02:46.422" v="1586" actId="478"/>
          <ac:spMkLst>
            <pc:docMk/>
            <pc:sldMk cId="4244500362" sldId="3124"/>
            <ac:spMk id="13" creationId="{094B1E3F-4B09-5006-244C-1C549D9F97B4}"/>
          </ac:spMkLst>
        </pc:spChg>
        <pc:spChg chg="add mod">
          <ac:chgData name="Jon Roodschild" userId="93b75e7f-8323-4ae7-9010-9fa6e7789b94" providerId="ADAL" clId="{6A5E597E-584F-4F24-BC9D-6BB01D672892}" dt="2023-08-21T15:04:13.574" v="1939" actId="1036"/>
          <ac:spMkLst>
            <pc:docMk/>
            <pc:sldMk cId="4244500362" sldId="3124"/>
            <ac:spMk id="14" creationId="{1DF1A590-FDF8-EEBE-6DB7-088CEBD8E11D}"/>
          </ac:spMkLst>
        </pc:spChg>
        <pc:spChg chg="add mod">
          <ac:chgData name="Jon Roodschild" userId="93b75e7f-8323-4ae7-9010-9fa6e7789b94" providerId="ADAL" clId="{6A5E597E-584F-4F24-BC9D-6BB01D672892}" dt="2023-08-21T15:05:53.032" v="2428" actId="1037"/>
          <ac:spMkLst>
            <pc:docMk/>
            <pc:sldMk cId="4244500362" sldId="3124"/>
            <ac:spMk id="15" creationId="{9A52F313-C452-0EC1-DE06-B04DA6706C0F}"/>
          </ac:spMkLst>
        </pc:spChg>
        <pc:spChg chg="add mod">
          <ac:chgData name="Jon Roodschild" userId="93b75e7f-8323-4ae7-9010-9fa6e7789b94" providerId="ADAL" clId="{6A5E597E-584F-4F24-BC9D-6BB01D672892}" dt="2023-08-21T15:04:40.631" v="2142" actId="1037"/>
          <ac:spMkLst>
            <pc:docMk/>
            <pc:sldMk cId="4244500362" sldId="3124"/>
            <ac:spMk id="16" creationId="{E83FD1B2-BC65-AF5A-DC7E-CDA4C908A25F}"/>
          </ac:spMkLst>
        </pc:spChg>
        <pc:spChg chg="add mod">
          <ac:chgData name="Jon Roodschild" userId="93b75e7f-8323-4ae7-9010-9fa6e7789b94" providerId="ADAL" clId="{6A5E597E-584F-4F24-BC9D-6BB01D672892}" dt="2023-08-21T15:05:02.206" v="2210" actId="1037"/>
          <ac:spMkLst>
            <pc:docMk/>
            <pc:sldMk cId="4244500362" sldId="3124"/>
            <ac:spMk id="17" creationId="{6E1F5BE0-00B9-4829-B849-013E47405D4C}"/>
          </ac:spMkLst>
        </pc:spChg>
        <pc:spChg chg="add mod">
          <ac:chgData name="Jon Roodschild" userId="93b75e7f-8323-4ae7-9010-9fa6e7789b94" providerId="ADAL" clId="{6A5E597E-584F-4F24-BC9D-6BB01D672892}" dt="2023-08-21T15:05:43.974" v="2418" actId="1037"/>
          <ac:spMkLst>
            <pc:docMk/>
            <pc:sldMk cId="4244500362" sldId="3124"/>
            <ac:spMk id="18" creationId="{02EF6544-510D-BA5E-8A4D-04EB9F07899F}"/>
          </ac:spMkLst>
        </pc:spChg>
        <pc:spChg chg="add mod">
          <ac:chgData name="Jon Roodschild" userId="93b75e7f-8323-4ae7-9010-9fa6e7789b94" providerId="ADAL" clId="{6A5E597E-584F-4F24-BC9D-6BB01D672892}" dt="2023-08-21T15:05:23.213" v="2335" actId="1037"/>
          <ac:spMkLst>
            <pc:docMk/>
            <pc:sldMk cId="4244500362" sldId="3124"/>
            <ac:spMk id="19" creationId="{D6161357-4AAA-3DFD-B0E1-4EC7BDBDB5B6}"/>
          </ac:spMkLst>
        </pc:spChg>
        <pc:spChg chg="add mod">
          <ac:chgData name="Jon Roodschild" userId="93b75e7f-8323-4ae7-9010-9fa6e7789b94" providerId="ADAL" clId="{6A5E597E-584F-4F24-BC9D-6BB01D672892}" dt="2023-08-21T15:05:39.270" v="2414" actId="1037"/>
          <ac:spMkLst>
            <pc:docMk/>
            <pc:sldMk cId="4244500362" sldId="3124"/>
            <ac:spMk id="20" creationId="{A6FC2E78-5B5F-A499-3E9E-76F0ED9F3FA1}"/>
          </ac:spMkLst>
        </pc:spChg>
        <pc:spChg chg="add mod">
          <ac:chgData name="Jon Roodschild" userId="93b75e7f-8323-4ae7-9010-9fa6e7789b94" providerId="ADAL" clId="{6A5E597E-584F-4F24-BC9D-6BB01D672892}" dt="2023-08-21T20:39:34.731" v="2898" actId="2711"/>
          <ac:spMkLst>
            <pc:docMk/>
            <pc:sldMk cId="4244500362" sldId="3124"/>
            <ac:spMk id="21" creationId="{9DE243D2-D094-5318-46B0-E8E7A2AF0D60}"/>
          </ac:spMkLst>
        </pc:spChg>
        <pc:spChg chg="add del mod">
          <ac:chgData name="Jon Roodschild" userId="93b75e7f-8323-4ae7-9010-9fa6e7789b94" providerId="ADAL" clId="{6A5E597E-584F-4F24-BC9D-6BB01D672892}" dt="2023-08-21T15:23:45.955" v="2499" actId="21"/>
          <ac:spMkLst>
            <pc:docMk/>
            <pc:sldMk cId="4244500362" sldId="3124"/>
            <ac:spMk id="22" creationId="{4B7F0102-842C-91A3-A99C-9E90154CC3B7}"/>
          </ac:spMkLst>
        </pc:spChg>
        <pc:spChg chg="mod">
          <ac:chgData name="Jon Roodschild" userId="93b75e7f-8323-4ae7-9010-9fa6e7789b94" providerId="ADAL" clId="{6A5E597E-584F-4F24-BC9D-6BB01D672892}" dt="2023-08-21T15:02:34.082" v="1585" actId="113"/>
          <ac:spMkLst>
            <pc:docMk/>
            <pc:sldMk cId="4244500362" sldId="3124"/>
            <ac:spMk id="26" creationId="{02AF5FC0-DEF2-5BC9-1051-AC3BCC36E016}"/>
          </ac:spMkLst>
        </pc:spChg>
      </pc:sldChg>
      <pc:sldChg chg="add">
        <pc:chgData name="Jon Roodschild" userId="93b75e7f-8323-4ae7-9010-9fa6e7789b94" providerId="ADAL" clId="{6A5E597E-584F-4F24-BC9D-6BB01D672892}" dt="2023-08-21T15:42:38.344" v="2555" actId="2890"/>
        <pc:sldMkLst>
          <pc:docMk/>
          <pc:sldMk cId="184841321" sldId="3125"/>
        </pc:sldMkLst>
      </pc:sldChg>
      <pc:sldChg chg="delSp modSp add mod ord">
        <pc:chgData name="Jon Roodschild" userId="93b75e7f-8323-4ae7-9010-9fa6e7789b94" providerId="ADAL" clId="{6A5E597E-584F-4F24-BC9D-6BB01D672892}" dt="2023-08-21T15:52:10.073" v="2896" actId="207"/>
        <pc:sldMkLst>
          <pc:docMk/>
          <pc:sldMk cId="1303916679" sldId="3126"/>
        </pc:sldMkLst>
        <pc:spChg chg="mod">
          <ac:chgData name="Jon Roodschild" userId="93b75e7f-8323-4ae7-9010-9fa6e7789b94" providerId="ADAL" clId="{6A5E597E-584F-4F24-BC9D-6BB01D672892}" dt="2023-08-21T15:52:10.073" v="2896" actId="207"/>
          <ac:spMkLst>
            <pc:docMk/>
            <pc:sldMk cId="1303916679" sldId="3126"/>
            <ac:spMk id="6" creationId="{A1C99DAF-12C7-2921-17A5-628ACC853B60}"/>
          </ac:spMkLst>
        </pc:spChg>
        <pc:spChg chg="del">
          <ac:chgData name="Jon Roodschild" userId="93b75e7f-8323-4ae7-9010-9fa6e7789b94" providerId="ADAL" clId="{6A5E597E-584F-4F24-BC9D-6BB01D672892}" dt="2023-08-21T15:51:45.910" v="2894" actId="478"/>
          <ac:spMkLst>
            <pc:docMk/>
            <pc:sldMk cId="1303916679" sldId="3126"/>
            <ac:spMk id="11" creationId="{90466AB7-6B67-BC03-D541-1D576810B5B2}"/>
          </ac:spMkLst>
        </pc:spChg>
        <pc:spChg chg="del">
          <ac:chgData name="Jon Roodschild" userId="93b75e7f-8323-4ae7-9010-9fa6e7789b94" providerId="ADAL" clId="{6A5E597E-584F-4F24-BC9D-6BB01D672892}" dt="2023-08-21T15:51:34.751" v="2892" actId="478"/>
          <ac:spMkLst>
            <pc:docMk/>
            <pc:sldMk cId="1303916679" sldId="3126"/>
            <ac:spMk id="13" creationId="{094B1E3F-4B09-5006-244C-1C549D9F97B4}"/>
          </ac:spMkLst>
        </pc:spChg>
        <pc:spChg chg="mod">
          <ac:chgData name="Jon Roodschild" userId="93b75e7f-8323-4ae7-9010-9fa6e7789b94" providerId="ADAL" clId="{6A5E597E-584F-4F24-BC9D-6BB01D672892}" dt="2023-08-21T15:51:54.261" v="2895" actId="207"/>
          <ac:spMkLst>
            <pc:docMk/>
            <pc:sldMk cId="1303916679" sldId="3126"/>
            <ac:spMk id="26" creationId="{02AF5FC0-DEF2-5BC9-1051-AC3BCC36E016}"/>
          </ac:spMkLst>
        </pc:spChg>
      </pc:sldChg>
    </pc:docChg>
  </pc:docChgLst>
  <pc:docChgLst>
    <pc:chgData name="Jon Roodschild" userId="93b75e7f-8323-4ae7-9010-9fa6e7789b94" providerId="ADAL" clId="{7670EF27-77F1-4580-9136-6192B7ED3AF8}"/>
    <pc:docChg chg="undo custSel addSld delSld modSld sldOrd">
      <pc:chgData name="Jon Roodschild" userId="93b75e7f-8323-4ae7-9010-9fa6e7789b94" providerId="ADAL" clId="{7670EF27-77F1-4580-9136-6192B7ED3AF8}" dt="2023-09-22T10:22:11.347" v="4297" actId="478"/>
      <pc:docMkLst>
        <pc:docMk/>
      </pc:docMkLst>
      <pc:sldChg chg="mod modShow">
        <pc:chgData name="Jon Roodschild" userId="93b75e7f-8323-4ae7-9010-9fa6e7789b94" providerId="ADAL" clId="{7670EF27-77F1-4580-9136-6192B7ED3AF8}" dt="2023-09-19T22:32:49.423" v="159" actId="729"/>
        <pc:sldMkLst>
          <pc:docMk/>
          <pc:sldMk cId="3917866309" sldId="26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95191701" sldId="26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334705339" sldId="26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51833259" sldId="270"/>
        </pc:sldMkLst>
      </pc:sldChg>
      <pc:sldChg chg="delSp modSp mod modShow">
        <pc:chgData name="Jon Roodschild" userId="93b75e7f-8323-4ae7-9010-9fa6e7789b94" providerId="ADAL" clId="{7670EF27-77F1-4580-9136-6192B7ED3AF8}" dt="2023-09-19T22:45:46.504" v="440" actId="1036"/>
        <pc:sldMkLst>
          <pc:docMk/>
          <pc:sldMk cId="1889910655" sldId="271"/>
        </pc:sldMkLst>
        <pc:spChg chg="mod">
          <ac:chgData name="Jon Roodschild" userId="93b75e7f-8323-4ae7-9010-9fa6e7789b94" providerId="ADAL" clId="{7670EF27-77F1-4580-9136-6192B7ED3AF8}" dt="2023-09-19T22:45:46.504" v="440" actId="1036"/>
          <ac:spMkLst>
            <pc:docMk/>
            <pc:sldMk cId="1889910655" sldId="271"/>
            <ac:spMk id="5" creationId="{D0507AD6-9D0F-AA1B-A037-2B79E83BB75E}"/>
          </ac:spMkLst>
        </pc:spChg>
        <pc:picChg chg="del">
          <ac:chgData name="Jon Roodschild" userId="93b75e7f-8323-4ae7-9010-9fa6e7789b94" providerId="ADAL" clId="{7670EF27-77F1-4580-9136-6192B7ED3AF8}" dt="2023-09-19T22:44:56.968" v="328" actId="478"/>
          <ac:picMkLst>
            <pc:docMk/>
            <pc:sldMk cId="1889910655" sldId="271"/>
            <ac:picMk id="2" creationId="{0A5A72EE-C201-43E9-8358-C8072E4C2B20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834529673" sldId="27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90283549" sldId="27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5656084" sldId="27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659914293" sldId="27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821314454" sldId="27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657850144" sldId="28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8132191" sldId="28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64570874" sldId="29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087332286" sldId="32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53518239" sldId="38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314209284" sldId="59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43701692" sldId="603"/>
        </pc:sldMkLst>
      </pc:sldChg>
      <pc:sldChg chg="delSp modSp mod">
        <pc:chgData name="Jon Roodschild" userId="93b75e7f-8323-4ae7-9010-9fa6e7789b94" providerId="ADAL" clId="{7670EF27-77F1-4580-9136-6192B7ED3AF8}" dt="2023-09-19T22:37:52.608" v="293" actId="20577"/>
        <pc:sldMkLst>
          <pc:docMk/>
          <pc:sldMk cId="365805509" sldId="2462"/>
        </pc:sldMkLst>
        <pc:spChg chg="mod">
          <ac:chgData name="Jon Roodschild" userId="93b75e7f-8323-4ae7-9010-9fa6e7789b94" providerId="ADAL" clId="{7670EF27-77F1-4580-9136-6192B7ED3AF8}" dt="2023-09-19T22:37:52.608" v="293" actId="20577"/>
          <ac:spMkLst>
            <pc:docMk/>
            <pc:sldMk cId="365805509" sldId="2462"/>
            <ac:spMk id="17" creationId="{0E97D4FC-DBAF-F46B-E487-7BDAA11C43D1}"/>
          </ac:spMkLst>
        </pc:spChg>
        <pc:picChg chg="del">
          <ac:chgData name="Jon Roodschild" userId="93b75e7f-8323-4ae7-9010-9fa6e7789b94" providerId="ADAL" clId="{7670EF27-77F1-4580-9136-6192B7ED3AF8}" dt="2023-09-19T22:35:24.128" v="164" actId="478"/>
          <ac:picMkLst>
            <pc:docMk/>
            <pc:sldMk cId="365805509" sldId="2462"/>
            <ac:picMk id="6" creationId="{C8F439ED-3547-DC5F-9E1A-3836DF42C0EB}"/>
          </ac:picMkLst>
        </pc:picChg>
        <pc:picChg chg="del">
          <ac:chgData name="Jon Roodschild" userId="93b75e7f-8323-4ae7-9010-9fa6e7789b94" providerId="ADAL" clId="{7670EF27-77F1-4580-9136-6192B7ED3AF8}" dt="2023-09-19T22:35:21.858" v="162" actId="478"/>
          <ac:picMkLst>
            <pc:docMk/>
            <pc:sldMk cId="365805509" sldId="2462"/>
            <ac:picMk id="7" creationId="{1070AAD0-F615-AAC1-E9B4-AE2ED8B40711}"/>
          </ac:picMkLst>
        </pc:picChg>
        <pc:picChg chg="del">
          <ac:chgData name="Jon Roodschild" userId="93b75e7f-8323-4ae7-9010-9fa6e7789b94" providerId="ADAL" clId="{7670EF27-77F1-4580-9136-6192B7ED3AF8}" dt="2023-09-19T22:35:23.177" v="163" actId="478"/>
          <ac:picMkLst>
            <pc:docMk/>
            <pc:sldMk cId="365805509" sldId="2462"/>
            <ac:picMk id="8" creationId="{E8B7D76B-AE88-9187-6427-FB2827519326}"/>
          </ac:picMkLst>
        </pc:picChg>
        <pc:picChg chg="del">
          <ac:chgData name="Jon Roodschild" userId="93b75e7f-8323-4ae7-9010-9fa6e7789b94" providerId="ADAL" clId="{7670EF27-77F1-4580-9136-6192B7ED3AF8}" dt="2023-09-19T22:35:25.409" v="165" actId="478"/>
          <ac:picMkLst>
            <pc:docMk/>
            <pc:sldMk cId="365805509" sldId="2462"/>
            <ac:picMk id="11" creationId="{A017202A-F124-9DDB-350C-DA3E0A22B8A5}"/>
          </ac:picMkLst>
        </pc:picChg>
        <pc:picChg chg="del">
          <ac:chgData name="Jon Roodschild" userId="93b75e7f-8323-4ae7-9010-9fa6e7789b94" providerId="ADAL" clId="{7670EF27-77F1-4580-9136-6192B7ED3AF8}" dt="2023-09-19T22:35:26.687" v="166" actId="478"/>
          <ac:picMkLst>
            <pc:docMk/>
            <pc:sldMk cId="365805509" sldId="2462"/>
            <ac:picMk id="12" creationId="{F2F2180A-9F12-5FA2-3929-78739AACDA83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70342305" sldId="246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61191945" sldId="2500"/>
        </pc:sldMkLst>
      </pc:sldChg>
      <pc:sldChg chg="delSp modSp mod modShow">
        <pc:chgData name="Jon Roodschild" userId="93b75e7f-8323-4ae7-9010-9fa6e7789b94" providerId="ADAL" clId="{7670EF27-77F1-4580-9136-6192B7ED3AF8}" dt="2023-09-19T22:45:31.429" v="428" actId="1036"/>
        <pc:sldMkLst>
          <pc:docMk/>
          <pc:sldMk cId="1206563532" sldId="2504"/>
        </pc:sldMkLst>
        <pc:spChg chg="mod">
          <ac:chgData name="Jon Roodschild" userId="93b75e7f-8323-4ae7-9010-9fa6e7789b94" providerId="ADAL" clId="{7670EF27-77F1-4580-9136-6192B7ED3AF8}" dt="2023-09-19T22:45:31.429" v="428" actId="1036"/>
          <ac:spMkLst>
            <pc:docMk/>
            <pc:sldMk cId="1206563532" sldId="2504"/>
            <ac:spMk id="10" creationId="{724E912B-D823-AD23-B1D8-692F9BD26E9F}"/>
          </ac:spMkLst>
        </pc:spChg>
        <pc:picChg chg="del">
          <ac:chgData name="Jon Roodschild" userId="93b75e7f-8323-4ae7-9010-9fa6e7789b94" providerId="ADAL" clId="{7670EF27-77F1-4580-9136-6192B7ED3AF8}" dt="2023-09-19T22:45:24.328" v="401" actId="478"/>
          <ac:picMkLst>
            <pc:docMk/>
            <pc:sldMk cId="1206563532" sldId="2504"/>
            <ac:picMk id="3" creationId="{6A3BC421-642D-67B2-A783-12F452BAE0EE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927310892" sldId="250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267600145" sldId="250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42321859" sldId="250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74453146" sldId="251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94706226" sldId="251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19441125" sldId="251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541709615" sldId="267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658670618" sldId="2677"/>
        </pc:sldMkLst>
      </pc:sldChg>
      <pc:sldChg chg="modSp mod">
        <pc:chgData name="Jon Roodschild" userId="93b75e7f-8323-4ae7-9010-9fa6e7789b94" providerId="ADAL" clId="{7670EF27-77F1-4580-9136-6192B7ED3AF8}" dt="2023-09-19T22:38:41.538" v="316" actId="1037"/>
        <pc:sldMkLst>
          <pc:docMk/>
          <pc:sldMk cId="1116123986" sldId="2711"/>
        </pc:sldMkLst>
        <pc:picChg chg="mod modCrop">
          <ac:chgData name="Jon Roodschild" userId="93b75e7f-8323-4ae7-9010-9fa6e7789b94" providerId="ADAL" clId="{7670EF27-77F1-4580-9136-6192B7ED3AF8}" dt="2023-09-19T22:38:41.538" v="316" actId="1037"/>
          <ac:picMkLst>
            <pc:docMk/>
            <pc:sldMk cId="1116123986" sldId="2711"/>
            <ac:picMk id="8" creationId="{9D7A1AA6-3AF3-B00D-35BC-972EED6AEDA4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5729421" sldId="2900"/>
        </pc:sldMkLst>
      </pc:sldChg>
      <pc:sldChg chg="mod modShow">
        <pc:chgData name="Jon Roodschild" userId="93b75e7f-8323-4ae7-9010-9fa6e7789b94" providerId="ADAL" clId="{7670EF27-77F1-4580-9136-6192B7ED3AF8}" dt="2023-09-19T22:39:27.215" v="317" actId="729"/>
        <pc:sldMkLst>
          <pc:docMk/>
          <pc:sldMk cId="3606249810" sldId="2901"/>
        </pc:sldMkLst>
      </pc:sldChg>
      <pc:sldChg chg="addSp delSp modSp mod">
        <pc:chgData name="Jon Roodschild" userId="93b75e7f-8323-4ae7-9010-9fa6e7789b94" providerId="ADAL" clId="{7670EF27-77F1-4580-9136-6192B7ED3AF8}" dt="2023-09-13T22:22:14.023" v="72"/>
        <pc:sldMkLst>
          <pc:docMk/>
          <pc:sldMk cId="3555390447" sldId="2902"/>
        </pc:sldMkLst>
        <pc:picChg chg="add del mod modCrop">
          <ac:chgData name="Jon Roodschild" userId="93b75e7f-8323-4ae7-9010-9fa6e7789b94" providerId="ADAL" clId="{7670EF27-77F1-4580-9136-6192B7ED3AF8}" dt="2023-09-13T22:22:12.955" v="71" actId="21"/>
          <ac:picMkLst>
            <pc:docMk/>
            <pc:sldMk cId="3555390447" sldId="2902"/>
            <ac:picMk id="3" creationId="{8186B675-796F-788D-4554-953CAF259586}"/>
          </ac:picMkLst>
        </pc:picChg>
        <pc:picChg chg="add mod">
          <ac:chgData name="Jon Roodschild" userId="93b75e7f-8323-4ae7-9010-9fa6e7789b94" providerId="ADAL" clId="{7670EF27-77F1-4580-9136-6192B7ED3AF8}" dt="2023-09-13T22:22:14.023" v="72"/>
          <ac:picMkLst>
            <pc:docMk/>
            <pc:sldMk cId="3555390447" sldId="2902"/>
            <ac:picMk id="8" creationId="{0B31B5A6-14EF-DB32-C758-4780E6DC9A9E}"/>
          </ac:picMkLst>
        </pc:picChg>
        <pc:picChg chg="del">
          <ac:chgData name="Jon Roodschild" userId="93b75e7f-8323-4ae7-9010-9fa6e7789b94" providerId="ADAL" clId="{7670EF27-77F1-4580-9136-6192B7ED3AF8}" dt="2023-09-13T22:21:09.993" v="54" actId="478"/>
          <ac:picMkLst>
            <pc:docMk/>
            <pc:sldMk cId="3555390447" sldId="2902"/>
            <ac:picMk id="17" creationId="{246C48CC-CC10-E190-976F-A5B23BD03D6B}"/>
          </ac:picMkLst>
        </pc:picChg>
      </pc:sldChg>
      <pc:sldChg chg="mod modShow">
        <pc:chgData name="Jon Roodschild" userId="93b75e7f-8323-4ae7-9010-9fa6e7789b94" providerId="ADAL" clId="{7670EF27-77F1-4580-9136-6192B7ED3AF8}" dt="2023-09-19T22:32:17.088" v="158" actId="729"/>
        <pc:sldMkLst>
          <pc:docMk/>
          <pc:sldMk cId="546104100" sldId="2903"/>
        </pc:sldMkLst>
      </pc:sldChg>
      <pc:sldChg chg="addSp delSp modSp mod delAnim modAnim">
        <pc:chgData name="Jon Roodschild" userId="93b75e7f-8323-4ae7-9010-9fa6e7789b94" providerId="ADAL" clId="{7670EF27-77F1-4580-9136-6192B7ED3AF8}" dt="2023-09-22T08:55:05.610" v="2749"/>
        <pc:sldMkLst>
          <pc:docMk/>
          <pc:sldMk cId="2023350999" sldId="2919"/>
        </pc:sldMkLst>
        <pc:spChg chg="del">
          <ac:chgData name="Jon Roodschild" userId="93b75e7f-8323-4ae7-9010-9fa6e7789b94" providerId="ADAL" clId="{7670EF27-77F1-4580-9136-6192B7ED3AF8}" dt="2023-09-22T08:29:20.281" v="1885" actId="478"/>
          <ac:spMkLst>
            <pc:docMk/>
            <pc:sldMk cId="2023350999" sldId="2919"/>
            <ac:spMk id="2" creationId="{26609C24-16DB-12A8-27A5-AF1923E06B70}"/>
          </ac:spMkLst>
        </pc:spChg>
        <pc:spChg chg="add del">
          <ac:chgData name="Jon Roodschild" userId="93b75e7f-8323-4ae7-9010-9fa6e7789b94" providerId="ADAL" clId="{7670EF27-77F1-4580-9136-6192B7ED3AF8}" dt="2023-09-22T08:29:30.919" v="1889" actId="22"/>
          <ac:spMkLst>
            <pc:docMk/>
            <pc:sldMk cId="2023350999" sldId="2919"/>
            <ac:spMk id="18" creationId="{54E8BB07-F63E-326F-BBDD-7C3D2E36A8F0}"/>
          </ac:spMkLst>
        </pc:spChg>
        <pc:spChg chg="add mod">
          <ac:chgData name="Jon Roodschild" userId="93b75e7f-8323-4ae7-9010-9fa6e7789b94" providerId="ADAL" clId="{7670EF27-77F1-4580-9136-6192B7ED3AF8}" dt="2023-09-22T08:46:51.527" v="2231" actId="14100"/>
          <ac:spMkLst>
            <pc:docMk/>
            <pc:sldMk cId="2023350999" sldId="2919"/>
            <ac:spMk id="30" creationId="{8465F8AE-4F7F-5474-70E1-DD7B4B45795A}"/>
          </ac:spMkLst>
        </pc:spChg>
        <pc:picChg chg="add del mod">
          <ac:chgData name="Jon Roodschild" userId="93b75e7f-8323-4ae7-9010-9fa6e7789b94" providerId="ADAL" clId="{7670EF27-77F1-4580-9136-6192B7ED3AF8}" dt="2023-09-13T22:25:42.852" v="151" actId="478"/>
          <ac:picMkLst>
            <pc:docMk/>
            <pc:sldMk cId="2023350999" sldId="2919"/>
            <ac:picMk id="2" creationId="{3FB13487-38B6-02A5-EA2A-A32A4EE84623}"/>
          </ac:picMkLst>
        </pc:picChg>
        <pc:picChg chg="add del mod">
          <ac:chgData name="Jon Roodschild" userId="93b75e7f-8323-4ae7-9010-9fa6e7789b94" providerId="ADAL" clId="{7670EF27-77F1-4580-9136-6192B7ED3AF8}" dt="2023-09-22T08:29:21.525" v="1886" actId="478"/>
          <ac:picMkLst>
            <pc:docMk/>
            <pc:sldMk cId="2023350999" sldId="2919"/>
            <ac:picMk id="16" creationId="{E74ADA07-392E-4B72-DE4F-B6ED98EA4134}"/>
          </ac:picMkLst>
        </pc:picChg>
        <pc:picChg chg="del">
          <ac:chgData name="Jon Roodschild" userId="93b75e7f-8323-4ae7-9010-9fa6e7789b94" providerId="ADAL" clId="{7670EF27-77F1-4580-9136-6192B7ED3AF8}" dt="2023-09-22T08:29:25.196" v="1887" actId="478"/>
          <ac:picMkLst>
            <pc:docMk/>
            <pc:sldMk cId="2023350999" sldId="2919"/>
            <ac:picMk id="20" creationId="{7A4A19F5-CB87-F0DB-46F2-DBE4B6C10EBC}"/>
          </ac:picMkLst>
        </pc:picChg>
        <pc:picChg chg="add del mod">
          <ac:chgData name="Jon Roodschild" userId="93b75e7f-8323-4ae7-9010-9fa6e7789b94" providerId="ADAL" clId="{7670EF27-77F1-4580-9136-6192B7ED3AF8}" dt="2023-09-22T08:32:17.057" v="1973" actId="21"/>
          <ac:picMkLst>
            <pc:docMk/>
            <pc:sldMk cId="2023350999" sldId="2919"/>
            <ac:picMk id="21" creationId="{C875EBC8-BD23-0B0B-83E1-15BE9E663FB5}"/>
          </ac:picMkLst>
        </pc:picChg>
        <pc:picChg chg="add del mod modCrop">
          <ac:chgData name="Jon Roodschild" userId="93b75e7f-8323-4ae7-9010-9fa6e7789b94" providerId="ADAL" clId="{7670EF27-77F1-4580-9136-6192B7ED3AF8}" dt="2023-09-22T08:39:49.471" v="2080" actId="478"/>
          <ac:picMkLst>
            <pc:docMk/>
            <pc:sldMk cId="2023350999" sldId="2919"/>
            <ac:picMk id="22" creationId="{811616A1-1511-EDB4-0104-B292BD868987}"/>
          </ac:picMkLst>
        </pc:picChg>
        <pc:picChg chg="add del mod">
          <ac:chgData name="Jon Roodschild" userId="93b75e7f-8323-4ae7-9010-9fa6e7789b94" providerId="ADAL" clId="{7670EF27-77F1-4580-9136-6192B7ED3AF8}" dt="2023-09-22T08:42:31.567" v="2182" actId="478"/>
          <ac:picMkLst>
            <pc:docMk/>
            <pc:sldMk cId="2023350999" sldId="2919"/>
            <ac:picMk id="25" creationId="{6D368F6E-901C-B6BD-DBC5-321C3AD566B8}"/>
          </ac:picMkLst>
        </pc:picChg>
        <pc:picChg chg="add mod">
          <ac:chgData name="Jon Roodschild" userId="93b75e7f-8323-4ae7-9010-9fa6e7789b94" providerId="ADAL" clId="{7670EF27-77F1-4580-9136-6192B7ED3AF8}" dt="2023-09-22T08:42:32.835" v="2183"/>
          <ac:picMkLst>
            <pc:docMk/>
            <pc:sldMk cId="2023350999" sldId="2919"/>
            <ac:picMk id="29" creationId="{BFC93149-23D4-6081-98BC-8BBC17EB06A9}"/>
          </ac:picMkLst>
        </pc:picChg>
        <pc:cxnChg chg="del mod">
          <ac:chgData name="Jon Roodschild" userId="93b75e7f-8323-4ae7-9010-9fa6e7789b94" providerId="ADAL" clId="{7670EF27-77F1-4580-9136-6192B7ED3AF8}" dt="2023-09-22T08:40:34.184" v="2086" actId="478"/>
          <ac:cxnSpMkLst>
            <pc:docMk/>
            <pc:sldMk cId="2023350999" sldId="2919"/>
            <ac:cxnSpMk id="15" creationId="{5E82167C-7F49-4533-71DD-41965737AEAA}"/>
          </ac:cxnSpMkLst>
        </pc:cxnChg>
      </pc:sldChg>
      <pc:sldChg chg="addSp delSp modSp mod delAnim modAnim">
        <pc:chgData name="Jon Roodschild" userId="93b75e7f-8323-4ae7-9010-9fa6e7789b94" providerId="ADAL" clId="{7670EF27-77F1-4580-9136-6192B7ED3AF8}" dt="2023-09-22T08:54:41.072" v="2748"/>
        <pc:sldMkLst>
          <pc:docMk/>
          <pc:sldMk cId="579262945" sldId="2920"/>
        </pc:sldMkLst>
        <pc:spChg chg="del">
          <ac:chgData name="Jon Roodschild" userId="93b75e7f-8323-4ae7-9010-9fa6e7789b94" providerId="ADAL" clId="{7670EF27-77F1-4580-9136-6192B7ED3AF8}" dt="2023-09-22T08:33:45.525" v="1978" actId="478"/>
          <ac:spMkLst>
            <pc:docMk/>
            <pc:sldMk cId="579262945" sldId="2920"/>
            <ac:spMk id="17" creationId="{885F3480-B669-38B4-390E-F53621F67B9B}"/>
          </ac:spMkLst>
        </pc:spChg>
        <pc:spChg chg="add mod">
          <ac:chgData name="Jon Roodschild" userId="93b75e7f-8323-4ae7-9010-9fa6e7789b94" providerId="ADAL" clId="{7670EF27-77F1-4580-9136-6192B7ED3AF8}" dt="2023-09-22T08:47:28.395" v="2267" actId="1036"/>
          <ac:spMkLst>
            <pc:docMk/>
            <pc:sldMk cId="579262945" sldId="2920"/>
            <ac:spMk id="21" creationId="{F57E5094-AE8D-7BE3-78F0-4CE93641E675}"/>
          </ac:spMkLst>
        </pc:spChg>
        <pc:picChg chg="add del mod">
          <ac:chgData name="Jon Roodschild" userId="93b75e7f-8323-4ae7-9010-9fa6e7789b94" providerId="ADAL" clId="{7670EF27-77F1-4580-9136-6192B7ED3AF8}" dt="2023-09-22T08:39:44.323" v="2078" actId="478"/>
          <ac:picMkLst>
            <pc:docMk/>
            <pc:sldMk cId="579262945" sldId="2920"/>
            <ac:picMk id="2" creationId="{3C3DB2A6-E681-4496-0A9F-72760218C584}"/>
          </ac:picMkLst>
        </pc:picChg>
        <pc:picChg chg="add del mod">
          <ac:chgData name="Jon Roodschild" userId="93b75e7f-8323-4ae7-9010-9fa6e7789b94" providerId="ADAL" clId="{7670EF27-77F1-4580-9136-6192B7ED3AF8}" dt="2023-09-13T22:25:37.032" v="149" actId="478"/>
          <ac:picMkLst>
            <pc:docMk/>
            <pc:sldMk cId="579262945" sldId="2920"/>
            <ac:picMk id="2" creationId="{AA605FBF-0C5B-10B3-79CB-A4F8D75114E2}"/>
          </ac:picMkLst>
        </pc:picChg>
        <pc:picChg chg="add del mod">
          <ac:chgData name="Jon Roodschild" userId="93b75e7f-8323-4ae7-9010-9fa6e7789b94" providerId="ADAL" clId="{7670EF27-77F1-4580-9136-6192B7ED3AF8}" dt="2023-09-22T08:33:48.453" v="1980" actId="478"/>
          <ac:picMkLst>
            <pc:docMk/>
            <pc:sldMk cId="579262945" sldId="2920"/>
            <ac:picMk id="15" creationId="{F6AFE4EE-18B2-E320-8C60-C0ECC58D1098}"/>
          </ac:picMkLst>
        </pc:picChg>
        <pc:picChg chg="del">
          <ac:chgData name="Jon Roodschild" userId="93b75e7f-8323-4ae7-9010-9fa6e7789b94" providerId="ADAL" clId="{7670EF27-77F1-4580-9136-6192B7ED3AF8}" dt="2023-09-22T08:33:47.541" v="1979" actId="478"/>
          <ac:picMkLst>
            <pc:docMk/>
            <pc:sldMk cId="579262945" sldId="2920"/>
            <ac:picMk id="16" creationId="{283B92E9-4E71-865D-6FBA-D3AF96F77A2C}"/>
          </ac:picMkLst>
        </pc:picChg>
        <pc:picChg chg="add del mod">
          <ac:chgData name="Jon Roodschild" userId="93b75e7f-8323-4ae7-9010-9fa6e7789b94" providerId="ADAL" clId="{7670EF27-77F1-4580-9136-6192B7ED3AF8}" dt="2023-09-22T08:42:35.943" v="2184" actId="478"/>
          <ac:picMkLst>
            <pc:docMk/>
            <pc:sldMk cId="579262945" sldId="2920"/>
            <ac:picMk id="18" creationId="{6BB6BE7F-0676-F20D-B74B-3F2126D49ED4}"/>
          </ac:picMkLst>
        </pc:picChg>
        <pc:picChg chg="add mod">
          <ac:chgData name="Jon Roodschild" userId="93b75e7f-8323-4ae7-9010-9fa6e7789b94" providerId="ADAL" clId="{7670EF27-77F1-4580-9136-6192B7ED3AF8}" dt="2023-09-22T08:42:36.497" v="2185"/>
          <ac:picMkLst>
            <pc:docMk/>
            <pc:sldMk cId="579262945" sldId="2920"/>
            <ac:picMk id="19" creationId="{5E0C2061-F1B9-66C5-F2CA-C51A09EFA86D}"/>
          </ac:picMkLst>
        </pc:picChg>
        <pc:cxnChg chg="del">
          <ac:chgData name="Jon Roodschild" userId="93b75e7f-8323-4ae7-9010-9fa6e7789b94" providerId="ADAL" clId="{7670EF27-77F1-4580-9136-6192B7ED3AF8}" dt="2023-09-22T08:40:37.389" v="2087" actId="478"/>
          <ac:cxnSpMkLst>
            <pc:docMk/>
            <pc:sldMk cId="579262945" sldId="2920"/>
            <ac:cxnSpMk id="20" creationId="{684AE3F0-FAB5-89CC-223C-4E8FC3E6E8C5}"/>
          </ac:cxnSpMkLst>
        </pc:cxnChg>
      </pc:sldChg>
      <pc:sldChg chg="addSp delSp modSp mod delAnim modAnim modCm">
        <pc:chgData name="Jon Roodschild" userId="93b75e7f-8323-4ae7-9010-9fa6e7789b94" providerId="ADAL" clId="{7670EF27-77F1-4580-9136-6192B7ED3AF8}" dt="2023-09-22T08:55:45.623" v="2751"/>
        <pc:sldMkLst>
          <pc:docMk/>
          <pc:sldMk cId="3961560797" sldId="2922"/>
        </pc:sldMkLst>
        <pc:spChg chg="del">
          <ac:chgData name="Jon Roodschild" userId="93b75e7f-8323-4ae7-9010-9fa6e7789b94" providerId="ADAL" clId="{7670EF27-77F1-4580-9136-6192B7ED3AF8}" dt="2023-09-22T08:33:55.046" v="1982" actId="478"/>
          <ac:spMkLst>
            <pc:docMk/>
            <pc:sldMk cId="3961560797" sldId="2922"/>
            <ac:spMk id="17" creationId="{8606FED1-CB04-27BA-63D9-9DBA73A80D9F}"/>
          </ac:spMkLst>
        </pc:spChg>
        <pc:spChg chg="add mod">
          <ac:chgData name="Jon Roodschild" userId="93b75e7f-8323-4ae7-9010-9fa6e7789b94" providerId="ADAL" clId="{7670EF27-77F1-4580-9136-6192B7ED3AF8}" dt="2023-09-22T08:47:36.925" v="2307" actId="1036"/>
          <ac:spMkLst>
            <pc:docMk/>
            <pc:sldMk cId="3961560797" sldId="2922"/>
            <ac:spMk id="21" creationId="{8F26C9E3-67C7-CCB7-0183-D3F1D507AB81}"/>
          </ac:spMkLst>
        </pc:spChg>
        <pc:picChg chg="add del mod">
          <ac:chgData name="Jon Roodschild" userId="93b75e7f-8323-4ae7-9010-9fa6e7789b94" providerId="ADAL" clId="{7670EF27-77F1-4580-9136-6192B7ED3AF8}" dt="2023-09-22T08:39:39.775" v="2076" actId="478"/>
          <ac:picMkLst>
            <pc:docMk/>
            <pc:sldMk cId="3961560797" sldId="2922"/>
            <ac:picMk id="2" creationId="{641B4F5C-7C12-26ED-A721-4F6314DC3FF3}"/>
          </ac:picMkLst>
        </pc:picChg>
        <pc:picChg chg="add del mod">
          <ac:chgData name="Jon Roodschild" userId="93b75e7f-8323-4ae7-9010-9fa6e7789b94" providerId="ADAL" clId="{7670EF27-77F1-4580-9136-6192B7ED3AF8}" dt="2023-09-13T22:25:33.075" v="147" actId="478"/>
          <ac:picMkLst>
            <pc:docMk/>
            <pc:sldMk cId="3961560797" sldId="2922"/>
            <ac:picMk id="2" creationId="{7982DD80-2AE0-1D4D-F608-BCE7AC7867B8}"/>
          </ac:picMkLst>
        </pc:picChg>
        <pc:picChg chg="add del mod">
          <ac:chgData name="Jon Roodschild" userId="93b75e7f-8323-4ae7-9010-9fa6e7789b94" providerId="ADAL" clId="{7670EF27-77F1-4580-9136-6192B7ED3AF8}" dt="2023-09-22T08:33:57.197" v="1983" actId="478"/>
          <ac:picMkLst>
            <pc:docMk/>
            <pc:sldMk cId="3961560797" sldId="2922"/>
            <ac:picMk id="15" creationId="{A477B4F8-64A8-DFB4-07E4-303ABEA1D8DB}"/>
          </ac:picMkLst>
        </pc:picChg>
        <pc:picChg chg="del">
          <ac:chgData name="Jon Roodschild" userId="93b75e7f-8323-4ae7-9010-9fa6e7789b94" providerId="ADAL" clId="{7670EF27-77F1-4580-9136-6192B7ED3AF8}" dt="2023-09-22T08:33:58.545" v="1984" actId="478"/>
          <ac:picMkLst>
            <pc:docMk/>
            <pc:sldMk cId="3961560797" sldId="2922"/>
            <ac:picMk id="16" creationId="{40704B31-99B1-1F43-E7EB-499ABB896F7A}"/>
          </ac:picMkLst>
        </pc:picChg>
        <pc:picChg chg="add del mod">
          <ac:chgData name="Jon Roodschild" userId="93b75e7f-8323-4ae7-9010-9fa6e7789b94" providerId="ADAL" clId="{7670EF27-77F1-4580-9136-6192B7ED3AF8}" dt="2023-09-22T08:42:42.745" v="2186" actId="478"/>
          <ac:picMkLst>
            <pc:docMk/>
            <pc:sldMk cId="3961560797" sldId="2922"/>
            <ac:picMk id="19" creationId="{16729A7F-9577-0531-909E-F6D4437627AE}"/>
          </ac:picMkLst>
        </pc:picChg>
        <pc:picChg chg="add mod">
          <ac:chgData name="Jon Roodschild" userId="93b75e7f-8323-4ae7-9010-9fa6e7789b94" providerId="ADAL" clId="{7670EF27-77F1-4580-9136-6192B7ED3AF8}" dt="2023-09-22T08:42:43.377" v="2187"/>
          <ac:picMkLst>
            <pc:docMk/>
            <pc:sldMk cId="3961560797" sldId="2922"/>
            <ac:picMk id="20" creationId="{E943796B-28D1-1169-E321-3F11FDA84C72}"/>
          </ac:picMkLst>
        </pc:picChg>
        <pc:cxnChg chg="del">
          <ac:chgData name="Jon Roodschild" userId="93b75e7f-8323-4ae7-9010-9fa6e7789b94" providerId="ADAL" clId="{7670EF27-77F1-4580-9136-6192B7ED3AF8}" dt="2023-09-22T08:40:40.266" v="2088" actId="478"/>
          <ac:cxnSpMkLst>
            <pc:docMk/>
            <pc:sldMk cId="3961560797" sldId="2922"/>
            <ac:cxnSpMk id="18" creationId="{35F21E03-BB96-33A4-58E8-9E8BEC62DAD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Jon Roodschild" userId="93b75e7f-8323-4ae7-9010-9fa6e7789b94" providerId="ADAL" clId="{7670EF27-77F1-4580-9136-6192B7ED3AF8}" dt="2023-09-22T08:35:26.742" v="1986"/>
              <pc2:cmMkLst xmlns:pc2="http://schemas.microsoft.com/office/powerpoint/2019/9/main/command">
                <pc:docMk/>
                <pc:sldMk cId="3961560797" sldId="2922"/>
                <pc2:cmMk id="{DC37C1C6-D6D3-4EAB-8604-550119209D21}"/>
              </pc2:cmMkLst>
              <pc226:cmRplyChg chg="add">
                <pc226:chgData name="Jon Roodschild" userId="93b75e7f-8323-4ae7-9010-9fa6e7789b94" providerId="ADAL" clId="{7670EF27-77F1-4580-9136-6192B7ED3AF8}" dt="2023-09-22T08:35:26.742" v="1986"/>
                <pc2:cmRplyMkLst xmlns:pc2="http://schemas.microsoft.com/office/powerpoint/2019/9/main/command">
                  <pc:docMk/>
                  <pc:sldMk cId="3961560797" sldId="2922"/>
                  <pc2:cmMk id="{DC37C1C6-D6D3-4EAB-8604-550119209D21}"/>
                  <pc2:cmRplyMk id="{79110A04-2987-4DE5-9826-31B89BEF3A17}"/>
                </pc2:cmRplyMkLst>
              </pc226:cmRplyChg>
            </pc226:cmChg>
          </p:ext>
        </pc:extLst>
      </pc:sldChg>
      <pc:sldChg chg="addSp delSp modSp mod delAnim modAnim">
        <pc:chgData name="Jon Roodschild" userId="93b75e7f-8323-4ae7-9010-9fa6e7789b94" providerId="ADAL" clId="{7670EF27-77F1-4580-9136-6192B7ED3AF8}" dt="2023-09-22T08:56:03.544" v="2755"/>
        <pc:sldMkLst>
          <pc:docMk/>
          <pc:sldMk cId="3129918435" sldId="2925"/>
        </pc:sldMkLst>
        <pc:spChg chg="mod">
          <ac:chgData name="Jon Roodschild" userId="93b75e7f-8323-4ae7-9010-9fa6e7789b94" providerId="ADAL" clId="{7670EF27-77F1-4580-9136-6192B7ED3AF8}" dt="2023-09-22T08:52:34.953" v="2743" actId="1035"/>
          <ac:spMkLst>
            <pc:docMk/>
            <pc:sldMk cId="3129918435" sldId="2925"/>
            <ac:spMk id="7" creationId="{2020EC68-EA16-08EB-7B9E-EB4082B7E3B9}"/>
          </ac:spMkLst>
        </pc:spChg>
        <pc:spChg chg="mod">
          <ac:chgData name="Jon Roodschild" userId="93b75e7f-8323-4ae7-9010-9fa6e7789b94" providerId="ADAL" clId="{7670EF27-77F1-4580-9136-6192B7ED3AF8}" dt="2023-09-22T08:53:23.438" v="2746" actId="1035"/>
          <ac:spMkLst>
            <pc:docMk/>
            <pc:sldMk cId="3129918435" sldId="2925"/>
            <ac:spMk id="11" creationId="{1F2A16AC-4AF5-A966-C4EF-0B57EC78271B}"/>
          </ac:spMkLst>
        </pc:spChg>
        <pc:spChg chg="del">
          <ac:chgData name="Jon Roodschild" userId="93b75e7f-8323-4ae7-9010-9fa6e7789b94" providerId="ADAL" clId="{7670EF27-77F1-4580-9136-6192B7ED3AF8}" dt="2023-09-22T08:35:58.415" v="1994" actId="478"/>
          <ac:spMkLst>
            <pc:docMk/>
            <pc:sldMk cId="3129918435" sldId="2925"/>
            <ac:spMk id="18" creationId="{D0756D62-0E94-09CE-C030-C413E99D16B7}"/>
          </ac:spMkLst>
        </pc:spChg>
        <pc:spChg chg="add mod">
          <ac:chgData name="Jon Roodschild" userId="93b75e7f-8323-4ae7-9010-9fa6e7789b94" providerId="ADAL" clId="{7670EF27-77F1-4580-9136-6192B7ED3AF8}" dt="2023-09-22T08:47:55.895" v="2411" actId="1036"/>
          <ac:spMkLst>
            <pc:docMk/>
            <pc:sldMk cId="3129918435" sldId="2925"/>
            <ac:spMk id="21" creationId="{2806049D-D247-681D-BEF7-CFC61C1F601F}"/>
          </ac:spMkLst>
        </pc:spChg>
        <pc:picChg chg="add del mod">
          <ac:chgData name="Jon Roodschild" userId="93b75e7f-8323-4ae7-9010-9fa6e7789b94" providerId="ADAL" clId="{7670EF27-77F1-4580-9136-6192B7ED3AF8}" dt="2023-09-22T08:39:28.879" v="2072" actId="478"/>
          <ac:picMkLst>
            <pc:docMk/>
            <pc:sldMk cId="3129918435" sldId="2925"/>
            <ac:picMk id="2" creationId="{6B968909-0B7D-D8F5-8F61-9FBB311DEB20}"/>
          </ac:picMkLst>
        </pc:picChg>
        <pc:picChg chg="add del mod">
          <ac:chgData name="Jon Roodschild" userId="93b75e7f-8323-4ae7-9010-9fa6e7789b94" providerId="ADAL" clId="{7670EF27-77F1-4580-9136-6192B7ED3AF8}" dt="2023-09-13T22:25:24.560" v="143" actId="478"/>
          <ac:picMkLst>
            <pc:docMk/>
            <pc:sldMk cId="3129918435" sldId="2925"/>
            <ac:picMk id="2" creationId="{F8F59AF3-943E-6D8C-FB14-A30F7CD492BA}"/>
          </ac:picMkLst>
        </pc:picChg>
        <pc:picChg chg="add del mod">
          <ac:chgData name="Jon Roodschild" userId="93b75e7f-8323-4ae7-9010-9fa6e7789b94" providerId="ADAL" clId="{7670EF27-77F1-4580-9136-6192B7ED3AF8}" dt="2023-09-22T08:36:04.029" v="1996" actId="478"/>
          <ac:picMkLst>
            <pc:docMk/>
            <pc:sldMk cId="3129918435" sldId="2925"/>
            <ac:picMk id="15" creationId="{E74F9DA6-406A-C411-1F9C-9FB749692BF1}"/>
          </ac:picMkLst>
        </pc:picChg>
        <pc:picChg chg="del">
          <ac:chgData name="Jon Roodschild" userId="93b75e7f-8323-4ae7-9010-9fa6e7789b94" providerId="ADAL" clId="{7670EF27-77F1-4580-9136-6192B7ED3AF8}" dt="2023-09-22T08:36:01.573" v="1995" actId="478"/>
          <ac:picMkLst>
            <pc:docMk/>
            <pc:sldMk cId="3129918435" sldId="2925"/>
            <ac:picMk id="16" creationId="{09F86167-0CC2-8008-D171-8C1871C690E4}"/>
          </ac:picMkLst>
        </pc:picChg>
        <pc:picChg chg="add del mod">
          <ac:chgData name="Jon Roodschild" userId="93b75e7f-8323-4ae7-9010-9fa6e7789b94" providerId="ADAL" clId="{7670EF27-77F1-4580-9136-6192B7ED3AF8}" dt="2023-09-22T08:42:52.088" v="2190" actId="478"/>
          <ac:picMkLst>
            <pc:docMk/>
            <pc:sldMk cId="3129918435" sldId="2925"/>
            <ac:picMk id="19" creationId="{8ADA252B-7AB7-29E5-0A2D-9A9228B6AD0A}"/>
          </ac:picMkLst>
        </pc:picChg>
        <pc:picChg chg="add mod">
          <ac:chgData name="Jon Roodschild" userId="93b75e7f-8323-4ae7-9010-9fa6e7789b94" providerId="ADAL" clId="{7670EF27-77F1-4580-9136-6192B7ED3AF8}" dt="2023-09-22T08:42:52.609" v="2191"/>
          <ac:picMkLst>
            <pc:docMk/>
            <pc:sldMk cId="3129918435" sldId="2925"/>
            <ac:picMk id="20" creationId="{CA3FBA59-DBB6-47C8-E219-6760A63FBF7E}"/>
          </ac:picMkLst>
        </pc:picChg>
        <pc:cxnChg chg="del">
          <ac:chgData name="Jon Roodschild" userId="93b75e7f-8323-4ae7-9010-9fa6e7789b94" providerId="ADAL" clId="{7670EF27-77F1-4580-9136-6192B7ED3AF8}" dt="2023-09-22T08:40:44.637" v="2089" actId="478"/>
          <ac:cxnSpMkLst>
            <pc:docMk/>
            <pc:sldMk cId="3129918435" sldId="2925"/>
            <ac:cxnSpMk id="17" creationId="{1E90703F-9244-2786-40A1-BFDB55714E93}"/>
          </ac:cxnSpMkLst>
        </pc:cxnChg>
      </pc:sldChg>
      <pc:sldChg chg="addSp delSp modSp mod delAnim modAnim">
        <pc:chgData name="Jon Roodschild" userId="93b75e7f-8323-4ae7-9010-9fa6e7789b94" providerId="ADAL" clId="{7670EF27-77F1-4580-9136-6192B7ED3AF8}" dt="2023-09-22T08:56:15.046" v="2757"/>
        <pc:sldMkLst>
          <pc:docMk/>
          <pc:sldMk cId="4145206558" sldId="2926"/>
        </pc:sldMkLst>
        <pc:spChg chg="del">
          <ac:chgData name="Jon Roodschild" userId="93b75e7f-8323-4ae7-9010-9fa6e7789b94" providerId="ADAL" clId="{7670EF27-77F1-4580-9136-6192B7ED3AF8}" dt="2023-09-22T08:36:14.222" v="2000" actId="478"/>
          <ac:spMkLst>
            <pc:docMk/>
            <pc:sldMk cId="4145206558" sldId="2926"/>
            <ac:spMk id="16" creationId="{698E61CD-DC7F-489C-6AE5-AFCBD407F8D4}"/>
          </ac:spMkLst>
        </pc:spChg>
        <pc:spChg chg="add mod">
          <ac:chgData name="Jon Roodschild" userId="93b75e7f-8323-4ae7-9010-9fa6e7789b94" providerId="ADAL" clId="{7670EF27-77F1-4580-9136-6192B7ED3AF8}" dt="2023-09-22T08:48:07.085" v="2496" actId="1035"/>
          <ac:spMkLst>
            <pc:docMk/>
            <pc:sldMk cId="4145206558" sldId="2926"/>
            <ac:spMk id="21" creationId="{9811B83D-B7B2-364E-7896-10E6866F7AD7}"/>
          </ac:spMkLst>
        </pc:spChg>
        <pc:picChg chg="add del mod">
          <ac:chgData name="Jon Roodschild" userId="93b75e7f-8323-4ae7-9010-9fa6e7789b94" providerId="ADAL" clId="{7670EF27-77F1-4580-9136-6192B7ED3AF8}" dt="2023-09-22T08:36:09.319" v="1998" actId="478"/>
          <ac:picMkLst>
            <pc:docMk/>
            <pc:sldMk cId="4145206558" sldId="2926"/>
            <ac:picMk id="2" creationId="{E4811AB3-B54D-CE0F-6427-728C4F9A0B37}"/>
          </ac:picMkLst>
        </pc:picChg>
        <pc:picChg chg="add del mod">
          <ac:chgData name="Jon Roodschild" userId="93b75e7f-8323-4ae7-9010-9fa6e7789b94" providerId="ADAL" clId="{7670EF27-77F1-4580-9136-6192B7ED3AF8}" dt="2023-09-22T08:39:24.126" v="2070" actId="478"/>
          <ac:picMkLst>
            <pc:docMk/>
            <pc:sldMk cId="4145206558" sldId="2926"/>
            <ac:picMk id="15" creationId="{80950147-6EE3-E9EA-1B6D-B2AB86A609A9}"/>
          </ac:picMkLst>
        </pc:picChg>
        <pc:picChg chg="del">
          <ac:chgData name="Jon Roodschild" userId="93b75e7f-8323-4ae7-9010-9fa6e7789b94" providerId="ADAL" clId="{7670EF27-77F1-4580-9136-6192B7ED3AF8}" dt="2023-09-22T08:36:11.342" v="1999" actId="478"/>
          <ac:picMkLst>
            <pc:docMk/>
            <pc:sldMk cId="4145206558" sldId="2926"/>
            <ac:picMk id="17" creationId="{9FBBA991-F90B-43CC-3D25-E5CCA8309640}"/>
          </ac:picMkLst>
        </pc:picChg>
        <pc:picChg chg="add del mod">
          <ac:chgData name="Jon Roodschild" userId="93b75e7f-8323-4ae7-9010-9fa6e7789b94" providerId="ADAL" clId="{7670EF27-77F1-4580-9136-6192B7ED3AF8}" dt="2023-09-22T08:42:56.637" v="2192" actId="478"/>
          <ac:picMkLst>
            <pc:docMk/>
            <pc:sldMk cId="4145206558" sldId="2926"/>
            <ac:picMk id="18" creationId="{98A92B10-3536-9466-568B-DBC43693A9AB}"/>
          </ac:picMkLst>
        </pc:picChg>
        <pc:picChg chg="add mod">
          <ac:chgData name="Jon Roodschild" userId="93b75e7f-8323-4ae7-9010-9fa6e7789b94" providerId="ADAL" clId="{7670EF27-77F1-4580-9136-6192B7ED3AF8}" dt="2023-09-22T08:42:57.127" v="2193"/>
          <ac:picMkLst>
            <pc:docMk/>
            <pc:sldMk cId="4145206558" sldId="2926"/>
            <ac:picMk id="20" creationId="{95A93691-706F-5BFC-8465-5251C68CD4D4}"/>
          </ac:picMkLst>
        </pc:picChg>
        <pc:cxnChg chg="del">
          <ac:chgData name="Jon Roodschild" userId="93b75e7f-8323-4ae7-9010-9fa6e7789b94" providerId="ADAL" clId="{7670EF27-77F1-4580-9136-6192B7ED3AF8}" dt="2023-09-22T08:40:49.367" v="2090" actId="478"/>
          <ac:cxnSpMkLst>
            <pc:docMk/>
            <pc:sldMk cId="4145206558" sldId="2926"/>
            <ac:cxnSpMk id="19" creationId="{5757B9C6-9878-9D6F-FB87-BEC5D1747451}"/>
          </ac:cxnSpMkLst>
        </pc:cxnChg>
      </pc:sldChg>
      <pc:sldChg chg="addSp delSp modSp mod delAnim modAnim">
        <pc:chgData name="Jon Roodschild" userId="93b75e7f-8323-4ae7-9010-9fa6e7789b94" providerId="ADAL" clId="{7670EF27-77F1-4580-9136-6192B7ED3AF8}" dt="2023-09-22T08:56:28.715" v="2760"/>
        <pc:sldMkLst>
          <pc:docMk/>
          <pc:sldMk cId="1822771249" sldId="2927"/>
        </pc:sldMkLst>
        <pc:spChg chg="del">
          <ac:chgData name="Jon Roodschild" userId="93b75e7f-8323-4ae7-9010-9fa6e7789b94" providerId="ADAL" clId="{7670EF27-77F1-4580-9136-6192B7ED3AF8}" dt="2023-09-22T08:20:34.844" v="1884" actId="478"/>
          <ac:spMkLst>
            <pc:docMk/>
            <pc:sldMk cId="1822771249" sldId="2927"/>
            <ac:spMk id="18" creationId="{D289DAEF-52F1-1BDD-2458-C1297B2FEACB}"/>
          </ac:spMkLst>
        </pc:spChg>
        <pc:spChg chg="add mod">
          <ac:chgData name="Jon Roodschild" userId="93b75e7f-8323-4ae7-9010-9fa6e7789b94" providerId="ADAL" clId="{7670EF27-77F1-4580-9136-6192B7ED3AF8}" dt="2023-09-22T08:48:23.629" v="2608" actId="1035"/>
          <ac:spMkLst>
            <pc:docMk/>
            <pc:sldMk cId="1822771249" sldId="2927"/>
            <ac:spMk id="21" creationId="{B7373007-7E04-E6AA-FE49-ADDE636C9474}"/>
          </ac:spMkLst>
        </pc:spChg>
        <pc:picChg chg="del">
          <ac:chgData name="Jon Roodschild" userId="93b75e7f-8323-4ae7-9010-9fa6e7789b94" providerId="ADAL" clId="{7670EF27-77F1-4580-9136-6192B7ED3AF8}" dt="2023-09-22T08:36:19.023" v="2002" actId="478"/>
          <ac:picMkLst>
            <pc:docMk/>
            <pc:sldMk cId="1822771249" sldId="2927"/>
            <ac:picMk id="2" creationId="{3A51AD65-7D32-5BDD-C591-E735AE728F30}"/>
          </ac:picMkLst>
        </pc:picChg>
        <pc:picChg chg="add del mod">
          <ac:chgData name="Jon Roodschild" userId="93b75e7f-8323-4ae7-9010-9fa6e7789b94" providerId="ADAL" clId="{7670EF27-77F1-4580-9136-6192B7ED3AF8}" dt="2023-09-22T08:36:21.775" v="2003" actId="478"/>
          <ac:picMkLst>
            <pc:docMk/>
            <pc:sldMk cId="1822771249" sldId="2927"/>
            <ac:picMk id="16" creationId="{38791D07-C9AB-7748-29E5-90447ABC1521}"/>
          </ac:picMkLst>
        </pc:picChg>
        <pc:picChg chg="add del mod">
          <ac:chgData name="Jon Roodschild" userId="93b75e7f-8323-4ae7-9010-9fa6e7789b94" providerId="ADAL" clId="{7670EF27-77F1-4580-9136-6192B7ED3AF8}" dt="2023-09-22T08:39:19.589" v="2068" actId="478"/>
          <ac:picMkLst>
            <pc:docMk/>
            <pc:sldMk cId="1822771249" sldId="2927"/>
            <ac:picMk id="17" creationId="{FE5282A4-876F-46BF-AEA8-262595CC9201}"/>
          </ac:picMkLst>
        </pc:picChg>
        <pc:picChg chg="add del mod">
          <ac:chgData name="Jon Roodschild" userId="93b75e7f-8323-4ae7-9010-9fa6e7789b94" providerId="ADAL" clId="{7670EF27-77F1-4580-9136-6192B7ED3AF8}" dt="2023-09-22T08:43:00.229" v="2194" actId="478"/>
          <ac:picMkLst>
            <pc:docMk/>
            <pc:sldMk cId="1822771249" sldId="2927"/>
            <ac:picMk id="19" creationId="{94A97274-C2C7-9AAC-0B0D-C6CD22CADA31}"/>
          </ac:picMkLst>
        </pc:picChg>
        <pc:picChg chg="add mod">
          <ac:chgData name="Jon Roodschild" userId="93b75e7f-8323-4ae7-9010-9fa6e7789b94" providerId="ADAL" clId="{7670EF27-77F1-4580-9136-6192B7ED3AF8}" dt="2023-09-22T08:43:00.987" v="2195"/>
          <ac:picMkLst>
            <pc:docMk/>
            <pc:sldMk cId="1822771249" sldId="2927"/>
            <ac:picMk id="20" creationId="{2C942E9A-E4E3-4A5B-9ADA-EC354B618E95}"/>
          </ac:picMkLst>
        </pc:picChg>
        <pc:cxnChg chg="del">
          <ac:chgData name="Jon Roodschild" userId="93b75e7f-8323-4ae7-9010-9fa6e7789b94" providerId="ADAL" clId="{7670EF27-77F1-4580-9136-6192B7ED3AF8}" dt="2023-09-22T08:40:54.382" v="2091" actId="478"/>
          <ac:cxnSpMkLst>
            <pc:docMk/>
            <pc:sldMk cId="1822771249" sldId="2927"/>
            <ac:cxnSpMk id="15" creationId="{5E82167C-7F49-4533-71DD-41965737AEAA}"/>
          </ac:cxnSpMkLst>
        </pc:cxnChg>
      </pc:sldChg>
      <pc:sldChg chg="addSp delSp modSp mod delAnim modAnim">
        <pc:chgData name="Jon Roodschild" userId="93b75e7f-8323-4ae7-9010-9fa6e7789b94" providerId="ADAL" clId="{7670EF27-77F1-4580-9136-6192B7ED3AF8}" dt="2023-09-22T09:00:32.895" v="2762"/>
        <pc:sldMkLst>
          <pc:docMk/>
          <pc:sldMk cId="1430702416" sldId="2928"/>
        </pc:sldMkLst>
        <pc:spChg chg="del">
          <ac:chgData name="Jon Roodschild" userId="93b75e7f-8323-4ae7-9010-9fa6e7789b94" providerId="ADAL" clId="{7670EF27-77F1-4580-9136-6192B7ED3AF8}" dt="2023-09-22T08:36:31.661" v="2008" actId="478"/>
          <ac:spMkLst>
            <pc:docMk/>
            <pc:sldMk cId="1430702416" sldId="2928"/>
            <ac:spMk id="18" creationId="{25E36E7D-9189-7002-EAC7-5FBF0CE7F2FC}"/>
          </ac:spMkLst>
        </pc:spChg>
        <pc:spChg chg="add mod">
          <ac:chgData name="Jon Roodschild" userId="93b75e7f-8323-4ae7-9010-9fa6e7789b94" providerId="ADAL" clId="{7670EF27-77F1-4580-9136-6192B7ED3AF8}" dt="2023-09-22T08:48:38.271" v="2649" actId="1035"/>
          <ac:spMkLst>
            <pc:docMk/>
            <pc:sldMk cId="1430702416" sldId="2928"/>
            <ac:spMk id="21" creationId="{26AFD4F4-8B70-9E0A-B54D-77FA1AA253E1}"/>
          </ac:spMkLst>
        </pc:spChg>
        <pc:picChg chg="del">
          <ac:chgData name="Jon Roodschild" userId="93b75e7f-8323-4ae7-9010-9fa6e7789b94" providerId="ADAL" clId="{7670EF27-77F1-4580-9136-6192B7ED3AF8}" dt="2023-09-22T08:36:26.574" v="2005" actId="478"/>
          <ac:picMkLst>
            <pc:docMk/>
            <pc:sldMk cId="1430702416" sldId="2928"/>
            <ac:picMk id="2" creationId="{3A51AD65-7D32-5BDD-C591-E735AE728F30}"/>
          </ac:picMkLst>
        </pc:picChg>
        <pc:picChg chg="add del mod">
          <ac:chgData name="Jon Roodschild" userId="93b75e7f-8323-4ae7-9010-9fa6e7789b94" providerId="ADAL" clId="{7670EF27-77F1-4580-9136-6192B7ED3AF8}" dt="2023-09-22T08:36:29.141" v="2007" actId="478"/>
          <ac:picMkLst>
            <pc:docMk/>
            <pc:sldMk cId="1430702416" sldId="2928"/>
            <ac:picMk id="16" creationId="{64C97CB8-DF0A-6CC6-9774-9B3F8DDFD3AC}"/>
          </ac:picMkLst>
        </pc:picChg>
        <pc:picChg chg="add del mod">
          <ac:chgData name="Jon Roodschild" userId="93b75e7f-8323-4ae7-9010-9fa6e7789b94" providerId="ADAL" clId="{7670EF27-77F1-4580-9136-6192B7ED3AF8}" dt="2023-09-22T08:39:14.839" v="2066" actId="478"/>
          <ac:picMkLst>
            <pc:docMk/>
            <pc:sldMk cId="1430702416" sldId="2928"/>
            <ac:picMk id="17" creationId="{DB13491F-9EDD-0A91-FEDB-21A6A0B81E82}"/>
          </ac:picMkLst>
        </pc:picChg>
        <pc:picChg chg="add del mod">
          <ac:chgData name="Jon Roodschild" userId="93b75e7f-8323-4ae7-9010-9fa6e7789b94" providerId="ADAL" clId="{7670EF27-77F1-4580-9136-6192B7ED3AF8}" dt="2023-09-22T08:43:04.061" v="2196" actId="478"/>
          <ac:picMkLst>
            <pc:docMk/>
            <pc:sldMk cId="1430702416" sldId="2928"/>
            <ac:picMk id="19" creationId="{8769699D-D49E-614A-7645-99A13A2ACEDA}"/>
          </ac:picMkLst>
        </pc:picChg>
        <pc:picChg chg="add mod">
          <ac:chgData name="Jon Roodschild" userId="93b75e7f-8323-4ae7-9010-9fa6e7789b94" providerId="ADAL" clId="{7670EF27-77F1-4580-9136-6192B7ED3AF8}" dt="2023-09-22T08:43:04.544" v="2197"/>
          <ac:picMkLst>
            <pc:docMk/>
            <pc:sldMk cId="1430702416" sldId="2928"/>
            <ac:picMk id="20" creationId="{4371C829-2FEA-19AF-53CD-59363A8ACB62}"/>
          </ac:picMkLst>
        </pc:picChg>
        <pc:cxnChg chg="del">
          <ac:chgData name="Jon Roodschild" userId="93b75e7f-8323-4ae7-9010-9fa6e7789b94" providerId="ADAL" clId="{7670EF27-77F1-4580-9136-6192B7ED3AF8}" dt="2023-09-22T08:40:57.653" v="2092" actId="478"/>
          <ac:cxnSpMkLst>
            <pc:docMk/>
            <pc:sldMk cId="1430702416" sldId="2928"/>
            <ac:cxnSpMk id="15" creationId="{5E82167C-7F49-4533-71DD-41965737AEAA}"/>
          </ac:cxnSpMkLst>
        </pc:cxnChg>
      </pc:sldChg>
      <pc:sldChg chg="addSp delSp modSp mod delAnim modAnim">
        <pc:chgData name="Jon Roodschild" userId="93b75e7f-8323-4ae7-9010-9fa6e7789b94" providerId="ADAL" clId="{7670EF27-77F1-4580-9136-6192B7ED3AF8}" dt="2023-09-22T09:03:50.524" v="2771"/>
        <pc:sldMkLst>
          <pc:docMk/>
          <pc:sldMk cId="239755847" sldId="2929"/>
        </pc:sldMkLst>
        <pc:spChg chg="mod">
          <ac:chgData name="Jon Roodschild" userId="93b75e7f-8323-4ae7-9010-9fa6e7789b94" providerId="ADAL" clId="{7670EF27-77F1-4580-9136-6192B7ED3AF8}" dt="2023-09-22T08:52:21.573" v="2740" actId="1035"/>
          <ac:spMkLst>
            <pc:docMk/>
            <pc:sldMk cId="239755847" sldId="2929"/>
            <ac:spMk id="7" creationId="{2020EC68-EA16-08EB-7B9E-EB4082B7E3B9}"/>
          </ac:spMkLst>
        </pc:spChg>
        <pc:spChg chg="mod">
          <ac:chgData name="Jon Roodschild" userId="93b75e7f-8323-4ae7-9010-9fa6e7789b94" providerId="ADAL" clId="{7670EF27-77F1-4580-9136-6192B7ED3AF8}" dt="2023-09-22T09:03:23.134" v="2770" actId="1035"/>
          <ac:spMkLst>
            <pc:docMk/>
            <pc:sldMk cId="239755847" sldId="2929"/>
            <ac:spMk id="12" creationId="{EF5BD2C7-8170-10A9-D83B-C376651D8448}"/>
          </ac:spMkLst>
        </pc:spChg>
        <pc:spChg chg="mod">
          <ac:chgData name="Jon Roodschild" userId="93b75e7f-8323-4ae7-9010-9fa6e7789b94" providerId="ADAL" clId="{7670EF27-77F1-4580-9136-6192B7ED3AF8}" dt="2023-09-22T09:03:17.457" v="2769" actId="1035"/>
          <ac:spMkLst>
            <pc:docMk/>
            <pc:sldMk cId="239755847" sldId="2929"/>
            <ac:spMk id="14" creationId="{F6BB02FE-C27C-EA4C-07A8-75133A901C35}"/>
          </ac:spMkLst>
        </pc:spChg>
        <pc:spChg chg="del">
          <ac:chgData name="Jon Roodschild" userId="93b75e7f-8323-4ae7-9010-9fa6e7789b94" providerId="ADAL" clId="{7670EF27-77F1-4580-9136-6192B7ED3AF8}" dt="2023-09-22T08:36:46.534" v="2012" actId="478"/>
          <ac:spMkLst>
            <pc:docMk/>
            <pc:sldMk cId="239755847" sldId="2929"/>
            <ac:spMk id="18" creationId="{8B6D4E70-50B6-2877-3946-023BF2D614B3}"/>
          </ac:spMkLst>
        </pc:spChg>
        <pc:spChg chg="add mod">
          <ac:chgData name="Jon Roodschild" userId="93b75e7f-8323-4ae7-9010-9fa6e7789b94" providerId="ADAL" clId="{7670EF27-77F1-4580-9136-6192B7ED3AF8}" dt="2023-09-22T08:48:47.119" v="2692" actId="1036"/>
          <ac:spMkLst>
            <pc:docMk/>
            <pc:sldMk cId="239755847" sldId="2929"/>
            <ac:spMk id="22" creationId="{F50C91E3-8466-660C-99BF-1B58DD84A806}"/>
          </ac:spMkLst>
        </pc:spChg>
        <pc:picChg chg="add del mod">
          <ac:chgData name="Jon Roodschild" userId="93b75e7f-8323-4ae7-9010-9fa6e7789b94" providerId="ADAL" clId="{7670EF27-77F1-4580-9136-6192B7ED3AF8}" dt="2023-09-22T08:36:43.805" v="2011" actId="478"/>
          <ac:picMkLst>
            <pc:docMk/>
            <pc:sldMk cId="239755847" sldId="2929"/>
            <ac:picMk id="2" creationId="{DD1B105D-E51F-72D4-D183-4DD53D19C7CD}"/>
          </ac:picMkLst>
        </pc:picChg>
        <pc:picChg chg="add del mod">
          <ac:chgData name="Jon Roodschild" userId="93b75e7f-8323-4ae7-9010-9fa6e7789b94" providerId="ADAL" clId="{7670EF27-77F1-4580-9136-6192B7ED3AF8}" dt="2023-09-22T08:43:08.689" v="2198" actId="478"/>
          <ac:picMkLst>
            <pc:docMk/>
            <pc:sldMk cId="239755847" sldId="2929"/>
            <ac:picMk id="15" creationId="{CC065500-889A-051D-716F-3BBC7E1CDAC0}"/>
          </ac:picMkLst>
        </pc:picChg>
        <pc:picChg chg="del">
          <ac:chgData name="Jon Roodschild" userId="93b75e7f-8323-4ae7-9010-9fa6e7789b94" providerId="ADAL" clId="{7670EF27-77F1-4580-9136-6192B7ED3AF8}" dt="2023-09-22T08:36:41.357" v="2010" actId="478"/>
          <ac:picMkLst>
            <pc:docMk/>
            <pc:sldMk cId="239755847" sldId="2929"/>
            <ac:picMk id="16" creationId="{26FD1361-4387-AADB-7BFB-B88BA3291BF9}"/>
          </ac:picMkLst>
        </pc:picChg>
        <pc:picChg chg="add mod">
          <ac:chgData name="Jon Roodschild" userId="93b75e7f-8323-4ae7-9010-9fa6e7789b94" providerId="ADAL" clId="{7670EF27-77F1-4580-9136-6192B7ED3AF8}" dt="2023-09-22T08:43:09.222" v="2199"/>
          <ac:picMkLst>
            <pc:docMk/>
            <pc:sldMk cId="239755847" sldId="2929"/>
            <ac:picMk id="21" creationId="{2C9C61B3-085C-BCF8-B510-2F1A814F0BE8}"/>
          </ac:picMkLst>
        </pc:picChg>
        <pc:cxnChg chg="del mod">
          <ac:chgData name="Jon Roodschild" userId="93b75e7f-8323-4ae7-9010-9fa6e7789b94" providerId="ADAL" clId="{7670EF27-77F1-4580-9136-6192B7ED3AF8}" dt="2023-09-22T08:41:01.263" v="2093" actId="478"/>
          <ac:cxnSpMkLst>
            <pc:docMk/>
            <pc:sldMk cId="239755847" sldId="2929"/>
            <ac:cxnSpMk id="17" creationId="{BEA22440-F5FE-42B2-4F4D-EC9B47D84A3F}"/>
          </ac:cxnSpMkLst>
        </pc:cxnChg>
      </pc:sldChg>
      <pc:sldChg chg="addSp delSp modSp mod">
        <pc:chgData name="Jon Roodschild" userId="93b75e7f-8323-4ae7-9010-9fa6e7789b94" providerId="ADAL" clId="{7670EF27-77F1-4580-9136-6192B7ED3AF8}" dt="2023-09-13T22:22:23.509" v="74"/>
        <pc:sldMkLst>
          <pc:docMk/>
          <pc:sldMk cId="1957041606" sldId="2931"/>
        </pc:sldMkLst>
        <pc:picChg chg="add mod">
          <ac:chgData name="Jon Roodschild" userId="93b75e7f-8323-4ae7-9010-9fa6e7789b94" providerId="ADAL" clId="{7670EF27-77F1-4580-9136-6192B7ED3AF8}" dt="2023-09-13T22:22:23.509" v="74"/>
          <ac:picMkLst>
            <pc:docMk/>
            <pc:sldMk cId="1957041606" sldId="2931"/>
            <ac:picMk id="2" creationId="{00D55CD7-EBE9-8C10-1356-F17858079588}"/>
          </ac:picMkLst>
        </pc:picChg>
        <pc:picChg chg="del">
          <ac:chgData name="Jon Roodschild" userId="93b75e7f-8323-4ae7-9010-9fa6e7789b94" providerId="ADAL" clId="{7670EF27-77F1-4580-9136-6192B7ED3AF8}" dt="2023-09-13T22:22:22.265" v="73" actId="478"/>
          <ac:picMkLst>
            <pc:docMk/>
            <pc:sldMk cId="1957041606" sldId="2931"/>
            <ac:picMk id="17" creationId="{246C48CC-CC10-E190-976F-A5B23BD03D6B}"/>
          </ac:picMkLst>
        </pc:picChg>
      </pc:sldChg>
      <pc:sldChg chg="addSp delSp modSp mod">
        <pc:chgData name="Jon Roodschild" userId="93b75e7f-8323-4ae7-9010-9fa6e7789b94" providerId="ADAL" clId="{7670EF27-77F1-4580-9136-6192B7ED3AF8}" dt="2023-09-13T22:26:10.901" v="155"/>
        <pc:sldMkLst>
          <pc:docMk/>
          <pc:sldMk cId="1326517721" sldId="2932"/>
        </pc:sldMkLst>
        <pc:picChg chg="add mod">
          <ac:chgData name="Jon Roodschild" userId="93b75e7f-8323-4ae7-9010-9fa6e7789b94" providerId="ADAL" clId="{7670EF27-77F1-4580-9136-6192B7ED3AF8}" dt="2023-09-13T22:26:10.901" v="155"/>
          <ac:picMkLst>
            <pc:docMk/>
            <pc:sldMk cId="1326517721" sldId="2932"/>
            <ac:picMk id="2" creationId="{AC580C80-A1D5-CB4D-F2F6-451BB9502B7D}"/>
          </ac:picMkLst>
        </pc:picChg>
        <pc:picChg chg="del">
          <ac:chgData name="Jon Roodschild" userId="93b75e7f-8323-4ae7-9010-9fa6e7789b94" providerId="ADAL" clId="{7670EF27-77F1-4580-9136-6192B7ED3AF8}" dt="2023-09-13T22:26:10.403" v="154" actId="478"/>
          <ac:picMkLst>
            <pc:docMk/>
            <pc:sldMk cId="1326517721" sldId="2932"/>
            <ac:picMk id="17" creationId="{246C48CC-CC10-E190-976F-A5B23BD03D6B}"/>
          </ac:picMkLst>
        </pc:picChg>
      </pc:sldChg>
      <pc:sldChg chg="mod modShow">
        <pc:chgData name="Jon Roodschild" userId="93b75e7f-8323-4ae7-9010-9fa6e7789b94" providerId="ADAL" clId="{7670EF27-77F1-4580-9136-6192B7ED3AF8}" dt="2023-09-22T09:06:04.096" v="2778" actId="729"/>
        <pc:sldMkLst>
          <pc:docMk/>
          <pc:sldMk cId="2896799348" sldId="293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886037788" sldId="2934"/>
        </pc:sldMkLst>
      </pc:sldChg>
      <pc:sldChg chg="addSp delSp modSp mod modAnim">
        <pc:chgData name="Jon Roodschild" userId="93b75e7f-8323-4ae7-9010-9fa6e7789b94" providerId="ADAL" clId="{7670EF27-77F1-4580-9136-6192B7ED3AF8}" dt="2023-09-22T09:04:07.311" v="2772"/>
        <pc:sldMkLst>
          <pc:docMk/>
          <pc:sldMk cId="1658767514" sldId="2935"/>
        </pc:sldMkLst>
        <pc:spChg chg="del">
          <ac:chgData name="Jon Roodschild" userId="93b75e7f-8323-4ae7-9010-9fa6e7789b94" providerId="ADAL" clId="{7670EF27-77F1-4580-9136-6192B7ED3AF8}" dt="2023-09-22T08:36:51.034" v="2014" actId="478"/>
          <ac:spMkLst>
            <pc:docMk/>
            <pc:sldMk cId="1658767514" sldId="2935"/>
            <ac:spMk id="15" creationId="{31331ACA-7250-DE72-5BEA-BAFD7C54A3B5}"/>
          </ac:spMkLst>
        </pc:spChg>
        <pc:spChg chg="mod">
          <ac:chgData name="Jon Roodschild" userId="93b75e7f-8323-4ae7-9010-9fa6e7789b94" providerId="ADAL" clId="{7670EF27-77F1-4580-9136-6192B7ED3AF8}" dt="2023-09-22T08:52:09.487" v="2738" actId="1035"/>
          <ac:spMkLst>
            <pc:docMk/>
            <pc:sldMk cId="1658767514" sldId="2935"/>
            <ac:spMk id="16" creationId="{F1CF82D2-1B9E-A5D0-81F4-90D21E207A17}"/>
          </ac:spMkLst>
        </pc:spChg>
        <pc:spChg chg="add mod">
          <ac:chgData name="Jon Roodschild" userId="93b75e7f-8323-4ae7-9010-9fa6e7789b94" providerId="ADAL" clId="{7670EF27-77F1-4580-9136-6192B7ED3AF8}" dt="2023-09-22T08:48:56.525" v="2737" actId="1035"/>
          <ac:spMkLst>
            <pc:docMk/>
            <pc:sldMk cId="1658767514" sldId="2935"/>
            <ac:spMk id="19" creationId="{9EE5214E-43A7-16A9-1A3B-E8CCBD2B26AE}"/>
          </ac:spMkLst>
        </pc:spChg>
        <pc:picChg chg="del">
          <ac:chgData name="Jon Roodschild" userId="93b75e7f-8323-4ae7-9010-9fa6e7789b94" providerId="ADAL" clId="{7670EF27-77F1-4580-9136-6192B7ED3AF8}" dt="2023-09-22T08:36:53.822" v="2015" actId="478"/>
          <ac:picMkLst>
            <pc:docMk/>
            <pc:sldMk cId="1658767514" sldId="2935"/>
            <ac:picMk id="2" creationId="{3A51AD65-7D32-5BDD-C591-E735AE728F30}"/>
          </ac:picMkLst>
        </pc:picChg>
        <pc:picChg chg="add del mod">
          <ac:chgData name="Jon Roodschild" userId="93b75e7f-8323-4ae7-9010-9fa6e7789b94" providerId="ADAL" clId="{7670EF27-77F1-4580-9136-6192B7ED3AF8}" dt="2023-09-22T08:39:08.647" v="2064" actId="478"/>
          <ac:picMkLst>
            <pc:docMk/>
            <pc:sldMk cId="1658767514" sldId="2935"/>
            <ac:picMk id="14" creationId="{74388C03-8481-24C0-D3E7-4B70EB810091}"/>
          </ac:picMkLst>
        </pc:picChg>
        <pc:picChg chg="add del mod">
          <ac:chgData name="Jon Roodschild" userId="93b75e7f-8323-4ae7-9010-9fa6e7789b94" providerId="ADAL" clId="{7670EF27-77F1-4580-9136-6192B7ED3AF8}" dt="2023-09-22T08:43:13.114" v="2200" actId="478"/>
          <ac:picMkLst>
            <pc:docMk/>
            <pc:sldMk cId="1658767514" sldId="2935"/>
            <ac:picMk id="17" creationId="{9BEE8F1B-0664-9A96-7586-405525DC2783}"/>
          </ac:picMkLst>
        </pc:picChg>
        <pc:picChg chg="add mod">
          <ac:chgData name="Jon Roodschild" userId="93b75e7f-8323-4ae7-9010-9fa6e7789b94" providerId="ADAL" clId="{7670EF27-77F1-4580-9136-6192B7ED3AF8}" dt="2023-09-22T08:43:13.585" v="2201"/>
          <ac:picMkLst>
            <pc:docMk/>
            <pc:sldMk cId="1658767514" sldId="2935"/>
            <ac:picMk id="18" creationId="{910FFA21-5853-95D0-1664-759946CD4027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63661863" sldId="2937"/>
        </pc:sldMkLst>
      </pc:sldChg>
      <pc:sldChg chg="mod modShow">
        <pc:chgData name="Jon Roodschild" userId="93b75e7f-8323-4ae7-9010-9fa6e7789b94" providerId="ADAL" clId="{7670EF27-77F1-4580-9136-6192B7ED3AF8}" dt="2023-09-19T22:44:20.624" v="325" actId="729"/>
        <pc:sldMkLst>
          <pc:docMk/>
          <pc:sldMk cId="1825396776" sldId="293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42559112" sldId="2939"/>
        </pc:sldMkLst>
      </pc:sldChg>
      <pc:sldChg chg="mod modShow">
        <pc:chgData name="Jon Roodschild" userId="93b75e7f-8323-4ae7-9010-9fa6e7789b94" providerId="ADAL" clId="{7670EF27-77F1-4580-9136-6192B7ED3AF8}" dt="2023-09-19T22:44:06.397" v="324" actId="729"/>
        <pc:sldMkLst>
          <pc:docMk/>
          <pc:sldMk cId="4285836224" sldId="2940"/>
        </pc:sldMkLst>
      </pc:sldChg>
      <pc:sldChg chg="mod modShow">
        <pc:chgData name="Jon Roodschild" userId="93b75e7f-8323-4ae7-9010-9fa6e7789b94" providerId="ADAL" clId="{7670EF27-77F1-4580-9136-6192B7ED3AF8}" dt="2023-09-19T22:44:29.831" v="326" actId="729"/>
        <pc:sldMkLst>
          <pc:docMk/>
          <pc:sldMk cId="1095061471" sldId="294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129815392" sldId="294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000936707" sldId="294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072202410" sldId="2944"/>
        </pc:sldMkLst>
      </pc:sldChg>
      <pc:sldChg chg="mod modShow">
        <pc:chgData name="Jon Roodschild" userId="93b75e7f-8323-4ae7-9010-9fa6e7789b94" providerId="ADAL" clId="{7670EF27-77F1-4580-9136-6192B7ED3AF8}" dt="2023-09-19T22:43:39.800" v="323" actId="729"/>
        <pc:sldMkLst>
          <pc:docMk/>
          <pc:sldMk cId="548001713" sldId="294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903234991" sldId="294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762021075" sldId="294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3623884" sldId="294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935125152" sldId="294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25064149" sldId="295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89040230" sldId="295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228278732" sldId="2953"/>
        </pc:sldMkLst>
      </pc:sldChg>
      <pc:sldChg chg="addSp del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916221774" sldId="2954"/>
        </pc:sldMkLst>
        <pc:grpChg chg="del">
          <ac:chgData name="Jon Roodschild" userId="93b75e7f-8323-4ae7-9010-9fa6e7789b94" providerId="ADAL" clId="{7670EF27-77F1-4580-9136-6192B7ED3AF8}" dt="2023-09-13T22:26:43.795" v="156" actId="478"/>
          <ac:grpSpMkLst>
            <pc:docMk/>
            <pc:sldMk cId="1916221774" sldId="2954"/>
            <ac:grpSpMk id="6" creationId="{82570706-E107-205C-E784-2A56FF95C03B}"/>
          </ac:grpSpMkLst>
        </pc:grpChg>
        <pc:picChg chg="add mod">
          <ac:chgData name="Jon Roodschild" userId="93b75e7f-8323-4ae7-9010-9fa6e7789b94" providerId="ADAL" clId="{7670EF27-77F1-4580-9136-6192B7ED3AF8}" dt="2023-09-13T22:26:44.438" v="157"/>
          <ac:picMkLst>
            <pc:docMk/>
            <pc:sldMk cId="1916221774" sldId="2954"/>
            <ac:picMk id="3" creationId="{9D8DF80D-E619-0807-8934-F63F895D1BE4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85781153" sldId="295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621037517" sldId="296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700401256" sldId="297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587584518" sldId="297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219154430" sldId="297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742883054" sldId="297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766295054" sldId="297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863504822" sldId="297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74261873" sldId="2981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41613794" sldId="2982"/>
        </pc:sldMkLst>
        <pc:picChg chg="add mod">
          <ac:chgData name="Jon Roodschild" userId="93b75e7f-8323-4ae7-9010-9fa6e7789b94" providerId="ADAL" clId="{7670EF27-77F1-4580-9136-6192B7ED3AF8}" dt="2023-09-13T22:17:52.022" v="30"/>
          <ac:picMkLst>
            <pc:docMk/>
            <pc:sldMk cId="2341613794" sldId="2982"/>
            <ac:picMk id="7" creationId="{64EC4A0D-B5F1-41CA-AACD-90A57DA66E28}"/>
          </ac:picMkLst>
        </pc:picChg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716999760" sldId="2983"/>
        </pc:sldMkLst>
        <pc:picChg chg="add mod">
          <ac:chgData name="Jon Roodschild" userId="93b75e7f-8323-4ae7-9010-9fa6e7789b94" providerId="ADAL" clId="{7670EF27-77F1-4580-9136-6192B7ED3AF8}" dt="2023-09-13T22:17:49.557" v="29"/>
          <ac:picMkLst>
            <pc:docMk/>
            <pc:sldMk cId="716999760" sldId="2983"/>
            <ac:picMk id="2" creationId="{87EEEEBC-3A4F-8ECE-9214-B46CF4D4A7C4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45402218" sldId="298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575938570" sldId="298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781959322" sldId="298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90194899" sldId="298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971395206" sldId="298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79458087" sldId="298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986704831" sldId="2990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165084539" sldId="2991"/>
        </pc:sldMkLst>
        <pc:picChg chg="add mod">
          <ac:chgData name="Jon Roodschild" userId="93b75e7f-8323-4ae7-9010-9fa6e7789b94" providerId="ADAL" clId="{7670EF27-77F1-4580-9136-6192B7ED3AF8}" dt="2023-09-13T22:17:47.596" v="28"/>
          <ac:picMkLst>
            <pc:docMk/>
            <pc:sldMk cId="3165084539" sldId="2991"/>
            <ac:picMk id="2" creationId="{38ED7B1C-FE48-64F3-8E01-652581B53CF3}"/>
          </ac:picMkLst>
        </pc:picChg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54468050" sldId="2992"/>
        </pc:sldMkLst>
        <pc:picChg chg="add mod">
          <ac:chgData name="Jon Roodschild" userId="93b75e7f-8323-4ae7-9010-9fa6e7789b94" providerId="ADAL" clId="{7670EF27-77F1-4580-9136-6192B7ED3AF8}" dt="2023-09-13T22:17:43.268" v="27"/>
          <ac:picMkLst>
            <pc:docMk/>
            <pc:sldMk cId="4254468050" sldId="2992"/>
            <ac:picMk id="9" creationId="{747C2F0D-ABCE-F080-CD7D-5435D7C0A859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54939474" sldId="299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9022752" sldId="299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785783709" sldId="299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671123308" sldId="299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600348803" sldId="299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221278069" sldId="2998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72292399" sldId="2999"/>
        </pc:sldMkLst>
        <pc:picChg chg="add mod">
          <ac:chgData name="Jon Roodschild" userId="93b75e7f-8323-4ae7-9010-9fa6e7789b94" providerId="ADAL" clId="{7670EF27-77F1-4580-9136-6192B7ED3AF8}" dt="2023-09-13T22:17:25.786" v="24" actId="1037"/>
          <ac:picMkLst>
            <pc:docMk/>
            <pc:sldMk cId="2372292399" sldId="2999"/>
            <ac:picMk id="7" creationId="{16D2E46A-30D4-F119-0FFC-C9F32B859867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246102241" sldId="300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839384602" sldId="300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513849424" sldId="3002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928211274" sldId="3003"/>
        </pc:sldMkLst>
        <pc:picChg chg="add mod">
          <ac:chgData name="Jon Roodschild" userId="93b75e7f-8323-4ae7-9010-9fa6e7789b94" providerId="ADAL" clId="{7670EF27-77F1-4580-9136-6192B7ED3AF8}" dt="2023-09-13T22:16:09.303" v="5"/>
          <ac:picMkLst>
            <pc:docMk/>
            <pc:sldMk cId="1928211274" sldId="3003"/>
            <ac:picMk id="4" creationId="{26D98068-0CC3-A2C3-B470-C2826B2BCF6E}"/>
          </ac:picMkLst>
        </pc:picChg>
      </pc:sldChg>
      <pc:sldChg chg="addSp del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940500844" sldId="3004"/>
        </pc:sldMkLst>
        <pc:picChg chg="add del mod">
          <ac:chgData name="Jon Roodschild" userId="93b75e7f-8323-4ae7-9010-9fa6e7789b94" providerId="ADAL" clId="{7670EF27-77F1-4580-9136-6192B7ED3AF8}" dt="2023-09-13T22:17:37.562" v="25" actId="478"/>
          <ac:picMkLst>
            <pc:docMk/>
            <pc:sldMk cId="940500844" sldId="3004"/>
            <ac:picMk id="2" creationId="{6F708D83-D708-ED86-D590-7704EDBE1B9A}"/>
          </ac:picMkLst>
        </pc:picChg>
        <pc:picChg chg="add mod">
          <ac:chgData name="Jon Roodschild" userId="93b75e7f-8323-4ae7-9010-9fa6e7789b94" providerId="ADAL" clId="{7670EF27-77F1-4580-9136-6192B7ED3AF8}" dt="2023-09-13T22:17:38.073" v="26"/>
          <ac:picMkLst>
            <pc:docMk/>
            <pc:sldMk cId="940500844" sldId="3004"/>
            <ac:picMk id="4" creationId="{F83C07C1-2A3C-5790-D5B4-7DE1E775495B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09518730" sldId="300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635701361" sldId="300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180903354" sldId="300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41662653" sldId="300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6710443" sldId="300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613320723" sldId="301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2335080" sldId="301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717471476" sldId="301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645591960" sldId="301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846643790" sldId="301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893944569" sldId="301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693511681" sldId="301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055917921" sldId="301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4336699" sldId="301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19201937" sldId="301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1783736" sldId="302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92866647" sldId="302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67774843" sldId="302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46396036" sldId="302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676135368" sldId="3024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006760098" sldId="3026"/>
        </pc:sldMkLst>
        <pc:picChg chg="add mod">
          <ac:chgData name="Jon Roodschild" userId="93b75e7f-8323-4ae7-9010-9fa6e7789b94" providerId="ADAL" clId="{7670EF27-77F1-4580-9136-6192B7ED3AF8}" dt="2023-09-13T22:16:02.946" v="4" actId="1036"/>
          <ac:picMkLst>
            <pc:docMk/>
            <pc:sldMk cId="4006760098" sldId="3026"/>
            <ac:picMk id="4" creationId="{B692392C-940C-127C-8554-B890EBB7F213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82647795" sldId="302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173369723" sldId="302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565176564" sldId="303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00004780" sldId="303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21311918" sldId="303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137030982" sldId="303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84575170" sldId="303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77839051" sldId="303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707984610" sldId="303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801555501" sldId="303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910696233" sldId="303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5945883" sldId="303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804809216" sldId="304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849258453" sldId="304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912985646" sldId="304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93684819" sldId="304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811346800" sldId="304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69398278" sldId="304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01674571" sldId="304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82829961" sldId="304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64383923" sldId="304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089912464" sldId="305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894460674" sldId="305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980426477" sldId="305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934831831" sldId="305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70255867" sldId="305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035730160" sldId="306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796614799" sldId="306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090071882" sldId="306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425774073" sldId="306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83771752" sldId="306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54046063" sldId="306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62789243" sldId="306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31694718" sldId="307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90928467" sldId="307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306571114" sldId="307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92284091" sldId="307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41953556" sldId="307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70908688" sldId="307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55246987" sldId="307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787152397" sldId="307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773677760" sldId="307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561244648" sldId="307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655728209" sldId="308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770072569" sldId="308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059068164" sldId="308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62395372" sldId="308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181141287" sldId="308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66400227" sldId="308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10889887" sldId="308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020300768" sldId="308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47280377" sldId="308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385451330" sldId="308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33544263" sldId="309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111142771" sldId="309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33742056" sldId="3092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13555720" sldId="3093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890327826" sldId="3094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37242342" sldId="309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239914145" sldId="3096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465255449" sldId="3097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923269029" sldId="3098"/>
        </pc:sldMkLst>
      </pc:sldChg>
      <pc:sldChg chg="addSp del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600390824" sldId="3099"/>
        </pc:sldMkLst>
        <pc:picChg chg="add del mod">
          <ac:chgData name="Jon Roodschild" userId="93b75e7f-8323-4ae7-9010-9fa6e7789b94" providerId="ADAL" clId="{7670EF27-77F1-4580-9136-6192B7ED3AF8}" dt="2023-09-13T22:19:37.884" v="49" actId="478"/>
          <ac:picMkLst>
            <pc:docMk/>
            <pc:sldMk cId="2600390824" sldId="3099"/>
            <ac:picMk id="2" creationId="{BDDE9776-0117-D12A-93CB-8131C89CD090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227196011" sldId="3100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072626475" sldId="3101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18119340" sldId="3102"/>
        </pc:sldMkLst>
        <pc:picChg chg="add mod">
          <ac:chgData name="Jon Roodschild" userId="93b75e7f-8323-4ae7-9010-9fa6e7789b94" providerId="ADAL" clId="{7670EF27-77F1-4580-9136-6192B7ED3AF8}" dt="2023-09-13T22:16:57.961" v="16" actId="1037"/>
          <ac:picMkLst>
            <pc:docMk/>
            <pc:sldMk cId="3418119340" sldId="3102"/>
            <ac:picMk id="2" creationId="{B0F8AD07-F8CC-8BD9-BE97-970B62911D7B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71624444" sldId="3103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5879657" sldId="3104"/>
        </pc:sldMkLst>
        <pc:picChg chg="add mod">
          <ac:chgData name="Jon Roodschild" userId="93b75e7f-8323-4ae7-9010-9fa6e7789b94" providerId="ADAL" clId="{7670EF27-77F1-4580-9136-6192B7ED3AF8}" dt="2023-09-13T22:16:43.853" v="9"/>
          <ac:picMkLst>
            <pc:docMk/>
            <pc:sldMk cId="25879657" sldId="3104"/>
            <ac:picMk id="2" creationId="{9CA58EAA-EAED-6278-56D6-BAECB77C6F3F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4104607847" sldId="3105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065674168" sldId="3106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074536729" sldId="3107"/>
        </pc:sldMkLst>
        <pc:picChg chg="add mod">
          <ac:chgData name="Jon Roodschild" userId="93b75e7f-8323-4ae7-9010-9fa6e7789b94" providerId="ADAL" clId="{7670EF27-77F1-4580-9136-6192B7ED3AF8}" dt="2023-09-13T22:16:28.551" v="8" actId="1076"/>
          <ac:picMkLst>
            <pc:docMk/>
            <pc:sldMk cId="1074536729" sldId="3107"/>
            <ac:picMk id="4" creationId="{BA950D2C-09F9-3A18-904F-C28233BEC5D7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520592202" sldId="3108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2138435015" sldId="3109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944024326" sldId="3110"/>
        </pc:sldMkLst>
      </pc:sldChg>
      <pc:sldChg chg="addSp modSp 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508530163" sldId="3111"/>
        </pc:sldMkLst>
        <pc:picChg chg="add mod">
          <ac:chgData name="Jon Roodschild" userId="93b75e7f-8323-4ae7-9010-9fa6e7789b94" providerId="ADAL" clId="{7670EF27-77F1-4580-9136-6192B7ED3AF8}" dt="2023-09-13T22:16:12.092" v="6"/>
          <ac:picMkLst>
            <pc:docMk/>
            <pc:sldMk cId="1508530163" sldId="3111"/>
            <ac:picMk id="4" creationId="{B9647ABA-8540-2F9A-3E1F-4FF297065110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221296797" sldId="3112"/>
        </pc:sldMkLst>
      </pc:sldChg>
      <pc:sldChg chg="mod modShow">
        <pc:chgData name="Jon Roodschild" userId="93b75e7f-8323-4ae7-9010-9fa6e7789b94" providerId="ADAL" clId="{7670EF27-77F1-4580-9136-6192B7ED3AF8}" dt="2023-09-19T22:32:49.423" v="159" actId="729"/>
        <pc:sldMkLst>
          <pc:docMk/>
          <pc:sldMk cId="2320012156" sldId="3113"/>
        </pc:sldMkLst>
      </pc:sldChg>
      <pc:sldChg chg="mod modShow">
        <pc:chgData name="Jon Roodschild" userId="93b75e7f-8323-4ae7-9010-9fa6e7789b94" providerId="ADAL" clId="{7670EF27-77F1-4580-9136-6192B7ED3AF8}" dt="2023-09-19T22:33:17.023" v="160" actId="729"/>
        <pc:sldMkLst>
          <pc:docMk/>
          <pc:sldMk cId="1584889269" sldId="3116"/>
        </pc:sldMkLst>
      </pc:sldChg>
      <pc:sldChg chg="mod modShow">
        <pc:chgData name="Jon Roodschild" userId="93b75e7f-8323-4ae7-9010-9fa6e7789b94" providerId="ADAL" clId="{7670EF27-77F1-4580-9136-6192B7ED3AF8}" dt="2023-09-19T22:33:17.023" v="160" actId="729"/>
        <pc:sldMkLst>
          <pc:docMk/>
          <pc:sldMk cId="2654507773" sldId="3117"/>
        </pc:sldMkLst>
      </pc:sldChg>
      <pc:sldChg chg="mod modShow">
        <pc:chgData name="Jon Roodschild" userId="93b75e7f-8323-4ae7-9010-9fa6e7789b94" providerId="ADAL" clId="{7670EF27-77F1-4580-9136-6192B7ED3AF8}" dt="2023-09-19T22:33:17.023" v="160" actId="729"/>
        <pc:sldMkLst>
          <pc:docMk/>
          <pc:sldMk cId="2078037380" sldId="3118"/>
        </pc:sldMkLst>
      </pc:sldChg>
      <pc:sldChg chg="delSp modSp mod modShow">
        <pc:chgData name="Jon Roodschild" userId="93b75e7f-8323-4ae7-9010-9fa6e7789b94" providerId="ADAL" clId="{7670EF27-77F1-4580-9136-6192B7ED3AF8}" dt="2023-09-19T22:45:13.542" v="400" actId="1036"/>
        <pc:sldMkLst>
          <pc:docMk/>
          <pc:sldMk cId="1958664590" sldId="3120"/>
        </pc:sldMkLst>
        <pc:spChg chg="mod">
          <ac:chgData name="Jon Roodschild" userId="93b75e7f-8323-4ae7-9010-9fa6e7789b94" providerId="ADAL" clId="{7670EF27-77F1-4580-9136-6192B7ED3AF8}" dt="2023-09-19T22:45:13.542" v="400" actId="1036"/>
          <ac:spMkLst>
            <pc:docMk/>
            <pc:sldMk cId="1958664590" sldId="3120"/>
            <ac:spMk id="2" creationId="{DC1948D7-BDE4-5F48-7D66-7C70B1262758}"/>
          </ac:spMkLst>
        </pc:spChg>
        <pc:picChg chg="del">
          <ac:chgData name="Jon Roodschild" userId="93b75e7f-8323-4ae7-9010-9fa6e7789b94" providerId="ADAL" clId="{7670EF27-77F1-4580-9136-6192B7ED3AF8}" dt="2023-09-19T22:45:07.145" v="368" actId="478"/>
          <ac:picMkLst>
            <pc:docMk/>
            <pc:sldMk cId="1958664590" sldId="3120"/>
            <ac:picMk id="6" creationId="{CA5F2453-3BB6-5DEE-7566-A02103DAD50F}"/>
          </ac:picMkLst>
        </pc:pic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00025500" sldId="3121"/>
        </pc:sldMkLst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347624333" sldId="3122"/>
        </pc:sldMkLst>
      </pc:sldChg>
      <pc:sldChg chg="addSp delSp modSp mod delAnim modAnim">
        <pc:chgData name="Jon Roodschild" userId="93b75e7f-8323-4ae7-9010-9fa6e7789b94" providerId="ADAL" clId="{7670EF27-77F1-4580-9136-6192B7ED3AF8}" dt="2023-09-22T08:55:54.914" v="2753"/>
        <pc:sldMkLst>
          <pc:docMk/>
          <pc:sldMk cId="184841321" sldId="3125"/>
        </pc:sldMkLst>
        <pc:spChg chg="del">
          <ac:chgData name="Jon Roodschild" userId="93b75e7f-8323-4ae7-9010-9fa6e7789b94" providerId="ADAL" clId="{7670EF27-77F1-4580-9136-6192B7ED3AF8}" dt="2023-09-22T08:35:49.110" v="1990" actId="478"/>
          <ac:spMkLst>
            <pc:docMk/>
            <pc:sldMk cId="184841321" sldId="3125"/>
            <ac:spMk id="17" creationId="{EDD969B5-90E7-57B1-F92F-3B53302ED93F}"/>
          </ac:spMkLst>
        </pc:spChg>
        <pc:spChg chg="add mod">
          <ac:chgData name="Jon Roodschild" userId="93b75e7f-8323-4ae7-9010-9fa6e7789b94" providerId="ADAL" clId="{7670EF27-77F1-4580-9136-6192B7ED3AF8}" dt="2023-09-22T08:47:45.029" v="2353" actId="1036"/>
          <ac:spMkLst>
            <pc:docMk/>
            <pc:sldMk cId="184841321" sldId="3125"/>
            <ac:spMk id="22" creationId="{26CE95F1-E7A6-248C-4D6C-B581A01DB45A}"/>
          </ac:spMkLst>
        </pc:spChg>
        <pc:picChg chg="add del mod">
          <ac:chgData name="Jon Roodschild" userId="93b75e7f-8323-4ae7-9010-9fa6e7789b94" providerId="ADAL" clId="{7670EF27-77F1-4580-9136-6192B7ED3AF8}" dt="2023-09-22T08:35:47.011" v="1989"/>
          <ac:picMkLst>
            <pc:docMk/>
            <pc:sldMk cId="184841321" sldId="3125"/>
            <ac:picMk id="2" creationId="{3277A48C-9FED-24F8-2A84-8F9F4915796A}"/>
          </ac:picMkLst>
        </pc:picChg>
        <pc:picChg chg="add del mod">
          <ac:chgData name="Jon Roodschild" userId="93b75e7f-8323-4ae7-9010-9fa6e7789b94" providerId="ADAL" clId="{7670EF27-77F1-4580-9136-6192B7ED3AF8}" dt="2023-09-13T22:25:28.731" v="145" actId="478"/>
          <ac:picMkLst>
            <pc:docMk/>
            <pc:sldMk cId="184841321" sldId="3125"/>
            <ac:picMk id="2" creationId="{B751126A-5812-D0B0-7119-B565C8900AC5}"/>
          </ac:picMkLst>
        </pc:picChg>
        <pc:picChg chg="add del mod">
          <ac:chgData name="Jon Roodschild" userId="93b75e7f-8323-4ae7-9010-9fa6e7789b94" providerId="ADAL" clId="{7670EF27-77F1-4580-9136-6192B7ED3AF8}" dt="2023-09-22T08:35:51.602" v="1991" actId="478"/>
          <ac:picMkLst>
            <pc:docMk/>
            <pc:sldMk cId="184841321" sldId="3125"/>
            <ac:picMk id="15" creationId="{4EA338A7-B319-D07B-F54F-FD679D0D11E3}"/>
          </ac:picMkLst>
        </pc:picChg>
        <pc:picChg chg="del">
          <ac:chgData name="Jon Roodschild" userId="93b75e7f-8323-4ae7-9010-9fa6e7789b94" providerId="ADAL" clId="{7670EF27-77F1-4580-9136-6192B7ED3AF8}" dt="2023-09-22T08:35:53.535" v="1992" actId="478"/>
          <ac:picMkLst>
            <pc:docMk/>
            <pc:sldMk cId="184841321" sldId="3125"/>
            <ac:picMk id="16" creationId="{40704B31-99B1-1F43-E7EB-499ABB896F7A}"/>
          </ac:picMkLst>
        </pc:picChg>
        <pc:picChg chg="add del mod">
          <ac:chgData name="Jon Roodschild" userId="93b75e7f-8323-4ae7-9010-9fa6e7789b94" providerId="ADAL" clId="{7670EF27-77F1-4580-9136-6192B7ED3AF8}" dt="2023-09-22T08:39:33.207" v="2074" actId="478"/>
          <ac:picMkLst>
            <pc:docMk/>
            <pc:sldMk cId="184841321" sldId="3125"/>
            <ac:picMk id="19" creationId="{22214407-9C6A-3029-D551-98B5E9A05A93}"/>
          </ac:picMkLst>
        </pc:picChg>
        <pc:picChg chg="add del mod">
          <ac:chgData name="Jon Roodschild" userId="93b75e7f-8323-4ae7-9010-9fa6e7789b94" providerId="ADAL" clId="{7670EF27-77F1-4580-9136-6192B7ED3AF8}" dt="2023-09-22T08:42:47.974" v="2188" actId="478"/>
          <ac:picMkLst>
            <pc:docMk/>
            <pc:sldMk cId="184841321" sldId="3125"/>
            <ac:picMk id="20" creationId="{CDF8E13F-6EE8-ABFD-3F4D-FCC354632460}"/>
          </ac:picMkLst>
        </pc:picChg>
        <pc:picChg chg="add mod">
          <ac:chgData name="Jon Roodschild" userId="93b75e7f-8323-4ae7-9010-9fa6e7789b94" providerId="ADAL" clId="{7670EF27-77F1-4580-9136-6192B7ED3AF8}" dt="2023-09-22T08:42:48.921" v="2189"/>
          <ac:picMkLst>
            <pc:docMk/>
            <pc:sldMk cId="184841321" sldId="3125"/>
            <ac:picMk id="21" creationId="{F210612F-3354-137F-FA11-FAED3E385A83}"/>
          </ac:picMkLst>
        </pc:picChg>
        <pc:cxnChg chg="del">
          <ac:chgData name="Jon Roodschild" userId="93b75e7f-8323-4ae7-9010-9fa6e7789b94" providerId="ADAL" clId="{7670EF27-77F1-4580-9136-6192B7ED3AF8}" dt="2023-09-22T08:41:22.600" v="2094" actId="478"/>
          <ac:cxnSpMkLst>
            <pc:docMk/>
            <pc:sldMk cId="184841321" sldId="3125"/>
            <ac:cxnSpMk id="18" creationId="{35F21E03-BB96-33A4-58E8-9E8BEC62DAD8}"/>
          </ac:cxnSpMkLst>
        </pc:cxnChg>
      </pc:sldChg>
      <pc:sldChg chg="mod modShow">
        <pc:chgData name="Jon Roodschild" userId="93b75e7f-8323-4ae7-9010-9fa6e7789b94" providerId="ADAL" clId="{7670EF27-77F1-4580-9136-6192B7ED3AF8}" dt="2023-09-19T22:33:59.247" v="161" actId="729"/>
        <pc:sldMkLst>
          <pc:docMk/>
          <pc:sldMk cId="1303916679" sldId="3126"/>
        </pc:sldMkLst>
      </pc:sldChg>
      <pc:sldChg chg="add del">
        <pc:chgData name="Jon Roodschild" userId="93b75e7f-8323-4ae7-9010-9fa6e7789b94" providerId="ADAL" clId="{7670EF27-77F1-4580-9136-6192B7ED3AF8}" dt="2023-09-19T22:42:00.557" v="320"/>
        <pc:sldMkLst>
          <pc:docMk/>
          <pc:sldMk cId="2013977135" sldId="3127"/>
        </pc:sldMkLst>
      </pc:sldChg>
      <pc:sldChg chg="mod modShow">
        <pc:chgData name="Jon Roodschild" userId="93b75e7f-8323-4ae7-9010-9fa6e7789b94" providerId="ADAL" clId="{7670EF27-77F1-4580-9136-6192B7ED3AF8}" dt="2023-09-19T22:42:13.596" v="321" actId="729"/>
        <pc:sldMkLst>
          <pc:docMk/>
          <pc:sldMk cId="3588521721" sldId="3127"/>
        </pc:sldMkLst>
      </pc:sldChg>
      <pc:sldChg chg="add del setBg">
        <pc:chgData name="Jon Roodschild" userId="93b75e7f-8323-4ae7-9010-9fa6e7789b94" providerId="ADAL" clId="{7670EF27-77F1-4580-9136-6192B7ED3AF8}" dt="2023-09-19T22:42:00.557" v="320"/>
        <pc:sldMkLst>
          <pc:docMk/>
          <pc:sldMk cId="3406999813" sldId="3128"/>
        </pc:sldMkLst>
      </pc:sldChg>
      <pc:sldChg chg="del mod modShow">
        <pc:chgData name="Jon Roodschild" userId="93b75e7f-8323-4ae7-9010-9fa6e7789b94" providerId="ADAL" clId="{7670EF27-77F1-4580-9136-6192B7ED3AF8}" dt="2023-09-19T22:42:33.310" v="322" actId="47"/>
        <pc:sldMkLst>
          <pc:docMk/>
          <pc:sldMk cId="3818407287" sldId="3128"/>
        </pc:sldMkLst>
      </pc:sldChg>
      <pc:sldChg chg="mod modShow">
        <pc:chgData name="Jon Roodschild" userId="93b75e7f-8323-4ae7-9010-9fa6e7789b94" providerId="ADAL" clId="{7670EF27-77F1-4580-9136-6192B7ED3AF8}" dt="2023-09-19T22:42:13.596" v="321" actId="729"/>
        <pc:sldMkLst>
          <pc:docMk/>
          <pc:sldMk cId="903191702" sldId="3129"/>
        </pc:sldMkLst>
      </pc:sldChg>
      <pc:sldChg chg="add del setBg">
        <pc:chgData name="Jon Roodschild" userId="93b75e7f-8323-4ae7-9010-9fa6e7789b94" providerId="ADAL" clId="{7670EF27-77F1-4580-9136-6192B7ED3AF8}" dt="2023-09-19T22:42:00.557" v="320"/>
        <pc:sldMkLst>
          <pc:docMk/>
          <pc:sldMk cId="3150697515" sldId="3129"/>
        </pc:sldMkLst>
      </pc:sldChg>
      <pc:sldChg chg="add del setBg">
        <pc:chgData name="Jon Roodschild" userId="93b75e7f-8323-4ae7-9010-9fa6e7789b94" providerId="ADAL" clId="{7670EF27-77F1-4580-9136-6192B7ED3AF8}" dt="2023-09-19T22:42:00.557" v="320"/>
        <pc:sldMkLst>
          <pc:docMk/>
          <pc:sldMk cId="2506954350" sldId="3130"/>
        </pc:sldMkLst>
      </pc:sldChg>
      <pc:sldChg chg="mod modShow">
        <pc:chgData name="Jon Roodschild" userId="93b75e7f-8323-4ae7-9010-9fa6e7789b94" providerId="ADAL" clId="{7670EF27-77F1-4580-9136-6192B7ED3AF8}" dt="2023-09-19T22:42:13.596" v="321" actId="729"/>
        <pc:sldMkLst>
          <pc:docMk/>
          <pc:sldMk cId="3798621536" sldId="3130"/>
        </pc:sldMkLst>
      </pc:sldChg>
      <pc:sldChg chg="addSp delSp modSp add mod delAnim modAnim">
        <pc:chgData name="Jon Roodschild" userId="93b75e7f-8323-4ae7-9010-9fa6e7789b94" providerId="ADAL" clId="{7670EF27-77F1-4580-9136-6192B7ED3AF8}" dt="2023-09-21T18:26:08.566" v="1883" actId="1036"/>
        <pc:sldMkLst>
          <pc:docMk/>
          <pc:sldMk cId="4094733802" sldId="3131"/>
        </pc:sldMkLst>
        <pc:spChg chg="del mod">
          <ac:chgData name="Jon Roodschild" userId="93b75e7f-8323-4ae7-9010-9fa6e7789b94" providerId="ADAL" clId="{7670EF27-77F1-4580-9136-6192B7ED3AF8}" dt="2023-09-21T17:24:47.779" v="627" actId="478"/>
          <ac:spMkLst>
            <pc:docMk/>
            <pc:sldMk cId="4094733802" sldId="3131"/>
            <ac:spMk id="2" creationId="{7C2D630B-9D21-F240-AFBC-B723F7F62A80}"/>
          </ac:spMkLst>
        </pc:spChg>
        <pc:spChg chg="add del mod">
          <ac:chgData name="Jon Roodschild" userId="93b75e7f-8323-4ae7-9010-9fa6e7789b94" providerId="ADAL" clId="{7670EF27-77F1-4580-9136-6192B7ED3AF8}" dt="2023-09-21T17:08:23.167" v="594" actId="478"/>
          <ac:spMkLst>
            <pc:docMk/>
            <pc:sldMk cId="4094733802" sldId="3131"/>
            <ac:spMk id="5" creationId="{D2936E5D-262A-082B-3C67-F23C24494DC3}"/>
          </ac:spMkLst>
        </pc:spChg>
        <pc:spChg chg="add mod">
          <ac:chgData name="Jon Roodschild" userId="93b75e7f-8323-4ae7-9010-9fa6e7789b94" providerId="ADAL" clId="{7670EF27-77F1-4580-9136-6192B7ED3AF8}" dt="2023-09-21T18:25:56.816" v="1882" actId="207"/>
          <ac:spMkLst>
            <pc:docMk/>
            <pc:sldMk cId="4094733802" sldId="3131"/>
            <ac:spMk id="6" creationId="{AA634FB9-7D61-0E51-C798-A6C04BB8B877}"/>
          </ac:spMkLst>
        </pc:spChg>
        <pc:spChg chg="add del mod">
          <ac:chgData name="Jon Roodschild" userId="93b75e7f-8323-4ae7-9010-9fa6e7789b94" providerId="ADAL" clId="{7670EF27-77F1-4580-9136-6192B7ED3AF8}" dt="2023-09-21T17:24:51.017" v="628" actId="478"/>
          <ac:spMkLst>
            <pc:docMk/>
            <pc:sldMk cId="4094733802" sldId="3131"/>
            <ac:spMk id="8" creationId="{CA418CFB-C9C1-A2C3-E1E8-C35D85F9BE9C}"/>
          </ac:spMkLst>
        </pc:spChg>
        <pc:spChg chg="del">
          <ac:chgData name="Jon Roodschild" userId="93b75e7f-8323-4ae7-9010-9fa6e7789b94" providerId="ADAL" clId="{7670EF27-77F1-4580-9136-6192B7ED3AF8}" dt="2023-09-21T17:01:06.352" v="443" actId="478"/>
          <ac:spMkLst>
            <pc:docMk/>
            <pc:sldMk cId="4094733802" sldId="3131"/>
            <ac:spMk id="10" creationId="{7C21BCAC-3CCE-4189-39D4-903317464193}"/>
          </ac:spMkLst>
        </pc:spChg>
        <pc:spChg chg="add del mod">
          <ac:chgData name="Jon Roodschild" userId="93b75e7f-8323-4ae7-9010-9fa6e7789b94" providerId="ADAL" clId="{7670EF27-77F1-4580-9136-6192B7ED3AF8}" dt="2023-09-21T17:47:46.006" v="830" actId="478"/>
          <ac:spMkLst>
            <pc:docMk/>
            <pc:sldMk cId="4094733802" sldId="3131"/>
            <ac:spMk id="13" creationId="{BB095706-98F3-4EC9-E111-47EDEE252624}"/>
          </ac:spMkLst>
        </pc:spChg>
        <pc:spChg chg="add del mod">
          <ac:chgData name="Jon Roodschild" userId="93b75e7f-8323-4ae7-9010-9fa6e7789b94" providerId="ADAL" clId="{7670EF27-77F1-4580-9136-6192B7ED3AF8}" dt="2023-09-21T17:47:44.130" v="829" actId="478"/>
          <ac:spMkLst>
            <pc:docMk/>
            <pc:sldMk cId="4094733802" sldId="3131"/>
            <ac:spMk id="14" creationId="{E0224E6F-FD80-CA3E-CE4D-2997124BD8A3}"/>
          </ac:spMkLst>
        </pc:spChg>
        <pc:spChg chg="del">
          <ac:chgData name="Jon Roodschild" userId="93b75e7f-8323-4ae7-9010-9fa6e7789b94" providerId="ADAL" clId="{7670EF27-77F1-4580-9136-6192B7ED3AF8}" dt="2023-09-21T17:01:11.711" v="445" actId="478"/>
          <ac:spMkLst>
            <pc:docMk/>
            <pc:sldMk cId="4094733802" sldId="3131"/>
            <ac:spMk id="17" creationId="{0E97D4FC-DBAF-F46B-E487-7BDAA11C43D1}"/>
          </ac:spMkLst>
        </pc:spChg>
        <pc:spChg chg="add mod">
          <ac:chgData name="Jon Roodschild" userId="93b75e7f-8323-4ae7-9010-9fa6e7789b94" providerId="ADAL" clId="{7670EF27-77F1-4580-9136-6192B7ED3AF8}" dt="2023-09-21T17:59:57.630" v="1276" actId="1037"/>
          <ac:spMkLst>
            <pc:docMk/>
            <pc:sldMk cId="4094733802" sldId="3131"/>
            <ac:spMk id="18" creationId="{281D0DE1-D238-52C1-1219-0F144C4F7DDA}"/>
          </ac:spMkLst>
        </pc:spChg>
        <pc:spChg chg="add del mod">
          <ac:chgData name="Jon Roodschild" userId="93b75e7f-8323-4ae7-9010-9fa6e7789b94" providerId="ADAL" clId="{7670EF27-77F1-4580-9136-6192B7ED3AF8}" dt="2023-09-21T18:04:33.572" v="1295" actId="478"/>
          <ac:spMkLst>
            <pc:docMk/>
            <pc:sldMk cId="4094733802" sldId="3131"/>
            <ac:spMk id="25" creationId="{2889F929-4CFB-FFC1-0114-54BF3CF25DB2}"/>
          </ac:spMkLst>
        </pc:spChg>
        <pc:spChg chg="add mod">
          <ac:chgData name="Jon Roodschild" userId="93b75e7f-8323-4ae7-9010-9fa6e7789b94" providerId="ADAL" clId="{7670EF27-77F1-4580-9136-6192B7ED3AF8}" dt="2023-09-21T18:15:30.253" v="1596" actId="1038"/>
          <ac:spMkLst>
            <pc:docMk/>
            <pc:sldMk cId="4094733802" sldId="3131"/>
            <ac:spMk id="26" creationId="{E535B78C-F73A-5F1A-45E4-78C829B1026F}"/>
          </ac:spMkLst>
        </pc:spChg>
        <pc:spChg chg="add mod">
          <ac:chgData name="Jon Roodschild" userId="93b75e7f-8323-4ae7-9010-9fa6e7789b94" providerId="ADAL" clId="{7670EF27-77F1-4580-9136-6192B7ED3AF8}" dt="2023-09-21T18:16:33.056" v="1622" actId="1037"/>
          <ac:spMkLst>
            <pc:docMk/>
            <pc:sldMk cId="4094733802" sldId="3131"/>
            <ac:spMk id="31" creationId="{B58CAD19-318E-05CC-6AA9-89BB9AEA88B3}"/>
          </ac:spMkLst>
        </pc:spChg>
        <pc:spChg chg="add mod">
          <ac:chgData name="Jon Roodschild" userId="93b75e7f-8323-4ae7-9010-9fa6e7789b94" providerId="ADAL" clId="{7670EF27-77F1-4580-9136-6192B7ED3AF8}" dt="2023-09-21T18:26:08.566" v="1883" actId="1036"/>
          <ac:spMkLst>
            <pc:docMk/>
            <pc:sldMk cId="4094733802" sldId="3131"/>
            <ac:spMk id="32" creationId="{4ADC8AEB-BC0E-1E5A-2B8F-C8F58ADB541B}"/>
          </ac:spMkLst>
        </pc:spChg>
        <pc:picChg chg="add del mod">
          <ac:chgData name="Jon Roodschild" userId="93b75e7f-8323-4ae7-9010-9fa6e7789b94" providerId="ADAL" clId="{7670EF27-77F1-4580-9136-6192B7ED3AF8}" dt="2023-09-21T17:02:31.650" v="447" actId="931"/>
          <ac:picMkLst>
            <pc:docMk/>
            <pc:sldMk cId="4094733802" sldId="3131"/>
            <ac:picMk id="4" creationId="{D7582F7E-299D-C30D-40D3-C19767AF5557}"/>
          </ac:picMkLst>
        </pc:picChg>
        <pc:picChg chg="del">
          <ac:chgData name="Jon Roodschild" userId="93b75e7f-8323-4ae7-9010-9fa6e7789b94" providerId="ADAL" clId="{7670EF27-77F1-4580-9136-6192B7ED3AF8}" dt="2023-09-21T17:01:05.320" v="442" actId="478"/>
          <ac:picMkLst>
            <pc:docMk/>
            <pc:sldMk cId="4094733802" sldId="3131"/>
            <ac:picMk id="9" creationId="{264FCBBD-E18A-996E-0389-7510DC502842}"/>
          </ac:picMkLst>
        </pc:picChg>
        <pc:picChg chg="add mod">
          <ac:chgData name="Jon Roodschild" userId="93b75e7f-8323-4ae7-9010-9fa6e7789b94" providerId="ADAL" clId="{7670EF27-77F1-4580-9136-6192B7ED3AF8}" dt="2023-09-21T18:17:40.076" v="1645" actId="1036"/>
          <ac:picMkLst>
            <pc:docMk/>
            <pc:sldMk cId="4094733802" sldId="3131"/>
            <ac:picMk id="12" creationId="{CA8B10AE-9733-04E0-011B-CB02A6DD0D63}"/>
          </ac:picMkLst>
        </pc:picChg>
        <pc:picChg chg="del">
          <ac:chgData name="Jon Roodschild" userId="93b75e7f-8323-4ae7-9010-9fa6e7789b94" providerId="ADAL" clId="{7670EF27-77F1-4580-9136-6192B7ED3AF8}" dt="2023-09-21T17:01:07.623" v="444" actId="478"/>
          <ac:picMkLst>
            <pc:docMk/>
            <pc:sldMk cId="4094733802" sldId="3131"/>
            <ac:picMk id="16" creationId="{F5255961-7E8D-B6B0-0313-D95B2B62EBB4}"/>
          </ac:picMkLst>
        </pc:picChg>
        <pc:picChg chg="add del">
          <ac:chgData name="Jon Roodschild" userId="93b75e7f-8323-4ae7-9010-9fa6e7789b94" providerId="ADAL" clId="{7670EF27-77F1-4580-9136-6192B7ED3AF8}" dt="2023-09-21T17:43:28.990" v="708" actId="22"/>
          <ac:picMkLst>
            <pc:docMk/>
            <pc:sldMk cId="4094733802" sldId="3131"/>
            <ac:picMk id="20" creationId="{E991AB96-8F73-5664-D85A-B25EEEBF0BBF}"/>
          </ac:picMkLst>
        </pc:picChg>
        <pc:picChg chg="add mod">
          <ac:chgData name="Jon Roodschild" userId="93b75e7f-8323-4ae7-9010-9fa6e7789b94" providerId="ADAL" clId="{7670EF27-77F1-4580-9136-6192B7ED3AF8}" dt="2023-09-21T18:00:07.161" v="1290" actId="1038"/>
          <ac:picMkLst>
            <pc:docMk/>
            <pc:sldMk cId="4094733802" sldId="3131"/>
            <ac:picMk id="22" creationId="{780D3177-8A1C-1DF2-070D-D4A6DEA0B740}"/>
          </ac:picMkLst>
        </pc:picChg>
        <pc:picChg chg="add mod">
          <ac:chgData name="Jon Roodschild" userId="93b75e7f-8323-4ae7-9010-9fa6e7789b94" providerId="ADAL" clId="{7670EF27-77F1-4580-9136-6192B7ED3AF8}" dt="2023-09-21T17:59:37.853" v="1264" actId="1037"/>
          <ac:picMkLst>
            <pc:docMk/>
            <pc:sldMk cId="4094733802" sldId="3131"/>
            <ac:picMk id="24" creationId="{979586DA-C5DE-8563-3E30-5FF93A294A25}"/>
          </ac:picMkLst>
        </pc:picChg>
        <pc:picChg chg="add del mod">
          <ac:chgData name="Jon Roodschild" userId="93b75e7f-8323-4ae7-9010-9fa6e7789b94" providerId="ADAL" clId="{7670EF27-77F1-4580-9136-6192B7ED3AF8}" dt="2023-09-21T18:08:11.732" v="1340" actId="478"/>
          <ac:picMkLst>
            <pc:docMk/>
            <pc:sldMk cId="4094733802" sldId="3131"/>
            <ac:picMk id="28" creationId="{15ADB401-B791-4B1A-7E18-D4C17197AA88}"/>
          </ac:picMkLst>
        </pc:picChg>
        <pc:picChg chg="add mod">
          <ac:chgData name="Jon Roodschild" userId="93b75e7f-8323-4ae7-9010-9fa6e7789b94" providerId="ADAL" clId="{7670EF27-77F1-4580-9136-6192B7ED3AF8}" dt="2023-09-21T18:16:33.056" v="1622" actId="1037"/>
          <ac:picMkLst>
            <pc:docMk/>
            <pc:sldMk cId="4094733802" sldId="3131"/>
            <ac:picMk id="30" creationId="{094901AC-276F-1841-F8A5-34654FF4AF1C}"/>
          </ac:picMkLst>
        </pc:picChg>
      </pc:sldChg>
      <pc:sldChg chg="addSp delSp modSp add mod ord delAnim modAnim">
        <pc:chgData name="Jon Roodschild" userId="93b75e7f-8323-4ae7-9010-9fa6e7789b94" providerId="ADAL" clId="{7670EF27-77F1-4580-9136-6192B7ED3AF8}" dt="2023-09-22T10:22:11.347" v="4297" actId="478"/>
        <pc:sldMkLst>
          <pc:docMk/>
          <pc:sldMk cId="2334225974" sldId="3132"/>
        </pc:sldMkLst>
        <pc:spChg chg="add del mod">
          <ac:chgData name="Jon Roodschild" userId="93b75e7f-8323-4ae7-9010-9fa6e7789b94" providerId="ADAL" clId="{7670EF27-77F1-4580-9136-6192B7ED3AF8}" dt="2023-09-22T09:14:25.371" v="3043" actId="478"/>
          <ac:spMkLst>
            <pc:docMk/>
            <pc:sldMk cId="2334225974" sldId="3132"/>
            <ac:spMk id="2" creationId="{21B872B5-E259-7D1C-9D29-4D64605DDD08}"/>
          </ac:spMkLst>
        </pc:spChg>
        <pc:spChg chg="mod">
          <ac:chgData name="Jon Roodschild" userId="93b75e7f-8323-4ae7-9010-9fa6e7789b94" providerId="ADAL" clId="{7670EF27-77F1-4580-9136-6192B7ED3AF8}" dt="2023-09-22T09:09:21.727" v="2914" actId="6549"/>
          <ac:spMkLst>
            <pc:docMk/>
            <pc:sldMk cId="2334225974" sldId="3132"/>
            <ac:spMk id="3" creationId="{753E68AA-473B-2CB3-89EB-D14EF29A92CA}"/>
          </ac:spMkLst>
        </pc:spChg>
        <pc:spChg chg="del">
          <ac:chgData name="Jon Roodschild" userId="93b75e7f-8323-4ae7-9010-9fa6e7789b94" providerId="ADAL" clId="{7670EF27-77F1-4580-9136-6192B7ED3AF8}" dt="2023-09-22T09:11:44.099" v="2973" actId="478"/>
          <ac:spMkLst>
            <pc:docMk/>
            <pc:sldMk cId="2334225974" sldId="3132"/>
            <ac:spMk id="6" creationId="{91BA12AE-7138-E9BD-4A11-220C98AFB39F}"/>
          </ac:spMkLst>
        </pc:spChg>
        <pc:spChg chg="del">
          <ac:chgData name="Jon Roodschild" userId="93b75e7f-8323-4ae7-9010-9fa6e7789b94" providerId="ADAL" clId="{7670EF27-77F1-4580-9136-6192B7ED3AF8}" dt="2023-09-22T09:11:45.200" v="2974" actId="478"/>
          <ac:spMkLst>
            <pc:docMk/>
            <pc:sldMk cId="2334225974" sldId="3132"/>
            <ac:spMk id="7" creationId="{2020EC68-EA16-08EB-7B9E-EB4082B7E3B9}"/>
          </ac:spMkLst>
        </pc:spChg>
        <pc:spChg chg="del">
          <ac:chgData name="Jon Roodschild" userId="93b75e7f-8323-4ae7-9010-9fa6e7789b94" providerId="ADAL" clId="{7670EF27-77F1-4580-9136-6192B7ED3AF8}" dt="2023-09-22T09:11:46.590" v="2975" actId="478"/>
          <ac:spMkLst>
            <pc:docMk/>
            <pc:sldMk cId="2334225974" sldId="3132"/>
            <ac:spMk id="8" creationId="{88D4116F-2AED-96AD-A895-79FED90078EE}"/>
          </ac:spMkLst>
        </pc:spChg>
        <pc:spChg chg="del">
          <ac:chgData name="Jon Roodschild" userId="93b75e7f-8323-4ae7-9010-9fa6e7789b94" providerId="ADAL" clId="{7670EF27-77F1-4580-9136-6192B7ED3AF8}" dt="2023-09-22T09:11:49.705" v="2979" actId="478"/>
          <ac:spMkLst>
            <pc:docMk/>
            <pc:sldMk cId="2334225974" sldId="3132"/>
            <ac:spMk id="9" creationId="{84E15CCD-9EB4-DE3B-1C19-EBA9D1B855B8}"/>
          </ac:spMkLst>
        </pc:spChg>
        <pc:spChg chg="del">
          <ac:chgData name="Jon Roodschild" userId="93b75e7f-8323-4ae7-9010-9fa6e7789b94" providerId="ADAL" clId="{7670EF27-77F1-4580-9136-6192B7ED3AF8}" dt="2023-09-22T09:11:48.951" v="2978" actId="478"/>
          <ac:spMkLst>
            <pc:docMk/>
            <pc:sldMk cId="2334225974" sldId="3132"/>
            <ac:spMk id="10" creationId="{B86F5B69-B385-EAB1-7432-7CB9206101CE}"/>
          </ac:spMkLst>
        </pc:spChg>
        <pc:spChg chg="del">
          <ac:chgData name="Jon Roodschild" userId="93b75e7f-8323-4ae7-9010-9fa6e7789b94" providerId="ADAL" clId="{7670EF27-77F1-4580-9136-6192B7ED3AF8}" dt="2023-09-22T09:11:48.198" v="2977" actId="478"/>
          <ac:spMkLst>
            <pc:docMk/>
            <pc:sldMk cId="2334225974" sldId="3132"/>
            <ac:spMk id="11" creationId="{1F2A16AC-4AF5-A966-C4EF-0B57EC78271B}"/>
          </ac:spMkLst>
        </pc:spChg>
        <pc:spChg chg="del">
          <ac:chgData name="Jon Roodschild" userId="93b75e7f-8323-4ae7-9010-9fa6e7789b94" providerId="ADAL" clId="{7670EF27-77F1-4580-9136-6192B7ED3AF8}" dt="2023-09-22T09:11:47.438" v="2976" actId="478"/>
          <ac:spMkLst>
            <pc:docMk/>
            <pc:sldMk cId="2334225974" sldId="3132"/>
            <ac:spMk id="12" creationId="{EF5BD2C7-8170-10A9-D83B-C376651D8448}"/>
          </ac:spMkLst>
        </pc:spChg>
        <pc:spChg chg="del">
          <ac:chgData name="Jon Roodschild" userId="93b75e7f-8323-4ae7-9010-9fa6e7789b94" providerId="ADAL" clId="{7670EF27-77F1-4580-9136-6192B7ED3AF8}" dt="2023-09-22T09:11:50.986" v="2980" actId="478"/>
          <ac:spMkLst>
            <pc:docMk/>
            <pc:sldMk cId="2334225974" sldId="3132"/>
            <ac:spMk id="13" creationId="{781C4052-97E8-901D-DA83-2735F6494A2F}"/>
          </ac:spMkLst>
        </pc:spChg>
        <pc:spChg chg="del">
          <ac:chgData name="Jon Roodschild" userId="93b75e7f-8323-4ae7-9010-9fa6e7789b94" providerId="ADAL" clId="{7670EF27-77F1-4580-9136-6192B7ED3AF8}" dt="2023-09-22T09:11:52.074" v="2981" actId="478"/>
          <ac:spMkLst>
            <pc:docMk/>
            <pc:sldMk cId="2334225974" sldId="3132"/>
            <ac:spMk id="14" creationId="{F6BB02FE-C27C-EA4C-07A8-75133A901C35}"/>
          </ac:spMkLst>
        </pc:spChg>
        <pc:spChg chg="add mod ord">
          <ac:chgData name="Jon Roodschild" userId="93b75e7f-8323-4ae7-9010-9fa6e7789b94" providerId="ADAL" clId="{7670EF27-77F1-4580-9136-6192B7ED3AF8}" dt="2023-09-22T09:23:12.875" v="3094" actId="171"/>
          <ac:spMkLst>
            <pc:docMk/>
            <pc:sldMk cId="2334225974" sldId="3132"/>
            <ac:spMk id="24" creationId="{190578A6-17F3-54D1-C6DC-F88AA6DCAEB8}"/>
          </ac:spMkLst>
        </pc:spChg>
        <pc:spChg chg="add mod ord">
          <ac:chgData name="Jon Roodschild" userId="93b75e7f-8323-4ae7-9010-9fa6e7789b94" providerId="ADAL" clId="{7670EF27-77F1-4580-9136-6192B7ED3AF8}" dt="2023-09-22T09:23:44.895" v="3100" actId="171"/>
          <ac:spMkLst>
            <pc:docMk/>
            <pc:sldMk cId="2334225974" sldId="3132"/>
            <ac:spMk id="25" creationId="{05A7DFFF-A906-B803-8C23-042E77EA2270}"/>
          </ac:spMkLst>
        </pc:spChg>
        <pc:spChg chg="add mod ord">
          <ac:chgData name="Jon Roodschild" userId="93b75e7f-8323-4ae7-9010-9fa6e7789b94" providerId="ADAL" clId="{7670EF27-77F1-4580-9136-6192B7ED3AF8}" dt="2023-09-22T10:09:30.539" v="3936" actId="1037"/>
          <ac:spMkLst>
            <pc:docMk/>
            <pc:sldMk cId="2334225974" sldId="3132"/>
            <ac:spMk id="28" creationId="{D4BB7662-6A93-71C5-99F0-617023A64A31}"/>
          </ac:spMkLst>
        </pc:spChg>
        <pc:spChg chg="del mod">
          <ac:chgData name="Jon Roodschild" userId="93b75e7f-8323-4ae7-9010-9fa6e7789b94" providerId="ADAL" clId="{7670EF27-77F1-4580-9136-6192B7ED3AF8}" dt="2023-09-22T10:17:45.055" v="4072" actId="478"/>
          <ac:spMkLst>
            <pc:docMk/>
            <pc:sldMk cId="2334225974" sldId="3132"/>
            <ac:spMk id="30" creationId="{8465F8AE-4F7F-5474-70E1-DD7B4B45795A}"/>
          </ac:spMkLst>
        </pc:spChg>
        <pc:spChg chg="del mod">
          <ac:chgData name="Jon Roodschild" userId="93b75e7f-8323-4ae7-9010-9fa6e7789b94" providerId="ADAL" clId="{7670EF27-77F1-4580-9136-6192B7ED3AF8}" dt="2023-09-22T10:14:20.084" v="3971" actId="478"/>
          <ac:spMkLst>
            <pc:docMk/>
            <pc:sldMk cId="2334225974" sldId="3132"/>
            <ac:spMk id="33" creationId="{19C1E68E-F06D-B2F0-3907-9D5FD7F3A973}"/>
          </ac:spMkLst>
        </pc:spChg>
        <pc:spChg chg="add mod">
          <ac:chgData name="Jon Roodschild" userId="93b75e7f-8323-4ae7-9010-9fa6e7789b94" providerId="ADAL" clId="{7670EF27-77F1-4580-9136-6192B7ED3AF8}" dt="2023-09-22T09:43:22.966" v="3428" actId="1037"/>
          <ac:spMkLst>
            <pc:docMk/>
            <pc:sldMk cId="2334225974" sldId="3132"/>
            <ac:spMk id="37" creationId="{B0F7821B-B796-BD60-5A8A-D0E4A74EAC2D}"/>
          </ac:spMkLst>
        </pc:spChg>
        <pc:spChg chg="add del mod">
          <ac:chgData name="Jon Roodschild" userId="93b75e7f-8323-4ae7-9010-9fa6e7789b94" providerId="ADAL" clId="{7670EF27-77F1-4580-9136-6192B7ED3AF8}" dt="2023-09-22T10:13:49.114" v="3969" actId="478"/>
          <ac:spMkLst>
            <pc:docMk/>
            <pc:sldMk cId="2334225974" sldId="3132"/>
            <ac:spMk id="38" creationId="{EB34CA8D-07A0-E0E3-DF8F-1ABA5514492F}"/>
          </ac:spMkLst>
        </pc:spChg>
        <pc:spChg chg="add mod">
          <ac:chgData name="Jon Roodschild" userId="93b75e7f-8323-4ae7-9010-9fa6e7789b94" providerId="ADAL" clId="{7670EF27-77F1-4580-9136-6192B7ED3AF8}" dt="2023-09-22T09:44:24.007" v="3485" actId="1036"/>
          <ac:spMkLst>
            <pc:docMk/>
            <pc:sldMk cId="2334225974" sldId="3132"/>
            <ac:spMk id="39" creationId="{F1B8F26D-B505-B6E2-BABB-0935A932C850}"/>
          </ac:spMkLst>
        </pc:spChg>
        <pc:spChg chg="add del mod">
          <ac:chgData name="Jon Roodschild" userId="93b75e7f-8323-4ae7-9010-9fa6e7789b94" providerId="ADAL" clId="{7670EF27-77F1-4580-9136-6192B7ED3AF8}" dt="2023-09-22T09:46:49.833" v="3489" actId="478"/>
          <ac:spMkLst>
            <pc:docMk/>
            <pc:sldMk cId="2334225974" sldId="3132"/>
            <ac:spMk id="42" creationId="{F20CEFAE-A23D-7C16-019C-A48518D0A998}"/>
          </ac:spMkLst>
        </pc:spChg>
        <pc:spChg chg="add del mod">
          <ac:chgData name="Jon Roodschild" userId="93b75e7f-8323-4ae7-9010-9fa6e7789b94" providerId="ADAL" clId="{7670EF27-77F1-4580-9136-6192B7ED3AF8}" dt="2023-09-22T09:53:00.283" v="3588" actId="478"/>
          <ac:spMkLst>
            <pc:docMk/>
            <pc:sldMk cId="2334225974" sldId="3132"/>
            <ac:spMk id="45" creationId="{D80D9A95-0584-B9CC-3C60-5F2C09AC2821}"/>
          </ac:spMkLst>
        </pc:spChg>
        <pc:spChg chg="add del mod">
          <ac:chgData name="Jon Roodschild" userId="93b75e7f-8323-4ae7-9010-9fa6e7789b94" providerId="ADAL" clId="{7670EF27-77F1-4580-9136-6192B7ED3AF8}" dt="2023-09-22T09:59:50.413" v="3830" actId="478"/>
          <ac:spMkLst>
            <pc:docMk/>
            <pc:sldMk cId="2334225974" sldId="3132"/>
            <ac:spMk id="50" creationId="{F2EA9A66-A9A6-7812-E4FB-12A4B8E05BA3}"/>
          </ac:spMkLst>
        </pc:spChg>
        <pc:spChg chg="add del mod">
          <ac:chgData name="Jon Roodschild" userId="93b75e7f-8323-4ae7-9010-9fa6e7789b94" providerId="ADAL" clId="{7670EF27-77F1-4580-9136-6192B7ED3AF8}" dt="2023-09-22T10:03:21.826" v="3835" actId="478"/>
          <ac:spMkLst>
            <pc:docMk/>
            <pc:sldMk cId="2334225974" sldId="3132"/>
            <ac:spMk id="53" creationId="{1F819C4B-CF25-8A76-62D4-714C2857D04F}"/>
          </ac:spMkLst>
        </pc:spChg>
        <pc:spChg chg="add del mod">
          <ac:chgData name="Jon Roodschild" userId="93b75e7f-8323-4ae7-9010-9fa6e7789b94" providerId="ADAL" clId="{7670EF27-77F1-4580-9136-6192B7ED3AF8}" dt="2023-09-22T10:22:11.347" v="4297" actId="478"/>
          <ac:spMkLst>
            <pc:docMk/>
            <pc:sldMk cId="2334225974" sldId="3132"/>
            <ac:spMk id="58" creationId="{8F9B369E-46F5-CF45-1B73-24E773F55ABA}"/>
          </ac:spMkLst>
        </pc:spChg>
        <pc:spChg chg="add mod">
          <ac:chgData name="Jon Roodschild" userId="93b75e7f-8323-4ae7-9010-9fa6e7789b94" providerId="ADAL" clId="{7670EF27-77F1-4580-9136-6192B7ED3AF8}" dt="2023-09-22T10:15:11.084" v="4044" actId="1038"/>
          <ac:spMkLst>
            <pc:docMk/>
            <pc:sldMk cId="2334225974" sldId="3132"/>
            <ac:spMk id="59" creationId="{20D8313D-2041-B044-BB05-C6ABF70E5885}"/>
          </ac:spMkLst>
        </pc:spChg>
        <pc:spChg chg="add mod">
          <ac:chgData name="Jon Roodschild" userId="93b75e7f-8323-4ae7-9010-9fa6e7789b94" providerId="ADAL" clId="{7670EF27-77F1-4580-9136-6192B7ED3AF8}" dt="2023-09-22T10:17:01.819" v="4060" actId="14100"/>
          <ac:spMkLst>
            <pc:docMk/>
            <pc:sldMk cId="2334225974" sldId="3132"/>
            <ac:spMk id="60" creationId="{48B6551F-4DF2-644C-510C-7AD9327E9717}"/>
          </ac:spMkLst>
        </pc:spChg>
        <pc:spChg chg="add del mod">
          <ac:chgData name="Jon Roodschild" userId="93b75e7f-8323-4ae7-9010-9fa6e7789b94" providerId="ADAL" clId="{7670EF27-77F1-4580-9136-6192B7ED3AF8}" dt="2023-09-22T10:17:26.220" v="4069" actId="478"/>
          <ac:spMkLst>
            <pc:docMk/>
            <pc:sldMk cId="2334225974" sldId="3132"/>
            <ac:spMk id="61" creationId="{2CF5D7E5-B67F-E39F-60FC-65B3811DFEEB}"/>
          </ac:spMkLst>
        </pc:spChg>
        <pc:spChg chg="add mod">
          <ac:chgData name="Jon Roodschild" userId="93b75e7f-8323-4ae7-9010-9fa6e7789b94" providerId="ADAL" clId="{7670EF27-77F1-4580-9136-6192B7ED3AF8}" dt="2023-09-22T10:17:21.277" v="4068" actId="1037"/>
          <ac:spMkLst>
            <pc:docMk/>
            <pc:sldMk cId="2334225974" sldId="3132"/>
            <ac:spMk id="62" creationId="{3B091664-DB64-2369-7235-33D2C8EC581A}"/>
          </ac:spMkLst>
        </pc:spChg>
        <pc:spChg chg="add mod">
          <ac:chgData name="Jon Roodschild" userId="93b75e7f-8323-4ae7-9010-9fa6e7789b94" providerId="ADAL" clId="{7670EF27-77F1-4580-9136-6192B7ED3AF8}" dt="2023-09-22T10:17:38.821" v="4071" actId="1076"/>
          <ac:spMkLst>
            <pc:docMk/>
            <pc:sldMk cId="2334225974" sldId="3132"/>
            <ac:spMk id="63" creationId="{D5F34E58-7373-E0CE-B78A-F5662ACE838C}"/>
          </ac:spMkLst>
        </pc:spChg>
        <pc:spChg chg="add mod">
          <ac:chgData name="Jon Roodschild" userId="93b75e7f-8323-4ae7-9010-9fa6e7789b94" providerId="ADAL" clId="{7670EF27-77F1-4580-9136-6192B7ED3AF8}" dt="2023-09-22T10:18:05.282" v="4159" actId="1038"/>
          <ac:spMkLst>
            <pc:docMk/>
            <pc:sldMk cId="2334225974" sldId="3132"/>
            <ac:spMk id="64" creationId="{8B8C5D35-6E0B-8DEE-A15D-CDF205512A2A}"/>
          </ac:spMkLst>
        </pc:spChg>
        <pc:spChg chg="add mod">
          <ac:chgData name="Jon Roodschild" userId="93b75e7f-8323-4ae7-9010-9fa6e7789b94" providerId="ADAL" clId="{7670EF27-77F1-4580-9136-6192B7ED3AF8}" dt="2023-09-22T10:18:20.461" v="4191" actId="1038"/>
          <ac:spMkLst>
            <pc:docMk/>
            <pc:sldMk cId="2334225974" sldId="3132"/>
            <ac:spMk id="65" creationId="{CABB323D-078C-02F6-9721-43E82873A497}"/>
          </ac:spMkLst>
        </pc:spChg>
        <pc:spChg chg="add mod">
          <ac:chgData name="Jon Roodschild" userId="93b75e7f-8323-4ae7-9010-9fa6e7789b94" providerId="ADAL" clId="{7670EF27-77F1-4580-9136-6192B7ED3AF8}" dt="2023-09-22T10:21:49.820" v="4296" actId="20577"/>
          <ac:spMkLst>
            <pc:docMk/>
            <pc:sldMk cId="2334225974" sldId="3132"/>
            <ac:spMk id="66" creationId="{EE1AF987-B841-7915-C4F5-022473C28E91}"/>
          </ac:spMkLst>
        </pc:spChg>
        <pc:picChg chg="del">
          <ac:chgData name="Jon Roodschild" userId="93b75e7f-8323-4ae7-9010-9fa6e7789b94" providerId="ADAL" clId="{7670EF27-77F1-4580-9136-6192B7ED3AF8}" dt="2023-09-22T09:12:34.552" v="2982" actId="478"/>
          <ac:picMkLst>
            <pc:docMk/>
            <pc:sldMk cId="2334225974" sldId="3132"/>
            <ac:picMk id="5" creationId="{8D1BF29F-D4FF-43A1-89E4-9047EBD3422F}"/>
          </ac:picMkLst>
        </pc:picChg>
        <pc:picChg chg="add mod modCrop">
          <ac:chgData name="Jon Roodschild" userId="93b75e7f-8323-4ae7-9010-9fa6e7789b94" providerId="ADAL" clId="{7670EF27-77F1-4580-9136-6192B7ED3AF8}" dt="2023-09-22T09:16:23.965" v="3050" actId="1076"/>
          <ac:picMkLst>
            <pc:docMk/>
            <pc:sldMk cId="2334225974" sldId="3132"/>
            <ac:picMk id="16" creationId="{216FAB3C-2AC0-7D72-B05F-4E08BE97C463}"/>
          </ac:picMkLst>
        </pc:picChg>
        <pc:picChg chg="add mod modCrop">
          <ac:chgData name="Jon Roodschild" userId="93b75e7f-8323-4ae7-9010-9fa6e7789b94" providerId="ADAL" clId="{7670EF27-77F1-4580-9136-6192B7ED3AF8}" dt="2023-09-22T09:24:38.801" v="3146" actId="732"/>
          <ac:picMkLst>
            <pc:docMk/>
            <pc:sldMk cId="2334225974" sldId="3132"/>
            <ac:picMk id="17" creationId="{E27FCEBA-004F-FB5C-BD2D-A0E721F696DB}"/>
          </ac:picMkLst>
        </pc:picChg>
        <pc:picChg chg="add mod modCrop">
          <ac:chgData name="Jon Roodschild" userId="93b75e7f-8323-4ae7-9010-9fa6e7789b94" providerId="ADAL" clId="{7670EF27-77F1-4580-9136-6192B7ED3AF8}" dt="2023-09-22T09:18:16.452" v="3066" actId="1035"/>
          <ac:picMkLst>
            <pc:docMk/>
            <pc:sldMk cId="2334225974" sldId="3132"/>
            <ac:picMk id="18" creationId="{95EE0F09-C20E-F2C3-09FE-E1ECAF7F1323}"/>
          </ac:picMkLst>
        </pc:picChg>
        <pc:picChg chg="add mod modCrop">
          <ac:chgData name="Jon Roodschild" userId="93b75e7f-8323-4ae7-9010-9fa6e7789b94" providerId="ADAL" clId="{7670EF27-77F1-4580-9136-6192B7ED3AF8}" dt="2023-09-22T09:24:01.416" v="3123" actId="732"/>
          <ac:picMkLst>
            <pc:docMk/>
            <pc:sldMk cId="2334225974" sldId="3132"/>
            <ac:picMk id="19" creationId="{D95549F3-857E-5DAF-0FAF-708D1F9B2921}"/>
          </ac:picMkLst>
        </pc:picChg>
        <pc:picChg chg="add mod modCrop">
          <ac:chgData name="Jon Roodschild" userId="93b75e7f-8323-4ae7-9010-9fa6e7789b94" providerId="ADAL" clId="{7670EF27-77F1-4580-9136-6192B7ED3AF8}" dt="2023-09-22T09:20:18.313" v="3077" actId="1076"/>
          <ac:picMkLst>
            <pc:docMk/>
            <pc:sldMk cId="2334225974" sldId="3132"/>
            <ac:picMk id="20" creationId="{2E00DF80-54C0-1358-A35F-8743BF0F3B3F}"/>
          </ac:picMkLst>
        </pc:picChg>
        <pc:picChg chg="add mod modCrop">
          <ac:chgData name="Jon Roodschild" userId="93b75e7f-8323-4ae7-9010-9fa6e7789b94" providerId="ADAL" clId="{7670EF27-77F1-4580-9136-6192B7ED3AF8}" dt="2023-09-22T09:20:37.808" v="3079" actId="1076"/>
          <ac:picMkLst>
            <pc:docMk/>
            <pc:sldMk cId="2334225974" sldId="3132"/>
            <ac:picMk id="21" creationId="{471270AA-710F-A2BF-9502-5A6A19A2E2F0}"/>
          </ac:picMkLst>
        </pc:picChg>
        <pc:picChg chg="add mod modCrop">
          <ac:chgData name="Jon Roodschild" userId="93b75e7f-8323-4ae7-9010-9fa6e7789b94" providerId="ADAL" clId="{7670EF27-77F1-4580-9136-6192B7ED3AF8}" dt="2023-09-22T09:21:14.166" v="3084" actId="1076"/>
          <ac:picMkLst>
            <pc:docMk/>
            <pc:sldMk cId="2334225974" sldId="3132"/>
            <ac:picMk id="22" creationId="{6187A9B5-7E93-9076-7255-31FC605FC6F6}"/>
          </ac:picMkLst>
        </pc:picChg>
        <pc:picChg chg="add mod modCrop">
          <ac:chgData name="Jon Roodschild" userId="93b75e7f-8323-4ae7-9010-9fa6e7789b94" providerId="ADAL" clId="{7670EF27-77F1-4580-9136-6192B7ED3AF8}" dt="2023-09-22T10:09:21.738" v="3931" actId="732"/>
          <ac:picMkLst>
            <pc:docMk/>
            <pc:sldMk cId="2334225974" sldId="3132"/>
            <ac:picMk id="27" creationId="{2DCE548E-D69A-7A8C-29AB-B8EE550F1302}"/>
          </ac:picMkLst>
        </pc:picChg>
        <pc:picChg chg="mod">
          <ac:chgData name="Jon Roodschild" userId="93b75e7f-8323-4ae7-9010-9fa6e7789b94" providerId="ADAL" clId="{7670EF27-77F1-4580-9136-6192B7ED3AF8}" dt="2023-09-22T10:15:50.222" v="4048" actId="1076"/>
          <ac:picMkLst>
            <pc:docMk/>
            <pc:sldMk cId="2334225974" sldId="3132"/>
            <ac:picMk id="29" creationId="{BFC93149-23D4-6081-98BC-8BBC17EB06A9}"/>
          </ac:picMkLst>
        </pc:picChg>
        <pc:picChg chg="add mod modCrop">
          <ac:chgData name="Jon Roodschild" userId="93b75e7f-8323-4ae7-9010-9fa6e7789b94" providerId="ADAL" clId="{7670EF27-77F1-4580-9136-6192B7ED3AF8}" dt="2023-09-22T10:16:51.179" v="4059" actId="1038"/>
          <ac:picMkLst>
            <pc:docMk/>
            <pc:sldMk cId="2334225974" sldId="3132"/>
            <ac:picMk id="32" creationId="{2C7C18DA-649D-F7F2-7058-484DDA4058E7}"/>
          </ac:picMkLst>
        </pc:picChg>
        <pc:picChg chg="add mod modCrop">
          <ac:chgData name="Jon Roodschild" userId="93b75e7f-8323-4ae7-9010-9fa6e7789b94" providerId="ADAL" clId="{7670EF27-77F1-4580-9136-6192B7ED3AF8}" dt="2023-09-22T09:38:32.165" v="3314" actId="1036"/>
          <ac:picMkLst>
            <pc:docMk/>
            <pc:sldMk cId="2334225974" sldId="3132"/>
            <ac:picMk id="34" creationId="{B9246FDC-1AD5-1D02-F20E-A16584DF12D2}"/>
          </ac:picMkLst>
        </pc:picChg>
        <pc:picChg chg="add mod modCrop">
          <ac:chgData name="Jon Roodschild" userId="93b75e7f-8323-4ae7-9010-9fa6e7789b94" providerId="ADAL" clId="{7670EF27-77F1-4580-9136-6192B7ED3AF8}" dt="2023-09-22T10:14:05.771" v="3970" actId="14100"/>
          <ac:picMkLst>
            <pc:docMk/>
            <pc:sldMk cId="2334225974" sldId="3132"/>
            <ac:picMk id="35" creationId="{EC2AA450-E48F-3C21-CA9A-3CB5FABFBB9A}"/>
          </ac:picMkLst>
        </pc:picChg>
        <pc:picChg chg="add mod modCrop">
          <ac:chgData name="Jon Roodschild" userId="93b75e7f-8323-4ae7-9010-9fa6e7789b94" providerId="ADAL" clId="{7670EF27-77F1-4580-9136-6192B7ED3AF8}" dt="2023-09-22T09:42:14.757" v="3414" actId="1037"/>
          <ac:picMkLst>
            <pc:docMk/>
            <pc:sldMk cId="2334225974" sldId="3132"/>
            <ac:picMk id="36" creationId="{DB40DDE3-35FC-8A00-9666-68CA1AA0C7E4}"/>
          </ac:picMkLst>
        </pc:picChg>
        <pc:picChg chg="add mod modCrop">
          <ac:chgData name="Jon Roodschild" userId="93b75e7f-8323-4ae7-9010-9fa6e7789b94" providerId="ADAL" clId="{7670EF27-77F1-4580-9136-6192B7ED3AF8}" dt="2023-09-22T09:50:20.388" v="3586" actId="732"/>
          <ac:picMkLst>
            <pc:docMk/>
            <pc:sldMk cId="2334225974" sldId="3132"/>
            <ac:picMk id="41" creationId="{A5F61598-C0CC-9D46-6C9D-3D59BC1066D3}"/>
          </ac:picMkLst>
        </pc:picChg>
        <pc:picChg chg="add del mod">
          <ac:chgData name="Jon Roodschild" userId="93b75e7f-8323-4ae7-9010-9fa6e7789b94" providerId="ADAL" clId="{7670EF27-77F1-4580-9136-6192B7ED3AF8}" dt="2023-09-22T09:55:40.499" v="3604" actId="478"/>
          <ac:picMkLst>
            <pc:docMk/>
            <pc:sldMk cId="2334225974" sldId="3132"/>
            <ac:picMk id="44" creationId="{B6400D1D-7381-8B41-E4F6-9CCC2BFAECA9}"/>
          </ac:picMkLst>
        </pc:picChg>
        <pc:picChg chg="add del mod modCrop">
          <ac:chgData name="Jon Roodschild" userId="93b75e7f-8323-4ae7-9010-9fa6e7789b94" providerId="ADAL" clId="{7670EF27-77F1-4580-9136-6192B7ED3AF8}" dt="2023-09-22T09:57:25.518" v="3713" actId="478"/>
          <ac:picMkLst>
            <pc:docMk/>
            <pc:sldMk cId="2334225974" sldId="3132"/>
            <ac:picMk id="47" creationId="{EAA20204-9A64-A0E6-8AF5-75616E83C33F}"/>
          </ac:picMkLst>
        </pc:picChg>
        <pc:picChg chg="add del mod modCrop">
          <ac:chgData name="Jon Roodschild" userId="93b75e7f-8323-4ae7-9010-9fa6e7789b94" providerId="ADAL" clId="{7670EF27-77F1-4580-9136-6192B7ED3AF8}" dt="2023-09-22T09:59:50.413" v="3830" actId="478"/>
          <ac:picMkLst>
            <pc:docMk/>
            <pc:sldMk cId="2334225974" sldId="3132"/>
            <ac:picMk id="49" creationId="{12C6E690-1A48-CD5A-3626-8236A549092D}"/>
          </ac:picMkLst>
        </pc:picChg>
        <pc:picChg chg="add del mod modCrop">
          <ac:chgData name="Jon Roodschild" userId="93b75e7f-8323-4ae7-9010-9fa6e7789b94" providerId="ADAL" clId="{7670EF27-77F1-4580-9136-6192B7ED3AF8}" dt="2023-09-22T10:05:35.925" v="3901" actId="732"/>
          <ac:picMkLst>
            <pc:docMk/>
            <pc:sldMk cId="2334225974" sldId="3132"/>
            <ac:picMk id="52" creationId="{A222473C-D59F-63CC-10C4-423A8ACC72A4}"/>
          </ac:picMkLst>
        </pc:picChg>
        <pc:picChg chg="add mod">
          <ac:chgData name="Jon Roodschild" userId="93b75e7f-8323-4ae7-9010-9fa6e7789b94" providerId="ADAL" clId="{7670EF27-77F1-4580-9136-6192B7ED3AF8}" dt="2023-09-22T10:09:48.303" v="3948" actId="1035"/>
          <ac:picMkLst>
            <pc:docMk/>
            <pc:sldMk cId="2334225974" sldId="3132"/>
            <ac:picMk id="55" creationId="{97D981AF-A668-1C29-5FFF-81679C694D15}"/>
          </ac:picMkLst>
        </pc:picChg>
        <pc:picChg chg="add mod">
          <ac:chgData name="Jon Roodschild" userId="93b75e7f-8323-4ae7-9010-9fa6e7789b94" providerId="ADAL" clId="{7670EF27-77F1-4580-9136-6192B7ED3AF8}" dt="2023-09-22T10:13:09.115" v="3967" actId="14100"/>
          <ac:picMkLst>
            <pc:docMk/>
            <pc:sldMk cId="2334225974" sldId="3132"/>
            <ac:picMk id="57" creationId="{E0029A12-01AD-C7D2-2CAC-80DB63301D79}"/>
          </ac:picMkLst>
        </pc:picChg>
      </pc:sldChg>
      <pc:sldChg chg="add del">
        <pc:chgData name="Jon Roodschild" userId="93b75e7f-8323-4ae7-9010-9fa6e7789b94" providerId="ADAL" clId="{7670EF27-77F1-4580-9136-6192B7ED3AF8}" dt="2023-09-22T09:05:58.367" v="2777" actId="2890"/>
        <pc:sldMkLst>
          <pc:docMk/>
          <pc:sldMk cId="2283212018" sldId="3133"/>
        </pc:sldMkLst>
      </pc:sldChg>
    </pc:docChg>
  </pc:docChgLst>
  <pc:docChgLst>
    <pc:chgData name="Joe Poznick" userId="S::jpoznick@agilefleet.com::73fb2f56-b1f8-4dd3-9496-9464c702257e" providerId="AD" clId="Web-{17E34DF9-CFDA-4E6E-8E8C-235F6DB94D5D}"/>
    <pc:docChg chg="mod">
      <pc:chgData name="Joe Poznick" userId="S::jpoznick@agilefleet.com::73fb2f56-b1f8-4dd3-9496-9464c702257e" providerId="AD" clId="Web-{17E34DF9-CFDA-4E6E-8E8C-235F6DB94D5D}" dt="2023-09-21T20:51:25.559" v="1"/>
      <pc:docMkLst>
        <pc:docMk/>
      </pc:docMkLst>
      <pc:sldChg chg="addCm">
        <pc:chgData name="Joe Poznick" userId="S::jpoznick@agilefleet.com::73fb2f56-b1f8-4dd3-9496-9464c702257e" providerId="AD" clId="Web-{17E34DF9-CFDA-4E6E-8E8C-235F6DB94D5D}" dt="2023-09-21T20:51:25.559" v="1"/>
        <pc:sldMkLst>
          <pc:docMk/>
          <pc:sldMk cId="3588521721" sldId="31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e Poznick" userId="S::jpoznick@agilefleet.com::73fb2f56-b1f8-4dd3-9496-9464c702257e" providerId="AD" clId="Web-{17E34DF9-CFDA-4E6E-8E8C-235F6DB94D5D}" dt="2023-09-21T20:51:25.559" v="1"/>
              <pc2:cmMkLst xmlns:pc2="http://schemas.microsoft.com/office/powerpoint/2019/9/main/command">
                <pc:docMk/>
                <pc:sldMk cId="3588521721" sldId="3127"/>
                <pc2:cmMk id="{9F9CF367-0175-4CD9-9E82-9054A392973D}"/>
              </pc2:cmMkLst>
            </pc226:cmChg>
          </p:ext>
        </pc:extLst>
      </pc:sldChg>
    </pc:docChg>
  </pc:docChgLst>
  <pc:docChgLst>
    <pc:chgData name="Jon Roodschild" userId="S::jroodschild@agilefleet.com::93b75e7f-8323-4ae7-9010-9fa6e7789b94" providerId="AD" clId="Web-{F946FC72-0BBD-AF40-2F1C-78CEE8B91721}"/>
    <pc:docChg chg="modSld">
      <pc:chgData name="Jon Roodschild" userId="S::jroodschild@agilefleet.com::93b75e7f-8323-4ae7-9010-9fa6e7789b94" providerId="AD" clId="Web-{F946FC72-0BBD-AF40-2F1C-78CEE8B91721}" dt="2023-08-17T15:59:29.794" v="0" actId="14100"/>
      <pc:docMkLst>
        <pc:docMk/>
      </pc:docMkLst>
      <pc:sldChg chg="modSp">
        <pc:chgData name="Jon Roodschild" userId="S::jroodschild@agilefleet.com::93b75e7f-8323-4ae7-9010-9fa6e7789b94" providerId="AD" clId="Web-{F946FC72-0BBD-AF40-2F1C-78CEE8B91721}" dt="2023-08-17T15:59:29.794" v="0" actId="14100"/>
        <pc:sldMkLst>
          <pc:docMk/>
          <pc:sldMk cId="1110449755" sldId="611"/>
        </pc:sldMkLst>
        <pc:spChg chg="mod">
          <ac:chgData name="Jon Roodschild" userId="S::jroodschild@agilefleet.com::93b75e7f-8323-4ae7-9010-9fa6e7789b94" providerId="AD" clId="Web-{F946FC72-0BBD-AF40-2F1C-78CEE8B91721}" dt="2023-08-17T15:59:29.794" v="0" actId="14100"/>
          <ac:spMkLst>
            <pc:docMk/>
            <pc:sldMk cId="1110449755" sldId="611"/>
            <ac:spMk id="13" creationId="{094B1E3F-4B09-5006-244C-1C549D9F97B4}"/>
          </ac:spMkLst>
        </pc:spChg>
      </pc:sldChg>
    </pc:docChg>
  </pc:docChgLst>
  <pc:docChgLst>
    <pc:chgData name="Kathy Wellik" userId="S::kwellik@agilefleet.com::b5a0e373-bc1d-4087-8431-040080fc8956" providerId="AD" clId="Web-{24440B1F-E2C8-1B92-E4D6-064A6619E500}"/>
    <pc:docChg chg="modSld">
      <pc:chgData name="Kathy Wellik" userId="S::kwellik@agilefleet.com::b5a0e373-bc1d-4087-8431-040080fc8956" providerId="AD" clId="Web-{24440B1F-E2C8-1B92-E4D6-064A6619E500}" dt="2023-08-09T18:04:52.263" v="6" actId="20577"/>
      <pc:docMkLst>
        <pc:docMk/>
      </pc:docMkLst>
      <pc:sldChg chg="modSp">
        <pc:chgData name="Kathy Wellik" userId="S::kwellik@agilefleet.com::b5a0e373-bc1d-4087-8431-040080fc8956" providerId="AD" clId="Web-{24440B1F-E2C8-1B92-E4D6-064A6619E500}" dt="2023-08-09T18:04:52.263" v="6" actId="20577"/>
        <pc:sldMkLst>
          <pc:docMk/>
          <pc:sldMk cId="295635164" sldId="260"/>
        </pc:sldMkLst>
        <pc:spChg chg="mod">
          <ac:chgData name="Kathy Wellik" userId="S::kwellik@agilefleet.com::b5a0e373-bc1d-4087-8431-040080fc8956" providerId="AD" clId="Web-{24440B1F-E2C8-1B92-E4D6-064A6619E500}" dt="2023-08-09T18:04:52.263" v="6" actId="20577"/>
          <ac:spMkLst>
            <pc:docMk/>
            <pc:sldMk cId="295635164" sldId="260"/>
            <ac:spMk id="2" creationId="{248ACAA4-4EFD-4BCF-26C5-8862958A4FA2}"/>
          </ac:spMkLst>
        </pc:spChg>
      </pc:sldChg>
    </pc:docChg>
  </pc:docChgLst>
</pc:chgInfo>
</file>

<file path=ppt/comments/modernComment_B6A_EC209E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37C1C6-D6D3-4EAB-8604-550119209D21}" authorId="{6A25B044-9A5D-B15D-C6C0-A91C9C27D972}" created="2023-09-21T20:22:43.435">
    <pc:sldMkLst xmlns:pc="http://schemas.microsoft.com/office/powerpoint/2013/main/command">
      <pc:docMk/>
      <pc:sldMk cId="3961560797" sldId="2922"/>
    </pc:sldMkLst>
    <p188:replyLst>
      <p188:reply id="{79110A04-2987-4DE5-9826-31B89BEF3A17}" authorId="{068E74D0-5331-048D-506D-8BE9ACD321D9}" created="2023-09-22T08:35:26.701">
        <p188:txBody>
          <a:bodyPr/>
          <a:lstStyle/>
          <a:p>
            <a:r>
              <a:rPr lang="en-US"/>
              <a:t>Great catch! I updated all of these to a screen-shot of the FCUC training site (rather than TSTC's)</a:t>
            </a:r>
          </a:p>
        </p188:txBody>
      </p188:reply>
    </p188:replyLst>
    <p188:txBody>
      <a:bodyPr/>
      <a:lstStyle/>
      <a:p>
        <a:r>
          <a:rPr lang="en-US"/>
          <a:t>[@Jon Roodschild]  Your arrow is not pointing to vehicles and rates. The screen you are using does not show that section but other pages do show it.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09-22T08:34:00.375" authorId="{068E74D0-5331-048D-506D-8BE9ACD321D9}"/>
          </p223:rxn>
        </p223:reactions>
      </p:ext>
    </p188:extLst>
  </p188:cm>
</p188:cmLst>
</file>

<file path=ppt/comments/modernComment_C37_D5E47E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F9CF367-0175-4CD9-9E82-9054A392973D}" authorId="{F5185BD1-3CA4-CE05-886B-F5A5291BFC08}" created="2023-09-21T20:51:25.559">
    <pc:sldMkLst xmlns:pc="http://schemas.microsoft.com/office/powerpoint/2013/main/command">
      <pc:docMk/>
      <pc:sldMk cId="3588521721" sldId="3127"/>
    </pc:sldMkLst>
    <p188:txBody>
      <a:bodyPr/>
      <a:lstStyle/>
      <a:p>
        <a:r>
          <a:rPr lang="en-US"/>
          <a:t>and site?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90843D-E45E-A98C-5900-7DF7D46AAD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5743F-5383-9DBF-3BD0-4C9CB4C5D4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C419-E1EA-4A6A-9960-FEF3FBCF2D48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22858-46E4-1221-5741-2033E8DE56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99FDA-A62A-58DF-413F-2195D772E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B65B2-6D2C-4F10-B508-5685CB454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1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D60ED-E1EF-4E4F-9CFB-D2E656CAB72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8954F-72E7-4671-B60F-40807168A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6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5884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674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5943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629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1761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226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0255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2286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9374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448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73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23175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7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97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2000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0032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9763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1517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168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422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6732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3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3698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388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2610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246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977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31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5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912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98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47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81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05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398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26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3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857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666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10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55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16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360964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79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34377344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to next slide</a:t>
            </a:r>
          </a:p>
        </p:txBody>
      </p:sp>
    </p:spTree>
    <p:extLst>
      <p:ext uri="{BB962C8B-B14F-4D97-AF65-F5344CB8AC3E}">
        <p14:creationId xmlns:p14="http://schemas.microsoft.com/office/powerpoint/2010/main" val="207474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0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7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99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724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81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84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04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6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20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6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3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28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126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0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52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116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254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674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59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8954F-72E7-4671-B60F-40807168AB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05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629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176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22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4025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22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937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448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731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495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8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91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857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976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423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1412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690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89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9898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71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200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9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328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151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8485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42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3673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388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2610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53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02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16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18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036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157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517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974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79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2997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7246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818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9849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697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0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1898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6618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264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31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2805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0132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126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03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1520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1162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5AE53-8642-42B5-A458-E7B0B7E40F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2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5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987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9731563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E92AE-8318-6A49-B544-894CCB4D6AC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437B49A1-6D62-0140-8AAB-7348ADCA42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71" y="1600200"/>
            <a:ext cx="8761779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000" b="0" i="0"/>
            </a:lvl1pPr>
            <a:lvl2pPr marL="634810" indent="-317405">
              <a:defRPr sz="1600" b="0" i="0"/>
            </a:lvl2pPr>
            <a:lvl3pPr marL="952215" indent="-317405">
              <a:defRPr sz="16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81161490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707197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1187593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12788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202918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5292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05273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5791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8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147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380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466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487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366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695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80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829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0105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4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76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300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11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13726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24380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9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850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477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2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12534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3826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4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3008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6825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97272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28958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112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14EB-AC54-318A-1660-D490CD3F8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9EBD1-E264-B4BB-8157-9AB5435E9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25EFE-79F0-42E0-B44B-3CA281A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7DDC-F77E-5D0C-4761-C88884942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FB2-654F-EAF6-BA3E-ACB738D7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475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330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7964-3D20-C73A-EFBA-018720E9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A1E89-85A1-B632-5DCB-1ACC1B73F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2B075-009E-433D-614E-57FAD383F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78224-718F-B180-D2CA-7890AAD9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88529-8EBB-9020-173D-AA1790CD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78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A668-BDB2-3105-45D0-95CFB94C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7B1BA-AC12-6ACE-0A66-C80ABB86F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8F09B-8473-5E26-799F-7A04203F4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F9BE7-BC7D-9E47-6A2A-A2C1A55E3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B961B-D3B8-44BF-7E74-70B3D33B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A5E8E-1670-7279-B41C-F528EEA5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029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51D23-82FD-0F10-8B7C-CE24E1E3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93A88-4D66-3DAA-2B9C-EEA1E4D2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1DD87-02B5-115B-6DDB-0A08B64A2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61535-F042-8290-E7EE-87ED47C23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E38C8-0DE1-7EFE-46AA-9E8239D9F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A3B85-4B31-0ABD-D611-A5D71B0A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E52A9-E8CF-859E-8434-52A1DB5A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770C6-DAEF-122A-066C-2001B3D6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747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B789-A841-C04D-32B6-FEFA1645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AC74-D1E9-322E-23D5-B9559F34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228E2-85E0-8E3E-FE2E-EB48E485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3C0D-C2A1-5AE2-F9BD-F4E7D796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219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9ED0D3-3541-1F97-7E20-52121924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470B4-1028-9083-30C7-190B0D73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334E4-4351-17FA-3D69-7AC30DD2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70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D023-DCBE-5912-9A2C-E52D9108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6981-F719-0238-DA2F-AC9B68A14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9609F-7572-C72A-08B3-182448EC7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75B3F-FF43-A706-3FF0-AFDF937A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1DE59-2574-EA93-7EF1-3C99D024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9FB7E-F79C-9E4A-0A30-26C18FC19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557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2E40-C77E-5F98-629B-72DB1AEDB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127B0-585F-74BF-7F6E-F55F9BE1B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07FB6-282C-611B-C8A4-0BF333C2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6266-F059-4C7E-B42D-29031921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41B9F-51B0-D226-ED20-11B319B4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5462C-547B-252D-1D6D-018D1765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645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684D-9FE1-AE99-CC94-22A715BB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E35C2-2463-7001-4748-797CF7A41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96A6B-1FAA-897C-CADF-9119EF6A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AA3F6-48A1-B9A8-BF59-69921E91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FE7F2-AEE6-507A-17E0-191D4327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631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33C98-F5A5-9891-0CCD-632BE7774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12A3D-1089-F100-137F-B454C7D79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7C80-6E60-323E-FD40-9CEA0315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3DA4D-04D1-1DED-B37B-26746EDE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5F4D7-059B-B3FC-FB55-AD227E97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413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395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657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36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9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30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9154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0736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685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5072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30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49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121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32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435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92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367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593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62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664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01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103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78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8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63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83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79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26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5EB8B-655D-32C8-29CB-55A7E84D6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15383"/>
            <a:ext cx="5813002" cy="132556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5735-FFC4-E151-D194-4E3AC5CDD09E}"/>
              </a:ext>
            </a:extLst>
          </p:cNvPr>
          <p:cNvSpPr txBox="1"/>
          <p:nvPr userDrawn="1"/>
        </p:nvSpPr>
        <p:spPr>
          <a:xfrm>
            <a:off x="839788" y="3298667"/>
            <a:ext cx="6810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000" b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1310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36DA5-597C-7B68-2025-29944201659D}"/>
              </a:ext>
            </a:extLst>
          </p:cNvPr>
          <p:cNvSpPr/>
          <p:nvPr userDrawn="1"/>
        </p:nvSpPr>
        <p:spPr>
          <a:xfrm>
            <a:off x="7533775" y="5237"/>
            <a:ext cx="509385" cy="68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D4EB-7919-DC1E-8D99-2A0BB3771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327" r="19509"/>
          <a:stretch/>
        </p:blipFill>
        <p:spPr>
          <a:xfrm>
            <a:off x="6375827" y="0"/>
            <a:ext cx="343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65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963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/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72139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475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19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418012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3629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145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52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1.">
            <a:extLst>
              <a:ext uri="{FF2B5EF4-FFF2-40B4-BE49-F238E27FC236}">
                <a16:creationId xmlns:a16="http://schemas.microsoft.com/office/drawing/2014/main" id="{6001615C-4F07-01EB-1CDF-7D6E8DC22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8768" y="3536925"/>
            <a:ext cx="10411288" cy="217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8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81529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2.">
            <a:extLst>
              <a:ext uri="{FF2B5EF4-FFF2-40B4-BE49-F238E27FC236}">
                <a16:creationId xmlns:a16="http://schemas.microsoft.com/office/drawing/2014/main" id="{F2465A31-F00C-B8C4-4027-6F6E7BA5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96799" y="3587723"/>
            <a:ext cx="9195227" cy="1691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6" y="1052627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4520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99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3.">
            <a:extLst>
              <a:ext uri="{FF2B5EF4-FFF2-40B4-BE49-F238E27FC236}">
                <a16:creationId xmlns:a16="http://schemas.microsoft.com/office/drawing/2014/main" id="{6223925C-68CE-9B18-B459-700D87193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31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94482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4.">
            <a:extLst>
              <a:ext uri="{FF2B5EF4-FFF2-40B4-BE49-F238E27FC236}">
                <a16:creationId xmlns:a16="http://schemas.microsoft.com/office/drawing/2014/main" id="{B1B516FD-2B17-AC1E-9E2A-FEDFB7557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1" y="961940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74936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mage"/>
          <p:cNvSpPr>
            <a:spLocks noGrp="1"/>
          </p:cNvSpPr>
          <p:nvPr>
            <p:ph type="pic" idx="21" hasCustomPrompt="1"/>
          </p:nvPr>
        </p:nvSpPr>
        <p:spPr>
          <a:xfrm>
            <a:off x="5814014" y="219076"/>
            <a:ext cx="5905177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39751" y="219076"/>
            <a:ext cx="5111750" cy="1143000"/>
          </a:xfrm>
          <a:prstGeom prst="rect">
            <a:avLst/>
          </a:prstGeom>
        </p:spPr>
        <p:txBody>
          <a:bodyPr/>
          <a:lstStyle>
            <a:lvl1pPr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39751" y="1616076"/>
            <a:ext cx="5111750" cy="4648200"/>
          </a:xfrm>
          <a:prstGeom prst="rect">
            <a:avLst/>
          </a:prstGeom>
        </p:spPr>
        <p:txBody>
          <a:bodyPr/>
          <a:lstStyle>
            <a:lvl1pPr marL="279324" indent="-279324">
              <a:spcBef>
                <a:spcPts val="2249"/>
              </a:spcBef>
              <a:defRPr b="0" i="0"/>
            </a:lvl1pPr>
            <a:lvl2pPr marL="558646" indent="-279324">
              <a:spcBef>
                <a:spcPts val="999"/>
              </a:spcBef>
              <a:defRPr sz="1600" b="0" i="0"/>
            </a:lvl2pPr>
            <a:lvl3pPr marL="837970" indent="-279324">
              <a:spcBef>
                <a:spcPts val="999"/>
              </a:spcBef>
              <a:defRPr sz="1600" b="0" i="0"/>
            </a:lvl3pPr>
            <a:lvl4pPr marL="1117293" indent="-279324">
              <a:spcBef>
                <a:spcPts val="2249"/>
              </a:spcBef>
            </a:lvl4pPr>
            <a:lvl5pPr marL="1396615" indent="-279324">
              <a:spcBef>
                <a:spcPts val="2249"/>
              </a:spcBef>
            </a:lvl5pPr>
          </a:lstStyle>
          <a:p>
            <a:r>
              <a:rPr lang="en-US"/>
              <a:t>  </a:t>
            </a:r>
            <a:r>
              <a:rPr lang="en-IN"/>
              <a:t>Body</a:t>
            </a:r>
            <a:r>
              <a:t>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10" name="Agile Fleet Assets New-01.png" descr="Agile Fleet Assets New-01.png">
            <a:extLst>
              <a:ext uri="{FF2B5EF4-FFF2-40B4-BE49-F238E27FC236}">
                <a16:creationId xmlns:a16="http://schemas.microsoft.com/office/drawing/2014/main" id="{507DADB0-3005-3141-B162-8A4473991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F47D36E-A854-854D-975E-EBEAACFAF8F3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2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78EE37-AF27-2E47-AB71-FF329987AE5C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04AC6-26AE-D04B-812C-871C41BDCAE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5830306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8E92AE-8318-6A49-B544-894CCB4D6AC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  <p:sp>
        <p:nvSpPr>
          <p:cNvPr id="14" name="Body Level One…">
            <a:extLst>
              <a:ext uri="{FF2B5EF4-FFF2-40B4-BE49-F238E27FC236}">
                <a16:creationId xmlns:a16="http://schemas.microsoft.com/office/drawing/2014/main" id="{437B49A1-6D62-0140-8AAB-7348ADCA426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14271" y="1600200"/>
            <a:ext cx="8761779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000" b="0" i="0"/>
            </a:lvl1pPr>
            <a:lvl2pPr marL="634810" indent="-317405">
              <a:defRPr sz="1600" b="0" i="0"/>
            </a:lvl2pPr>
            <a:lvl3pPr marL="952215" indent="-317405">
              <a:defRPr sz="16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2727386952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>
            <a:extLst>
              <a:ext uri="{FF2B5EF4-FFF2-40B4-BE49-F238E27FC236}">
                <a16:creationId xmlns:a16="http://schemas.microsoft.com/office/drawing/2014/main" id="{DFC1B7EC-FA83-9243-9162-7E59B4151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4551" y="1600200"/>
            <a:ext cx="10502900" cy="436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>
              <a:defRPr sz="2200" b="0" i="0"/>
            </a:lvl1pPr>
            <a:lvl2pPr marL="634810" indent="-317405">
              <a:defRPr sz="1800" b="0" i="0"/>
            </a:lvl2pPr>
            <a:lvl3pPr marL="952215" indent="-317405">
              <a:defRPr sz="1800" b="0" i="0"/>
            </a:lvl3pPr>
            <a:lvl4pPr marL="1269619" indent="-317405"/>
            <a:lvl5pPr marL="1587024" indent="-317405"/>
          </a:lstStyle>
          <a:p>
            <a:r>
              <a:rPr lang="en-US"/>
              <a:t>  </a:t>
            </a:r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4" name="Title Text">
            <a:extLst>
              <a:ext uri="{FF2B5EF4-FFF2-40B4-BE49-F238E27FC236}">
                <a16:creationId xmlns:a16="http://schemas.microsoft.com/office/drawing/2014/main" id="{70AFB97C-3B2D-A348-8A30-419BB105E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4551" y="339969"/>
            <a:ext cx="10502900" cy="980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800" b="1" i="0">
                <a:latin typeface="Arial Nova" panose="020B05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445E4-F964-4946-9B04-6424D401A884}"/>
              </a:ext>
            </a:extLst>
          </p:cNvPr>
          <p:cNvSpPr/>
          <p:nvPr userDrawn="1"/>
        </p:nvSpPr>
        <p:spPr>
          <a:xfrm>
            <a:off x="0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61579096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3589359" y="267857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F42A-929A-8342-879D-6FD971773D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21720" y="1527969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33C7E-414A-974F-B401-1ED398808C00}"/>
              </a:ext>
            </a:extLst>
          </p:cNvPr>
          <p:cNvSpPr/>
          <p:nvPr userDrawn="1"/>
        </p:nvSpPr>
        <p:spPr>
          <a:xfrm>
            <a:off x="3492798" y="1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05657746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Patter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3837794" y="253001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7980" y="6445379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0FED10-DD54-4D46-80BD-3E8D97E800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0155" y="1513113"/>
            <a:ext cx="7580312" cy="505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00" b="1" i="0">
                <a:latin typeface="Arial Nova Cond" panose="020F0502020204030204" pitchFamily="34" charset="0"/>
              </a:defRPr>
            </a:lvl1pPr>
          </a:lstStyle>
          <a:p>
            <a:pPr lvl="0"/>
            <a:r>
              <a:rPr lang="en-US"/>
              <a:t>Subtitle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DDAA1-F9CC-4F49-A2E4-1458785A682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8105345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3817957" y="229602"/>
            <a:ext cx="5013284" cy="114300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602" y="6007103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1" y="6461600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2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96183198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 descr="Image"/>
          <p:cNvPicPr>
            <a:picLocks noChangeAspect="1"/>
          </p:cNvPicPr>
          <p:nvPr userDrawn="1"/>
        </p:nvPicPr>
        <p:blipFill>
          <a:blip r:embed="rId2" cstate="email">
            <a:alphaModFix amt="63296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96" y="0"/>
            <a:ext cx="12228491" cy="690224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783940" y="5303634"/>
            <a:ext cx="5195577" cy="976450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96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93" y="2133375"/>
            <a:ext cx="4861561" cy="4756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86748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Numb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825707" y="1614488"/>
            <a:ext cx="8521747" cy="4138613"/>
          </a:xfrm>
          <a:prstGeom prst="rect">
            <a:avLst/>
          </a:prstGeom>
        </p:spPr>
        <p:txBody>
          <a:bodyPr/>
          <a:lstStyle>
            <a:lvl1pPr marL="371363" indent="-371363">
              <a:buFont typeface="+mj-lt"/>
              <a:buAutoNum type="arabicPeriod"/>
              <a:defRPr b="0" i="0">
                <a:latin typeface="Arial Nova Light" panose="020B0304020202020204" pitchFamily="34" charset="0"/>
              </a:defRPr>
            </a:lvl1pPr>
            <a:lvl2pPr>
              <a:buFont typeface="+mj-lt"/>
              <a:buAutoNum type="alphaLcPeriod"/>
              <a:defRPr sz="1600" b="0" i="0">
                <a:latin typeface="Arial Nova Light" panose="020B0304020202020204" pitchFamily="34" charset="0"/>
              </a:defRPr>
            </a:lvl2pPr>
            <a:lvl3pPr>
              <a:buFont typeface="+mj-lt"/>
              <a:buAutoNum type="romanLcPeriod"/>
              <a:defRPr sz="1600" b="0" i="0">
                <a:latin typeface="Arial Nova Light" panose="020B0304020202020204" pitchFamily="34" charset="0"/>
              </a:defRPr>
            </a:lvl3pPr>
          </a:lstStyle>
          <a:p>
            <a:r>
              <a:rPr lang="en-US"/>
              <a:t> </a:t>
            </a:r>
            <a:r>
              <a:t>Body Level One</a:t>
            </a:r>
          </a:p>
          <a:p>
            <a:pPr lvl="1"/>
            <a:r>
              <a:t>Body Level Tw</a:t>
            </a:r>
            <a:r>
              <a:rPr lang="en-IN"/>
              <a:t>o</a:t>
            </a:r>
          </a:p>
          <a:p>
            <a:pPr lvl="2"/>
            <a:r>
              <a:rPr lang="en-IN"/>
              <a:t>B</a:t>
            </a:r>
            <a:r>
              <a:rPr lang="en-US" err="1"/>
              <a:t>ody</a:t>
            </a:r>
            <a:r>
              <a:rPr lang="en-US"/>
              <a:t> Level Three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Agile Fleet Assets New-01.png" descr="Agile Fleet Assets New-01.png">
            <a:extLst>
              <a:ext uri="{FF2B5EF4-FFF2-40B4-BE49-F238E27FC236}">
                <a16:creationId xmlns:a16="http://schemas.microsoft.com/office/drawing/2014/main" id="{73BD748F-E9FF-3746-AD06-C840B2C2B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11AF0441-623B-FA4B-9196-4E0EEF778202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1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C55F40A2-DFBF-4440-9771-E13A8AD3E6A2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Title Text">
            <a:extLst>
              <a:ext uri="{FF2B5EF4-FFF2-40B4-BE49-F238E27FC236}">
                <a16:creationId xmlns:a16="http://schemas.microsoft.com/office/drawing/2014/main" id="{8A301E9A-2F27-C846-8D01-62E1440D0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150" y="245171"/>
            <a:ext cx="10502900" cy="1113731"/>
          </a:xfrm>
          <a:prstGeom prst="rect">
            <a:avLst/>
          </a:prstGeom>
        </p:spPr>
        <p:txBody>
          <a:bodyPr/>
          <a:lstStyle>
            <a:lvl1pPr algn="ctr">
              <a:defRPr sz="4250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519CD-053E-1B45-9758-CF80E787F5D3}"/>
              </a:ext>
            </a:extLst>
          </p:cNvPr>
          <p:cNvSpPr/>
          <p:nvPr userDrawn="1"/>
        </p:nvSpPr>
        <p:spPr>
          <a:xfrm>
            <a:off x="3721398" y="4936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18530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829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andy path between two hills leading to the ocean"/>
          <p:cNvSpPr>
            <a:spLocks noGrp="1"/>
          </p:cNvSpPr>
          <p:nvPr>
            <p:ph type="pic" sz="quarter" idx="21" hasCustomPrompt="1"/>
          </p:nvPr>
        </p:nvSpPr>
        <p:spPr>
          <a:xfrm>
            <a:off x="7646990" y="334037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2" name="Heron flying low over a beach with a short fence in the foreground"/>
          <p:cNvSpPr>
            <a:spLocks noGrp="1"/>
          </p:cNvSpPr>
          <p:nvPr>
            <p:ph type="pic" sz="quarter" idx="22" hasCustomPrompt="1"/>
          </p:nvPr>
        </p:nvSpPr>
        <p:spPr>
          <a:xfrm>
            <a:off x="7646990" y="374928"/>
            <a:ext cx="4162426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sp>
        <p:nvSpPr>
          <p:cNvPr id="153" name="View of beach and sea from a grassy sand dune"/>
          <p:cNvSpPr>
            <a:spLocks noGrp="1"/>
          </p:cNvSpPr>
          <p:nvPr>
            <p:ph type="pic" idx="23" hasCustomPrompt="1"/>
          </p:nvPr>
        </p:nvSpPr>
        <p:spPr>
          <a:xfrm>
            <a:off x="376240" y="381278"/>
            <a:ext cx="7040563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b="0" i="0"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Image</a:t>
            </a:r>
            <a:endParaRPr/>
          </a:p>
        </p:txBody>
      </p:sp>
      <p:pic>
        <p:nvPicPr>
          <p:cNvPr id="8" name="Agile Fleet Assets New-01.png" descr="Agile Fleet Assets New-01.png">
            <a:extLst>
              <a:ext uri="{FF2B5EF4-FFF2-40B4-BE49-F238E27FC236}">
                <a16:creationId xmlns:a16="http://schemas.microsoft.com/office/drawing/2014/main" id="{8C27EC7A-AE1A-4049-8ED0-B4F9F0276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203" y="6264278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D5EF60E8-15F9-6041-8ABF-3A40BDE1CF11}"/>
              </a:ext>
            </a:extLst>
          </p:cNvPr>
          <p:cNvSpPr/>
          <p:nvPr userDrawn="1"/>
        </p:nvSpPr>
        <p:spPr>
          <a:xfrm>
            <a:off x="-7979" y="6400803"/>
            <a:ext cx="5257150" cy="455869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" name="www.agilefleet.com      |      (571) 498-7555      |      info@agilefleet.com">
            <a:extLst>
              <a:ext uri="{FF2B5EF4-FFF2-40B4-BE49-F238E27FC236}">
                <a16:creationId xmlns:a16="http://schemas.microsoft.com/office/drawing/2014/main" id="{89ABE6E8-EED4-A244-B68E-7810F19E9B69}"/>
              </a:ext>
            </a:extLst>
          </p:cNvPr>
          <p:cNvSpPr txBox="1"/>
          <p:nvPr userDrawn="1"/>
        </p:nvSpPr>
        <p:spPr>
          <a:xfrm>
            <a:off x="281180" y="6508270"/>
            <a:ext cx="4824221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3" tIns="25393" rIns="25393" bIns="25393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</a:t>
            </a:r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      |      (571) 498-7555      |      </a:t>
            </a:r>
            <a:r>
              <a:rPr sz="1199" b="0" i="0" err="1">
                <a:latin typeface="Arial Nova Light" panose="020B0304020202020204" pitchFamily="34" charset="0"/>
                <a:cs typeface="Arial Nova Light" panose="020F0302020204030204" pitchFamily="34" charset="0"/>
              </a:rPr>
              <a:t>info@agilefleet.com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423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9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4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94719-6023-587E-A816-19141642E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CC134-5D41-DDA4-64C6-3CFC5F268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35833-ADC2-BEE4-C472-C6023EFA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6E063-1F02-A477-20CE-B6480624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A904D-A84B-B706-0D6A-A7364E4B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4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5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5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41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8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94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4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1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4C95-4788-4924-ABDD-4E2E16AFE1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55AFF-BEBF-49A0-88B2-89BB5A69A3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998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72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57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828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151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94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804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659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7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F710-ECDD-506C-8F6E-10329C87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159" y="3234164"/>
            <a:ext cx="5059680" cy="98818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87190-A8AB-8336-5DE8-1ED00906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E4983-1F9A-9CC2-4ADD-C22A5B61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42237-DFC3-369E-EA49-F72FD11E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0386F77-0ED9-2270-4340-58239CC80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1" y="1376589"/>
            <a:ext cx="1590675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02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58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90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2843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33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2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237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6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740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1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39746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2772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101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9710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9732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2370676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945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C2A8-C277-1295-C6AE-B4BD99469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F2240-C3B8-8FEA-4023-B9ECA3EA6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4C88D-5252-C898-1C53-7BC76201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A16F9-CA3C-C262-9270-645E2EDB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D81A5-224E-4A5A-A2F1-8C4FC991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94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3193-F316-2EAC-EE69-4EE516F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8103-C296-F6F4-4196-64160BE70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EEE3-B033-7D15-DE31-ECE2A524A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3BA75-DF5B-EBFB-CA5F-13FEDF43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05586-298F-E024-4F57-B13E00F2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08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3114A-A188-E0A1-2257-295180A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A6E3C-1E9A-110F-50EC-62D968BDE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318D4-0199-739E-A238-94095120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3B41F-FE5F-EF1E-5EA3-1B9F9D6D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2CE0-2E32-BB7F-E18B-0BDC023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8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CCBC-2EB1-E1E3-AF98-FB300BA5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86FA-495B-8053-0569-30A98637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029C-F462-15C5-38FB-8555F7AA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1C159-7579-3B1F-30D0-9AD95480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9DD04-7675-6FB4-16E9-AC8CE2155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0AF39-4309-743C-95FA-47CE17F7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707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847-FDC9-33F9-0EAC-83711B53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720B1-893B-7F67-9FD5-E0B768C84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0FF89-A48B-A64E-0716-D982FD98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36CB5B-CC9D-7710-7D26-447A8BDBB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632CE-60E9-3D96-004D-F71679DF0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8F56C-3DEC-A5FA-DC51-B62AE9CB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92DEFC-B5AD-52A7-A5AE-C6BEFF35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65382-8147-6223-96F6-B97ACC4A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2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C8DB-06B8-2A25-9204-83097475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E907-7A1B-824F-46D5-D8B97C61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29CAC-3CCC-1118-CA9D-6AD5E60A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4A50C-A8E2-082D-A34A-4BB5ABD3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1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1375-0D4E-1B05-92AD-9E82BC60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64519-DB5C-FB39-42E7-247057A50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D0DC7-A278-BAAC-3C8E-AE6F734F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51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4724-5C3F-6E66-56C5-71E54149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571F0-2BAC-4477-3CA3-BA14F193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14F8-D6F2-B9CE-621A-1630F3736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06B49-F5B1-709E-3211-C10BC8A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7132B-E4C8-7EBD-6E2B-5AEE97A27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8B2D-9CB9-BA04-9F12-C3AE0832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3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5028-EFD3-1F02-8BA6-28D2028DF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104A3C-7617-D65C-4903-B3D07D30F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B8AA9-89B0-7976-7CD5-5421423C5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42D7-8AB6-BE22-6461-66710C30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2DC90-A389-C808-E1BA-30F6430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00038-13F8-6350-D4ED-5684FC6D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86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825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6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8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9835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0"/>
            <a:ext cx="5315712" cy="195002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01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6914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 userDrawn="1"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148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2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0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39861"/>
            <a:ext cx="4419600" cy="3937102"/>
          </a:xfrm>
        </p:spPr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418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159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109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12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90356" y="3041491"/>
            <a:ext cx="10539644" cy="7750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lang="en-IN" sz="4400">
                <a:solidFill>
                  <a:schemeClr val="bg1"/>
                </a:solidFill>
                <a:latin typeface="Arial Nova" panose="020B0504020202020204" pitchFamily="34" charset="0"/>
              </a:rPr>
              <a:t>Clarify and Communicate Project Goals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3179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498386" y="3092058"/>
            <a:ext cx="9195227" cy="6738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Have &amp; Communicate Fleet Policy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35" y="1052625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0156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843171" y="3050272"/>
            <a:ext cx="8505657" cy="7574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indent="0" algn="ctr">
              <a:buNone/>
            </a:pPr>
            <a:r>
              <a:rPr sz="4400">
                <a:solidFill>
                  <a:schemeClr val="bg1"/>
                </a:solidFill>
                <a:latin typeface="Arial Nova" panose="020B0504020202020204" pitchFamily="34" charset="0"/>
              </a:rPr>
              <a:t>Plan for the changes</a:t>
            </a: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 financially</a:t>
            </a:r>
            <a:endParaRPr sz="440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30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161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017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6416" y="3080097"/>
            <a:ext cx="7979167" cy="697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961939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3134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26126" y="3066658"/>
            <a:ext cx="10536573" cy="7246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00" b="1" baseline="0">
                <a:latin typeface="Roboto" panose="02000000000000000000" pitchFamily="2" charset="0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400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7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97321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Title &amp;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 noChangeAspect="1"/>
          </p:cNvSpPr>
          <p:nvPr>
            <p:ph type="title"/>
          </p:nvPr>
        </p:nvSpPr>
        <p:spPr>
          <a:xfrm>
            <a:off x="1701652" y="229604"/>
            <a:ext cx="10007844" cy="1143001"/>
          </a:xfrm>
          <a:prstGeom prst="rect">
            <a:avLst/>
          </a:prstGeom>
        </p:spPr>
        <p:txBody>
          <a:bodyPr/>
          <a:lstStyle>
            <a:lvl1pPr algn="ctr">
              <a:defRPr sz="4249" b="1" i="0">
                <a:solidFill>
                  <a:srgbClr val="3974B6"/>
                </a:solidFill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</a:lstStyle>
          <a:p>
            <a:r>
              <a:t>Title Text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" y="-1"/>
            <a:ext cx="257698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Agile Fleet Assets New-01.png" descr="Agile Fleet Assets New-0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2" y="6238911"/>
            <a:ext cx="2295788" cy="59789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"/>
          <p:cNvSpPr/>
          <p:nvPr/>
        </p:nvSpPr>
        <p:spPr>
          <a:xfrm>
            <a:off x="-6830" y="6461602"/>
            <a:ext cx="5835469" cy="411293"/>
          </a:xfrm>
          <a:prstGeom prst="rect">
            <a:avLst/>
          </a:prstGeom>
          <a:solidFill>
            <a:srgbClr val="3974B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1" i="0">
              <a:latin typeface="Arial Nova" panose="020B0504020202020204" pitchFamily="34" charset="0"/>
            </a:endParaRPr>
          </a:p>
        </p:txBody>
      </p:sp>
      <p:sp>
        <p:nvSpPr>
          <p:cNvPr id="100" name="www.agilefleet.com      |      (571) 498-7555      |      info@agilefleet.com"/>
          <p:cNvSpPr txBox="1"/>
          <p:nvPr/>
        </p:nvSpPr>
        <p:spPr>
          <a:xfrm>
            <a:off x="281183" y="6537858"/>
            <a:ext cx="5257150" cy="23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25386" tIns="25386" rIns="25386" bIns="25386" anchor="ctr">
            <a:spAutoFit/>
          </a:bodyPr>
          <a:lstStyle>
            <a:lvl1pPr algn="l" defTabSz="457200">
              <a:defRPr sz="2400" b="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</a:lstStyle>
          <a:p>
            <a:r>
              <a:rPr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www.agilefleet.com      |      (571) 498-7555      |      </a:t>
            </a:r>
            <a:r>
              <a:rPr lang="en-US" sz="1199" b="0" i="0">
                <a:latin typeface="Arial Nova Light" panose="020B0304020202020204" pitchFamily="34" charset="0"/>
                <a:cs typeface="Arial Nova Light" panose="020F0302020204030204" pitchFamily="34" charset="0"/>
              </a:rPr>
              <a:t>cs@agilefleet.com</a:t>
            </a:r>
            <a:endParaRPr sz="1199" b="0" i="0">
              <a:solidFill>
                <a:srgbClr val="000000"/>
              </a:solidFill>
              <a:latin typeface="Arial Nova Light" panose="020B0304020202020204" pitchFamily="34" charset="0"/>
              <a:ea typeface="Times Roman"/>
              <a:cs typeface="Times Roman"/>
              <a:sym typeface="Times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78A578-FCD4-4544-BFC8-A9E7B04702D7}"/>
              </a:ext>
            </a:extLst>
          </p:cNvPr>
          <p:cNvSpPr/>
          <p:nvPr userDrawn="1"/>
        </p:nvSpPr>
        <p:spPr>
          <a:xfrm>
            <a:off x="3721398" y="4938"/>
            <a:ext cx="5206402" cy="1384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25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9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 Nova Cond" panose="020F0502020204030204" pitchFamily="34" charset="0"/>
              <a:ea typeface="+mn-ea"/>
              <a:cs typeface="Arial Nova Cond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991942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4024-7A3A-BFEB-BD1A-9E5FBD7D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39EC-506E-0845-A6CC-243ED3C1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6E4EF-A86D-44BD-E6DE-3DAEB34AE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0528E-C5FA-55F0-6CB8-6D599F4E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C80-8B5E-3C29-B0C3-9CECFC42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8544" y="1915828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4800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235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12E9-5B29-C6EC-551F-9194793E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4285E-F6F2-2EAA-6DA4-364D9A2C4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05FB7-2521-18B6-1720-21CA05B4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9F12-9175-EDEB-E875-50A441B0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530D1-6C77-BDC2-BFD4-303D51F5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0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161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76FE4-9D40-EC04-57AE-F5B05B97E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288" y="1833532"/>
            <a:ext cx="5315712" cy="1950021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E369E-1233-3909-A7CD-3F29AFB52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6544" y="3967163"/>
            <a:ext cx="2743200" cy="814514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818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A04C2-D1F0-3119-C321-CC5299CFB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D719-EEC3-B9C6-7594-35C5C685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7A6F-2C11-A4C4-962F-4B3CA501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C5EB8B-655D-32C8-29CB-55A7E84D6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15383"/>
            <a:ext cx="5813002" cy="1325563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br>
              <a:rPr lang="en-US"/>
            </a:br>
            <a:r>
              <a:rPr lang="en-US"/>
              <a:t>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5735-FFC4-E151-D194-4E3AC5CDD09E}"/>
              </a:ext>
            </a:extLst>
          </p:cNvPr>
          <p:cNvSpPr txBox="1"/>
          <p:nvPr userDrawn="1"/>
        </p:nvSpPr>
        <p:spPr>
          <a:xfrm>
            <a:off x="839788" y="3298667"/>
            <a:ext cx="681034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000" b="1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91790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D97022-4266-4458-31B4-03ACCA1818FB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F36DA5-597C-7B68-2025-29944201659D}"/>
              </a:ext>
            </a:extLst>
          </p:cNvPr>
          <p:cNvSpPr/>
          <p:nvPr userDrawn="1"/>
        </p:nvSpPr>
        <p:spPr>
          <a:xfrm>
            <a:off x="7533775" y="5237"/>
            <a:ext cx="509385" cy="68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0D4EB-7919-DC1E-8D99-2A0BB37713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827" y="0"/>
            <a:ext cx="3436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5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0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DCE029-ABA3-464D-1701-6037CD68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3F53CE-137F-8BCB-1C61-C22BE161D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8142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5AC9C-E6F8-DFC9-2151-B2936D98C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D8774-6225-E198-105D-0253C066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0F0-3BAA-A512-2EF4-026A9C9AA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D1A38-DC82-1BD6-4077-2D6AE6AB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94F7-884E-8386-7DFF-87C03EF4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1AA1EB-53E7-9106-B031-12CBD31702F7}"/>
              </a:ext>
            </a:extLst>
          </p:cNvPr>
          <p:cNvSpPr txBox="1">
            <a:spLocks/>
          </p:cNvSpPr>
          <p:nvPr/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99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4012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5CF2-2CC7-2A4B-6358-7BF845D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0FF87-5CDD-C505-5FC0-82D048DF7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34CF-CD90-E2B2-C3DB-9A70FEC5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2D817-6546-3AF2-AC00-10B642AA1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AF782-BE5B-D38A-7F8A-75AEAD6B6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F7C03-54FD-D103-BF76-373261C1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61A1-315E-3324-6A90-482E7F6F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0DDCC-0104-0BEC-CE89-E14301A1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80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27DF0-6FFB-86B5-83F6-2E8758B0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8AAC8-C89E-BFF2-5D4B-3D5DEBD3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92B77-FF51-6812-8ED6-348A5A61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789742-E962-A59E-C8CC-9E59E07A9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951" y="0"/>
            <a:ext cx="66230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71FA0-8DC1-81A1-02D9-72849779D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419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139FF9-67E6-4393-4789-653D6E44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418012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6257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C28C-D9A9-33FD-6C77-B18D8CA2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B510-A676-D710-7071-EBD4363B9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87394-E41C-E023-0781-8A9F1CB91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2B542-9B48-55F5-3F40-45D4E6B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634BE-034F-B784-B3CE-5C2E6B73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717-2FB6-8ABD-D5B6-3CBF8C4D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19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8679-FFF8-0DA6-B1D2-10326330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51CD1-69F9-B0ED-4A9E-90D4C5473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DFC9A-D9BA-A997-98E6-40BCA586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81514-0203-F0A5-1BB2-2E3F78DC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A8BE7-5041-DD83-2C29-F2D80850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C840-EF3B-6DDF-352F-1A40055C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08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1.">
            <a:extLst>
              <a:ext uri="{FF2B5EF4-FFF2-40B4-BE49-F238E27FC236}">
                <a16:creationId xmlns:a16="http://schemas.microsoft.com/office/drawing/2014/main" id="{6001615C-4F07-01EB-1CDF-7D6E8DC22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8" name="Clarify and Communicate Project Goals">
            <a:extLst>
              <a:ext uri="{FF2B5EF4-FFF2-40B4-BE49-F238E27FC236}">
                <a16:creationId xmlns:a16="http://schemas.microsoft.com/office/drawing/2014/main" id="{BD83774A-6BBB-1061-34C8-1AEADA406A9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88768" y="3536925"/>
            <a:ext cx="10411288" cy="2177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AE4D83D-A6C6-86FE-EBE6-DC9C8E790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598" y="1232066"/>
            <a:ext cx="1203633" cy="1201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206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2.">
            <a:extLst>
              <a:ext uri="{FF2B5EF4-FFF2-40B4-BE49-F238E27FC236}">
                <a16:creationId xmlns:a16="http://schemas.microsoft.com/office/drawing/2014/main" id="{F2465A31-F00C-B8C4-4027-6F6E7BA599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Have &amp; Communicate Fleet Policy Supporting your Initiative">
            <a:extLst>
              <a:ext uri="{FF2B5EF4-FFF2-40B4-BE49-F238E27FC236}">
                <a16:creationId xmlns:a16="http://schemas.microsoft.com/office/drawing/2014/main" id="{39C139F3-6AB3-43E1-93FF-03DBE0A5F0B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496799" y="3587723"/>
            <a:ext cx="9195227" cy="1691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BFC8E1C-178D-9E0F-DF55-2A85C5B31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6" y="1052627"/>
            <a:ext cx="1662157" cy="1587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35809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3.">
            <a:extLst>
              <a:ext uri="{FF2B5EF4-FFF2-40B4-BE49-F238E27FC236}">
                <a16:creationId xmlns:a16="http://schemas.microsoft.com/office/drawing/2014/main" id="{6223925C-68CE-9B18-B459-700D87193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12" name="Plan for the changes financially">
            <a:extLst>
              <a:ext uri="{FF2B5EF4-FFF2-40B4-BE49-F238E27FC236}">
                <a16:creationId xmlns:a16="http://schemas.microsoft.com/office/drawing/2014/main" id="{16238E8B-43DF-BF7B-4429-1FD7F653011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A0CF9E5-24ED-272A-B655-2B3CD1FE8A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431" y="1027022"/>
            <a:ext cx="1677113" cy="161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98299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49AF0-11D5-AC7E-5411-261904FD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C78BC-9C45-0272-098C-6D697373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CFB0-059F-D3A9-2470-1CA8EDDB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4.">
            <a:extLst>
              <a:ext uri="{FF2B5EF4-FFF2-40B4-BE49-F238E27FC236}">
                <a16:creationId xmlns:a16="http://schemas.microsoft.com/office/drawing/2014/main" id="{B1B516FD-2B17-AC1E-9E2A-FEDFB7557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769" y="2497002"/>
            <a:ext cx="10411288" cy="9764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198">
                <a:solidFill>
                  <a:srgbClr val="0B0B0B"/>
                </a:solidFill>
              </a:defRPr>
            </a:lvl1pPr>
          </a:lstStyle>
          <a:p>
            <a:r>
              <a:rPr lang="en-US" sz="3599"/>
              <a:t>Click to edit Master title style</a:t>
            </a:r>
            <a:endParaRPr sz="3599"/>
          </a:p>
        </p:txBody>
      </p:sp>
      <p:sp>
        <p:nvSpPr>
          <p:cNvPr id="7" name="Pick the right solution">
            <a:extLst>
              <a:ext uri="{FF2B5EF4-FFF2-40B4-BE49-F238E27FC236}">
                <a16:creationId xmlns:a16="http://schemas.microsoft.com/office/drawing/2014/main" id="{D33E234F-ECA9-CF96-C921-A5D8630EE33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2104831" y="3536923"/>
            <a:ext cx="7979167" cy="1691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98" b="1">
                <a:latin typeface="+mj-lt"/>
                <a:ea typeface="+mj-ea"/>
                <a:cs typeface="+mj-cs"/>
                <a:sym typeface="Roboto"/>
              </a:defRPr>
            </a:lvl1pPr>
          </a:lstStyle>
          <a:p>
            <a:pPr marL="0" lvl="0" indent="0" algn="ctr">
              <a:buNone/>
            </a:pPr>
            <a:r>
              <a:rPr lang="en-US" sz="4399">
                <a:solidFill>
                  <a:schemeClr val="bg1"/>
                </a:solidFill>
                <a:latin typeface="Arial Nova" panose="020B0504020202020204" pitchFamily="34" charset="0"/>
              </a:rPr>
              <a:t>Click to edit Master text styles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E6F5B8C8-EC71-43C9-D3FA-6C7BEBFD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1" y="961940"/>
            <a:ext cx="1655373" cy="17377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322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61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21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4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63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8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6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2A44A-4C8B-4E79-D4BF-A15F27A0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83C83-9405-C2A5-233A-4B2ED33D6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3AB2-FB30-34B0-E6B7-2D29B25ED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6437F-0140-401C-BD0F-065550FAF04E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BFC1A-A00B-D3A4-8AFB-144DFD47B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6D22C-D73C-18D4-828B-155EF77C3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1875-FB85-4B71-A99F-B9092941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4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9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5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9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9" y="3288667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6592CE-F7C4-BC91-6143-561EF160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F4BEE-78FE-9D75-6C94-D36E4F476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1EEF4-1A1E-D9DB-83E4-8E8816727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7DEDA-7924-4B19-B056-A661A244EAE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8D1C9-6824-3ADD-9C5C-D7E0C9B09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C3A0-1C27-49E8-4713-7BE2F1137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13594-F63D-4199-BDA5-A7697B3F0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A74B7"/>
          </a:solidFill>
          <a:latin typeface="Roboto Bold" panose="02000000000000000000" pitchFamily="2" charset="0"/>
          <a:ea typeface="Roboto Bold" panose="02000000000000000000" pitchFamily="2" charset="0"/>
          <a:cs typeface="Roboto Bold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Roboto Condensed Bol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Roboto Condensed Bold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1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5FD9F-632D-9E52-4512-B34C3754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7048-AD1B-5878-0028-91C519BB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9F5E-6029-0BF4-5525-4BF235F76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1CD5-4656-49D1-924F-EC3D1FA3EA1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9B3FB-B30A-8A6F-B28D-5DEB28FEC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2114-AB6A-CFE1-C4DF-E163EC748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7AB2-9C92-4718-951F-EE8D804E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7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8" y="3288665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68836-D6B3-E528-E2AE-5D5A2759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68" y="2129919"/>
            <a:ext cx="5059680" cy="9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EF7C0-E170-94E3-DEFC-36859F3B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4369" y="3288667"/>
            <a:ext cx="3953256" cy="2380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EBE2E-E7FD-563A-270A-287965846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84C95-4788-4924-ABDD-4E2E16AFE16F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ADA65-4B38-1178-D1AF-12D53700C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73BC2-763A-A984-B477-F8565FE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55AFF-BEBF-49A0-88B2-89BB5A69A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6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rgbClr val="3A74B7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1.xml"/><Relationship Id="rId6" Type="http://schemas.openxmlformats.org/officeDocument/2006/relationships/hyperlink" Target="http://mechanics.stackexchange.com/questions/11675/cars-pulling-trailers" TargetMode="External"/><Relationship Id="rId11" Type="http://schemas.openxmlformats.org/officeDocument/2006/relationships/image" Target="../media/image62.pn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3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138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40.png"/><Relationship Id="rId5" Type="http://schemas.openxmlformats.org/officeDocument/2006/relationships/image" Target="../media/image145.png"/><Relationship Id="rId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40.png"/><Relationship Id="rId5" Type="http://schemas.openxmlformats.org/officeDocument/2006/relationships/image" Target="../media/image145.png"/><Relationship Id="rId4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7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7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../2023%20FCUC%20Presentation%20Drafts/Jon/tstc.agilefleet.com" TargetMode="External"/><Relationship Id="rId1" Type="http://schemas.openxmlformats.org/officeDocument/2006/relationships/slideLayout" Target="../slideLayouts/slideLayout15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57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7.png"/><Relationship Id="rId4" Type="http://schemas.openxmlformats.org/officeDocument/2006/relationships/image" Target="../media/image15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7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7.png"/><Relationship Id="rId4" Type="http://schemas.openxmlformats.org/officeDocument/2006/relationships/image" Target="../media/image16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7.png"/><Relationship Id="rId4" Type="http://schemas.openxmlformats.org/officeDocument/2006/relationships/image" Target="../media/image164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7.png"/><Relationship Id="rId4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57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57.png"/><Relationship Id="rId4" Type="http://schemas.openxmlformats.org/officeDocument/2006/relationships/image" Target="../media/image168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2.jpeg"/><Relationship Id="rId5" Type="http://schemas.openxmlformats.org/officeDocument/2006/relationships/image" Target="../media/image90.png"/><Relationship Id="rId4" Type="http://schemas.openxmlformats.org/officeDocument/2006/relationships/image" Target="../media/image12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8.png"/><Relationship Id="rId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8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2.jpeg"/><Relationship Id="rId5" Type="http://schemas.openxmlformats.org/officeDocument/2006/relationships/image" Target="../media/image90.png"/><Relationship Id="rId4" Type="http://schemas.openxmlformats.org/officeDocument/2006/relationships/image" Target="../media/image121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72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5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86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4" Type="http://schemas.openxmlformats.org/officeDocument/2006/relationships/image" Target="../media/image13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4" Type="http://schemas.openxmlformats.org/officeDocument/2006/relationships/image" Target="../media/image139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85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4" Type="http://schemas.openxmlformats.org/officeDocument/2006/relationships/image" Target="../media/image139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4" Type="http://schemas.openxmlformats.org/officeDocument/2006/relationships/image" Target="../media/image139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7.png"/><Relationship Id="rId5" Type="http://schemas.openxmlformats.org/officeDocument/2006/relationships/image" Target="../media/image145.png"/><Relationship Id="rId4" Type="http://schemas.openxmlformats.org/officeDocument/2006/relationships/image" Target="../media/image139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37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7.png"/><Relationship Id="rId5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85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10" Type="http://schemas.openxmlformats.org/officeDocument/2006/relationships/image" Target="../media/image146.png"/><Relationship Id="rId4" Type="http://schemas.openxmlformats.org/officeDocument/2006/relationships/image" Target="../media/image139.png"/><Relationship Id="rId9" Type="http://schemas.openxmlformats.org/officeDocument/2006/relationships/image" Target="../media/image189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7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5.png"/><Relationship Id="rId5" Type="http://schemas.openxmlformats.org/officeDocument/2006/relationships/image" Target="../media/image187.png"/><Relationship Id="rId10" Type="http://schemas.openxmlformats.org/officeDocument/2006/relationships/image" Target="../media/image146.png"/><Relationship Id="rId4" Type="http://schemas.openxmlformats.org/officeDocument/2006/relationships/image" Target="../media/image139.png"/><Relationship Id="rId9" Type="http://schemas.openxmlformats.org/officeDocument/2006/relationships/image" Target="../media/image189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7.png"/><Relationship Id="rId4" Type="http://schemas.openxmlformats.org/officeDocument/2006/relationships/hyperlink" Target="https://pxhere.com/en/photo/1525699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8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57.png"/><Relationship Id="rId4" Type="http://schemas.openxmlformats.org/officeDocument/2006/relationships/image" Target="../media/image161.pn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7.xml"/></Relationships>
</file>

<file path=ppt/slides/_rels/slide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6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1.png"/><Relationship Id="rId5" Type="http://schemas.openxmlformats.org/officeDocument/2006/relationships/image" Target="../media/image157.png"/><Relationship Id="rId4" Type="http://schemas.openxmlformats.org/officeDocument/2006/relationships/image" Target="../media/image164.png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93.png"/><Relationship Id="rId4" Type="http://schemas.openxmlformats.org/officeDocument/2006/relationships/image" Target="../media/image1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57.png"/><Relationship Id="rId4" Type="http://schemas.openxmlformats.org/officeDocument/2006/relationships/image" Target="../media/image137.pn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B6A_EC209EDD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7.jpg"/><Relationship Id="rId3" Type="http://schemas.openxmlformats.org/officeDocument/2006/relationships/image" Target="../media/image73.jpeg"/><Relationship Id="rId21" Type="http://schemas.openxmlformats.org/officeDocument/2006/relationships/hyperlink" Target="https://www.thebluediamondgallery.com/wooden-tile/r/report.html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hyperlink" Target="http://tararobertson.ca/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6.jpeg"/><Relationship Id="rId20" Type="http://schemas.openxmlformats.org/officeDocument/2006/relationships/image" Target="../media/image88.jp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hyperlink" Target="https://www.flickr.com/photos/drdul/423813351/" TargetMode="External"/><Relationship Id="rId10" Type="http://schemas.openxmlformats.org/officeDocument/2006/relationships/image" Target="../media/image81.png"/><Relationship Id="rId19" Type="http://schemas.openxmlformats.org/officeDocument/2006/relationships/hyperlink" Target="https://pixnio.com/objects/electronics-devices/device-technology-calculator-hand-finger" TargetMode="External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sys.it/blog/backup-policy-cosa-e-a-cosa-serve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hyperlink" Target="https://courses.lumenlearning.com/wm-humanresourcesmgmt/chapter/small-business-hr-resources/" TargetMode="External"/><Relationship Id="rId7" Type="http://schemas.openxmlformats.org/officeDocument/2006/relationships/hyperlink" Target="https://www.pexels.com/photo/car-wash-1879672/" TargetMode="External"/><Relationship Id="rId12" Type="http://schemas.openxmlformats.org/officeDocument/2006/relationships/hyperlink" Target="https://www.pexels.com/photo/focused-businessman-taking-notes-at-home-3837208/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openxmlformats.org/officeDocument/2006/relationships/image" Target="../media/image47.jpeg"/><Relationship Id="rId15" Type="http://schemas.openxmlformats.org/officeDocument/2006/relationships/hyperlink" Target="https://www.flickr.com/photos/byrawpixel/39726361100/" TargetMode="External"/><Relationship Id="rId10" Type="http://schemas.openxmlformats.org/officeDocument/2006/relationships/hyperlink" Target="https://www.publicdomainpictures.net/view-image.php?image=709&amp;picture=car-keys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50.jpeg"/><Relationship Id="rId1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12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1.xml"/><Relationship Id="rId6" Type="http://schemas.openxmlformats.org/officeDocument/2006/relationships/hyperlink" Target="http://mechanics.stackexchange.com/questions/11675/cars-pulling-trailers" TargetMode="External"/><Relationship Id="rId11" Type="http://schemas.openxmlformats.org/officeDocument/2006/relationships/image" Target="../media/image62.pn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perrin.com/english/category/employee-experience/page/2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perrin.com/english/category/employee-experience/page/2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microsoft.com/office/2018/10/relationships/comments" Target="../comments/modernComment_C37_D5E47EF9.xml"/><Relationship Id="rId1" Type="http://schemas.openxmlformats.org/officeDocument/2006/relationships/slideLayout" Target="../slideLayouts/slideLayout125.xml"/><Relationship Id="rId4" Type="http://schemas.openxmlformats.org/officeDocument/2006/relationships/hyperlink" Target="https://www.nexsys.it/blog/backup-policy-cosa-e-a-cosa-serve/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28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hyperlink" Target="https://courses.lumenlearning.com/wm-humanresourcesmgmt/chapter/small-business-hr-resources/" TargetMode="External"/><Relationship Id="rId7" Type="http://schemas.openxmlformats.org/officeDocument/2006/relationships/hyperlink" Target="https://www.pexels.com/photo/car-wash-1879672/" TargetMode="External"/><Relationship Id="rId12" Type="http://schemas.openxmlformats.org/officeDocument/2006/relationships/hyperlink" Target="https://www.pexels.com/photo/focused-businessman-taking-notes-at-home-3837208/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openxmlformats.org/officeDocument/2006/relationships/image" Target="../media/image47.jpeg"/><Relationship Id="rId15" Type="http://schemas.openxmlformats.org/officeDocument/2006/relationships/hyperlink" Target="https://www.flickr.com/photos/byrawpixel/39726361100/" TargetMode="External"/><Relationship Id="rId10" Type="http://schemas.openxmlformats.org/officeDocument/2006/relationships/hyperlink" Target="https://www.publicdomainpictures.net/view-image.php?image=709&amp;picture=car-keys" TargetMode="External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50.jpeg"/><Relationship Id="rId14" Type="http://schemas.openxmlformats.org/officeDocument/2006/relationships/image" Target="../media/image5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3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3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13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CAA4-4EFD-4BCF-26C5-8862958A4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6862" y="2349910"/>
            <a:ext cx="5164428" cy="182879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Roboto"/>
                <a:ea typeface="Roboto"/>
                <a:cs typeface="Arial"/>
              </a:rPr>
              <a:t>FleetCommander</a:t>
            </a:r>
            <a:br>
              <a:rPr lang="en-US" sz="4800" dirty="0">
                <a:latin typeface="Roboto"/>
                <a:ea typeface="Roboto"/>
                <a:cs typeface="Arial"/>
              </a:rPr>
            </a:br>
            <a:r>
              <a:rPr lang="en-US" sz="4800" dirty="0">
                <a:latin typeface="Roboto"/>
                <a:ea typeface="Roboto"/>
                <a:cs typeface="Arial"/>
              </a:rPr>
              <a:t>New User Training</a:t>
            </a:r>
            <a:endParaRPr lang="en-US" sz="4800" b="1" dirty="0">
              <a:solidFill>
                <a:srgbClr val="3A74B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5CEFF-E6CC-AC20-086B-53D9066DD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6863" y="4388560"/>
            <a:ext cx="5164427" cy="506323"/>
          </a:xfrm>
        </p:spPr>
        <p:txBody>
          <a:bodyPr/>
          <a:lstStyle/>
          <a:p>
            <a:r>
              <a:rPr lang="en-US" dirty="0"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rPr>
              <a:t>September 26, 2023</a:t>
            </a:r>
          </a:p>
        </p:txBody>
      </p:sp>
    </p:spTree>
    <p:extLst>
      <p:ext uri="{BB962C8B-B14F-4D97-AF65-F5344CB8AC3E}">
        <p14:creationId xmlns:p14="http://schemas.microsoft.com/office/powerpoint/2010/main" val="29563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D11538B-2029-77E4-5F86-E8D19A6C48A8}"/>
              </a:ext>
            </a:extLst>
          </p:cNvPr>
          <p:cNvSpPr/>
          <p:nvPr/>
        </p:nvSpPr>
        <p:spPr>
          <a:xfrm>
            <a:off x="7166858" y="9399"/>
            <a:ext cx="5025142" cy="6840198"/>
          </a:xfrm>
          <a:prstGeom prst="rect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E7C903-D157-486D-45E7-3CD0B2B9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392" y="1703608"/>
            <a:ext cx="2685871" cy="1532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CBD6B-DE92-86A4-0188-75C1EEFC2E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3" b="13459"/>
          <a:stretch/>
        </p:blipFill>
        <p:spPr>
          <a:xfrm flipH="1">
            <a:off x="4910971" y="4716512"/>
            <a:ext cx="2026985" cy="1139150"/>
          </a:xfrm>
          <a:prstGeom prst="rect">
            <a:avLst/>
          </a:prstGeom>
        </p:spPr>
      </p:pic>
      <p:pic>
        <p:nvPicPr>
          <p:cNvPr id="23" name="Picture 22" descr="A picture containing handcart&#10;&#10;Description automatically generated">
            <a:extLst>
              <a:ext uri="{FF2B5EF4-FFF2-40B4-BE49-F238E27FC236}">
                <a16:creationId xmlns:a16="http://schemas.microsoft.com/office/drawing/2014/main" id="{75DBC4C9-C5E6-933B-F2AB-58F127741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675927" y="3455640"/>
            <a:ext cx="2002254" cy="12581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BEAA09-01CC-3E63-B8A8-705C3A1BA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520" y="4994748"/>
            <a:ext cx="1141406" cy="701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609115-617D-FF3C-3D5C-4C5B78418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27215" y="4591580"/>
            <a:ext cx="1350839" cy="23899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0CDF75-FBBD-7D5B-B473-E484E0972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2043" y="5767144"/>
            <a:ext cx="1270342" cy="1008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62D68-E7AA-F6D9-75A3-55ACB8786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20798" y="2515548"/>
            <a:ext cx="1419167" cy="130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4D199-DC15-C13F-15F2-49B198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48" t="16780" r="19122" b="16495"/>
          <a:stretch/>
        </p:blipFill>
        <p:spPr>
          <a:xfrm flipH="1">
            <a:off x="3949827" y="1798953"/>
            <a:ext cx="1907420" cy="1344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FDB78-E750-EF59-F57D-D1D0DF2803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87047" y="5609129"/>
            <a:ext cx="1922252" cy="1344077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4B2EC33-04B3-8462-7671-F14D59D0FC99}"/>
              </a:ext>
            </a:extLst>
          </p:cNvPr>
          <p:cNvSpPr txBox="1">
            <a:spLocks/>
          </p:cNvSpPr>
          <p:nvPr/>
        </p:nvSpPr>
        <p:spPr>
          <a:xfrm>
            <a:off x="7533396" y="1151436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Light Duty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14FABE-923E-D5E5-805B-4D5AD22CBF3C}"/>
              </a:ext>
            </a:extLst>
          </p:cNvPr>
          <p:cNvSpPr txBox="1">
            <a:spLocks/>
          </p:cNvSpPr>
          <p:nvPr/>
        </p:nvSpPr>
        <p:spPr>
          <a:xfrm>
            <a:off x="9660488" y="5127601"/>
            <a:ext cx="278991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Heavy Duty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464E878-8E08-E494-F6B8-D10D96083874}"/>
              </a:ext>
            </a:extLst>
          </p:cNvPr>
          <p:cNvSpPr txBox="1">
            <a:spLocks/>
          </p:cNvSpPr>
          <p:nvPr/>
        </p:nvSpPr>
        <p:spPr>
          <a:xfrm>
            <a:off x="7382644" y="2127056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Sedans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F0F366B-76CA-A8D0-5E43-08975A9A6A97}"/>
              </a:ext>
            </a:extLst>
          </p:cNvPr>
          <p:cNvSpPr txBox="1">
            <a:spLocks/>
          </p:cNvSpPr>
          <p:nvPr/>
        </p:nvSpPr>
        <p:spPr>
          <a:xfrm>
            <a:off x="10077382" y="1068189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Bicycles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AB2F0C4-5940-A367-96F2-4A278A371498}"/>
              </a:ext>
            </a:extLst>
          </p:cNvPr>
          <p:cNvSpPr txBox="1">
            <a:spLocks/>
          </p:cNvSpPr>
          <p:nvPr/>
        </p:nvSpPr>
        <p:spPr>
          <a:xfrm>
            <a:off x="7543269" y="3007902"/>
            <a:ext cx="1957429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Trailers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BFA49D0-B6D6-2936-7E13-A5F9E7ADE407}"/>
              </a:ext>
            </a:extLst>
          </p:cNvPr>
          <p:cNvSpPr txBox="1">
            <a:spLocks/>
          </p:cNvSpPr>
          <p:nvPr/>
        </p:nvSpPr>
        <p:spPr>
          <a:xfrm>
            <a:off x="9182291" y="1876024"/>
            <a:ext cx="2788928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Patrol Cars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8BF1EA0-8FE5-1B11-3E50-16A56CD48D4C}"/>
              </a:ext>
            </a:extLst>
          </p:cNvPr>
          <p:cNvSpPr txBox="1">
            <a:spLocks/>
          </p:cNvSpPr>
          <p:nvPr/>
        </p:nvSpPr>
        <p:spPr>
          <a:xfrm>
            <a:off x="7251862" y="4594064"/>
            <a:ext cx="3588338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Pick-up Trucks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1E578B9-CDF9-941B-939D-F53E1986F0D3}"/>
              </a:ext>
            </a:extLst>
          </p:cNvPr>
          <p:cNvSpPr txBox="1">
            <a:spLocks/>
          </p:cNvSpPr>
          <p:nvPr/>
        </p:nvSpPr>
        <p:spPr>
          <a:xfrm>
            <a:off x="10744621" y="4240197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EVs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459A328-EEDD-C6FF-438E-4477517E78ED}"/>
              </a:ext>
            </a:extLst>
          </p:cNvPr>
          <p:cNvSpPr txBox="1">
            <a:spLocks/>
          </p:cNvSpPr>
          <p:nvPr/>
        </p:nvSpPr>
        <p:spPr>
          <a:xfrm>
            <a:off x="8441375" y="3739744"/>
            <a:ext cx="2788929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Generators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03E113-DB7D-2B06-B713-6339AFBFC4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084039" y="3131266"/>
            <a:ext cx="1907421" cy="150461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CEC380F0-7933-438F-59DD-BE1B372A44C3}"/>
              </a:ext>
            </a:extLst>
          </p:cNvPr>
          <p:cNvSpPr txBox="1">
            <a:spLocks/>
          </p:cNvSpPr>
          <p:nvPr/>
        </p:nvSpPr>
        <p:spPr>
          <a:xfrm>
            <a:off x="7222366" y="306628"/>
            <a:ext cx="72297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Answer: ALL OF THEM!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699454F-F1D5-2EE6-F357-5EE286E6EBBA}"/>
              </a:ext>
            </a:extLst>
          </p:cNvPr>
          <p:cNvSpPr txBox="1">
            <a:spLocks/>
          </p:cNvSpPr>
          <p:nvPr/>
        </p:nvSpPr>
        <p:spPr>
          <a:xfrm>
            <a:off x="118219" y="248495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What assets can you place 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in FleetCommander?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16DCE-5CE3-AE1C-3C80-EC0400A0A275}"/>
              </a:ext>
            </a:extLst>
          </p:cNvPr>
          <p:cNvSpPr txBox="1">
            <a:spLocks/>
          </p:cNvSpPr>
          <p:nvPr/>
        </p:nvSpPr>
        <p:spPr>
          <a:xfrm>
            <a:off x="9555997" y="2818341"/>
            <a:ext cx="256840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Yellow Iron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06FD97-87B3-F43F-01C5-AF1946681E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890832" y="3890733"/>
            <a:ext cx="2002252" cy="11659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8ABDD3-C8E5-CED7-B900-4C2A3B56FB22}"/>
              </a:ext>
            </a:extLst>
          </p:cNvPr>
          <p:cNvSpPr txBox="1">
            <a:spLocks/>
          </p:cNvSpPr>
          <p:nvPr/>
        </p:nvSpPr>
        <p:spPr>
          <a:xfrm>
            <a:off x="7714193" y="5651030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Golf Carts</a:t>
            </a:r>
          </a:p>
        </p:txBody>
      </p:sp>
    </p:spTree>
    <p:extLst>
      <p:ext uri="{BB962C8B-B14F-4D97-AF65-F5344CB8AC3E}">
        <p14:creationId xmlns:p14="http://schemas.microsoft.com/office/powerpoint/2010/main" val="3798621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"/>
          <a:stretch/>
        </p:blipFill>
        <p:spPr>
          <a:xfrm>
            <a:off x="5059680" y="1219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1128896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 - Changes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415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 Vehicle”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6259829" y="1493520"/>
            <a:ext cx="1187917" cy="19179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554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VEHICLE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within Dispatch: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2AA02C-6D1F-6E93-C80F-C63DF89C1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54"/>
          <a:stretch/>
        </p:blipFill>
        <p:spPr>
          <a:xfrm>
            <a:off x="5109653" y="3258606"/>
            <a:ext cx="6819947" cy="2288754"/>
          </a:xfrm>
          <a:prstGeom prst="rect">
            <a:avLst/>
          </a:prstGeom>
          <a:effectLst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>
            <a:off x="4191887" y="4087627"/>
            <a:ext cx="134023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3FC7A1B-5980-BF9B-1219-C09B38416857}"/>
              </a:ext>
            </a:extLst>
          </p:cNvPr>
          <p:cNvSpPr/>
          <p:nvPr/>
        </p:nvSpPr>
        <p:spPr>
          <a:xfrm>
            <a:off x="6290309" y="1522275"/>
            <a:ext cx="1009651" cy="14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V="1">
            <a:off x="6627679" y="470975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8610600" y="3704737"/>
            <a:ext cx="3261360" cy="2032632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DA7F4B-CB9E-150F-23F3-5E1DE693C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0719" y="4465320"/>
            <a:ext cx="1189090" cy="127205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8F978F5-1D6C-11F3-5FEB-5DD3F20AD90F}"/>
              </a:ext>
            </a:extLst>
          </p:cNvPr>
          <p:cNvSpPr/>
          <p:nvPr/>
        </p:nvSpPr>
        <p:spPr>
          <a:xfrm>
            <a:off x="8780328" y="3330061"/>
            <a:ext cx="2611572" cy="302879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07180" y="170118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3704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view changes to show available vehicles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3787140" y="5423883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Adjust vehicle filters and “Refresh List” as needed</a:t>
            </a:r>
          </a:p>
        </p:txBody>
      </p:sp>
    </p:spTree>
    <p:extLst>
      <p:ext uri="{BB962C8B-B14F-4D97-AF65-F5344CB8AC3E}">
        <p14:creationId xmlns:p14="http://schemas.microsoft.com/office/powerpoint/2010/main" val="156640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28" grpId="0" animBg="1"/>
      <p:bldP spid="31" grpId="0" animBg="1"/>
      <p:bldP spid="35" grpId="0" animBg="1"/>
      <p:bldP spid="23" grpId="0" animBg="1"/>
      <p:bldP spid="2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"/>
          <a:stretch/>
        </p:blipFill>
        <p:spPr>
          <a:xfrm>
            <a:off x="5059680" y="1219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1128896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 - Changes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91887" y="1830722"/>
            <a:ext cx="5448832" cy="10375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9704069" y="1709395"/>
            <a:ext cx="2045971" cy="21846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2CE39B-B402-2B99-0B46-4D694C4CF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274" y="2034147"/>
            <a:ext cx="3604572" cy="38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554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DRIVER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within Dispatch: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 flipV="1">
            <a:off x="4191887" y="4081218"/>
            <a:ext cx="3153387" cy="64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H="1" flipV="1">
            <a:off x="8796400" y="2613153"/>
            <a:ext cx="662135" cy="63769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7345274" y="2416730"/>
            <a:ext cx="2902252" cy="325528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415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“Change” next to Driver’s Name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3704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pop-up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appears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8866312" y="3177855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in Last name and click “Go” to find Driver</a:t>
            </a:r>
          </a:p>
        </p:txBody>
      </p:sp>
    </p:spTree>
    <p:extLst>
      <p:ext uri="{BB962C8B-B14F-4D97-AF65-F5344CB8AC3E}">
        <p14:creationId xmlns:p14="http://schemas.microsoft.com/office/powerpoint/2010/main" val="12108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1" grpId="0" animBg="1"/>
      <p:bldP spid="5" grpId="0" animBg="1"/>
      <p:bldP spid="5" grpId="1" animBg="1"/>
      <p:bldP spid="23" grpId="0" animBg="1"/>
      <p:bldP spid="2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3211131" y="3156543"/>
            <a:ext cx="3888623" cy="8084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Date/Time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Request Date/Time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686E9-7DAB-AB9F-4085-F542B9E94852}"/>
              </a:ext>
            </a:extLst>
          </p:cNvPr>
          <p:cNvSpPr txBox="1"/>
          <p:nvPr/>
        </p:nvSpPr>
        <p:spPr>
          <a:xfrm>
            <a:off x="594360" y="1614656"/>
            <a:ext cx="75285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When it comes to the “when” a reservation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is dispatched, you have the choice of two time considerations: </a:t>
            </a:r>
          </a:p>
        </p:txBody>
      </p:sp>
    </p:spTree>
    <p:extLst>
      <p:ext uri="{BB962C8B-B14F-4D97-AF65-F5344CB8AC3E}">
        <p14:creationId xmlns:p14="http://schemas.microsoft.com/office/powerpoint/2010/main" val="20203007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0068AE-C4F2-52AB-C338-82681C5B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911" y="3640248"/>
            <a:ext cx="1538868" cy="263585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09418-BE29-5D30-42CF-10818F2F5C51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2479847" y="3401614"/>
            <a:ext cx="4635932" cy="37042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48B4B4-53B1-165D-AA2E-F179609C0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19572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</p:spTree>
    <p:extLst>
      <p:ext uri="{BB962C8B-B14F-4D97-AF65-F5344CB8AC3E}">
        <p14:creationId xmlns:p14="http://schemas.microsoft.com/office/powerpoint/2010/main" val="44728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150272" y="3025374"/>
            <a:ext cx="3252477" cy="74413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027F7-CF68-45EF-E8B4-9A1F955AC44A}"/>
              </a:ext>
            </a:extLst>
          </p:cNvPr>
          <p:cNvSpPr/>
          <p:nvPr/>
        </p:nvSpPr>
        <p:spPr>
          <a:xfrm>
            <a:off x="6198158" y="302537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620739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06521-DC5A-4A16-E174-FD5ECA3B2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F34E46C-9D08-D586-3C40-2375D6B795F1}"/>
              </a:ext>
            </a:extLst>
          </p:cNvPr>
          <p:cNvSpPr/>
          <p:nvPr/>
        </p:nvSpPr>
        <p:spPr>
          <a:xfrm>
            <a:off x="277919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FD8A8F-D258-7B55-2407-9553CC360356}"/>
              </a:ext>
            </a:extLst>
          </p:cNvPr>
          <p:cNvCxnSpPr>
            <a:cxnSpLocks/>
          </p:cNvCxnSpPr>
          <p:nvPr/>
        </p:nvCxnSpPr>
        <p:spPr>
          <a:xfrm flipH="1">
            <a:off x="6280431" y="331853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Other Dispatch Window Items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335442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023360" y="3345180"/>
            <a:ext cx="914400" cy="57697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044585" y="3872309"/>
            <a:ext cx="1418560" cy="28405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3A0D2-1308-446D-4B07-3F89B32F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2EBB17CD-98CB-EAAD-2893-EC38A81B1523}"/>
              </a:ext>
            </a:extLst>
          </p:cNvPr>
          <p:cNvSpPr/>
          <p:nvPr/>
        </p:nvSpPr>
        <p:spPr>
          <a:xfrm>
            <a:off x="1191183" y="1513691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2572239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Departure/Start Mileage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auto-populates from the most recent record</a:t>
            </a:r>
          </a:p>
        </p:txBody>
      </p:sp>
    </p:spTree>
    <p:extLst>
      <p:ext uri="{BB962C8B-B14F-4D97-AF65-F5344CB8AC3E}">
        <p14:creationId xmlns:p14="http://schemas.microsoft.com/office/powerpoint/2010/main" val="311114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CEAC40-57FD-3BFA-1DB9-83CF4F347B7E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64204" cy="1464449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12825-5BC5-27CA-B627-15DB1E423D43}"/>
              </a:ext>
            </a:extLst>
          </p:cNvPr>
          <p:cNvCxnSpPr>
            <a:cxnSpLocks/>
          </p:cNvCxnSpPr>
          <p:nvPr/>
        </p:nvCxnSpPr>
        <p:spPr>
          <a:xfrm>
            <a:off x="2941964" y="5070119"/>
            <a:ext cx="2102621" cy="0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F1EB77-7B07-F42F-9CA6-7679A4DAFE63}"/>
              </a:ext>
            </a:extLst>
          </p:cNvPr>
          <p:cNvSpPr/>
          <p:nvPr/>
        </p:nvSpPr>
        <p:spPr>
          <a:xfrm>
            <a:off x="5108418" y="4495803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F06206-A680-2BBF-B829-51FE6004DF6F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B3F1711-9D88-6CBA-21C8-D1AB8A70E781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604317"/>
            <a:ext cx="2902717" cy="1598782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Watch out for  information  or instructions in COMMENTS before submitting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A1CE236-12DE-B99F-1288-466D79A851E1}"/>
              </a:ext>
            </a:extLst>
          </p:cNvPr>
          <p:cNvSpPr/>
          <p:nvPr/>
        </p:nvSpPr>
        <p:spPr>
          <a:xfrm>
            <a:off x="1367740" y="4422949"/>
            <a:ext cx="3013220" cy="13834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Communicate  to driver any previous damage noted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1E715E73-C334-67C6-56DC-97DF9825A323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Out</a:t>
            </a:r>
          </a:p>
        </p:txBody>
      </p:sp>
    </p:spTree>
    <p:extLst>
      <p:ext uri="{BB962C8B-B14F-4D97-AF65-F5344CB8AC3E}">
        <p14:creationId xmlns:p14="http://schemas.microsoft.com/office/powerpoint/2010/main" val="33374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7" grpId="0" animBg="1"/>
      <p:bldP spid="10" grpId="0" animBg="1"/>
      <p:bldP spid="16" grpId="0" animBg="1"/>
      <p:bldP spid="2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Return Vehicle/Dispatch In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135557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Choose from the same options to CHECK a vehicle BACK IN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01284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29359-7316-722E-F5BA-AA27FA57211C}"/>
              </a:ext>
            </a:extLst>
          </p:cNvPr>
          <p:cNvSpPr/>
          <p:nvPr/>
        </p:nvSpPr>
        <p:spPr>
          <a:xfrm>
            <a:off x="8793917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0EECCA-005F-B0F2-10A1-578DF8053C4D}"/>
              </a:ext>
            </a:extLst>
          </p:cNvPr>
          <p:cNvSpPr/>
          <p:nvPr/>
        </p:nvSpPr>
        <p:spPr>
          <a:xfrm>
            <a:off x="10305732" y="3622925"/>
            <a:ext cx="55030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6312EB11-6B1C-E86B-8391-6CE16F8F1328}"/>
              </a:ext>
            </a:extLst>
          </p:cNvPr>
          <p:cNvSpPr/>
          <p:nvPr/>
        </p:nvSpPr>
        <p:spPr>
          <a:xfrm>
            <a:off x="259631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4DB474-9C50-7652-8E97-B93FD893DE0F}"/>
              </a:ext>
            </a:extLst>
          </p:cNvPr>
          <p:cNvCxnSpPr>
            <a:cxnSpLocks/>
          </p:cNvCxnSpPr>
          <p:nvPr/>
        </p:nvCxnSpPr>
        <p:spPr>
          <a:xfrm>
            <a:off x="4062886" y="2590886"/>
            <a:ext cx="6242846" cy="104096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8D3FB6-8797-0D82-E6E3-04FF122B6AFA}"/>
              </a:ext>
            </a:extLst>
          </p:cNvPr>
          <p:cNvSpPr/>
          <p:nvPr/>
        </p:nvSpPr>
        <p:spPr>
          <a:xfrm>
            <a:off x="10562042" y="3619460"/>
            <a:ext cx="267738" cy="3303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ED22F2-9FD4-1057-363A-22F73EAAA775}"/>
              </a:ext>
            </a:extLst>
          </p:cNvPr>
          <p:cNvSpPr/>
          <p:nvPr/>
        </p:nvSpPr>
        <p:spPr>
          <a:xfrm>
            <a:off x="9459822" y="303631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609779-FB2C-8224-377E-DC0C8E80AD10}"/>
              </a:ext>
            </a:extLst>
          </p:cNvPr>
          <p:cNvCxnSpPr>
            <a:cxnSpLocks/>
          </p:cNvCxnSpPr>
          <p:nvPr/>
        </p:nvCxnSpPr>
        <p:spPr>
          <a:xfrm flipH="1">
            <a:off x="9542095" y="332947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4871DB-F24B-B709-7890-42226BABE8D8}"/>
              </a:ext>
            </a:extLst>
          </p:cNvPr>
          <p:cNvSpPr/>
          <p:nvPr/>
        </p:nvSpPr>
        <p:spPr>
          <a:xfrm>
            <a:off x="1014984" y="2834640"/>
            <a:ext cx="1435968" cy="986301"/>
          </a:xfrm>
          <a:prstGeom prst="flowChartAlternateProcess">
            <a:avLst/>
          </a:prstGeom>
          <a:solidFill>
            <a:srgbClr val="D9D9D9">
              <a:alpha val="69000"/>
            </a:srgbClr>
          </a:solidFill>
          <a:ln w="12700" cap="flat" cmpd="sng" algn="ctr">
            <a:solidFill>
              <a:srgbClr val="D9D9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4" grpId="1" animBg="1"/>
      <p:bldP spid="19" grpId="0" animBg="1"/>
      <p:bldP spid="21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Accessing FleetCommander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681868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9536819" y="3931330"/>
            <a:ext cx="894462" cy="2025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8F2773-77ED-AF01-6307-609CD9A06C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7D6EA-A323-8E53-52DE-55FE209F28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E2CEFC1-3408-17C2-6B27-962717794548}"/>
              </a:ext>
            </a:extLst>
          </p:cNvPr>
          <p:cNvSpPr/>
          <p:nvPr/>
        </p:nvSpPr>
        <p:spPr>
          <a:xfrm>
            <a:off x="1124712" y="1709928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32FAE8-9283-C3B6-0808-478FD32016BE}"/>
              </a:ext>
            </a:extLst>
          </p:cNvPr>
          <p:cNvCxnSpPr>
            <a:cxnSpLocks/>
          </p:cNvCxnSpPr>
          <p:nvPr/>
        </p:nvCxnSpPr>
        <p:spPr>
          <a:xfrm>
            <a:off x="3722787" y="3138055"/>
            <a:ext cx="4628404" cy="88828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625DB3E3-9675-FD05-7512-CB41FC4503D0}"/>
              </a:ext>
            </a:extLst>
          </p:cNvPr>
          <p:cNvSpPr/>
          <p:nvPr/>
        </p:nvSpPr>
        <p:spPr>
          <a:xfrm>
            <a:off x="1383936" y="2655050"/>
            <a:ext cx="2516585" cy="1160529"/>
          </a:xfrm>
          <a:prstGeom prst="flowChartAlternateProcess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End Mileage MUST be typed in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12A7F9-EBCC-7574-C6B3-E98E747241E1}"/>
              </a:ext>
            </a:extLst>
          </p:cNvPr>
          <p:cNvSpPr/>
          <p:nvPr/>
        </p:nvSpPr>
        <p:spPr>
          <a:xfrm>
            <a:off x="8371973" y="3910549"/>
            <a:ext cx="1211909" cy="2233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ECA087-A452-82F5-8312-6B4FAAED23FC}"/>
              </a:ext>
            </a:extLst>
          </p:cNvPr>
          <p:cNvCxnSpPr>
            <a:cxnSpLocks/>
          </p:cNvCxnSpPr>
          <p:nvPr/>
        </p:nvCxnSpPr>
        <p:spPr>
          <a:xfrm flipV="1">
            <a:off x="7463174" y="4122367"/>
            <a:ext cx="2099926" cy="90553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94AFA347-AA8E-78F7-2E26-56A0287B87AA}"/>
              </a:ext>
            </a:extLst>
          </p:cNvPr>
          <p:cNvSpPr/>
          <p:nvPr/>
        </p:nvSpPr>
        <p:spPr>
          <a:xfrm>
            <a:off x="5256661" y="4713744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Total mileage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self-calculates based on Odom End </a:t>
            </a:r>
          </a:p>
        </p:txBody>
      </p:sp>
    </p:spTree>
    <p:extLst>
      <p:ext uri="{BB962C8B-B14F-4D97-AF65-F5344CB8AC3E}">
        <p14:creationId xmlns:p14="http://schemas.microsoft.com/office/powerpoint/2010/main" val="24372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6" grpId="1" animBg="1"/>
      <p:bldP spid="25" grpId="0" animBg="1"/>
      <p:bldP spid="25" grpId="1" animBg="1"/>
      <p:bldP spid="3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23993B3-5FA3-23BE-0CF8-E3072DB4782F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07714" cy="186554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84ED888-842F-93D4-6454-C9DFE0105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D7394-A873-E58E-83C6-17B7B935A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D9B5B-FA1E-218A-8A0D-279E653FF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435051"/>
            <a:ext cx="2902717" cy="107777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any NEW DAMAGE on the vehicle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E37D3-A053-7F78-1A7D-A65012AB0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B806FA-9900-BF98-6C23-093D582973E7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167D3B9-A705-D080-D138-8ACAF8F10D30}"/>
              </a:ext>
            </a:extLst>
          </p:cNvPr>
          <p:cNvSpPr/>
          <p:nvPr/>
        </p:nvSpPr>
        <p:spPr>
          <a:xfrm>
            <a:off x="1414439" y="3581978"/>
            <a:ext cx="2902717" cy="989437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Details will appear here again with next  reservation</a:t>
            </a:r>
          </a:p>
        </p:txBody>
      </p:sp>
    </p:spTree>
    <p:extLst>
      <p:ext uri="{BB962C8B-B14F-4D97-AF65-F5344CB8AC3E}">
        <p14:creationId xmlns:p14="http://schemas.microsoft.com/office/powerpoint/2010/main" val="42399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23993B3-5FA3-23BE-0CF8-E3072DB4782F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12825-5BC5-27CA-B627-15DB1E423D43}"/>
              </a:ext>
            </a:extLst>
          </p:cNvPr>
          <p:cNvCxnSpPr>
            <a:cxnSpLocks/>
          </p:cNvCxnSpPr>
          <p:nvPr/>
        </p:nvCxnSpPr>
        <p:spPr>
          <a:xfrm>
            <a:off x="4251960" y="3535680"/>
            <a:ext cx="4480560" cy="186264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84ED888-842F-93D4-6454-C9DFE0105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D7394-A873-E58E-83C6-17B7B935A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D9B5B-FA1E-218A-8A0D-279E653FFD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EEF4482-3CB4-A024-2E38-EB3676D868DE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A1CE236-12DE-B99F-1288-466D79A851E1}"/>
              </a:ext>
            </a:extLst>
          </p:cNvPr>
          <p:cNvSpPr/>
          <p:nvPr/>
        </p:nvSpPr>
        <p:spPr>
          <a:xfrm>
            <a:off x="1382014" y="2377966"/>
            <a:ext cx="3013220" cy="1973054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Send email to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 STAFF if you need to relay any information to them regarding this reservation/vehicle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(example: damages)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F48D197C-C838-6E24-B0AB-67B8D27DF383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E37D3-A053-7F78-1A7D-A65012AB0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3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C4760D-6107-C067-5E58-8E738B09D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89" y="1715499"/>
            <a:ext cx="7203014" cy="3389737"/>
          </a:xfrm>
        </p:spPr>
        <p:txBody>
          <a:bodyPr>
            <a:normAutofit/>
          </a:bodyPr>
          <a:lstStyle/>
          <a:p>
            <a:pPr marL="0" indent="0" algn="l">
              <a:spcBef>
                <a:spcPts val="1600"/>
              </a:spcBef>
              <a:buNone/>
            </a:pPr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  <a:t>Other places vehicles can be Dispatched include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Dashboard - considered best practice </a:t>
            </a:r>
            <a:b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1800">
                <a:highlight>
                  <a:srgbClr val="FFFFFF"/>
                </a:highlight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(see Slide 113</a:t>
            </a: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Manage Vehicles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ea typeface="Roboto Condensed" panose="02000000000000000000" pitchFamily="2" charset="0"/>
              </a:rPr>
              <a:t>Manage Users</a:t>
            </a:r>
            <a:endParaRPr lang="en-US" sz="180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pPr marL="0" indent="0" algn="l">
              <a:spcBef>
                <a:spcPts val="1600"/>
              </a:spcBef>
              <a:buNone/>
            </a:pPr>
            <a:endParaRPr lang="en-US" sz="25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6A4E1A7-9EBC-E4AB-D572-E916E0A1DE44}"/>
              </a:ext>
            </a:extLst>
          </p:cNvPr>
          <p:cNvCxnSpPr>
            <a:cxnSpLocks/>
          </p:cNvCxnSpPr>
          <p:nvPr/>
        </p:nvCxnSpPr>
        <p:spPr>
          <a:xfrm>
            <a:off x="5742878" y="2486834"/>
            <a:ext cx="4029076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2690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Manage Fleet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8583622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3B39D-DFE2-0B1D-1B62-558B399F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082" y="137160"/>
            <a:ext cx="6854656" cy="58881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>
            <a:off x="4196602" y="2419927"/>
            <a:ext cx="79147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4988081" y="137160"/>
            <a:ext cx="6854655" cy="251256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381574" y="1495483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the filters to narrow your view</a:t>
            </a:r>
          </a:p>
        </p:txBody>
      </p:sp>
    </p:spTree>
    <p:extLst>
      <p:ext uri="{BB962C8B-B14F-4D97-AF65-F5344CB8AC3E}">
        <p14:creationId xmlns:p14="http://schemas.microsoft.com/office/powerpoint/2010/main" val="25417096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3B39D-DFE2-0B1D-1B62-558B399F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082" y="137160"/>
            <a:ext cx="6854656" cy="58881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 flipV="1">
            <a:off x="4196603" y="705080"/>
            <a:ext cx="791479" cy="95187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4988082" y="286439"/>
            <a:ext cx="1016112" cy="41864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24793" y="1583618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Site</a:t>
            </a:r>
          </a:p>
        </p:txBody>
      </p:sp>
    </p:spTree>
    <p:extLst>
      <p:ext uri="{BB962C8B-B14F-4D97-AF65-F5344CB8AC3E}">
        <p14:creationId xmlns:p14="http://schemas.microsoft.com/office/powerpoint/2010/main" val="39032349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3B39D-DFE2-0B1D-1B62-558B399F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082" y="137160"/>
            <a:ext cx="6854656" cy="58881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 flipV="1">
            <a:off x="4268212" y="705080"/>
            <a:ext cx="5171797" cy="107945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9440009" y="286439"/>
            <a:ext cx="1016112" cy="41864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24793" y="1583618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Vehicle Type</a:t>
            </a:r>
          </a:p>
        </p:txBody>
      </p:sp>
    </p:spTree>
    <p:extLst>
      <p:ext uri="{BB962C8B-B14F-4D97-AF65-F5344CB8AC3E}">
        <p14:creationId xmlns:p14="http://schemas.microsoft.com/office/powerpoint/2010/main" val="376202107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3B39D-DFE2-0B1D-1B62-558B399F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082" y="137160"/>
            <a:ext cx="6854656" cy="58881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>
            <a:off x="4268212" y="1784530"/>
            <a:ext cx="340385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7672065" y="1422400"/>
            <a:ext cx="3995142" cy="95422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24793" y="1583618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specific vehicle information</a:t>
            </a:r>
          </a:p>
        </p:txBody>
      </p:sp>
    </p:spTree>
    <p:extLst>
      <p:ext uri="{BB962C8B-B14F-4D97-AF65-F5344CB8AC3E}">
        <p14:creationId xmlns:p14="http://schemas.microsoft.com/office/powerpoint/2010/main" val="4236238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3D2669-5A81-0DD1-F91C-5DDA23AA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269" y="250258"/>
            <a:ext cx="6473622" cy="569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339821" y="1289346"/>
            <a:ext cx="6041850" cy="87139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10381671" y="1170020"/>
            <a:ext cx="1376220" cy="2386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EBC5C4-8099-A388-EF46-4D66832B2A22}"/>
              </a:ext>
            </a:extLst>
          </p:cNvPr>
          <p:cNvSpPr/>
          <p:nvPr/>
        </p:nvSpPr>
        <p:spPr>
          <a:xfrm>
            <a:off x="6549211" y="2637323"/>
            <a:ext cx="5208679" cy="38616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5A1DF9-8F1E-F65D-484F-05D4C91768E2}"/>
              </a:ext>
            </a:extLst>
          </p:cNvPr>
          <p:cNvCxnSpPr>
            <a:cxnSpLocks/>
          </p:cNvCxnSpPr>
          <p:nvPr/>
        </p:nvCxnSpPr>
        <p:spPr>
          <a:xfrm flipV="1">
            <a:off x="4339821" y="2925979"/>
            <a:ext cx="2209389" cy="7241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24793" y="1583618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 can change your chart view from Day View to Hour View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F481B2E-75F4-1B46-1597-490E555748F8}"/>
              </a:ext>
            </a:extLst>
          </p:cNvPr>
          <p:cNvSpPr/>
          <p:nvPr/>
        </p:nvSpPr>
        <p:spPr>
          <a:xfrm>
            <a:off x="524793" y="3032136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Notice the view on the chart is a two-week period</a:t>
            </a:r>
          </a:p>
        </p:txBody>
      </p:sp>
    </p:spTree>
    <p:extLst>
      <p:ext uri="{BB962C8B-B14F-4D97-AF65-F5344CB8AC3E}">
        <p14:creationId xmlns:p14="http://schemas.microsoft.com/office/powerpoint/2010/main" val="293512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CECFB5A-0212-87CC-F2F8-AB15E04771C5}"/>
              </a:ext>
            </a:extLst>
          </p:cNvPr>
          <p:cNvSpPr txBox="1">
            <a:spLocks/>
          </p:cNvSpPr>
          <p:nvPr/>
        </p:nvSpPr>
        <p:spPr>
          <a:xfrm>
            <a:off x="841248" y="137160"/>
            <a:ext cx="1014284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FleetCommander: Login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2AFAC6D-48C4-98EE-ADC8-0AB5609FE44F}"/>
              </a:ext>
            </a:extLst>
          </p:cNvPr>
          <p:cNvSpPr/>
          <p:nvPr/>
        </p:nvSpPr>
        <p:spPr>
          <a:xfrm>
            <a:off x="290680" y="1106853"/>
            <a:ext cx="2869080" cy="131088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Go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yourURL</a:t>
            </a:r>
            <a:r>
              <a:rPr kumimoji="0" lang="pl-PL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.agilefleet.com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C65A-067E-9241-6BCD-215A42D3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75" y="758687"/>
            <a:ext cx="12204526" cy="649458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E5D5A9F-559F-3310-5AE0-C5A282E9F429}"/>
              </a:ext>
            </a:extLst>
          </p:cNvPr>
          <p:cNvSpPr/>
          <p:nvPr/>
        </p:nvSpPr>
        <p:spPr>
          <a:xfrm>
            <a:off x="8623498" y="5409959"/>
            <a:ext cx="2869080" cy="131088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“Native- login”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8663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60275-0D37-F566-75E8-28C11BCD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35123"/>
            <a:ext cx="6668655" cy="570022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339821" y="1289346"/>
            <a:ext cx="6041850" cy="87139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10381671" y="1170020"/>
            <a:ext cx="1376220" cy="2386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BDD367-C33D-2127-6643-0CE606E18236}"/>
              </a:ext>
            </a:extLst>
          </p:cNvPr>
          <p:cNvSpPr/>
          <p:nvPr/>
        </p:nvSpPr>
        <p:spPr>
          <a:xfrm>
            <a:off x="6362299" y="2737864"/>
            <a:ext cx="5589555" cy="45772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D2B4D-9CE9-F741-DA1B-313D23F79354}"/>
              </a:ext>
            </a:extLst>
          </p:cNvPr>
          <p:cNvCxnSpPr>
            <a:cxnSpLocks/>
          </p:cNvCxnSpPr>
          <p:nvPr/>
        </p:nvCxnSpPr>
        <p:spPr>
          <a:xfrm flipV="1">
            <a:off x="4339821" y="3195587"/>
            <a:ext cx="2022477" cy="66069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24793" y="1583618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 can change your chart view from Day View to Hour View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878DF44C-8F7E-FF2A-7726-2A66E0DF0AA9}"/>
              </a:ext>
            </a:extLst>
          </p:cNvPr>
          <p:cNvSpPr/>
          <p:nvPr/>
        </p:nvSpPr>
        <p:spPr>
          <a:xfrm>
            <a:off x="524793" y="2935827"/>
            <a:ext cx="3815028" cy="145669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Notice the view on the chart is a two-day period</a:t>
            </a:r>
          </a:p>
        </p:txBody>
      </p:sp>
    </p:spTree>
    <p:extLst>
      <p:ext uri="{BB962C8B-B14F-4D97-AF65-F5344CB8AC3E}">
        <p14:creationId xmlns:p14="http://schemas.microsoft.com/office/powerpoint/2010/main" val="39867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60275-0D37-F566-75E8-28C11BCD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35123"/>
            <a:ext cx="6668655" cy="570022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>
            <a:off x="4125191" y="2660073"/>
            <a:ext cx="5748482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9873673" y="2499211"/>
            <a:ext cx="397163" cy="30864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5A400-35D2-860A-DD1A-099AEFB39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319" y="3031546"/>
            <a:ext cx="4282441" cy="32017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64495A-2C1C-EFEC-E381-36897453EE3B}"/>
              </a:ext>
            </a:extLst>
          </p:cNvPr>
          <p:cNvCxnSpPr>
            <a:cxnSpLocks/>
          </p:cNvCxnSpPr>
          <p:nvPr/>
        </p:nvCxnSpPr>
        <p:spPr>
          <a:xfrm>
            <a:off x="4312227" y="5121264"/>
            <a:ext cx="203777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D3983A-C7FF-4F00-B85D-F50401AE40EB}"/>
              </a:ext>
            </a:extLst>
          </p:cNvPr>
          <p:cNvSpPr/>
          <p:nvPr/>
        </p:nvSpPr>
        <p:spPr>
          <a:xfrm>
            <a:off x="6278880" y="2958798"/>
            <a:ext cx="269187" cy="286288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570975" y="1653609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the legend to understand the status of vehicles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0F9FEFF-331F-9665-5F03-78DFF60A1119}"/>
              </a:ext>
            </a:extLst>
          </p:cNvPr>
          <p:cNvSpPr/>
          <p:nvPr/>
        </p:nvSpPr>
        <p:spPr>
          <a:xfrm>
            <a:off x="570975" y="4114800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status of vehicles will appear in the first column</a:t>
            </a:r>
          </a:p>
        </p:txBody>
      </p:sp>
    </p:spTree>
    <p:extLst>
      <p:ext uri="{BB962C8B-B14F-4D97-AF65-F5344CB8AC3E}">
        <p14:creationId xmlns:p14="http://schemas.microsoft.com/office/powerpoint/2010/main" val="33250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6C8F00E-AF1A-7EB7-5635-D2884ECC9611}"/>
              </a:ext>
            </a:extLst>
          </p:cNvPr>
          <p:cNvSpPr txBox="1">
            <a:spLocks/>
          </p:cNvSpPr>
          <p:nvPr/>
        </p:nvSpPr>
        <p:spPr>
          <a:xfrm>
            <a:off x="757153" y="1683037"/>
            <a:ext cx="6569198" cy="2479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Fleet is one of several places in FleetCommander where reservations can entered</a:t>
            </a:r>
          </a:p>
        </p:txBody>
      </p:sp>
    </p:spTree>
    <p:extLst>
      <p:ext uri="{BB962C8B-B14F-4D97-AF65-F5344CB8AC3E}">
        <p14:creationId xmlns:p14="http://schemas.microsoft.com/office/powerpoint/2010/main" val="26003908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60275-0D37-F566-75E8-28C11BCD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335123"/>
            <a:ext cx="6668655" cy="5700222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747419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start a reservation, select the date and time to the corresponding vehicle in either day view or hour view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 flipV="1">
            <a:off x="8119431" y="3212863"/>
            <a:ext cx="0" cy="43227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1960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 the steps for Making a  Reservation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997E1-CF53-791D-76DC-6B81F725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47" y="1750643"/>
            <a:ext cx="7514286" cy="2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87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23B2F7-6713-6D8C-61FE-D2606181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439" y="137160"/>
            <a:ext cx="6488959" cy="5665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Modifying a request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63A164-65EE-177B-DC4D-51727ACFB707}"/>
              </a:ext>
            </a:extLst>
          </p:cNvPr>
          <p:cNvCxnSpPr>
            <a:cxnSpLocks/>
          </p:cNvCxnSpPr>
          <p:nvPr/>
        </p:nvCxnSpPr>
        <p:spPr>
          <a:xfrm>
            <a:off x="4082156" y="4582160"/>
            <a:ext cx="2887604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8AF5EF-7C0F-1A4A-8015-044D467857BB}"/>
              </a:ext>
            </a:extLst>
          </p:cNvPr>
          <p:cNvSpPr/>
          <p:nvPr/>
        </p:nvSpPr>
        <p:spPr>
          <a:xfrm>
            <a:off x="6969760" y="4498499"/>
            <a:ext cx="345440" cy="24622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68B8700-2CBE-00D7-BA18-387AE8A0AF8C}"/>
              </a:ext>
            </a:extLst>
          </p:cNvPr>
          <p:cNvSpPr/>
          <p:nvPr/>
        </p:nvSpPr>
        <p:spPr>
          <a:xfrm>
            <a:off x="267128" y="367405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reservation that you would like to modify the request</a:t>
            </a:r>
          </a:p>
        </p:txBody>
      </p:sp>
    </p:spTree>
    <p:extLst>
      <p:ext uri="{BB962C8B-B14F-4D97-AF65-F5344CB8AC3E}">
        <p14:creationId xmlns:p14="http://schemas.microsoft.com/office/powerpoint/2010/main" val="29713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E39F5-B281-FDAE-F988-A6105C14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17" y="186369"/>
            <a:ext cx="7678483" cy="564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E63A164-65EE-177B-DC4D-51727ACFB707}"/>
              </a:ext>
            </a:extLst>
          </p:cNvPr>
          <p:cNvCxnSpPr>
            <a:cxnSpLocks/>
          </p:cNvCxnSpPr>
          <p:nvPr/>
        </p:nvCxnSpPr>
        <p:spPr>
          <a:xfrm flipV="1">
            <a:off x="4082156" y="1091384"/>
            <a:ext cx="5376804" cy="174212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8AF5EF-7C0F-1A4A-8015-044D467857BB}"/>
              </a:ext>
            </a:extLst>
          </p:cNvPr>
          <p:cNvSpPr/>
          <p:nvPr/>
        </p:nvSpPr>
        <p:spPr>
          <a:xfrm>
            <a:off x="9458960" y="845163"/>
            <a:ext cx="609600" cy="24622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Modify Request and follow the steps for modifying a reservation.</a:t>
            </a:r>
          </a:p>
        </p:txBody>
      </p:sp>
    </p:spTree>
    <p:extLst>
      <p:ext uri="{BB962C8B-B14F-4D97-AF65-F5344CB8AC3E}">
        <p14:creationId xmlns:p14="http://schemas.microsoft.com/office/powerpoint/2010/main" val="337945808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Changing the vehicle assigned to a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2C8F0-96BF-EDC0-FBFA-FA5D6D7D8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94" y="882070"/>
            <a:ext cx="7851006" cy="47448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A6BDB3-AE4F-4EFF-7988-9AE154B7F1CE}"/>
              </a:ext>
            </a:extLst>
          </p:cNvPr>
          <p:cNvCxnSpPr>
            <a:cxnSpLocks/>
          </p:cNvCxnSpPr>
          <p:nvPr/>
        </p:nvCxnSpPr>
        <p:spPr>
          <a:xfrm flipV="1">
            <a:off x="4012994" y="3834118"/>
            <a:ext cx="1377153" cy="66438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EC99A-5911-13F7-639F-A64B49C67C94}"/>
              </a:ext>
            </a:extLst>
          </p:cNvPr>
          <p:cNvSpPr/>
          <p:nvPr/>
        </p:nvSpPr>
        <p:spPr>
          <a:xfrm>
            <a:off x="5390147" y="3204847"/>
            <a:ext cx="240632" cy="62927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C27B9E8-6911-AB4B-7345-D543949000DA}"/>
              </a:ext>
            </a:extLst>
          </p:cNvPr>
          <p:cNvSpPr/>
          <p:nvPr/>
        </p:nvSpPr>
        <p:spPr>
          <a:xfrm>
            <a:off x="267128" y="367405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Reservations that have been dispatched are not able to have the vehicle changed</a:t>
            </a:r>
          </a:p>
        </p:txBody>
      </p:sp>
    </p:spTree>
    <p:extLst>
      <p:ext uri="{BB962C8B-B14F-4D97-AF65-F5344CB8AC3E}">
        <p14:creationId xmlns:p14="http://schemas.microsoft.com/office/powerpoint/2010/main" val="144540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2C8F0-96BF-EDC0-FBFA-FA5D6D7D8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94" y="882070"/>
            <a:ext cx="7851006" cy="47448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A6BDB3-AE4F-4EFF-7988-9AE154B7F1C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012994" y="4498499"/>
            <a:ext cx="6555545" cy="19863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EC99A-5911-13F7-639F-A64B49C67C94}"/>
              </a:ext>
            </a:extLst>
          </p:cNvPr>
          <p:cNvSpPr/>
          <p:nvPr/>
        </p:nvSpPr>
        <p:spPr>
          <a:xfrm>
            <a:off x="10568539" y="4572000"/>
            <a:ext cx="240632" cy="25025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C27B9E8-6911-AB4B-7345-D543949000DA}"/>
              </a:ext>
            </a:extLst>
          </p:cNvPr>
          <p:cNvSpPr/>
          <p:nvPr/>
        </p:nvSpPr>
        <p:spPr>
          <a:xfrm>
            <a:off x="267128" y="367405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While in hour view select the first time in the chart to change the vehicle</a:t>
            </a:r>
          </a:p>
        </p:txBody>
      </p:sp>
    </p:spTree>
    <p:extLst>
      <p:ext uri="{BB962C8B-B14F-4D97-AF65-F5344CB8AC3E}">
        <p14:creationId xmlns:p14="http://schemas.microsoft.com/office/powerpoint/2010/main" val="357593857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66A3B-3AF3-9C99-F4A1-C726758A0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46" y="910463"/>
            <a:ext cx="9442133" cy="4733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A6BDB3-AE4F-4EFF-7988-9AE154B7F1CE}"/>
              </a:ext>
            </a:extLst>
          </p:cNvPr>
          <p:cNvCxnSpPr>
            <a:cxnSpLocks/>
          </p:cNvCxnSpPr>
          <p:nvPr/>
        </p:nvCxnSpPr>
        <p:spPr>
          <a:xfrm>
            <a:off x="2936240" y="3429000"/>
            <a:ext cx="0" cy="139700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EC99A-5911-13F7-639F-A64B49C67C94}"/>
              </a:ext>
            </a:extLst>
          </p:cNvPr>
          <p:cNvSpPr/>
          <p:nvPr/>
        </p:nvSpPr>
        <p:spPr>
          <a:xfrm>
            <a:off x="10375499" y="6129466"/>
            <a:ext cx="240632" cy="25025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D2700-9248-B560-2B3A-1445F9F8866E}"/>
              </a:ext>
            </a:extLst>
          </p:cNvPr>
          <p:cNvCxnSpPr>
            <a:cxnSpLocks/>
          </p:cNvCxnSpPr>
          <p:nvPr/>
        </p:nvCxnSpPr>
        <p:spPr>
          <a:xfrm>
            <a:off x="4307840" y="3429000"/>
            <a:ext cx="594281" cy="168290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AD50A0-25BD-8DCC-FC58-841371CE1788}"/>
              </a:ext>
            </a:extLst>
          </p:cNvPr>
          <p:cNvSpPr/>
          <p:nvPr/>
        </p:nvSpPr>
        <p:spPr>
          <a:xfrm>
            <a:off x="4775200" y="5111905"/>
            <a:ext cx="314960" cy="17129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C27B9E8-6911-AB4B-7345-D543949000DA}"/>
              </a:ext>
            </a:extLst>
          </p:cNvPr>
          <p:cNvSpPr/>
          <p:nvPr/>
        </p:nvSpPr>
        <p:spPr>
          <a:xfrm>
            <a:off x="838200" y="1940186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radio button beside Change Vehicle the select Submit</a:t>
            </a:r>
          </a:p>
        </p:txBody>
      </p:sp>
    </p:spTree>
    <p:extLst>
      <p:ext uri="{BB962C8B-B14F-4D97-AF65-F5344CB8AC3E}">
        <p14:creationId xmlns:p14="http://schemas.microsoft.com/office/powerpoint/2010/main" val="7819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CECFB5A-0212-87CC-F2F8-AB15E04771C5}"/>
              </a:ext>
            </a:extLst>
          </p:cNvPr>
          <p:cNvSpPr txBox="1">
            <a:spLocks/>
          </p:cNvSpPr>
          <p:nvPr/>
        </p:nvSpPr>
        <p:spPr>
          <a:xfrm>
            <a:off x="841248" y="137160"/>
            <a:ext cx="1014284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FleetCommander: Login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5DCE0-5EED-0F79-BFE5-CFEDA88EA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279218"/>
            <a:ext cx="3684998" cy="479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98C20A-16F3-DF9D-FE3D-96914DCB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159" y="1279218"/>
            <a:ext cx="4243991" cy="444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3E01FEE-BB22-5702-7208-C5AC46133157}"/>
              </a:ext>
            </a:extLst>
          </p:cNvPr>
          <p:cNvSpPr/>
          <p:nvPr/>
        </p:nvSpPr>
        <p:spPr>
          <a:xfrm>
            <a:off x="4796676" y="2846660"/>
            <a:ext cx="2869080" cy="131088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“Custom Authentication”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0121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8250-923B-0841-DB9C-35413CF9077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Fleet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0EC99A-5911-13F7-639F-A64B49C67C94}"/>
              </a:ext>
            </a:extLst>
          </p:cNvPr>
          <p:cNvSpPr/>
          <p:nvPr/>
        </p:nvSpPr>
        <p:spPr>
          <a:xfrm>
            <a:off x="10375499" y="6129466"/>
            <a:ext cx="240632" cy="25025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1A5AC-42D3-5185-0842-4FC50163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45" y="1607967"/>
            <a:ext cx="5290688" cy="30656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D2700-9248-B560-2B3A-1445F9F8866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653228" y="2684593"/>
            <a:ext cx="2275892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AD50A0-25BD-8DCC-FC58-841371CE1788}"/>
              </a:ext>
            </a:extLst>
          </p:cNvPr>
          <p:cNvSpPr/>
          <p:nvPr/>
        </p:nvSpPr>
        <p:spPr>
          <a:xfrm>
            <a:off x="6929120" y="2598945"/>
            <a:ext cx="2153920" cy="22553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650D5E-CFF3-CBF8-2B72-C43CC91E6241}"/>
              </a:ext>
            </a:extLst>
          </p:cNvPr>
          <p:cNvSpPr/>
          <p:nvPr/>
        </p:nvSpPr>
        <p:spPr>
          <a:xfrm>
            <a:off x="10840719" y="4224545"/>
            <a:ext cx="641473" cy="23569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A6BDB3-AE4F-4EFF-7988-9AE154B7F1CE}"/>
              </a:ext>
            </a:extLst>
          </p:cNvPr>
          <p:cNvCxnSpPr>
            <a:cxnSpLocks/>
          </p:cNvCxnSpPr>
          <p:nvPr/>
        </p:nvCxnSpPr>
        <p:spPr>
          <a:xfrm>
            <a:off x="4612588" y="3276600"/>
            <a:ext cx="6228131" cy="94794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C27B9E8-6911-AB4B-7345-D543949000DA}"/>
              </a:ext>
            </a:extLst>
          </p:cNvPr>
          <p:cNvSpPr/>
          <p:nvPr/>
        </p:nvSpPr>
        <p:spPr>
          <a:xfrm>
            <a:off x="838200" y="1940186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vehicle to move the reservation to then select “Submit”</a:t>
            </a:r>
          </a:p>
        </p:txBody>
      </p:sp>
    </p:spTree>
    <p:extLst>
      <p:ext uri="{BB962C8B-B14F-4D97-AF65-F5344CB8AC3E}">
        <p14:creationId xmlns:p14="http://schemas.microsoft.com/office/powerpoint/2010/main" val="24901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Fleet Commander Dashboard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6366186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486217" y="2163097"/>
            <a:ext cx="7364412" cy="2479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FleetCommander’s Dashboard is the primary workspace for Admins/Dispatchers to interface with the system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0375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E5BD-9FB6-5A83-1895-6F3C003B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6"/>
          <a:stretch/>
        </p:blipFill>
        <p:spPr>
          <a:xfrm rot="21600000">
            <a:off x="1332568" y="1039392"/>
            <a:ext cx="10429160" cy="539932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0309860" y="212161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0228894" y="2520779"/>
            <a:ext cx="411395" cy="11274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8483201" y="3559380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side’s Dashboard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C4A0D-B5F1-41CA-AACD-90A57DA66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379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2961409" y="2743200"/>
            <a:ext cx="939844" cy="23899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5FB7B71-74E1-09D3-93A0-F190F2BA2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467594" y="2834427"/>
            <a:ext cx="2803925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Vehicle Use tab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(if not set as default)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4325E4-8D96-74F3-9502-8FE06404D700}"/>
              </a:ext>
            </a:extLst>
          </p:cNvPr>
          <p:cNvCxnSpPr>
            <a:cxnSpLocks/>
          </p:cNvCxnSpPr>
          <p:nvPr/>
        </p:nvCxnSpPr>
        <p:spPr>
          <a:xfrm flipH="1">
            <a:off x="9206347" y="5482935"/>
            <a:ext cx="1149928" cy="114646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A2CB41-D658-4782-DF7E-7E09542254B3}"/>
              </a:ext>
            </a:extLst>
          </p:cNvPr>
          <p:cNvSpPr/>
          <p:nvPr/>
        </p:nvSpPr>
        <p:spPr>
          <a:xfrm>
            <a:off x="7899169" y="6627320"/>
            <a:ext cx="1149928" cy="13716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EF3D1334-CD3E-2C91-1795-3B7AD4D3155D}"/>
              </a:ext>
            </a:extLst>
          </p:cNvPr>
          <p:cNvSpPr/>
          <p:nvPr/>
        </p:nvSpPr>
        <p:spPr>
          <a:xfrm>
            <a:off x="467594" y="2798013"/>
            <a:ext cx="2803925" cy="91292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helps you see reservation schedule for the day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4AA44AF-F50E-B1C7-96D0-8672A612C2C8}"/>
              </a:ext>
            </a:extLst>
          </p:cNvPr>
          <p:cNvSpPr/>
          <p:nvPr/>
        </p:nvSpPr>
        <p:spPr>
          <a:xfrm>
            <a:off x="9289472" y="5189306"/>
            <a:ext cx="2389128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default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EEEBC-3A4F-8ECE-9214-B46CF4D4A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1" grpId="0" animBg="1"/>
      <p:bldP spid="11" grpId="1" animBg="1"/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C0B928-2476-DFD4-D390-D6319509F6A5}"/>
              </a:ext>
            </a:extLst>
          </p:cNvPr>
          <p:cNvCxnSpPr>
            <a:cxnSpLocks/>
          </p:cNvCxnSpPr>
          <p:nvPr/>
        </p:nvCxnSpPr>
        <p:spPr>
          <a:xfrm flipV="1">
            <a:off x="3300761" y="3323063"/>
            <a:ext cx="687821" cy="75828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4951D11-00BA-5566-395D-97B35CC390F3}"/>
              </a:ext>
            </a:extLst>
          </p:cNvPr>
          <p:cNvCxnSpPr>
            <a:cxnSpLocks/>
          </p:cNvCxnSpPr>
          <p:nvPr/>
        </p:nvCxnSpPr>
        <p:spPr>
          <a:xfrm flipH="1" flipV="1">
            <a:off x="8493350" y="3238377"/>
            <a:ext cx="472230" cy="84296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F2DF6AE3-9484-C84F-C51B-A2D92B052F6C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5FAF3DC-EC5E-42A4-F8AE-38AA069DC27C}"/>
              </a:ext>
            </a:extLst>
          </p:cNvPr>
          <p:cNvSpPr/>
          <p:nvPr/>
        </p:nvSpPr>
        <p:spPr>
          <a:xfrm>
            <a:off x="1104226" y="4048052"/>
            <a:ext cx="2673496" cy="7915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Departing Reservations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590D3B5C-9431-2817-CE71-80880B802D09}"/>
              </a:ext>
            </a:extLst>
          </p:cNvPr>
          <p:cNvSpPr/>
          <p:nvPr/>
        </p:nvSpPr>
        <p:spPr>
          <a:xfrm>
            <a:off x="8839455" y="3967238"/>
            <a:ext cx="2673496" cy="7915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Returning 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ED7B1C-FE48-64F3-8E01-652581B53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 animBg="1"/>
      <p:bldP spid="3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F2DF6AE3-9484-C84F-C51B-A2D92B052F6C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A4A70-B682-0D40-929E-D35FE10F68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242" y="3189596"/>
            <a:ext cx="1202303" cy="1595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D63CC-15C0-316D-55FA-606726C8C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141" y="3028950"/>
            <a:ext cx="1192786" cy="156703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67DE2D-9769-8001-C862-7C7BDD16D875}"/>
              </a:ext>
            </a:extLst>
          </p:cNvPr>
          <p:cNvCxnSpPr>
            <a:cxnSpLocks/>
          </p:cNvCxnSpPr>
          <p:nvPr/>
        </p:nvCxnSpPr>
        <p:spPr>
          <a:xfrm flipH="1" flipV="1">
            <a:off x="8888927" y="3092855"/>
            <a:ext cx="693072" cy="39426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C0B928-2476-DFD4-D390-D6319509F6A5}"/>
              </a:ext>
            </a:extLst>
          </p:cNvPr>
          <p:cNvCxnSpPr>
            <a:cxnSpLocks/>
          </p:cNvCxnSpPr>
          <p:nvPr/>
        </p:nvCxnSpPr>
        <p:spPr>
          <a:xfrm flipV="1">
            <a:off x="3215603" y="3189597"/>
            <a:ext cx="836852" cy="78509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785AFF1-239F-172D-6FEF-ED1F5A22670A}"/>
              </a:ext>
            </a:extLst>
          </p:cNvPr>
          <p:cNvSpPr/>
          <p:nvPr/>
        </p:nvSpPr>
        <p:spPr>
          <a:xfrm>
            <a:off x="9362639" y="3092855"/>
            <a:ext cx="2673496" cy="97413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Mouseover line for RESERVATION DETAILS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5FAF3DC-EC5E-42A4-F8AE-38AA069DC27C}"/>
              </a:ext>
            </a:extLst>
          </p:cNvPr>
          <p:cNvSpPr/>
          <p:nvPr/>
        </p:nvSpPr>
        <p:spPr>
          <a:xfrm>
            <a:off x="756216" y="3812468"/>
            <a:ext cx="2673496" cy="97413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Mouseover for RESERVATION DETAILS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41027-0A8B-807A-2225-3D2DE97341A6}"/>
              </a:ext>
            </a:extLst>
          </p:cNvPr>
          <p:cNvSpPr/>
          <p:nvPr/>
        </p:nvSpPr>
        <p:spPr>
          <a:xfrm>
            <a:off x="4366260" y="3483313"/>
            <a:ext cx="494403" cy="63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D70E26-2B84-BA29-989F-7382BCAF8C0E}"/>
              </a:ext>
            </a:extLst>
          </p:cNvPr>
          <p:cNvSpPr/>
          <p:nvPr/>
        </p:nvSpPr>
        <p:spPr>
          <a:xfrm>
            <a:off x="8303188" y="3353773"/>
            <a:ext cx="494403" cy="63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7C2F0D-ABCE-F080-CD7D-5435D7C0A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1" grpId="0" animBg="1"/>
      <p:bldP spid="2" grpId="0" animBg="1"/>
      <p:bldP spid="4" grpId="0" animBg="1"/>
      <p:bldP spid="4" grpId="1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F2DF6AE3-9484-C84F-C51B-A2D92B052F6C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97EF0-95EF-16B2-0B88-52DD3EFA4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7242" y="3189596"/>
            <a:ext cx="1202303" cy="15957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8A5092-96E4-35C9-3A71-F6DD23AA68FA}"/>
              </a:ext>
            </a:extLst>
          </p:cNvPr>
          <p:cNvSpPr/>
          <p:nvPr/>
        </p:nvSpPr>
        <p:spPr>
          <a:xfrm>
            <a:off x="3576845" y="3449784"/>
            <a:ext cx="1577046" cy="270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9EB63FE-3E71-F063-C542-089AFFEAA135}"/>
              </a:ext>
            </a:extLst>
          </p:cNvPr>
          <p:cNvCxnSpPr>
            <a:cxnSpLocks/>
          </p:cNvCxnSpPr>
          <p:nvPr/>
        </p:nvCxnSpPr>
        <p:spPr>
          <a:xfrm flipV="1">
            <a:off x="2379518" y="3744356"/>
            <a:ext cx="1197327" cy="104100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58ADF02E-FDC9-AA8A-AE9D-4C6C10907D7C}"/>
              </a:ext>
            </a:extLst>
          </p:cNvPr>
          <p:cNvSpPr/>
          <p:nvPr/>
        </p:nvSpPr>
        <p:spPr>
          <a:xfrm>
            <a:off x="204650" y="4332655"/>
            <a:ext cx="3118124" cy="10410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hyper-link to access Manage Reservation view of this reservation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18722-2DF6-F079-6A6D-74835C1802C6}"/>
              </a:ext>
            </a:extLst>
          </p:cNvPr>
          <p:cNvSpPr/>
          <p:nvPr/>
        </p:nvSpPr>
        <p:spPr>
          <a:xfrm>
            <a:off x="4366260" y="3483313"/>
            <a:ext cx="494403" cy="63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2E46A-30D4-F119-0FFC-C9F32B859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F2DF6AE3-9484-C84F-C51B-A2D92B052F6C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45B19B-F775-5555-5412-67A79C74D090}"/>
              </a:ext>
            </a:extLst>
          </p:cNvPr>
          <p:cNvCxnSpPr>
            <a:cxnSpLocks/>
          </p:cNvCxnSpPr>
          <p:nvPr/>
        </p:nvCxnSpPr>
        <p:spPr>
          <a:xfrm>
            <a:off x="3119802" y="4745506"/>
            <a:ext cx="807962" cy="3844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732859-20C6-A467-720F-1FBCE58706C4}"/>
              </a:ext>
            </a:extLst>
          </p:cNvPr>
          <p:cNvCxnSpPr>
            <a:cxnSpLocks/>
          </p:cNvCxnSpPr>
          <p:nvPr/>
        </p:nvCxnSpPr>
        <p:spPr>
          <a:xfrm>
            <a:off x="3119802" y="6158670"/>
            <a:ext cx="899061" cy="14467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C377880-03F2-7FE3-DD5D-5D4B0AADCB87}"/>
              </a:ext>
            </a:extLst>
          </p:cNvPr>
          <p:cNvSpPr/>
          <p:nvPr/>
        </p:nvSpPr>
        <p:spPr>
          <a:xfrm>
            <a:off x="204650" y="3948185"/>
            <a:ext cx="3118124" cy="11817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Motor Pool Activity: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gives you real time status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of Reservations &amp; Users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3AB8D7F7-EC43-EADA-354C-1D0520DAF234}"/>
              </a:ext>
            </a:extLst>
          </p:cNvPr>
          <p:cNvSpPr/>
          <p:nvPr/>
        </p:nvSpPr>
        <p:spPr>
          <a:xfrm>
            <a:off x="204650" y="5458607"/>
            <a:ext cx="3118124" cy="118178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click on hyperlinks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as they appear to take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on that item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C07C1-2A3C-5790-D5B4-7DE1E7754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4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0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QwikFind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 Search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07262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CC180DE-AEBD-1681-27C3-9755E91F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19" y="1334728"/>
            <a:ext cx="9038815" cy="5087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CECFB5A-0212-87CC-F2F8-AB15E04771C5}"/>
              </a:ext>
            </a:extLst>
          </p:cNvPr>
          <p:cNvSpPr txBox="1">
            <a:spLocks/>
          </p:cNvSpPr>
          <p:nvPr/>
        </p:nvSpPr>
        <p:spPr>
          <a:xfrm>
            <a:off x="841248" y="137160"/>
            <a:ext cx="12301996" cy="6835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</a:t>
            </a:r>
            <a:r>
              <a:rPr kumimoji="0" lang="en-US" sz="80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: Welcome Page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E17F96A2-4FC1-A9EE-8DDD-1057A196CAB4}"/>
              </a:ext>
            </a:extLst>
          </p:cNvPr>
          <p:cNvSpPr/>
          <p:nvPr/>
        </p:nvSpPr>
        <p:spPr>
          <a:xfrm>
            <a:off x="290680" y="1106853"/>
            <a:ext cx="2462359" cy="15281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Successful login brings you to FleetCommander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10A90D5A-50EC-1F2C-F7CD-41B80239894F}"/>
              </a:ext>
            </a:extLst>
          </p:cNvPr>
          <p:cNvSpPr/>
          <p:nvPr/>
        </p:nvSpPr>
        <p:spPr>
          <a:xfrm>
            <a:off x="9066180" y="4601183"/>
            <a:ext cx="2737454" cy="182145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 highlights important information including fleet policies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CF2A3-EC23-EA59-182E-EB99A9825A67}"/>
              </a:ext>
            </a:extLst>
          </p:cNvPr>
          <p:cNvSpPr txBox="1"/>
          <p:nvPr/>
        </p:nvSpPr>
        <p:spPr>
          <a:xfrm rot="19749864">
            <a:off x="3945712" y="2651614"/>
            <a:ext cx="6073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C00000"/>
                </a:solidFill>
              </a:rPr>
              <a:t>UPDATE SLIDE</a:t>
            </a:r>
          </a:p>
        </p:txBody>
      </p:sp>
    </p:spTree>
    <p:extLst>
      <p:ext uri="{BB962C8B-B14F-4D97-AF65-F5344CB8AC3E}">
        <p14:creationId xmlns:p14="http://schemas.microsoft.com/office/powerpoint/2010/main" val="546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46A1F-809C-A772-0134-C029E6FAE39E}"/>
              </a:ext>
            </a:extLst>
          </p:cNvPr>
          <p:cNvSpPr/>
          <p:nvPr/>
        </p:nvSpPr>
        <p:spPr>
          <a:xfrm>
            <a:off x="5093623" y="3035068"/>
            <a:ext cx="3304309" cy="25977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916680" y="3230880"/>
            <a:ext cx="1176943" cy="37418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5DE0F42-DA07-CADD-90C4-48F79A5A3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247" y="3040147"/>
            <a:ext cx="658577" cy="1013693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1264230" y="2933100"/>
            <a:ext cx="2779723" cy="1544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allows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Assets, Reservations, and Users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8AD07-F8CC-8BD9-BE97-970B62911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00" y="1699336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BBB90-A2BA-F9C0-6B15-8ACB63A07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192" y="971802"/>
            <a:ext cx="6803597" cy="55778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009328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630393" y="1926026"/>
            <a:ext cx="1569968" cy="62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“Asset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5598811" y="2626487"/>
            <a:ext cx="2234116" cy="1385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vehicle’s NAME or LICENSE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304019" y="2047744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Vehicle Profile</a:t>
            </a:r>
          </a:p>
        </p:txBody>
      </p:sp>
    </p:spTree>
    <p:extLst>
      <p:ext uri="{BB962C8B-B14F-4D97-AF65-F5344CB8AC3E}">
        <p14:creationId xmlns:p14="http://schemas.microsoft.com/office/powerpoint/2010/main" val="157162444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D9D20-CCAB-2AD2-3456-395810E0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" y="1243656"/>
            <a:ext cx="12048264" cy="55707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“Asset Lookup”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BC096-0824-8C82-7252-EBF5C5A0B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010" y="4120364"/>
            <a:ext cx="3175980" cy="4910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2F7C2F-5D26-E393-4150-BEE38CFBDD68}"/>
              </a:ext>
            </a:extLst>
          </p:cNvPr>
          <p:cNvCxnSpPr>
            <a:cxnSpLocks/>
          </p:cNvCxnSpPr>
          <p:nvPr/>
        </p:nvCxnSpPr>
        <p:spPr>
          <a:xfrm flipH="1" flipV="1">
            <a:off x="4874669" y="4347558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F31339-6094-9C75-A8D7-41A3ECBF6E41}"/>
              </a:ext>
            </a:extLst>
          </p:cNvPr>
          <p:cNvCxnSpPr>
            <a:cxnSpLocks/>
          </p:cNvCxnSpPr>
          <p:nvPr/>
        </p:nvCxnSpPr>
        <p:spPr>
          <a:xfrm flipH="1" flipV="1">
            <a:off x="7628922" y="4612788"/>
            <a:ext cx="799335" cy="76281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57171AD-08BA-F383-FEA8-792C9F313EEF}"/>
              </a:ext>
            </a:extLst>
          </p:cNvPr>
          <p:cNvSpPr/>
          <p:nvPr/>
        </p:nvSpPr>
        <p:spPr>
          <a:xfrm>
            <a:off x="4144206" y="5061205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Out on scheduled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401F52F7-C979-CCCE-AED2-5D608A5EB9E6}"/>
              </a:ext>
            </a:extLst>
          </p:cNvPr>
          <p:cNvSpPr/>
          <p:nvPr/>
        </p:nvSpPr>
        <p:spPr>
          <a:xfrm>
            <a:off x="7306091" y="5192094"/>
            <a:ext cx="2779723" cy="4353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Update Vehicle Mileage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CC9F93-387A-696B-29F9-C241ADEB0267}"/>
              </a:ext>
            </a:extLst>
          </p:cNvPr>
          <p:cNvCxnSpPr>
            <a:cxnSpLocks/>
          </p:cNvCxnSpPr>
          <p:nvPr/>
        </p:nvCxnSpPr>
        <p:spPr>
          <a:xfrm flipV="1">
            <a:off x="3065318" y="4208318"/>
            <a:ext cx="1361209" cy="88765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1103C99-9B42-FACC-81BB-10B39765A36C}"/>
              </a:ext>
            </a:extLst>
          </p:cNvPr>
          <p:cNvSpPr/>
          <p:nvPr/>
        </p:nvSpPr>
        <p:spPr>
          <a:xfrm>
            <a:off x="493413" y="4867378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ake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a Reservation for this Vehicle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74AF14-5986-25E5-B962-EC4CB9AB5C24}"/>
              </a:ext>
            </a:extLst>
          </p:cNvPr>
          <p:cNvCxnSpPr>
            <a:cxnSpLocks/>
          </p:cNvCxnSpPr>
          <p:nvPr/>
        </p:nvCxnSpPr>
        <p:spPr>
          <a:xfrm flipH="1">
            <a:off x="7702715" y="4152847"/>
            <a:ext cx="725542" cy="14256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AD0F9AE-3FC2-0340-F20F-338995877D83}"/>
              </a:ext>
            </a:extLst>
          </p:cNvPr>
          <p:cNvSpPr/>
          <p:nvPr/>
        </p:nvSpPr>
        <p:spPr>
          <a:xfrm>
            <a:off x="8387960" y="3368459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Out on scheduled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6C82A3-D0EA-AAF4-E41B-564C590FC423}"/>
              </a:ext>
            </a:extLst>
          </p:cNvPr>
          <p:cNvCxnSpPr>
            <a:cxnSpLocks/>
          </p:cNvCxnSpPr>
          <p:nvPr/>
        </p:nvCxnSpPr>
        <p:spPr>
          <a:xfrm flipH="1" flipV="1">
            <a:off x="5354296" y="4625671"/>
            <a:ext cx="1642794" cy="1242313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BB355F62-A9F4-5DE2-CDAC-80B77EE92D72}"/>
              </a:ext>
            </a:extLst>
          </p:cNvPr>
          <p:cNvSpPr/>
          <p:nvPr/>
        </p:nvSpPr>
        <p:spPr>
          <a:xfrm>
            <a:off x="6869314" y="5725743"/>
            <a:ext cx="4999688" cy="981808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Dispatcher Permission DOES NOT allow editing a Vehicle Profile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(this link is deactivated)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58EAA-EAED-6278-56D6-BAECB77C6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" y="1481559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2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D9D20-CCAB-2AD2-3456-395810E0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" y="1243656"/>
            <a:ext cx="12048264" cy="55707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BC096-0824-8C82-7252-EBF5C5A0B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010" y="4120364"/>
            <a:ext cx="3175980" cy="49103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3ADA56-8D6D-037D-FFA0-EEBDD55FB04A}"/>
              </a:ext>
            </a:extLst>
          </p:cNvPr>
          <p:cNvCxnSpPr>
            <a:cxnSpLocks/>
          </p:cNvCxnSpPr>
          <p:nvPr/>
        </p:nvCxnSpPr>
        <p:spPr>
          <a:xfrm flipV="1">
            <a:off x="3482464" y="3802380"/>
            <a:ext cx="487556" cy="85936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BB355F62-A9F4-5DE2-CDAC-80B77EE92D72}"/>
              </a:ext>
            </a:extLst>
          </p:cNvPr>
          <p:cNvSpPr/>
          <p:nvPr/>
        </p:nvSpPr>
        <p:spPr>
          <a:xfrm>
            <a:off x="209435" y="2534798"/>
            <a:ext cx="3371966" cy="164858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If all action buttons are grayed out, then the vehicle is most likely associated with another TSTC Site. 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55C68227-6B93-ED8E-3AA5-E090379D1AE3}"/>
              </a:ext>
            </a:extLst>
          </p:cNvPr>
          <p:cNvSpPr/>
          <p:nvPr/>
        </p:nvSpPr>
        <p:spPr>
          <a:xfrm>
            <a:off x="1092701" y="4538201"/>
            <a:ext cx="2779723" cy="71197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This vehicle is for the  Waco site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1025F5-ED50-D76C-E649-3E730AEBB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109" y="4098379"/>
            <a:ext cx="3152881" cy="499957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BE2CE23-191E-9AFF-ECEC-38A1207FEA77}"/>
              </a:ext>
            </a:extLst>
          </p:cNvPr>
          <p:cNvCxnSpPr>
            <a:cxnSpLocks/>
          </p:cNvCxnSpPr>
          <p:nvPr/>
        </p:nvCxnSpPr>
        <p:spPr>
          <a:xfrm flipH="1">
            <a:off x="5978769" y="1895853"/>
            <a:ext cx="902215" cy="63894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4DF6A37F-6F97-7980-0C97-02AAA6C33F59}"/>
              </a:ext>
            </a:extLst>
          </p:cNvPr>
          <p:cNvSpPr/>
          <p:nvPr/>
        </p:nvSpPr>
        <p:spPr>
          <a:xfrm>
            <a:off x="6190481" y="1520681"/>
            <a:ext cx="2779723" cy="4353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Start a new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0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 animBg="1"/>
      <p:bldP spid="3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3CD17-C1CD-32CE-3237-A38C194D9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92" y="1106892"/>
            <a:ext cx="6750773" cy="55225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175584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547265" y="1853289"/>
            <a:ext cx="1569968" cy="62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“User”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5598811" y="2889231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USERNAME or LAST NAME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304019" y="2047744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Profile</a:t>
            </a:r>
          </a:p>
        </p:txBody>
      </p:sp>
    </p:spTree>
    <p:extLst>
      <p:ext uri="{BB962C8B-B14F-4D97-AF65-F5344CB8AC3E}">
        <p14:creationId xmlns:p14="http://schemas.microsoft.com/office/powerpoint/2010/main" val="30656741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6C656-D297-CC00-D1DD-83B84B6E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" y="1243656"/>
            <a:ext cx="12063505" cy="55935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“User Lookup”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BFD96E-2B1E-0AD9-8067-3559E22B5D58}"/>
              </a:ext>
            </a:extLst>
          </p:cNvPr>
          <p:cNvCxnSpPr>
            <a:cxnSpLocks/>
          </p:cNvCxnSpPr>
          <p:nvPr/>
        </p:nvCxnSpPr>
        <p:spPr>
          <a:xfrm flipV="1">
            <a:off x="3065318" y="4114800"/>
            <a:ext cx="914400" cy="98117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27BF75-AC1D-7FC5-EFBA-844A570B860D}"/>
              </a:ext>
            </a:extLst>
          </p:cNvPr>
          <p:cNvCxnSpPr>
            <a:cxnSpLocks/>
          </p:cNvCxnSpPr>
          <p:nvPr/>
        </p:nvCxnSpPr>
        <p:spPr>
          <a:xfrm flipH="1" flipV="1">
            <a:off x="7929597" y="3401153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55910F-CB7D-9F4B-7CDA-D1F389F5833B}"/>
              </a:ext>
            </a:extLst>
          </p:cNvPr>
          <p:cNvCxnSpPr>
            <a:cxnSpLocks/>
          </p:cNvCxnSpPr>
          <p:nvPr/>
        </p:nvCxnSpPr>
        <p:spPr>
          <a:xfrm flipH="1">
            <a:off x="5891645" y="1895853"/>
            <a:ext cx="989339" cy="51927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6BDBEC1-C513-78BA-53D4-0B82709A2B50}"/>
              </a:ext>
            </a:extLst>
          </p:cNvPr>
          <p:cNvSpPr/>
          <p:nvPr/>
        </p:nvSpPr>
        <p:spPr>
          <a:xfrm>
            <a:off x="493413" y="4867378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a Reservation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766ECC9-A565-7683-89BB-9251A713CC15}"/>
              </a:ext>
            </a:extLst>
          </p:cNvPr>
          <p:cNvSpPr/>
          <p:nvPr/>
        </p:nvSpPr>
        <p:spPr>
          <a:xfrm>
            <a:off x="7199134" y="4114800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a new Reservation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6E673A37-64C6-4375-0F3B-414F07E81FB5}"/>
              </a:ext>
            </a:extLst>
          </p:cNvPr>
          <p:cNvSpPr/>
          <p:nvPr/>
        </p:nvSpPr>
        <p:spPr>
          <a:xfrm>
            <a:off x="6190481" y="1520681"/>
            <a:ext cx="2779723" cy="4353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Start a new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0EEF294-C042-305E-DD58-050C75955866}"/>
              </a:ext>
            </a:extLst>
          </p:cNvPr>
          <p:cNvSpPr/>
          <p:nvPr/>
        </p:nvSpPr>
        <p:spPr>
          <a:xfrm>
            <a:off x="9114643" y="2317170"/>
            <a:ext cx="2975037" cy="1631373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Dispatcher Permission DOES NOT allow viewing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 User Profile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(this link is deactivated)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665CEE2-A5ED-44E8-3BC1-108A2D833030}"/>
              </a:ext>
            </a:extLst>
          </p:cNvPr>
          <p:cNvCxnSpPr>
            <a:cxnSpLocks/>
          </p:cNvCxnSpPr>
          <p:nvPr/>
        </p:nvCxnSpPr>
        <p:spPr>
          <a:xfrm flipH="1">
            <a:off x="8330232" y="3086107"/>
            <a:ext cx="888207" cy="0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A950D2C-09F9-3A18-904F-C28233BEC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" y="1481559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9" grpId="0" animBg="1"/>
      <p:bldP spid="1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600F1-E1B1-AE18-F6FD-6585AAF0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756" y="1166683"/>
            <a:ext cx="6668444" cy="54674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142060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630393" y="1809597"/>
            <a:ext cx="2082803" cy="38778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“Reservation”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4010892" y="2763819"/>
            <a:ext cx="4860256" cy="106934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either Request ID (example R000029) or Confirmation Number (example 100017)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816854" y="1689333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Reservation</a:t>
            </a:r>
          </a:p>
        </p:txBody>
      </p:sp>
    </p:spTree>
    <p:extLst>
      <p:ext uri="{BB962C8B-B14F-4D97-AF65-F5344CB8AC3E}">
        <p14:creationId xmlns:p14="http://schemas.microsoft.com/office/powerpoint/2010/main" val="352059220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D6D63-FEC8-BECE-5584-78416D75D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" y="1395265"/>
            <a:ext cx="12113638" cy="5439876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0541947D-4503-D1A7-3E68-F13516469E6F}"/>
              </a:ext>
            </a:extLst>
          </p:cNvPr>
          <p:cNvSpPr/>
          <p:nvPr/>
        </p:nvSpPr>
        <p:spPr>
          <a:xfrm>
            <a:off x="213445" y="5223312"/>
            <a:ext cx="2779723" cy="10866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 you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the Reservation’s Schedule/View Request</a:t>
            </a:r>
          </a:p>
        </p:txBody>
      </p:sp>
    </p:spTree>
    <p:extLst>
      <p:ext uri="{BB962C8B-B14F-4D97-AF65-F5344CB8AC3E}">
        <p14:creationId xmlns:p14="http://schemas.microsoft.com/office/powerpoint/2010/main" val="213843501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Dashboard Dispatch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40243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90AD3-3798-40DF-8BDD-87F915F6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Dispatch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2666662" y="3093511"/>
            <a:ext cx="1408304" cy="2285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4B543C-933D-3AC4-EE37-42233F777E85}"/>
              </a:ext>
            </a:extLst>
          </p:cNvPr>
          <p:cNvCxnSpPr>
            <a:cxnSpLocks/>
          </p:cNvCxnSpPr>
          <p:nvPr/>
        </p:nvCxnSpPr>
        <p:spPr>
          <a:xfrm flipH="1" flipV="1">
            <a:off x="8411459" y="3139441"/>
            <a:ext cx="955565" cy="49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76F2D15-55D1-69AF-97EB-9591EC9CC9EA}"/>
              </a:ext>
            </a:extLst>
          </p:cNvPr>
          <p:cNvSpPr/>
          <p:nvPr/>
        </p:nvSpPr>
        <p:spPr>
          <a:xfrm>
            <a:off x="8944682" y="3303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Same function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F9F72-F908-1C9C-A1B7-BC73921D5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51" y="2525188"/>
            <a:ext cx="6431216" cy="405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94757" y="3093511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Double-click line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47ABA-8540-2F9A-3E1F-4FF297065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" y="1710260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Forgot Password?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5450777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Dashboard Filter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0480921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C0B928-2476-DFD4-D390-D6319509F6A5}"/>
              </a:ext>
            </a:extLst>
          </p:cNvPr>
          <p:cNvCxnSpPr>
            <a:cxnSpLocks/>
          </p:cNvCxnSpPr>
          <p:nvPr/>
        </p:nvCxnSpPr>
        <p:spPr>
          <a:xfrm flipH="1" flipV="1">
            <a:off x="7943850" y="2975610"/>
            <a:ext cx="984098" cy="31876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8A5092-96E4-35C9-3A71-F6DD23AA68FA}"/>
              </a:ext>
            </a:extLst>
          </p:cNvPr>
          <p:cNvSpPr/>
          <p:nvPr/>
        </p:nvSpPr>
        <p:spPr>
          <a:xfrm>
            <a:off x="7543053" y="2655570"/>
            <a:ext cx="236968" cy="689609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47552-57C7-E174-4D93-C8B3A380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866" y="3422506"/>
            <a:ext cx="3787468" cy="330736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B8AC1EF-9932-A7F4-241A-C956EAA18D7E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E89B59-E339-C394-750A-33F3DA5E05CC}"/>
              </a:ext>
            </a:extLst>
          </p:cNvPr>
          <p:cNvCxnSpPr>
            <a:cxnSpLocks/>
          </p:cNvCxnSpPr>
          <p:nvPr/>
        </p:nvCxnSpPr>
        <p:spPr>
          <a:xfrm>
            <a:off x="3292327" y="5817849"/>
            <a:ext cx="113853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2A2598-F537-5A7C-3FE1-A9D0F1A7D120}"/>
              </a:ext>
            </a:extLst>
          </p:cNvPr>
          <p:cNvSpPr/>
          <p:nvPr/>
        </p:nvSpPr>
        <p:spPr>
          <a:xfrm rot="5400000">
            <a:off x="5371887" y="4708951"/>
            <a:ext cx="432501" cy="215872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E93B96-6BA5-3D42-FD9A-8826F1EC70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946" y="5792122"/>
            <a:ext cx="106680" cy="133351"/>
          </a:xfrm>
          <a:prstGeom prst="rect">
            <a:avLst/>
          </a:prstGeom>
        </p:spPr>
      </p:pic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5FAF3DC-EC5E-42A4-F8AE-38AA069DC27C}"/>
              </a:ext>
            </a:extLst>
          </p:cNvPr>
          <p:cNvSpPr/>
          <p:nvPr/>
        </p:nvSpPr>
        <p:spPr>
          <a:xfrm>
            <a:off x="8927948" y="3033047"/>
            <a:ext cx="2673496" cy="136889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 Filter: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refines what and how items are shown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on the Dashboard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6386799-1DCC-7104-3850-E3B498D88765}"/>
              </a:ext>
            </a:extLst>
          </p:cNvPr>
          <p:cNvSpPr/>
          <p:nvPr/>
        </p:nvSpPr>
        <p:spPr>
          <a:xfrm>
            <a:off x="700306" y="5201341"/>
            <a:ext cx="2673496" cy="954224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TIP: use Two-line Display to enhance your Dashboard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98068-0CC3-A2C3-B470-C2826B2BC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" y="1710260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21" grpId="0" animBg="1"/>
      <p:bldP spid="2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Vehicle Use Tab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5B8AC1EF-9932-A7F4-241A-C956EAA18D7E}"/>
              </a:ext>
            </a:extLst>
          </p:cNvPr>
          <p:cNvSpPr/>
          <p:nvPr/>
        </p:nvSpPr>
        <p:spPr>
          <a:xfrm>
            <a:off x="4463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1136E6-FBF5-8DFC-B3E4-CEA478DCD0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76585" b="44076"/>
          <a:stretch/>
        </p:blipFill>
        <p:spPr>
          <a:xfrm>
            <a:off x="3901318" y="2609662"/>
            <a:ext cx="1215980" cy="2381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4E221D-3DC0-CC10-193E-916651CAB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49" r="137" b="44076"/>
          <a:stretch/>
        </p:blipFill>
        <p:spPr>
          <a:xfrm>
            <a:off x="7879080" y="2607388"/>
            <a:ext cx="1215980" cy="238125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979E91-9D72-B717-F31F-25621D54F45F}"/>
              </a:ext>
            </a:extLst>
          </p:cNvPr>
          <p:cNvCxnSpPr>
            <a:cxnSpLocks/>
          </p:cNvCxnSpPr>
          <p:nvPr/>
        </p:nvCxnSpPr>
        <p:spPr>
          <a:xfrm flipV="1">
            <a:off x="3180515" y="3268980"/>
            <a:ext cx="4698565" cy="165670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E89B59-E339-C394-750A-33F3DA5E05CC}"/>
              </a:ext>
            </a:extLst>
          </p:cNvPr>
          <p:cNvCxnSpPr>
            <a:cxnSpLocks/>
          </p:cNvCxnSpPr>
          <p:nvPr/>
        </p:nvCxnSpPr>
        <p:spPr>
          <a:xfrm flipV="1">
            <a:off x="3028115" y="3192780"/>
            <a:ext cx="1010485" cy="158050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6386799-1DCC-7104-3850-E3B498D88765}"/>
              </a:ext>
            </a:extLst>
          </p:cNvPr>
          <p:cNvSpPr/>
          <p:nvPr/>
        </p:nvSpPr>
        <p:spPr>
          <a:xfrm>
            <a:off x="700306" y="4308362"/>
            <a:ext cx="2673496" cy="119569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Two-line Display adds VEHICLE NAME and CONFIRMATION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2392C-940C-127C-8554-B890EBB7F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" y="1710260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FleetCommander’s Manage Menu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90402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CCCF-57F5-6232-ECBE-160DCA0A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Manage Menu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74051-CC54-2903-6006-5521E373E7A3}"/>
              </a:ext>
            </a:extLst>
          </p:cNvPr>
          <p:cNvSpPr txBox="1"/>
          <p:nvPr/>
        </p:nvSpPr>
        <p:spPr>
          <a:xfrm>
            <a:off x="911158" y="1279123"/>
            <a:ext cx="66326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FleetCommander’s MANAGE MENU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is your LAUNCHING POINT for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engaging with the various profile and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module data.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The links shown vary with the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modules you purchased.  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C9D0D-EC25-1394-6A74-A31231556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912" y="30480"/>
            <a:ext cx="576308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B16E4-BA20-B943-42D1-A104AB7AE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08" y="1041309"/>
            <a:ext cx="1348857" cy="42751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A11A57-81A1-F87E-8B7F-52EF831E5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26" y="1285442"/>
            <a:ext cx="1348857" cy="2438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918C23-BFD6-26CA-A15D-A15A9C2A7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08" y="2689148"/>
            <a:ext cx="1394581" cy="2591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4EBAE7-18C3-EFD3-BE90-229451E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76" y="2931232"/>
            <a:ext cx="1371719" cy="2591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2DEBEE4-4D0E-02F5-1C3F-9782220AE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346" y="1520382"/>
            <a:ext cx="1325995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Manage&gt; Make Reservation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492584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914400" y="1280160"/>
            <a:ext cx="7364412" cy="24204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 panose="02000000000000000000" pitchFamily="2" charset="0"/>
              <a:ea typeface="Roboto Condensed Bold" panose="02000000000000000000" pitchFamily="2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Admins/Dispatchers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can make vehicle reservations in multiple places within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FleetCommander.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 Bold" panose="02000000000000000000" pitchFamily="2" charset="0"/>
              <a:ea typeface="Roboto Condensed Bold" panose="02000000000000000000" pitchFamily="2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F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ollowing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 section demonstrates reservations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placed via MANAGE&gt;MAKE RESERVATION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E95C56-1674-AD6E-6B79-1F2F6D75B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8719541" y="766159"/>
            <a:ext cx="2398088" cy="274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83F899-468A-EE08-AB42-27B046F203DF}"/>
              </a:ext>
            </a:extLst>
          </p:cNvPr>
          <p:cNvSpPr txBox="1">
            <a:spLocks/>
          </p:cNvSpPr>
          <p:nvPr/>
        </p:nvSpPr>
        <p:spPr>
          <a:xfrm>
            <a:off x="839788" y="137160"/>
            <a:ext cx="10515600" cy="797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Making Reservations in F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leetCommander</a:t>
            </a:r>
          </a:p>
        </p:txBody>
      </p:sp>
    </p:spTree>
    <p:extLst>
      <p:ext uri="{BB962C8B-B14F-4D97-AF65-F5344CB8AC3E}">
        <p14:creationId xmlns:p14="http://schemas.microsoft.com/office/powerpoint/2010/main" val="36455919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E5BD-9FB6-5A83-1895-6F3C003B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/>
          <a:stretch/>
        </p:blipFill>
        <p:spPr>
          <a:xfrm rot="21600000">
            <a:off x="1332568" y="1039392"/>
            <a:ext cx="10429160" cy="539932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0309860" y="212161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0228894" y="2520779"/>
            <a:ext cx="411395" cy="11274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8483201" y="3559380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13D00-8A28-B27E-BC5A-4B48EEBB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38" y="1668426"/>
            <a:ext cx="4130398" cy="4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437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424883-A098-386C-7C24-4F95808481E5}"/>
              </a:ext>
            </a:extLst>
          </p:cNvPr>
          <p:cNvGrpSpPr/>
          <p:nvPr/>
        </p:nvGrpSpPr>
        <p:grpSpPr>
          <a:xfrm>
            <a:off x="1322176" y="1039392"/>
            <a:ext cx="10439552" cy="6124130"/>
            <a:chOff x="1322176" y="1039392"/>
            <a:chExt cx="10439552" cy="6124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B81BE-626E-5BD2-1EFD-53B7CF4A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6"/>
            <a:stretch/>
          </p:blipFill>
          <p:spPr>
            <a:xfrm rot="21600000">
              <a:off x="1332568" y="1039392"/>
              <a:ext cx="10429160" cy="539932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D42027-B71B-DAE1-B691-1E4D8E884D19}"/>
                </a:ext>
              </a:extLst>
            </p:cNvPr>
            <p:cNvGrpSpPr/>
            <p:nvPr/>
          </p:nvGrpSpPr>
          <p:grpSpPr>
            <a:xfrm>
              <a:off x="1322176" y="2191492"/>
              <a:ext cx="10429161" cy="4972030"/>
              <a:chOff x="1322176" y="2191492"/>
              <a:chExt cx="10429161" cy="49720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055528-1714-C0C8-800E-BC907775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6" y="2204851"/>
                <a:ext cx="10429161" cy="495867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85A59F-501D-A6D1-D1BD-A7E25A615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1253" y="2191492"/>
                <a:ext cx="2540347" cy="170855"/>
              </a:xfrm>
              <a:prstGeom prst="rect">
                <a:avLst/>
              </a:prstGeom>
            </p:spPr>
          </p:pic>
        </p:grpSp>
      </p:grp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128911" y="4543383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Manage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3CDA5D-D778-A1DD-CB6F-E9B7B4078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38" y="1668426"/>
            <a:ext cx="4130398" cy="4724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332567" y="2127423"/>
            <a:ext cx="783771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106087" y="2572834"/>
            <a:ext cx="511808" cy="20281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090DF-EBCD-8EE2-1729-77DCF3D5F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540" y="2204851"/>
            <a:ext cx="857638" cy="225533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4FEBAE-E89D-7212-D510-7A351AB18F29}"/>
              </a:ext>
            </a:extLst>
          </p:cNvPr>
          <p:cNvSpPr/>
          <p:nvPr/>
        </p:nvSpPr>
        <p:spPr>
          <a:xfrm>
            <a:off x="1361991" y="2452344"/>
            <a:ext cx="953612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EAB90EB6-D567-239C-766B-7E43D92DADF0}"/>
              </a:ext>
            </a:extLst>
          </p:cNvPr>
          <p:cNvSpPr/>
          <p:nvPr/>
        </p:nvSpPr>
        <p:spPr>
          <a:xfrm>
            <a:off x="128911" y="4540622"/>
            <a:ext cx="3237744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Make Reservation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2F2029-D0F5-5024-E76F-26D570732500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7004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7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A0276C5-9ECE-06CC-3073-9A0E6A7CC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96" y="1174162"/>
            <a:ext cx="9383408" cy="3262539"/>
          </a:xfrm>
          <a:ln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5715AB-40EB-20FF-84ED-114823D855C6}"/>
              </a:ext>
            </a:extLst>
          </p:cNvPr>
          <p:cNvSpPr/>
          <p:nvPr/>
        </p:nvSpPr>
        <p:spPr>
          <a:xfrm>
            <a:off x="8096632" y="3589541"/>
            <a:ext cx="2114167" cy="39188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D9A1B2-2F09-C237-751A-68A294A22A36}"/>
              </a:ext>
            </a:extLst>
          </p:cNvPr>
          <p:cNvSpPr/>
          <p:nvPr/>
        </p:nvSpPr>
        <p:spPr>
          <a:xfrm>
            <a:off x="1773381" y="2746715"/>
            <a:ext cx="4696691" cy="84960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 flipV="1">
            <a:off x="1950110" y="3513188"/>
            <a:ext cx="0" cy="84038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0A9A0A-18FD-5E99-AABD-15858809933D}"/>
              </a:ext>
            </a:extLst>
          </p:cNvPr>
          <p:cNvCxnSpPr>
            <a:cxnSpLocks/>
          </p:cNvCxnSpPr>
          <p:nvPr/>
        </p:nvCxnSpPr>
        <p:spPr>
          <a:xfrm flipV="1">
            <a:off x="9950579" y="3981427"/>
            <a:ext cx="0" cy="73573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02C1334-A6EC-3E95-755F-738870DAD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94163" y="2823622"/>
            <a:ext cx="297621" cy="61576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9285B9A-1DFC-9D5E-9DFE-123282246131}"/>
              </a:ext>
            </a:extLst>
          </p:cNvPr>
          <p:cNvSpPr/>
          <p:nvPr/>
        </p:nvSpPr>
        <p:spPr>
          <a:xfrm>
            <a:off x="7118521" y="4573149"/>
            <a:ext cx="3136858" cy="89246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1508403" y="4325226"/>
            <a:ext cx="3008770" cy="20547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Unlike the Driver/Requestor Interface, “THIS REQUEST IS FOR OTHER” is selected by default in the ADMIN 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DC9CF-AE6F-5C21-2238-5483A36E0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8430" y="3188969"/>
            <a:ext cx="720238" cy="179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F64F1-F6A5-529F-6E0D-C3D14F2F1836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5875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CECFB5A-0212-87CC-F2F8-AB15E04771C5}"/>
              </a:ext>
            </a:extLst>
          </p:cNvPr>
          <p:cNvSpPr txBox="1">
            <a:spLocks/>
          </p:cNvSpPr>
          <p:nvPr/>
        </p:nvSpPr>
        <p:spPr>
          <a:xfrm>
            <a:off x="841248" y="137160"/>
            <a:ext cx="1014284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FleetCommander: Login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C65A-067E-9241-6BCD-215A42D32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775" y="758687"/>
            <a:ext cx="12204526" cy="649458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E5D5A9F-559F-3310-5AE0-C5A282E9F429}"/>
              </a:ext>
            </a:extLst>
          </p:cNvPr>
          <p:cNvSpPr/>
          <p:nvPr/>
        </p:nvSpPr>
        <p:spPr>
          <a:xfrm>
            <a:off x="566618" y="1737360"/>
            <a:ext cx="2869080" cy="131088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TIP: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If you forgot your password, you can receive a reset prompt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DF3D53-A5A1-BACF-A450-4AED1BAAEF95}"/>
              </a:ext>
            </a:extLst>
          </p:cNvPr>
          <p:cNvSpPr/>
          <p:nvPr/>
        </p:nvSpPr>
        <p:spPr>
          <a:xfrm>
            <a:off x="5713933" y="4707508"/>
            <a:ext cx="940867" cy="32169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8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B1068BBE-0AF0-D1AF-6889-8A711C75E8B6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7B510F1-FB5D-554C-E7C0-443309DC3E29}"/>
              </a:ext>
            </a:extLst>
          </p:cNvPr>
          <p:cNvSpPr/>
          <p:nvPr/>
        </p:nvSpPr>
        <p:spPr>
          <a:xfrm>
            <a:off x="4107848" y="4935522"/>
            <a:ext cx="7879080" cy="5468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BUT…Admin/Dispatcher  HAVE ACCESS to ALL “Usage Types”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44D52E-E42E-7AA4-DEFA-47C11A7F0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14" y="876009"/>
            <a:ext cx="6730230" cy="382757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B9DA1-276B-30C2-23F4-F5CFD3D93612}"/>
              </a:ext>
            </a:extLst>
          </p:cNvPr>
          <p:cNvSpPr/>
          <p:nvPr/>
        </p:nvSpPr>
        <p:spPr>
          <a:xfrm>
            <a:off x="3346974" y="2807402"/>
            <a:ext cx="2878731" cy="166553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3B76F4-499B-5E17-ACD9-4ADF051D66F6}"/>
              </a:ext>
            </a:extLst>
          </p:cNvPr>
          <p:cNvCxnSpPr>
            <a:cxnSpLocks/>
          </p:cNvCxnSpPr>
          <p:nvPr/>
        </p:nvCxnSpPr>
        <p:spPr>
          <a:xfrm flipV="1">
            <a:off x="3494659" y="4152556"/>
            <a:ext cx="613189" cy="32038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F03BF0C-EAE9-5512-8B44-6A7A6D9CD3A8}"/>
              </a:ext>
            </a:extLst>
          </p:cNvPr>
          <p:cNvSpPr/>
          <p:nvPr/>
        </p:nvSpPr>
        <p:spPr>
          <a:xfrm>
            <a:off x="1143000" y="4201286"/>
            <a:ext cx="2351659" cy="16655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you select a Usage Type NOT in a User Profile, a warning message will appear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BD8A16-C860-867E-E866-77B503F52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5533" y="2891935"/>
            <a:ext cx="1652668" cy="1514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A9D3D-2CC3-A34E-8771-4B1CDE38E54C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289C57-3179-A8AD-8E41-9BC0D03DD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220" y="1012114"/>
            <a:ext cx="4503490" cy="1737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1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B8D5F45D-9A51-9BF7-0AEE-2BE110221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30" y="1413744"/>
            <a:ext cx="7520784" cy="3213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CD62622-FEF0-EDE8-15AE-EF8DE9E74A3A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91D5569-52B3-84A3-517F-1E2B9E1211CE}"/>
              </a:ext>
            </a:extLst>
          </p:cNvPr>
          <p:cNvCxnSpPr>
            <a:cxnSpLocks/>
          </p:cNvCxnSpPr>
          <p:nvPr/>
        </p:nvCxnSpPr>
        <p:spPr>
          <a:xfrm flipV="1">
            <a:off x="3322320" y="3439951"/>
            <a:ext cx="624840" cy="113266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05CC1-A635-841F-6309-D9EA229EDA1C}"/>
              </a:ext>
            </a:extLst>
          </p:cNvPr>
          <p:cNvSpPr/>
          <p:nvPr/>
        </p:nvSpPr>
        <p:spPr>
          <a:xfrm>
            <a:off x="8214360" y="3439951"/>
            <a:ext cx="1683041" cy="45762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562D20-F9A1-C6B7-81C5-626CC61AFAB6}"/>
              </a:ext>
            </a:extLst>
          </p:cNvPr>
          <p:cNvCxnSpPr>
            <a:cxnSpLocks/>
          </p:cNvCxnSpPr>
          <p:nvPr/>
        </p:nvCxnSpPr>
        <p:spPr>
          <a:xfrm flipV="1">
            <a:off x="8840703" y="3923564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F3BD1-D439-033A-4263-E8FA6895B546}"/>
              </a:ext>
            </a:extLst>
          </p:cNvPr>
          <p:cNvSpPr/>
          <p:nvPr/>
        </p:nvSpPr>
        <p:spPr>
          <a:xfrm>
            <a:off x="4076700" y="3052614"/>
            <a:ext cx="1600195" cy="221886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FE177D4A-C963-667A-A681-1F2CDE3A6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0059" y="3124200"/>
            <a:ext cx="1173475" cy="1991707"/>
          </a:xfr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917FB4-8E7A-54BD-1D85-CA243E0FB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205" y="3188970"/>
            <a:ext cx="851535" cy="17145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97D2A4B-8BFD-04F4-577A-02D1EA57D5AD}"/>
              </a:ext>
            </a:extLst>
          </p:cNvPr>
          <p:cNvSpPr/>
          <p:nvPr/>
        </p:nvSpPr>
        <p:spPr>
          <a:xfrm>
            <a:off x="944881" y="4450699"/>
            <a:ext cx="2792698" cy="76138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 appropriate Site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18558CE-5253-4AAB-1F30-0E250956B4F1}"/>
              </a:ext>
            </a:extLst>
          </p:cNvPr>
          <p:cNvSpPr/>
          <p:nvPr/>
        </p:nvSpPr>
        <p:spPr>
          <a:xfrm>
            <a:off x="7272274" y="4555203"/>
            <a:ext cx="3136858" cy="131088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“Next (Continue Request)”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5D252164-A338-9C82-17A8-E2988790FBFA}"/>
              </a:ext>
            </a:extLst>
          </p:cNvPr>
          <p:cNvSpPr/>
          <p:nvPr/>
        </p:nvSpPr>
        <p:spPr>
          <a:xfrm>
            <a:off x="5696476" y="2437582"/>
            <a:ext cx="5657324" cy="5468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Unlike Usage Types, only PERMITTED SITES appear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C2C3EE-053F-04BF-F0FA-619DB6310550}"/>
              </a:ext>
            </a:extLst>
          </p:cNvPr>
          <p:cNvSpPr/>
          <p:nvPr/>
        </p:nvSpPr>
        <p:spPr>
          <a:xfrm>
            <a:off x="3530278" y="3052615"/>
            <a:ext cx="2291788" cy="668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BC34FC-3C31-AE19-B3B6-9F66E543AC73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7428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5" grpId="0" animBg="1"/>
      <p:bldP spid="5" grpId="1" animBg="1"/>
      <p:bldP spid="8" grpId="0" animBg="1"/>
      <p:bldP spid="11" grpId="0" animBg="1"/>
      <p:bldP spid="11" grpId="1" animBg="1"/>
      <p:bldP spid="13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5A9F8E9-BAD1-2923-D129-798C2BB19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19" y="964566"/>
            <a:ext cx="6284581" cy="5781205"/>
          </a:xfr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FC0610-280A-D55E-BD6F-CE5F96F3240E}"/>
              </a:ext>
            </a:extLst>
          </p:cNvPr>
          <p:cNvCxnSpPr>
            <a:cxnSpLocks/>
          </p:cNvCxnSpPr>
          <p:nvPr/>
        </p:nvCxnSpPr>
        <p:spPr>
          <a:xfrm flipH="1">
            <a:off x="8236559" y="2190476"/>
            <a:ext cx="898825" cy="63907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87681-E164-EA3B-A86C-1DD7CA21B743}"/>
              </a:ext>
            </a:extLst>
          </p:cNvPr>
          <p:cNvCxnSpPr>
            <a:cxnSpLocks/>
          </p:cNvCxnSpPr>
          <p:nvPr/>
        </p:nvCxnSpPr>
        <p:spPr>
          <a:xfrm flipH="1">
            <a:off x="8569071" y="3154196"/>
            <a:ext cx="826997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AF8D13-C671-DD59-28C8-A79E30518F28}"/>
              </a:ext>
            </a:extLst>
          </p:cNvPr>
          <p:cNvCxnSpPr>
            <a:cxnSpLocks/>
          </p:cNvCxnSpPr>
          <p:nvPr/>
        </p:nvCxnSpPr>
        <p:spPr>
          <a:xfrm flipH="1" flipV="1">
            <a:off x="7856194" y="4461781"/>
            <a:ext cx="1877439" cy="74761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89231C03-BF81-139D-692B-B69E63ABBA1D}"/>
              </a:ext>
            </a:extLst>
          </p:cNvPr>
          <p:cNvSpPr/>
          <p:nvPr/>
        </p:nvSpPr>
        <p:spPr>
          <a:xfrm>
            <a:off x="1600204" y="5009258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All fields with leading “*” are required.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23515A-3C19-6757-0538-E3BE2053DF05}"/>
              </a:ext>
            </a:extLst>
          </p:cNvPr>
          <p:cNvCxnSpPr>
            <a:cxnSpLocks/>
          </p:cNvCxnSpPr>
          <p:nvPr/>
        </p:nvCxnSpPr>
        <p:spPr>
          <a:xfrm flipH="1">
            <a:off x="8092303" y="4033137"/>
            <a:ext cx="1407866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15D40CB-1A3F-CE5F-6148-314670366414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61D85B4-EE25-B4EF-BBD9-B8518CE9E5C6}"/>
              </a:ext>
            </a:extLst>
          </p:cNvPr>
          <p:cNvSpPr/>
          <p:nvPr/>
        </p:nvSpPr>
        <p:spPr>
          <a:xfrm>
            <a:off x="9028516" y="1545903"/>
            <a:ext cx="2527262" cy="74126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your “Pick-Up Date and Time”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9048608-1DE2-286B-721C-0B354D77752D}"/>
              </a:ext>
            </a:extLst>
          </p:cNvPr>
          <p:cNvSpPr/>
          <p:nvPr/>
        </p:nvSpPr>
        <p:spPr>
          <a:xfrm>
            <a:off x="9396068" y="2602198"/>
            <a:ext cx="2527262" cy="81516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your “Return Date and Time”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0D5BC1-035B-93D2-B244-19B68524EB96}"/>
              </a:ext>
            </a:extLst>
          </p:cNvPr>
          <p:cNvCxnSpPr>
            <a:cxnSpLocks/>
          </p:cNvCxnSpPr>
          <p:nvPr/>
        </p:nvCxnSpPr>
        <p:spPr>
          <a:xfrm>
            <a:off x="4375195" y="5529484"/>
            <a:ext cx="1146786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D2A20D29-5E06-6A0F-E8D4-B77F01F5F0B1}"/>
              </a:ext>
            </a:extLst>
          </p:cNvPr>
          <p:cNvSpPr/>
          <p:nvPr/>
        </p:nvSpPr>
        <p:spPr>
          <a:xfrm>
            <a:off x="9400588" y="3719829"/>
            <a:ext cx="2527262" cy="9777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“Location” to retrieve and return the vehicle.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02CE126-8CE7-A1C4-D506-9675E930A639}"/>
              </a:ext>
            </a:extLst>
          </p:cNvPr>
          <p:cNvSpPr/>
          <p:nvPr/>
        </p:nvSpPr>
        <p:spPr>
          <a:xfrm>
            <a:off x="9135384" y="5107769"/>
            <a:ext cx="3034454" cy="5160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your “Vehicle Type”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3CE4CE-DE09-99A7-428D-E8C92C8BA57A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33742618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5A9F8E9-BAD1-2923-D129-798C2BB19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19" y="964566"/>
            <a:ext cx="6284581" cy="5781205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3CE4CE-DE09-99A7-428D-E8C92C8BA57A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A1E53D23-3F0F-7E1F-15A9-D8647A223E12}"/>
              </a:ext>
            </a:extLst>
          </p:cNvPr>
          <p:cNvSpPr/>
          <p:nvPr/>
        </p:nvSpPr>
        <p:spPr>
          <a:xfrm>
            <a:off x="642016" y="1373476"/>
            <a:ext cx="4814888" cy="1124627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BONUS TIP! Requested/Required Fields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can be configured based on WHERE the Reservation form is engaged.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9DFDC4D-D142-0BED-8C6B-A056CE9610E2}"/>
              </a:ext>
            </a:extLst>
          </p:cNvPr>
          <p:cNvSpPr/>
          <p:nvPr/>
        </p:nvSpPr>
        <p:spPr>
          <a:xfrm>
            <a:off x="1255418" y="5728204"/>
            <a:ext cx="3929984" cy="99263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CONFIGURE&gt;SITE&gt;SITE NAME&gt; RESERVATIONS&gt;CUSTOM FIELDS&gt;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USAGE TYPE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D8BAA76-CAC2-20B4-E6CE-443330F8FB68}"/>
              </a:ext>
            </a:extLst>
          </p:cNvPr>
          <p:cNvSpPr/>
          <p:nvPr/>
        </p:nvSpPr>
        <p:spPr>
          <a:xfrm>
            <a:off x="2298873" y="2687589"/>
            <a:ext cx="1516722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New Reservation - User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7B20A81E-BA9C-5D99-AE97-48E173165F71}"/>
              </a:ext>
            </a:extLst>
          </p:cNvPr>
          <p:cNvSpPr/>
          <p:nvPr/>
        </p:nvSpPr>
        <p:spPr>
          <a:xfrm>
            <a:off x="642016" y="2687589"/>
            <a:ext cx="1516722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New Reservation – Admin 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966EF270-AC7D-CEB1-840E-9153E2B4543C}"/>
              </a:ext>
            </a:extLst>
          </p:cNvPr>
          <p:cNvSpPr/>
          <p:nvPr/>
        </p:nvSpPr>
        <p:spPr>
          <a:xfrm>
            <a:off x="3947349" y="2681948"/>
            <a:ext cx="1414850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View/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Modify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F4CF484-697A-B946-F629-8DC7799CCA2C}"/>
              </a:ext>
            </a:extLst>
          </p:cNvPr>
          <p:cNvSpPr/>
          <p:nvPr/>
        </p:nvSpPr>
        <p:spPr>
          <a:xfrm>
            <a:off x="2363957" y="3990419"/>
            <a:ext cx="1516722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Kiosk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Check-out/in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CD9812E-3648-3B3D-4204-564A3D3299A2}"/>
              </a:ext>
            </a:extLst>
          </p:cNvPr>
          <p:cNvSpPr/>
          <p:nvPr/>
        </p:nvSpPr>
        <p:spPr>
          <a:xfrm>
            <a:off x="707100" y="3990419"/>
            <a:ext cx="1516722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QwikPik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A8ACE512-5B62-DAA6-8610-21AE3B79730A}"/>
              </a:ext>
            </a:extLst>
          </p:cNvPr>
          <p:cNvSpPr/>
          <p:nvPr/>
        </p:nvSpPr>
        <p:spPr>
          <a:xfrm>
            <a:off x="4012433" y="3984778"/>
            <a:ext cx="1414850" cy="112462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Grab and 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71C57-9BD8-EE9D-91A9-FD3F89D08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53307"/>
            <a:ext cx="11633546" cy="3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8" grpId="0" animBg="1"/>
      <p:bldP spid="21" grpId="0" animBg="1"/>
      <p:bldP spid="22" grpId="0" animBg="1"/>
      <p:bldP spid="26" grpId="0" animBg="1"/>
      <p:bldP spid="2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0E718DF5-A57B-7F9F-148A-7BE4BA4F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19" y="964566"/>
            <a:ext cx="6284581" cy="5781205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5444-1396-1721-965E-DB0428881E21}"/>
              </a:ext>
            </a:extLst>
          </p:cNvPr>
          <p:cNvSpPr/>
          <p:nvPr/>
        </p:nvSpPr>
        <p:spPr>
          <a:xfrm>
            <a:off x="10601144" y="6447370"/>
            <a:ext cx="1141626" cy="27639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F23C977-4C4A-91DA-DF1A-D58C5E2EC778}"/>
              </a:ext>
            </a:extLst>
          </p:cNvPr>
          <p:cNvSpPr/>
          <p:nvPr/>
        </p:nvSpPr>
        <p:spPr>
          <a:xfrm>
            <a:off x="764795" y="5008159"/>
            <a:ext cx="3889313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When information is completed select “Next (Continue Request)”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844861-2C08-A693-1D2D-F88BD5EC6C4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276629505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7023AF57-EFB7-4133-5383-6DE0C73A739E}"/>
              </a:ext>
            </a:extLst>
          </p:cNvPr>
          <p:cNvSpPr/>
          <p:nvPr/>
        </p:nvSpPr>
        <p:spPr>
          <a:xfrm>
            <a:off x="662417" y="4667653"/>
            <a:ext cx="4259251" cy="91503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check if you want to ignore reservation Buffer time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822DA95E-1E3B-A1E5-0F50-55971002A4AC}"/>
              </a:ext>
            </a:extLst>
          </p:cNvPr>
          <p:cNvSpPr/>
          <p:nvPr/>
        </p:nvSpPr>
        <p:spPr>
          <a:xfrm>
            <a:off x="657239" y="4856509"/>
            <a:ext cx="4259251" cy="1250782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if  you are NOT ready to assign a vehicle, choose another Submit option, otherwise click Submit Request and Assign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DA7A1B7-961E-FC40-F49C-AA453144F8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39" y="1112718"/>
            <a:ext cx="6575678" cy="552071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388AE0-9AF0-0239-0286-44C680D6A233}"/>
              </a:ext>
            </a:extLst>
          </p:cNvPr>
          <p:cNvSpPr/>
          <p:nvPr/>
        </p:nvSpPr>
        <p:spPr>
          <a:xfrm>
            <a:off x="5524500" y="6538245"/>
            <a:ext cx="6461760" cy="25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1C18C6-8CFE-ABB7-42B4-4BD500EA0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34" y="6044121"/>
            <a:ext cx="6274852" cy="639754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CAC18510-C061-A643-B94A-BB0E9C7CD7D0}"/>
              </a:ext>
            </a:extLst>
          </p:cNvPr>
          <p:cNvSpPr/>
          <p:nvPr/>
        </p:nvSpPr>
        <p:spPr>
          <a:xfrm>
            <a:off x="558180" y="3329442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Auto-assign to a vehicle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C080A49E-8E55-CAD7-54C0-8DBC6C57542C}"/>
              </a:ext>
            </a:extLst>
          </p:cNvPr>
          <p:cNvSpPr/>
          <p:nvPr/>
        </p:nvSpPr>
        <p:spPr>
          <a:xfrm>
            <a:off x="2093545" y="3329441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Ignore buffers?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71C6B688-0BB1-13BB-7882-08368BDC3394}"/>
              </a:ext>
            </a:extLst>
          </p:cNvPr>
          <p:cNvSpPr/>
          <p:nvPr/>
        </p:nvSpPr>
        <p:spPr>
          <a:xfrm>
            <a:off x="3628910" y="3329440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Submit Request and Assign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1F62DC-009F-10D8-9BC9-8839AEB4A190}"/>
              </a:ext>
            </a:extLst>
          </p:cNvPr>
          <p:cNvSpPr/>
          <p:nvPr/>
        </p:nvSpPr>
        <p:spPr>
          <a:xfrm>
            <a:off x="5560160" y="6022787"/>
            <a:ext cx="1399353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71F52-F9A6-5ADB-F575-CDA0112D0C4E}"/>
              </a:ext>
            </a:extLst>
          </p:cNvPr>
          <p:cNvSpPr/>
          <p:nvPr/>
        </p:nvSpPr>
        <p:spPr>
          <a:xfrm>
            <a:off x="7105904" y="6022787"/>
            <a:ext cx="1517647" cy="29316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433B4-7357-EEA8-CE05-86B4157DA561}"/>
              </a:ext>
            </a:extLst>
          </p:cNvPr>
          <p:cNvSpPr/>
          <p:nvPr/>
        </p:nvSpPr>
        <p:spPr>
          <a:xfrm>
            <a:off x="10216929" y="6448883"/>
            <a:ext cx="1709292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E40082-178C-6BA3-3083-785CA9FAEB6E}"/>
              </a:ext>
            </a:extLst>
          </p:cNvPr>
          <p:cNvCxnSpPr>
            <a:cxnSpLocks/>
          </p:cNvCxnSpPr>
          <p:nvPr/>
        </p:nvCxnSpPr>
        <p:spPr>
          <a:xfrm>
            <a:off x="2786865" y="3044142"/>
            <a:ext cx="2679874" cy="299997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887485DA-36C7-B8F5-DD7B-34443B4783DF}"/>
              </a:ext>
            </a:extLst>
          </p:cNvPr>
          <p:cNvSpPr/>
          <p:nvPr/>
        </p:nvSpPr>
        <p:spPr>
          <a:xfrm>
            <a:off x="682811" y="4687174"/>
            <a:ext cx="4259251" cy="91503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uncheck if you want to assign a specific vehicle to reservation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B43AC50-6124-541B-D0D3-1D5893E62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46" y="1885245"/>
            <a:ext cx="8808438" cy="3416032"/>
          </a:xfrm>
          <a:prstGeom prst="rect">
            <a:avLst/>
          </a:prstGeom>
        </p:spPr>
      </p:pic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C9764088-BD8A-0706-37C4-E898BDF66FA6}"/>
              </a:ext>
            </a:extLst>
          </p:cNvPr>
          <p:cNvSpPr/>
          <p:nvPr/>
        </p:nvSpPr>
        <p:spPr>
          <a:xfrm>
            <a:off x="10548475" y="3075422"/>
            <a:ext cx="1437785" cy="16401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Buffer setting is configured at the Site level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2AE2E0-7EE0-ADFE-27EE-CE1C4E4A7F82}"/>
              </a:ext>
            </a:extLst>
          </p:cNvPr>
          <p:cNvCxnSpPr>
            <a:cxnSpLocks/>
          </p:cNvCxnSpPr>
          <p:nvPr/>
        </p:nvCxnSpPr>
        <p:spPr>
          <a:xfrm flipV="1">
            <a:off x="8610056" y="5119479"/>
            <a:ext cx="795079" cy="92464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294531D-3D63-71BE-170A-F172B1F5088F}"/>
              </a:ext>
            </a:extLst>
          </p:cNvPr>
          <p:cNvSpPr/>
          <p:nvPr/>
        </p:nvSpPr>
        <p:spPr>
          <a:xfrm>
            <a:off x="7409308" y="4758286"/>
            <a:ext cx="3198180" cy="27183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F08B487-5F35-0C1E-7BC5-5E6AD5A74E3D}"/>
              </a:ext>
            </a:extLst>
          </p:cNvPr>
          <p:cNvSpPr/>
          <p:nvPr/>
        </p:nvSpPr>
        <p:spPr>
          <a:xfrm>
            <a:off x="657240" y="2257378"/>
            <a:ext cx="4259251" cy="9150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Three NEW ELEMENTS appear for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Admins/Dispatchers on this page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210636-F0A8-8E2A-A406-925322054A54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28635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Manage &gt; Reservations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9394456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424883-A098-386C-7C24-4F95808481E5}"/>
              </a:ext>
            </a:extLst>
          </p:cNvPr>
          <p:cNvGrpSpPr/>
          <p:nvPr/>
        </p:nvGrpSpPr>
        <p:grpSpPr>
          <a:xfrm>
            <a:off x="1322176" y="1039392"/>
            <a:ext cx="10439552" cy="6124130"/>
            <a:chOff x="1322176" y="1039392"/>
            <a:chExt cx="10439552" cy="6124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B81BE-626E-5BD2-1EFD-53B7CF4A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6"/>
            <a:stretch/>
          </p:blipFill>
          <p:spPr>
            <a:xfrm rot="21600000">
              <a:off x="1332568" y="1039392"/>
              <a:ext cx="10429160" cy="539932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D42027-B71B-DAE1-B691-1E4D8E884D19}"/>
                </a:ext>
              </a:extLst>
            </p:cNvPr>
            <p:cNvGrpSpPr/>
            <p:nvPr/>
          </p:nvGrpSpPr>
          <p:grpSpPr>
            <a:xfrm>
              <a:off x="1322176" y="2191492"/>
              <a:ext cx="10429161" cy="4972030"/>
              <a:chOff x="1322176" y="2191492"/>
              <a:chExt cx="10429161" cy="49720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055528-1714-C0C8-800E-BC907775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176" y="2204851"/>
                <a:ext cx="10429161" cy="495867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85A59F-501D-A6D1-D1BD-A7E25A615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1253" y="2191492"/>
                <a:ext cx="2540347" cy="17085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128911" y="4543383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Manage Menu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441B1-07D1-F865-7218-F307A88D0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38" y="1668426"/>
            <a:ext cx="4130398" cy="47248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332567" y="2127423"/>
            <a:ext cx="783771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739140" y="2462344"/>
            <a:ext cx="638725" cy="222184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090DF-EBCD-8EE2-1729-77DCF3D5F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540" y="2204851"/>
            <a:ext cx="857638" cy="22553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2DBF4-7F30-1312-E5A5-0442781F55E6}"/>
              </a:ext>
            </a:extLst>
          </p:cNvPr>
          <p:cNvGrpSpPr/>
          <p:nvPr/>
        </p:nvGrpSpPr>
        <p:grpSpPr>
          <a:xfrm>
            <a:off x="1409540" y="2349792"/>
            <a:ext cx="857638" cy="309588"/>
            <a:chOff x="1409540" y="2349792"/>
            <a:chExt cx="857638" cy="3095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3F1E82-C74D-7F00-9325-038955D9E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9540" y="2517738"/>
              <a:ext cx="857638" cy="1416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D2D637-E367-579C-5DB0-B063D9235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9932" y="2349792"/>
              <a:ext cx="843031" cy="16794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4FEBAE-E89D-7212-D510-7A351AB18F29}"/>
              </a:ext>
            </a:extLst>
          </p:cNvPr>
          <p:cNvSpPr/>
          <p:nvPr/>
        </p:nvSpPr>
        <p:spPr>
          <a:xfrm>
            <a:off x="1399922" y="2317378"/>
            <a:ext cx="953612" cy="36825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679948-247D-724A-6C20-785B07A3A57F}"/>
              </a:ext>
            </a:extLst>
          </p:cNvPr>
          <p:cNvCxnSpPr>
            <a:cxnSpLocks/>
          </p:cNvCxnSpPr>
          <p:nvPr/>
        </p:nvCxnSpPr>
        <p:spPr>
          <a:xfrm flipV="1">
            <a:off x="341688" y="2501506"/>
            <a:ext cx="1020303" cy="22707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EAB90EB6-D567-239C-766B-7E43D92DADF0}"/>
              </a:ext>
            </a:extLst>
          </p:cNvPr>
          <p:cNvSpPr/>
          <p:nvPr/>
        </p:nvSpPr>
        <p:spPr>
          <a:xfrm>
            <a:off x="128911" y="4540622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Reservations</a:t>
            </a:r>
          </a:p>
        </p:txBody>
      </p:sp>
    </p:spTree>
    <p:extLst>
      <p:ext uri="{BB962C8B-B14F-4D97-AF65-F5344CB8AC3E}">
        <p14:creationId xmlns:p14="http://schemas.microsoft.com/office/powerpoint/2010/main" val="271747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7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Manage&gt; Reservations is the best way to work with reservations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169351168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AD363C-F064-D0DC-C545-88380ADC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00" y="845938"/>
            <a:ext cx="7336634" cy="5874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223451" y="1575033"/>
            <a:ext cx="3422837" cy="950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6646288" y="1437952"/>
            <a:ext cx="534904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190CC2-4038-FD6E-555C-AA8BE0FF458A}"/>
              </a:ext>
            </a:extLst>
          </p:cNvPr>
          <p:cNvCxnSpPr>
            <a:cxnSpLocks/>
          </p:cNvCxnSpPr>
          <p:nvPr/>
        </p:nvCxnSpPr>
        <p:spPr>
          <a:xfrm>
            <a:off x="3223451" y="6012062"/>
            <a:ext cx="143524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F1970-E944-F1CA-58A6-9FA6CEB0B182}"/>
              </a:ext>
            </a:extLst>
          </p:cNvPr>
          <p:cNvSpPr/>
          <p:nvPr/>
        </p:nvSpPr>
        <p:spPr>
          <a:xfrm>
            <a:off x="4658700" y="5843018"/>
            <a:ext cx="7336634" cy="47333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3672F8-BC83-BED4-F1A1-8CDBE9A19BA4}"/>
              </a:ext>
            </a:extLst>
          </p:cNvPr>
          <p:cNvCxnSpPr>
            <a:cxnSpLocks/>
          </p:cNvCxnSpPr>
          <p:nvPr/>
        </p:nvCxnSpPr>
        <p:spPr>
          <a:xfrm>
            <a:off x="3220414" y="3783389"/>
            <a:ext cx="143524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738EE0-AF46-FF69-3223-00A9B666E0D4}"/>
              </a:ext>
            </a:extLst>
          </p:cNvPr>
          <p:cNvSpPr/>
          <p:nvPr/>
        </p:nvSpPr>
        <p:spPr>
          <a:xfrm>
            <a:off x="4655663" y="1731116"/>
            <a:ext cx="7336634" cy="4111901"/>
          </a:xfrm>
          <a:prstGeom prst="roundRect">
            <a:avLst>
              <a:gd name="adj" fmla="val 3128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96666" y="1091384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buttons allows you to interact with reservation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4AD0E39-BD66-CB5D-73B2-F7067F4425E4}"/>
              </a:ext>
            </a:extLst>
          </p:cNvPr>
          <p:cNvSpPr/>
          <p:nvPr/>
        </p:nvSpPr>
        <p:spPr>
          <a:xfrm>
            <a:off x="196666" y="5175505"/>
            <a:ext cx="3026785" cy="13297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Audit log shows the step-by-step progression of the Reservation Request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4BA1254-B438-C89E-0F2D-0EFB640C3414}"/>
              </a:ext>
            </a:extLst>
          </p:cNvPr>
          <p:cNvSpPr/>
          <p:nvPr/>
        </p:nvSpPr>
        <p:spPr>
          <a:xfrm>
            <a:off x="196666" y="3180881"/>
            <a:ext cx="3026785" cy="9862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Request information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and vehicle specifics</a:t>
            </a:r>
          </a:p>
        </p:txBody>
      </p:sp>
    </p:spTree>
    <p:extLst>
      <p:ext uri="{BB962C8B-B14F-4D97-AF65-F5344CB8AC3E}">
        <p14:creationId xmlns:p14="http://schemas.microsoft.com/office/powerpoint/2010/main" val="42549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3" grpId="0" animBg="1"/>
      <p:bldP spid="23" grpId="1" animBg="1"/>
      <p:bldP spid="5" grpId="0" animBg="1"/>
      <p:bldP spid="12" grpId="0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CECFB5A-0212-87CC-F2F8-AB15E04771C5}"/>
              </a:ext>
            </a:extLst>
          </p:cNvPr>
          <p:cNvSpPr txBox="1">
            <a:spLocks/>
          </p:cNvSpPr>
          <p:nvPr/>
        </p:nvSpPr>
        <p:spPr>
          <a:xfrm>
            <a:off x="841248" y="137160"/>
            <a:ext cx="1014284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FleetCommander: Login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C24AF-C80D-C558-1544-E36F8597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775" y="758687"/>
            <a:ext cx="12104601" cy="6522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770D3-181D-C667-FA6A-E73ABFD43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02" y="2729960"/>
            <a:ext cx="9593954" cy="3746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13B40-33E3-5F5E-7EC5-B2AC40D48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3429000"/>
            <a:ext cx="11356487" cy="31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12BA655A-1AB1-D814-9D8E-3CFD8EA62341}"/>
              </a:ext>
            </a:extLst>
          </p:cNvPr>
          <p:cNvSpPr/>
          <p:nvPr/>
        </p:nvSpPr>
        <p:spPr>
          <a:xfrm>
            <a:off x="8271975" y="4902434"/>
            <a:ext cx="2869080" cy="131088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Password Reset Email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Modify Request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0034880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Modify Request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BF8E0FF-B539-5179-80CA-A834251EC503}"/>
              </a:ext>
            </a:extLst>
          </p:cNvPr>
          <p:cNvSpPr/>
          <p:nvPr/>
        </p:nvSpPr>
        <p:spPr>
          <a:xfrm>
            <a:off x="658179" y="1571286"/>
            <a:ext cx="2673496" cy="15399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Sometimes it is necessary to make changes to a reservation.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0C1E8F-FD8E-FF93-E896-7BA34DF92791}"/>
              </a:ext>
            </a:extLst>
          </p:cNvPr>
          <p:cNvSpPr/>
          <p:nvPr/>
        </p:nvSpPr>
        <p:spPr>
          <a:xfrm>
            <a:off x="1806755" y="3304064"/>
            <a:ext cx="2673496" cy="15399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This is done through  Manage&gt;Reservation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icon</a:t>
            </a:r>
          </a:p>
        </p:txBody>
      </p:sp>
    </p:spTree>
    <p:extLst>
      <p:ext uri="{BB962C8B-B14F-4D97-AF65-F5344CB8AC3E}">
        <p14:creationId xmlns:p14="http://schemas.microsoft.com/office/powerpoint/2010/main" val="322127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AD363C-F064-D0DC-C545-88380ADCF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00" y="845938"/>
            <a:ext cx="7336634" cy="58749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223451" y="1584535"/>
            <a:ext cx="5938837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162288" y="1437952"/>
            <a:ext cx="63093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B4C268-8C7B-C7A4-FA7D-35607FA7A43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Modify Request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913644" y="1091384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Modify Request</a:t>
            </a:r>
          </a:p>
        </p:txBody>
      </p:sp>
    </p:spTree>
    <p:extLst>
      <p:ext uri="{BB962C8B-B14F-4D97-AF65-F5344CB8AC3E}">
        <p14:creationId xmlns:p14="http://schemas.microsoft.com/office/powerpoint/2010/main" val="167112330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93FF66-066B-0D88-0F1C-AB2DAB81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8" y="822972"/>
            <a:ext cx="8622913" cy="5586971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360294" y="5363375"/>
            <a:ext cx="3047508" cy="106735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changes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and select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F88C4-12C4-C451-D316-6F34F3C96A7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Modify Request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318C2E-F383-0BA0-5385-554987C92133}"/>
              </a:ext>
            </a:extLst>
          </p:cNvPr>
          <p:cNvSpPr/>
          <p:nvPr/>
        </p:nvSpPr>
        <p:spPr>
          <a:xfrm>
            <a:off x="10048009" y="6137561"/>
            <a:ext cx="1111828" cy="293164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28734EF-3A08-E495-DC4E-13763F8F5901}"/>
              </a:ext>
            </a:extLst>
          </p:cNvPr>
          <p:cNvSpPr/>
          <p:nvPr/>
        </p:nvSpPr>
        <p:spPr>
          <a:xfrm>
            <a:off x="8460632" y="1050159"/>
            <a:ext cx="3478107" cy="2782238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modifications include items like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DRIVER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DATE /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NUMBER OF OCCUPANTS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DESTINATION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902275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73806" y="1337357"/>
            <a:ext cx="3026785" cy="13315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Review the request information and select “Submit Request”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A9F1E-D8D1-2000-0E53-E77F34C8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83" y="1453896"/>
            <a:ext cx="8670000" cy="369460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C41687-4E74-83E1-B7A2-83ADBC4834D7}"/>
              </a:ext>
            </a:extLst>
          </p:cNvPr>
          <p:cNvSpPr/>
          <p:nvPr/>
        </p:nvSpPr>
        <p:spPr>
          <a:xfrm>
            <a:off x="9107424" y="4791456"/>
            <a:ext cx="694944" cy="25893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2ED07-0F4B-3E28-128D-DAA66EE99D10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Modify Request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D7EA71-D753-65D9-1B80-81F7CD952A52}"/>
              </a:ext>
            </a:extLst>
          </p:cNvPr>
          <p:cNvSpPr/>
          <p:nvPr/>
        </p:nvSpPr>
        <p:spPr>
          <a:xfrm>
            <a:off x="173805" y="3124653"/>
            <a:ext cx="3026785" cy="292285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You may be prompted to send a confirmation email. Select “OK” if you want the requestor &amp; driver receive the email.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an email is not necessary, hit “Cancel”.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CE726-8174-10ED-0442-9647D7AA6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08" y="2491091"/>
            <a:ext cx="5181784" cy="169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7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Assign a Vehicle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461022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80418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Manage&gt; Reservations is the best way to work with reservations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Assign Vehicle action icon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9DD6E-3B13-6FBA-1E30-E8FB3CF9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60"/>
            <a:ext cx="12192000" cy="50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Cancel a Reservation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944606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199" y="137160"/>
            <a:ext cx="10892883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Cancel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462977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5076168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791351" y="5194060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Cancel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icon</a:t>
            </a:r>
          </a:p>
        </p:txBody>
      </p:sp>
    </p:spTree>
    <p:extLst>
      <p:ext uri="{BB962C8B-B14F-4D97-AF65-F5344CB8AC3E}">
        <p14:creationId xmlns:p14="http://schemas.microsoft.com/office/powerpoint/2010/main" val="383938460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2967622" y="4965500"/>
            <a:ext cx="3246141" cy="1535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Insert a comment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(not required) and then select a Cancelation Type from the drop down.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A3E2C-E297-3F94-D936-91609A3D5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33" y="1237966"/>
            <a:ext cx="9952381" cy="3580952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1E8574B-FA04-756B-6926-2601E1D8B458}"/>
              </a:ext>
            </a:extLst>
          </p:cNvPr>
          <p:cNvSpPr/>
          <p:nvPr/>
        </p:nvSpPr>
        <p:spPr>
          <a:xfrm>
            <a:off x="8127214" y="4818918"/>
            <a:ext cx="3469041" cy="9022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“Yes (Cancel Request)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D43EFC-0D12-67FA-0F13-3A74A9766BEB}"/>
              </a:ext>
            </a:extLst>
          </p:cNvPr>
          <p:cNvSpPr txBox="1">
            <a:spLocks/>
          </p:cNvSpPr>
          <p:nvPr/>
        </p:nvSpPr>
        <p:spPr>
          <a:xfrm>
            <a:off x="838199" y="137160"/>
            <a:ext cx="10892883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Reservations – Cancel Reservation</a:t>
            </a:r>
          </a:p>
        </p:txBody>
      </p:sp>
    </p:spTree>
    <p:extLst>
      <p:ext uri="{BB962C8B-B14F-4D97-AF65-F5344CB8AC3E}">
        <p14:creationId xmlns:p14="http://schemas.microsoft.com/office/powerpoint/2010/main" val="25138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Driver/Requestor Interface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7752320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Dispatching a Vehicle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5591792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859536" y="1618488"/>
            <a:ext cx="6905288" cy="21658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MANAGE &gt; RESERVATIONS is one of several places in FleetCommander where RESERVATIONS can be DISPATCHED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9EA34E-77BA-CF4A-C3DB-48D586CB152F}"/>
              </a:ext>
            </a:extLst>
          </p:cNvPr>
          <p:cNvGrpSpPr/>
          <p:nvPr/>
        </p:nvGrpSpPr>
        <p:grpSpPr>
          <a:xfrm>
            <a:off x="8719541" y="336175"/>
            <a:ext cx="6932795" cy="3849624"/>
            <a:chOff x="8719541" y="336175"/>
            <a:chExt cx="6932795" cy="3849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1CBFC0-7F6B-10FC-A6AE-D0BA89ED4AC3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80000">
              <a:off x="8821768" y="336175"/>
              <a:ext cx="6830568" cy="3849624"/>
            </a:xfrm>
            <a:prstGeom prst="rect">
              <a:avLst/>
            </a:prstGeom>
            <a:ln>
              <a:noFill/>
            </a:ln>
            <a:effectLst/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3960A68-16A4-4B22-130C-84F3000A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20000">
              <a:off x="8719541" y="766159"/>
              <a:ext cx="2398088" cy="274320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781A08F-67F2-1D75-0329-093D7C94BE86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Dispatching a Vehicle</a:t>
            </a:r>
          </a:p>
        </p:txBody>
      </p:sp>
    </p:spTree>
    <p:extLst>
      <p:ext uri="{BB962C8B-B14F-4D97-AF65-F5344CB8AC3E}">
        <p14:creationId xmlns:p14="http://schemas.microsoft.com/office/powerpoint/2010/main" val="17433669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- Dispatch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3026784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dispatch a vehicle via Manage&gt; Reservations…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…select View Request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icon</a:t>
            </a:r>
          </a:p>
        </p:txBody>
      </p:sp>
    </p:spTree>
    <p:extLst>
      <p:ext uri="{BB962C8B-B14F-4D97-AF65-F5344CB8AC3E}">
        <p14:creationId xmlns:p14="http://schemas.microsoft.com/office/powerpoint/2010/main" val="42192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A27EB-1C1A-705E-CC5F-95D8B69C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385" y="879391"/>
            <a:ext cx="8058473" cy="58749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686976" y="2024906"/>
            <a:ext cx="5452460" cy="154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606165" y="1833615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A92D67-A810-218A-63EB-842378FE994A}"/>
              </a:ext>
            </a:extLst>
          </p:cNvPr>
          <p:cNvCxnSpPr>
            <a:cxnSpLocks/>
          </p:cNvCxnSpPr>
          <p:nvPr/>
        </p:nvCxnSpPr>
        <p:spPr>
          <a:xfrm flipV="1">
            <a:off x="3389945" y="4549698"/>
            <a:ext cx="1654924" cy="5960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720B7AEB-9FF5-6C07-88E7-28E0A1731439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2C0BEC-0D40-2905-B7C7-E4320BEF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17C23-AED3-AC75-CE94-98DFFD5D7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2120DF91-0640-921F-C53D-9BCC7E5A2FC5}"/>
              </a:ext>
            </a:extLst>
          </p:cNvPr>
          <p:cNvSpPr/>
          <p:nvPr/>
        </p:nvSpPr>
        <p:spPr>
          <a:xfrm>
            <a:off x="838200" y="4823476"/>
            <a:ext cx="2726202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Pop-up W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indow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appears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660191" y="1547219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“Dispatch”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to bring up the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Window</a:t>
            </a:r>
          </a:p>
        </p:txBody>
      </p:sp>
    </p:spTree>
    <p:extLst>
      <p:ext uri="{BB962C8B-B14F-4D97-AF65-F5344CB8AC3E}">
        <p14:creationId xmlns:p14="http://schemas.microsoft.com/office/powerpoint/2010/main" val="17463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A27EB-1C1A-705E-CC5F-95D8B69C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385" y="879391"/>
            <a:ext cx="8058473" cy="58749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606165" y="1833615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20B7AEB-9FF5-6C07-88E7-28E0A1731439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2C0BEC-0D40-2905-B7C7-E4320BEF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83EDE6-6981-80D3-CE28-9CFA4B9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7C865EE-5378-799C-5B2B-0DA74363CD5C}"/>
              </a:ext>
            </a:extLst>
          </p:cNvPr>
          <p:cNvSpPr/>
          <p:nvPr/>
        </p:nvSpPr>
        <p:spPr>
          <a:xfrm>
            <a:off x="119118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DD67B-8DCF-E89C-AE83-EC3339B256B2}"/>
              </a:ext>
            </a:extLst>
          </p:cNvPr>
          <p:cNvCxnSpPr>
            <a:cxnSpLocks/>
          </p:cNvCxnSpPr>
          <p:nvPr/>
        </p:nvCxnSpPr>
        <p:spPr>
          <a:xfrm flipV="1">
            <a:off x="4084320" y="1814473"/>
            <a:ext cx="5616854" cy="2674874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275013-BE8C-B1FE-A0D2-3B8371CF6F29}"/>
              </a:ext>
            </a:extLst>
          </p:cNvPr>
          <p:cNvCxnSpPr>
            <a:cxnSpLocks/>
          </p:cNvCxnSpPr>
          <p:nvPr/>
        </p:nvCxnSpPr>
        <p:spPr>
          <a:xfrm flipV="1">
            <a:off x="4023360" y="3181761"/>
            <a:ext cx="4396740" cy="1626459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 flipV="1">
            <a:off x="4098463" y="2492204"/>
            <a:ext cx="1060277" cy="129137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998221" y="2604317"/>
            <a:ext cx="3429000" cy="269920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sure you’re in the right reservations!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Dispatch Window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verify reservation details including NAME OF DRIVER, END DATE, VEHICLE TYPE, etc. </a:t>
            </a:r>
          </a:p>
        </p:txBody>
      </p:sp>
    </p:spTree>
    <p:extLst>
      <p:ext uri="{BB962C8B-B14F-4D97-AF65-F5344CB8AC3E}">
        <p14:creationId xmlns:p14="http://schemas.microsoft.com/office/powerpoint/2010/main" val="267613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859535" y="1618488"/>
            <a:ext cx="6988099" cy="16912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If you discover CHANGES that need to be made, you can accomplish this from the Dispatch Window!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AC1F12-2217-85CC-12FB-8FCDA27A6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8719541" y="766159"/>
            <a:ext cx="2398088" cy="274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4426EE-AB8B-E96E-1A73-095ADA5AF616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Dispatching a Vehicle</a:t>
            </a:r>
          </a:p>
        </p:txBody>
      </p:sp>
    </p:spTree>
    <p:extLst>
      <p:ext uri="{BB962C8B-B14F-4D97-AF65-F5344CB8AC3E}">
        <p14:creationId xmlns:p14="http://schemas.microsoft.com/office/powerpoint/2010/main" val="117336972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680" y="1219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1128896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 - Changes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415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 Vehicle”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6259829" y="1493520"/>
            <a:ext cx="1187917" cy="19179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554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VEHICLE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within Dispatch: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D2AA02C-6D1F-6E93-C80F-C63DF89C1C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653" y="3258606"/>
            <a:ext cx="6819947" cy="2288754"/>
          </a:xfrm>
          <a:prstGeom prst="rect">
            <a:avLst/>
          </a:prstGeom>
          <a:effectLst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>
            <a:off x="4191887" y="4087627"/>
            <a:ext cx="134023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3FC7A1B-5980-BF9B-1219-C09B38416857}"/>
              </a:ext>
            </a:extLst>
          </p:cNvPr>
          <p:cNvSpPr/>
          <p:nvPr/>
        </p:nvSpPr>
        <p:spPr>
          <a:xfrm>
            <a:off x="6290309" y="1522275"/>
            <a:ext cx="1009651" cy="14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V="1">
            <a:off x="6627679" y="470975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8610600" y="3704737"/>
            <a:ext cx="3261360" cy="2032632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DA7F4B-CB9E-150F-23F3-5E1DE693C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19" y="4465320"/>
            <a:ext cx="1189090" cy="127205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8F978F5-1D6C-11F3-5FEB-5DD3F20AD90F}"/>
              </a:ext>
            </a:extLst>
          </p:cNvPr>
          <p:cNvSpPr/>
          <p:nvPr/>
        </p:nvSpPr>
        <p:spPr>
          <a:xfrm>
            <a:off x="8780328" y="3330061"/>
            <a:ext cx="2611572" cy="302879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07180" y="170118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3704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view changes to show available vehicles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3787140" y="5423883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Adjust vehicle filters and “Refresh List” as needed</a:t>
            </a:r>
          </a:p>
        </p:txBody>
      </p:sp>
    </p:spTree>
    <p:extLst>
      <p:ext uri="{BB962C8B-B14F-4D97-AF65-F5344CB8AC3E}">
        <p14:creationId xmlns:p14="http://schemas.microsoft.com/office/powerpoint/2010/main" val="356517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28" grpId="0" animBg="1"/>
      <p:bldP spid="31" grpId="0" animBg="1"/>
      <p:bldP spid="35" grpId="0" animBg="1"/>
      <p:bldP spid="23" grpId="0" animBg="1"/>
      <p:bldP spid="29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9680" y="1219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1128896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 - Changes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91887" y="1830722"/>
            <a:ext cx="5448832" cy="10375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9704069" y="1709395"/>
            <a:ext cx="2045971" cy="21846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2CE39B-B402-2B99-0B46-4D694C4C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74" y="2034147"/>
            <a:ext cx="3604572" cy="38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554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DRIVER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within Dispatch: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 flipV="1">
            <a:off x="4191887" y="4081218"/>
            <a:ext cx="3153387" cy="64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H="1" flipV="1">
            <a:off x="8796400" y="2613153"/>
            <a:ext cx="662135" cy="63769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7345274" y="2416730"/>
            <a:ext cx="2902252" cy="325528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415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“Change” next to Driver’s Name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3704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pop-up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appears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8866312" y="3177855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in Last name and click “Go” to find Driver</a:t>
            </a:r>
          </a:p>
        </p:txBody>
      </p:sp>
    </p:spTree>
    <p:extLst>
      <p:ext uri="{BB962C8B-B14F-4D97-AF65-F5344CB8AC3E}">
        <p14:creationId xmlns:p14="http://schemas.microsoft.com/office/powerpoint/2010/main" val="24000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1" grpId="0" animBg="1"/>
      <p:bldP spid="5" grpId="0" animBg="1"/>
      <p:bldP spid="5" grpId="1" animBg="1"/>
      <p:bldP spid="23" grpId="0" animBg="1"/>
      <p:bldP spid="29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1311993" y="3619530"/>
            <a:ext cx="3888623" cy="8084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Date/Time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Request Date/Time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686E9-7DAB-AB9F-4085-F542B9E94852}"/>
              </a:ext>
            </a:extLst>
          </p:cNvPr>
          <p:cNvSpPr txBox="1"/>
          <p:nvPr/>
        </p:nvSpPr>
        <p:spPr>
          <a:xfrm>
            <a:off x="860581" y="1614656"/>
            <a:ext cx="7528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When it comes to the “WHEN” a reservation is dispatched, you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have the choice of TWO time-frames: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9C0BC-D3FD-A88D-CE33-DE330E329A4B}"/>
              </a:ext>
            </a:extLst>
          </p:cNvPr>
          <p:cNvGrpSpPr/>
          <p:nvPr/>
        </p:nvGrpSpPr>
        <p:grpSpPr>
          <a:xfrm>
            <a:off x="8719541" y="336175"/>
            <a:ext cx="6932795" cy="3849624"/>
            <a:chOff x="8719541" y="336175"/>
            <a:chExt cx="6932795" cy="3849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1CBFC0-7F6B-10FC-A6AE-D0BA89ED4AC3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80000">
              <a:off x="8821768" y="336175"/>
              <a:ext cx="6830568" cy="3849624"/>
            </a:xfrm>
            <a:prstGeom prst="rect">
              <a:avLst/>
            </a:prstGeom>
            <a:ln>
              <a:noFill/>
            </a:ln>
            <a:effectLst/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F1DAA5D-B949-0B26-5523-6112DE39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20000">
              <a:off x="8719541" y="766159"/>
              <a:ext cx="2398088" cy="27432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2D28F8B-C765-1A5B-04F9-75B1DDFA7CF1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Dispatching a Vehicle</a:t>
            </a:r>
          </a:p>
        </p:txBody>
      </p:sp>
    </p:spTree>
    <p:extLst>
      <p:ext uri="{BB962C8B-B14F-4D97-AF65-F5344CB8AC3E}">
        <p14:creationId xmlns:p14="http://schemas.microsoft.com/office/powerpoint/2010/main" val="32131191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0068AE-C4F2-52AB-C338-82681C5B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6911" y="3640248"/>
            <a:ext cx="1538868" cy="263585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09418-BE29-5D30-42CF-10818F2F5C51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2479847" y="3401614"/>
            <a:ext cx="4635932" cy="37042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48B4B4-53B1-165D-AA2E-F179609C0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19572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</p:spTree>
    <p:extLst>
      <p:ext uri="{BB962C8B-B14F-4D97-AF65-F5344CB8AC3E}">
        <p14:creationId xmlns:p14="http://schemas.microsoft.com/office/powerpoint/2010/main" val="31370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F9A010-7496-9E13-A7E5-881739C83396}"/>
              </a:ext>
            </a:extLst>
          </p:cNvPr>
          <p:cNvSpPr txBox="1"/>
          <p:nvPr/>
        </p:nvSpPr>
        <p:spPr>
          <a:xfrm>
            <a:off x="3751068" y="865910"/>
            <a:ext cx="8213344" cy="4932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Instructions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Policies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Vehicles and Rates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Locations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Contact Us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FAQs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Terms of Use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Privacy Statement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Documents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Vehicle Use Links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Make a Reservation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Schedule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Profile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Reports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0778CD8-9309-26D4-9185-6A4E986E08F4}"/>
              </a:ext>
            </a:extLst>
          </p:cNvPr>
          <p:cNvSpPr/>
          <p:nvPr/>
        </p:nvSpPr>
        <p:spPr>
          <a:xfrm>
            <a:off x="581133" y="1314598"/>
            <a:ext cx="3003205" cy="192673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The WELCOME PAGE is the launching point for all Driver/Requestor interaction with FleetCommander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65B1635-937F-135D-74A6-61C5041BF355}"/>
              </a:ext>
            </a:extLst>
          </p:cNvPr>
          <p:cNvCxnSpPr>
            <a:cxnSpLocks/>
          </p:cNvCxnSpPr>
          <p:nvPr/>
        </p:nvCxnSpPr>
        <p:spPr>
          <a:xfrm flipV="1">
            <a:off x="3584338" y="1769675"/>
            <a:ext cx="937656" cy="205867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D21CFF-FD5A-FEEA-1111-45225968E5F6}"/>
              </a:ext>
            </a:extLst>
          </p:cNvPr>
          <p:cNvCxnSpPr>
            <a:cxnSpLocks/>
          </p:cNvCxnSpPr>
          <p:nvPr/>
        </p:nvCxnSpPr>
        <p:spPr>
          <a:xfrm>
            <a:off x="2870204" y="4902498"/>
            <a:ext cx="1777100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BD27DE61-61D4-4E36-079C-77CD12853B1C}"/>
              </a:ext>
            </a:extLst>
          </p:cNvPr>
          <p:cNvSpPr/>
          <p:nvPr/>
        </p:nvSpPr>
        <p:spPr>
          <a:xfrm>
            <a:off x="1073468" y="3828347"/>
            <a:ext cx="2999232" cy="162757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Interfaces includes: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INFORMATION LINKS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31B5A6-14EF-DB32-C758-4780E6DC9A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1"/>
          <a:stretch/>
        </p:blipFill>
        <p:spPr>
          <a:xfrm rot="-480000">
            <a:off x="8778327" y="537899"/>
            <a:ext cx="5526821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553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150272" y="3025374"/>
            <a:ext cx="3252477" cy="74413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027F7-CF68-45EF-E8B4-9A1F955AC44A}"/>
              </a:ext>
            </a:extLst>
          </p:cNvPr>
          <p:cNvSpPr/>
          <p:nvPr/>
        </p:nvSpPr>
        <p:spPr>
          <a:xfrm>
            <a:off x="6198158" y="302537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620739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06521-DC5A-4A16-E174-FD5ECA3B2F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F34E46C-9D08-D586-3C40-2375D6B795F1}"/>
              </a:ext>
            </a:extLst>
          </p:cNvPr>
          <p:cNvSpPr/>
          <p:nvPr/>
        </p:nvSpPr>
        <p:spPr>
          <a:xfrm>
            <a:off x="277919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FD8A8F-D258-7B55-2407-9553CC360356}"/>
              </a:ext>
            </a:extLst>
          </p:cNvPr>
          <p:cNvCxnSpPr>
            <a:cxnSpLocks/>
          </p:cNvCxnSpPr>
          <p:nvPr/>
        </p:nvCxnSpPr>
        <p:spPr>
          <a:xfrm flipH="1">
            <a:off x="6280431" y="331853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5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Other Dispatch Window Items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6777484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023360" y="3345180"/>
            <a:ext cx="914400" cy="57697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044585" y="3872309"/>
            <a:ext cx="1418560" cy="28405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3A0D2-1308-446D-4B07-3F89B32F9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2EBB17CD-98CB-EAAD-2893-EC38A81B1523}"/>
              </a:ext>
            </a:extLst>
          </p:cNvPr>
          <p:cNvSpPr/>
          <p:nvPr/>
        </p:nvSpPr>
        <p:spPr>
          <a:xfrm>
            <a:off x="1191183" y="1513691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2572239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Departure/Start Mileage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auto-populates from the most recent record</a:t>
            </a:r>
          </a:p>
        </p:txBody>
      </p:sp>
    </p:spTree>
    <p:extLst>
      <p:ext uri="{BB962C8B-B14F-4D97-AF65-F5344CB8AC3E}">
        <p14:creationId xmlns:p14="http://schemas.microsoft.com/office/powerpoint/2010/main" val="33928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CEAC40-57FD-3BFA-1DB9-83CF4F347B7E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64204" cy="1464449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12825-5BC5-27CA-B627-15DB1E423D43}"/>
              </a:ext>
            </a:extLst>
          </p:cNvPr>
          <p:cNvCxnSpPr>
            <a:cxnSpLocks/>
          </p:cNvCxnSpPr>
          <p:nvPr/>
        </p:nvCxnSpPr>
        <p:spPr>
          <a:xfrm>
            <a:off x="2941964" y="5070119"/>
            <a:ext cx="2102621" cy="0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F1EB77-7B07-F42F-9CA6-7679A4DAFE63}"/>
              </a:ext>
            </a:extLst>
          </p:cNvPr>
          <p:cNvSpPr/>
          <p:nvPr/>
        </p:nvSpPr>
        <p:spPr>
          <a:xfrm>
            <a:off x="5108418" y="4495803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F06206-A680-2BBF-B829-51FE6004DF6F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B3F1711-9D88-6CBA-21C8-D1AB8A70E781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604317"/>
            <a:ext cx="2902717" cy="1598782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Watch out for  information  or instructions in COMMENTS before submitting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A1CE236-12DE-B99F-1288-466D79A851E1}"/>
              </a:ext>
            </a:extLst>
          </p:cNvPr>
          <p:cNvSpPr/>
          <p:nvPr/>
        </p:nvSpPr>
        <p:spPr>
          <a:xfrm>
            <a:off x="1367740" y="4422949"/>
            <a:ext cx="3013220" cy="13834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Communicate  to driver any previous damage noted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1E715E73-C334-67C6-56DC-97DF9825A323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Out</a:t>
            </a:r>
          </a:p>
        </p:txBody>
      </p:sp>
    </p:spTree>
    <p:extLst>
      <p:ext uri="{BB962C8B-B14F-4D97-AF65-F5344CB8AC3E}">
        <p14:creationId xmlns:p14="http://schemas.microsoft.com/office/powerpoint/2010/main" val="14778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7" grpId="0" animBg="1"/>
      <p:bldP spid="10" grpId="0" animBg="1"/>
      <p:bldP spid="16" grpId="0" animBg="1"/>
      <p:bldP spid="2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Return Vehicle/Dispatch In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0798461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Choose from the same options to CHECK a vehicle BACK IN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01284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29359-7316-722E-F5BA-AA27FA57211C}"/>
              </a:ext>
            </a:extLst>
          </p:cNvPr>
          <p:cNvSpPr/>
          <p:nvPr/>
        </p:nvSpPr>
        <p:spPr>
          <a:xfrm>
            <a:off x="8793917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0EECCA-005F-B0F2-10A1-578DF8053C4D}"/>
              </a:ext>
            </a:extLst>
          </p:cNvPr>
          <p:cNvSpPr/>
          <p:nvPr/>
        </p:nvSpPr>
        <p:spPr>
          <a:xfrm>
            <a:off x="10305732" y="3622925"/>
            <a:ext cx="55030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6312EB11-6B1C-E86B-8391-6CE16F8F1328}"/>
              </a:ext>
            </a:extLst>
          </p:cNvPr>
          <p:cNvSpPr/>
          <p:nvPr/>
        </p:nvSpPr>
        <p:spPr>
          <a:xfrm>
            <a:off x="259631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4DB474-9C50-7652-8E97-B93FD893DE0F}"/>
              </a:ext>
            </a:extLst>
          </p:cNvPr>
          <p:cNvCxnSpPr>
            <a:cxnSpLocks/>
          </p:cNvCxnSpPr>
          <p:nvPr/>
        </p:nvCxnSpPr>
        <p:spPr>
          <a:xfrm>
            <a:off x="4062886" y="2590886"/>
            <a:ext cx="6242846" cy="104096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8D3FB6-8797-0D82-E6E3-04FF122B6AFA}"/>
              </a:ext>
            </a:extLst>
          </p:cNvPr>
          <p:cNvSpPr/>
          <p:nvPr/>
        </p:nvSpPr>
        <p:spPr>
          <a:xfrm>
            <a:off x="10562042" y="3619460"/>
            <a:ext cx="267738" cy="3303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ED22F2-9FD4-1057-363A-22F73EAAA775}"/>
              </a:ext>
            </a:extLst>
          </p:cNvPr>
          <p:cNvSpPr/>
          <p:nvPr/>
        </p:nvSpPr>
        <p:spPr>
          <a:xfrm>
            <a:off x="9459822" y="303631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609779-FB2C-8224-377E-DC0C8E80AD10}"/>
              </a:ext>
            </a:extLst>
          </p:cNvPr>
          <p:cNvCxnSpPr>
            <a:cxnSpLocks/>
          </p:cNvCxnSpPr>
          <p:nvPr/>
        </p:nvCxnSpPr>
        <p:spPr>
          <a:xfrm flipH="1">
            <a:off x="9542095" y="332947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4871DB-F24B-B709-7890-42226BABE8D8}"/>
              </a:ext>
            </a:extLst>
          </p:cNvPr>
          <p:cNvSpPr/>
          <p:nvPr/>
        </p:nvSpPr>
        <p:spPr>
          <a:xfrm>
            <a:off x="1014984" y="2834640"/>
            <a:ext cx="1435968" cy="986301"/>
          </a:xfrm>
          <a:prstGeom prst="flowChartAlternateProcess">
            <a:avLst/>
          </a:prstGeom>
          <a:solidFill>
            <a:srgbClr val="D9D9D9">
              <a:alpha val="69000"/>
            </a:srgbClr>
          </a:solidFill>
          <a:ln w="12700" cap="flat" cmpd="sng" algn="ctr">
            <a:solidFill>
              <a:srgbClr val="D9D9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4" grpId="1" animBg="1"/>
      <p:bldP spid="19" grpId="0" animBg="1"/>
      <p:bldP spid="21" grpId="0" animBg="1"/>
      <p:bldP spid="26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9536819" y="3931330"/>
            <a:ext cx="894462" cy="2025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8F2773-77ED-AF01-6307-609CD9A06C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7D6EA-A323-8E53-52DE-55FE209F28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42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E2CEFC1-3408-17C2-6B27-962717794548}"/>
              </a:ext>
            </a:extLst>
          </p:cNvPr>
          <p:cNvSpPr/>
          <p:nvPr/>
        </p:nvSpPr>
        <p:spPr>
          <a:xfrm>
            <a:off x="1124712" y="1709928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32FAE8-9283-C3B6-0808-478FD32016BE}"/>
              </a:ext>
            </a:extLst>
          </p:cNvPr>
          <p:cNvCxnSpPr>
            <a:cxnSpLocks/>
          </p:cNvCxnSpPr>
          <p:nvPr/>
        </p:nvCxnSpPr>
        <p:spPr>
          <a:xfrm>
            <a:off x="3722787" y="3138055"/>
            <a:ext cx="4628404" cy="88828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625DB3E3-9675-FD05-7512-CB41FC4503D0}"/>
              </a:ext>
            </a:extLst>
          </p:cNvPr>
          <p:cNvSpPr/>
          <p:nvPr/>
        </p:nvSpPr>
        <p:spPr>
          <a:xfrm>
            <a:off x="1383936" y="2655050"/>
            <a:ext cx="2516585" cy="1160529"/>
          </a:xfrm>
          <a:prstGeom prst="flowChartAlternateProcess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End Mileage MUST be typed in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12A7F9-EBCC-7574-C6B3-E98E747241E1}"/>
              </a:ext>
            </a:extLst>
          </p:cNvPr>
          <p:cNvSpPr/>
          <p:nvPr/>
        </p:nvSpPr>
        <p:spPr>
          <a:xfrm>
            <a:off x="8371973" y="3910549"/>
            <a:ext cx="1211909" cy="2233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ECA087-A452-82F5-8312-6B4FAAED23FC}"/>
              </a:ext>
            </a:extLst>
          </p:cNvPr>
          <p:cNvCxnSpPr>
            <a:cxnSpLocks/>
          </p:cNvCxnSpPr>
          <p:nvPr/>
        </p:nvCxnSpPr>
        <p:spPr>
          <a:xfrm flipV="1">
            <a:off x="7463174" y="4122367"/>
            <a:ext cx="2099926" cy="90553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94AFA347-AA8E-78F7-2E26-56A0287B87AA}"/>
              </a:ext>
            </a:extLst>
          </p:cNvPr>
          <p:cNvSpPr/>
          <p:nvPr/>
        </p:nvSpPr>
        <p:spPr>
          <a:xfrm>
            <a:off x="5256661" y="4713744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Total mileage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self-calculates based on Odom End </a:t>
            </a:r>
          </a:p>
        </p:txBody>
      </p:sp>
    </p:spTree>
    <p:extLst>
      <p:ext uri="{BB962C8B-B14F-4D97-AF65-F5344CB8AC3E}">
        <p14:creationId xmlns:p14="http://schemas.microsoft.com/office/powerpoint/2010/main" val="80155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6" grpId="1" animBg="1"/>
      <p:bldP spid="25" grpId="0" animBg="1"/>
      <p:bldP spid="25" grpId="1" animBg="1"/>
      <p:bldP spid="3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23993B3-5FA3-23BE-0CF8-E3072DB4782F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07714" cy="186554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84ED888-842F-93D4-6454-C9DFE0105B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42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D7394-A873-E58E-83C6-17B7B935A2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D9B5B-FA1E-218A-8A0D-279E653FFD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435051"/>
            <a:ext cx="2902717" cy="107777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any NEW DAMAGE on the vehicle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E37D3-A053-7F78-1A7D-A65012AB0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B806FA-9900-BF98-6C23-093D582973E7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167D3B9-A705-D080-D138-8ACAF8F10D30}"/>
              </a:ext>
            </a:extLst>
          </p:cNvPr>
          <p:cNvSpPr/>
          <p:nvPr/>
        </p:nvSpPr>
        <p:spPr>
          <a:xfrm>
            <a:off x="1414439" y="3581978"/>
            <a:ext cx="2902717" cy="989437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Details will appear here again with next  reservation</a:t>
            </a:r>
          </a:p>
        </p:txBody>
      </p:sp>
    </p:spTree>
    <p:extLst>
      <p:ext uri="{BB962C8B-B14F-4D97-AF65-F5344CB8AC3E}">
        <p14:creationId xmlns:p14="http://schemas.microsoft.com/office/powerpoint/2010/main" val="191069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CB236-7C20-8581-817E-9662696FF84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In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23993B3-5FA3-23BE-0CF8-E3072DB4782F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12825-5BC5-27CA-B627-15DB1E423D43}"/>
              </a:ext>
            </a:extLst>
          </p:cNvPr>
          <p:cNvCxnSpPr>
            <a:cxnSpLocks/>
          </p:cNvCxnSpPr>
          <p:nvPr/>
        </p:nvCxnSpPr>
        <p:spPr>
          <a:xfrm>
            <a:off x="4251960" y="3535680"/>
            <a:ext cx="4480560" cy="186264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84ED888-842F-93D4-6454-C9DFE0105B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42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D7394-A873-E58E-83C6-17B7B935A2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D9B5B-FA1E-218A-8A0D-279E653FFD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EEF4482-3CB4-A024-2E38-EB3676D868DE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A1CE236-12DE-B99F-1288-466D79A851E1}"/>
              </a:ext>
            </a:extLst>
          </p:cNvPr>
          <p:cNvSpPr/>
          <p:nvPr/>
        </p:nvSpPr>
        <p:spPr>
          <a:xfrm>
            <a:off x="1382014" y="2377966"/>
            <a:ext cx="3013220" cy="1973054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Send email to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 STAFF if you need to relay any information to them regarding this reservation/vehicle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(example: damages)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F48D197C-C838-6E24-B0AB-67B8D27DF383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E37D3-A053-7F78-1A7D-A65012AB0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38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C4760D-6107-C067-5E58-8E738B09D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536" y="1618488"/>
            <a:ext cx="7203014" cy="383318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spcBef>
                <a:spcPts val="1600"/>
              </a:spcBef>
              <a:buNone/>
            </a:pPr>
            <a:r>
              <a:rPr lang="en-US" sz="3600" b="1">
                <a:latin typeface="Roboto Condensed" panose="02000000000000000000" pitchFamily="2" charset="0"/>
                <a:ea typeface="Roboto Condensed" panose="02000000000000000000" pitchFamily="2" charset="0"/>
              </a:rPr>
              <a:t>Other places vehicles can be Dispatched include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3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Manage&gt;Reservations – Dispatch Icon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3000" err="1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QwikFind</a:t>
            </a:r>
            <a:r>
              <a:rPr lang="en-US" sz="3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– Assets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3000" err="1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QwikFind</a:t>
            </a:r>
            <a:r>
              <a:rPr lang="en-US" sz="3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- Users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30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Dashboard - Departing/Returning</a:t>
            </a:r>
          </a:p>
          <a:p>
            <a:pPr marL="457200" lvl="1" indent="0">
              <a:spcBef>
                <a:spcPts val="1600"/>
              </a:spcBef>
              <a:buNone/>
            </a:pPr>
            <a:r>
              <a:rPr lang="en-US" sz="2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(considered best practice) </a:t>
            </a:r>
          </a:p>
          <a:p>
            <a:pPr marL="0" indent="0" algn="l">
              <a:spcBef>
                <a:spcPts val="1600"/>
              </a:spcBef>
              <a:buNone/>
            </a:pPr>
            <a:endParaRPr lang="en-US" sz="25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EE79F-7E86-D3D3-6AC1-DB4FEC6E1A7A}"/>
              </a:ext>
            </a:extLst>
          </p:cNvPr>
          <p:cNvGrpSpPr/>
          <p:nvPr/>
        </p:nvGrpSpPr>
        <p:grpSpPr>
          <a:xfrm>
            <a:off x="8719541" y="336175"/>
            <a:ext cx="6932795" cy="3849624"/>
            <a:chOff x="8719541" y="336175"/>
            <a:chExt cx="6932795" cy="3849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1CBFC0-7F6B-10FC-A6AE-D0BA89ED4AC3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80000">
              <a:off x="8821768" y="336175"/>
              <a:ext cx="6830568" cy="3849624"/>
            </a:xfrm>
            <a:prstGeom prst="rect">
              <a:avLst/>
            </a:prstGeom>
            <a:ln>
              <a:noFill/>
            </a:ln>
            <a:effectLst/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CE3238-0944-2E01-2DDF-73D9B06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420000">
              <a:off x="8719541" y="766159"/>
              <a:ext cx="2398088" cy="27432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3AEA461-2FAE-0EB3-7FDE-5C0F232DF4D6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Dispatching a Vehicle</a:t>
            </a:r>
          </a:p>
        </p:txBody>
      </p:sp>
    </p:spTree>
    <p:extLst>
      <p:ext uri="{BB962C8B-B14F-4D97-AF65-F5344CB8AC3E}">
        <p14:creationId xmlns:p14="http://schemas.microsoft.com/office/powerpoint/2010/main" val="15594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630B-9D21-F240-AFBC-B723F7F62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104416"/>
            <a:ext cx="10512862" cy="1325563"/>
          </a:xfrm>
        </p:spPr>
        <p:txBody>
          <a:bodyPr>
            <a:normAutofit/>
          </a:bodyPr>
          <a:lstStyle/>
          <a:p>
            <a:r>
              <a:rPr lang="en-US" dirty="0"/>
              <a:t>What We’ll Learn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7D4FC-DBAF-F46B-E487-7BDAA11C43D1}"/>
              </a:ext>
            </a:extLst>
          </p:cNvPr>
          <p:cNvSpPr txBox="1"/>
          <p:nvPr/>
        </p:nvSpPr>
        <p:spPr>
          <a:xfrm>
            <a:off x="1019379" y="1120557"/>
            <a:ext cx="6737255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What is FleetCommander?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	FleetCommander Overview 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Accessing FleetCommander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Log-in 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Welcome Page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Driver/Requestor Interface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742950" marR="0" lvl="1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Information Links (including New User</a:t>
            </a:r>
            <a:r>
              <a:rPr kumimoji="0" lang="en-US" sz="1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 Registration)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742950" marR="0" lvl="1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Vehicle Use Links (including Make Reservation)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Admin Interface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Admin Menu (Configure, Tools, Reports, and Manage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Manage &gt; User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Manage &gt; Vehicle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Manage &gt; Make Reservation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Manage &gt; Reservation</a:t>
            </a:r>
          </a:p>
          <a:p>
            <a:pPr marL="1257300" marR="0" lvl="2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View, Modify, and Cancel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Dispatching a Vehicle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Manage &gt; Fleet</a:t>
            </a:r>
          </a:p>
          <a:p>
            <a:pPr marL="1257300" marR="0" lvl="2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View, Make, and Move Reservations</a:t>
            </a:r>
          </a:p>
          <a:p>
            <a:pPr marL="800100" marR="0" lvl="1" indent="-34290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Dashboard – Vehicle Use Tab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	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Helvetica Neue"/>
            </a:endParaRPr>
          </a:p>
        </p:txBody>
      </p:sp>
      <p:pic>
        <p:nvPicPr>
          <p:cNvPr id="9" name="Picture 8" descr="A person writing on a chalkboard&#10;&#10;Description automatically generated">
            <a:extLst>
              <a:ext uri="{FF2B5EF4-FFF2-40B4-BE49-F238E27FC236}">
                <a16:creationId xmlns:a16="http://schemas.microsoft.com/office/drawing/2014/main" id="{264FCBBD-E18A-996E-0389-7510DC502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409" r="28640"/>
          <a:stretch/>
        </p:blipFill>
        <p:spPr>
          <a:xfrm>
            <a:off x="7138217" y="13083"/>
            <a:ext cx="6469611" cy="6851498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7C21BCAC-3CCE-4189-39D4-903317464193}"/>
              </a:ext>
            </a:extLst>
          </p:cNvPr>
          <p:cNvSpPr/>
          <p:nvPr/>
        </p:nvSpPr>
        <p:spPr>
          <a:xfrm>
            <a:off x="5852160" y="5729075"/>
            <a:ext cx="3008770" cy="879841"/>
          </a:xfrm>
          <a:prstGeom prst="flowChartAlternateProcess">
            <a:avLst/>
          </a:prstGeom>
          <a:solidFill>
            <a:srgbClr val="38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Don’t worry…it’s not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rocket science!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255961-7E8D-B6B0-0313-D95B2B62E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41" y="6194840"/>
            <a:ext cx="265656" cy="2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3" y="2954021"/>
            <a:ext cx="7364412" cy="587886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Information Links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D55CD7-EBE9-8C10-1356-F178580795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1"/>
          <a:stretch/>
        </p:blipFill>
        <p:spPr>
          <a:xfrm rot="-480000">
            <a:off x="8778327" y="537899"/>
            <a:ext cx="5526821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5704160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800100" marR="0" lvl="1" indent="-342900" algn="l" defTabSz="412636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  <a:sym typeface="Helvetica"/>
              </a:rPr>
              <a:t>Manage&gt;Reservations – Dispatch Icon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3483183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- Dispatch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5177847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3026784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dispatch a vehicle via Manage&gt; Reservations…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…select Dispatch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icon</a:t>
            </a:r>
          </a:p>
        </p:txBody>
      </p:sp>
    </p:spTree>
    <p:extLst>
      <p:ext uri="{BB962C8B-B14F-4D97-AF65-F5344CB8AC3E}">
        <p14:creationId xmlns:p14="http://schemas.microsoft.com/office/powerpoint/2010/main" val="20899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QwikFind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 Search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025586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87B384-0CA5-01BD-055A-9B8AFA16A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46A1F-809C-A772-0134-C029E6FAE39E}"/>
              </a:ext>
            </a:extLst>
          </p:cNvPr>
          <p:cNvSpPr/>
          <p:nvPr/>
        </p:nvSpPr>
        <p:spPr>
          <a:xfrm>
            <a:off x="5093623" y="3035068"/>
            <a:ext cx="3304309" cy="25977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916680" y="3230880"/>
            <a:ext cx="1176943" cy="37418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5DE0F42-DA07-CADD-90C4-48F79A5A3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47" y="3040147"/>
            <a:ext cx="658577" cy="1013693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1264230" y="2933100"/>
            <a:ext cx="2779723" cy="1544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allows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Assets, Users, &amp; 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6A6EAD-E1E6-FE43-C351-A09B5785F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" y="1710260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QwikFind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 -Asset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6939827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BBB90-A2BA-F9C0-6B15-8ACB63A078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192" y="971802"/>
            <a:ext cx="6803597" cy="55778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- Asset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009328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630393" y="1926026"/>
            <a:ext cx="1569968" cy="62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“Asset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5598811" y="2626487"/>
            <a:ext cx="2234116" cy="1385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vehicle’s NAME or LICENSE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304019" y="2047744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Vehicle Profile</a:t>
            </a:r>
          </a:p>
        </p:txBody>
      </p:sp>
    </p:spTree>
    <p:extLst>
      <p:ext uri="{BB962C8B-B14F-4D97-AF65-F5344CB8AC3E}">
        <p14:creationId xmlns:p14="http://schemas.microsoft.com/office/powerpoint/2010/main" val="16357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D9D20-CCAB-2AD2-3456-395810E0A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" y="1243656"/>
            <a:ext cx="12048264" cy="55707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“Asset Lookup”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BC096-0824-8C82-7252-EBF5C5A0B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10" y="4120364"/>
            <a:ext cx="3175980" cy="4910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2F7C2F-5D26-E393-4150-BEE38CFBDD68}"/>
              </a:ext>
            </a:extLst>
          </p:cNvPr>
          <p:cNvCxnSpPr>
            <a:cxnSpLocks/>
          </p:cNvCxnSpPr>
          <p:nvPr/>
        </p:nvCxnSpPr>
        <p:spPr>
          <a:xfrm flipH="1" flipV="1">
            <a:off x="4874669" y="4347558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57171AD-08BA-F383-FEA8-792C9F313EEF}"/>
              </a:ext>
            </a:extLst>
          </p:cNvPr>
          <p:cNvSpPr/>
          <p:nvPr/>
        </p:nvSpPr>
        <p:spPr>
          <a:xfrm>
            <a:off x="3862629" y="5061205"/>
            <a:ext cx="2515693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Out to scheduled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6CC9F93-387A-696B-29F9-C241ADEB0267}"/>
              </a:ext>
            </a:extLst>
          </p:cNvPr>
          <p:cNvCxnSpPr>
            <a:cxnSpLocks/>
          </p:cNvCxnSpPr>
          <p:nvPr/>
        </p:nvCxnSpPr>
        <p:spPr>
          <a:xfrm flipV="1">
            <a:off x="3065318" y="4208318"/>
            <a:ext cx="1361209" cy="88765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1103C99-9B42-FACC-81BB-10B39765A36C}"/>
              </a:ext>
            </a:extLst>
          </p:cNvPr>
          <p:cNvSpPr/>
          <p:nvPr/>
        </p:nvSpPr>
        <p:spPr>
          <a:xfrm>
            <a:off x="493413" y="4867378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a Reservation for this Vehicle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74AF14-5986-25E5-B962-EC4CB9AB5C24}"/>
              </a:ext>
            </a:extLst>
          </p:cNvPr>
          <p:cNvCxnSpPr>
            <a:cxnSpLocks/>
          </p:cNvCxnSpPr>
          <p:nvPr/>
        </p:nvCxnSpPr>
        <p:spPr>
          <a:xfrm flipH="1">
            <a:off x="7702715" y="4152847"/>
            <a:ext cx="725542" cy="14256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AD0F9AE-3FC2-0340-F20F-338995877D83}"/>
              </a:ext>
            </a:extLst>
          </p:cNvPr>
          <p:cNvSpPr/>
          <p:nvPr/>
        </p:nvSpPr>
        <p:spPr>
          <a:xfrm>
            <a:off x="8387960" y="3368459"/>
            <a:ext cx="2584840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In from scheduled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ECBA5-DEAB-221C-5D80-90719ED20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9" y="1456763"/>
            <a:ext cx="3859754" cy="4192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5949E1-37A7-DD30-7814-FB6209E3E89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- Asset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FCCBD0-6865-6D1C-2380-0AB7A9388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08" y="2787339"/>
            <a:ext cx="7079593" cy="278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C532DB-8211-5CB5-F91E-D2AEC4B4D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17" y="2070961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693F4F-A069-E995-969E-3C9E8BA5FF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5530" y="4252826"/>
            <a:ext cx="857487" cy="11935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7E3CD9D-D83F-85D1-E202-BB4E2CA0693B}"/>
              </a:ext>
            </a:extLst>
          </p:cNvPr>
          <p:cNvSpPr/>
          <p:nvPr/>
        </p:nvSpPr>
        <p:spPr>
          <a:xfrm>
            <a:off x="4507631" y="4219301"/>
            <a:ext cx="905385" cy="1528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20" grpId="0" animBg="1"/>
      <p:bldP spid="28" grpId="0" animBg="1"/>
      <p:bldP spid="28" grpId="1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QwikFind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 - User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0167457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3CD17-C1CD-32CE-3237-A38C194D9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92" y="1106892"/>
            <a:ext cx="6750773" cy="55225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175584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547265" y="1853289"/>
            <a:ext cx="1569968" cy="62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“User”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5598811" y="2889231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USERNAME or LAST NAME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304019" y="2047744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Profile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B7E65-D20E-9615-CB29-002F749FD0D4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- User</a:t>
            </a:r>
          </a:p>
        </p:txBody>
      </p:sp>
    </p:spTree>
    <p:extLst>
      <p:ext uri="{BB962C8B-B14F-4D97-AF65-F5344CB8AC3E}">
        <p14:creationId xmlns:p14="http://schemas.microsoft.com/office/powerpoint/2010/main" val="14416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6C656-D297-CC00-D1DD-83B84B6EB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" y="1243656"/>
            <a:ext cx="12063505" cy="559356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BFD96E-2B1E-0AD9-8067-3559E22B5D58}"/>
              </a:ext>
            </a:extLst>
          </p:cNvPr>
          <p:cNvCxnSpPr>
            <a:cxnSpLocks/>
          </p:cNvCxnSpPr>
          <p:nvPr/>
        </p:nvCxnSpPr>
        <p:spPr>
          <a:xfrm flipV="1">
            <a:off x="3065318" y="4114800"/>
            <a:ext cx="914400" cy="98117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27BF75-AC1D-7FC5-EFBA-844A570B860D}"/>
              </a:ext>
            </a:extLst>
          </p:cNvPr>
          <p:cNvCxnSpPr>
            <a:cxnSpLocks/>
          </p:cNvCxnSpPr>
          <p:nvPr/>
        </p:nvCxnSpPr>
        <p:spPr>
          <a:xfrm flipH="1" flipV="1">
            <a:off x="7929597" y="3401153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6BDBEC1-C513-78BA-53D4-0B82709A2B50}"/>
              </a:ext>
            </a:extLst>
          </p:cNvPr>
          <p:cNvSpPr/>
          <p:nvPr/>
        </p:nvSpPr>
        <p:spPr>
          <a:xfrm>
            <a:off x="493413" y="4867378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a Reservation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766ECC9-A565-7683-89BB-9251A713CC15}"/>
              </a:ext>
            </a:extLst>
          </p:cNvPr>
          <p:cNvSpPr/>
          <p:nvPr/>
        </p:nvSpPr>
        <p:spPr>
          <a:xfrm>
            <a:off x="7199134" y="4114800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a new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D2F86-EADB-9CA0-1709-149180750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9" y="1456763"/>
            <a:ext cx="3859754" cy="4192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EE668E-67A8-0EBE-38F8-1951B05B515A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- User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FD5AAEC-13DC-14C1-B107-D63FA689088E}"/>
              </a:ext>
            </a:extLst>
          </p:cNvPr>
          <p:cNvSpPr/>
          <p:nvPr/>
        </p:nvSpPr>
        <p:spPr>
          <a:xfrm>
            <a:off x="3842795" y="3710259"/>
            <a:ext cx="1009008" cy="40472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70342F-53FD-A106-3A6E-69C5644CA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1" y="2233013"/>
            <a:ext cx="6995766" cy="34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“User Lookup”</a:t>
            </a:r>
          </a:p>
        </p:txBody>
      </p:sp>
    </p:spTree>
    <p:extLst>
      <p:ext uri="{BB962C8B-B14F-4D97-AF65-F5344CB8AC3E}">
        <p14:creationId xmlns:p14="http://schemas.microsoft.com/office/powerpoint/2010/main" val="34671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5649894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892403" y="35931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249230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82674" y="3592353"/>
            <a:ext cx="1502785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52859" y="3581586"/>
            <a:ext cx="1502321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418909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75054" y="2049681"/>
            <a:ext cx="1502785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INSTRUCTIONS:  “how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to’s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”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of making reservations 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FC93149-23D4-6081-98BC-8BBC17EB06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465F8AE-4F7F-5474-70E1-DD7B4B45795A}"/>
              </a:ext>
            </a:extLst>
          </p:cNvPr>
          <p:cNvSpPr/>
          <p:nvPr/>
        </p:nvSpPr>
        <p:spPr>
          <a:xfrm>
            <a:off x="7804009" y="358158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QwikFind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 - Reservation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8282996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600F1-E1B1-AE18-F6FD-6585AAF0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56" y="1166683"/>
            <a:ext cx="6668444" cy="546745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3179618" y="1869599"/>
            <a:ext cx="1381991" cy="9871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6329274" y="2142060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7630393" y="1809597"/>
            <a:ext cx="2082803" cy="38778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1739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“Reservation”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4010892" y="2763819"/>
            <a:ext cx="4860256" cy="106934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either Request ID (example R000029) or Confirmation Number (example 100017)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8816854" y="1689333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Reservation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86524-ECB6-DA88-1DEA-C1902E960A6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 - Reservation</a:t>
            </a:r>
          </a:p>
        </p:txBody>
      </p:sp>
    </p:spTree>
    <p:extLst>
      <p:ext uri="{BB962C8B-B14F-4D97-AF65-F5344CB8AC3E}">
        <p14:creationId xmlns:p14="http://schemas.microsoft.com/office/powerpoint/2010/main" val="3613320723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Dashboard –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QwikFind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D6D63-FEC8-BECE-5584-78416D75D1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0" y="1395265"/>
            <a:ext cx="12113638" cy="5439876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0541947D-4503-D1A7-3E68-F13516469E6F}"/>
              </a:ext>
            </a:extLst>
          </p:cNvPr>
          <p:cNvSpPr/>
          <p:nvPr/>
        </p:nvSpPr>
        <p:spPr>
          <a:xfrm>
            <a:off x="213445" y="5223312"/>
            <a:ext cx="2779723" cy="10866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 you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the Reservation’s Schedule/View Request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4F81AB-0D9D-A9EC-8323-5A059CE505EC}"/>
              </a:ext>
            </a:extLst>
          </p:cNvPr>
          <p:cNvSpPr/>
          <p:nvPr/>
        </p:nvSpPr>
        <p:spPr>
          <a:xfrm>
            <a:off x="6852213" y="2616563"/>
            <a:ext cx="451412" cy="31183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90AD3-3798-40DF-8BDD-87F915F63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43" y="1042223"/>
            <a:ext cx="10429162" cy="58157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57CFF-F76A-9440-1542-EF5BAC9298F6}"/>
              </a:ext>
            </a:extLst>
          </p:cNvPr>
          <p:cNvSpPr/>
          <p:nvPr/>
        </p:nvSpPr>
        <p:spPr>
          <a:xfrm>
            <a:off x="7502236" y="5766616"/>
            <a:ext cx="4343400" cy="954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47C11D-4DDC-B0F0-6FCA-8066A0EE4ECD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1211046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Dispatching a Vehicle – Departing/Returning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2666662" y="3093511"/>
            <a:ext cx="1408304" cy="2285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4B543C-933D-3AC4-EE37-42233F777E85}"/>
              </a:ext>
            </a:extLst>
          </p:cNvPr>
          <p:cNvCxnSpPr>
            <a:cxnSpLocks/>
          </p:cNvCxnSpPr>
          <p:nvPr/>
        </p:nvCxnSpPr>
        <p:spPr>
          <a:xfrm flipH="1" flipV="1">
            <a:off x="8411459" y="3139441"/>
            <a:ext cx="955565" cy="4997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76F2D15-55D1-69AF-97EB-9591EC9CC9EA}"/>
              </a:ext>
            </a:extLst>
          </p:cNvPr>
          <p:cNvSpPr/>
          <p:nvPr/>
        </p:nvSpPr>
        <p:spPr>
          <a:xfrm>
            <a:off x="8944682" y="330371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Same function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FF9F72-F908-1C9C-A1B7-BC73921D5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51" y="2525188"/>
            <a:ext cx="6431216" cy="405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94757" y="3093511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Double-click line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B7719-FD8C-88E8-9C89-0E1615E31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73" y="1710260"/>
            <a:ext cx="3859754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0C1D-9896-4F70-BF19-3EC26C8095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338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5649894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892403" y="35931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249230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90295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58725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POLICIES:  the “must agrees”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of using vehicles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0C2061-F1B9-66C5-F2CA-C51A09EFA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7E5094-AE8D-7BE3-78F0-4CE93641E675}"/>
              </a:ext>
            </a:extLst>
          </p:cNvPr>
          <p:cNvSpPr/>
          <p:nvPr/>
        </p:nvSpPr>
        <p:spPr>
          <a:xfrm>
            <a:off x="7804009" y="382923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26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4080873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892403" y="35931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249230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97915" y="3589021"/>
            <a:ext cx="1481560" cy="141814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66345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434149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5662100" y="2049682"/>
            <a:ext cx="1496800" cy="141814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VEHICLES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AND RATE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what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types of vehicle are offered &amp; the cost to rent.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43796B-28D1-1169-E321-3F11FDA84C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26C9E3-67C7-CCB7-0183-D3F1D507AB81}"/>
              </a:ext>
            </a:extLst>
          </p:cNvPr>
          <p:cNvSpPr/>
          <p:nvPr/>
        </p:nvSpPr>
        <p:spPr>
          <a:xfrm>
            <a:off x="7804009" y="408450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6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5649894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892403" y="35931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249230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97915" y="3589021"/>
            <a:ext cx="1481560" cy="141814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66345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434149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9682"/>
            <a:ext cx="1496800" cy="141814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LOCATIONS:  where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 go to get vehicle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10612F-3354-137F-FA11-FAED3E385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6CE95F1-E7A6-248C-4D6C-B581A01DB45A}"/>
              </a:ext>
            </a:extLst>
          </p:cNvPr>
          <p:cNvSpPr/>
          <p:nvPr/>
        </p:nvSpPr>
        <p:spPr>
          <a:xfrm>
            <a:off x="7804009" y="433596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88633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2492306" y="359235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58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90295" y="358854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58725" y="358920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7239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CONTACT US:  who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 ask for help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3FBA59-DBB6-47C8-E219-6760A63FBF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06049D-D247-681D-BEF7-CFC61C1F601F}"/>
              </a:ext>
            </a:extLst>
          </p:cNvPr>
          <p:cNvSpPr/>
          <p:nvPr/>
        </p:nvSpPr>
        <p:spPr>
          <a:xfrm>
            <a:off x="7804009" y="459885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1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2484017" y="3572257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880164" y="3579934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20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4090295" y="3584733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58725" y="357396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5715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FAQ’s:  answers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 popular questions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A93691-706F-5BFC-8465-5251C68CD4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811B83D-B7B2-364E-7896-10E6866F7AD7}"/>
              </a:ext>
            </a:extLst>
          </p:cNvPr>
          <p:cNvSpPr/>
          <p:nvPr/>
        </p:nvSpPr>
        <p:spPr>
          <a:xfrm>
            <a:off x="7804009" y="483888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4079331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876354" y="3587554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2499937" y="357669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5658725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TERMS OF USE: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the rules of using application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942E9A-E4E3-4A5B-9ADA-EC354B618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373007-7E04-E6AA-FE49-ADDE636C9474}"/>
              </a:ext>
            </a:extLst>
          </p:cNvPr>
          <p:cNvSpPr/>
          <p:nvPr/>
        </p:nvSpPr>
        <p:spPr>
          <a:xfrm>
            <a:off x="7804009" y="509415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7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5636824" y="3581586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872544" y="3568504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2499937" y="357669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4088925" y="3587665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875598" y="515897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47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PRIVACY STATEMENT: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protecting your privacy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71C829-2FEA-19AF-53CD-59363A8A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AFD4F4-8B70-9E0A-B54D-77FA1AA253E1}"/>
              </a:ext>
            </a:extLst>
          </p:cNvPr>
          <p:cNvSpPr/>
          <p:nvPr/>
        </p:nvSpPr>
        <p:spPr>
          <a:xfrm>
            <a:off x="7804009" y="533418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873894" y="51591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882592" y="3588600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2499937" y="357669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52000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4088925" y="3589984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5656550" y="3590804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02FE-C27C-EA4C-07A8-75133A901C35}"/>
              </a:ext>
            </a:extLst>
          </p:cNvPr>
          <p:cNvSpPr>
            <a:spLocks noChangeAspect="1"/>
          </p:cNvSpPr>
          <p:nvPr/>
        </p:nvSpPr>
        <p:spPr>
          <a:xfrm>
            <a:off x="2533541" y="5167090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DOCUMENTS: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additional important information to access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C61B3-085C-BCF8-B510-2F1A814F0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0C91E3-8466-660C-99BF-1B58DD84A806}"/>
              </a:ext>
            </a:extLst>
          </p:cNvPr>
          <p:cNvSpPr/>
          <p:nvPr/>
        </p:nvSpPr>
        <p:spPr>
          <a:xfrm>
            <a:off x="7804009" y="559707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5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634FB9-7D61-0E51-C798-A6C04BB8B877}"/>
              </a:ext>
            </a:extLst>
          </p:cNvPr>
          <p:cNvSpPr txBox="1">
            <a:spLocks/>
          </p:cNvSpPr>
          <p:nvPr/>
        </p:nvSpPr>
        <p:spPr>
          <a:xfrm>
            <a:off x="839569" y="266467"/>
            <a:ext cx="11058022" cy="1619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</a:rPr>
              <a:t>N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ew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</a:rPr>
              <a:t>U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ser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</a:rPr>
              <a:t>T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raining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</a:rPr>
              <a:t>S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  <a:sym typeface="Helvetica Neue"/>
              </a:rPr>
              <a:t>ession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52456"/>
                </a:solidFill>
                <a:effectLst/>
                <a:uLnTx/>
                <a:uFillTx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</a:rPr>
              <a:t>and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B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est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 </a:t>
            </a:r>
            <a:r>
              <a:rPr kumimoji="0" lang="en-US" sz="3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sym typeface="Helvetica Neue"/>
              </a:rPr>
              <a:t>appr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O</a:t>
            </a:r>
            <a:r>
              <a:rPr kumimoji="0" lang="en-US" sz="3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sym typeface="Helvetica Neue"/>
              </a:rPr>
              <a:t>ach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to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L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everage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T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he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</a:rPr>
              <a:t>S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sym typeface="Helvetica Neue"/>
              </a:rPr>
              <a:t>ystem</a:t>
            </a:r>
            <a:endParaRPr lang="en-US" sz="3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8B10AE-9733-04E0-011B-CB02A6DD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142" y="2350508"/>
            <a:ext cx="5234839" cy="30696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1D0DE1-D238-52C1-1219-0F144C4F7DDA}"/>
              </a:ext>
            </a:extLst>
          </p:cNvPr>
          <p:cNvSpPr txBox="1"/>
          <p:nvPr/>
        </p:nvSpPr>
        <p:spPr>
          <a:xfrm rot="16200000">
            <a:off x="2627395" y="3283572"/>
            <a:ext cx="1220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AEEF"/>
                </a:solidFill>
                <a:latin typeface="+mn-lt"/>
              </a:rPr>
              <a:t>AND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0D3177-8A1C-1DF2-070D-D4A6DEA0B74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07951" y="3131514"/>
            <a:ext cx="3179949" cy="10972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9586DA-C5DE-8563-3E30-5FF93A294A2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09612" y="2186418"/>
            <a:ext cx="2721490" cy="1097280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E535B78C-F73A-5F1A-45E4-78C829B1026F}"/>
              </a:ext>
            </a:extLst>
          </p:cNvPr>
          <p:cNvSpPr/>
          <p:nvPr/>
        </p:nvSpPr>
        <p:spPr>
          <a:xfrm>
            <a:off x="1661866" y="4522652"/>
            <a:ext cx="5052106" cy="1160529"/>
          </a:xfrm>
          <a:prstGeom prst="flowChartAlternateProcess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Roboto Condensed" panose="02000000000000000000" pitchFamily="2" charset="0"/>
              </a:rPr>
              <a:t>   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Roboto Condensed" panose="020000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94901AC-276F-1841-F8A5-34654FF4AF1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86" y="4815546"/>
            <a:ext cx="4071606" cy="56591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8CAD19-318E-05CC-6AA9-89BB9AEA88B3}"/>
              </a:ext>
            </a:extLst>
          </p:cNvPr>
          <p:cNvSpPr txBox="1"/>
          <p:nvPr/>
        </p:nvSpPr>
        <p:spPr>
          <a:xfrm>
            <a:off x="1789191" y="4916195"/>
            <a:ext cx="728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0" dirty="0" err="1">
                <a:solidFill>
                  <a:prstClr val="white"/>
                </a:solidFill>
                <a:latin typeface="Bahnschrift" panose="020B0502040204020203" pitchFamily="34" charset="0"/>
                <a:ea typeface="Roboto Condensed" panose="02000000000000000000" pitchFamily="2" charset="0"/>
              </a:rPr>
              <a:t>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Roboto Condensed" panose="02000000000000000000" pitchFamily="2" charset="0"/>
              </a:rPr>
              <a:t>t’s</a:t>
            </a:r>
            <a:endParaRPr lang="en-US" sz="28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ADC8AEB-BC0E-1E5A-2B8F-C8F58ADB541B}"/>
              </a:ext>
            </a:extLst>
          </p:cNvPr>
          <p:cNvSpPr txBox="1">
            <a:spLocks/>
          </p:cNvSpPr>
          <p:nvPr/>
        </p:nvSpPr>
        <p:spPr>
          <a:xfrm>
            <a:off x="839569" y="262358"/>
            <a:ext cx="11058022" cy="1619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ew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ser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raining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ession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est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3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appr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</a:t>
            </a:r>
            <a:r>
              <a:rPr kumimoji="0" lang="en-US" sz="3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ach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to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everage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</a:t>
            </a:r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Helvetica Neue"/>
              </a:rPr>
              <a:t>ystem</a:t>
            </a:r>
            <a:endParaRPr lang="en-U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3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Shares specific information regarding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CFA287-5D5B-2CB2-276C-E405A90D7328}"/>
              </a:ext>
            </a:extLst>
          </p:cNvPr>
          <p:cNvSpPr>
            <a:spLocks noChangeAspect="1"/>
          </p:cNvSpPr>
          <p:nvPr/>
        </p:nvSpPr>
        <p:spPr>
          <a:xfrm>
            <a:off x="9028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52448" y="5089531"/>
            <a:ext cx="3256566" cy="1533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BA12AE-7138-E9BD-4A11-220C98AFB39F}"/>
              </a:ext>
            </a:extLst>
          </p:cNvPr>
          <p:cNvSpPr>
            <a:spLocks noChangeAspect="1"/>
          </p:cNvSpPr>
          <p:nvPr/>
        </p:nvSpPr>
        <p:spPr>
          <a:xfrm>
            <a:off x="2503881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0EC68-EA16-08EB-7B9E-EB4082B7E3B9}"/>
              </a:ext>
            </a:extLst>
          </p:cNvPr>
          <p:cNvSpPr>
            <a:spLocks noChangeAspect="1"/>
          </p:cNvSpPr>
          <p:nvPr/>
        </p:nvSpPr>
        <p:spPr>
          <a:xfrm>
            <a:off x="408267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D4116F-2AED-96AD-A895-79FED90078EE}"/>
              </a:ext>
            </a:extLst>
          </p:cNvPr>
          <p:cNvSpPr>
            <a:spLocks noChangeAspect="1"/>
          </p:cNvSpPr>
          <p:nvPr/>
        </p:nvSpPr>
        <p:spPr>
          <a:xfrm>
            <a:off x="2534288" y="515917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E15CCD-9EB4-DE3B-1C19-EBA9D1B855B8}"/>
              </a:ext>
            </a:extLst>
          </p:cNvPr>
          <p:cNvSpPr>
            <a:spLocks noChangeAspect="1"/>
          </p:cNvSpPr>
          <p:nvPr/>
        </p:nvSpPr>
        <p:spPr>
          <a:xfrm>
            <a:off x="5658725" y="204968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F5B69-B385-EAB1-7432-7CB9206101CE}"/>
              </a:ext>
            </a:extLst>
          </p:cNvPr>
          <p:cNvSpPr>
            <a:spLocks noChangeAspect="1"/>
          </p:cNvSpPr>
          <p:nvPr/>
        </p:nvSpPr>
        <p:spPr>
          <a:xfrm>
            <a:off x="882592" y="3588600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16AC-4AF5-A966-C4EF-0B57EC78271B}"/>
              </a:ext>
            </a:extLst>
          </p:cNvPr>
          <p:cNvSpPr>
            <a:spLocks noChangeAspect="1"/>
          </p:cNvSpPr>
          <p:nvPr/>
        </p:nvSpPr>
        <p:spPr>
          <a:xfrm>
            <a:off x="2499937" y="3576692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5BD2C7-8170-10A9-D83B-C376651D8448}"/>
              </a:ext>
            </a:extLst>
          </p:cNvPr>
          <p:cNvSpPr>
            <a:spLocks noChangeAspect="1"/>
          </p:cNvSpPr>
          <p:nvPr/>
        </p:nvSpPr>
        <p:spPr>
          <a:xfrm>
            <a:off x="4088925" y="3587665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C4052-97E8-901D-DA83-2735F6494A2F}"/>
              </a:ext>
            </a:extLst>
          </p:cNvPr>
          <p:cNvSpPr>
            <a:spLocks noChangeAspect="1"/>
          </p:cNvSpPr>
          <p:nvPr/>
        </p:nvSpPr>
        <p:spPr>
          <a:xfrm>
            <a:off x="5667980" y="3577055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CF82D2-1B9E-A5D0-81F4-90D21E207A17}"/>
              </a:ext>
            </a:extLst>
          </p:cNvPr>
          <p:cNvSpPr>
            <a:spLocks noChangeAspect="1"/>
          </p:cNvSpPr>
          <p:nvPr/>
        </p:nvSpPr>
        <p:spPr>
          <a:xfrm>
            <a:off x="865520" y="5160961"/>
            <a:ext cx="1481560" cy="1399575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SIGN UP NOW: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register to use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FleetCommander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0FFA21-5853-95D0-1664-759946CD40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E5214E-43A7-16A9-1A3B-E8CCBD2B26AE}"/>
              </a:ext>
            </a:extLst>
          </p:cNvPr>
          <p:cNvSpPr/>
          <p:nvPr/>
        </p:nvSpPr>
        <p:spPr>
          <a:xfrm>
            <a:off x="7804009" y="584472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6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3" y="2954021"/>
            <a:ext cx="7364412" cy="587886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Vehicle Use Links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580C80-A1D5-CB4D-F2F6-451BB9502B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1"/>
          <a:stretch/>
        </p:blipFill>
        <p:spPr>
          <a:xfrm rot="-480000">
            <a:off x="8778327" y="537899"/>
            <a:ext cx="5526821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26517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970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Driver/Requestor Interface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E68AA-473B-2CB3-89EB-D14EF29A92CA}"/>
              </a:ext>
            </a:extLst>
          </p:cNvPr>
          <p:cNvSpPr txBox="1"/>
          <p:nvPr/>
        </p:nvSpPr>
        <p:spPr>
          <a:xfrm>
            <a:off x="394102" y="900183"/>
            <a:ext cx="8213344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Vehicle Use Links 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Launch point for requestor/driver interaction with FleetCommander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3403F-D158-C806-70F4-88A9F16CF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23" y="2031510"/>
            <a:ext cx="6302156" cy="29959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FC93149-23D4-6081-98BC-8BBC17EB0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157" y="-16657"/>
            <a:ext cx="4258707" cy="6955339"/>
          </a:xfrm>
          <a:prstGeom prst="rect">
            <a:avLst/>
          </a:prstGeom>
          <a:ln>
            <a:solidFill>
              <a:srgbClr val="3A74B7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FAB3C-2AC0-7D72-B05F-4E08BE97C4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22" y="2145350"/>
            <a:ext cx="1318338" cy="17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FCEBA-004F-FB5C-BD2D-A0E721F696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9"/>
          <a:stretch/>
        </p:blipFill>
        <p:spPr>
          <a:xfrm>
            <a:off x="2697402" y="2145349"/>
            <a:ext cx="1242138" cy="19657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0578A6-17F3-54D1-C6DC-F88AA6DCAEB8}"/>
              </a:ext>
            </a:extLst>
          </p:cNvPr>
          <p:cNvSpPr/>
          <p:nvPr/>
        </p:nvSpPr>
        <p:spPr>
          <a:xfrm>
            <a:off x="4129932" y="2107279"/>
            <a:ext cx="1303128" cy="290723"/>
          </a:xfrm>
          <a:prstGeom prst="rect">
            <a:avLst/>
          </a:prstGeom>
          <a:solidFill>
            <a:srgbClr val="3A75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EE0F09-C20E-F2C3-09FE-E1ECAF7F13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42"/>
          <a:stretch/>
        </p:blipFill>
        <p:spPr>
          <a:xfrm>
            <a:off x="4192792" y="2163355"/>
            <a:ext cx="1318338" cy="1785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5A7DFFF-A906-B803-8C23-042E77EA2270}"/>
              </a:ext>
            </a:extLst>
          </p:cNvPr>
          <p:cNvSpPr/>
          <p:nvPr/>
        </p:nvSpPr>
        <p:spPr>
          <a:xfrm>
            <a:off x="5764382" y="2107279"/>
            <a:ext cx="1303128" cy="290723"/>
          </a:xfrm>
          <a:prstGeom prst="rect">
            <a:avLst/>
          </a:prstGeom>
          <a:solidFill>
            <a:srgbClr val="3A75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5549F3-857E-5DAF-0FAF-708D1F9B29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7"/>
          <a:stretch/>
        </p:blipFill>
        <p:spPr>
          <a:xfrm>
            <a:off x="5840582" y="2163355"/>
            <a:ext cx="1226928" cy="1605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00DF80-54C0-1358-A35F-8743BF0F3B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3"/>
          <a:stretch/>
        </p:blipFill>
        <p:spPr>
          <a:xfrm>
            <a:off x="979445" y="3716949"/>
            <a:ext cx="1318338" cy="1785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1270AA-710F-A2BF-9502-5A6A19A2E2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44"/>
          <a:stretch/>
        </p:blipFill>
        <p:spPr>
          <a:xfrm>
            <a:off x="2590693" y="3708742"/>
            <a:ext cx="1318338" cy="178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87A9B5-7E93-9076-7255-31FC605FC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932" y="3697916"/>
            <a:ext cx="1417427" cy="17857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4BB7662-6A93-71C5-99F0-617023A64A31}"/>
              </a:ext>
            </a:extLst>
          </p:cNvPr>
          <p:cNvSpPr/>
          <p:nvPr/>
        </p:nvSpPr>
        <p:spPr>
          <a:xfrm>
            <a:off x="5745332" y="3652666"/>
            <a:ext cx="1303128" cy="290723"/>
          </a:xfrm>
          <a:prstGeom prst="rect">
            <a:avLst/>
          </a:prstGeom>
          <a:solidFill>
            <a:srgbClr val="3A75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CE548E-D69A-7A8C-29AB-B8EE550F13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7069" b="-23130"/>
          <a:stretch/>
        </p:blipFill>
        <p:spPr>
          <a:xfrm>
            <a:off x="5932170" y="3697916"/>
            <a:ext cx="1062990" cy="1893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7C18DA-649D-F7F2-7058-484DDA4058E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38" t="8255" r="66743" b="61552"/>
          <a:stretch/>
        </p:blipFill>
        <p:spPr>
          <a:xfrm>
            <a:off x="904933" y="2457450"/>
            <a:ext cx="1461023" cy="9753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246FDC-1AD5-1D02-F20E-A16584DF12D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062" t="10161" r="34519" b="59646"/>
          <a:stretch/>
        </p:blipFill>
        <p:spPr>
          <a:xfrm>
            <a:off x="2512534" y="2461116"/>
            <a:ext cx="1461023" cy="9753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2AA450-E48F-3C21-CA9A-3CB5FABFBB9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734" t="4562" r="1847" b="65245"/>
          <a:stretch/>
        </p:blipFill>
        <p:spPr>
          <a:xfrm>
            <a:off x="901123" y="4008870"/>
            <a:ext cx="1452768" cy="969850"/>
          </a:xfrm>
          <a:prstGeom prst="rect">
            <a:avLst/>
          </a:prstGeom>
          <a:ln>
            <a:solidFill>
              <a:srgbClr val="3A75B9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40DDE3-35FC-8A00-9666-68CA1AA0C7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518" t="56876" r="34389" b="12931"/>
          <a:stretch/>
        </p:blipFill>
        <p:spPr>
          <a:xfrm>
            <a:off x="4101304" y="4008868"/>
            <a:ext cx="1445838" cy="97536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0F7821B-B796-BD60-5A8A-D0E4A74EAC2D}"/>
              </a:ext>
            </a:extLst>
          </p:cNvPr>
          <p:cNvSpPr/>
          <p:nvPr/>
        </p:nvSpPr>
        <p:spPr>
          <a:xfrm>
            <a:off x="5551171" y="3577590"/>
            <a:ext cx="59685" cy="140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B8F26D-B505-B6E2-BABB-0935A932C850}"/>
              </a:ext>
            </a:extLst>
          </p:cNvPr>
          <p:cNvSpPr/>
          <p:nvPr/>
        </p:nvSpPr>
        <p:spPr>
          <a:xfrm>
            <a:off x="2464279" y="2028086"/>
            <a:ext cx="59685" cy="1406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green sign with yellow and white text">
            <a:extLst>
              <a:ext uri="{FF2B5EF4-FFF2-40B4-BE49-F238E27FC236}">
                <a16:creationId xmlns:a16="http://schemas.microsoft.com/office/drawing/2014/main" id="{A5F61598-C0CC-9D46-6C9D-3D59BC1066D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960" t="6543" b="12724"/>
          <a:stretch/>
        </p:blipFill>
        <p:spPr>
          <a:xfrm>
            <a:off x="4096493" y="2464055"/>
            <a:ext cx="1461023" cy="972421"/>
          </a:xfrm>
          <a:prstGeom prst="rect">
            <a:avLst/>
          </a:prstGeom>
        </p:spPr>
      </p:pic>
      <p:pic>
        <p:nvPicPr>
          <p:cNvPr id="52" name="Picture 51" descr="A red and white pen next to a note&#10;&#10;Description automatically generated">
            <a:extLst>
              <a:ext uri="{FF2B5EF4-FFF2-40B4-BE49-F238E27FC236}">
                <a16:creationId xmlns:a16="http://schemas.microsoft.com/office/drawing/2014/main" id="{A222473C-D59F-63CC-10C4-423A8ACC72A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7176" r="9954" b="16651"/>
          <a:stretch/>
        </p:blipFill>
        <p:spPr>
          <a:xfrm>
            <a:off x="5662184" y="2457450"/>
            <a:ext cx="1461023" cy="979026"/>
          </a:xfrm>
          <a:prstGeom prst="rect">
            <a:avLst/>
          </a:prstGeom>
        </p:spPr>
      </p:pic>
      <p:pic>
        <p:nvPicPr>
          <p:cNvPr id="55" name="Picture 54" descr="A person using a calculator&#10;&#10;Description automatically generated">
            <a:extLst>
              <a:ext uri="{FF2B5EF4-FFF2-40B4-BE49-F238E27FC236}">
                <a16:creationId xmlns:a16="http://schemas.microsoft.com/office/drawing/2014/main" id="{97D981AF-A668-1C29-5FFF-81679C694D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5667459" y="4005058"/>
            <a:ext cx="1462893" cy="975361"/>
          </a:xfrm>
          <a:prstGeom prst="rect">
            <a:avLst/>
          </a:prstGeom>
        </p:spPr>
      </p:pic>
      <p:pic>
        <p:nvPicPr>
          <p:cNvPr id="57" name="Picture 56" descr="A wooden letter tiles on a wooden surface">
            <a:extLst>
              <a:ext uri="{FF2B5EF4-FFF2-40B4-BE49-F238E27FC236}">
                <a16:creationId xmlns:a16="http://schemas.microsoft.com/office/drawing/2014/main" id="{E0029A12-01AD-C7D2-2CAC-80DB63301D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510574" y="4005755"/>
            <a:ext cx="1459446" cy="972964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0D8313D-2041-B044-BB05-C6ABF70E5885}"/>
              </a:ext>
            </a:extLst>
          </p:cNvPr>
          <p:cNvSpPr/>
          <p:nvPr/>
        </p:nvSpPr>
        <p:spPr>
          <a:xfrm>
            <a:off x="7804009" y="221760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8B6551F-4DF2-644C-510C-7AD9327E9717}"/>
              </a:ext>
            </a:extLst>
          </p:cNvPr>
          <p:cNvSpPr/>
          <p:nvPr/>
        </p:nvSpPr>
        <p:spPr>
          <a:xfrm>
            <a:off x="795124" y="1952256"/>
            <a:ext cx="1639340" cy="1552944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B091664-DB64-2369-7235-33D2C8EC581A}"/>
              </a:ext>
            </a:extLst>
          </p:cNvPr>
          <p:cNvSpPr/>
          <p:nvPr/>
        </p:nvSpPr>
        <p:spPr>
          <a:xfrm>
            <a:off x="2425975" y="1965960"/>
            <a:ext cx="1639340" cy="1552944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34E58-7373-E0CE-B78A-F5662ACE838C}"/>
              </a:ext>
            </a:extLst>
          </p:cNvPr>
          <p:cNvSpPr/>
          <p:nvPr/>
        </p:nvSpPr>
        <p:spPr>
          <a:xfrm>
            <a:off x="5595738" y="1965960"/>
            <a:ext cx="1639340" cy="1552944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B8C5D35-6E0B-8DEE-A15D-CDF205512A2A}"/>
              </a:ext>
            </a:extLst>
          </p:cNvPr>
          <p:cNvSpPr/>
          <p:nvPr/>
        </p:nvSpPr>
        <p:spPr>
          <a:xfrm>
            <a:off x="7811629" y="146322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ABB323D-078C-02F6-9721-43E82873A497}"/>
              </a:ext>
            </a:extLst>
          </p:cNvPr>
          <p:cNvSpPr/>
          <p:nvPr/>
        </p:nvSpPr>
        <p:spPr>
          <a:xfrm>
            <a:off x="7811629" y="1714686"/>
            <a:ext cx="1941971" cy="252659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6" name="Flowchart: Alternate Process 65">
            <a:extLst>
              <a:ext uri="{FF2B5EF4-FFF2-40B4-BE49-F238E27FC236}">
                <a16:creationId xmlns:a16="http://schemas.microsoft.com/office/drawing/2014/main" id="{EE1AF987-B841-7915-C4F5-022473C28E91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 will cover three of these VEHICLE LINKS today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2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Make Reservation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96799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7171A1E-A159-040E-6D56-2F49660A2A68}"/>
              </a:ext>
            </a:extLst>
          </p:cNvPr>
          <p:cNvSpPr txBox="1">
            <a:spLocks/>
          </p:cNvSpPr>
          <p:nvPr/>
        </p:nvSpPr>
        <p:spPr>
          <a:xfrm>
            <a:off x="839788" y="137160"/>
            <a:ext cx="10515600" cy="797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Making Reservations in F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leetCommander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0D18A-38C8-7981-DBB2-D08944CCAB8D}"/>
              </a:ext>
            </a:extLst>
          </p:cNvPr>
          <p:cNvSpPr txBox="1"/>
          <p:nvPr/>
        </p:nvSpPr>
        <p:spPr>
          <a:xfrm>
            <a:off x="911157" y="1279123"/>
            <a:ext cx="72803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Vehicle reservations CAN BE ENTERED into FleetCommander via SEVERAL LAUNCHING points.</a:t>
            </a: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The following process illustrates how your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</a:b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END-USERS request vehicles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</a:rPr>
              <a:t>.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DF80D-E619-0807-8934-F63F895D1B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1"/>
          <a:stretch/>
        </p:blipFill>
        <p:spPr>
          <a:xfrm rot="-480000">
            <a:off x="8778327" y="537899"/>
            <a:ext cx="5526821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16221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CCCF-57F5-6232-ECBE-160DCA0A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Make a Reservation – End Users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890B499-0EA2-2E4D-C8B0-E94301E05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/>
        </p:blipFill>
        <p:spPr>
          <a:xfrm>
            <a:off x="3526605" y="1120998"/>
            <a:ext cx="8567255" cy="52684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588C5F-A242-1C33-A9C6-66E4A9CE0498}"/>
              </a:ext>
            </a:extLst>
          </p:cNvPr>
          <p:cNvCxnSpPr>
            <a:cxnSpLocks/>
          </p:cNvCxnSpPr>
          <p:nvPr/>
        </p:nvCxnSpPr>
        <p:spPr>
          <a:xfrm>
            <a:off x="2664912" y="2280976"/>
            <a:ext cx="861693" cy="42752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5EA09FBF-1740-5A4C-D954-9CB494AF1B45}"/>
              </a:ext>
            </a:extLst>
          </p:cNvPr>
          <p:cNvSpPr/>
          <p:nvPr/>
        </p:nvSpPr>
        <p:spPr>
          <a:xfrm>
            <a:off x="160776" y="1513057"/>
            <a:ext cx="3074796" cy="92869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From the Navigation select “Make Reservation”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C7E19-3363-DFA1-3294-D925E3F9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05" y="1741163"/>
            <a:ext cx="4130398" cy="4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9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A0276C5-9ECE-06CC-3073-9A0E6A7CC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96" y="1174162"/>
            <a:ext cx="9383408" cy="326253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76D82-1223-704E-A19D-B53411A8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Make a Reservation – End Users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551409-95D3-05EF-858D-742C60AFD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995" y="1998345"/>
            <a:ext cx="3559643" cy="379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5715AB-40EB-20FF-84ED-114823D855C6}"/>
              </a:ext>
            </a:extLst>
          </p:cNvPr>
          <p:cNvSpPr/>
          <p:nvPr/>
        </p:nvSpPr>
        <p:spPr>
          <a:xfrm>
            <a:off x="8096632" y="3589541"/>
            <a:ext cx="2114167" cy="39188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 flipV="1">
            <a:off x="1151068" y="3119718"/>
            <a:ext cx="622313" cy="145343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0A9A0A-18FD-5E99-AABD-15858809933D}"/>
              </a:ext>
            </a:extLst>
          </p:cNvPr>
          <p:cNvCxnSpPr>
            <a:cxnSpLocks/>
          </p:cNvCxnSpPr>
          <p:nvPr/>
        </p:nvCxnSpPr>
        <p:spPr>
          <a:xfrm flipV="1">
            <a:off x="5582976" y="3429000"/>
            <a:ext cx="0" cy="10077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299BE6B-4084-9C39-F4EF-DB831BD3C1E7}"/>
              </a:ext>
            </a:extLst>
          </p:cNvPr>
          <p:cNvSpPr/>
          <p:nvPr/>
        </p:nvSpPr>
        <p:spPr>
          <a:xfrm>
            <a:off x="8529565" y="4494134"/>
            <a:ext cx="3136858" cy="10737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DCD9B-219F-516B-4FDA-868C57B958B8}"/>
              </a:ext>
            </a:extLst>
          </p:cNvPr>
          <p:cNvCxnSpPr>
            <a:cxnSpLocks/>
          </p:cNvCxnSpPr>
          <p:nvPr/>
        </p:nvCxnSpPr>
        <p:spPr>
          <a:xfrm flipH="1" flipV="1">
            <a:off x="9907745" y="3981427"/>
            <a:ext cx="380498" cy="74194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44CB05-B7B3-B019-0341-C825CBE21C62}"/>
              </a:ext>
            </a:extLst>
          </p:cNvPr>
          <p:cNvCxnSpPr>
            <a:cxnSpLocks/>
          </p:cNvCxnSpPr>
          <p:nvPr/>
        </p:nvCxnSpPr>
        <p:spPr>
          <a:xfrm flipV="1">
            <a:off x="1486714" y="3552994"/>
            <a:ext cx="417043" cy="1453431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EA381022-5164-3D1B-218E-6F75E07390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790643" y="2764713"/>
            <a:ext cx="364352" cy="6992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CD8D04-6BA1-1D91-5BCE-AF8B631B0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52" y="2419419"/>
            <a:ext cx="654158" cy="1502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005202-3B70-FBBA-CBE7-620B46433048}"/>
              </a:ext>
            </a:extLst>
          </p:cNvPr>
          <p:cNvCxnSpPr>
            <a:cxnSpLocks/>
          </p:cNvCxnSpPr>
          <p:nvPr/>
        </p:nvCxnSpPr>
        <p:spPr>
          <a:xfrm flipH="1" flipV="1">
            <a:off x="8996218" y="2493818"/>
            <a:ext cx="665018" cy="77464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AEC4FB-689F-BE0C-C6ED-974CD1C02F1F}"/>
              </a:ext>
            </a:extLst>
          </p:cNvPr>
          <p:cNvSpPr/>
          <p:nvPr/>
        </p:nvSpPr>
        <p:spPr>
          <a:xfrm>
            <a:off x="8037995" y="2352060"/>
            <a:ext cx="2902252" cy="325528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A1D563-4731-30AD-C341-DFF12F929C38}"/>
              </a:ext>
            </a:extLst>
          </p:cNvPr>
          <p:cNvCxnSpPr>
            <a:cxnSpLocks/>
          </p:cNvCxnSpPr>
          <p:nvPr/>
        </p:nvCxnSpPr>
        <p:spPr>
          <a:xfrm flipV="1">
            <a:off x="4078178" y="3402105"/>
            <a:ext cx="0" cy="158130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70744E3-26B7-8521-EB02-4FDFB5535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92" y="3163101"/>
            <a:ext cx="1032075" cy="254669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189931" y="4501696"/>
            <a:ext cx="3008770" cy="10661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This Request is for me” is selected by default.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37A7E167-B72B-DB2C-7867-D42E0B8B5218}"/>
              </a:ext>
            </a:extLst>
          </p:cNvPr>
          <p:cNvSpPr/>
          <p:nvPr/>
        </p:nvSpPr>
        <p:spPr>
          <a:xfrm>
            <a:off x="525577" y="4934972"/>
            <a:ext cx="2325199" cy="106618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make sure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 click appropriate radio button!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9285B9A-1DFC-9D5E-9DFE-123282246131}"/>
              </a:ext>
            </a:extLst>
          </p:cNvPr>
          <p:cNvSpPr/>
          <p:nvPr/>
        </p:nvSpPr>
        <p:spPr>
          <a:xfrm>
            <a:off x="3736808" y="4379350"/>
            <a:ext cx="3786657" cy="130448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Requestors  can make a reservation for someone else by selecting “Search for Driver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””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41F2220E-7A5A-CC92-208F-660BAD2DA42E}"/>
              </a:ext>
            </a:extLst>
          </p:cNvPr>
          <p:cNvSpPr/>
          <p:nvPr/>
        </p:nvSpPr>
        <p:spPr>
          <a:xfrm>
            <a:off x="3117041" y="4937760"/>
            <a:ext cx="2325199" cy="10661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This field requires USERNAME </a:t>
            </a: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 LAST NAME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8EFE6120-E74A-53FF-E677-7A4953B67D4E}"/>
              </a:ext>
            </a:extLst>
          </p:cNvPr>
          <p:cNvSpPr/>
          <p:nvPr/>
        </p:nvSpPr>
        <p:spPr>
          <a:xfrm>
            <a:off x="9124926" y="3187074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in Last Name and click “Go” to find Driver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33E987-D6D5-0EBD-7AB4-D8B8B89E3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74" y="1159947"/>
            <a:ext cx="8826650" cy="4784973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11AA64-F69A-CD3F-EE78-4DAB3BABE590}"/>
              </a:ext>
            </a:extLst>
          </p:cNvPr>
          <p:cNvSpPr/>
          <p:nvPr/>
        </p:nvSpPr>
        <p:spPr>
          <a:xfrm>
            <a:off x="3474190" y="1523961"/>
            <a:ext cx="8562455" cy="270551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9ED8AA7-60CA-DD05-BED8-66E48C322FBD}"/>
              </a:ext>
            </a:extLst>
          </p:cNvPr>
          <p:cNvSpPr/>
          <p:nvPr/>
        </p:nvSpPr>
        <p:spPr>
          <a:xfrm>
            <a:off x="6900857" y="3879998"/>
            <a:ext cx="4765566" cy="106618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Customize this layout via CONFIGURE&gt;ENTERPRISE&gt;LAYOUT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RESERVATION HELP TEXT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4" grpId="0" animBg="1"/>
      <p:bldP spid="14" grpId="1" animBg="1"/>
      <p:bldP spid="4" grpId="0" animBg="1"/>
      <p:bldP spid="23" grpId="0" animBg="1"/>
      <p:bldP spid="7" grpId="0" animBg="1"/>
      <p:bldP spid="7" grpId="1" animBg="1"/>
      <p:bldP spid="19" grpId="0" animBg="1"/>
      <p:bldP spid="10" grpId="0" animBg="1"/>
      <p:bldP spid="10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6D82-1223-704E-A19D-B53411A8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Make a Reservation – End Users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3F6D726-BB9A-AF57-9AF1-B2E9505B5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08" y="1413744"/>
            <a:ext cx="7520784" cy="3213917"/>
          </a:xfrm>
          <a:ln>
            <a:solidFill>
              <a:schemeClr val="tx1"/>
            </a:solidFill>
          </a:ln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2601156" y="4187743"/>
            <a:ext cx="6054471" cy="80708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Not all staff will have access to all “Usage Types”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08592C-E582-1B88-3D77-B996C36C6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732" y="2481126"/>
            <a:ext cx="1496191" cy="5535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96BAB3-EE5D-F03C-CA8E-26F4F1327262}"/>
              </a:ext>
            </a:extLst>
          </p:cNvPr>
          <p:cNvSpPr/>
          <p:nvPr/>
        </p:nvSpPr>
        <p:spPr>
          <a:xfrm>
            <a:off x="2601156" y="3034652"/>
            <a:ext cx="2126708" cy="53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E7477D-BAD8-B53C-C3F6-A8A2F7275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341" y="3003357"/>
            <a:ext cx="1496191" cy="32294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>
            <a:off x="1714500" y="3127123"/>
            <a:ext cx="75525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A784959-5A0E-5F50-15BC-CB8D1233E798}"/>
              </a:ext>
            </a:extLst>
          </p:cNvPr>
          <p:cNvSpPr/>
          <p:nvPr/>
        </p:nvSpPr>
        <p:spPr>
          <a:xfrm>
            <a:off x="248365" y="2670257"/>
            <a:ext cx="1557575" cy="151748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appropriate Usage Type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971843-2D3A-C01C-295D-FB52885B5625}"/>
              </a:ext>
            </a:extLst>
          </p:cNvPr>
          <p:cNvSpPr/>
          <p:nvPr/>
        </p:nvSpPr>
        <p:spPr>
          <a:xfrm>
            <a:off x="3223201" y="2775942"/>
            <a:ext cx="2126708" cy="661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803E8C-0730-4245-3C7E-17A6161C1A07}"/>
              </a:ext>
            </a:extLst>
          </p:cNvPr>
          <p:cNvSpPr/>
          <p:nvPr/>
        </p:nvSpPr>
        <p:spPr>
          <a:xfrm>
            <a:off x="2601156" y="2370339"/>
            <a:ext cx="2428044" cy="95596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1F0AD0-862B-F0FC-5489-092D77834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25" y="1066312"/>
            <a:ext cx="10783280" cy="527151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2B1447-FE10-4CD3-DF8A-4176C03B6303}"/>
              </a:ext>
            </a:extLst>
          </p:cNvPr>
          <p:cNvSpPr/>
          <p:nvPr/>
        </p:nvSpPr>
        <p:spPr>
          <a:xfrm>
            <a:off x="1324941" y="1711319"/>
            <a:ext cx="9533559" cy="247642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6CCD36A7-27E4-945F-873A-013DE9B5B7C5}"/>
              </a:ext>
            </a:extLst>
          </p:cNvPr>
          <p:cNvSpPr/>
          <p:nvPr/>
        </p:nvSpPr>
        <p:spPr>
          <a:xfrm>
            <a:off x="5766955" y="4043144"/>
            <a:ext cx="5737854" cy="1386066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Customize this layout via CONFIGURE&gt;ENTERPRISE&gt;LAYOUT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RESERVATION HELP TEXT - USAGE TYPE SELECTION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CB053F-D1AF-51E5-F318-942910E3B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5" y="1561641"/>
            <a:ext cx="7917866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6D82-1223-704E-A19D-B53411A8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Make a Reservation – End Users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3F6D726-BB9A-AF57-9AF1-B2E9505B5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08" y="1413744"/>
            <a:ext cx="7520784" cy="3213917"/>
          </a:xfr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08592C-E582-1B88-3D77-B996C36C6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2732" y="2481126"/>
            <a:ext cx="1496191" cy="5535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96BAB3-EE5D-F03C-CA8E-26F4F1327262}"/>
              </a:ext>
            </a:extLst>
          </p:cNvPr>
          <p:cNvSpPr/>
          <p:nvPr/>
        </p:nvSpPr>
        <p:spPr>
          <a:xfrm>
            <a:off x="2601156" y="3034652"/>
            <a:ext cx="2126708" cy="53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CCC7AC5-012B-A224-E9D0-1095AFDC3598}"/>
              </a:ext>
            </a:extLst>
          </p:cNvPr>
          <p:cNvSpPr/>
          <p:nvPr/>
        </p:nvSpPr>
        <p:spPr>
          <a:xfrm>
            <a:off x="273283" y="4150560"/>
            <a:ext cx="4967469" cy="8070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Some staff may have access to multiple Sites 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51FFD0F-2769-919C-E28B-85F4ACDE08FC}"/>
              </a:ext>
            </a:extLst>
          </p:cNvPr>
          <p:cNvSpPr/>
          <p:nvPr/>
        </p:nvSpPr>
        <p:spPr>
          <a:xfrm>
            <a:off x="4489573" y="5287629"/>
            <a:ext cx="3877837" cy="1181098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If additional Sites are needed by a Requestor, they  will need to contact an administrator.</a:t>
            </a:r>
          </a:p>
        </p:txBody>
      </p:sp>
    </p:spTree>
    <p:extLst>
      <p:ext uri="{BB962C8B-B14F-4D97-AF65-F5344CB8AC3E}">
        <p14:creationId xmlns:p14="http://schemas.microsoft.com/office/powerpoint/2010/main" val="4936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25C020-980B-1888-D10C-06168064F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78" y="1397856"/>
            <a:ext cx="6704762" cy="3523809"/>
          </a:xfr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76D82-1223-704E-A19D-B53411A8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/>
              <a:t>Make a Reservation – End Users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>
            <a:off x="4606256" y="4010906"/>
            <a:ext cx="745060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5715AB-40EB-20FF-84ED-114823D855C6}"/>
              </a:ext>
            </a:extLst>
          </p:cNvPr>
          <p:cNvSpPr/>
          <p:nvPr/>
        </p:nvSpPr>
        <p:spPr>
          <a:xfrm>
            <a:off x="9623395" y="3173252"/>
            <a:ext cx="1455938" cy="36576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0A9A0A-18FD-5E99-AABD-15858809933D}"/>
              </a:ext>
            </a:extLst>
          </p:cNvPr>
          <p:cNvCxnSpPr>
            <a:cxnSpLocks/>
          </p:cNvCxnSpPr>
          <p:nvPr/>
        </p:nvCxnSpPr>
        <p:spPr>
          <a:xfrm flipV="1">
            <a:off x="6554703" y="4535933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803E8C-0730-4245-3C7E-17A6161C1A07}"/>
              </a:ext>
            </a:extLst>
          </p:cNvPr>
          <p:cNvSpPr/>
          <p:nvPr/>
        </p:nvSpPr>
        <p:spPr>
          <a:xfrm>
            <a:off x="5364684" y="2831635"/>
            <a:ext cx="2068497" cy="18781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C2FDB4-C329-B6F9-7291-C11E4F94C52E}"/>
              </a:ext>
            </a:extLst>
          </p:cNvPr>
          <p:cNvCxnSpPr>
            <a:cxnSpLocks/>
          </p:cNvCxnSpPr>
          <p:nvPr/>
        </p:nvCxnSpPr>
        <p:spPr>
          <a:xfrm flipV="1">
            <a:off x="10098003" y="3517624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728419" y="3403229"/>
            <a:ext cx="3877837" cy="102399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site determines the location a reservation will leave from.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DA9059CA-9B2B-5692-1138-0F23B1DD1170}"/>
              </a:ext>
            </a:extLst>
          </p:cNvPr>
          <p:cNvSpPr/>
          <p:nvPr/>
        </p:nvSpPr>
        <p:spPr>
          <a:xfrm>
            <a:off x="4986274" y="5167573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Site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4575624-54BA-3F18-8809-15CDF52E666B}"/>
              </a:ext>
            </a:extLst>
          </p:cNvPr>
          <p:cNvSpPr/>
          <p:nvPr/>
        </p:nvSpPr>
        <p:spPr>
          <a:xfrm>
            <a:off x="8529574" y="4149264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“Next (Continue Request)”</a:t>
            </a:r>
          </a:p>
        </p:txBody>
      </p:sp>
    </p:spTree>
    <p:extLst>
      <p:ext uri="{BB962C8B-B14F-4D97-AF65-F5344CB8AC3E}">
        <p14:creationId xmlns:p14="http://schemas.microsoft.com/office/powerpoint/2010/main" val="36578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8" grpId="1" animBg="1"/>
      <p:bldP spid="4" grpId="0" animBg="1"/>
      <p:bldP spid="4" grpId="1" animBg="1"/>
      <p:bldP spid="21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  <a:ea typeface="Roboto"/>
                <a:cs typeface="+mj-cs"/>
                <a:sym typeface="Roboto"/>
              </a:rPr>
              <a:t>What is FleetCommander?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48045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F6CB91-16CF-59B5-56C1-BB752D61C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99" y="1080944"/>
            <a:ext cx="5297977" cy="48736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6E86B-6E59-6A6D-BD6B-CA91B248C6EE}"/>
              </a:ext>
            </a:extLst>
          </p:cNvPr>
          <p:cNvCxnSpPr>
            <a:cxnSpLocks/>
          </p:cNvCxnSpPr>
          <p:nvPr/>
        </p:nvCxnSpPr>
        <p:spPr>
          <a:xfrm flipH="1">
            <a:off x="8143037" y="1993048"/>
            <a:ext cx="898825" cy="63907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6F42CE-BA6F-3B71-C779-318A28446132}"/>
              </a:ext>
            </a:extLst>
          </p:cNvPr>
          <p:cNvCxnSpPr>
            <a:cxnSpLocks/>
          </p:cNvCxnSpPr>
          <p:nvPr/>
        </p:nvCxnSpPr>
        <p:spPr>
          <a:xfrm flipH="1">
            <a:off x="8143037" y="2904813"/>
            <a:ext cx="826997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E5CC4F-2379-EB92-5B1A-0B8B9B0A247D}"/>
              </a:ext>
            </a:extLst>
          </p:cNvPr>
          <p:cNvCxnSpPr>
            <a:cxnSpLocks/>
          </p:cNvCxnSpPr>
          <p:nvPr/>
        </p:nvCxnSpPr>
        <p:spPr>
          <a:xfrm flipH="1" flipV="1">
            <a:off x="7762672" y="4004578"/>
            <a:ext cx="1877439" cy="74761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0B55CC-8E24-2C96-5791-387EBF164187}"/>
              </a:ext>
            </a:extLst>
          </p:cNvPr>
          <p:cNvCxnSpPr>
            <a:cxnSpLocks/>
          </p:cNvCxnSpPr>
          <p:nvPr/>
        </p:nvCxnSpPr>
        <p:spPr>
          <a:xfrm>
            <a:off x="4468708" y="4812508"/>
            <a:ext cx="1146786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A2E7295-17C4-3672-5291-3C3AF44DEB94}"/>
              </a:ext>
            </a:extLst>
          </p:cNvPr>
          <p:cNvSpPr/>
          <p:nvPr/>
        </p:nvSpPr>
        <p:spPr>
          <a:xfrm>
            <a:off x="5620299" y="4292283"/>
            <a:ext cx="4212162" cy="80309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6DF3F3-36B6-4473-AFD8-634E66B01FA2}"/>
              </a:ext>
            </a:extLst>
          </p:cNvPr>
          <p:cNvCxnSpPr>
            <a:cxnSpLocks/>
          </p:cNvCxnSpPr>
          <p:nvPr/>
        </p:nvCxnSpPr>
        <p:spPr>
          <a:xfrm flipH="1">
            <a:off x="7998781" y="3627889"/>
            <a:ext cx="1407866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11A0A5B-10B2-B574-C9DD-1057C62525CA}"/>
              </a:ext>
            </a:extLst>
          </p:cNvPr>
          <p:cNvSpPr/>
          <p:nvPr/>
        </p:nvSpPr>
        <p:spPr>
          <a:xfrm>
            <a:off x="8934994" y="1348475"/>
            <a:ext cx="2527262" cy="74126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“Pick-Up Date and Time”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DB0F6F9-B582-4EFD-0B8A-63322653DA1C}"/>
              </a:ext>
            </a:extLst>
          </p:cNvPr>
          <p:cNvSpPr/>
          <p:nvPr/>
        </p:nvSpPr>
        <p:spPr>
          <a:xfrm>
            <a:off x="8970034" y="2352815"/>
            <a:ext cx="2527262" cy="81516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 “Return Date and Time”</a:t>
            </a: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41CBE377-5F56-9F55-6D9E-D72E6254A676}"/>
              </a:ext>
            </a:extLst>
          </p:cNvPr>
          <p:cNvSpPr/>
          <p:nvPr/>
        </p:nvSpPr>
        <p:spPr>
          <a:xfrm>
            <a:off x="1697064" y="3271090"/>
            <a:ext cx="2771644" cy="189552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Be sure to fill out the Additional Information section.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All fields with leading “*” are required.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6825A39-63B0-66BE-066A-F5CED753928E}"/>
              </a:ext>
            </a:extLst>
          </p:cNvPr>
          <p:cNvSpPr/>
          <p:nvPr/>
        </p:nvSpPr>
        <p:spPr>
          <a:xfrm>
            <a:off x="9307066" y="3314581"/>
            <a:ext cx="2527262" cy="9777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“Location” to retrieve and return the vehicle.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3394FDE2-7B94-EB46-2836-09901433D8F8}"/>
              </a:ext>
            </a:extLst>
          </p:cNvPr>
          <p:cNvSpPr/>
          <p:nvPr/>
        </p:nvSpPr>
        <p:spPr>
          <a:xfrm>
            <a:off x="9041862" y="4650566"/>
            <a:ext cx="3034454" cy="5160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 “Vehicle Type”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535AB8D-55D1-3E14-892A-49A47BAA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 sz="4400"/>
              <a:t>Make a Reservation – End Users</a:t>
            </a:r>
          </a:p>
        </p:txBody>
      </p:sp>
    </p:spTree>
    <p:extLst>
      <p:ext uri="{BB962C8B-B14F-4D97-AF65-F5344CB8AC3E}">
        <p14:creationId xmlns:p14="http://schemas.microsoft.com/office/powerpoint/2010/main" val="2385781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51257B-1F7F-AB0C-289A-F199389B48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90" y="1079094"/>
            <a:ext cx="5994735" cy="5579042"/>
          </a:xfr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60D2186-A34A-2AD4-91EB-18D68531AD3D}"/>
              </a:ext>
            </a:extLst>
          </p:cNvPr>
          <p:cNvSpPr/>
          <p:nvPr/>
        </p:nvSpPr>
        <p:spPr>
          <a:xfrm>
            <a:off x="894735" y="2900516"/>
            <a:ext cx="3889313" cy="9680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When information is completed select “Next (Continue Request)”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10601144" y="6312287"/>
            <a:ext cx="1141626" cy="27639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A6C75A-3E80-EE6A-E541-2C4592C1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 sz="4400"/>
              <a:t>Make a Reservation – End Users</a:t>
            </a:r>
          </a:p>
        </p:txBody>
      </p:sp>
    </p:spTree>
    <p:extLst>
      <p:ext uri="{BB962C8B-B14F-4D97-AF65-F5344CB8AC3E}">
        <p14:creationId xmlns:p14="http://schemas.microsoft.com/office/powerpoint/2010/main" val="1811346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E55B44-E421-709E-69B0-A311C2363B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39" y="1112718"/>
            <a:ext cx="6575678" cy="5520715"/>
          </a:xfr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60D2186-A34A-2AD4-91EB-18D68531AD3D}"/>
              </a:ext>
            </a:extLst>
          </p:cNvPr>
          <p:cNvSpPr/>
          <p:nvPr/>
        </p:nvSpPr>
        <p:spPr>
          <a:xfrm>
            <a:off x="391015" y="1528153"/>
            <a:ext cx="4259251" cy="9150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all selected information is correct select “Submit Request”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9245950" y="6266003"/>
            <a:ext cx="936253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74A3D92-0A0A-C58B-4BA3-0B47EAF8F03F}"/>
              </a:ext>
            </a:extLst>
          </p:cNvPr>
          <p:cNvSpPr/>
          <p:nvPr/>
        </p:nvSpPr>
        <p:spPr>
          <a:xfrm>
            <a:off x="391015" y="2585854"/>
            <a:ext cx="4259251" cy="9150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Changes need to be made select “Previous (Change Request)”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BABAE8-062B-1699-9D28-EE3A16B1D642}"/>
              </a:ext>
            </a:extLst>
          </p:cNvPr>
          <p:cNvSpPr/>
          <p:nvPr/>
        </p:nvSpPr>
        <p:spPr>
          <a:xfrm>
            <a:off x="6884924" y="6266002"/>
            <a:ext cx="1517647" cy="29316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B10BDCB-212F-6436-AB97-91613A765FB4}"/>
              </a:ext>
            </a:extLst>
          </p:cNvPr>
          <p:cNvSpPr/>
          <p:nvPr/>
        </p:nvSpPr>
        <p:spPr>
          <a:xfrm>
            <a:off x="391015" y="3625994"/>
            <a:ext cx="4575840" cy="214096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Selecting “Submit and Make Similar Request” submits the current request and takes the Requestor back to start another request.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 fields will be pre-populated.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8B5662-D279-61F7-1DC6-7A61A53B97E6}"/>
              </a:ext>
            </a:extLst>
          </p:cNvPr>
          <p:cNvSpPr/>
          <p:nvPr/>
        </p:nvSpPr>
        <p:spPr>
          <a:xfrm>
            <a:off x="10182204" y="6266003"/>
            <a:ext cx="1709292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2E9D15-9DD9-888C-741E-EDCA1767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 sz="4400"/>
              <a:t>Make a Reservation – End Users</a:t>
            </a:r>
          </a:p>
        </p:txBody>
      </p:sp>
    </p:spTree>
    <p:extLst>
      <p:ext uri="{BB962C8B-B14F-4D97-AF65-F5344CB8AC3E}">
        <p14:creationId xmlns:p14="http://schemas.microsoft.com/office/powerpoint/2010/main" val="8345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B10BDCB-212F-6436-AB97-91613A765FB4}"/>
              </a:ext>
            </a:extLst>
          </p:cNvPr>
          <p:cNvSpPr/>
          <p:nvPr/>
        </p:nvSpPr>
        <p:spPr>
          <a:xfrm>
            <a:off x="378266" y="2080010"/>
            <a:ext cx="4761905" cy="12660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Once the reservation request is completed the Requestor will receive this confirmation notification. Select “Close”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561D02-C2B5-5C94-8E39-A4416FA6A5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37" y="1528153"/>
            <a:ext cx="4761905" cy="2238095"/>
          </a:xfr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9614517" y="2500618"/>
            <a:ext cx="665825" cy="34911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B895630-1551-8859-129F-824963F4C1A9}"/>
              </a:ext>
            </a:extLst>
          </p:cNvPr>
          <p:cNvSpPr/>
          <p:nvPr/>
        </p:nvSpPr>
        <p:spPr>
          <a:xfrm>
            <a:off x="7497381" y="4401138"/>
            <a:ext cx="4311161" cy="1072473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“Close” will automatically redirect the Requestor  to view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“My Schedule”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6E1DD1-922D-A11A-7A91-E9663420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160"/>
            <a:ext cx="10515600" cy="797469"/>
          </a:xfrm>
        </p:spPr>
        <p:txBody>
          <a:bodyPr>
            <a:normAutofit/>
          </a:bodyPr>
          <a:lstStyle/>
          <a:p>
            <a:r>
              <a:rPr lang="en-US" sz="4400"/>
              <a:t>Make a Reservation – End Users</a:t>
            </a:r>
          </a:p>
        </p:txBody>
      </p:sp>
    </p:spTree>
    <p:extLst>
      <p:ext uri="{BB962C8B-B14F-4D97-AF65-F5344CB8AC3E}">
        <p14:creationId xmlns:p14="http://schemas.microsoft.com/office/powerpoint/2010/main" val="1581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My Schedule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86037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34AD129-7BE8-B610-9ABA-A0B919D26C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73010" y="1275239"/>
            <a:ext cx="8167458" cy="2264650"/>
          </a:xfrm>
          <a:ln>
            <a:solidFill>
              <a:schemeClr val="tx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3888419" y="2865085"/>
            <a:ext cx="399496" cy="28648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50DBCC-B6BD-56CD-D938-DB1EC5887626}"/>
              </a:ext>
            </a:extLst>
          </p:cNvPr>
          <p:cNvCxnSpPr>
            <a:cxnSpLocks/>
          </p:cNvCxnSpPr>
          <p:nvPr/>
        </p:nvCxnSpPr>
        <p:spPr>
          <a:xfrm>
            <a:off x="2945577" y="3017689"/>
            <a:ext cx="942842" cy="494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EF6493-E474-8CD0-2887-51684CE366F6}"/>
              </a:ext>
            </a:extLst>
          </p:cNvPr>
          <p:cNvSpPr/>
          <p:nvPr/>
        </p:nvSpPr>
        <p:spPr>
          <a:xfrm>
            <a:off x="4337399" y="2874445"/>
            <a:ext cx="634095" cy="28648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AEA3AB-AD59-A390-52B4-BFB93D345D7E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924533" y="3160933"/>
            <a:ext cx="1412866" cy="65883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9A026E-2C6A-8DA5-FEAD-5EAE13BFBFC0}"/>
              </a:ext>
            </a:extLst>
          </p:cNvPr>
          <p:cNvSpPr/>
          <p:nvPr/>
        </p:nvSpPr>
        <p:spPr>
          <a:xfrm>
            <a:off x="5020978" y="2778711"/>
            <a:ext cx="1770439" cy="4354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2A8556-209B-0A4B-AE0A-3BD61FA25148}"/>
              </a:ext>
            </a:extLst>
          </p:cNvPr>
          <p:cNvCxnSpPr>
            <a:cxnSpLocks/>
          </p:cNvCxnSpPr>
          <p:nvPr/>
        </p:nvCxnSpPr>
        <p:spPr>
          <a:xfrm flipV="1">
            <a:off x="5761255" y="3214198"/>
            <a:ext cx="0" cy="91317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9D998F-F475-472C-8C2E-1D2356FB25EC}"/>
              </a:ext>
            </a:extLst>
          </p:cNvPr>
          <p:cNvSpPr/>
          <p:nvPr/>
        </p:nvSpPr>
        <p:spPr>
          <a:xfrm>
            <a:off x="6791417" y="2778711"/>
            <a:ext cx="1358281" cy="4354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B3C1ED-7A82-DCC2-F45D-3A41F4EEB4BD}"/>
              </a:ext>
            </a:extLst>
          </p:cNvPr>
          <p:cNvCxnSpPr>
            <a:cxnSpLocks/>
          </p:cNvCxnSpPr>
          <p:nvPr/>
        </p:nvCxnSpPr>
        <p:spPr>
          <a:xfrm flipV="1">
            <a:off x="7425162" y="3214198"/>
            <a:ext cx="0" cy="65859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2329AF-B655-AEEF-D90D-9232E77E99C6}"/>
              </a:ext>
            </a:extLst>
          </p:cNvPr>
          <p:cNvSpPr/>
          <p:nvPr/>
        </p:nvSpPr>
        <p:spPr>
          <a:xfrm>
            <a:off x="8163850" y="2778711"/>
            <a:ext cx="834325" cy="4354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88179B-E1E2-1AF5-0A2F-F24A0E7FD844}"/>
              </a:ext>
            </a:extLst>
          </p:cNvPr>
          <p:cNvCxnSpPr>
            <a:cxnSpLocks/>
          </p:cNvCxnSpPr>
          <p:nvPr/>
        </p:nvCxnSpPr>
        <p:spPr>
          <a:xfrm flipV="1">
            <a:off x="8519367" y="3214198"/>
            <a:ext cx="0" cy="65859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F900504-D94C-1FCC-F093-F1D149435FEA}"/>
              </a:ext>
            </a:extLst>
          </p:cNvPr>
          <p:cNvSpPr/>
          <p:nvPr/>
        </p:nvSpPr>
        <p:spPr>
          <a:xfrm>
            <a:off x="9010924" y="2790585"/>
            <a:ext cx="2476779" cy="4354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8D99071-7AB1-BAC1-E477-CD294F35386A}"/>
              </a:ext>
            </a:extLst>
          </p:cNvPr>
          <p:cNvCxnSpPr>
            <a:cxnSpLocks/>
          </p:cNvCxnSpPr>
          <p:nvPr/>
        </p:nvCxnSpPr>
        <p:spPr>
          <a:xfrm flipV="1">
            <a:off x="10720443" y="3214198"/>
            <a:ext cx="0" cy="182831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B8C7DF17-3012-905B-6FEB-83D241DF7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37160"/>
            <a:ext cx="5421900" cy="818744"/>
          </a:xfrm>
        </p:spPr>
        <p:txBody>
          <a:bodyPr>
            <a:noAutofit/>
          </a:bodyPr>
          <a:lstStyle/>
          <a:p>
            <a:r>
              <a:rPr lang="en-US"/>
              <a:t>Make a Reservation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B10BDCB-212F-6436-AB97-91613A765FB4}"/>
              </a:ext>
            </a:extLst>
          </p:cNvPr>
          <p:cNvSpPr/>
          <p:nvPr/>
        </p:nvSpPr>
        <p:spPr>
          <a:xfrm>
            <a:off x="122830" y="2182614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From your schedule you can “View Your Reservation” or “Cancel”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FA068B8F-5C86-8EF2-56DA-0D6A187B8D28}"/>
              </a:ext>
            </a:extLst>
          </p:cNvPr>
          <p:cNvSpPr/>
          <p:nvPr/>
        </p:nvSpPr>
        <p:spPr>
          <a:xfrm>
            <a:off x="101786" y="3303973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 can see when the request was made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E1E60BB7-4E53-696A-28EC-BA38DBBDBCD4}"/>
              </a:ext>
            </a:extLst>
          </p:cNvPr>
          <p:cNvSpPr/>
          <p:nvPr/>
        </p:nvSpPr>
        <p:spPr>
          <a:xfrm>
            <a:off x="3080551" y="3826377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scheduled Pick-up and Return date and times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989C2051-E9EE-74EF-978D-5B1F3D4BCDAC}"/>
              </a:ext>
            </a:extLst>
          </p:cNvPr>
          <p:cNvSpPr/>
          <p:nvPr/>
        </p:nvSpPr>
        <p:spPr>
          <a:xfrm>
            <a:off x="5929930" y="3826377"/>
            <a:ext cx="2165612" cy="10779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Status of your reservation</a:t>
            </a: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3AA6D70E-AFCF-DFDB-2EC4-F69C8EF95FFD}"/>
              </a:ext>
            </a:extLst>
          </p:cNvPr>
          <p:cNvSpPr/>
          <p:nvPr/>
        </p:nvSpPr>
        <p:spPr>
          <a:xfrm>
            <a:off x="8149698" y="3874083"/>
            <a:ext cx="216560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Request ID or Confirmation Number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4A33AF89-BD1A-A43C-5C7D-DB5FAAD2AE55}"/>
              </a:ext>
            </a:extLst>
          </p:cNvPr>
          <p:cNvSpPr/>
          <p:nvPr/>
        </p:nvSpPr>
        <p:spPr>
          <a:xfrm>
            <a:off x="9117721" y="4950337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information location and type</a:t>
            </a:r>
          </a:p>
        </p:txBody>
      </p:sp>
    </p:spTree>
    <p:extLst>
      <p:ext uri="{BB962C8B-B14F-4D97-AF65-F5344CB8AC3E}">
        <p14:creationId xmlns:p14="http://schemas.microsoft.com/office/powerpoint/2010/main" val="14645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7" grpId="0" animBg="1"/>
      <p:bldP spid="17" grpId="1" animBg="1"/>
      <p:bldP spid="22" grpId="0" animBg="1"/>
      <p:bldP spid="22" grpId="1" animBg="1"/>
      <p:bldP spid="26" grpId="0" animBg="1"/>
      <p:bldP spid="26" grpId="1" animBg="1"/>
      <p:bldP spid="32" grpId="0" animBg="1"/>
      <p:bldP spid="32" grpId="1" animBg="1"/>
      <p:bldP spid="35" grpId="0" animBg="1"/>
      <p:bldP spid="12" grpId="0" animBg="1"/>
      <p:bldP spid="12" grpId="1" animBg="1"/>
      <p:bldP spid="16" grpId="0" animBg="1"/>
      <p:bldP spid="16" grpId="1" animBg="1"/>
      <p:bldP spid="21" grpId="0" animBg="1"/>
      <p:bldP spid="21" grpId="1" animBg="1"/>
      <p:bldP spid="25" grpId="0" animBg="1"/>
      <p:bldP spid="25" grpId="1" animBg="1"/>
      <p:bldP spid="31" grpId="0" animBg="1"/>
      <p:bldP spid="31" grpId="1" animBg="1"/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0C1D-9896-4F70-BF19-3EC26C809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8965"/>
            <a:ext cx="9144000" cy="1430038"/>
          </a:xfrm>
        </p:spPr>
        <p:txBody>
          <a:bodyPr>
            <a:noAutofit/>
          </a:bodyPr>
          <a:lstStyle/>
          <a:p>
            <a:br>
              <a:rPr lang="en-US"/>
            </a:br>
            <a:r>
              <a:rPr lang="en-US" sz="4400"/>
              <a:t>Request a Change </a:t>
            </a:r>
            <a:br>
              <a:rPr lang="en-US" sz="4400"/>
            </a:br>
            <a:r>
              <a:rPr lang="en-US" sz="4400"/>
              <a:t>to a Reservation</a:t>
            </a:r>
          </a:p>
        </p:txBody>
      </p:sp>
    </p:spTree>
    <p:extLst>
      <p:ext uri="{BB962C8B-B14F-4D97-AF65-F5344CB8AC3E}">
        <p14:creationId xmlns:p14="http://schemas.microsoft.com/office/powerpoint/2010/main" val="415729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1A33-B92F-2F7E-BC95-F15DDF99D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"/>
            <a:ext cx="10515600" cy="954224"/>
          </a:xfrm>
        </p:spPr>
        <p:txBody>
          <a:bodyPr>
            <a:normAutofit/>
          </a:bodyPr>
          <a:lstStyle/>
          <a:p>
            <a:r>
              <a:rPr lang="en-US"/>
              <a:t>Request a Change to a Reservation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7758A-5C19-B108-5169-C23E4C2FEC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26605" y="1120997"/>
            <a:ext cx="8147459" cy="4351338"/>
          </a:xfr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0D3405B-2E48-EA9B-E199-29819D21B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25"/>
          <a:stretch/>
        </p:blipFill>
        <p:spPr>
          <a:xfrm>
            <a:off x="3526605" y="1120998"/>
            <a:ext cx="8567255" cy="52684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B4268E-BC81-172C-1829-684F437AE002}"/>
              </a:ext>
            </a:extLst>
          </p:cNvPr>
          <p:cNvCxnSpPr>
            <a:cxnSpLocks/>
          </p:cNvCxnSpPr>
          <p:nvPr/>
        </p:nvCxnSpPr>
        <p:spPr>
          <a:xfrm>
            <a:off x="2664912" y="2466179"/>
            <a:ext cx="861693" cy="42752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556B3D2-805C-C714-0D75-9A7233A06A3C}"/>
              </a:ext>
            </a:extLst>
          </p:cNvPr>
          <p:cNvSpPr/>
          <p:nvPr/>
        </p:nvSpPr>
        <p:spPr>
          <a:xfrm>
            <a:off x="517936" y="1898239"/>
            <a:ext cx="2667716" cy="66026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From the Navigation select “My Schedule”</a:t>
            </a:r>
          </a:p>
        </p:txBody>
      </p:sp>
    </p:spTree>
    <p:extLst>
      <p:ext uri="{BB962C8B-B14F-4D97-AF65-F5344CB8AC3E}">
        <p14:creationId xmlns:p14="http://schemas.microsoft.com/office/powerpoint/2010/main" val="2390283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57929A6-2F81-D020-9224-D9BF5A27A5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9059" y="1404490"/>
            <a:ext cx="9314286" cy="2466667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08B465-86AC-4FAD-09B6-D161A48D0A0D}"/>
              </a:ext>
            </a:extLst>
          </p:cNvPr>
          <p:cNvSpPr/>
          <p:nvPr/>
        </p:nvSpPr>
        <p:spPr>
          <a:xfrm>
            <a:off x="1500055" y="3319819"/>
            <a:ext cx="197200" cy="21836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7971FB-697E-B646-7B8F-441924EF369E}"/>
              </a:ext>
            </a:extLst>
          </p:cNvPr>
          <p:cNvCxnSpPr>
            <a:cxnSpLocks/>
          </p:cNvCxnSpPr>
          <p:nvPr/>
        </p:nvCxnSpPr>
        <p:spPr>
          <a:xfrm flipH="1" flipV="1">
            <a:off x="1673303" y="3538181"/>
            <a:ext cx="339634" cy="94052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B44EC2C-58A9-391E-39E7-86AC715B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"/>
            <a:ext cx="10515600" cy="954224"/>
          </a:xfrm>
        </p:spPr>
        <p:txBody>
          <a:bodyPr>
            <a:normAutofit/>
          </a:bodyPr>
          <a:lstStyle/>
          <a:p>
            <a:r>
              <a:rPr lang="en-US"/>
              <a:t>Request a Change to a Reservation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94ECCDF-DB20-EECB-F035-3509A25138CE}"/>
              </a:ext>
            </a:extLst>
          </p:cNvPr>
          <p:cNvSpPr/>
          <p:nvPr/>
        </p:nvSpPr>
        <p:spPr>
          <a:xfrm>
            <a:off x="1580606" y="4461561"/>
            <a:ext cx="2448783" cy="58238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icon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FEA0FF-4749-B759-99A8-A349D8739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739" y="4578973"/>
            <a:ext cx="306998" cy="3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862926-391A-130F-9554-BD5F899DFA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96847" y="977671"/>
            <a:ext cx="5398306" cy="5318627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DB57E1-60CF-AE3F-BC2E-522BE8C418B4}"/>
              </a:ext>
            </a:extLst>
          </p:cNvPr>
          <p:cNvSpPr/>
          <p:nvPr/>
        </p:nvSpPr>
        <p:spPr>
          <a:xfrm>
            <a:off x="6974932" y="5887925"/>
            <a:ext cx="783771" cy="31974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DCF66-4073-3EAB-BB3E-14B778423A73}"/>
              </a:ext>
            </a:extLst>
          </p:cNvPr>
          <p:cNvCxnSpPr>
            <a:cxnSpLocks/>
          </p:cNvCxnSpPr>
          <p:nvPr/>
        </p:nvCxnSpPr>
        <p:spPr>
          <a:xfrm flipH="1">
            <a:off x="7536634" y="5093110"/>
            <a:ext cx="486489" cy="79481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34A9E933-6FD9-B9A0-EB56-6806A0EE6FBE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Request a Change to a Reservation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2A72B2D-068C-4948-6817-820B3C7181A3}"/>
              </a:ext>
            </a:extLst>
          </p:cNvPr>
          <p:cNvSpPr/>
          <p:nvPr/>
        </p:nvSpPr>
        <p:spPr>
          <a:xfrm>
            <a:off x="7758703" y="4487388"/>
            <a:ext cx="3015090" cy="72291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“Request Changes”</a:t>
            </a:r>
          </a:p>
        </p:txBody>
      </p:sp>
    </p:spTree>
    <p:extLst>
      <p:ext uri="{BB962C8B-B14F-4D97-AF65-F5344CB8AC3E}">
        <p14:creationId xmlns:p14="http://schemas.microsoft.com/office/powerpoint/2010/main" val="65991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4F22-753F-38A2-C3B3-25F5BA0DF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1186" y="884919"/>
            <a:ext cx="7203014" cy="3389737"/>
          </a:xfrm>
        </p:spPr>
        <p:txBody>
          <a:bodyPr>
            <a:normAutofit/>
          </a:bodyPr>
          <a:lstStyle/>
          <a:p>
            <a:pPr marL="0" indent="0" algn="l">
              <a:spcBef>
                <a:spcPts val="1600"/>
              </a:spcBef>
              <a:buNone/>
            </a:pPr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  <a:t>Cloud-based Fleet Management Solution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Can oversee centralized or disbursed operations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Scalable from 25 to 25,000+ vehicles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1800"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Able to administer unlimited drivers/users</a:t>
            </a:r>
          </a:p>
          <a:p>
            <a:pPr marL="0" indent="0" algn="l">
              <a:spcBef>
                <a:spcPts val="1600"/>
              </a:spcBef>
              <a:buNone/>
            </a:pPr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  <a:t>Highly configurable to support precise </a:t>
            </a:r>
            <a:b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b="1">
                <a:latin typeface="Roboto Condensed" panose="02000000000000000000" pitchFamily="2" charset="0"/>
                <a:ea typeface="Roboto Condensed" panose="02000000000000000000" pitchFamily="2" charset="0"/>
              </a:rPr>
              <a:t>business needs</a:t>
            </a:r>
          </a:p>
          <a:p>
            <a:pPr marL="0" indent="0" algn="l">
              <a:spcBef>
                <a:spcPts val="1600"/>
              </a:spcBef>
              <a:buNone/>
            </a:pPr>
            <a:r>
              <a:rPr lang="en-US" sz="2000">
                <a:latin typeface="Roboto Condensed" panose="02000000000000000000" pitchFamily="2" charset="0"/>
                <a:ea typeface="Roboto Condensed" panose="02000000000000000000" pitchFamily="2" charset="0"/>
              </a:rPr>
              <a:t>       </a:t>
            </a:r>
            <a:r>
              <a:rPr lang="en-US" sz="2500" b="0">
                <a:latin typeface="Roboto Condensed" panose="02000000000000000000" pitchFamily="2" charset="0"/>
                <a:ea typeface="Roboto Condensed" panose="02000000000000000000" pitchFamily="2" charset="0"/>
              </a:rPr>
              <a:t>Optional modules can include:</a:t>
            </a:r>
            <a:endParaRPr lang="en-US" sz="2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355" y="-5792"/>
            <a:ext cx="5087014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08" y="-136922"/>
            <a:ext cx="7138591" cy="84960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FleetCommander Overview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17144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7A1AA6-3AF3-B00D-35BC-972EED6AED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707"/>
          <a:stretch/>
        </p:blipFill>
        <p:spPr>
          <a:xfrm rot="-480000">
            <a:off x="8582389" y="553711"/>
            <a:ext cx="5419269" cy="383654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BF7596F-A679-FA1C-C3E2-C013C8E4C482}"/>
              </a:ext>
            </a:extLst>
          </p:cNvPr>
          <p:cNvSpPr txBox="1">
            <a:spLocks/>
          </p:cNvSpPr>
          <p:nvPr/>
        </p:nvSpPr>
        <p:spPr>
          <a:xfrm>
            <a:off x="1470502" y="4274656"/>
            <a:ext cx="3507898" cy="2164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MotorPool/Vehicle Sharing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 &amp; Parts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Telematics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23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4D764D3-AF5D-283A-C1CA-37753E285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3955" y="1280160"/>
            <a:ext cx="9544090" cy="3740252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E03F56-38D9-08B2-AE66-8286CAA3B895}"/>
              </a:ext>
            </a:extLst>
          </p:cNvPr>
          <p:cNvSpPr/>
          <p:nvPr/>
        </p:nvSpPr>
        <p:spPr>
          <a:xfrm>
            <a:off x="7694026" y="4440115"/>
            <a:ext cx="1815734" cy="37568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F49630-D569-4074-F710-CB82E710B465}"/>
              </a:ext>
            </a:extLst>
          </p:cNvPr>
          <p:cNvCxnSpPr>
            <a:cxnSpLocks/>
          </p:cNvCxnSpPr>
          <p:nvPr/>
        </p:nvCxnSpPr>
        <p:spPr>
          <a:xfrm flipH="1">
            <a:off x="8672052" y="3360930"/>
            <a:ext cx="379584" cy="111580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A585C347-AAE5-D2BD-048A-DF3FE187B0E3}"/>
              </a:ext>
            </a:extLst>
          </p:cNvPr>
          <p:cNvSpPr/>
          <p:nvPr/>
        </p:nvSpPr>
        <p:spPr>
          <a:xfrm>
            <a:off x="7497381" y="5398665"/>
            <a:ext cx="4311161" cy="1109720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When submitted, the reservation will go into a </a:t>
            </a: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PENDING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status for the Administrator to review.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36B53F-8942-5969-9F27-5498AD8C5C7F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Request a Change to a Reservation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F2667A1-AB38-A811-C535-A2F54F28B596}"/>
              </a:ext>
            </a:extLst>
          </p:cNvPr>
          <p:cNvSpPr/>
          <p:nvPr/>
        </p:nvSpPr>
        <p:spPr>
          <a:xfrm>
            <a:off x="7745447" y="2206684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Express your requested change to the reservation and select “Submit Change Request”</a:t>
            </a:r>
          </a:p>
        </p:txBody>
      </p:sp>
    </p:spTree>
    <p:extLst>
      <p:ext uri="{BB962C8B-B14F-4D97-AF65-F5344CB8AC3E}">
        <p14:creationId xmlns:p14="http://schemas.microsoft.com/office/powerpoint/2010/main" val="28213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Admin Interface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06249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D3973B-B90F-3DC9-4CC4-83504632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2261"/>
            <a:ext cx="7364412" cy="587886"/>
          </a:xfrm>
        </p:spPr>
        <p:txBody>
          <a:bodyPr>
            <a:normAutofit fontScale="90000"/>
          </a:bodyPr>
          <a:lstStyle/>
          <a:p>
            <a:r>
              <a:rPr lang="en-US" sz="4900"/>
              <a:t>Admin Interface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439288-4050-8C2A-2D41-B9B87BED3468}"/>
              </a:ext>
            </a:extLst>
          </p:cNvPr>
          <p:cNvSpPr txBox="1"/>
          <p:nvPr/>
        </p:nvSpPr>
        <p:spPr>
          <a:xfrm>
            <a:off x="1019379" y="1190374"/>
            <a:ext cx="8213344" cy="3562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Five Notable Sections of the Admin Interface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Manage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Reports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25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Tools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Configure</a:t>
            </a:r>
          </a:p>
          <a:p>
            <a:pPr marL="800100" lvl="1" indent="-342900" defTabSz="412626" hangingPunct="0">
              <a:buFont typeface="Arial" panose="020B0604020202020204" pitchFamily="34" charset="0"/>
              <a:buChar char="•"/>
              <a:defRPr/>
            </a:pPr>
            <a:r>
              <a:rPr lang="en-US" sz="25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Dashboard</a:t>
            </a: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48001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Accessing the Admin Interface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E5BD-9FB6-5A83-1895-6F3C003B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6"/>
          <a:stretch/>
        </p:blipFill>
        <p:spPr>
          <a:xfrm rot="21600000">
            <a:off x="1332568" y="1039392"/>
            <a:ext cx="10429160" cy="539932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0309860" y="212161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0228894" y="2520779"/>
            <a:ext cx="411395" cy="11274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8483201" y="3559380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side.</a:t>
            </a:r>
          </a:p>
        </p:txBody>
      </p:sp>
    </p:spTree>
    <p:extLst>
      <p:ext uri="{BB962C8B-B14F-4D97-AF65-F5344CB8AC3E}">
        <p14:creationId xmlns:p14="http://schemas.microsoft.com/office/powerpoint/2010/main" val="3000936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What are User and Vehicle Profiles?</a:t>
            </a:r>
          </a:p>
        </p:txBody>
      </p:sp>
    </p:spTree>
    <p:extLst>
      <p:ext uri="{BB962C8B-B14F-4D97-AF65-F5344CB8AC3E}">
        <p14:creationId xmlns:p14="http://schemas.microsoft.com/office/powerpoint/2010/main" val="41703423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B65DC-1CDA-48C0-90BB-C64FFD6B7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0811"/>
            <a:ext cx="4648200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profile is a centralized repository of your fleet data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is unique to each associated user and asset/vehicle.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Profiles are essential components of the    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“FleetCommander Engine”  </a:t>
            </a: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6981"/>
            <a:ext cx="5030070" cy="952023"/>
          </a:xfrm>
        </p:spPr>
        <p:txBody>
          <a:bodyPr>
            <a:normAutofit fontScale="90000"/>
          </a:bodyPr>
          <a:lstStyle/>
          <a:p>
            <a:r>
              <a:rPr lang="en-US"/>
              <a:t>What is a profile in FleetCommander?</a:t>
            </a:r>
          </a:p>
        </p:txBody>
      </p:sp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49D4721-9AD0-A92C-53FA-48F021B89D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39" t="1" r="20339" b="1"/>
          <a:stretch/>
        </p:blipFill>
        <p:spPr>
          <a:xfrm>
            <a:off x="5568950" y="0"/>
            <a:ext cx="6623050" cy="6858000"/>
          </a:xfrm>
        </p:spPr>
      </p:pic>
    </p:spTree>
    <p:extLst>
      <p:ext uri="{BB962C8B-B14F-4D97-AF65-F5344CB8AC3E}">
        <p14:creationId xmlns:p14="http://schemas.microsoft.com/office/powerpoint/2010/main" val="927310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AF227E-43A8-3C26-B793-6B6F5E14FEAA}"/>
              </a:ext>
            </a:extLst>
          </p:cNvPr>
          <p:cNvSpPr/>
          <p:nvPr/>
        </p:nvSpPr>
        <p:spPr>
          <a:xfrm>
            <a:off x="848590" y="3865342"/>
            <a:ext cx="12638809" cy="621648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AAF238-C9A0-7C77-9344-8592DC82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91" y="3879925"/>
            <a:ext cx="5511800" cy="621648"/>
          </a:xfrm>
        </p:spPr>
        <p:txBody>
          <a:bodyPr/>
          <a:lstStyle/>
          <a:p>
            <a:pPr marL="0" indent="0" hangingPunct="1">
              <a:buNone/>
            </a:pPr>
            <a:r>
              <a:rPr lang="en-US" sz="3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FleetCommander Modules</a:t>
            </a:r>
          </a:p>
          <a:p>
            <a:pPr lvl="1" hangingPunct="1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C99DAF-12C7-2921-17A5-628ACC853B60}"/>
              </a:ext>
            </a:extLst>
          </p:cNvPr>
          <p:cNvSpPr txBox="1">
            <a:spLocks/>
          </p:cNvSpPr>
          <p:nvPr/>
        </p:nvSpPr>
        <p:spPr>
          <a:xfrm>
            <a:off x="668688" y="4483100"/>
            <a:ext cx="4716776" cy="279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 Pool/Vehicle Sharing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Key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GPS &amp; Telematics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D9B47-5019-99FF-4F03-D64B212362BB}"/>
              </a:ext>
            </a:extLst>
          </p:cNvPr>
          <p:cNvSpPr/>
          <p:nvPr/>
        </p:nvSpPr>
        <p:spPr>
          <a:xfrm>
            <a:off x="838200" y="915052"/>
            <a:ext cx="12649200" cy="609899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1A2705C-73BF-6A60-2945-6E17D7EA0100}"/>
              </a:ext>
            </a:extLst>
          </p:cNvPr>
          <p:cNvSpPr txBox="1">
            <a:spLocks/>
          </p:cNvSpPr>
          <p:nvPr/>
        </p:nvSpPr>
        <p:spPr>
          <a:xfrm>
            <a:off x="869371" y="926231"/>
            <a:ext cx="7614871" cy="6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 FleetCommander Core Product Engine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2AF5FC0-DEF2-5BC9-1051-AC3BCC36E016}"/>
              </a:ext>
            </a:extLst>
          </p:cNvPr>
          <p:cNvSpPr txBox="1">
            <a:spLocks/>
          </p:cNvSpPr>
          <p:nvPr/>
        </p:nvSpPr>
        <p:spPr>
          <a:xfrm>
            <a:off x="668688" y="1549401"/>
            <a:ext cx="4716776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User/Driver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Vehicle/Asset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Analytics &amp;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Policy Oversight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Admin Interface/Dashboards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Hosting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3DCCAC3-ECCA-4AD9-8F8C-888307D95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952" y="933678"/>
            <a:ext cx="6106739" cy="6106739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5EB8A56-923A-6B44-B61D-37BEB032BB36}"/>
              </a:ext>
            </a:extLst>
          </p:cNvPr>
          <p:cNvSpPr>
            <a:spLocks noChangeAspect="1"/>
          </p:cNvSpPr>
          <p:nvPr/>
        </p:nvSpPr>
        <p:spPr>
          <a:xfrm>
            <a:off x="8296201" y="2791573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17335BC-61EA-1186-AD17-6F81A9F755A8}"/>
              </a:ext>
            </a:extLst>
          </p:cNvPr>
          <p:cNvSpPr>
            <a:spLocks noChangeAspect="1"/>
          </p:cNvSpPr>
          <p:nvPr/>
        </p:nvSpPr>
        <p:spPr>
          <a:xfrm>
            <a:off x="9215258" y="2770791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89C75BBD-7B5A-D968-E987-EAB564937470}"/>
              </a:ext>
            </a:extLst>
          </p:cNvPr>
          <p:cNvSpPr txBox="1">
            <a:spLocks/>
          </p:cNvSpPr>
          <p:nvPr/>
        </p:nvSpPr>
        <p:spPr>
          <a:xfrm>
            <a:off x="839788" y="139701"/>
            <a:ext cx="7364412" cy="1003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 Overview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D20DE2B-AD88-D621-B4FA-12640C496743}"/>
              </a:ext>
            </a:extLst>
          </p:cNvPr>
          <p:cNvSpPr/>
          <p:nvPr/>
        </p:nvSpPr>
        <p:spPr>
          <a:xfrm>
            <a:off x="8394994" y="1353461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16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CC807D-4AF5-C8F8-86DF-C0DAA899C093}"/>
              </a:ext>
            </a:extLst>
          </p:cNvPr>
          <p:cNvSpPr/>
          <p:nvPr/>
        </p:nvSpPr>
        <p:spPr>
          <a:xfrm>
            <a:off x="8279641" y="5709313"/>
            <a:ext cx="3662149" cy="94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EACFF-8791-47D4-9AD3-8922467EC8E8}"/>
              </a:ext>
            </a:extLst>
          </p:cNvPr>
          <p:cNvSpPr txBox="1">
            <a:spLocks/>
          </p:cNvSpPr>
          <p:nvPr/>
        </p:nvSpPr>
        <p:spPr>
          <a:xfrm>
            <a:off x="838200" y="604683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FleetCommander Users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CF0DF6-95B7-DC10-FF10-3ECB53A44DC2}"/>
              </a:ext>
            </a:extLst>
          </p:cNvPr>
          <p:cNvSpPr txBox="1"/>
          <p:nvPr/>
        </p:nvSpPr>
        <p:spPr>
          <a:xfrm>
            <a:off x="9311148" y="7028446"/>
            <a:ext cx="192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ourses.lumenlearning.com/wm-humanresourcesmgmt/chapter/small-business-hr-resources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5A1453-949D-46ED-8A2F-5563877E6BEA}"/>
              </a:ext>
            </a:extLst>
          </p:cNvPr>
          <p:cNvGrpSpPr/>
          <p:nvPr/>
        </p:nvGrpSpPr>
        <p:grpSpPr>
          <a:xfrm>
            <a:off x="959892" y="1409127"/>
            <a:ext cx="10269621" cy="5112686"/>
            <a:chOff x="959892" y="1409127"/>
            <a:chExt cx="10269621" cy="511268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4CD67F-3575-39F4-2BDA-070F8E720EA5}"/>
                </a:ext>
              </a:extLst>
            </p:cNvPr>
            <p:cNvSpPr txBox="1"/>
            <p:nvPr/>
          </p:nvSpPr>
          <p:spPr>
            <a:xfrm>
              <a:off x="3534769" y="1409128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Requestors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102F62-1510-771C-F810-5093A6ECBBCF}"/>
                </a:ext>
              </a:extLst>
            </p:cNvPr>
            <p:cNvSpPr txBox="1"/>
            <p:nvPr/>
          </p:nvSpPr>
          <p:spPr>
            <a:xfrm>
              <a:off x="6138081" y="1409128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Fleet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Administrators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0D566F-6E73-F5FD-3DB6-F84B1FC45088}"/>
                </a:ext>
              </a:extLst>
            </p:cNvPr>
            <p:cNvSpPr txBox="1"/>
            <p:nvPr/>
          </p:nvSpPr>
          <p:spPr>
            <a:xfrm>
              <a:off x="8778921" y="1409127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Motor Pool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Dispatchers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6FAA39-71A6-8FAF-D4BB-5A53771BFB5C}"/>
                </a:ext>
              </a:extLst>
            </p:cNvPr>
            <p:cNvSpPr txBox="1"/>
            <p:nvPr/>
          </p:nvSpPr>
          <p:spPr>
            <a:xfrm>
              <a:off x="3534769" y="4045374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Inspectors &amp; Prep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BDDA1E-1722-5448-29F8-B6D91CDD166E}"/>
                </a:ext>
              </a:extLst>
            </p:cNvPr>
            <p:cNvSpPr txBox="1"/>
            <p:nvPr/>
          </p:nvSpPr>
          <p:spPr>
            <a:xfrm>
              <a:off x="6115335" y="404537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Risk 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Managers</a:t>
              </a:r>
            </a:p>
          </p:txBody>
        </p:sp>
        <p:pic>
          <p:nvPicPr>
            <p:cNvPr id="60" name="Picture 59" descr="Polizza Rc auto Sara Assicurazioni: 70 giorni gratis a ruota libera">
              <a:extLst>
                <a:ext uri="{FF2B5EF4-FFF2-40B4-BE49-F238E27FC236}">
                  <a16:creationId xmlns:a16="http://schemas.microsoft.com/office/drawing/2014/main" id="{99B330DB-B962-CC1C-4285-B49A1BEC4B73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9786" r="5008"/>
            <a:stretch/>
          </p:blipFill>
          <p:spPr>
            <a:xfrm>
              <a:off x="959892" y="2239940"/>
              <a:ext cx="2450592" cy="164502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E435D8-6D81-A8C8-1AF6-69646D712C92}"/>
                </a:ext>
              </a:extLst>
            </p:cNvPr>
            <p:cNvSpPr txBox="1"/>
            <p:nvPr/>
          </p:nvSpPr>
          <p:spPr>
            <a:xfrm>
              <a:off x="965579" y="406741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Maintenance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Staff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7B24F8E-3601-2873-54EB-A2CA21AA66B8}"/>
                </a:ext>
              </a:extLst>
            </p:cNvPr>
            <p:cNvSpPr txBox="1"/>
            <p:nvPr/>
          </p:nvSpPr>
          <p:spPr>
            <a:xfrm>
              <a:off x="959892" y="1409129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Drivers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FC2EA01-BEEA-8EE0-00A9-290A78130CA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10484" t="15590" r="3908"/>
            <a:stretch/>
          </p:blipFill>
          <p:spPr>
            <a:xfrm>
              <a:off x="3528619" y="4850731"/>
              <a:ext cx="2450592" cy="1645920"/>
            </a:xfrm>
            <a:prstGeom prst="rect">
              <a:avLst/>
            </a:prstGeom>
          </p:spPr>
        </p:pic>
        <p:pic>
          <p:nvPicPr>
            <p:cNvPr id="64" name="Picture 63" descr="Mechanic wiping hands at work">
              <a:extLst>
                <a:ext uri="{FF2B5EF4-FFF2-40B4-BE49-F238E27FC236}">
                  <a16:creationId xmlns:a16="http://schemas.microsoft.com/office/drawing/2014/main" id="{F4C3035C-6661-3118-197D-D54F9940872A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3" y="4847303"/>
              <a:ext cx="2450592" cy="1645920"/>
            </a:xfrm>
            <a:prstGeom prst="rect">
              <a:avLst/>
            </a:prstGeom>
          </p:spPr>
        </p:pic>
        <p:pic>
          <p:nvPicPr>
            <p:cNvPr id="65" name="Picture 64" descr="A picture containing person, car, close&#10;&#10;Description automatically generated">
              <a:extLst>
                <a:ext uri="{FF2B5EF4-FFF2-40B4-BE49-F238E27FC236}">
                  <a16:creationId xmlns:a16="http://schemas.microsoft.com/office/drawing/2014/main" id="{06AE024A-61FF-5BE5-1700-7EDA632AEE3E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8778921" y="2234222"/>
              <a:ext cx="2450592" cy="1645920"/>
            </a:xfrm>
            <a:prstGeom prst="rect">
              <a:avLst/>
            </a:prstGeom>
          </p:spPr>
        </p:pic>
        <p:pic>
          <p:nvPicPr>
            <p:cNvPr id="66" name="Picture 65" descr="A person sitting at a table&#10;&#10;Description automatically generated with medium confidence">
              <a:extLst>
                <a:ext uri="{FF2B5EF4-FFF2-40B4-BE49-F238E27FC236}">
                  <a16:creationId xmlns:a16="http://schemas.microsoft.com/office/drawing/2014/main" id="{5D4BA9B5-FAA3-A8CA-EFDA-AAB72A49B7F6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l="412" t="10825" r="-412" b="1031"/>
            <a:stretch/>
          </p:blipFill>
          <p:spPr>
            <a:xfrm>
              <a:off x="6144420" y="2232735"/>
              <a:ext cx="2450592" cy="1645920"/>
            </a:xfrm>
            <a:prstGeom prst="rect">
              <a:avLst/>
            </a:prstGeom>
          </p:spPr>
        </p:pic>
        <p:pic>
          <p:nvPicPr>
            <p:cNvPr id="67" name="Picture 66" descr="A group of women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0669A4C3-E64E-8780-CCF4-9F1A8C62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770161" y="4887288"/>
              <a:ext cx="2450592" cy="163452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AA3731B-431D-63F6-B5C5-7117228EFB84}"/>
                </a:ext>
              </a:extLst>
            </p:cNvPr>
            <p:cNvSpPr txBox="1"/>
            <p:nvPr/>
          </p:nvSpPr>
          <p:spPr>
            <a:xfrm>
              <a:off x="8773235" y="406741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HR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Administrators</a:t>
              </a:r>
            </a:p>
          </p:txBody>
        </p:sp>
        <p:pic>
          <p:nvPicPr>
            <p:cNvPr id="70" name="Picture 69" descr="A computer and a cup of coffee&#10;&#10;Description automatically generated with low confidence">
              <a:extLst>
                <a:ext uri="{FF2B5EF4-FFF2-40B4-BE49-F238E27FC236}">
                  <a16:creationId xmlns:a16="http://schemas.microsoft.com/office/drawing/2014/main" id="{4A4BE98A-2BC5-3FEE-ABEB-A2EE92F5AF81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535410" y="2239745"/>
              <a:ext cx="2450592" cy="1645920"/>
            </a:xfrm>
            <a:prstGeom prst="rect">
              <a:avLst/>
            </a:prstGeom>
          </p:spPr>
        </p:pic>
        <p:pic>
          <p:nvPicPr>
            <p:cNvPr id="54" name="Picture 7" descr="A picture containing text, person, computer, screenshot&#10;&#10;Description automatically generated">
              <a:extLst>
                <a:ext uri="{FF2B5EF4-FFF2-40B4-BE49-F238E27FC236}">
                  <a16:creationId xmlns:a16="http://schemas.microsoft.com/office/drawing/2014/main" id="{C088573D-3A67-B203-8063-8173DE1E8728}"/>
                </a:ext>
              </a:extLst>
            </p:cNvPr>
            <p:cNvPicPr>
              <a:picLocks/>
            </p:cNvPicPr>
            <p:nvPr/>
          </p:nvPicPr>
          <p:blipFill rotWithShape="1">
            <a:blip r:embed="rId16"/>
            <a:srcRect t="32751"/>
            <a:stretch/>
          </p:blipFill>
          <p:spPr>
            <a:xfrm>
              <a:off x="6116512" y="4846955"/>
              <a:ext cx="2450592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518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D11538B-2029-77E4-5F86-E8D19A6C48A8}"/>
              </a:ext>
            </a:extLst>
          </p:cNvPr>
          <p:cNvSpPr/>
          <p:nvPr/>
        </p:nvSpPr>
        <p:spPr>
          <a:xfrm>
            <a:off x="7166858" y="9399"/>
            <a:ext cx="5025142" cy="6840198"/>
          </a:xfrm>
          <a:prstGeom prst="rect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E7C903-D157-486D-45E7-3CD0B2B9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392" y="1703608"/>
            <a:ext cx="2685871" cy="1532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CBD6B-DE92-86A4-0188-75C1EEFC2E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3" b="13459"/>
          <a:stretch/>
        </p:blipFill>
        <p:spPr>
          <a:xfrm flipH="1">
            <a:off x="4910971" y="4716512"/>
            <a:ext cx="2026985" cy="1139150"/>
          </a:xfrm>
          <a:prstGeom prst="rect">
            <a:avLst/>
          </a:prstGeom>
        </p:spPr>
      </p:pic>
      <p:pic>
        <p:nvPicPr>
          <p:cNvPr id="23" name="Picture 22" descr="A picture containing handcart&#10;&#10;Description automatically generated">
            <a:extLst>
              <a:ext uri="{FF2B5EF4-FFF2-40B4-BE49-F238E27FC236}">
                <a16:creationId xmlns:a16="http://schemas.microsoft.com/office/drawing/2014/main" id="{75DBC4C9-C5E6-933B-F2AB-58F127741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675927" y="3455640"/>
            <a:ext cx="2002254" cy="12581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BEAA09-01CC-3E63-B8A8-705C3A1BA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520" y="4994748"/>
            <a:ext cx="1141406" cy="701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609115-617D-FF3C-3D5C-4C5B78418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27215" y="4591580"/>
            <a:ext cx="1350839" cy="23899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0CDF75-FBBD-7D5B-B473-E484E0972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2043" y="5767144"/>
            <a:ext cx="1270342" cy="1008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62D68-E7AA-F6D9-75A3-55ACB8786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720798" y="2515548"/>
            <a:ext cx="1419167" cy="130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94D199-DC15-C13F-15F2-49B198C3DC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48" t="16780" r="19122" b="16495"/>
          <a:stretch/>
        </p:blipFill>
        <p:spPr>
          <a:xfrm flipH="1">
            <a:off x="3949827" y="1798953"/>
            <a:ext cx="1907420" cy="13440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FDB78-E750-EF59-F57D-D1D0DF2803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87047" y="5609129"/>
            <a:ext cx="1922252" cy="1344077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54B2EC33-04B3-8462-7671-F14D59D0FC99}"/>
              </a:ext>
            </a:extLst>
          </p:cNvPr>
          <p:cNvSpPr txBox="1">
            <a:spLocks/>
          </p:cNvSpPr>
          <p:nvPr/>
        </p:nvSpPr>
        <p:spPr>
          <a:xfrm>
            <a:off x="7533396" y="1151436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Light Duty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E14FABE-923E-D5E5-805B-4D5AD22CBF3C}"/>
              </a:ext>
            </a:extLst>
          </p:cNvPr>
          <p:cNvSpPr txBox="1">
            <a:spLocks/>
          </p:cNvSpPr>
          <p:nvPr/>
        </p:nvSpPr>
        <p:spPr>
          <a:xfrm>
            <a:off x="9660488" y="5127601"/>
            <a:ext cx="278991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Heavy Duty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464E878-8E08-E494-F6B8-D10D96083874}"/>
              </a:ext>
            </a:extLst>
          </p:cNvPr>
          <p:cNvSpPr txBox="1">
            <a:spLocks/>
          </p:cNvSpPr>
          <p:nvPr/>
        </p:nvSpPr>
        <p:spPr>
          <a:xfrm>
            <a:off x="7382644" y="2127056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Sedans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F0F366B-76CA-A8D0-5E43-08975A9A6A97}"/>
              </a:ext>
            </a:extLst>
          </p:cNvPr>
          <p:cNvSpPr txBox="1">
            <a:spLocks/>
          </p:cNvSpPr>
          <p:nvPr/>
        </p:nvSpPr>
        <p:spPr>
          <a:xfrm>
            <a:off x="10077382" y="1068189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Bicycles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AB2F0C4-5940-A367-96F2-4A278A371498}"/>
              </a:ext>
            </a:extLst>
          </p:cNvPr>
          <p:cNvSpPr txBox="1">
            <a:spLocks/>
          </p:cNvSpPr>
          <p:nvPr/>
        </p:nvSpPr>
        <p:spPr>
          <a:xfrm>
            <a:off x="7543269" y="3007902"/>
            <a:ext cx="1957429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Trailers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BFA49D0-B6D6-2936-7E13-A5F9E7ADE407}"/>
              </a:ext>
            </a:extLst>
          </p:cNvPr>
          <p:cNvSpPr txBox="1">
            <a:spLocks/>
          </p:cNvSpPr>
          <p:nvPr/>
        </p:nvSpPr>
        <p:spPr>
          <a:xfrm>
            <a:off x="9182291" y="1876024"/>
            <a:ext cx="2788928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Patrol Cars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8BF1EA0-8FE5-1B11-3E50-16A56CD48D4C}"/>
              </a:ext>
            </a:extLst>
          </p:cNvPr>
          <p:cNvSpPr txBox="1">
            <a:spLocks/>
          </p:cNvSpPr>
          <p:nvPr/>
        </p:nvSpPr>
        <p:spPr>
          <a:xfrm>
            <a:off x="7251862" y="4594064"/>
            <a:ext cx="3588338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Pick-up Trucks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1E578B9-CDF9-941B-939D-F53E1986F0D3}"/>
              </a:ext>
            </a:extLst>
          </p:cNvPr>
          <p:cNvSpPr txBox="1">
            <a:spLocks/>
          </p:cNvSpPr>
          <p:nvPr/>
        </p:nvSpPr>
        <p:spPr>
          <a:xfrm>
            <a:off x="10744621" y="4240197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EVs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459A328-EEDD-C6FF-438E-4477517E78ED}"/>
              </a:ext>
            </a:extLst>
          </p:cNvPr>
          <p:cNvSpPr txBox="1">
            <a:spLocks/>
          </p:cNvSpPr>
          <p:nvPr/>
        </p:nvSpPr>
        <p:spPr>
          <a:xfrm>
            <a:off x="8441375" y="3739744"/>
            <a:ext cx="2788929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Generators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03E113-DB7D-2B06-B713-6339AFBFC4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5084039" y="3131266"/>
            <a:ext cx="1907421" cy="1504612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CEC380F0-7933-438F-59DD-BE1B372A44C3}"/>
              </a:ext>
            </a:extLst>
          </p:cNvPr>
          <p:cNvSpPr txBox="1">
            <a:spLocks/>
          </p:cNvSpPr>
          <p:nvPr/>
        </p:nvSpPr>
        <p:spPr>
          <a:xfrm>
            <a:off x="7222366" y="306628"/>
            <a:ext cx="72297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Answer: ALL OF THEM!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C699454F-F1D5-2EE6-F357-5EE286E6EBBA}"/>
              </a:ext>
            </a:extLst>
          </p:cNvPr>
          <p:cNvSpPr txBox="1">
            <a:spLocks/>
          </p:cNvSpPr>
          <p:nvPr/>
        </p:nvSpPr>
        <p:spPr>
          <a:xfrm>
            <a:off x="118219" y="248495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What assets can you place 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in FleetCommander?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16DCE-5CE3-AE1C-3C80-EC0400A0A275}"/>
              </a:ext>
            </a:extLst>
          </p:cNvPr>
          <p:cNvSpPr txBox="1">
            <a:spLocks/>
          </p:cNvSpPr>
          <p:nvPr/>
        </p:nvSpPr>
        <p:spPr>
          <a:xfrm>
            <a:off x="9555997" y="2818341"/>
            <a:ext cx="256840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Yellow Iron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06FD97-87B3-F43F-01C5-AF1946681E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890832" y="3890733"/>
            <a:ext cx="2002252" cy="11659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8ABDD3-C8E5-CED7-B900-4C2A3B56FB22}"/>
              </a:ext>
            </a:extLst>
          </p:cNvPr>
          <p:cNvSpPr txBox="1">
            <a:spLocks/>
          </p:cNvSpPr>
          <p:nvPr/>
        </p:nvSpPr>
        <p:spPr>
          <a:xfrm>
            <a:off x="7714193" y="5651030"/>
            <a:ext cx="2453196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Golf Carts</a:t>
            </a:r>
          </a:p>
        </p:txBody>
      </p:sp>
    </p:spTree>
    <p:extLst>
      <p:ext uri="{BB962C8B-B14F-4D97-AF65-F5344CB8AC3E}">
        <p14:creationId xmlns:p14="http://schemas.microsoft.com/office/powerpoint/2010/main" val="4242321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1000810" y="2766219"/>
            <a:ext cx="1019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Benefits of User and Vehicle Profiles</a:t>
            </a:r>
          </a:p>
        </p:txBody>
      </p:sp>
    </p:spTree>
    <p:extLst>
      <p:ext uri="{BB962C8B-B14F-4D97-AF65-F5344CB8AC3E}">
        <p14:creationId xmlns:p14="http://schemas.microsoft.com/office/powerpoint/2010/main" val="36119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AF227E-43A8-3C26-B793-6B6F5E14FEAA}"/>
              </a:ext>
            </a:extLst>
          </p:cNvPr>
          <p:cNvSpPr/>
          <p:nvPr/>
        </p:nvSpPr>
        <p:spPr>
          <a:xfrm>
            <a:off x="848590" y="3865342"/>
            <a:ext cx="12638809" cy="621648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AAF238-C9A0-7C77-9344-8592DC82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91" y="3879925"/>
            <a:ext cx="5511800" cy="621648"/>
          </a:xfrm>
        </p:spPr>
        <p:txBody>
          <a:bodyPr/>
          <a:lstStyle/>
          <a:p>
            <a:pPr marL="0" indent="0" hangingPunct="1">
              <a:buNone/>
            </a:pPr>
            <a:r>
              <a:rPr lang="en-US" sz="3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FleetCommander Modules</a:t>
            </a:r>
          </a:p>
          <a:p>
            <a:pPr lvl="1" hangingPunct="1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C99DAF-12C7-2921-17A5-628ACC853B60}"/>
              </a:ext>
            </a:extLst>
          </p:cNvPr>
          <p:cNvSpPr txBox="1">
            <a:spLocks/>
          </p:cNvSpPr>
          <p:nvPr/>
        </p:nvSpPr>
        <p:spPr>
          <a:xfrm>
            <a:off x="668688" y="4483100"/>
            <a:ext cx="4716776" cy="279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 Pool/Vehicle Sharing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Key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GPS &amp; Telematics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D9B47-5019-99FF-4F03-D64B212362BB}"/>
              </a:ext>
            </a:extLst>
          </p:cNvPr>
          <p:cNvSpPr/>
          <p:nvPr/>
        </p:nvSpPr>
        <p:spPr>
          <a:xfrm>
            <a:off x="838200" y="915052"/>
            <a:ext cx="12649200" cy="609899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1A2705C-73BF-6A60-2945-6E17D7EA0100}"/>
              </a:ext>
            </a:extLst>
          </p:cNvPr>
          <p:cNvSpPr txBox="1">
            <a:spLocks/>
          </p:cNvSpPr>
          <p:nvPr/>
        </p:nvSpPr>
        <p:spPr>
          <a:xfrm>
            <a:off x="869371" y="926231"/>
            <a:ext cx="7614871" cy="6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 FleetCommander Core Product Engine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2AF5FC0-DEF2-5BC9-1051-AC3BCC36E016}"/>
              </a:ext>
            </a:extLst>
          </p:cNvPr>
          <p:cNvSpPr txBox="1">
            <a:spLocks/>
          </p:cNvSpPr>
          <p:nvPr/>
        </p:nvSpPr>
        <p:spPr>
          <a:xfrm>
            <a:off x="668688" y="1549401"/>
            <a:ext cx="4716776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User/Driver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Vehicle/Asset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Analytics &amp;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Policy Oversight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Admin Interface/Dashboards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Hosting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3DCCAC3-ECCA-4AD9-8F8C-888307D95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952" y="933678"/>
            <a:ext cx="6106739" cy="6106739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5EB8A56-923A-6B44-B61D-37BEB032BB36}"/>
              </a:ext>
            </a:extLst>
          </p:cNvPr>
          <p:cNvSpPr>
            <a:spLocks noChangeAspect="1"/>
          </p:cNvSpPr>
          <p:nvPr/>
        </p:nvSpPr>
        <p:spPr>
          <a:xfrm>
            <a:off x="8296201" y="2791573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17335BC-61EA-1186-AD17-6F81A9F755A8}"/>
              </a:ext>
            </a:extLst>
          </p:cNvPr>
          <p:cNvSpPr>
            <a:spLocks noChangeAspect="1"/>
          </p:cNvSpPr>
          <p:nvPr/>
        </p:nvSpPr>
        <p:spPr>
          <a:xfrm>
            <a:off x="9215258" y="2770791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89C75BBD-7B5A-D968-E987-EAB564937470}"/>
              </a:ext>
            </a:extLst>
          </p:cNvPr>
          <p:cNvSpPr txBox="1">
            <a:spLocks/>
          </p:cNvSpPr>
          <p:nvPr/>
        </p:nvSpPr>
        <p:spPr>
          <a:xfrm>
            <a:off x="839788" y="139701"/>
            <a:ext cx="7364412" cy="1003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 Overview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D20DE2B-AD88-D621-B4FA-12640C496743}"/>
              </a:ext>
            </a:extLst>
          </p:cNvPr>
          <p:cNvSpPr/>
          <p:nvPr/>
        </p:nvSpPr>
        <p:spPr>
          <a:xfrm>
            <a:off x="8394994" y="1353461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0407046-E6E4-ED05-BE4B-FE141CBB47E1}"/>
              </a:ext>
            </a:extLst>
          </p:cNvPr>
          <p:cNvSpPr/>
          <p:nvPr/>
        </p:nvSpPr>
        <p:spPr>
          <a:xfrm>
            <a:off x="6853673" y="2160490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5CD38CA-77CC-B2CA-4F1F-D0ECF27AE084}"/>
              </a:ext>
            </a:extLst>
          </p:cNvPr>
          <p:cNvSpPr/>
          <p:nvPr/>
        </p:nvSpPr>
        <p:spPr>
          <a:xfrm>
            <a:off x="9918999" y="2170885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290BCB0-D9B7-ECC5-52F2-9952B8836F56}"/>
              </a:ext>
            </a:extLst>
          </p:cNvPr>
          <p:cNvSpPr/>
          <p:nvPr/>
        </p:nvSpPr>
        <p:spPr>
          <a:xfrm>
            <a:off x="6406866" y="3823036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DF1A590-FDF8-EEBE-6DB7-088CEBD8E11D}"/>
              </a:ext>
            </a:extLst>
          </p:cNvPr>
          <p:cNvSpPr/>
          <p:nvPr/>
        </p:nvSpPr>
        <p:spPr>
          <a:xfrm>
            <a:off x="7497910" y="5153071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A52F313-C452-0EC1-DE06-B04DA6706C0F}"/>
              </a:ext>
            </a:extLst>
          </p:cNvPr>
          <p:cNvSpPr/>
          <p:nvPr/>
        </p:nvSpPr>
        <p:spPr>
          <a:xfrm>
            <a:off x="10386589" y="3823037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83FD1B2-BC65-AF5A-DC7E-CDA4C908A25F}"/>
              </a:ext>
            </a:extLst>
          </p:cNvPr>
          <p:cNvSpPr/>
          <p:nvPr/>
        </p:nvSpPr>
        <p:spPr>
          <a:xfrm>
            <a:off x="9253981" y="5163458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E1F5BE0-00B9-4829-B849-013E47405D4C}"/>
              </a:ext>
            </a:extLst>
          </p:cNvPr>
          <p:cNvSpPr>
            <a:spLocks noChangeAspect="1"/>
          </p:cNvSpPr>
          <p:nvPr/>
        </p:nvSpPr>
        <p:spPr>
          <a:xfrm>
            <a:off x="7762795" y="4035021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2EF6544-510D-BA5E-8A4D-04EB9F07899F}"/>
              </a:ext>
            </a:extLst>
          </p:cNvPr>
          <p:cNvSpPr>
            <a:spLocks noChangeAspect="1"/>
          </p:cNvSpPr>
          <p:nvPr/>
        </p:nvSpPr>
        <p:spPr>
          <a:xfrm>
            <a:off x="9685121" y="4024635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6161357-4AAA-3DFD-B0E1-4EC7BDBDB5B6}"/>
              </a:ext>
            </a:extLst>
          </p:cNvPr>
          <p:cNvSpPr>
            <a:spLocks noChangeAspect="1"/>
          </p:cNvSpPr>
          <p:nvPr/>
        </p:nvSpPr>
        <p:spPr>
          <a:xfrm>
            <a:off x="8303127" y="4523393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A6FC2E78-5B5F-A499-3E9E-76F0ED9F3FA1}"/>
              </a:ext>
            </a:extLst>
          </p:cNvPr>
          <p:cNvSpPr>
            <a:spLocks noChangeAspect="1"/>
          </p:cNvSpPr>
          <p:nvPr/>
        </p:nvSpPr>
        <p:spPr>
          <a:xfrm>
            <a:off x="9113624" y="4544177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9DE243D2-D094-5318-46B0-E8E7A2AF0D60}"/>
              </a:ext>
            </a:extLst>
          </p:cNvPr>
          <p:cNvSpPr/>
          <p:nvPr/>
        </p:nvSpPr>
        <p:spPr>
          <a:xfrm>
            <a:off x="4183766" y="5412559"/>
            <a:ext cx="2719260" cy="96889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Arial" panose="020B0604020202020204" pitchFamily="34" charset="0"/>
              </a:rPr>
              <a:t>Today’s training will  feature these items</a:t>
            </a:r>
          </a:p>
        </p:txBody>
      </p:sp>
    </p:spTree>
    <p:extLst>
      <p:ext uri="{BB962C8B-B14F-4D97-AF65-F5344CB8AC3E}">
        <p14:creationId xmlns:p14="http://schemas.microsoft.com/office/powerpoint/2010/main" val="424450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  <p:bldP spid="6" grpId="0"/>
      <p:bldP spid="2" grpId="0" animBg="1"/>
      <p:bldP spid="7" grpId="0" animBg="1"/>
      <p:bldP spid="12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B65DC-1CDA-48C0-90BB-C64FFD6B7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229" y="1467119"/>
            <a:ext cx="4943163" cy="4619048"/>
          </a:xfrm>
        </p:spPr>
        <p:txBody>
          <a:bodyPr>
            <a:norm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All of your driver and fleet staff information in one place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Standard, demographic data   (e.g. name, contact info)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System and vehicle permissions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Accountability for vehicle use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Policy acceptance, certifications, training, etc.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Default billing &amp; charge-back info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673508"/>
            <a:ext cx="4646612" cy="671804"/>
          </a:xfrm>
        </p:spPr>
        <p:txBody>
          <a:bodyPr>
            <a:noAutofit/>
          </a:bodyPr>
          <a:lstStyle/>
          <a:p>
            <a:r>
              <a:rPr lang="en-US" sz="4400"/>
              <a:t>Benefits </a:t>
            </a:r>
            <a:br>
              <a:rPr lang="en-US" sz="4400"/>
            </a:br>
            <a:r>
              <a:rPr lang="en-US" sz="4400"/>
              <a:t>of User Profiles</a:t>
            </a:r>
          </a:p>
        </p:txBody>
      </p:sp>
      <p:pic>
        <p:nvPicPr>
          <p:cNvPr id="11" name="Picture Placeholder 10" descr="A hand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D308D46F-295D-8BE2-4171-CC954C90B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24" r="8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7600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B65DC-1CDA-48C0-90BB-C64FFD6B7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229" y="1467119"/>
            <a:ext cx="4943163" cy="4619048"/>
          </a:xfrm>
        </p:spPr>
        <p:txBody>
          <a:bodyPr>
            <a:norm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All of your vehicle information in one location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Standard data across the enterprise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Establish rules-of-use through permissions, access, and usage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Clear visibility of vehicle-related costs (e.g. maintenance and fuel)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Manage custody of vehicles through the life-cycle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81" y="673508"/>
            <a:ext cx="4646612" cy="671804"/>
          </a:xfrm>
        </p:spPr>
        <p:txBody>
          <a:bodyPr>
            <a:noAutofit/>
          </a:bodyPr>
          <a:lstStyle/>
          <a:p>
            <a:r>
              <a:rPr lang="en-US" sz="4400"/>
              <a:t>Benefits </a:t>
            </a:r>
            <a:br>
              <a:rPr lang="en-US" sz="4400"/>
            </a:br>
            <a:r>
              <a:rPr lang="en-US" sz="4400"/>
              <a:t>of Asset Profiles</a:t>
            </a:r>
          </a:p>
        </p:txBody>
      </p:sp>
      <p:pic>
        <p:nvPicPr>
          <p:cNvPr id="11" name="Picture Placeholder 10" descr="A hand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D308D46F-295D-8BE2-4171-CC954C90BD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24" r="8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44531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ke a great first impression">
            <a:extLst>
              <a:ext uri="{FF2B5EF4-FFF2-40B4-BE49-F238E27FC236}">
                <a16:creationId xmlns:a16="http://schemas.microsoft.com/office/drawing/2014/main" id="{D0507AD6-9D0F-AA1B-A037-2B79E83BB75E}"/>
              </a:ext>
            </a:extLst>
          </p:cNvPr>
          <p:cNvSpPr txBox="1">
            <a:spLocks noGrp="1"/>
          </p:cNvSpPr>
          <p:nvPr/>
        </p:nvSpPr>
        <p:spPr>
          <a:xfrm>
            <a:off x="324463" y="2611181"/>
            <a:ext cx="11720051" cy="845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User Profiles – Overview &amp; Configurations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9910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User Profiles</a:t>
            </a:r>
          </a:p>
        </p:txBody>
      </p:sp>
    </p:spTree>
    <p:extLst>
      <p:ext uri="{BB962C8B-B14F-4D97-AF65-F5344CB8AC3E}">
        <p14:creationId xmlns:p14="http://schemas.microsoft.com/office/powerpoint/2010/main" val="3400025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ke a great first impression">
            <a:extLst>
              <a:ext uri="{FF2B5EF4-FFF2-40B4-BE49-F238E27FC236}">
                <a16:creationId xmlns:a16="http://schemas.microsoft.com/office/drawing/2014/main" id="{DC1948D7-BDE4-5F48-7D66-7C70B1262758}"/>
              </a:ext>
            </a:extLst>
          </p:cNvPr>
          <p:cNvSpPr txBox="1">
            <a:spLocks noGrp="1"/>
          </p:cNvSpPr>
          <p:nvPr/>
        </p:nvSpPr>
        <p:spPr>
          <a:xfrm>
            <a:off x="324463" y="2455320"/>
            <a:ext cx="11720051" cy="845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Vehicle Profiles – Overview &amp; Configurations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586645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Vehicle Profiles</a:t>
            </a:r>
          </a:p>
        </p:txBody>
      </p:sp>
    </p:spTree>
    <p:extLst>
      <p:ext uri="{BB962C8B-B14F-4D97-AF65-F5344CB8AC3E}">
        <p14:creationId xmlns:p14="http://schemas.microsoft.com/office/powerpoint/2010/main" val="347624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24E912B-D823-AD23-B1D8-692F9BD26E9F}"/>
              </a:ext>
            </a:extLst>
          </p:cNvPr>
          <p:cNvSpPr txBox="1">
            <a:spLocks/>
          </p:cNvSpPr>
          <p:nvPr/>
        </p:nvSpPr>
        <p:spPr>
          <a:xfrm>
            <a:off x="717756" y="2539519"/>
            <a:ext cx="10473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User &amp; Vehicle Manage Screens</a:t>
            </a:r>
          </a:p>
        </p:txBody>
      </p:sp>
    </p:spTree>
    <p:extLst>
      <p:ext uri="{BB962C8B-B14F-4D97-AF65-F5344CB8AC3E}">
        <p14:creationId xmlns:p14="http://schemas.microsoft.com/office/powerpoint/2010/main" val="1206563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BAAF39-05E2-4220-7E39-739A1B90005A}"/>
              </a:ext>
            </a:extLst>
          </p:cNvPr>
          <p:cNvSpPr/>
          <p:nvPr/>
        </p:nvSpPr>
        <p:spPr>
          <a:xfrm>
            <a:off x="7360493" y="0"/>
            <a:ext cx="1057275" cy="85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B00E8B-E3C3-4A23-701B-F73BD14B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5" y="-138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/>
              <a:t>Manage User: Browse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77AF3-984C-BB22-47A9-3AA619C0A818}"/>
              </a:ext>
            </a:extLst>
          </p:cNvPr>
          <p:cNvSpPr txBox="1"/>
          <p:nvPr/>
        </p:nvSpPr>
        <p:spPr>
          <a:xfrm>
            <a:off x="7951366" y="2520525"/>
            <a:ext cx="26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let your ideas SHINE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D21FD-42F9-F508-EC94-98309D916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34"/>
          <a:stretch/>
        </p:blipFill>
        <p:spPr>
          <a:xfrm>
            <a:off x="1317523" y="1033149"/>
            <a:ext cx="10590717" cy="5710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BF7DF1-A842-AA7F-9300-82ABA43E7F8E}"/>
              </a:ext>
            </a:extLst>
          </p:cNvPr>
          <p:cNvSpPr/>
          <p:nvPr/>
        </p:nvSpPr>
        <p:spPr>
          <a:xfrm>
            <a:off x="1391920" y="2641600"/>
            <a:ext cx="1483360" cy="258715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475135-38DA-9571-E40F-FA106B491CF3}"/>
              </a:ext>
            </a:extLst>
          </p:cNvPr>
          <p:cNvSpPr/>
          <p:nvPr/>
        </p:nvSpPr>
        <p:spPr>
          <a:xfrm rot="16419764">
            <a:off x="1055977" y="3182876"/>
            <a:ext cx="635178" cy="263757"/>
          </a:xfrm>
          <a:prstGeom prst="rightArrow">
            <a:avLst/>
          </a:prstGeom>
          <a:solidFill>
            <a:srgbClr val="3A74B7"/>
          </a:solidFill>
          <a:ln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B2A749A2-6405-AECE-378B-3B4DE653A460}"/>
              </a:ext>
            </a:extLst>
          </p:cNvPr>
          <p:cNvSpPr/>
          <p:nvPr/>
        </p:nvSpPr>
        <p:spPr>
          <a:xfrm>
            <a:off x="206635" y="3607559"/>
            <a:ext cx="2668645" cy="929276"/>
          </a:xfrm>
          <a:prstGeom prst="flowChartAlternateProcess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Manage Users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Users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0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BAAF39-05E2-4220-7E39-739A1B90005A}"/>
              </a:ext>
            </a:extLst>
          </p:cNvPr>
          <p:cNvSpPr/>
          <p:nvPr/>
        </p:nvSpPr>
        <p:spPr>
          <a:xfrm>
            <a:off x="7360493" y="0"/>
            <a:ext cx="1057275" cy="858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B00E8B-E3C3-4A23-701B-F73BD14B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35" y="-138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900"/>
              <a:t>Manage Vehicle: Browse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577AF3-984C-BB22-47A9-3AA619C0A818}"/>
              </a:ext>
            </a:extLst>
          </p:cNvPr>
          <p:cNvSpPr txBox="1"/>
          <p:nvPr/>
        </p:nvSpPr>
        <p:spPr>
          <a:xfrm>
            <a:off x="7951366" y="2520525"/>
            <a:ext cx="2639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let your ideas SHINE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011F2-44C7-3E9D-CB66-8124A2521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33"/>
          <a:stretch/>
        </p:blipFill>
        <p:spPr>
          <a:xfrm>
            <a:off x="1406013" y="1069107"/>
            <a:ext cx="10785987" cy="5675032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766CB00-114C-2846-D73A-A482E58BD34F}"/>
              </a:ext>
            </a:extLst>
          </p:cNvPr>
          <p:cNvSpPr/>
          <p:nvPr/>
        </p:nvSpPr>
        <p:spPr>
          <a:xfrm>
            <a:off x="213032" y="3573898"/>
            <a:ext cx="3301187" cy="880115"/>
          </a:xfrm>
          <a:prstGeom prst="flowChartAlternateProcess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Manage Vehicles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Assets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13C18D-4D7A-7EE9-0F4A-3EA89305A8D1}"/>
              </a:ext>
            </a:extLst>
          </p:cNvPr>
          <p:cNvSpPr/>
          <p:nvPr/>
        </p:nvSpPr>
        <p:spPr>
          <a:xfrm>
            <a:off x="1391920" y="2641600"/>
            <a:ext cx="1483360" cy="258715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8690FBF-2A0D-7BBB-2A42-A2277BD5323C}"/>
              </a:ext>
            </a:extLst>
          </p:cNvPr>
          <p:cNvSpPr/>
          <p:nvPr/>
        </p:nvSpPr>
        <p:spPr>
          <a:xfrm rot="16419764">
            <a:off x="1055977" y="3182876"/>
            <a:ext cx="635178" cy="263757"/>
          </a:xfrm>
          <a:prstGeom prst="rightArrow">
            <a:avLst/>
          </a:prstGeom>
          <a:solidFill>
            <a:srgbClr val="3A74B7"/>
          </a:solidFill>
          <a:ln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4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D76732-0E7F-DAC0-2BD5-3B1D007396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31" y="1902407"/>
            <a:ext cx="2142337" cy="182958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9CCBF38-7C3E-FFAF-1B2C-71607AB07C6F}"/>
              </a:ext>
            </a:extLst>
          </p:cNvPr>
          <p:cNvSpPr txBox="1">
            <a:spLocks/>
          </p:cNvSpPr>
          <p:nvPr/>
        </p:nvSpPr>
        <p:spPr>
          <a:xfrm>
            <a:off x="717756" y="3464311"/>
            <a:ext cx="10473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User &amp; Vehicle Reports</a:t>
            </a:r>
          </a:p>
        </p:txBody>
      </p:sp>
    </p:spTree>
    <p:extLst>
      <p:ext uri="{BB962C8B-B14F-4D97-AF65-F5344CB8AC3E}">
        <p14:creationId xmlns:p14="http://schemas.microsoft.com/office/powerpoint/2010/main" val="208733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AF227E-43A8-3C26-B793-6B6F5E14FEAA}"/>
              </a:ext>
            </a:extLst>
          </p:cNvPr>
          <p:cNvSpPr/>
          <p:nvPr/>
        </p:nvSpPr>
        <p:spPr>
          <a:xfrm>
            <a:off x="848590" y="3865342"/>
            <a:ext cx="12638809" cy="621648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AAF238-C9A0-7C77-9344-8592DC829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591" y="3879925"/>
            <a:ext cx="5511800" cy="621648"/>
          </a:xfrm>
        </p:spPr>
        <p:txBody>
          <a:bodyPr/>
          <a:lstStyle/>
          <a:p>
            <a:pPr marL="0" indent="0" hangingPunct="1">
              <a:buNone/>
            </a:pPr>
            <a:r>
              <a:rPr lang="en-US" sz="3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FleetCommander Modules</a:t>
            </a:r>
          </a:p>
          <a:p>
            <a:pPr lvl="1" hangingPunct="1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C99DAF-12C7-2921-17A5-628ACC853B60}"/>
              </a:ext>
            </a:extLst>
          </p:cNvPr>
          <p:cNvSpPr txBox="1">
            <a:spLocks/>
          </p:cNvSpPr>
          <p:nvPr/>
        </p:nvSpPr>
        <p:spPr>
          <a:xfrm>
            <a:off x="668688" y="4483100"/>
            <a:ext cx="4716776" cy="2796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 Pool/Vehicle Sharing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Key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GPS &amp; Telematics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D9B47-5019-99FF-4F03-D64B212362BB}"/>
              </a:ext>
            </a:extLst>
          </p:cNvPr>
          <p:cNvSpPr/>
          <p:nvPr/>
        </p:nvSpPr>
        <p:spPr>
          <a:xfrm>
            <a:off x="838200" y="915052"/>
            <a:ext cx="12649200" cy="609899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1A2705C-73BF-6A60-2945-6E17D7EA0100}"/>
              </a:ext>
            </a:extLst>
          </p:cNvPr>
          <p:cNvSpPr txBox="1">
            <a:spLocks/>
          </p:cNvSpPr>
          <p:nvPr/>
        </p:nvSpPr>
        <p:spPr>
          <a:xfrm>
            <a:off x="869371" y="926231"/>
            <a:ext cx="7614871" cy="6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 FleetCommander Core Product Engine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2AF5FC0-DEF2-5BC9-1051-AC3BCC36E016}"/>
              </a:ext>
            </a:extLst>
          </p:cNvPr>
          <p:cNvSpPr txBox="1">
            <a:spLocks/>
          </p:cNvSpPr>
          <p:nvPr/>
        </p:nvSpPr>
        <p:spPr>
          <a:xfrm>
            <a:off x="668688" y="1549401"/>
            <a:ext cx="4716776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User/Driver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Vehicle/Asset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Analytics &amp;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Policy Oversight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Admin Interface/Dashboards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Hosting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3DCCAC3-ECCA-4AD9-8F8C-888307D95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952" y="933678"/>
            <a:ext cx="6106739" cy="6106739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5EB8A56-923A-6B44-B61D-37BEB032BB36}"/>
              </a:ext>
            </a:extLst>
          </p:cNvPr>
          <p:cNvSpPr>
            <a:spLocks noChangeAspect="1"/>
          </p:cNvSpPr>
          <p:nvPr/>
        </p:nvSpPr>
        <p:spPr>
          <a:xfrm>
            <a:off x="8296201" y="2791573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417335BC-61EA-1186-AD17-6F81A9F755A8}"/>
              </a:ext>
            </a:extLst>
          </p:cNvPr>
          <p:cNvSpPr>
            <a:spLocks noChangeAspect="1"/>
          </p:cNvSpPr>
          <p:nvPr/>
        </p:nvSpPr>
        <p:spPr>
          <a:xfrm>
            <a:off x="9215258" y="2770791"/>
            <a:ext cx="798164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0466AB7-6B67-BC03-D541-1D576810B5B2}"/>
              </a:ext>
            </a:extLst>
          </p:cNvPr>
          <p:cNvSpPr>
            <a:spLocks noChangeAspect="1"/>
          </p:cNvSpPr>
          <p:nvPr/>
        </p:nvSpPr>
        <p:spPr>
          <a:xfrm>
            <a:off x="9071490" y="4506271"/>
            <a:ext cx="870178" cy="78867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89C75BBD-7B5A-D968-E987-EAB564937470}"/>
              </a:ext>
            </a:extLst>
          </p:cNvPr>
          <p:cNvSpPr txBox="1">
            <a:spLocks/>
          </p:cNvSpPr>
          <p:nvPr/>
        </p:nvSpPr>
        <p:spPr>
          <a:xfrm>
            <a:off x="839788" y="139701"/>
            <a:ext cx="7364412" cy="1003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FleetCommander Overview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D20DE2B-AD88-D621-B4FA-12640C496743}"/>
              </a:ext>
            </a:extLst>
          </p:cNvPr>
          <p:cNvSpPr/>
          <p:nvPr/>
        </p:nvSpPr>
        <p:spPr>
          <a:xfrm>
            <a:off x="8394994" y="1353461"/>
            <a:ext cx="1478082" cy="1460501"/>
          </a:xfrm>
          <a:prstGeom prst="flowChartConnector">
            <a:avLst/>
          </a:prstGeom>
          <a:noFill/>
          <a:ln w="53975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094B1E3F-4B09-5006-244C-1C549D9F97B4}"/>
              </a:ext>
            </a:extLst>
          </p:cNvPr>
          <p:cNvSpPr/>
          <p:nvPr/>
        </p:nvSpPr>
        <p:spPr>
          <a:xfrm>
            <a:off x="4183766" y="5412559"/>
            <a:ext cx="2719260" cy="96889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Arial" panose="020B0604020202020204" pitchFamily="34" charset="0"/>
              </a:rPr>
              <a:t>Today’s training will  feature these items</a:t>
            </a:r>
          </a:p>
        </p:txBody>
      </p:sp>
    </p:spTree>
    <p:extLst>
      <p:ext uri="{BB962C8B-B14F-4D97-AF65-F5344CB8AC3E}">
        <p14:creationId xmlns:p14="http://schemas.microsoft.com/office/powerpoint/2010/main" val="1110449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4A7F78B-40E7-82DB-5D65-BEDDBCEA4744}"/>
              </a:ext>
            </a:extLst>
          </p:cNvPr>
          <p:cNvSpPr/>
          <p:nvPr/>
        </p:nvSpPr>
        <p:spPr>
          <a:xfrm>
            <a:off x="8530542" y="5867578"/>
            <a:ext cx="3229336" cy="619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891E52-D297-9837-6D88-0373BE1BB1E0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651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User and Asset Reports</a:t>
            </a:r>
          </a:p>
        </p:txBody>
      </p:sp>
      <p:pic>
        <p:nvPicPr>
          <p:cNvPr id="15" name="Picture 14" descr="Magnifying glass showing decling performance">
            <a:extLst>
              <a:ext uri="{FF2B5EF4-FFF2-40B4-BE49-F238E27FC236}">
                <a16:creationId xmlns:a16="http://schemas.microsoft.com/office/drawing/2014/main" id="{37A0AC06-4E5B-4C11-FBF2-9C0E51791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40950"/>
          <a:stretch/>
        </p:blipFill>
        <p:spPr>
          <a:xfrm>
            <a:off x="7528560" y="-3"/>
            <a:ext cx="475488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25F463-D4D0-5662-94E0-3C11C29FBE38}"/>
              </a:ext>
            </a:extLst>
          </p:cNvPr>
          <p:cNvSpPr/>
          <p:nvPr/>
        </p:nvSpPr>
        <p:spPr>
          <a:xfrm>
            <a:off x="7187381" y="0"/>
            <a:ext cx="1042219" cy="580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D4D75C7-FB3F-E9EB-A453-4342C8F07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3"/>
          <a:stretch/>
        </p:blipFill>
        <p:spPr>
          <a:xfrm>
            <a:off x="6518363" y="0"/>
            <a:ext cx="347563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C9CF5B-4F1B-D726-EC22-CDBD9FD9564D}"/>
              </a:ext>
            </a:extLst>
          </p:cNvPr>
          <p:cNvSpPr/>
          <p:nvPr/>
        </p:nvSpPr>
        <p:spPr>
          <a:xfrm>
            <a:off x="1209968" y="1349787"/>
            <a:ext cx="2304632" cy="4421403"/>
          </a:xfrm>
          <a:prstGeom prst="rect">
            <a:avLst/>
          </a:prstGeom>
          <a:solidFill>
            <a:srgbClr val="2E2E2C">
              <a:alpha val="20000"/>
            </a:srgbClr>
          </a:solidFill>
        </p:spPr>
        <p:txBody>
          <a:bodyPr wrap="square" lIns="182880" tIns="182880" rIns="182880" bIns="18288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Summary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Details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Details Extra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Account Summary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Department Summary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Driver Eligibility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Drivers License Currency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Invalid Driver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Lost and Found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Citations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HR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Certification Currency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2E2E2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System Activity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E2E2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9A6EAF-D9E9-F327-BD86-378BE15B8F71}"/>
              </a:ext>
            </a:extLst>
          </p:cNvPr>
          <p:cNvSpPr/>
          <p:nvPr/>
        </p:nvSpPr>
        <p:spPr>
          <a:xfrm>
            <a:off x="3891261" y="1325743"/>
            <a:ext cx="2304632" cy="5450466"/>
          </a:xfrm>
          <a:prstGeom prst="rect">
            <a:avLst/>
          </a:prstGeom>
          <a:solidFill>
            <a:srgbClr val="3E69A1">
              <a:alpha val="20000"/>
            </a:srgbClr>
          </a:solidFill>
        </p:spPr>
        <p:txBody>
          <a:bodyPr wrap="square" lIns="182880" tIns="182880" rIns="182880" bIns="18288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Summary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Details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Data Dump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Mileage-Cost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Mileage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In/Out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Tag/Vehicle Exception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Owner/Responsible Asset Summary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Maintenance and Fuel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Cost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Inspections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Prep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Accident Summary 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Accident Detail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TCO Data Dump</a:t>
            </a:r>
          </a:p>
          <a:p>
            <a:pPr marL="171450" marR="0" lvl="0" indent="-171450" algn="l" defTabSz="121917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800"/>
              </a:spcAft>
              <a:buClr>
                <a:srgbClr val="3E69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E2E2C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TCO Expense Summary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F111A0C-04A9-45FB-BDBD-4D6451785679}"/>
              </a:ext>
            </a:extLst>
          </p:cNvPr>
          <p:cNvSpPr txBox="1"/>
          <p:nvPr/>
        </p:nvSpPr>
        <p:spPr>
          <a:xfrm>
            <a:off x="1200240" y="1008548"/>
            <a:ext cx="2304632" cy="492443"/>
          </a:xfrm>
          <a:prstGeom prst="rect">
            <a:avLst/>
          </a:prstGeom>
          <a:solidFill>
            <a:srgbClr val="2E2E2C"/>
          </a:solidFill>
        </p:spPr>
        <p:txBody>
          <a:bodyPr wrap="square" lIns="243840" tIns="121920" rIns="243840" bIns="12192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User Reports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7A0753D-3BD0-D9E3-B58C-BF4EF55DA746}"/>
              </a:ext>
            </a:extLst>
          </p:cNvPr>
          <p:cNvSpPr txBox="1"/>
          <p:nvPr/>
        </p:nvSpPr>
        <p:spPr>
          <a:xfrm>
            <a:off x="3891261" y="998716"/>
            <a:ext cx="2304632" cy="492443"/>
          </a:xfrm>
          <a:prstGeom prst="rect">
            <a:avLst/>
          </a:prstGeom>
          <a:solidFill>
            <a:srgbClr val="3E69A1"/>
          </a:solidFill>
        </p:spPr>
        <p:txBody>
          <a:bodyPr wrap="square" lIns="243840" tIns="121920" rIns="243840" bIns="12192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 Bold"/>
                <a:ea typeface="+mn-ea"/>
                <a:cs typeface="+mn-cs"/>
                <a:sym typeface="Helvetica Neue"/>
              </a:rPr>
              <a:t>Asset Reports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F503285-BD0A-785F-E282-F63695B3F307}"/>
              </a:ext>
            </a:extLst>
          </p:cNvPr>
          <p:cNvSpPr/>
          <p:nvPr/>
        </p:nvSpPr>
        <p:spPr>
          <a:xfrm>
            <a:off x="6513937" y="4492497"/>
            <a:ext cx="3301187" cy="2136412"/>
          </a:xfrm>
          <a:prstGeom prst="flowChartAlternateProcess">
            <a:avLst/>
          </a:prstGeom>
          <a:solidFill>
            <a:srgbClr val="3A74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Now available with v5.10!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EFAF3-B0A5-9330-A63F-16C840FDA2A9}"/>
              </a:ext>
            </a:extLst>
          </p:cNvPr>
          <p:cNvSpPr/>
          <p:nvPr/>
        </p:nvSpPr>
        <p:spPr>
          <a:xfrm>
            <a:off x="4006379" y="5771190"/>
            <a:ext cx="1902808" cy="857719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17C1091-724E-9600-C9B7-3E6317CCB135}"/>
              </a:ext>
            </a:extLst>
          </p:cNvPr>
          <p:cNvSpPr/>
          <p:nvPr/>
        </p:nvSpPr>
        <p:spPr>
          <a:xfrm rot="10800000">
            <a:off x="5965226" y="6045597"/>
            <a:ext cx="635178" cy="263757"/>
          </a:xfrm>
          <a:prstGeom prst="rightArrow">
            <a:avLst/>
          </a:prstGeom>
          <a:solidFill>
            <a:srgbClr val="3A74B7"/>
          </a:solidFill>
          <a:ln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0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9441E75-241F-B628-6A62-FA4F56A53EFD}"/>
              </a:ext>
            </a:extLst>
          </p:cNvPr>
          <p:cNvSpPr/>
          <p:nvPr/>
        </p:nvSpPr>
        <p:spPr>
          <a:xfrm>
            <a:off x="8530542" y="5867578"/>
            <a:ext cx="3229336" cy="619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999246-7A22-BB9A-2AF6-3FBDBE0B082A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Reports You Should Be Using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7996FCDD-5369-E607-2F70-849669014866}"/>
              </a:ext>
            </a:extLst>
          </p:cNvPr>
          <p:cNvGraphicFramePr>
            <a:graphicFrameLocks noGrp="1"/>
          </p:cNvGraphicFramePr>
          <p:nvPr/>
        </p:nvGraphicFramePr>
        <p:xfrm>
          <a:off x="589290" y="1701850"/>
          <a:ext cx="11302107" cy="5004521"/>
        </p:xfrm>
        <a:graphic>
          <a:graphicData uri="http://schemas.openxmlformats.org/drawingml/2006/table">
            <a:tbl>
              <a:tblPr firstRow="1" bandRow="1"/>
              <a:tblGrid>
                <a:gridCol w="2469895">
                  <a:extLst>
                    <a:ext uri="{9D8B030D-6E8A-4147-A177-3AD203B41FA5}">
                      <a16:colId xmlns:a16="http://schemas.microsoft.com/office/drawing/2014/main" val="1897513946"/>
                    </a:ext>
                  </a:extLst>
                </a:gridCol>
                <a:gridCol w="4456727">
                  <a:extLst>
                    <a:ext uri="{9D8B030D-6E8A-4147-A177-3AD203B41FA5}">
                      <a16:colId xmlns:a16="http://schemas.microsoft.com/office/drawing/2014/main" val="2564697914"/>
                    </a:ext>
                  </a:extLst>
                </a:gridCol>
                <a:gridCol w="1087314">
                  <a:extLst>
                    <a:ext uri="{9D8B030D-6E8A-4147-A177-3AD203B41FA5}">
                      <a16:colId xmlns:a16="http://schemas.microsoft.com/office/drawing/2014/main" val="3840949468"/>
                    </a:ext>
                  </a:extLst>
                </a:gridCol>
                <a:gridCol w="3288171">
                  <a:extLst>
                    <a:ext uri="{9D8B030D-6E8A-4147-A177-3AD203B41FA5}">
                      <a16:colId xmlns:a16="http://schemas.microsoft.com/office/drawing/2014/main" val="1647722572"/>
                    </a:ext>
                  </a:extLst>
                </a:gridCol>
              </a:tblGrid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 Name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 i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it Does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 i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Navigation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298516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Detail Extra Report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Exports almost all of the fields (citations and courses are excluded) in the Profile tab of the User’s profile.</a:t>
                      </a:r>
                      <a:endParaRPr lang="en-US" sz="1200" b="1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Data Integrity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Users&gt; User Detail Extra Report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52393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Driver Eligibility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/>
                        <a:t>Lists the eligibility and validity of each user’s license.</a:t>
                      </a:r>
                      <a:endParaRPr lang="en-US" sz="1200" b="1" i="1">
                        <a:solidFill>
                          <a:srgbClr val="3974B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Currency</a:t>
                      </a:r>
                    </a:p>
                    <a:p>
                      <a:pPr algn="l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Users&gt; Driver Eligibility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012843"/>
                  </a:ext>
                </a:extLst>
              </a:tr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Drivers License Currency</a:t>
                      </a:r>
                      <a:endParaRPr lang="en-US" sz="1200" b="1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Driver's license information found in the User's profile</a:t>
                      </a:r>
                      <a:endParaRPr lang="en-US" sz="1200" b="1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Currency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Users &gt; Drivers License Currency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0423"/>
                  </a:ext>
                </a:extLst>
              </a:tr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>
                        <a:solidFill>
                          <a:srgbClr val="3974B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endParaRPr lang="en-US"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endParaRPr lang="en-US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505859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 Dump</a:t>
                      </a:r>
                    </a:p>
                    <a:p>
                      <a:pPr algn="l"/>
                      <a:endParaRPr lang="en-US" sz="1200" b="1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Dumps all the information found on the vehicle’s Profile tab.</a:t>
                      </a:r>
                      <a:endParaRPr lang="en-US" sz="1200" b="1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 Integrity</a:t>
                      </a:r>
                    </a:p>
                    <a:p>
                      <a:pPr algn="l"/>
                      <a:endParaRPr lang="en-US" sz="1200" b="1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Data Dump</a:t>
                      </a:r>
                    </a:p>
                    <a:p>
                      <a:pPr algn="l"/>
                      <a:endParaRPr lang="en-US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26942"/>
                  </a:ext>
                </a:extLst>
              </a:tr>
              <a:tr h="55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Mileage-Cost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Lists vehicle’s distance and expenses in a specified date range and calculates the cost-per-mile for that timeframe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Assets &gt; Mileage-Cost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831666"/>
                  </a:ext>
                </a:extLst>
              </a:tr>
              <a:tr h="511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 Light"/>
                        </a:rPr>
                        <a:t>Asset Mileage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Lists vehicle’s mileage data in a specified date range and by data source.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Mileage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61781"/>
                  </a:ext>
                </a:extLst>
              </a:tr>
              <a:tr h="689029">
                <a:tc>
                  <a:txBody>
                    <a:bodyPr/>
                    <a:lstStyle/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 Light"/>
                        </a:rPr>
                        <a:t>Asset In/Out </a:t>
                      </a:r>
                    </a:p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974B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List of vehicles leaving, returning, or in maintenance by day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  <a:p>
                      <a:pPr algn="l"/>
                      <a:endParaRPr lang="en-US" sz="12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In/Out</a:t>
                      </a:r>
                    </a:p>
                    <a:p>
                      <a:pPr algn="l"/>
                      <a:endParaRPr lang="en-US"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34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2092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Manage &gt; Make Reservations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95061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757153" y="2163097"/>
            <a:ext cx="7364412" cy="13788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The following section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illustrates one of several places where Admins/Dispatchers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can make vehicle reservations</a:t>
            </a:r>
          </a:p>
        </p:txBody>
      </p:sp>
    </p:spTree>
    <p:extLst>
      <p:ext uri="{BB962C8B-B14F-4D97-AF65-F5344CB8AC3E}">
        <p14:creationId xmlns:p14="http://schemas.microsoft.com/office/powerpoint/2010/main" val="40357301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E5BD-9FB6-5A83-1895-6F3C003B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26"/>
          <a:stretch/>
        </p:blipFill>
        <p:spPr>
          <a:xfrm rot="21600000">
            <a:off x="1332568" y="1039392"/>
            <a:ext cx="10429160" cy="539932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0309860" y="212161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0228894" y="2520779"/>
            <a:ext cx="411395" cy="11274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8483201" y="3559380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side.</a:t>
            </a:r>
          </a:p>
        </p:txBody>
      </p:sp>
    </p:spTree>
    <p:extLst>
      <p:ext uri="{BB962C8B-B14F-4D97-AF65-F5344CB8AC3E}">
        <p14:creationId xmlns:p14="http://schemas.microsoft.com/office/powerpoint/2010/main" val="12212967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424883-A098-386C-7C24-4F95808481E5}"/>
              </a:ext>
            </a:extLst>
          </p:cNvPr>
          <p:cNvGrpSpPr/>
          <p:nvPr/>
        </p:nvGrpSpPr>
        <p:grpSpPr>
          <a:xfrm>
            <a:off x="1322176" y="1039392"/>
            <a:ext cx="10439552" cy="6124130"/>
            <a:chOff x="1322176" y="1039392"/>
            <a:chExt cx="10439552" cy="6124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B81BE-626E-5BD2-1EFD-53B7CF4A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26"/>
            <a:stretch/>
          </p:blipFill>
          <p:spPr>
            <a:xfrm rot="21600000">
              <a:off x="1332568" y="1039392"/>
              <a:ext cx="10429160" cy="539932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D42027-B71B-DAE1-B691-1E4D8E884D19}"/>
                </a:ext>
              </a:extLst>
            </p:cNvPr>
            <p:cNvGrpSpPr/>
            <p:nvPr/>
          </p:nvGrpSpPr>
          <p:grpSpPr>
            <a:xfrm>
              <a:off x="1322176" y="2191492"/>
              <a:ext cx="10429161" cy="4972030"/>
              <a:chOff x="1322176" y="2191492"/>
              <a:chExt cx="10429161" cy="49720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055528-1714-C0C8-800E-BC907775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2176" y="2204851"/>
                <a:ext cx="10429161" cy="495867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85A59F-501D-A6D1-D1BD-A7E25A615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1253" y="2191492"/>
                <a:ext cx="2540347" cy="17085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128911" y="4543383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Manage Menu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332567" y="2127423"/>
            <a:ext cx="783771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1106087" y="2572834"/>
            <a:ext cx="511808" cy="20281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090DF-EBCD-8EE2-1729-77DCF3D5F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540" y="2204851"/>
            <a:ext cx="857638" cy="225533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4FEBAE-E89D-7212-D510-7A351AB18F29}"/>
              </a:ext>
            </a:extLst>
          </p:cNvPr>
          <p:cNvSpPr/>
          <p:nvPr/>
        </p:nvSpPr>
        <p:spPr>
          <a:xfrm>
            <a:off x="1361991" y="2452344"/>
            <a:ext cx="953612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EAB90EB6-D567-239C-766B-7E43D92DADF0}"/>
              </a:ext>
            </a:extLst>
          </p:cNvPr>
          <p:cNvSpPr/>
          <p:nvPr/>
        </p:nvSpPr>
        <p:spPr>
          <a:xfrm>
            <a:off x="128911" y="4540622"/>
            <a:ext cx="3237744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27966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A0276C5-9ECE-06CC-3073-9A0E6A7CCE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04296" y="1174162"/>
            <a:ext cx="9383408" cy="3262539"/>
          </a:xfrm>
          <a:ln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5715AB-40EB-20FF-84ED-114823D855C6}"/>
              </a:ext>
            </a:extLst>
          </p:cNvPr>
          <p:cNvSpPr/>
          <p:nvPr/>
        </p:nvSpPr>
        <p:spPr>
          <a:xfrm>
            <a:off x="8096632" y="3589541"/>
            <a:ext cx="2114167" cy="39188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D9A1B2-2F09-C237-751A-68A294A22A36}"/>
              </a:ext>
            </a:extLst>
          </p:cNvPr>
          <p:cNvSpPr/>
          <p:nvPr/>
        </p:nvSpPr>
        <p:spPr>
          <a:xfrm>
            <a:off x="1773381" y="2746715"/>
            <a:ext cx="4696691" cy="84960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 flipV="1">
            <a:off x="1950110" y="3513188"/>
            <a:ext cx="0" cy="84038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0A9A0A-18FD-5E99-AABD-15858809933D}"/>
              </a:ext>
            </a:extLst>
          </p:cNvPr>
          <p:cNvCxnSpPr>
            <a:cxnSpLocks/>
          </p:cNvCxnSpPr>
          <p:nvPr/>
        </p:nvCxnSpPr>
        <p:spPr>
          <a:xfrm flipV="1">
            <a:off x="9950579" y="3981427"/>
            <a:ext cx="0" cy="73573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EFC7892-9341-B0E7-1BCE-FC23FF2119F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2C1334-A6EC-3E95-755F-738870DA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794163" y="2823622"/>
            <a:ext cx="297621" cy="61576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9285B9A-1DFC-9D5E-9DFE-123282246131}"/>
              </a:ext>
            </a:extLst>
          </p:cNvPr>
          <p:cNvSpPr/>
          <p:nvPr/>
        </p:nvSpPr>
        <p:spPr>
          <a:xfrm>
            <a:off x="7118521" y="4573149"/>
            <a:ext cx="3136858" cy="89246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1508403" y="4325226"/>
            <a:ext cx="3008770" cy="20547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Unlike the Driver/Requestor Interface, “THIS REQUEST IS FOR OTHER” is selected by default in the ADMIN INTERFACE</a:t>
            </a:r>
          </a:p>
        </p:txBody>
      </p:sp>
    </p:spTree>
    <p:extLst>
      <p:ext uri="{BB962C8B-B14F-4D97-AF65-F5344CB8AC3E}">
        <p14:creationId xmlns:p14="http://schemas.microsoft.com/office/powerpoint/2010/main" val="109007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EFC7892-9341-B0E7-1BCE-FC23FF2119F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B3739603-7A55-E7EC-33DA-0DD78F29DC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29230" y="1413744"/>
            <a:ext cx="7520784" cy="3213917"/>
          </a:xfrm>
          <a:ln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2B9DA1-276B-30C2-23F4-F5CFD3D93612}"/>
              </a:ext>
            </a:extLst>
          </p:cNvPr>
          <p:cNvSpPr/>
          <p:nvPr/>
        </p:nvSpPr>
        <p:spPr>
          <a:xfrm>
            <a:off x="3494778" y="2370339"/>
            <a:ext cx="2068497" cy="69290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3B76F4-499B-5E17-ACD9-4ADF051D66F6}"/>
              </a:ext>
            </a:extLst>
          </p:cNvPr>
          <p:cNvCxnSpPr>
            <a:cxnSpLocks/>
          </p:cNvCxnSpPr>
          <p:nvPr/>
        </p:nvCxnSpPr>
        <p:spPr>
          <a:xfrm flipV="1">
            <a:off x="3017520" y="3063241"/>
            <a:ext cx="609600" cy="12344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B1068BBE-0AF0-D1AF-6889-8A711C75E8B6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B7B510F1-FB5D-554C-E7C0-443309DC3E29}"/>
              </a:ext>
            </a:extLst>
          </p:cNvPr>
          <p:cNvSpPr/>
          <p:nvPr/>
        </p:nvSpPr>
        <p:spPr>
          <a:xfrm>
            <a:off x="441960" y="5996091"/>
            <a:ext cx="7879080" cy="5468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Admin/Dispatcher  HAVE ACCESS to ALL “Usage Types and Sites”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F03BF0C-EAE9-5512-8B44-6A7A6D9CD3A8}"/>
              </a:ext>
            </a:extLst>
          </p:cNvPr>
          <p:cNvSpPr/>
          <p:nvPr/>
        </p:nvSpPr>
        <p:spPr>
          <a:xfrm>
            <a:off x="1297344" y="4201286"/>
            <a:ext cx="1852671" cy="118273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appropriate Usage Type.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740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B8D5F45D-9A51-9BF7-0AEE-2BE110221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230" y="1413744"/>
            <a:ext cx="7520784" cy="3213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FC7892-9341-B0E7-1BCE-FC23FF2119F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CD62622-FEF0-EDE8-15AE-EF8DE9E74A3A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91D5569-52B3-84A3-517F-1E2B9E1211CE}"/>
              </a:ext>
            </a:extLst>
          </p:cNvPr>
          <p:cNvCxnSpPr>
            <a:cxnSpLocks/>
          </p:cNvCxnSpPr>
          <p:nvPr/>
        </p:nvCxnSpPr>
        <p:spPr>
          <a:xfrm flipV="1">
            <a:off x="3322320" y="3439951"/>
            <a:ext cx="624840" cy="113266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05CC1-A635-841F-6309-D9EA229EDA1C}"/>
              </a:ext>
            </a:extLst>
          </p:cNvPr>
          <p:cNvSpPr/>
          <p:nvPr/>
        </p:nvSpPr>
        <p:spPr>
          <a:xfrm>
            <a:off x="8214360" y="3439951"/>
            <a:ext cx="1683041" cy="45762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562D20-F9A1-C6B7-81C5-626CC61AFAB6}"/>
              </a:ext>
            </a:extLst>
          </p:cNvPr>
          <p:cNvCxnSpPr>
            <a:cxnSpLocks/>
          </p:cNvCxnSpPr>
          <p:nvPr/>
        </p:nvCxnSpPr>
        <p:spPr>
          <a:xfrm flipV="1">
            <a:off x="8840703" y="3923564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F3BD1-D439-033A-4263-E8FA6895B546}"/>
              </a:ext>
            </a:extLst>
          </p:cNvPr>
          <p:cNvSpPr/>
          <p:nvPr/>
        </p:nvSpPr>
        <p:spPr>
          <a:xfrm>
            <a:off x="4076700" y="3052614"/>
            <a:ext cx="1600195" cy="221886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FE177D4A-C963-667A-A681-1F2CDE3A62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0059" y="3124200"/>
            <a:ext cx="1173475" cy="1991707"/>
          </a:xfr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917FB4-8E7A-54BD-1D85-CA243E0FB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05" y="3188970"/>
            <a:ext cx="851535" cy="17145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97D2A4B-8BFD-04F4-577A-02D1EA57D5AD}"/>
              </a:ext>
            </a:extLst>
          </p:cNvPr>
          <p:cNvSpPr/>
          <p:nvPr/>
        </p:nvSpPr>
        <p:spPr>
          <a:xfrm>
            <a:off x="944881" y="4450699"/>
            <a:ext cx="2792698" cy="76138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 appropriate Site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18558CE-5253-4AAB-1F30-0E250956B4F1}"/>
              </a:ext>
            </a:extLst>
          </p:cNvPr>
          <p:cNvSpPr/>
          <p:nvPr/>
        </p:nvSpPr>
        <p:spPr>
          <a:xfrm>
            <a:off x="7272274" y="4555203"/>
            <a:ext cx="3136858" cy="131088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“Next (Continue Request)”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36A8491-B9DF-EAD5-D1FE-DF9A9C87B554}"/>
              </a:ext>
            </a:extLst>
          </p:cNvPr>
          <p:cNvSpPr/>
          <p:nvPr/>
        </p:nvSpPr>
        <p:spPr>
          <a:xfrm>
            <a:off x="441960" y="5996091"/>
            <a:ext cx="7879080" cy="54689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Admin/Dispatcher  HAVE ACCESS to ALL “Usage Types and Sites”</a:t>
            </a:r>
          </a:p>
        </p:txBody>
      </p:sp>
    </p:spTree>
    <p:extLst>
      <p:ext uri="{BB962C8B-B14F-4D97-AF65-F5344CB8AC3E}">
        <p14:creationId xmlns:p14="http://schemas.microsoft.com/office/powerpoint/2010/main" val="24837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5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5A9F8E9-BAD1-2923-D129-798C2BB19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2619" y="964566"/>
            <a:ext cx="6284581" cy="5781205"/>
          </a:xfr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FC0610-280A-D55E-BD6F-CE5F96F3240E}"/>
              </a:ext>
            </a:extLst>
          </p:cNvPr>
          <p:cNvCxnSpPr>
            <a:cxnSpLocks/>
          </p:cNvCxnSpPr>
          <p:nvPr/>
        </p:nvCxnSpPr>
        <p:spPr>
          <a:xfrm flipH="1">
            <a:off x="8236559" y="2190476"/>
            <a:ext cx="898825" cy="63907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87681-E164-EA3B-A86C-1DD7CA21B743}"/>
              </a:ext>
            </a:extLst>
          </p:cNvPr>
          <p:cNvCxnSpPr>
            <a:cxnSpLocks/>
          </p:cNvCxnSpPr>
          <p:nvPr/>
        </p:nvCxnSpPr>
        <p:spPr>
          <a:xfrm flipH="1">
            <a:off x="8569071" y="3154196"/>
            <a:ext cx="826997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AF8D13-C671-DD59-28C8-A79E30518F28}"/>
              </a:ext>
            </a:extLst>
          </p:cNvPr>
          <p:cNvCxnSpPr>
            <a:cxnSpLocks/>
          </p:cNvCxnSpPr>
          <p:nvPr/>
        </p:nvCxnSpPr>
        <p:spPr>
          <a:xfrm flipH="1" flipV="1">
            <a:off x="7856194" y="4461781"/>
            <a:ext cx="1877439" cy="74761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89231C03-BF81-139D-692B-B69E63ABBA1D}"/>
              </a:ext>
            </a:extLst>
          </p:cNvPr>
          <p:cNvSpPr/>
          <p:nvPr/>
        </p:nvSpPr>
        <p:spPr>
          <a:xfrm>
            <a:off x="1600204" y="5009258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All fields with leading “*” are required.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23515A-3C19-6757-0538-E3BE2053DF05}"/>
              </a:ext>
            </a:extLst>
          </p:cNvPr>
          <p:cNvCxnSpPr>
            <a:cxnSpLocks/>
          </p:cNvCxnSpPr>
          <p:nvPr/>
        </p:nvCxnSpPr>
        <p:spPr>
          <a:xfrm flipH="1">
            <a:off x="8092303" y="4033137"/>
            <a:ext cx="1407866" cy="1039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C09BE85C-6F42-F8EA-B29C-C607F230023A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15D40CB-1A3F-CE5F-6148-314670366414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261D85B4-EE25-B4EF-BBD9-B8518CE9E5C6}"/>
              </a:ext>
            </a:extLst>
          </p:cNvPr>
          <p:cNvSpPr/>
          <p:nvPr/>
        </p:nvSpPr>
        <p:spPr>
          <a:xfrm>
            <a:off x="9028516" y="1545903"/>
            <a:ext cx="2527262" cy="74126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your “Pick-Up Date and Time”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9048608-1DE2-286B-721C-0B354D77752D}"/>
              </a:ext>
            </a:extLst>
          </p:cNvPr>
          <p:cNvSpPr/>
          <p:nvPr/>
        </p:nvSpPr>
        <p:spPr>
          <a:xfrm>
            <a:off x="9396068" y="2602198"/>
            <a:ext cx="2527262" cy="81516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Chose your “Return Date and Time”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0D5BC1-035B-93D2-B244-19B68524EB96}"/>
              </a:ext>
            </a:extLst>
          </p:cNvPr>
          <p:cNvCxnSpPr>
            <a:cxnSpLocks/>
          </p:cNvCxnSpPr>
          <p:nvPr/>
        </p:nvCxnSpPr>
        <p:spPr>
          <a:xfrm>
            <a:off x="4375195" y="5529484"/>
            <a:ext cx="1146786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D2A20D29-5E06-6A0F-E8D4-B77F01F5F0B1}"/>
              </a:ext>
            </a:extLst>
          </p:cNvPr>
          <p:cNvSpPr/>
          <p:nvPr/>
        </p:nvSpPr>
        <p:spPr>
          <a:xfrm>
            <a:off x="9400588" y="3719829"/>
            <a:ext cx="2527262" cy="9777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“Location” to retrieve and return the vehicle.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02CE126-8CE7-A1C4-D506-9675E930A639}"/>
              </a:ext>
            </a:extLst>
          </p:cNvPr>
          <p:cNvSpPr/>
          <p:nvPr/>
        </p:nvSpPr>
        <p:spPr>
          <a:xfrm>
            <a:off x="9135384" y="5107769"/>
            <a:ext cx="3034454" cy="5160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your “Vehicle Type”</a:t>
            </a:r>
          </a:p>
        </p:txBody>
      </p:sp>
    </p:spTree>
    <p:extLst>
      <p:ext uri="{BB962C8B-B14F-4D97-AF65-F5344CB8AC3E}">
        <p14:creationId xmlns:p14="http://schemas.microsoft.com/office/powerpoint/2010/main" val="5404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BB65DC-1CDA-48C0-90BB-C64FFD6B7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0811"/>
            <a:ext cx="4648200" cy="39371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profile is a centralized repository of your fleet data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 is unique to each associated user and asset/vehicle.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Profiles are essential components of the     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“FleetCommander Engine”  </a:t>
            </a: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239FF-8E55-F7E2-8747-0EA485ED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6981"/>
            <a:ext cx="5030070" cy="952023"/>
          </a:xfrm>
        </p:spPr>
        <p:txBody>
          <a:bodyPr>
            <a:normAutofit fontScale="90000"/>
          </a:bodyPr>
          <a:lstStyle/>
          <a:p>
            <a:r>
              <a:rPr lang="en-US"/>
              <a:t>What is a profile in FleetCommander?</a:t>
            </a:r>
          </a:p>
        </p:txBody>
      </p:sp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49D4721-9AD0-A92C-53FA-48F021B89D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39" t="1" r="20339" b="1"/>
          <a:stretch/>
        </p:blipFill>
        <p:spPr>
          <a:xfrm>
            <a:off x="5568950" y="0"/>
            <a:ext cx="6623050" cy="6858000"/>
          </a:xfrm>
        </p:spPr>
      </p:pic>
    </p:spTree>
    <p:extLst>
      <p:ext uri="{BB962C8B-B14F-4D97-AF65-F5344CB8AC3E}">
        <p14:creationId xmlns:p14="http://schemas.microsoft.com/office/powerpoint/2010/main" val="35885217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EFC7892-9341-B0E7-1BCE-FC23FF2119F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3F9FCA0-9416-73A0-6F32-79782F81EF72}"/>
              </a:ext>
            </a:extLst>
          </p:cNvPr>
          <p:cNvSpPr/>
          <p:nvPr/>
        </p:nvSpPr>
        <p:spPr>
          <a:xfrm>
            <a:off x="504364" y="2037829"/>
            <a:ext cx="2194926" cy="18597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Follows the same process as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 the Driver/Requestor Interface</a:t>
            </a:r>
            <a:endParaRPr kumimoji="0" lang="en-US" sz="2000" b="0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0E718DF5-A57B-7F9F-148A-7BE4BA4F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2619" y="964566"/>
            <a:ext cx="6284581" cy="5781205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5444-1396-1721-965E-DB0428881E21}"/>
              </a:ext>
            </a:extLst>
          </p:cNvPr>
          <p:cNvSpPr/>
          <p:nvPr/>
        </p:nvSpPr>
        <p:spPr>
          <a:xfrm>
            <a:off x="10601144" y="6447370"/>
            <a:ext cx="1141626" cy="27639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F23C977-4C4A-91DA-DF1A-D58C5E2EC778}"/>
              </a:ext>
            </a:extLst>
          </p:cNvPr>
          <p:cNvSpPr/>
          <p:nvPr/>
        </p:nvSpPr>
        <p:spPr>
          <a:xfrm>
            <a:off x="764795" y="5008159"/>
            <a:ext cx="3889313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When information is completed select “Next (Continue Request)”</a:t>
            </a:r>
          </a:p>
        </p:txBody>
      </p:sp>
    </p:spTree>
    <p:extLst>
      <p:ext uri="{BB962C8B-B14F-4D97-AF65-F5344CB8AC3E}">
        <p14:creationId xmlns:p14="http://schemas.microsoft.com/office/powerpoint/2010/main" val="2627892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7023AF57-EFB7-4133-5383-6DE0C73A739E}"/>
              </a:ext>
            </a:extLst>
          </p:cNvPr>
          <p:cNvSpPr/>
          <p:nvPr/>
        </p:nvSpPr>
        <p:spPr>
          <a:xfrm>
            <a:off x="662417" y="4667653"/>
            <a:ext cx="4259251" cy="91503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check if you want to ignore reservation Buffer time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822DA95E-1E3B-A1E5-0F50-55971002A4AC}"/>
              </a:ext>
            </a:extLst>
          </p:cNvPr>
          <p:cNvSpPr/>
          <p:nvPr/>
        </p:nvSpPr>
        <p:spPr>
          <a:xfrm>
            <a:off x="657239" y="4856509"/>
            <a:ext cx="4259251" cy="1250782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if  you are NOT ready to assign a vehicle, choose another Submit option, otherwise click Submit Request and Assign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FC7892-9341-B0E7-1BCE-FC23FF2119F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Make Reservation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DA7A1B7-961E-FC40-F49C-AA453144F8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66739" y="1112718"/>
            <a:ext cx="6575678" cy="552071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388AE0-9AF0-0239-0286-44C680D6A233}"/>
              </a:ext>
            </a:extLst>
          </p:cNvPr>
          <p:cNvSpPr/>
          <p:nvPr/>
        </p:nvSpPr>
        <p:spPr>
          <a:xfrm>
            <a:off x="5524500" y="6538245"/>
            <a:ext cx="6461760" cy="25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1C18C6-8CFE-ABB7-42B4-4BD500EA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34" y="6044121"/>
            <a:ext cx="6274852" cy="639754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CAC18510-C061-A643-B94A-BB0E9C7CD7D0}"/>
              </a:ext>
            </a:extLst>
          </p:cNvPr>
          <p:cNvSpPr/>
          <p:nvPr/>
        </p:nvSpPr>
        <p:spPr>
          <a:xfrm>
            <a:off x="558180" y="3329442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Auto-assign to a vehicle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C080A49E-8E55-CAD7-54C0-8DBC6C57542C}"/>
              </a:ext>
            </a:extLst>
          </p:cNvPr>
          <p:cNvSpPr/>
          <p:nvPr/>
        </p:nvSpPr>
        <p:spPr>
          <a:xfrm>
            <a:off x="2093545" y="3329441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Ignore buffers?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71C6B688-0BB1-13BB-7882-08368BDC3394}"/>
              </a:ext>
            </a:extLst>
          </p:cNvPr>
          <p:cNvSpPr/>
          <p:nvPr/>
        </p:nvSpPr>
        <p:spPr>
          <a:xfrm>
            <a:off x="3628910" y="3329440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Submit Request and Assign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1F62DC-009F-10D8-9BC9-8839AEB4A190}"/>
              </a:ext>
            </a:extLst>
          </p:cNvPr>
          <p:cNvSpPr/>
          <p:nvPr/>
        </p:nvSpPr>
        <p:spPr>
          <a:xfrm>
            <a:off x="5560160" y="6022787"/>
            <a:ext cx="1399353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71F52-F9A6-5ADB-F575-CDA0112D0C4E}"/>
              </a:ext>
            </a:extLst>
          </p:cNvPr>
          <p:cNvSpPr/>
          <p:nvPr/>
        </p:nvSpPr>
        <p:spPr>
          <a:xfrm>
            <a:off x="7105904" y="6022787"/>
            <a:ext cx="1517647" cy="29316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433B4-7357-EEA8-CE05-86B4157DA561}"/>
              </a:ext>
            </a:extLst>
          </p:cNvPr>
          <p:cNvSpPr/>
          <p:nvPr/>
        </p:nvSpPr>
        <p:spPr>
          <a:xfrm>
            <a:off x="10216929" y="6448883"/>
            <a:ext cx="1709292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E40082-178C-6BA3-3083-785CA9FAEB6E}"/>
              </a:ext>
            </a:extLst>
          </p:cNvPr>
          <p:cNvCxnSpPr>
            <a:cxnSpLocks/>
          </p:cNvCxnSpPr>
          <p:nvPr/>
        </p:nvCxnSpPr>
        <p:spPr>
          <a:xfrm>
            <a:off x="2786865" y="3044142"/>
            <a:ext cx="2679874" cy="299997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887485DA-36C7-B8F5-DD7B-34443B4783DF}"/>
              </a:ext>
            </a:extLst>
          </p:cNvPr>
          <p:cNvSpPr/>
          <p:nvPr/>
        </p:nvSpPr>
        <p:spPr>
          <a:xfrm>
            <a:off x="682811" y="4687174"/>
            <a:ext cx="4259251" cy="91503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uncheck if you want to assign a specific vehicle to reservation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B43AC50-6124-541B-D0D3-1D5893E62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846" y="1885245"/>
            <a:ext cx="8808438" cy="3416032"/>
          </a:xfrm>
          <a:prstGeom prst="rect">
            <a:avLst/>
          </a:prstGeom>
        </p:spPr>
      </p:pic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C9764088-BD8A-0706-37C4-E898BDF66FA6}"/>
              </a:ext>
            </a:extLst>
          </p:cNvPr>
          <p:cNvSpPr/>
          <p:nvPr/>
        </p:nvSpPr>
        <p:spPr>
          <a:xfrm>
            <a:off x="10548475" y="3075422"/>
            <a:ext cx="1437785" cy="16401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Buffer setting is configured at the Site level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2AE2E0-7EE0-ADFE-27EE-CE1C4E4A7F82}"/>
              </a:ext>
            </a:extLst>
          </p:cNvPr>
          <p:cNvCxnSpPr>
            <a:cxnSpLocks/>
          </p:cNvCxnSpPr>
          <p:nvPr/>
        </p:nvCxnSpPr>
        <p:spPr>
          <a:xfrm flipV="1">
            <a:off x="8610056" y="5119479"/>
            <a:ext cx="795079" cy="92464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294531D-3D63-71BE-170A-F172B1F5088F}"/>
              </a:ext>
            </a:extLst>
          </p:cNvPr>
          <p:cNvSpPr/>
          <p:nvPr/>
        </p:nvSpPr>
        <p:spPr>
          <a:xfrm>
            <a:off x="7409308" y="4758286"/>
            <a:ext cx="3198180" cy="27183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A37DA35-8326-2F39-3E52-42BA6E3C47C5}"/>
              </a:ext>
            </a:extLst>
          </p:cNvPr>
          <p:cNvSpPr/>
          <p:nvPr/>
        </p:nvSpPr>
        <p:spPr>
          <a:xfrm>
            <a:off x="10276002" y="4975820"/>
            <a:ext cx="1847849" cy="1270682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TSTC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End Buffer is set for 60 minutes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F08B487-5F35-0C1E-7BC5-5E6AD5A74E3D}"/>
              </a:ext>
            </a:extLst>
          </p:cNvPr>
          <p:cNvSpPr/>
          <p:nvPr/>
        </p:nvSpPr>
        <p:spPr>
          <a:xfrm>
            <a:off x="657240" y="2257378"/>
            <a:ext cx="4259251" cy="9150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Three NEW ELEMENTS appear for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Admins/Dispatchers on this page</a:t>
            </a:r>
          </a:p>
        </p:txBody>
      </p:sp>
    </p:spTree>
    <p:extLst>
      <p:ext uri="{BB962C8B-B14F-4D97-AF65-F5344CB8AC3E}">
        <p14:creationId xmlns:p14="http://schemas.microsoft.com/office/powerpoint/2010/main" val="343169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4" grpId="0" animBg="1"/>
      <p:bldP spid="4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Manage Reservations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253967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7424883-A098-386C-7C24-4F95808481E5}"/>
              </a:ext>
            </a:extLst>
          </p:cNvPr>
          <p:cNvGrpSpPr/>
          <p:nvPr/>
        </p:nvGrpSpPr>
        <p:grpSpPr>
          <a:xfrm>
            <a:off x="1322176" y="1039392"/>
            <a:ext cx="10439552" cy="6124130"/>
            <a:chOff x="1322176" y="1039392"/>
            <a:chExt cx="10439552" cy="6124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B81BE-626E-5BD2-1EFD-53B7CF4AF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026"/>
            <a:stretch/>
          </p:blipFill>
          <p:spPr>
            <a:xfrm rot="21600000">
              <a:off x="1332568" y="1039392"/>
              <a:ext cx="10429160" cy="5399327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D42027-B71B-DAE1-B691-1E4D8E884D19}"/>
                </a:ext>
              </a:extLst>
            </p:cNvPr>
            <p:cNvGrpSpPr/>
            <p:nvPr/>
          </p:nvGrpSpPr>
          <p:grpSpPr>
            <a:xfrm>
              <a:off x="1322176" y="2191492"/>
              <a:ext cx="10429161" cy="4972030"/>
              <a:chOff x="1322176" y="2191492"/>
              <a:chExt cx="10429161" cy="49720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055528-1714-C0C8-800E-BC9077751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2176" y="2204851"/>
                <a:ext cx="10429161" cy="495867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185A59F-501D-A6D1-D1BD-A7E25A615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1253" y="2191492"/>
                <a:ext cx="2540347" cy="17085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C45B7D-4800-F314-72FB-FFCF6DC4925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128911" y="4543383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Manage Menu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332567" y="2127423"/>
            <a:ext cx="783771" cy="30907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 flipV="1">
            <a:off x="739140" y="2462344"/>
            <a:ext cx="638725" cy="222184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9D090DF-EBCD-8EE2-1729-77DCF3D5F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540" y="2204851"/>
            <a:ext cx="857638" cy="22553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2DBF4-7F30-1312-E5A5-0442781F55E6}"/>
              </a:ext>
            </a:extLst>
          </p:cNvPr>
          <p:cNvGrpSpPr/>
          <p:nvPr/>
        </p:nvGrpSpPr>
        <p:grpSpPr>
          <a:xfrm>
            <a:off x="1409540" y="2349792"/>
            <a:ext cx="857638" cy="309588"/>
            <a:chOff x="1409540" y="2349792"/>
            <a:chExt cx="857638" cy="3095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3F1E82-C74D-7F00-9325-038955D9E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9540" y="2517738"/>
              <a:ext cx="857638" cy="1416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D2D637-E367-579C-5DB0-B063D9235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9932" y="2349792"/>
              <a:ext cx="843031" cy="16794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4FEBAE-E89D-7212-D510-7A351AB18F29}"/>
              </a:ext>
            </a:extLst>
          </p:cNvPr>
          <p:cNvSpPr/>
          <p:nvPr/>
        </p:nvSpPr>
        <p:spPr>
          <a:xfrm>
            <a:off x="1399922" y="2317378"/>
            <a:ext cx="953612" cy="368256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679948-247D-724A-6C20-785B07A3A57F}"/>
              </a:ext>
            </a:extLst>
          </p:cNvPr>
          <p:cNvCxnSpPr>
            <a:cxnSpLocks/>
          </p:cNvCxnSpPr>
          <p:nvPr/>
        </p:nvCxnSpPr>
        <p:spPr>
          <a:xfrm flipV="1">
            <a:off x="341688" y="2501506"/>
            <a:ext cx="1020303" cy="22707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EAB90EB6-D567-239C-766B-7E43D92DADF0}"/>
              </a:ext>
            </a:extLst>
          </p:cNvPr>
          <p:cNvSpPr/>
          <p:nvPr/>
        </p:nvSpPr>
        <p:spPr>
          <a:xfrm>
            <a:off x="128911" y="4540622"/>
            <a:ext cx="2673496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Reservation</a:t>
            </a:r>
          </a:p>
        </p:txBody>
      </p:sp>
    </p:spTree>
    <p:extLst>
      <p:ext uri="{BB962C8B-B14F-4D97-AF65-F5344CB8AC3E}">
        <p14:creationId xmlns:p14="http://schemas.microsoft.com/office/powerpoint/2010/main" val="34909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6" grpId="0" animBg="1"/>
      <p:bldP spid="1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287" y="969264"/>
            <a:ext cx="8420713" cy="559612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Manage&gt; Reservations is the best way to work with reservations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21298153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AD363C-F064-D0DC-C545-88380ADC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700" y="845938"/>
            <a:ext cx="7336634" cy="5874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223451" y="1575033"/>
            <a:ext cx="3422837" cy="950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6646288" y="1437952"/>
            <a:ext cx="534904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190CC2-4038-FD6E-555C-AA8BE0FF458A}"/>
              </a:ext>
            </a:extLst>
          </p:cNvPr>
          <p:cNvCxnSpPr>
            <a:cxnSpLocks/>
          </p:cNvCxnSpPr>
          <p:nvPr/>
        </p:nvCxnSpPr>
        <p:spPr>
          <a:xfrm>
            <a:off x="3223451" y="6012062"/>
            <a:ext cx="143524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F1970-E944-F1CA-58A6-9FA6CEB0B182}"/>
              </a:ext>
            </a:extLst>
          </p:cNvPr>
          <p:cNvSpPr/>
          <p:nvPr/>
        </p:nvSpPr>
        <p:spPr>
          <a:xfrm>
            <a:off x="4658700" y="5843018"/>
            <a:ext cx="7336634" cy="47333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3672F8-BC83-BED4-F1A1-8CDBE9A19BA4}"/>
              </a:ext>
            </a:extLst>
          </p:cNvPr>
          <p:cNvCxnSpPr>
            <a:cxnSpLocks/>
          </p:cNvCxnSpPr>
          <p:nvPr/>
        </p:nvCxnSpPr>
        <p:spPr>
          <a:xfrm>
            <a:off x="3220414" y="3783389"/>
            <a:ext cx="143524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9738EE0-AF46-FF69-3223-00A9B666E0D4}"/>
              </a:ext>
            </a:extLst>
          </p:cNvPr>
          <p:cNvSpPr/>
          <p:nvPr/>
        </p:nvSpPr>
        <p:spPr>
          <a:xfrm>
            <a:off x="4655663" y="1731116"/>
            <a:ext cx="7336634" cy="4111901"/>
          </a:xfrm>
          <a:prstGeom prst="roundRect">
            <a:avLst>
              <a:gd name="adj" fmla="val 3128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96666" y="1091384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buttons allows you to interact with reservation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A4AD0E39-BD66-CB5D-73B2-F7067F4425E4}"/>
              </a:ext>
            </a:extLst>
          </p:cNvPr>
          <p:cNvSpPr/>
          <p:nvPr/>
        </p:nvSpPr>
        <p:spPr>
          <a:xfrm>
            <a:off x="196666" y="5175505"/>
            <a:ext cx="3026785" cy="13297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Audit log shows the step-by-step progression of the Reservation Request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14BA1254-B438-C89E-0F2D-0EFB640C3414}"/>
              </a:ext>
            </a:extLst>
          </p:cNvPr>
          <p:cNvSpPr/>
          <p:nvPr/>
        </p:nvSpPr>
        <p:spPr>
          <a:xfrm>
            <a:off x="196666" y="3180881"/>
            <a:ext cx="3026785" cy="9862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Request information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and vehicle specifics</a:t>
            </a:r>
          </a:p>
        </p:txBody>
      </p:sp>
    </p:spTree>
    <p:extLst>
      <p:ext uri="{BB962C8B-B14F-4D97-AF65-F5344CB8AC3E}">
        <p14:creationId xmlns:p14="http://schemas.microsoft.com/office/powerpoint/2010/main" val="13065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3" grpId="0" animBg="1"/>
      <p:bldP spid="23" grpId="1" animBg="1"/>
      <p:bldP spid="5" grpId="0" animBg="1"/>
      <p:bldP spid="12" grpId="0" animBg="1"/>
      <p:bldP spid="21" grpId="0" animBg="1"/>
      <p:bldP spid="21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Modify Request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922840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Modify Request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"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BF8E0FF-B539-5179-80CA-A834251EC503}"/>
              </a:ext>
            </a:extLst>
          </p:cNvPr>
          <p:cNvSpPr/>
          <p:nvPr/>
        </p:nvSpPr>
        <p:spPr>
          <a:xfrm>
            <a:off x="658179" y="1571286"/>
            <a:ext cx="2673496" cy="15399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Sometimes it is necessary to make changes to a reservation.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0C1E8F-FD8E-FF93-E896-7BA34DF92791}"/>
              </a:ext>
            </a:extLst>
          </p:cNvPr>
          <p:cNvSpPr/>
          <p:nvPr/>
        </p:nvSpPr>
        <p:spPr>
          <a:xfrm>
            <a:off x="1806755" y="3304064"/>
            <a:ext cx="2673496" cy="153990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This is done through  Manage&gt;Reservation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24419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AD363C-F064-D0DC-C545-88380ADC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700" y="845938"/>
            <a:ext cx="7336634" cy="58749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223451" y="1584535"/>
            <a:ext cx="5938837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162288" y="1437952"/>
            <a:ext cx="63093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B4C268-8C7B-C7A4-FA7D-35607FA7A437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Modify Request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913644" y="1091384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Modify Request</a:t>
            </a:r>
          </a:p>
        </p:txBody>
      </p:sp>
    </p:spTree>
    <p:extLst>
      <p:ext uri="{BB962C8B-B14F-4D97-AF65-F5344CB8AC3E}">
        <p14:creationId xmlns:p14="http://schemas.microsoft.com/office/powerpoint/2010/main" val="4709086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93FF66-066B-0D88-0F1C-AB2DAB81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448" y="822972"/>
            <a:ext cx="8622913" cy="5586971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360294" y="5363375"/>
            <a:ext cx="3047508" cy="106735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changes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and select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0F88C4-12C4-C451-D316-6F34F3C96A7B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Modify Request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318C2E-F383-0BA0-5385-554987C92133}"/>
              </a:ext>
            </a:extLst>
          </p:cNvPr>
          <p:cNvSpPr/>
          <p:nvPr/>
        </p:nvSpPr>
        <p:spPr>
          <a:xfrm>
            <a:off x="10048009" y="6137561"/>
            <a:ext cx="1111828" cy="293164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28734EF-3A08-E495-DC4E-13763F8F5901}"/>
              </a:ext>
            </a:extLst>
          </p:cNvPr>
          <p:cNvSpPr/>
          <p:nvPr/>
        </p:nvSpPr>
        <p:spPr>
          <a:xfrm>
            <a:off x="8460632" y="1050159"/>
            <a:ext cx="3478107" cy="2782238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modifications include items like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DRIVER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DATE /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NUMBER OF OCCUPANTS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DESTINATION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246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CC807D-4AF5-C8F8-86DF-C0DAA899C093}"/>
              </a:ext>
            </a:extLst>
          </p:cNvPr>
          <p:cNvSpPr/>
          <p:nvPr/>
        </p:nvSpPr>
        <p:spPr>
          <a:xfrm>
            <a:off x="8279641" y="5709313"/>
            <a:ext cx="3662149" cy="943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EACFF-8791-47D4-9AD3-8922467EC8E8}"/>
              </a:ext>
            </a:extLst>
          </p:cNvPr>
          <p:cNvSpPr txBox="1">
            <a:spLocks/>
          </p:cNvSpPr>
          <p:nvPr/>
        </p:nvSpPr>
        <p:spPr>
          <a:xfrm>
            <a:off x="838200" y="604683"/>
            <a:ext cx="10515600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FleetCommander Users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CF0DF6-95B7-DC10-FF10-3ECB53A44DC2}"/>
              </a:ext>
            </a:extLst>
          </p:cNvPr>
          <p:cNvSpPr txBox="1"/>
          <p:nvPr/>
        </p:nvSpPr>
        <p:spPr>
          <a:xfrm>
            <a:off x="9311148" y="7028446"/>
            <a:ext cx="192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ourses.lumenlearning.com/wm-humanresourcesmgmt/chapter/small-business-hr-resources/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/>
              </a:rPr>
              <a:t>CC BY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5A1453-949D-46ED-8A2F-5563877E6BEA}"/>
              </a:ext>
            </a:extLst>
          </p:cNvPr>
          <p:cNvGrpSpPr/>
          <p:nvPr/>
        </p:nvGrpSpPr>
        <p:grpSpPr>
          <a:xfrm>
            <a:off x="959892" y="1409127"/>
            <a:ext cx="10269621" cy="5112686"/>
            <a:chOff x="959892" y="1409127"/>
            <a:chExt cx="10269621" cy="511268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B4CD67F-3575-39F4-2BDA-070F8E720EA5}"/>
                </a:ext>
              </a:extLst>
            </p:cNvPr>
            <p:cNvSpPr txBox="1"/>
            <p:nvPr/>
          </p:nvSpPr>
          <p:spPr>
            <a:xfrm>
              <a:off x="3534769" y="1409128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Requestors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102F62-1510-771C-F810-5093A6ECBBCF}"/>
                </a:ext>
              </a:extLst>
            </p:cNvPr>
            <p:cNvSpPr txBox="1"/>
            <p:nvPr/>
          </p:nvSpPr>
          <p:spPr>
            <a:xfrm>
              <a:off x="6138081" y="1409128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Fleet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Administrators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0D566F-6E73-F5FD-3DB6-F84B1FC45088}"/>
                </a:ext>
              </a:extLst>
            </p:cNvPr>
            <p:cNvSpPr txBox="1"/>
            <p:nvPr/>
          </p:nvSpPr>
          <p:spPr>
            <a:xfrm>
              <a:off x="8778921" y="1409127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Motor Pool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Dispatchers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6FAA39-71A6-8FAF-D4BB-5A53771BFB5C}"/>
                </a:ext>
              </a:extLst>
            </p:cNvPr>
            <p:cNvSpPr txBox="1"/>
            <p:nvPr/>
          </p:nvSpPr>
          <p:spPr>
            <a:xfrm>
              <a:off x="3534769" y="4045374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Inspectors &amp; Prep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BDDA1E-1722-5448-29F8-B6D91CDD166E}"/>
                </a:ext>
              </a:extLst>
            </p:cNvPr>
            <p:cNvSpPr txBox="1"/>
            <p:nvPr/>
          </p:nvSpPr>
          <p:spPr>
            <a:xfrm>
              <a:off x="6115335" y="404537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Risk 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Managers</a:t>
              </a:r>
            </a:p>
          </p:txBody>
        </p:sp>
        <p:pic>
          <p:nvPicPr>
            <p:cNvPr id="60" name="Picture 59" descr="Polizza Rc auto Sara Assicurazioni: 70 giorni gratis a ruota libera">
              <a:extLst>
                <a:ext uri="{FF2B5EF4-FFF2-40B4-BE49-F238E27FC236}">
                  <a16:creationId xmlns:a16="http://schemas.microsoft.com/office/drawing/2014/main" id="{99B330DB-B962-CC1C-4285-B49A1BEC4B73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9786" r="5008"/>
            <a:stretch/>
          </p:blipFill>
          <p:spPr>
            <a:xfrm>
              <a:off x="959892" y="2239940"/>
              <a:ext cx="2450592" cy="164502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E435D8-6D81-A8C8-1AF6-69646D712C92}"/>
                </a:ext>
              </a:extLst>
            </p:cNvPr>
            <p:cNvSpPr txBox="1"/>
            <p:nvPr/>
          </p:nvSpPr>
          <p:spPr>
            <a:xfrm>
              <a:off x="965579" y="406741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Maintenance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Staff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7B24F8E-3601-2873-54EB-A2CA21AA66B8}"/>
                </a:ext>
              </a:extLst>
            </p:cNvPr>
            <p:cNvSpPr txBox="1"/>
            <p:nvPr/>
          </p:nvSpPr>
          <p:spPr>
            <a:xfrm>
              <a:off x="959892" y="1409129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Drivers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FC2EA01-BEEA-8EE0-00A9-290A78130CA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10484" t="15590" r="3908"/>
            <a:stretch/>
          </p:blipFill>
          <p:spPr>
            <a:xfrm>
              <a:off x="3528619" y="4850731"/>
              <a:ext cx="2450592" cy="1645920"/>
            </a:xfrm>
            <a:prstGeom prst="rect">
              <a:avLst/>
            </a:prstGeom>
          </p:spPr>
        </p:pic>
        <p:pic>
          <p:nvPicPr>
            <p:cNvPr id="64" name="Picture 63" descr="Mechanic wiping hands at work">
              <a:extLst>
                <a:ext uri="{FF2B5EF4-FFF2-40B4-BE49-F238E27FC236}">
                  <a16:creationId xmlns:a16="http://schemas.microsoft.com/office/drawing/2014/main" id="{F4C3035C-6661-3118-197D-D54F9940872A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23" y="4847303"/>
              <a:ext cx="2450592" cy="1645920"/>
            </a:xfrm>
            <a:prstGeom prst="rect">
              <a:avLst/>
            </a:prstGeom>
          </p:spPr>
        </p:pic>
        <p:pic>
          <p:nvPicPr>
            <p:cNvPr id="65" name="Picture 64" descr="A picture containing person, car, close&#10;&#10;Description automatically generated">
              <a:extLst>
                <a:ext uri="{FF2B5EF4-FFF2-40B4-BE49-F238E27FC236}">
                  <a16:creationId xmlns:a16="http://schemas.microsoft.com/office/drawing/2014/main" id="{06AE024A-61FF-5BE5-1700-7EDA632AEE3E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8778921" y="2234222"/>
              <a:ext cx="2450592" cy="1645920"/>
            </a:xfrm>
            <a:prstGeom prst="rect">
              <a:avLst/>
            </a:prstGeom>
          </p:spPr>
        </p:pic>
        <p:pic>
          <p:nvPicPr>
            <p:cNvPr id="66" name="Picture 65" descr="A person sitting at a table&#10;&#10;Description automatically generated with medium confidence">
              <a:extLst>
                <a:ext uri="{FF2B5EF4-FFF2-40B4-BE49-F238E27FC236}">
                  <a16:creationId xmlns:a16="http://schemas.microsoft.com/office/drawing/2014/main" id="{5D4BA9B5-FAA3-A8CA-EFDA-AAB72A49B7F6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l="412" t="10825" r="-412" b="1031"/>
            <a:stretch/>
          </p:blipFill>
          <p:spPr>
            <a:xfrm>
              <a:off x="6144420" y="2232735"/>
              <a:ext cx="2450592" cy="1645920"/>
            </a:xfrm>
            <a:prstGeom prst="rect">
              <a:avLst/>
            </a:prstGeom>
          </p:spPr>
        </p:pic>
        <p:pic>
          <p:nvPicPr>
            <p:cNvPr id="67" name="Picture 66" descr="A group of women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0669A4C3-E64E-8780-CCF4-9F1A8C628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8770161" y="4887288"/>
              <a:ext cx="2450592" cy="163452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AA3731B-431D-63F6-B5C5-7117228EFB84}"/>
                </a:ext>
              </a:extLst>
            </p:cNvPr>
            <p:cNvSpPr txBox="1"/>
            <p:nvPr/>
          </p:nvSpPr>
          <p:spPr>
            <a:xfrm>
              <a:off x="8773235" y="4067413"/>
              <a:ext cx="2447499" cy="830997"/>
            </a:xfrm>
            <a:prstGeom prst="rect">
              <a:avLst/>
            </a:prstGeom>
            <a:solidFill>
              <a:srgbClr val="3A74B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HR</a:t>
              </a:r>
              <a:b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</a:b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Administrators</a:t>
              </a:r>
            </a:p>
          </p:txBody>
        </p:sp>
        <p:pic>
          <p:nvPicPr>
            <p:cNvPr id="70" name="Picture 69" descr="A computer and a cup of coffee&#10;&#10;Description automatically generated with low confidence">
              <a:extLst>
                <a:ext uri="{FF2B5EF4-FFF2-40B4-BE49-F238E27FC236}">
                  <a16:creationId xmlns:a16="http://schemas.microsoft.com/office/drawing/2014/main" id="{4A4BE98A-2BC5-3FEE-ABEB-A2EE92F5AF81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535410" y="2239745"/>
              <a:ext cx="2450592" cy="1645920"/>
            </a:xfrm>
            <a:prstGeom prst="rect">
              <a:avLst/>
            </a:prstGeom>
          </p:spPr>
        </p:pic>
        <p:pic>
          <p:nvPicPr>
            <p:cNvPr id="54" name="Picture 7" descr="A picture containing text, person, computer, screenshot&#10;&#10;Description automatically generated">
              <a:extLst>
                <a:ext uri="{FF2B5EF4-FFF2-40B4-BE49-F238E27FC236}">
                  <a16:creationId xmlns:a16="http://schemas.microsoft.com/office/drawing/2014/main" id="{C088573D-3A67-B203-8063-8173DE1E8728}"/>
                </a:ext>
              </a:extLst>
            </p:cNvPr>
            <p:cNvPicPr>
              <a:picLocks/>
            </p:cNvPicPr>
            <p:nvPr/>
          </p:nvPicPr>
          <p:blipFill rotWithShape="1">
            <a:blip r:embed="rId16"/>
            <a:srcRect t="32751"/>
            <a:stretch/>
          </p:blipFill>
          <p:spPr>
            <a:xfrm>
              <a:off x="6116512" y="4846955"/>
              <a:ext cx="2450592" cy="1645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1917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73806" y="1337357"/>
            <a:ext cx="3026785" cy="13315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Review the request information and select “Submit Request”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A9F1E-D8D1-2000-0E53-E77F34C8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83" y="1453896"/>
            <a:ext cx="8670000" cy="369460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C41687-4E74-83E1-B7A2-83ADBC4834D7}"/>
              </a:ext>
            </a:extLst>
          </p:cNvPr>
          <p:cNvSpPr/>
          <p:nvPr/>
        </p:nvSpPr>
        <p:spPr>
          <a:xfrm>
            <a:off x="9107424" y="4791456"/>
            <a:ext cx="694944" cy="25893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82ED07-0F4B-3E28-128D-DAA66EE99D10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Modify Request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BD7EA71-D753-65D9-1B80-81F7CD952A52}"/>
              </a:ext>
            </a:extLst>
          </p:cNvPr>
          <p:cNvSpPr/>
          <p:nvPr/>
        </p:nvSpPr>
        <p:spPr>
          <a:xfrm>
            <a:off x="173805" y="3124653"/>
            <a:ext cx="3026785" cy="2922855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You may be prompted to send a confirmation email. Select “OK” if you want the requestor &amp; driver receive the email.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an email is not necessary, hit “Cancel”.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CE726-8174-10ED-0442-9647D7AA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08" y="2491091"/>
            <a:ext cx="5181784" cy="169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1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Cancel a Reservation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736777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199" y="137160"/>
            <a:ext cx="10892883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Cancel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"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462977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5076168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791351" y="5194060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Cancel action button</a:t>
            </a:r>
          </a:p>
        </p:txBody>
      </p:sp>
    </p:spTree>
    <p:extLst>
      <p:ext uri="{BB962C8B-B14F-4D97-AF65-F5344CB8AC3E}">
        <p14:creationId xmlns:p14="http://schemas.microsoft.com/office/powerpoint/2010/main" val="2561244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2967622" y="4965500"/>
            <a:ext cx="3246141" cy="1535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Insert a comment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(not required) and then select a Cancelation Type from the drop down.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A3E2C-E297-3F94-D936-91609A3D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33" y="1237966"/>
            <a:ext cx="9952381" cy="3580952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1E8574B-FA04-756B-6926-2601E1D8B458}"/>
              </a:ext>
            </a:extLst>
          </p:cNvPr>
          <p:cNvSpPr/>
          <p:nvPr/>
        </p:nvSpPr>
        <p:spPr>
          <a:xfrm>
            <a:off x="8127214" y="4818918"/>
            <a:ext cx="3469041" cy="9022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“Yes (Cancel Request)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D43EFC-0D12-67FA-0F13-3A74A9766BEB}"/>
              </a:ext>
            </a:extLst>
          </p:cNvPr>
          <p:cNvSpPr txBox="1">
            <a:spLocks/>
          </p:cNvSpPr>
          <p:nvPr/>
        </p:nvSpPr>
        <p:spPr>
          <a:xfrm>
            <a:off x="838199" y="137160"/>
            <a:ext cx="10892883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Cancel Reservation</a:t>
            </a:r>
          </a:p>
        </p:txBody>
      </p:sp>
    </p:spTree>
    <p:extLst>
      <p:ext uri="{BB962C8B-B14F-4D97-AF65-F5344CB8AC3E}">
        <p14:creationId xmlns:p14="http://schemas.microsoft.com/office/powerpoint/2010/main" val="26557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C65E09-5FE2-4A9B-8890-2C34D325B643}"/>
              </a:ext>
            </a:extLst>
          </p:cNvPr>
          <p:cNvSpPr txBox="1">
            <a:spLocks/>
          </p:cNvSpPr>
          <p:nvPr/>
        </p:nvSpPr>
        <p:spPr>
          <a:xfrm>
            <a:off x="389645" y="1799726"/>
            <a:ext cx="11412711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  <a:sym typeface="Roboto"/>
              </a:rPr>
              <a:t>Dispatching a Vehicle</a:t>
            </a:r>
          </a:p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CAA141-3732-9277-CAF9-D5D7A05A4D60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874435-1F50-C06F-246C-35189B624D7A}"/>
              </a:ext>
            </a:extLst>
          </p:cNvPr>
          <p:cNvSpPr txBox="1">
            <a:spLocks/>
          </p:cNvSpPr>
          <p:nvPr/>
        </p:nvSpPr>
        <p:spPr>
          <a:xfrm>
            <a:off x="117815" y="2129100"/>
            <a:ext cx="11318487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1"/>
                </a:solidFill>
                <a:uFillTx/>
                <a:latin typeface="Arial Nova" panose="020B0504020202020204" pitchFamily="34" charset="0"/>
                <a:ea typeface="+mj-ea"/>
                <a:cs typeface="+mj-cs"/>
                <a:sym typeface="Roboto"/>
              </a:defRPr>
            </a:lvl1pPr>
            <a:lvl2pPr marL="0" marR="0" indent="22853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457074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685611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914148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1142685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1371222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1599759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828296" algn="l" defTabSz="412636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solidFill>
                  <a:srgbClr val="FFFFF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marR="0" lvl="0" indent="0" algn="r" defTabSz="4126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 panose="020B0504020202020204" pitchFamily="34" charset="0"/>
              <a:ea typeface="Roboto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425591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757153" y="2163097"/>
            <a:ext cx="6569198" cy="24792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&gt; Vehicles is one of several places in FleetCommander where reservations can be dispatched</a:t>
            </a:r>
          </a:p>
        </p:txBody>
      </p:sp>
    </p:spTree>
    <p:extLst>
      <p:ext uri="{BB962C8B-B14F-4D97-AF65-F5344CB8AC3E}">
        <p14:creationId xmlns:p14="http://schemas.microsoft.com/office/powerpoint/2010/main" val="40722024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3EE0-F8F6-A3ED-CFD7-8266CBB512B8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- Dispatch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2"/>
          <a:stretch/>
        </p:blipFill>
        <p:spPr>
          <a:xfrm>
            <a:off x="3771287" y="1091384"/>
            <a:ext cx="8420713" cy="547400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6872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18072" y="55406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1571286"/>
            <a:ext cx="3026784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dispatch a vehicle via Manage&gt; Reservations…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16698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…select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3770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A27EB-1C1A-705E-CC5F-95D8B69C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85" y="879391"/>
            <a:ext cx="8058473" cy="58749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686976" y="2024906"/>
            <a:ext cx="5452460" cy="154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606165" y="1833615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A92D67-A810-218A-63EB-842378FE994A}"/>
              </a:ext>
            </a:extLst>
          </p:cNvPr>
          <p:cNvCxnSpPr>
            <a:cxnSpLocks/>
          </p:cNvCxnSpPr>
          <p:nvPr/>
        </p:nvCxnSpPr>
        <p:spPr>
          <a:xfrm flipV="1">
            <a:off x="3389945" y="4549698"/>
            <a:ext cx="1654924" cy="5960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720B7AEB-9FF5-6C07-88E7-28E0A1731439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2C0BEC-0D40-2905-B7C7-E4320BEF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17C23-AED3-AC75-CE94-98DFFD5D7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2120DF91-0640-921F-C53D-9BCC7E5A2FC5}"/>
              </a:ext>
            </a:extLst>
          </p:cNvPr>
          <p:cNvSpPr/>
          <p:nvPr/>
        </p:nvSpPr>
        <p:spPr>
          <a:xfrm>
            <a:off x="838200" y="4823476"/>
            <a:ext cx="2726202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Pop-up W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indow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appears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660191" y="1547219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“Dispatch”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to bring up the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Window</a:t>
            </a:r>
          </a:p>
        </p:txBody>
      </p:sp>
    </p:spTree>
    <p:extLst>
      <p:ext uri="{BB962C8B-B14F-4D97-AF65-F5344CB8AC3E}">
        <p14:creationId xmlns:p14="http://schemas.microsoft.com/office/powerpoint/2010/main" val="10590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7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A27EB-1C1A-705E-CC5F-95D8B69C6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385" y="879391"/>
            <a:ext cx="8058473" cy="58749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606165" y="1833615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20B7AEB-9FF5-6C07-88E7-28E0A1731439}"/>
              </a:ext>
            </a:extLst>
          </p:cNvPr>
          <p:cNvSpPr txBox="1">
            <a:spLocks/>
          </p:cNvSpPr>
          <p:nvPr/>
        </p:nvSpPr>
        <p:spPr>
          <a:xfrm>
            <a:off x="838200" y="137160"/>
            <a:ext cx="10515600" cy="95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Manage Reservation – Dispatch 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2C0BEC-0D40-2905-B7C7-E4320BEF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83EDE6-6981-80D3-CE28-9CFA4B9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7C865EE-5378-799C-5B2B-0DA74363CD5C}"/>
              </a:ext>
            </a:extLst>
          </p:cNvPr>
          <p:cNvSpPr/>
          <p:nvPr/>
        </p:nvSpPr>
        <p:spPr>
          <a:xfrm>
            <a:off x="1191184" y="1554481"/>
            <a:ext cx="3026785" cy="586739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DD67B-8DCF-E89C-AE83-EC3339B256B2}"/>
              </a:ext>
            </a:extLst>
          </p:cNvPr>
          <p:cNvCxnSpPr>
            <a:cxnSpLocks/>
          </p:cNvCxnSpPr>
          <p:nvPr/>
        </p:nvCxnSpPr>
        <p:spPr>
          <a:xfrm flipV="1">
            <a:off x="4084320" y="1814473"/>
            <a:ext cx="5616854" cy="2674874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275013-BE8C-B1FE-A0D2-3B8371CF6F29}"/>
              </a:ext>
            </a:extLst>
          </p:cNvPr>
          <p:cNvCxnSpPr>
            <a:cxnSpLocks/>
          </p:cNvCxnSpPr>
          <p:nvPr/>
        </p:nvCxnSpPr>
        <p:spPr>
          <a:xfrm flipV="1">
            <a:off x="4023360" y="3181761"/>
            <a:ext cx="4396740" cy="1626459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 flipV="1">
            <a:off x="4098463" y="2492204"/>
            <a:ext cx="1060277" cy="1291376"/>
          </a:xfrm>
          <a:prstGeom prst="straightConnector1">
            <a:avLst/>
          </a:prstGeom>
          <a:ln w="76200">
            <a:solidFill>
              <a:srgbClr val="5B9BD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998221" y="2604317"/>
            <a:ext cx="3429000" cy="2699201"/>
          </a:xfrm>
          <a:prstGeom prst="flowChartAlternateProcess">
            <a:avLst/>
          </a:prstGeom>
          <a:solidFill>
            <a:srgbClr val="5B9BD5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sure you’re in the right reservations!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Dispatch Window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verify reservation details including NAME OF DRIVER, END DATE, VEHICLE TYPE, etc. </a:t>
            </a:r>
          </a:p>
        </p:txBody>
      </p:sp>
    </p:spTree>
    <p:extLst>
      <p:ext uri="{BB962C8B-B14F-4D97-AF65-F5344CB8AC3E}">
        <p14:creationId xmlns:p14="http://schemas.microsoft.com/office/powerpoint/2010/main" val="46239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5EDC50-9539-6342-652C-E021CE7B9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705" y="-5792"/>
            <a:ext cx="5087014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25F1B-834F-540C-E0E8-F09D177E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4122">
            <a:off x="8379793" y="325347"/>
            <a:ext cx="4694327" cy="77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BFC0-7F6B-10FC-A6AE-D0BA89ED4AC3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80000">
            <a:off x="8821768" y="336175"/>
            <a:ext cx="6830568" cy="3849624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3525614A-997F-ACAF-80F7-7CE239500C53}"/>
              </a:ext>
            </a:extLst>
          </p:cNvPr>
          <p:cNvSpPr txBox="1">
            <a:spLocks/>
          </p:cNvSpPr>
          <p:nvPr/>
        </p:nvSpPr>
        <p:spPr>
          <a:xfrm>
            <a:off x="757153" y="2163097"/>
            <a:ext cx="6569198" cy="21726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  <a:t>If you discover changes that need to be made, you can accomplish this from the Dispatch Window!</a:t>
            </a:r>
          </a:p>
        </p:txBody>
      </p:sp>
    </p:spTree>
    <p:extLst>
      <p:ext uri="{BB962C8B-B14F-4D97-AF65-F5344CB8AC3E}">
        <p14:creationId xmlns:p14="http://schemas.microsoft.com/office/powerpoint/2010/main" val="218114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269C65EC-0D7B-4106-8DA3-A9647C83842E}"/>
    </a:ext>
  </a:extLst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lwakee Tool_User Training Guide_20230512" id="{BE77B10E-DF77-4878-B02C-EEDA6AA92E7F}" vid="{1D50D034-8C4E-42BA-B499-8F89793F7D9D}"/>
    </a:ext>
  </a:extLst>
</a:theme>
</file>

<file path=ppt/theme/theme1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15.xml><?xml version="1.0" encoding="utf-8"?>
<a:theme xmlns:a="http://schemas.openxmlformats.org/drawingml/2006/main" name="1_Agile Fleet Brand Template 1229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" id="{CC045CE9-0FEC-481A-8BFA-50B854AA8CAE}" vid="{21621758-A8FC-4D7D-A4B4-28FD0792A44D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C3C8B8F5-2801-4DA5-8E46-4D19D1DDB02D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Presentation 020823" id="{7DC33822-0107-4FF0-942B-3723F1CA6E62}" vid="{99FAAE2F-DD22-4E2C-9ABD-DA12719F629F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lwakee Tool_User Training Guide_20230512" id="{BE77B10E-DF77-4878-B02C-EEDA6AA92E7F}" vid="{1D50D034-8C4E-42BA-B499-8F89793F7D9D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AAD7D44E-3C25-4D21-8A27-7B0967143EC6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 [Autosaved]" id="{D579CAAF-C4BE-4F64-AFFC-1A337E9594E0}" vid="{DAC49460-B487-4DDE-9E07-16922924E51B}"/>
    </a:ext>
  </a:extLst>
</a:theme>
</file>

<file path=ppt/theme/theme9.xml><?xml version="1.0" encoding="utf-8"?>
<a:theme xmlns:a="http://schemas.openxmlformats.org/drawingml/2006/main" name="Agile Fleet Brand Template 1229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gile Fleet Brand Fonts">
      <a:majorFont>
        <a:latin typeface="Roboto Bold"/>
        <a:ea typeface=""/>
        <a:cs typeface=""/>
      </a:majorFont>
      <a:minorFont>
        <a:latin typeface="Roboto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ile Fleet Brand Template 122922" id="{CC045CE9-0FEC-481A-8BFA-50B854AA8CAE}" vid="{21621758-A8FC-4D7D-A4B4-28FD0792A4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19" ma:contentTypeDescription="Create a new document." ma:contentTypeScope="" ma:versionID="e6bbd25e9e8f28f88717219d1c01b52b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914dc54262caec19a7dca296fb62ee98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54B8B2-DB06-4CB1-B45B-668DCE5C9E39}">
  <ds:schemaRefs>
    <ds:schemaRef ds:uri="797aa1b6-d276-4963-8e9b-a389f20630ae"/>
    <ds:schemaRef ds:uri="995c04c3-6940-420f-9b44-f011cddbce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62B522F-1F96-46D3-9CD0-EA2778D00C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5A5C7C-DB01-4DE0-A30C-185B5A23252E}">
  <ds:schemaRefs>
    <ds:schemaRef ds:uri="797aa1b6-d276-4963-8e9b-a389f20630ae"/>
    <ds:schemaRef ds:uri="995c04c3-6940-420f-9b44-f011cddbce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5172</Words>
  <Application>Microsoft Office PowerPoint</Application>
  <PresentationFormat>Widescreen</PresentationFormat>
  <Paragraphs>931</Paragraphs>
  <Slides>214</Slides>
  <Notes>122</Notes>
  <HiddenSlides>181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214</vt:i4>
      </vt:variant>
    </vt:vector>
  </HeadingPairs>
  <TitlesOfParts>
    <vt:vector size="243" baseType="lpstr">
      <vt:lpstr>Arial</vt:lpstr>
      <vt:lpstr>Arial Nova</vt:lpstr>
      <vt:lpstr>Arial Nova Cond</vt:lpstr>
      <vt:lpstr>Arial Nova Light</vt:lpstr>
      <vt:lpstr>Bahnschrift</vt:lpstr>
      <vt:lpstr>Calibri</vt:lpstr>
      <vt:lpstr>Calibri Light</vt:lpstr>
      <vt:lpstr>Helvetica Neue Medium</vt:lpstr>
      <vt:lpstr>Roboto</vt:lpstr>
      <vt:lpstr>Roboto Bold</vt:lpstr>
      <vt:lpstr>Roboto Condensed</vt:lpstr>
      <vt:lpstr>Roboto Condensed Bold</vt:lpstr>
      <vt:lpstr>Stencil</vt:lpstr>
      <vt:lpstr>System Font Regular</vt:lpstr>
      <vt:lpstr>Office Theme</vt:lpstr>
      <vt:lpstr>1_Custom Design</vt:lpstr>
      <vt:lpstr>Custom Design</vt:lpstr>
      <vt:lpstr>2_Custom Design</vt:lpstr>
      <vt:lpstr>3_Office Theme</vt:lpstr>
      <vt:lpstr>2_Office Theme</vt:lpstr>
      <vt:lpstr>3_Custom Design</vt:lpstr>
      <vt:lpstr>1_Office Theme</vt:lpstr>
      <vt:lpstr>Agile Fleet Brand Template 122922</vt:lpstr>
      <vt:lpstr>4_Custom Design</vt:lpstr>
      <vt:lpstr>4_Office Theme</vt:lpstr>
      <vt:lpstr>5_Office Theme</vt:lpstr>
      <vt:lpstr>6_Office Theme</vt:lpstr>
      <vt:lpstr>5_Custom Design</vt:lpstr>
      <vt:lpstr>1_Agile Fleet Brand Template 122922</vt:lpstr>
      <vt:lpstr>FleetCommander New User Training</vt:lpstr>
      <vt:lpstr>What We’ll Learn</vt:lpstr>
      <vt:lpstr>PowerPoint Presentation</vt:lpstr>
      <vt:lpstr>PowerPoint Presentation</vt:lpstr>
      <vt:lpstr>FleetCommander Overview</vt:lpstr>
      <vt:lpstr>PowerPoint Presentation</vt:lpstr>
      <vt:lpstr>PowerPoint Presentation</vt:lpstr>
      <vt:lpstr>What is a profile in FleetCommander?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Driver/Requestor Interface</vt:lpstr>
      <vt:lpstr>Information Links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Driver/Requestor Interface</vt:lpstr>
      <vt:lpstr>Vehicle Use Links</vt:lpstr>
      <vt:lpstr>Driver/Requestor Interface</vt:lpstr>
      <vt:lpstr>PowerPoint Presentation</vt:lpstr>
      <vt:lpstr>PowerPoint Presentation</vt:lpstr>
      <vt:lpstr>Make a Reservation – End Users</vt:lpstr>
      <vt:lpstr>Make a Reservation – End Users</vt:lpstr>
      <vt:lpstr>Make a Reservation – End Users</vt:lpstr>
      <vt:lpstr>Make a Reservation – End Users</vt:lpstr>
      <vt:lpstr>Make a Reservation – End Users</vt:lpstr>
      <vt:lpstr>Make a Reservation – End Users</vt:lpstr>
      <vt:lpstr>Make a Reservation – End Users</vt:lpstr>
      <vt:lpstr>Make a Reservation – End Users</vt:lpstr>
      <vt:lpstr>Make a Reservation – End Users</vt:lpstr>
      <vt:lpstr>PowerPoint Presentation</vt:lpstr>
      <vt:lpstr>Make a Reservation</vt:lpstr>
      <vt:lpstr> Request a Change  to a Reservation</vt:lpstr>
      <vt:lpstr>Request a Change to a Reservation</vt:lpstr>
      <vt:lpstr>Request a Change to a Reservation</vt:lpstr>
      <vt:lpstr>PowerPoint Presentation</vt:lpstr>
      <vt:lpstr>PowerPoint Presentation</vt:lpstr>
      <vt:lpstr>PowerPoint Presentation</vt:lpstr>
      <vt:lpstr>Admin Interface</vt:lpstr>
      <vt:lpstr>PowerPoint Presentation</vt:lpstr>
      <vt:lpstr>PowerPoint Presentation</vt:lpstr>
      <vt:lpstr>What is a profile in FleetCommander?</vt:lpstr>
      <vt:lpstr>PowerPoint Presentation</vt:lpstr>
      <vt:lpstr>PowerPoint Presentation</vt:lpstr>
      <vt:lpstr>PowerPoint Presentation</vt:lpstr>
      <vt:lpstr>PowerPoint Presentation</vt:lpstr>
      <vt:lpstr>Benefits  of User Profiles</vt:lpstr>
      <vt:lpstr>Benefits  of Asset Profiles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 User: Browse</vt:lpstr>
      <vt:lpstr>Manage Vehicle: Browse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 Menu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Hicks</dc:creator>
  <cp:lastModifiedBy>Jon Roodschild</cp:lastModifiedBy>
  <cp:revision>21</cp:revision>
  <dcterms:created xsi:type="dcterms:W3CDTF">2022-12-29T12:46:48Z</dcterms:created>
  <dcterms:modified xsi:type="dcterms:W3CDTF">2023-09-22T10:22:19Z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