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 id="2147483665" r:id="rId6"/>
  </p:sldMasterIdLst>
  <p:notesMasterIdLst>
    <p:notesMasterId r:id="rId43"/>
  </p:notesMasterIdLst>
  <p:handoutMasterIdLst>
    <p:handoutMasterId r:id="rId44"/>
  </p:handoutMasterIdLst>
  <p:sldIdLst>
    <p:sldId id="256" r:id="rId7"/>
    <p:sldId id="3124" r:id="rId8"/>
    <p:sldId id="260" r:id="rId9"/>
    <p:sldId id="261" r:id="rId10"/>
    <p:sldId id="268" r:id="rId11"/>
    <p:sldId id="264" r:id="rId12"/>
    <p:sldId id="265" r:id="rId13"/>
    <p:sldId id="263" r:id="rId14"/>
    <p:sldId id="267" r:id="rId15"/>
    <p:sldId id="281" r:id="rId16"/>
    <p:sldId id="269" r:id="rId17"/>
    <p:sldId id="3123" r:id="rId18"/>
    <p:sldId id="285" r:id="rId19"/>
    <p:sldId id="286" r:id="rId20"/>
    <p:sldId id="3126" r:id="rId21"/>
    <p:sldId id="3125" r:id="rId22"/>
    <p:sldId id="3120" r:id="rId23"/>
    <p:sldId id="3121" r:id="rId24"/>
    <p:sldId id="3122" r:id="rId25"/>
    <p:sldId id="3118" r:id="rId26"/>
    <p:sldId id="270" r:id="rId27"/>
    <p:sldId id="262" r:id="rId28"/>
    <p:sldId id="271" r:id="rId29"/>
    <p:sldId id="272" r:id="rId30"/>
    <p:sldId id="273" r:id="rId31"/>
    <p:sldId id="274" r:id="rId32"/>
    <p:sldId id="275" r:id="rId33"/>
    <p:sldId id="277" r:id="rId34"/>
    <p:sldId id="282" r:id="rId35"/>
    <p:sldId id="283" r:id="rId36"/>
    <p:sldId id="284" r:id="rId37"/>
    <p:sldId id="278" r:id="rId38"/>
    <p:sldId id="279" r:id="rId39"/>
    <p:sldId id="280" r:id="rId40"/>
    <p:sldId id="257" r:id="rId41"/>
    <p:sldId id="25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185BD1-3CA4-CE05-886B-F5A5291BFC08}" name="Joe Poznick" initials="JP" userId="S::jpoznick@agilefleet.com::73fb2f56-b1f8-4dd3-9496-9464c70225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4B7"/>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63EA0D-AF93-4A0D-B552-2EF68315A737}" v="6" dt="2023-09-22T12:22:01.169"/>
    <p1510:client id="{EEFA9429-A83D-4682-B184-DB39E8804C5F}" v="33" dt="2023-09-22T19:03:37.7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916" autoAdjust="0"/>
  </p:normalViewPr>
  <p:slideViewPr>
    <p:cSldViewPr snapToGrid="0">
      <p:cViewPr varScale="1">
        <p:scale>
          <a:sx n="82" d="100"/>
          <a:sy n="82" d="100"/>
        </p:scale>
        <p:origin x="1278" y="84"/>
      </p:cViewPr>
      <p:guideLst/>
    </p:cSldViewPr>
  </p:slideViewPr>
  <p:notesTextViewPr>
    <p:cViewPr>
      <p:scale>
        <a:sx n="1" d="1"/>
        <a:sy n="1" d="1"/>
      </p:scale>
      <p:origin x="0" y="0"/>
    </p:cViewPr>
  </p:notesTextViewPr>
  <p:notesViewPr>
    <p:cSldViewPr snapToGrid="0">
      <p:cViewPr varScale="1">
        <p:scale>
          <a:sx n="87" d="100"/>
          <a:sy n="87" d="100"/>
        </p:scale>
        <p:origin x="298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2.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Poznick" userId="S::jpoznick@agilefleet.com::73fb2f56-b1f8-4dd3-9496-9464c702257e" providerId="AD" clId="Web-{9C63EA0D-AF93-4A0D-B552-2EF68315A737}"/>
    <pc:docChg chg="modSld">
      <pc:chgData name="Joe Poznick" userId="S::jpoznick@agilefleet.com::73fb2f56-b1f8-4dd3-9496-9464c702257e" providerId="AD" clId="Web-{9C63EA0D-AF93-4A0D-B552-2EF68315A737}" dt="2023-09-22T12:22:00.903" v="4" actId="20577"/>
      <pc:docMkLst>
        <pc:docMk/>
      </pc:docMkLst>
      <pc:sldChg chg="modSp">
        <pc:chgData name="Joe Poznick" userId="S::jpoznick@agilefleet.com::73fb2f56-b1f8-4dd3-9496-9464c702257e" providerId="AD" clId="Web-{9C63EA0D-AF93-4A0D-B552-2EF68315A737}" dt="2023-09-22T12:22:00.903" v="4" actId="20577"/>
        <pc:sldMkLst>
          <pc:docMk/>
          <pc:sldMk cId="926848559" sldId="260"/>
        </pc:sldMkLst>
        <pc:spChg chg="mod">
          <ac:chgData name="Joe Poznick" userId="S::jpoznick@agilefleet.com::73fb2f56-b1f8-4dd3-9496-9464c702257e" providerId="AD" clId="Web-{9C63EA0D-AF93-4A0D-B552-2EF68315A737}" dt="2023-09-22T12:22:00.903" v="4" actId="20577"/>
          <ac:spMkLst>
            <pc:docMk/>
            <pc:sldMk cId="926848559" sldId="260"/>
            <ac:spMk id="5" creationId="{8BD738E5-DC87-8934-AC3C-59298822C674}"/>
          </ac:spMkLst>
        </pc:spChg>
      </pc:sldChg>
    </pc:docChg>
  </pc:docChgLst>
  <pc:docChgLst>
    <pc:chgData name="David Kennerley" userId="79306323-ce79-4650-94dd-2c72a7e933c7" providerId="ADAL" clId="{EEFA9429-A83D-4682-B184-DB39E8804C5F}"/>
    <pc:docChg chg="custSel addSld modSld">
      <pc:chgData name="David Kennerley" userId="79306323-ce79-4650-94dd-2c72a7e933c7" providerId="ADAL" clId="{EEFA9429-A83D-4682-B184-DB39E8804C5F}" dt="2023-09-22T19:03:37.719" v="839" actId="255"/>
      <pc:docMkLst>
        <pc:docMk/>
      </pc:docMkLst>
      <pc:sldChg chg="modSp mod">
        <pc:chgData name="David Kennerley" userId="79306323-ce79-4650-94dd-2c72a7e933c7" providerId="ADAL" clId="{EEFA9429-A83D-4682-B184-DB39E8804C5F}" dt="2023-09-22T18:16:36.553" v="2" actId="20577"/>
        <pc:sldMkLst>
          <pc:docMk/>
          <pc:sldMk cId="1617306265" sldId="256"/>
        </pc:sldMkLst>
        <pc:spChg chg="mod">
          <ac:chgData name="David Kennerley" userId="79306323-ce79-4650-94dd-2c72a7e933c7" providerId="ADAL" clId="{EEFA9429-A83D-4682-B184-DB39E8804C5F}" dt="2023-09-22T18:16:36.553" v="2" actId="20577"/>
          <ac:spMkLst>
            <pc:docMk/>
            <pc:sldMk cId="1617306265" sldId="256"/>
            <ac:spMk id="7" creationId="{1AED2111-93C6-7DA1-C7BE-1723A5BB3619}"/>
          </ac:spMkLst>
        </pc:spChg>
      </pc:sldChg>
      <pc:sldChg chg="modSp mod delCm modCm">
        <pc:chgData name="David Kennerley" userId="79306323-ce79-4650-94dd-2c72a7e933c7" providerId="ADAL" clId="{EEFA9429-A83D-4682-B184-DB39E8804C5F}" dt="2023-09-22T18:18:19.716" v="17" actId="20577"/>
        <pc:sldMkLst>
          <pc:docMk/>
          <pc:sldMk cId="926848559" sldId="260"/>
        </pc:sldMkLst>
        <pc:spChg chg="mod">
          <ac:chgData name="David Kennerley" userId="79306323-ce79-4650-94dd-2c72a7e933c7" providerId="ADAL" clId="{EEFA9429-A83D-4682-B184-DB39E8804C5F}" dt="2023-09-22T18:18:19.716" v="17" actId="20577"/>
          <ac:spMkLst>
            <pc:docMk/>
            <pc:sldMk cId="926848559" sldId="260"/>
            <ac:spMk id="5" creationId="{8BD738E5-DC87-8934-AC3C-59298822C674}"/>
          </ac:spMkLst>
        </pc:spChg>
        <pc:extLst>
          <p:ext xmlns:p="http://schemas.openxmlformats.org/presentationml/2006/main" uri="{D6D511B9-2390-475A-947B-AFAB55BFBCF1}">
            <pc226:cmChg xmlns:pc226="http://schemas.microsoft.com/office/powerpoint/2022/06/main/command" chg="del mod">
              <pc226:chgData name="David Kennerley" userId="79306323-ce79-4650-94dd-2c72a7e933c7" providerId="ADAL" clId="{EEFA9429-A83D-4682-B184-DB39E8804C5F}" dt="2023-09-22T18:16:23.889" v="1"/>
              <pc2:cmMkLst xmlns:pc2="http://schemas.microsoft.com/office/powerpoint/2019/9/main/command">
                <pc:docMk/>
                <pc:sldMk cId="926848559" sldId="260"/>
                <pc2:cmMk id="{4DD8DB79-8636-4EA0-B6F6-EC474585E0A2}"/>
              </pc2:cmMkLst>
            </pc226:cmChg>
          </p:ext>
        </pc:extLst>
      </pc:sldChg>
      <pc:sldChg chg="modSp mod">
        <pc:chgData name="David Kennerley" userId="79306323-ce79-4650-94dd-2c72a7e933c7" providerId="ADAL" clId="{EEFA9429-A83D-4682-B184-DB39E8804C5F}" dt="2023-09-22T19:03:37.719" v="839" actId="255"/>
        <pc:sldMkLst>
          <pc:docMk/>
          <pc:sldMk cId="1580200865" sldId="267"/>
        </pc:sldMkLst>
        <pc:graphicFrameChg chg="mod">
          <ac:chgData name="David Kennerley" userId="79306323-ce79-4650-94dd-2c72a7e933c7" providerId="ADAL" clId="{EEFA9429-A83D-4682-B184-DB39E8804C5F}" dt="2023-09-22T19:03:37.719" v="839" actId="255"/>
          <ac:graphicFrameMkLst>
            <pc:docMk/>
            <pc:sldMk cId="1580200865" sldId="267"/>
            <ac:graphicFrameMk id="5" creationId="{265233B8-99B6-3C19-BCA8-5660E22DFE8F}"/>
          </ac:graphicFrameMkLst>
        </pc:graphicFrameChg>
      </pc:sldChg>
      <pc:sldChg chg="modSp mod">
        <pc:chgData name="David Kennerley" userId="79306323-ce79-4650-94dd-2c72a7e933c7" providerId="ADAL" clId="{EEFA9429-A83D-4682-B184-DB39E8804C5F}" dt="2023-09-22T18:20:35.467" v="44" actId="20577"/>
        <pc:sldMkLst>
          <pc:docMk/>
          <pc:sldMk cId="3812010171" sldId="269"/>
        </pc:sldMkLst>
        <pc:spChg chg="mod">
          <ac:chgData name="David Kennerley" userId="79306323-ce79-4650-94dd-2c72a7e933c7" providerId="ADAL" clId="{EEFA9429-A83D-4682-B184-DB39E8804C5F}" dt="2023-09-22T18:20:35.467" v="44" actId="20577"/>
          <ac:spMkLst>
            <pc:docMk/>
            <pc:sldMk cId="3812010171" sldId="269"/>
            <ac:spMk id="2" creationId="{331695C4-F9F1-6B43-28E9-74A873CF0AD6}"/>
          </ac:spMkLst>
        </pc:spChg>
      </pc:sldChg>
      <pc:sldChg chg="modSp mod">
        <pc:chgData name="David Kennerley" userId="79306323-ce79-4650-94dd-2c72a7e933c7" providerId="ADAL" clId="{EEFA9429-A83D-4682-B184-DB39E8804C5F}" dt="2023-09-22T18:54:49.922" v="804" actId="20577"/>
        <pc:sldMkLst>
          <pc:docMk/>
          <pc:sldMk cId="416808960" sldId="282"/>
        </pc:sldMkLst>
        <pc:spChg chg="mod">
          <ac:chgData name="David Kennerley" userId="79306323-ce79-4650-94dd-2c72a7e933c7" providerId="ADAL" clId="{EEFA9429-A83D-4682-B184-DB39E8804C5F}" dt="2023-09-22T18:54:49.922" v="804" actId="20577"/>
          <ac:spMkLst>
            <pc:docMk/>
            <pc:sldMk cId="416808960" sldId="282"/>
            <ac:spMk id="3" creationId="{FDED13F4-D72A-3C45-C27E-2BEA5031AF67}"/>
          </ac:spMkLst>
        </pc:spChg>
      </pc:sldChg>
      <pc:sldChg chg="delCm modCm">
        <pc:chgData name="David Kennerley" userId="79306323-ce79-4650-94dd-2c72a7e933c7" providerId="ADAL" clId="{EEFA9429-A83D-4682-B184-DB39E8804C5F}" dt="2023-09-22T18:43:30.822" v="549"/>
        <pc:sldMkLst>
          <pc:docMk/>
          <pc:sldMk cId="2172375598" sldId="285"/>
        </pc:sldMkLst>
        <pc:extLst>
          <p:ext xmlns:p="http://schemas.openxmlformats.org/presentationml/2006/main" uri="{D6D511B9-2390-475A-947B-AFAB55BFBCF1}">
            <pc226:cmChg xmlns:pc226="http://schemas.microsoft.com/office/powerpoint/2022/06/main/command" chg="del mod">
              <pc226:chgData name="David Kennerley" userId="79306323-ce79-4650-94dd-2c72a7e933c7" providerId="ADAL" clId="{EEFA9429-A83D-4682-B184-DB39E8804C5F}" dt="2023-09-22T18:43:30.822" v="549"/>
              <pc2:cmMkLst xmlns:pc2="http://schemas.microsoft.com/office/powerpoint/2019/9/main/command">
                <pc:docMk/>
                <pc:sldMk cId="2172375598" sldId="285"/>
                <pc2:cmMk id="{E3765CEE-5753-4F51-8061-1B5010D354A4}"/>
              </pc2:cmMkLst>
            </pc226:cmChg>
          </p:ext>
        </pc:extLst>
      </pc:sldChg>
      <pc:sldChg chg="delCm modCm">
        <pc:chgData name="David Kennerley" userId="79306323-ce79-4650-94dd-2c72a7e933c7" providerId="ADAL" clId="{EEFA9429-A83D-4682-B184-DB39E8804C5F}" dt="2023-09-22T18:21:05.410" v="46"/>
        <pc:sldMkLst>
          <pc:docMk/>
          <pc:sldMk cId="599369891" sldId="286"/>
        </pc:sldMkLst>
        <pc:extLst>
          <p:ext xmlns:p="http://schemas.openxmlformats.org/presentationml/2006/main" uri="{D6D511B9-2390-475A-947B-AFAB55BFBCF1}">
            <pc226:cmChg xmlns:pc226="http://schemas.microsoft.com/office/powerpoint/2022/06/main/command" chg="del mod">
              <pc226:chgData name="David Kennerley" userId="79306323-ce79-4650-94dd-2c72a7e933c7" providerId="ADAL" clId="{EEFA9429-A83D-4682-B184-DB39E8804C5F}" dt="2023-09-22T18:21:05.410" v="46"/>
              <pc2:cmMkLst xmlns:pc2="http://schemas.microsoft.com/office/powerpoint/2019/9/main/command">
                <pc:docMk/>
                <pc:sldMk cId="599369891" sldId="286"/>
                <pc2:cmMk id="{23FF3A72-DAC6-4B11-9946-8BB8CD01C9DE}"/>
              </pc2:cmMkLst>
            </pc226:cmChg>
          </p:ext>
        </pc:extLst>
      </pc:sldChg>
      <pc:sldChg chg="modSp mod">
        <pc:chgData name="David Kennerley" userId="79306323-ce79-4650-94dd-2c72a7e933c7" providerId="ADAL" clId="{EEFA9429-A83D-4682-B184-DB39E8804C5F}" dt="2023-09-22T18:49:12.425" v="570" actId="1076"/>
        <pc:sldMkLst>
          <pc:docMk/>
          <pc:sldMk cId="2263468224" sldId="3118"/>
        </pc:sldMkLst>
        <pc:spChg chg="mod">
          <ac:chgData name="David Kennerley" userId="79306323-ce79-4650-94dd-2c72a7e933c7" providerId="ADAL" clId="{EEFA9429-A83D-4682-B184-DB39E8804C5F}" dt="2023-09-22T18:49:12.425" v="570" actId="1076"/>
          <ac:spMkLst>
            <pc:docMk/>
            <pc:sldMk cId="2263468224" sldId="3118"/>
            <ac:spMk id="4" creationId="{C9ACED75-E5D4-1624-9097-55364C99AA06}"/>
          </ac:spMkLst>
        </pc:spChg>
      </pc:sldChg>
      <pc:sldChg chg="modSp mod delCm modCm">
        <pc:chgData name="David Kennerley" userId="79306323-ce79-4650-94dd-2c72a7e933c7" providerId="ADAL" clId="{EEFA9429-A83D-4682-B184-DB39E8804C5F}" dt="2023-09-22T18:45:18.435" v="565"/>
        <pc:sldMkLst>
          <pc:docMk/>
          <pc:sldMk cId="1036590387" sldId="3120"/>
        </pc:sldMkLst>
        <pc:spChg chg="mod">
          <ac:chgData name="David Kennerley" userId="79306323-ce79-4650-94dd-2c72a7e933c7" providerId="ADAL" clId="{EEFA9429-A83D-4682-B184-DB39E8804C5F}" dt="2023-09-22T18:45:12.371" v="563" actId="20577"/>
          <ac:spMkLst>
            <pc:docMk/>
            <pc:sldMk cId="1036590387" sldId="3120"/>
            <ac:spMk id="4" creationId="{C9ACED75-E5D4-1624-9097-55364C99AA06}"/>
          </ac:spMkLst>
        </pc:spChg>
        <pc:extLst>
          <p:ext xmlns:p="http://schemas.openxmlformats.org/presentationml/2006/main" uri="{D6D511B9-2390-475A-947B-AFAB55BFBCF1}">
            <pc226:cmChg xmlns:pc226="http://schemas.microsoft.com/office/powerpoint/2022/06/main/command" chg="del mod">
              <pc226:chgData name="David Kennerley" userId="79306323-ce79-4650-94dd-2c72a7e933c7" providerId="ADAL" clId="{EEFA9429-A83D-4682-B184-DB39E8804C5F}" dt="2023-09-22T18:45:18.435" v="565"/>
              <pc2:cmMkLst xmlns:pc2="http://schemas.microsoft.com/office/powerpoint/2019/9/main/command">
                <pc:docMk/>
                <pc:sldMk cId="1036590387" sldId="3120"/>
                <pc2:cmMk id="{D280721F-597F-4634-BEBE-CD916CDC5262}"/>
              </pc2:cmMkLst>
            </pc226:cmChg>
          </p:ext>
        </pc:extLst>
      </pc:sldChg>
      <pc:sldChg chg="modSp mod delCm modCm">
        <pc:chgData name="David Kennerley" userId="79306323-ce79-4650-94dd-2c72a7e933c7" providerId="ADAL" clId="{EEFA9429-A83D-4682-B184-DB39E8804C5F}" dt="2023-09-22T18:50:03.678" v="574"/>
        <pc:sldMkLst>
          <pc:docMk/>
          <pc:sldMk cId="2703541682" sldId="3122"/>
        </pc:sldMkLst>
        <pc:spChg chg="mod">
          <ac:chgData name="David Kennerley" userId="79306323-ce79-4650-94dd-2c72a7e933c7" providerId="ADAL" clId="{EEFA9429-A83D-4682-B184-DB39E8804C5F}" dt="2023-09-22T18:49:28.098" v="572" actId="20577"/>
          <ac:spMkLst>
            <pc:docMk/>
            <pc:sldMk cId="2703541682" sldId="3122"/>
            <ac:spMk id="4" creationId="{C9ACED75-E5D4-1624-9097-55364C99AA06}"/>
          </ac:spMkLst>
        </pc:spChg>
        <pc:extLst>
          <p:ext xmlns:p="http://schemas.openxmlformats.org/presentationml/2006/main" uri="{D6D511B9-2390-475A-947B-AFAB55BFBCF1}">
            <pc226:cmChg xmlns:pc226="http://schemas.microsoft.com/office/powerpoint/2022/06/main/command" chg="del mod">
              <pc226:chgData name="David Kennerley" userId="79306323-ce79-4650-94dd-2c72a7e933c7" providerId="ADAL" clId="{EEFA9429-A83D-4682-B184-DB39E8804C5F}" dt="2023-09-22T18:50:03.678" v="574"/>
              <pc2:cmMkLst xmlns:pc2="http://schemas.microsoft.com/office/powerpoint/2019/9/main/command">
                <pc:docMk/>
                <pc:sldMk cId="2703541682" sldId="3122"/>
                <pc2:cmMk id="{25E4A753-41B3-493A-A61A-95DF18F6F904}"/>
              </pc2:cmMkLst>
            </pc226:cmChg>
          </p:ext>
        </pc:extLst>
      </pc:sldChg>
      <pc:sldChg chg="modSp mod delCm modCm">
        <pc:chgData name="David Kennerley" userId="79306323-ce79-4650-94dd-2c72a7e933c7" providerId="ADAL" clId="{EEFA9429-A83D-4682-B184-DB39E8804C5F}" dt="2023-09-22T18:42:37.852" v="547" actId="20577"/>
        <pc:sldMkLst>
          <pc:docMk/>
          <pc:sldMk cId="3415588385" sldId="3123"/>
        </pc:sldMkLst>
        <pc:spChg chg="mod">
          <ac:chgData name="David Kennerley" userId="79306323-ce79-4650-94dd-2c72a7e933c7" providerId="ADAL" clId="{EEFA9429-A83D-4682-B184-DB39E8804C5F}" dt="2023-09-22T18:34:15.961" v="158" actId="1076"/>
          <ac:spMkLst>
            <pc:docMk/>
            <pc:sldMk cId="3415588385" sldId="3123"/>
            <ac:spMk id="2" creationId="{76760410-F620-8BB9-0064-7E9EFE1AA78D}"/>
          </ac:spMkLst>
        </pc:spChg>
        <pc:spChg chg="mod">
          <ac:chgData name="David Kennerley" userId="79306323-ce79-4650-94dd-2c72a7e933c7" providerId="ADAL" clId="{EEFA9429-A83D-4682-B184-DB39E8804C5F}" dt="2023-09-22T18:42:37.852" v="547" actId="20577"/>
          <ac:spMkLst>
            <pc:docMk/>
            <pc:sldMk cId="3415588385" sldId="3123"/>
            <ac:spMk id="6" creationId="{E8037FEE-E108-B282-1DBA-60F00900DB1C}"/>
          </ac:spMkLst>
        </pc:spChg>
        <pc:extLst>
          <p:ext xmlns:p="http://schemas.openxmlformats.org/presentationml/2006/main" uri="{D6D511B9-2390-475A-947B-AFAB55BFBCF1}">
            <pc226:cmChg xmlns:pc226="http://schemas.microsoft.com/office/powerpoint/2022/06/main/command" chg="del mod">
              <pc226:chgData name="David Kennerley" userId="79306323-ce79-4650-94dd-2c72a7e933c7" providerId="ADAL" clId="{EEFA9429-A83D-4682-B184-DB39E8804C5F}" dt="2023-09-22T18:33:49.087" v="153"/>
              <pc2:cmMkLst xmlns:pc2="http://schemas.microsoft.com/office/powerpoint/2019/9/main/command">
                <pc:docMk/>
                <pc:sldMk cId="3415588385" sldId="3123"/>
                <pc2:cmMk id="{50E46E6E-0DB9-4A15-80E2-769F55854434}"/>
              </pc2:cmMkLst>
            </pc226:cmChg>
          </p:ext>
        </pc:extLst>
      </pc:sldChg>
      <pc:sldChg chg="modSp mod">
        <pc:chgData name="David Kennerley" userId="79306323-ce79-4650-94dd-2c72a7e933c7" providerId="ADAL" clId="{EEFA9429-A83D-4682-B184-DB39E8804C5F}" dt="2023-09-22T18:16:45.852" v="3" actId="20577"/>
        <pc:sldMkLst>
          <pc:docMk/>
          <pc:sldMk cId="1952345166" sldId="3124"/>
        </pc:sldMkLst>
        <pc:spChg chg="mod">
          <ac:chgData name="David Kennerley" userId="79306323-ce79-4650-94dd-2c72a7e933c7" providerId="ADAL" clId="{EEFA9429-A83D-4682-B184-DB39E8804C5F}" dt="2023-09-22T18:16:45.852" v="3" actId="20577"/>
          <ac:spMkLst>
            <pc:docMk/>
            <pc:sldMk cId="1952345166" sldId="3124"/>
            <ac:spMk id="3" creationId="{AE8C3343-FE36-7723-78B3-4712F41E2EF3}"/>
          </ac:spMkLst>
        </pc:spChg>
      </pc:sldChg>
      <pc:sldChg chg="modSp new mod">
        <pc:chgData name="David Kennerley" userId="79306323-ce79-4650-94dd-2c72a7e933c7" providerId="ADAL" clId="{EEFA9429-A83D-4682-B184-DB39E8804C5F}" dt="2023-09-22T18:43:46.963" v="550" actId="20577"/>
        <pc:sldMkLst>
          <pc:docMk/>
          <pc:sldMk cId="333514636" sldId="3126"/>
        </pc:sldMkLst>
        <pc:spChg chg="mod">
          <ac:chgData name="David Kennerley" userId="79306323-ce79-4650-94dd-2c72a7e933c7" providerId="ADAL" clId="{EEFA9429-A83D-4682-B184-DB39E8804C5F}" dt="2023-09-22T18:41:58.636" v="544" actId="1076"/>
          <ac:spMkLst>
            <pc:docMk/>
            <pc:sldMk cId="333514636" sldId="3126"/>
            <ac:spMk id="2" creationId="{30E3BB6C-B7B3-04EA-E161-D12909DDCAEA}"/>
          </ac:spMkLst>
        </pc:spChg>
        <pc:spChg chg="mod">
          <ac:chgData name="David Kennerley" userId="79306323-ce79-4650-94dd-2c72a7e933c7" providerId="ADAL" clId="{EEFA9429-A83D-4682-B184-DB39E8804C5F}" dt="2023-09-22T18:43:46.963" v="550" actId="20577"/>
          <ac:spMkLst>
            <pc:docMk/>
            <pc:sldMk cId="333514636" sldId="3126"/>
            <ac:spMk id="3" creationId="{B8356CDC-D842-BB72-3797-2D06A55BAC88}"/>
          </ac:spMkLst>
        </pc:sp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B1E23D-6162-4DC4-9867-8F00103BFED5}"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9CA8D099-9D84-45B9-BF1F-239227D32ECE}">
      <dgm:prSet/>
      <dgm:spPr/>
      <dgm:t>
        <a:bodyPr/>
        <a:lstStyle/>
        <a:p>
          <a:r>
            <a:rPr lang="en-US"/>
            <a:t>Please shut off your cell phones</a:t>
          </a:r>
        </a:p>
      </dgm:t>
    </dgm:pt>
    <dgm:pt modelId="{CEC92EF4-B22A-4D85-A516-05D76728F70B}" type="parTrans" cxnId="{6D6E7417-D567-4ACF-A28E-7A31D5E46FAF}">
      <dgm:prSet/>
      <dgm:spPr/>
      <dgm:t>
        <a:bodyPr/>
        <a:lstStyle/>
        <a:p>
          <a:endParaRPr lang="en-US"/>
        </a:p>
      </dgm:t>
    </dgm:pt>
    <dgm:pt modelId="{0E522B73-FD04-4CB8-AC3A-12EE9A6D9654}" type="sibTrans" cxnId="{6D6E7417-D567-4ACF-A28E-7A31D5E46FAF}">
      <dgm:prSet/>
      <dgm:spPr/>
      <dgm:t>
        <a:bodyPr/>
        <a:lstStyle/>
        <a:p>
          <a:endParaRPr lang="en-US"/>
        </a:p>
      </dgm:t>
    </dgm:pt>
    <dgm:pt modelId="{AECD4A42-D578-4FE8-8387-0647F7FAB91C}">
      <dgm:prSet/>
      <dgm:spPr/>
      <dgm:t>
        <a:bodyPr/>
        <a:lstStyle/>
        <a:p>
          <a:r>
            <a:rPr lang="en-US" dirty="0"/>
            <a:t>There are no bad ideas</a:t>
          </a:r>
        </a:p>
      </dgm:t>
    </dgm:pt>
    <dgm:pt modelId="{1FD035E8-C92B-4FC5-9467-F782C742E9BD}" type="parTrans" cxnId="{CEB91978-F6A5-40F4-A706-2859888819E3}">
      <dgm:prSet/>
      <dgm:spPr/>
      <dgm:t>
        <a:bodyPr/>
        <a:lstStyle/>
        <a:p>
          <a:endParaRPr lang="en-US"/>
        </a:p>
      </dgm:t>
    </dgm:pt>
    <dgm:pt modelId="{383BC05F-0394-4040-99B3-3CBB3ABF5F84}" type="sibTrans" cxnId="{CEB91978-F6A5-40F4-A706-2859888819E3}">
      <dgm:prSet/>
      <dgm:spPr/>
      <dgm:t>
        <a:bodyPr/>
        <a:lstStyle/>
        <a:p>
          <a:endParaRPr lang="en-US"/>
        </a:p>
      </dgm:t>
    </dgm:pt>
    <dgm:pt modelId="{B6DE9A66-B7DB-409D-8685-D070D5112267}">
      <dgm:prSet/>
      <dgm:spPr/>
      <dgm:t>
        <a:bodyPr/>
        <a:lstStyle/>
        <a:p>
          <a:r>
            <a:rPr lang="en-US"/>
            <a:t>Be respectful of other’s opinions and thoughts</a:t>
          </a:r>
        </a:p>
      </dgm:t>
    </dgm:pt>
    <dgm:pt modelId="{5B234B2F-70C2-407E-94AB-015547C8B37A}" type="parTrans" cxnId="{DF2A76E0-F735-453C-9849-E998B199C621}">
      <dgm:prSet/>
      <dgm:spPr/>
      <dgm:t>
        <a:bodyPr/>
        <a:lstStyle/>
        <a:p>
          <a:endParaRPr lang="en-US"/>
        </a:p>
      </dgm:t>
    </dgm:pt>
    <dgm:pt modelId="{01578DE6-9296-4CFF-93D9-5A8BAD7722C8}" type="sibTrans" cxnId="{DF2A76E0-F735-453C-9849-E998B199C621}">
      <dgm:prSet/>
      <dgm:spPr/>
      <dgm:t>
        <a:bodyPr/>
        <a:lstStyle/>
        <a:p>
          <a:endParaRPr lang="en-US"/>
        </a:p>
      </dgm:t>
    </dgm:pt>
    <dgm:pt modelId="{7F6AF765-869D-48A4-ADEA-E07C7D05BB82}">
      <dgm:prSet/>
      <dgm:spPr/>
      <dgm:t>
        <a:bodyPr/>
        <a:lstStyle/>
        <a:p>
          <a:r>
            <a:rPr lang="en-US"/>
            <a:t>Raise your hand when you would like to speak</a:t>
          </a:r>
        </a:p>
      </dgm:t>
    </dgm:pt>
    <dgm:pt modelId="{B8D77488-4DCC-4A39-9E06-B5EF5BDC1D9B}" type="parTrans" cxnId="{66DC3071-B257-471A-A31A-48CD364F7D3C}">
      <dgm:prSet/>
      <dgm:spPr/>
      <dgm:t>
        <a:bodyPr/>
        <a:lstStyle/>
        <a:p>
          <a:endParaRPr lang="en-US"/>
        </a:p>
      </dgm:t>
    </dgm:pt>
    <dgm:pt modelId="{B449A2D9-0F4B-4DCB-9DFB-220D8CAE2B7D}" type="sibTrans" cxnId="{66DC3071-B257-471A-A31A-48CD364F7D3C}">
      <dgm:prSet/>
      <dgm:spPr/>
      <dgm:t>
        <a:bodyPr/>
        <a:lstStyle/>
        <a:p>
          <a:endParaRPr lang="en-US"/>
        </a:p>
      </dgm:t>
    </dgm:pt>
    <dgm:pt modelId="{CE592483-A787-4BD1-8945-A3054BA6ADE8}">
      <dgm:prSet/>
      <dgm:spPr/>
      <dgm:t>
        <a:bodyPr/>
        <a:lstStyle/>
        <a:p>
          <a:r>
            <a:rPr lang="en-US"/>
            <a:t>Participate and enjoy</a:t>
          </a:r>
        </a:p>
      </dgm:t>
    </dgm:pt>
    <dgm:pt modelId="{9E3633C5-FD13-420C-A4A6-7FBB3CC8DD8D}" type="parTrans" cxnId="{A8E856C8-BAB5-49D1-BEFB-555FCFB57FE0}">
      <dgm:prSet/>
      <dgm:spPr/>
      <dgm:t>
        <a:bodyPr/>
        <a:lstStyle/>
        <a:p>
          <a:endParaRPr lang="en-US"/>
        </a:p>
      </dgm:t>
    </dgm:pt>
    <dgm:pt modelId="{B96BDE2A-A022-4484-9D58-BD2D57FF2F62}" type="sibTrans" cxnId="{A8E856C8-BAB5-49D1-BEFB-555FCFB57FE0}">
      <dgm:prSet/>
      <dgm:spPr/>
      <dgm:t>
        <a:bodyPr/>
        <a:lstStyle/>
        <a:p>
          <a:endParaRPr lang="en-US"/>
        </a:p>
      </dgm:t>
    </dgm:pt>
    <dgm:pt modelId="{16229820-1E1C-4D0D-BDDC-E4FBB4291955}" type="pres">
      <dgm:prSet presAssocID="{6CB1E23D-6162-4DC4-9867-8F00103BFED5}" presName="diagram" presStyleCnt="0">
        <dgm:presLayoutVars>
          <dgm:dir/>
          <dgm:resizeHandles val="exact"/>
        </dgm:presLayoutVars>
      </dgm:prSet>
      <dgm:spPr/>
    </dgm:pt>
    <dgm:pt modelId="{AD3E485B-D341-4EC7-973A-16ED2DC5F57C}" type="pres">
      <dgm:prSet presAssocID="{9CA8D099-9D84-45B9-BF1F-239227D32ECE}" presName="arrow" presStyleLbl="node1" presStyleIdx="0" presStyleCnt="5">
        <dgm:presLayoutVars>
          <dgm:bulletEnabled val="1"/>
        </dgm:presLayoutVars>
      </dgm:prSet>
      <dgm:spPr/>
    </dgm:pt>
    <dgm:pt modelId="{598A7E8B-80FB-41BE-894F-04203EE0B9AA}" type="pres">
      <dgm:prSet presAssocID="{AECD4A42-D578-4FE8-8387-0647F7FAB91C}" presName="arrow" presStyleLbl="node1" presStyleIdx="1" presStyleCnt="5">
        <dgm:presLayoutVars>
          <dgm:bulletEnabled val="1"/>
        </dgm:presLayoutVars>
      </dgm:prSet>
      <dgm:spPr/>
    </dgm:pt>
    <dgm:pt modelId="{D253D7BF-472A-4AE3-9780-E2638A05C757}" type="pres">
      <dgm:prSet presAssocID="{B6DE9A66-B7DB-409D-8685-D070D5112267}" presName="arrow" presStyleLbl="node1" presStyleIdx="2" presStyleCnt="5">
        <dgm:presLayoutVars>
          <dgm:bulletEnabled val="1"/>
        </dgm:presLayoutVars>
      </dgm:prSet>
      <dgm:spPr/>
    </dgm:pt>
    <dgm:pt modelId="{3E7320B0-27CB-406C-8B53-D02632CBAF93}" type="pres">
      <dgm:prSet presAssocID="{7F6AF765-869D-48A4-ADEA-E07C7D05BB82}" presName="arrow" presStyleLbl="node1" presStyleIdx="3" presStyleCnt="5">
        <dgm:presLayoutVars>
          <dgm:bulletEnabled val="1"/>
        </dgm:presLayoutVars>
      </dgm:prSet>
      <dgm:spPr/>
    </dgm:pt>
    <dgm:pt modelId="{3EF9213C-54EC-4C01-B2F8-3E37DC3CB50D}" type="pres">
      <dgm:prSet presAssocID="{CE592483-A787-4BD1-8945-A3054BA6ADE8}" presName="arrow" presStyleLbl="node1" presStyleIdx="4" presStyleCnt="5">
        <dgm:presLayoutVars>
          <dgm:bulletEnabled val="1"/>
        </dgm:presLayoutVars>
      </dgm:prSet>
      <dgm:spPr/>
    </dgm:pt>
  </dgm:ptLst>
  <dgm:cxnLst>
    <dgm:cxn modelId="{4ED39400-37C3-424E-B858-62EB3395B497}" type="presOf" srcId="{7F6AF765-869D-48A4-ADEA-E07C7D05BB82}" destId="{3E7320B0-27CB-406C-8B53-D02632CBAF93}" srcOrd="0" destOrd="0" presId="urn:microsoft.com/office/officeart/2005/8/layout/arrow5"/>
    <dgm:cxn modelId="{DAE95807-AB22-4E72-B594-B0D8A30650EA}" type="presOf" srcId="{CE592483-A787-4BD1-8945-A3054BA6ADE8}" destId="{3EF9213C-54EC-4C01-B2F8-3E37DC3CB50D}" srcOrd="0" destOrd="0" presId="urn:microsoft.com/office/officeart/2005/8/layout/arrow5"/>
    <dgm:cxn modelId="{6D6E7417-D567-4ACF-A28E-7A31D5E46FAF}" srcId="{6CB1E23D-6162-4DC4-9867-8F00103BFED5}" destId="{9CA8D099-9D84-45B9-BF1F-239227D32ECE}" srcOrd="0" destOrd="0" parTransId="{CEC92EF4-B22A-4D85-A516-05D76728F70B}" sibTransId="{0E522B73-FD04-4CB8-AC3A-12EE9A6D9654}"/>
    <dgm:cxn modelId="{FEA2C03E-4982-462B-914C-0E9FD12CBB03}" type="presOf" srcId="{6CB1E23D-6162-4DC4-9867-8F00103BFED5}" destId="{16229820-1E1C-4D0D-BDDC-E4FBB4291955}" srcOrd="0" destOrd="0" presId="urn:microsoft.com/office/officeart/2005/8/layout/arrow5"/>
    <dgm:cxn modelId="{4F70AA67-D78D-4E4A-B2F5-051AFD659ADD}" type="presOf" srcId="{9CA8D099-9D84-45B9-BF1F-239227D32ECE}" destId="{AD3E485B-D341-4EC7-973A-16ED2DC5F57C}" srcOrd="0" destOrd="0" presId="urn:microsoft.com/office/officeart/2005/8/layout/arrow5"/>
    <dgm:cxn modelId="{66DC3071-B257-471A-A31A-48CD364F7D3C}" srcId="{6CB1E23D-6162-4DC4-9867-8F00103BFED5}" destId="{7F6AF765-869D-48A4-ADEA-E07C7D05BB82}" srcOrd="3" destOrd="0" parTransId="{B8D77488-4DCC-4A39-9E06-B5EF5BDC1D9B}" sibTransId="{B449A2D9-0F4B-4DCB-9DFB-220D8CAE2B7D}"/>
    <dgm:cxn modelId="{CEB91978-F6A5-40F4-A706-2859888819E3}" srcId="{6CB1E23D-6162-4DC4-9867-8F00103BFED5}" destId="{AECD4A42-D578-4FE8-8387-0647F7FAB91C}" srcOrd="1" destOrd="0" parTransId="{1FD035E8-C92B-4FC5-9467-F782C742E9BD}" sibTransId="{383BC05F-0394-4040-99B3-3CBB3ABF5F84}"/>
    <dgm:cxn modelId="{5BB7DAC1-9E42-4640-9F5F-A1A2656128C2}" type="presOf" srcId="{B6DE9A66-B7DB-409D-8685-D070D5112267}" destId="{D253D7BF-472A-4AE3-9780-E2638A05C757}" srcOrd="0" destOrd="0" presId="urn:microsoft.com/office/officeart/2005/8/layout/arrow5"/>
    <dgm:cxn modelId="{A8E856C8-BAB5-49D1-BEFB-555FCFB57FE0}" srcId="{6CB1E23D-6162-4DC4-9867-8F00103BFED5}" destId="{CE592483-A787-4BD1-8945-A3054BA6ADE8}" srcOrd="4" destOrd="0" parTransId="{9E3633C5-FD13-420C-A4A6-7FBB3CC8DD8D}" sibTransId="{B96BDE2A-A022-4484-9D58-BD2D57FF2F62}"/>
    <dgm:cxn modelId="{DF2A76E0-F735-453C-9849-E998B199C621}" srcId="{6CB1E23D-6162-4DC4-9867-8F00103BFED5}" destId="{B6DE9A66-B7DB-409D-8685-D070D5112267}" srcOrd="2" destOrd="0" parTransId="{5B234B2F-70C2-407E-94AB-015547C8B37A}" sibTransId="{01578DE6-9296-4CFF-93D9-5A8BAD7722C8}"/>
    <dgm:cxn modelId="{331CE4E7-A521-4DBF-92FA-067A63476702}" type="presOf" srcId="{AECD4A42-D578-4FE8-8387-0647F7FAB91C}" destId="{598A7E8B-80FB-41BE-894F-04203EE0B9AA}" srcOrd="0" destOrd="0" presId="urn:microsoft.com/office/officeart/2005/8/layout/arrow5"/>
    <dgm:cxn modelId="{2CF78053-EEEA-43A2-A88C-DF0A25685D3C}" type="presParOf" srcId="{16229820-1E1C-4D0D-BDDC-E4FBB4291955}" destId="{AD3E485B-D341-4EC7-973A-16ED2DC5F57C}" srcOrd="0" destOrd="0" presId="urn:microsoft.com/office/officeart/2005/8/layout/arrow5"/>
    <dgm:cxn modelId="{308031A6-95AA-40A7-B6F0-18A631962799}" type="presParOf" srcId="{16229820-1E1C-4D0D-BDDC-E4FBB4291955}" destId="{598A7E8B-80FB-41BE-894F-04203EE0B9AA}" srcOrd="1" destOrd="0" presId="urn:microsoft.com/office/officeart/2005/8/layout/arrow5"/>
    <dgm:cxn modelId="{A4AE32F3-0467-455C-8F4E-B1BBE6CFD895}" type="presParOf" srcId="{16229820-1E1C-4D0D-BDDC-E4FBB4291955}" destId="{D253D7BF-472A-4AE3-9780-E2638A05C757}" srcOrd="2" destOrd="0" presId="urn:microsoft.com/office/officeart/2005/8/layout/arrow5"/>
    <dgm:cxn modelId="{6579CD5A-CD92-4EEC-81C3-328536CA5938}" type="presParOf" srcId="{16229820-1E1C-4D0D-BDDC-E4FBB4291955}" destId="{3E7320B0-27CB-406C-8B53-D02632CBAF93}" srcOrd="3" destOrd="0" presId="urn:microsoft.com/office/officeart/2005/8/layout/arrow5"/>
    <dgm:cxn modelId="{F40D8CB3-7B36-4E37-89B0-006948BBFDDF}" type="presParOf" srcId="{16229820-1E1C-4D0D-BDDC-E4FBB4291955}" destId="{3EF9213C-54EC-4C01-B2F8-3E37DC3CB50D}" srcOrd="4"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C0A60A-765C-44C6-BE08-32CB2A40D30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8BFE55F-4104-4E1A-81EA-2BB31998DD8C}">
      <dgm:prSet/>
      <dgm:spPr/>
      <dgm:t>
        <a:bodyPr/>
        <a:lstStyle/>
        <a:p>
          <a:r>
            <a:rPr lang="en-US"/>
            <a:t>Influence product design, functionality, and priorities</a:t>
          </a:r>
        </a:p>
      </dgm:t>
    </dgm:pt>
    <dgm:pt modelId="{9630AFEC-FC40-4178-8CA3-A23ACABC4A0E}" type="parTrans" cxnId="{FC1250B7-EB7A-437F-BC43-4E5803939CA8}">
      <dgm:prSet/>
      <dgm:spPr/>
      <dgm:t>
        <a:bodyPr/>
        <a:lstStyle/>
        <a:p>
          <a:endParaRPr lang="en-US"/>
        </a:p>
      </dgm:t>
    </dgm:pt>
    <dgm:pt modelId="{FB89A757-ACAF-4869-A489-B87F6F5BC04F}" type="sibTrans" cxnId="{FC1250B7-EB7A-437F-BC43-4E5803939CA8}">
      <dgm:prSet/>
      <dgm:spPr/>
      <dgm:t>
        <a:bodyPr/>
        <a:lstStyle/>
        <a:p>
          <a:endParaRPr lang="en-US"/>
        </a:p>
      </dgm:t>
    </dgm:pt>
    <dgm:pt modelId="{5700A9CF-9B64-41F8-9F0F-DED4C5AB3812}">
      <dgm:prSet/>
      <dgm:spPr/>
      <dgm:t>
        <a:bodyPr/>
        <a:lstStyle/>
        <a:p>
          <a:r>
            <a:rPr lang="en-US"/>
            <a:t>Ability to engage with Agile Fleet’s product team</a:t>
          </a:r>
        </a:p>
      </dgm:t>
    </dgm:pt>
    <dgm:pt modelId="{3103B4BE-0AEB-49A3-A641-E6A31D4172BB}" type="parTrans" cxnId="{D3646304-1090-4984-B797-7FC34F27DA09}">
      <dgm:prSet/>
      <dgm:spPr/>
      <dgm:t>
        <a:bodyPr/>
        <a:lstStyle/>
        <a:p>
          <a:endParaRPr lang="en-US"/>
        </a:p>
      </dgm:t>
    </dgm:pt>
    <dgm:pt modelId="{13673EC9-2498-4E1E-AEE5-9E1707B85A9D}" type="sibTrans" cxnId="{D3646304-1090-4984-B797-7FC34F27DA09}">
      <dgm:prSet/>
      <dgm:spPr/>
      <dgm:t>
        <a:bodyPr/>
        <a:lstStyle/>
        <a:p>
          <a:endParaRPr lang="en-US"/>
        </a:p>
      </dgm:t>
    </dgm:pt>
    <dgm:pt modelId="{7FC1A530-CC86-41CB-B2F8-041A0EB08F76}">
      <dgm:prSet/>
      <dgm:spPr/>
      <dgm:t>
        <a:bodyPr/>
        <a:lstStyle/>
        <a:p>
          <a:r>
            <a:rPr lang="en-US"/>
            <a:t>Network with fellow CAB members, FC users, and Agile personnel</a:t>
          </a:r>
        </a:p>
      </dgm:t>
    </dgm:pt>
    <dgm:pt modelId="{2DA7260D-258C-48B9-9D70-E394C8201BF0}" type="parTrans" cxnId="{FBE4E426-6B86-4343-9AE2-D4E9FE649063}">
      <dgm:prSet/>
      <dgm:spPr/>
      <dgm:t>
        <a:bodyPr/>
        <a:lstStyle/>
        <a:p>
          <a:endParaRPr lang="en-US"/>
        </a:p>
      </dgm:t>
    </dgm:pt>
    <dgm:pt modelId="{B3BEE36B-071D-421F-AA9B-7F770F3D3F6B}" type="sibTrans" cxnId="{FBE4E426-6B86-4343-9AE2-D4E9FE649063}">
      <dgm:prSet/>
      <dgm:spPr/>
      <dgm:t>
        <a:bodyPr/>
        <a:lstStyle/>
        <a:p>
          <a:endParaRPr lang="en-US"/>
        </a:p>
      </dgm:t>
    </dgm:pt>
    <dgm:pt modelId="{2E1A9123-98F9-4BE2-8CD1-124287AFD9B5}">
      <dgm:prSet/>
      <dgm:spPr/>
      <dgm:t>
        <a:bodyPr/>
        <a:lstStyle/>
        <a:p>
          <a:r>
            <a:rPr lang="en-US"/>
            <a:t>Early access to the FC feature design and demos</a:t>
          </a:r>
        </a:p>
      </dgm:t>
    </dgm:pt>
    <dgm:pt modelId="{0AB15B8A-0E2B-4D02-AAC0-CF2C4F6553B3}" type="parTrans" cxnId="{BA24E6AA-2CF4-4013-9A66-A8AA393CC398}">
      <dgm:prSet/>
      <dgm:spPr/>
      <dgm:t>
        <a:bodyPr/>
        <a:lstStyle/>
        <a:p>
          <a:endParaRPr lang="en-US"/>
        </a:p>
      </dgm:t>
    </dgm:pt>
    <dgm:pt modelId="{4EB097E2-4A5C-4E59-97AE-7A5A95834F75}" type="sibTrans" cxnId="{BA24E6AA-2CF4-4013-9A66-A8AA393CC398}">
      <dgm:prSet/>
      <dgm:spPr/>
      <dgm:t>
        <a:bodyPr/>
        <a:lstStyle/>
        <a:p>
          <a:endParaRPr lang="en-US"/>
        </a:p>
      </dgm:t>
    </dgm:pt>
    <dgm:pt modelId="{8273AA9F-9A88-4302-9442-A3C06164A68A}">
      <dgm:prSet/>
      <dgm:spPr/>
      <dgm:t>
        <a:bodyPr/>
        <a:lstStyle/>
        <a:p>
          <a:r>
            <a:rPr lang="en-US"/>
            <a:t>Early access to new releases</a:t>
          </a:r>
        </a:p>
      </dgm:t>
    </dgm:pt>
    <dgm:pt modelId="{2FB4C3C6-1F92-4DB6-A63E-6BD6102F85AE}" type="parTrans" cxnId="{C8A34854-16DC-4BA7-8E6C-8BA38718E568}">
      <dgm:prSet/>
      <dgm:spPr/>
      <dgm:t>
        <a:bodyPr/>
        <a:lstStyle/>
        <a:p>
          <a:endParaRPr lang="en-US"/>
        </a:p>
      </dgm:t>
    </dgm:pt>
    <dgm:pt modelId="{5825FA6F-75AF-48D5-BA4A-EFA83EDB1D58}" type="sibTrans" cxnId="{C8A34854-16DC-4BA7-8E6C-8BA38718E568}">
      <dgm:prSet/>
      <dgm:spPr/>
      <dgm:t>
        <a:bodyPr/>
        <a:lstStyle/>
        <a:p>
          <a:endParaRPr lang="en-US"/>
        </a:p>
      </dgm:t>
    </dgm:pt>
    <dgm:pt modelId="{FD5C6473-F27E-4E9F-8288-6E08638981C3}" type="pres">
      <dgm:prSet presAssocID="{12C0A60A-765C-44C6-BE08-32CB2A40D30F}" presName="vert0" presStyleCnt="0">
        <dgm:presLayoutVars>
          <dgm:dir/>
          <dgm:animOne val="branch"/>
          <dgm:animLvl val="lvl"/>
        </dgm:presLayoutVars>
      </dgm:prSet>
      <dgm:spPr/>
    </dgm:pt>
    <dgm:pt modelId="{975AACF6-FF2C-470A-AB5C-C984B54F2D54}" type="pres">
      <dgm:prSet presAssocID="{58BFE55F-4104-4E1A-81EA-2BB31998DD8C}" presName="thickLine" presStyleLbl="alignNode1" presStyleIdx="0" presStyleCnt="5"/>
      <dgm:spPr/>
    </dgm:pt>
    <dgm:pt modelId="{121F8B33-5873-4FB8-9667-37AE7D98E3C1}" type="pres">
      <dgm:prSet presAssocID="{58BFE55F-4104-4E1A-81EA-2BB31998DD8C}" presName="horz1" presStyleCnt="0"/>
      <dgm:spPr/>
    </dgm:pt>
    <dgm:pt modelId="{6536D69A-D02A-434C-8EAD-E307300FD1A2}" type="pres">
      <dgm:prSet presAssocID="{58BFE55F-4104-4E1A-81EA-2BB31998DD8C}" presName="tx1" presStyleLbl="revTx" presStyleIdx="0" presStyleCnt="5"/>
      <dgm:spPr/>
    </dgm:pt>
    <dgm:pt modelId="{8BB5B345-8990-4124-AE4E-2A6AC89A1306}" type="pres">
      <dgm:prSet presAssocID="{58BFE55F-4104-4E1A-81EA-2BB31998DD8C}" presName="vert1" presStyleCnt="0"/>
      <dgm:spPr/>
    </dgm:pt>
    <dgm:pt modelId="{5A9902C5-E1D8-4E4E-B183-81D3338B8429}" type="pres">
      <dgm:prSet presAssocID="{5700A9CF-9B64-41F8-9F0F-DED4C5AB3812}" presName="thickLine" presStyleLbl="alignNode1" presStyleIdx="1" presStyleCnt="5"/>
      <dgm:spPr/>
    </dgm:pt>
    <dgm:pt modelId="{CEE00BA1-6F7F-42B5-9D8D-426AB36B1A2A}" type="pres">
      <dgm:prSet presAssocID="{5700A9CF-9B64-41F8-9F0F-DED4C5AB3812}" presName="horz1" presStyleCnt="0"/>
      <dgm:spPr/>
    </dgm:pt>
    <dgm:pt modelId="{FBEB50A1-D539-41E0-AD6D-07CAE9415BBB}" type="pres">
      <dgm:prSet presAssocID="{5700A9CF-9B64-41F8-9F0F-DED4C5AB3812}" presName="tx1" presStyleLbl="revTx" presStyleIdx="1" presStyleCnt="5"/>
      <dgm:spPr/>
    </dgm:pt>
    <dgm:pt modelId="{A10A7F48-10BB-4A8F-BBE5-313B994A8BED}" type="pres">
      <dgm:prSet presAssocID="{5700A9CF-9B64-41F8-9F0F-DED4C5AB3812}" presName="vert1" presStyleCnt="0"/>
      <dgm:spPr/>
    </dgm:pt>
    <dgm:pt modelId="{F67DCB2F-DA64-4B8D-B3EF-9BEE26A1C328}" type="pres">
      <dgm:prSet presAssocID="{7FC1A530-CC86-41CB-B2F8-041A0EB08F76}" presName="thickLine" presStyleLbl="alignNode1" presStyleIdx="2" presStyleCnt="5"/>
      <dgm:spPr/>
    </dgm:pt>
    <dgm:pt modelId="{8C81AEEA-592C-433E-894B-D367DE1DDC95}" type="pres">
      <dgm:prSet presAssocID="{7FC1A530-CC86-41CB-B2F8-041A0EB08F76}" presName="horz1" presStyleCnt="0"/>
      <dgm:spPr/>
    </dgm:pt>
    <dgm:pt modelId="{90B6DCB0-BED9-4318-82A4-F4881CE42805}" type="pres">
      <dgm:prSet presAssocID="{7FC1A530-CC86-41CB-B2F8-041A0EB08F76}" presName="tx1" presStyleLbl="revTx" presStyleIdx="2" presStyleCnt="5"/>
      <dgm:spPr/>
    </dgm:pt>
    <dgm:pt modelId="{59A7AB6C-EEB8-44CD-A05B-4FC4E6E31970}" type="pres">
      <dgm:prSet presAssocID="{7FC1A530-CC86-41CB-B2F8-041A0EB08F76}" presName="vert1" presStyleCnt="0"/>
      <dgm:spPr/>
    </dgm:pt>
    <dgm:pt modelId="{51611BBA-C34C-4950-B167-DEE61BE63437}" type="pres">
      <dgm:prSet presAssocID="{2E1A9123-98F9-4BE2-8CD1-124287AFD9B5}" presName="thickLine" presStyleLbl="alignNode1" presStyleIdx="3" presStyleCnt="5"/>
      <dgm:spPr/>
    </dgm:pt>
    <dgm:pt modelId="{30E2B148-03DE-4A71-B552-A3916ECD7325}" type="pres">
      <dgm:prSet presAssocID="{2E1A9123-98F9-4BE2-8CD1-124287AFD9B5}" presName="horz1" presStyleCnt="0"/>
      <dgm:spPr/>
    </dgm:pt>
    <dgm:pt modelId="{2F24943A-1A68-49F7-9B7E-D2DC90037EC0}" type="pres">
      <dgm:prSet presAssocID="{2E1A9123-98F9-4BE2-8CD1-124287AFD9B5}" presName="tx1" presStyleLbl="revTx" presStyleIdx="3" presStyleCnt="5"/>
      <dgm:spPr/>
    </dgm:pt>
    <dgm:pt modelId="{9B30CDD8-5C2C-4BED-9670-E4FCFAE1FF91}" type="pres">
      <dgm:prSet presAssocID="{2E1A9123-98F9-4BE2-8CD1-124287AFD9B5}" presName="vert1" presStyleCnt="0"/>
      <dgm:spPr/>
    </dgm:pt>
    <dgm:pt modelId="{55B7A417-82A2-4A40-AEEE-31F8BC542EFD}" type="pres">
      <dgm:prSet presAssocID="{8273AA9F-9A88-4302-9442-A3C06164A68A}" presName="thickLine" presStyleLbl="alignNode1" presStyleIdx="4" presStyleCnt="5"/>
      <dgm:spPr/>
    </dgm:pt>
    <dgm:pt modelId="{796B1F70-EE3A-47CF-B5DD-2601E6E2080F}" type="pres">
      <dgm:prSet presAssocID="{8273AA9F-9A88-4302-9442-A3C06164A68A}" presName="horz1" presStyleCnt="0"/>
      <dgm:spPr/>
    </dgm:pt>
    <dgm:pt modelId="{94C0C35A-20A2-4DDC-8DCF-8F7D4A6E49BE}" type="pres">
      <dgm:prSet presAssocID="{8273AA9F-9A88-4302-9442-A3C06164A68A}" presName="tx1" presStyleLbl="revTx" presStyleIdx="4" presStyleCnt="5"/>
      <dgm:spPr/>
    </dgm:pt>
    <dgm:pt modelId="{863178B9-2A68-4ADE-AB8A-C2F48CC5AB5E}" type="pres">
      <dgm:prSet presAssocID="{8273AA9F-9A88-4302-9442-A3C06164A68A}" presName="vert1" presStyleCnt="0"/>
      <dgm:spPr/>
    </dgm:pt>
  </dgm:ptLst>
  <dgm:cxnLst>
    <dgm:cxn modelId="{1D011104-8C63-4502-AED1-057CA7100845}" type="presOf" srcId="{58BFE55F-4104-4E1A-81EA-2BB31998DD8C}" destId="{6536D69A-D02A-434C-8EAD-E307300FD1A2}" srcOrd="0" destOrd="0" presId="urn:microsoft.com/office/officeart/2008/layout/LinedList"/>
    <dgm:cxn modelId="{D3646304-1090-4984-B797-7FC34F27DA09}" srcId="{12C0A60A-765C-44C6-BE08-32CB2A40D30F}" destId="{5700A9CF-9B64-41F8-9F0F-DED4C5AB3812}" srcOrd="1" destOrd="0" parTransId="{3103B4BE-0AEB-49A3-A641-E6A31D4172BB}" sibTransId="{13673EC9-2498-4E1E-AEE5-9E1707B85A9D}"/>
    <dgm:cxn modelId="{E25BA708-2CC8-4FAF-AB1B-3CD966B06ABA}" type="presOf" srcId="{12C0A60A-765C-44C6-BE08-32CB2A40D30F}" destId="{FD5C6473-F27E-4E9F-8288-6E08638981C3}" srcOrd="0" destOrd="0" presId="urn:microsoft.com/office/officeart/2008/layout/LinedList"/>
    <dgm:cxn modelId="{FBE4E426-6B86-4343-9AE2-D4E9FE649063}" srcId="{12C0A60A-765C-44C6-BE08-32CB2A40D30F}" destId="{7FC1A530-CC86-41CB-B2F8-041A0EB08F76}" srcOrd="2" destOrd="0" parTransId="{2DA7260D-258C-48B9-9D70-E394C8201BF0}" sibTransId="{B3BEE36B-071D-421F-AA9B-7F770F3D3F6B}"/>
    <dgm:cxn modelId="{F1E4825B-02C4-4A8D-8351-F3FDDA439562}" type="presOf" srcId="{5700A9CF-9B64-41F8-9F0F-DED4C5AB3812}" destId="{FBEB50A1-D539-41E0-AD6D-07CAE9415BBB}" srcOrd="0" destOrd="0" presId="urn:microsoft.com/office/officeart/2008/layout/LinedList"/>
    <dgm:cxn modelId="{E4D23E44-147F-45BA-8ED6-7B878D6042DE}" type="presOf" srcId="{8273AA9F-9A88-4302-9442-A3C06164A68A}" destId="{94C0C35A-20A2-4DDC-8DCF-8F7D4A6E49BE}" srcOrd="0" destOrd="0" presId="urn:microsoft.com/office/officeart/2008/layout/LinedList"/>
    <dgm:cxn modelId="{C8A34854-16DC-4BA7-8E6C-8BA38718E568}" srcId="{12C0A60A-765C-44C6-BE08-32CB2A40D30F}" destId="{8273AA9F-9A88-4302-9442-A3C06164A68A}" srcOrd="4" destOrd="0" parTransId="{2FB4C3C6-1F92-4DB6-A63E-6BD6102F85AE}" sibTransId="{5825FA6F-75AF-48D5-BA4A-EFA83EDB1D58}"/>
    <dgm:cxn modelId="{FA0F4E8F-4428-43D5-B3E9-869661E1399F}" type="presOf" srcId="{2E1A9123-98F9-4BE2-8CD1-124287AFD9B5}" destId="{2F24943A-1A68-49F7-9B7E-D2DC90037EC0}" srcOrd="0" destOrd="0" presId="urn:microsoft.com/office/officeart/2008/layout/LinedList"/>
    <dgm:cxn modelId="{BA24E6AA-2CF4-4013-9A66-A8AA393CC398}" srcId="{12C0A60A-765C-44C6-BE08-32CB2A40D30F}" destId="{2E1A9123-98F9-4BE2-8CD1-124287AFD9B5}" srcOrd="3" destOrd="0" parTransId="{0AB15B8A-0E2B-4D02-AAC0-CF2C4F6553B3}" sibTransId="{4EB097E2-4A5C-4E59-97AE-7A5A95834F75}"/>
    <dgm:cxn modelId="{FC1250B7-EB7A-437F-BC43-4E5803939CA8}" srcId="{12C0A60A-765C-44C6-BE08-32CB2A40D30F}" destId="{58BFE55F-4104-4E1A-81EA-2BB31998DD8C}" srcOrd="0" destOrd="0" parTransId="{9630AFEC-FC40-4178-8CA3-A23ACABC4A0E}" sibTransId="{FB89A757-ACAF-4869-A489-B87F6F5BC04F}"/>
    <dgm:cxn modelId="{0950D6FE-AB2F-47B8-946F-7599556875B5}" type="presOf" srcId="{7FC1A530-CC86-41CB-B2F8-041A0EB08F76}" destId="{90B6DCB0-BED9-4318-82A4-F4881CE42805}" srcOrd="0" destOrd="0" presId="urn:microsoft.com/office/officeart/2008/layout/LinedList"/>
    <dgm:cxn modelId="{7C1C128A-864C-4D56-B2D3-084E41122850}" type="presParOf" srcId="{FD5C6473-F27E-4E9F-8288-6E08638981C3}" destId="{975AACF6-FF2C-470A-AB5C-C984B54F2D54}" srcOrd="0" destOrd="0" presId="urn:microsoft.com/office/officeart/2008/layout/LinedList"/>
    <dgm:cxn modelId="{637F6FFB-6CD5-4867-B098-228BB73FC09F}" type="presParOf" srcId="{FD5C6473-F27E-4E9F-8288-6E08638981C3}" destId="{121F8B33-5873-4FB8-9667-37AE7D98E3C1}" srcOrd="1" destOrd="0" presId="urn:microsoft.com/office/officeart/2008/layout/LinedList"/>
    <dgm:cxn modelId="{F31A466B-95CF-46C7-8308-42CA88E6C341}" type="presParOf" srcId="{121F8B33-5873-4FB8-9667-37AE7D98E3C1}" destId="{6536D69A-D02A-434C-8EAD-E307300FD1A2}" srcOrd="0" destOrd="0" presId="urn:microsoft.com/office/officeart/2008/layout/LinedList"/>
    <dgm:cxn modelId="{0AE1FEAA-226A-4D66-AF84-A9D3211DCDA2}" type="presParOf" srcId="{121F8B33-5873-4FB8-9667-37AE7D98E3C1}" destId="{8BB5B345-8990-4124-AE4E-2A6AC89A1306}" srcOrd="1" destOrd="0" presId="urn:microsoft.com/office/officeart/2008/layout/LinedList"/>
    <dgm:cxn modelId="{76FACB2D-B90E-4E34-872A-4AC904B5A203}" type="presParOf" srcId="{FD5C6473-F27E-4E9F-8288-6E08638981C3}" destId="{5A9902C5-E1D8-4E4E-B183-81D3338B8429}" srcOrd="2" destOrd="0" presId="urn:microsoft.com/office/officeart/2008/layout/LinedList"/>
    <dgm:cxn modelId="{1E295BAF-FC5A-48C8-8F4B-5AB5F4B9B0C2}" type="presParOf" srcId="{FD5C6473-F27E-4E9F-8288-6E08638981C3}" destId="{CEE00BA1-6F7F-42B5-9D8D-426AB36B1A2A}" srcOrd="3" destOrd="0" presId="urn:microsoft.com/office/officeart/2008/layout/LinedList"/>
    <dgm:cxn modelId="{609CD1F4-7A6B-4B85-8B88-74AA890E74D1}" type="presParOf" srcId="{CEE00BA1-6F7F-42B5-9D8D-426AB36B1A2A}" destId="{FBEB50A1-D539-41E0-AD6D-07CAE9415BBB}" srcOrd="0" destOrd="0" presId="urn:microsoft.com/office/officeart/2008/layout/LinedList"/>
    <dgm:cxn modelId="{3D717651-4ED9-4014-BF5B-7302608CEE8F}" type="presParOf" srcId="{CEE00BA1-6F7F-42B5-9D8D-426AB36B1A2A}" destId="{A10A7F48-10BB-4A8F-BBE5-313B994A8BED}" srcOrd="1" destOrd="0" presId="urn:microsoft.com/office/officeart/2008/layout/LinedList"/>
    <dgm:cxn modelId="{8D6AB1C4-13EC-4661-8852-F707EEBF380D}" type="presParOf" srcId="{FD5C6473-F27E-4E9F-8288-6E08638981C3}" destId="{F67DCB2F-DA64-4B8D-B3EF-9BEE26A1C328}" srcOrd="4" destOrd="0" presId="urn:microsoft.com/office/officeart/2008/layout/LinedList"/>
    <dgm:cxn modelId="{FB4A54A9-51DC-444B-8799-F4FBE128EC1C}" type="presParOf" srcId="{FD5C6473-F27E-4E9F-8288-6E08638981C3}" destId="{8C81AEEA-592C-433E-894B-D367DE1DDC95}" srcOrd="5" destOrd="0" presId="urn:microsoft.com/office/officeart/2008/layout/LinedList"/>
    <dgm:cxn modelId="{DB66A21E-7652-4B68-AA07-492C4317543B}" type="presParOf" srcId="{8C81AEEA-592C-433E-894B-D367DE1DDC95}" destId="{90B6DCB0-BED9-4318-82A4-F4881CE42805}" srcOrd="0" destOrd="0" presId="urn:microsoft.com/office/officeart/2008/layout/LinedList"/>
    <dgm:cxn modelId="{531C369D-8DF8-40A5-83F0-123149209BFB}" type="presParOf" srcId="{8C81AEEA-592C-433E-894B-D367DE1DDC95}" destId="{59A7AB6C-EEB8-44CD-A05B-4FC4E6E31970}" srcOrd="1" destOrd="0" presId="urn:microsoft.com/office/officeart/2008/layout/LinedList"/>
    <dgm:cxn modelId="{7A82FA28-3520-4C56-852E-8B4753603E03}" type="presParOf" srcId="{FD5C6473-F27E-4E9F-8288-6E08638981C3}" destId="{51611BBA-C34C-4950-B167-DEE61BE63437}" srcOrd="6" destOrd="0" presId="urn:microsoft.com/office/officeart/2008/layout/LinedList"/>
    <dgm:cxn modelId="{64DFADC8-C1BE-4188-B5BC-9B8BFB5DF6D2}" type="presParOf" srcId="{FD5C6473-F27E-4E9F-8288-6E08638981C3}" destId="{30E2B148-03DE-4A71-B552-A3916ECD7325}" srcOrd="7" destOrd="0" presId="urn:microsoft.com/office/officeart/2008/layout/LinedList"/>
    <dgm:cxn modelId="{34510416-1690-4C5D-BCBF-FE2195207E4C}" type="presParOf" srcId="{30E2B148-03DE-4A71-B552-A3916ECD7325}" destId="{2F24943A-1A68-49F7-9B7E-D2DC90037EC0}" srcOrd="0" destOrd="0" presId="urn:microsoft.com/office/officeart/2008/layout/LinedList"/>
    <dgm:cxn modelId="{965D7367-79F4-4997-A5DD-2991D41E7A3F}" type="presParOf" srcId="{30E2B148-03DE-4A71-B552-A3916ECD7325}" destId="{9B30CDD8-5C2C-4BED-9670-E4FCFAE1FF91}" srcOrd="1" destOrd="0" presId="urn:microsoft.com/office/officeart/2008/layout/LinedList"/>
    <dgm:cxn modelId="{D71A43A5-C53B-42B8-9D85-6670E54F636A}" type="presParOf" srcId="{FD5C6473-F27E-4E9F-8288-6E08638981C3}" destId="{55B7A417-82A2-4A40-AEEE-31F8BC542EFD}" srcOrd="8" destOrd="0" presId="urn:microsoft.com/office/officeart/2008/layout/LinedList"/>
    <dgm:cxn modelId="{28471871-EBAD-4ECA-96F7-8E957CE1D865}" type="presParOf" srcId="{FD5C6473-F27E-4E9F-8288-6E08638981C3}" destId="{796B1F70-EE3A-47CF-B5DD-2601E6E2080F}" srcOrd="9" destOrd="0" presId="urn:microsoft.com/office/officeart/2008/layout/LinedList"/>
    <dgm:cxn modelId="{5407A6E8-C766-44FA-83C5-18849CE63B47}" type="presParOf" srcId="{796B1F70-EE3A-47CF-B5DD-2601E6E2080F}" destId="{94C0C35A-20A2-4DDC-8DCF-8F7D4A6E49BE}" srcOrd="0" destOrd="0" presId="urn:microsoft.com/office/officeart/2008/layout/LinedList"/>
    <dgm:cxn modelId="{5ABA6914-B700-4B6C-8939-9FA7AF8FD7FE}" type="presParOf" srcId="{796B1F70-EE3A-47CF-B5DD-2601E6E2080F}" destId="{863178B9-2A68-4ADE-AB8A-C2F48CC5AB5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AAC37B-26EA-4298-836A-B35CCCFA9712}"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64F57B36-3935-4922-A31B-F0B691BAF0A5}">
      <dgm:prSet/>
      <dgm:spPr/>
      <dgm:t>
        <a:bodyPr/>
        <a:lstStyle/>
        <a:p>
          <a:r>
            <a:rPr lang="en-US"/>
            <a:t>12-month commitment</a:t>
          </a:r>
        </a:p>
      </dgm:t>
    </dgm:pt>
    <dgm:pt modelId="{01F002E9-4A1E-4AC1-ACC4-F6BAC4951CE8}" type="parTrans" cxnId="{4E7A4E16-6CCA-4A83-A323-FFEBA028BCDF}">
      <dgm:prSet/>
      <dgm:spPr/>
      <dgm:t>
        <a:bodyPr/>
        <a:lstStyle/>
        <a:p>
          <a:endParaRPr lang="en-US"/>
        </a:p>
      </dgm:t>
    </dgm:pt>
    <dgm:pt modelId="{44120B06-3A44-4D5E-88ED-6B9B8E03C0A1}" type="sibTrans" cxnId="{4E7A4E16-6CCA-4A83-A323-FFEBA028BCDF}">
      <dgm:prSet/>
      <dgm:spPr/>
      <dgm:t>
        <a:bodyPr/>
        <a:lstStyle/>
        <a:p>
          <a:endParaRPr lang="en-US"/>
        </a:p>
      </dgm:t>
    </dgm:pt>
    <dgm:pt modelId="{4225B381-6C2E-4DA2-B158-BBE1B10BD142}">
      <dgm:prSet/>
      <dgm:spPr/>
      <dgm:t>
        <a:bodyPr/>
        <a:lstStyle/>
        <a:p>
          <a:r>
            <a:rPr lang="en-US"/>
            <a:t>Attend quarterly virtual meetings up to a maximum of four hours per quarter</a:t>
          </a:r>
        </a:p>
      </dgm:t>
    </dgm:pt>
    <dgm:pt modelId="{D9B2CF29-7B33-4603-B45C-7D641411C4DD}" type="parTrans" cxnId="{C0185DED-FF9A-4CEA-9DC7-41E29CEB183F}">
      <dgm:prSet/>
      <dgm:spPr/>
      <dgm:t>
        <a:bodyPr/>
        <a:lstStyle/>
        <a:p>
          <a:endParaRPr lang="en-US"/>
        </a:p>
      </dgm:t>
    </dgm:pt>
    <dgm:pt modelId="{8A447271-852F-4902-8310-87DBD0F45CF2}" type="sibTrans" cxnId="{C0185DED-FF9A-4CEA-9DC7-41E29CEB183F}">
      <dgm:prSet/>
      <dgm:spPr/>
      <dgm:t>
        <a:bodyPr/>
        <a:lstStyle/>
        <a:p>
          <a:endParaRPr lang="en-US"/>
        </a:p>
      </dgm:t>
    </dgm:pt>
    <dgm:pt modelId="{D2CF364D-5B55-4134-8280-272A9D5D5DAF}">
      <dgm:prSet/>
      <dgm:spPr/>
      <dgm:t>
        <a:bodyPr/>
        <a:lstStyle/>
        <a:p>
          <a:r>
            <a:rPr lang="en-US" dirty="0"/>
            <a:t>Meet annually in person the day before the FCUC</a:t>
          </a:r>
        </a:p>
      </dgm:t>
    </dgm:pt>
    <dgm:pt modelId="{25DB97C0-B961-4CCE-81D6-7B5F56ACFC84}" type="parTrans" cxnId="{9D05269C-2758-46A8-ACF2-CED564023EF2}">
      <dgm:prSet/>
      <dgm:spPr/>
      <dgm:t>
        <a:bodyPr/>
        <a:lstStyle/>
        <a:p>
          <a:endParaRPr lang="en-US"/>
        </a:p>
      </dgm:t>
    </dgm:pt>
    <dgm:pt modelId="{AC5E4C4B-DF7F-47F9-B00D-3A78DCC71C7A}" type="sibTrans" cxnId="{9D05269C-2758-46A8-ACF2-CED564023EF2}">
      <dgm:prSet/>
      <dgm:spPr/>
      <dgm:t>
        <a:bodyPr/>
        <a:lstStyle/>
        <a:p>
          <a:endParaRPr lang="en-US"/>
        </a:p>
      </dgm:t>
    </dgm:pt>
    <dgm:pt modelId="{F2DDA2B7-AFF4-4A52-A8F1-4D2306E38E6A}">
      <dgm:prSet/>
      <dgm:spPr/>
      <dgm:t>
        <a:bodyPr/>
        <a:lstStyle/>
        <a:p>
          <a:r>
            <a:rPr lang="en-US"/>
            <a:t>Share use cases and experiences</a:t>
          </a:r>
        </a:p>
      </dgm:t>
    </dgm:pt>
    <dgm:pt modelId="{48ACAA94-B5CA-44FD-8237-446C3E758F82}" type="parTrans" cxnId="{FAA437A8-8202-4AAD-9167-F4E0E20DD1B2}">
      <dgm:prSet/>
      <dgm:spPr/>
      <dgm:t>
        <a:bodyPr/>
        <a:lstStyle/>
        <a:p>
          <a:endParaRPr lang="en-US"/>
        </a:p>
      </dgm:t>
    </dgm:pt>
    <dgm:pt modelId="{C022CA90-7E75-47FF-98F6-3BC5CEDEC0C0}" type="sibTrans" cxnId="{FAA437A8-8202-4AAD-9167-F4E0E20DD1B2}">
      <dgm:prSet/>
      <dgm:spPr/>
      <dgm:t>
        <a:bodyPr/>
        <a:lstStyle/>
        <a:p>
          <a:endParaRPr lang="en-US"/>
        </a:p>
      </dgm:t>
    </dgm:pt>
    <dgm:pt modelId="{41ED757B-6823-408D-8F14-0416B4302ABD}">
      <dgm:prSet/>
      <dgm:spPr/>
      <dgm:t>
        <a:bodyPr/>
        <a:lstStyle/>
        <a:p>
          <a:r>
            <a:rPr lang="en-US"/>
            <a:t>Share product feedback</a:t>
          </a:r>
        </a:p>
      </dgm:t>
    </dgm:pt>
    <dgm:pt modelId="{840C1EA6-3462-44F1-BDB7-DB6FE45811CF}" type="parTrans" cxnId="{70B65C36-E9F0-46A5-9FDF-DD7D386840F0}">
      <dgm:prSet/>
      <dgm:spPr/>
      <dgm:t>
        <a:bodyPr/>
        <a:lstStyle/>
        <a:p>
          <a:endParaRPr lang="en-US"/>
        </a:p>
      </dgm:t>
    </dgm:pt>
    <dgm:pt modelId="{F7D920C7-6EEA-4462-8471-7D7251AB098A}" type="sibTrans" cxnId="{70B65C36-E9F0-46A5-9FDF-DD7D386840F0}">
      <dgm:prSet/>
      <dgm:spPr/>
      <dgm:t>
        <a:bodyPr/>
        <a:lstStyle/>
        <a:p>
          <a:endParaRPr lang="en-US"/>
        </a:p>
      </dgm:t>
    </dgm:pt>
    <dgm:pt modelId="{B8F3D03D-6167-46E3-97A3-D4692B18C93A}">
      <dgm:prSet/>
      <dgm:spPr/>
      <dgm:t>
        <a:bodyPr/>
        <a:lstStyle/>
        <a:p>
          <a:pPr algn="ctr"/>
          <a:r>
            <a:rPr lang="en-US" dirty="0"/>
            <a:t>Share product ideas (new features/functionality)</a:t>
          </a:r>
        </a:p>
      </dgm:t>
    </dgm:pt>
    <dgm:pt modelId="{2C73999F-1EE4-4820-88D9-131831E9F992}" type="parTrans" cxnId="{1EC45CE9-CE05-4955-B977-ED9778C641CF}">
      <dgm:prSet/>
      <dgm:spPr/>
      <dgm:t>
        <a:bodyPr/>
        <a:lstStyle/>
        <a:p>
          <a:endParaRPr lang="en-US"/>
        </a:p>
      </dgm:t>
    </dgm:pt>
    <dgm:pt modelId="{80C67D97-34B7-45DB-8A4E-BC6C056E80DD}" type="sibTrans" cxnId="{1EC45CE9-CE05-4955-B977-ED9778C641CF}">
      <dgm:prSet/>
      <dgm:spPr/>
      <dgm:t>
        <a:bodyPr/>
        <a:lstStyle/>
        <a:p>
          <a:endParaRPr lang="en-US"/>
        </a:p>
      </dgm:t>
    </dgm:pt>
    <dgm:pt modelId="{8FA88BFD-C53A-4F21-B423-0D7DF3D16AB4}">
      <dgm:prSet/>
      <dgm:spPr/>
      <dgm:t>
        <a:bodyPr/>
        <a:lstStyle/>
        <a:p>
          <a:r>
            <a:rPr lang="en-US"/>
            <a:t>Provide feedback on product priorities</a:t>
          </a:r>
        </a:p>
      </dgm:t>
    </dgm:pt>
    <dgm:pt modelId="{64AC9EAD-5CDF-484B-B85F-FFCE6C5B2833}" type="parTrans" cxnId="{A24D6F64-6071-4B62-AFA3-2AD417B68D41}">
      <dgm:prSet/>
      <dgm:spPr/>
      <dgm:t>
        <a:bodyPr/>
        <a:lstStyle/>
        <a:p>
          <a:endParaRPr lang="en-US"/>
        </a:p>
      </dgm:t>
    </dgm:pt>
    <dgm:pt modelId="{037EB763-BDE6-4FC3-B12C-D856F1D22D71}" type="sibTrans" cxnId="{A24D6F64-6071-4B62-AFA3-2AD417B68D41}">
      <dgm:prSet/>
      <dgm:spPr/>
      <dgm:t>
        <a:bodyPr/>
        <a:lstStyle/>
        <a:p>
          <a:endParaRPr lang="en-US"/>
        </a:p>
      </dgm:t>
    </dgm:pt>
    <dgm:pt modelId="{A55F2E6F-E2FB-4C7A-87AE-81305B9785E7}">
      <dgm:prSet/>
      <dgm:spPr/>
      <dgm:t>
        <a:bodyPr/>
        <a:lstStyle/>
        <a:p>
          <a:r>
            <a:rPr lang="en-US"/>
            <a:t>Participate in Beta testing </a:t>
          </a:r>
        </a:p>
      </dgm:t>
    </dgm:pt>
    <dgm:pt modelId="{D3B3CE33-92F9-49BF-8024-088F912375B1}" type="parTrans" cxnId="{308CE8CC-5EDB-4F1B-91A3-6ADB121C191E}">
      <dgm:prSet/>
      <dgm:spPr/>
      <dgm:t>
        <a:bodyPr/>
        <a:lstStyle/>
        <a:p>
          <a:endParaRPr lang="en-US"/>
        </a:p>
      </dgm:t>
    </dgm:pt>
    <dgm:pt modelId="{00E068AD-D8C4-4A59-8F7C-0285359A7752}" type="sibTrans" cxnId="{308CE8CC-5EDB-4F1B-91A3-6ADB121C191E}">
      <dgm:prSet/>
      <dgm:spPr/>
      <dgm:t>
        <a:bodyPr/>
        <a:lstStyle/>
        <a:p>
          <a:endParaRPr lang="en-US"/>
        </a:p>
      </dgm:t>
    </dgm:pt>
    <dgm:pt modelId="{D35BC75C-966E-4EFC-986F-FA5538CAB5B6}" type="pres">
      <dgm:prSet presAssocID="{26AAC37B-26EA-4298-836A-B35CCCFA9712}" presName="diagram" presStyleCnt="0">
        <dgm:presLayoutVars>
          <dgm:dir/>
          <dgm:resizeHandles val="exact"/>
        </dgm:presLayoutVars>
      </dgm:prSet>
      <dgm:spPr/>
    </dgm:pt>
    <dgm:pt modelId="{5FF2BAFC-43D9-4D5F-9E54-BDD2A6815930}" type="pres">
      <dgm:prSet presAssocID="{64F57B36-3935-4922-A31B-F0B691BAF0A5}" presName="node" presStyleLbl="node1" presStyleIdx="0" presStyleCnt="8">
        <dgm:presLayoutVars>
          <dgm:bulletEnabled val="1"/>
        </dgm:presLayoutVars>
      </dgm:prSet>
      <dgm:spPr/>
    </dgm:pt>
    <dgm:pt modelId="{E46BDD9E-0375-4B30-9218-5BE27CB6CF8D}" type="pres">
      <dgm:prSet presAssocID="{44120B06-3A44-4D5E-88ED-6B9B8E03C0A1}" presName="sibTrans" presStyleCnt="0"/>
      <dgm:spPr/>
    </dgm:pt>
    <dgm:pt modelId="{9B81E5C4-1519-4331-83C6-9102F915ED20}" type="pres">
      <dgm:prSet presAssocID="{4225B381-6C2E-4DA2-B158-BBE1B10BD142}" presName="node" presStyleLbl="node1" presStyleIdx="1" presStyleCnt="8">
        <dgm:presLayoutVars>
          <dgm:bulletEnabled val="1"/>
        </dgm:presLayoutVars>
      </dgm:prSet>
      <dgm:spPr/>
    </dgm:pt>
    <dgm:pt modelId="{42AECC8C-68B2-4F48-AFBA-A4210A8CEA70}" type="pres">
      <dgm:prSet presAssocID="{8A447271-852F-4902-8310-87DBD0F45CF2}" presName="sibTrans" presStyleCnt="0"/>
      <dgm:spPr/>
    </dgm:pt>
    <dgm:pt modelId="{389519E0-AC18-4287-B38A-C4F6F79D7408}" type="pres">
      <dgm:prSet presAssocID="{D2CF364D-5B55-4134-8280-272A9D5D5DAF}" presName="node" presStyleLbl="node1" presStyleIdx="2" presStyleCnt="8">
        <dgm:presLayoutVars>
          <dgm:bulletEnabled val="1"/>
        </dgm:presLayoutVars>
      </dgm:prSet>
      <dgm:spPr/>
    </dgm:pt>
    <dgm:pt modelId="{12F7167D-2E8D-42F9-8AE9-9C053FB00228}" type="pres">
      <dgm:prSet presAssocID="{AC5E4C4B-DF7F-47F9-B00D-3A78DCC71C7A}" presName="sibTrans" presStyleCnt="0"/>
      <dgm:spPr/>
    </dgm:pt>
    <dgm:pt modelId="{83DE1B6C-AEF8-42B1-8BBE-1ED47444EAC2}" type="pres">
      <dgm:prSet presAssocID="{F2DDA2B7-AFF4-4A52-A8F1-4D2306E38E6A}" presName="node" presStyleLbl="node1" presStyleIdx="3" presStyleCnt="8">
        <dgm:presLayoutVars>
          <dgm:bulletEnabled val="1"/>
        </dgm:presLayoutVars>
      </dgm:prSet>
      <dgm:spPr/>
    </dgm:pt>
    <dgm:pt modelId="{6E627C63-B0A8-499C-956C-CD071AA85B31}" type="pres">
      <dgm:prSet presAssocID="{C022CA90-7E75-47FF-98F6-3BC5CEDEC0C0}" presName="sibTrans" presStyleCnt="0"/>
      <dgm:spPr/>
    </dgm:pt>
    <dgm:pt modelId="{D4DAF331-3C1E-4821-B54C-505C9A00A9B2}" type="pres">
      <dgm:prSet presAssocID="{41ED757B-6823-408D-8F14-0416B4302ABD}" presName="node" presStyleLbl="node1" presStyleIdx="4" presStyleCnt="8" custLinFactNeighborY="779">
        <dgm:presLayoutVars>
          <dgm:bulletEnabled val="1"/>
        </dgm:presLayoutVars>
      </dgm:prSet>
      <dgm:spPr/>
    </dgm:pt>
    <dgm:pt modelId="{E8994577-CE19-4843-9E66-5EDD09C8CA23}" type="pres">
      <dgm:prSet presAssocID="{F7D920C7-6EEA-4462-8471-7D7251AB098A}" presName="sibTrans" presStyleCnt="0"/>
      <dgm:spPr/>
    </dgm:pt>
    <dgm:pt modelId="{5C537CAC-C307-4E33-BAB9-61389BA05869}" type="pres">
      <dgm:prSet presAssocID="{B8F3D03D-6167-46E3-97A3-D4692B18C93A}" presName="node" presStyleLbl="node1" presStyleIdx="5" presStyleCnt="8">
        <dgm:presLayoutVars>
          <dgm:bulletEnabled val="1"/>
        </dgm:presLayoutVars>
      </dgm:prSet>
      <dgm:spPr/>
    </dgm:pt>
    <dgm:pt modelId="{A71E1833-7095-4C6F-B69E-4239D1E6BB3F}" type="pres">
      <dgm:prSet presAssocID="{80C67D97-34B7-45DB-8A4E-BC6C056E80DD}" presName="sibTrans" presStyleCnt="0"/>
      <dgm:spPr/>
    </dgm:pt>
    <dgm:pt modelId="{5ADB0436-BC0A-42A7-87A2-28F97F9BF621}" type="pres">
      <dgm:prSet presAssocID="{8FA88BFD-C53A-4F21-B423-0D7DF3D16AB4}" presName="node" presStyleLbl="node1" presStyleIdx="6" presStyleCnt="8">
        <dgm:presLayoutVars>
          <dgm:bulletEnabled val="1"/>
        </dgm:presLayoutVars>
      </dgm:prSet>
      <dgm:spPr/>
    </dgm:pt>
    <dgm:pt modelId="{C70A7340-51FE-4B7D-83BA-8A2FDF602706}" type="pres">
      <dgm:prSet presAssocID="{037EB763-BDE6-4FC3-B12C-D856F1D22D71}" presName="sibTrans" presStyleCnt="0"/>
      <dgm:spPr/>
    </dgm:pt>
    <dgm:pt modelId="{7C2AC79D-5BE3-4370-8CF4-966C827360FF}" type="pres">
      <dgm:prSet presAssocID="{A55F2E6F-E2FB-4C7A-87AE-81305B9785E7}" presName="node" presStyleLbl="node1" presStyleIdx="7" presStyleCnt="8">
        <dgm:presLayoutVars>
          <dgm:bulletEnabled val="1"/>
        </dgm:presLayoutVars>
      </dgm:prSet>
      <dgm:spPr/>
    </dgm:pt>
  </dgm:ptLst>
  <dgm:cxnLst>
    <dgm:cxn modelId="{44B91012-AEA3-4735-A5BE-55E7A46969FC}" type="presOf" srcId="{F2DDA2B7-AFF4-4A52-A8F1-4D2306E38E6A}" destId="{83DE1B6C-AEF8-42B1-8BBE-1ED47444EAC2}" srcOrd="0" destOrd="0" presId="urn:microsoft.com/office/officeart/2005/8/layout/default"/>
    <dgm:cxn modelId="{4E7A4E16-6CCA-4A83-A323-FFEBA028BCDF}" srcId="{26AAC37B-26EA-4298-836A-B35CCCFA9712}" destId="{64F57B36-3935-4922-A31B-F0B691BAF0A5}" srcOrd="0" destOrd="0" parTransId="{01F002E9-4A1E-4AC1-ACC4-F6BAC4951CE8}" sibTransId="{44120B06-3A44-4D5E-88ED-6B9B8E03C0A1}"/>
    <dgm:cxn modelId="{70B65C36-E9F0-46A5-9FDF-DD7D386840F0}" srcId="{26AAC37B-26EA-4298-836A-B35CCCFA9712}" destId="{41ED757B-6823-408D-8F14-0416B4302ABD}" srcOrd="4" destOrd="0" parTransId="{840C1EA6-3462-44F1-BDB7-DB6FE45811CF}" sibTransId="{F7D920C7-6EEA-4462-8471-7D7251AB098A}"/>
    <dgm:cxn modelId="{ABAC3837-A193-4973-9722-350C9A4C236C}" type="presOf" srcId="{B8F3D03D-6167-46E3-97A3-D4692B18C93A}" destId="{5C537CAC-C307-4E33-BAB9-61389BA05869}" srcOrd="0" destOrd="0" presId="urn:microsoft.com/office/officeart/2005/8/layout/default"/>
    <dgm:cxn modelId="{A24D6F64-6071-4B62-AFA3-2AD417B68D41}" srcId="{26AAC37B-26EA-4298-836A-B35CCCFA9712}" destId="{8FA88BFD-C53A-4F21-B423-0D7DF3D16AB4}" srcOrd="6" destOrd="0" parTransId="{64AC9EAD-5CDF-484B-B85F-FFCE6C5B2833}" sibTransId="{037EB763-BDE6-4FC3-B12C-D856F1D22D71}"/>
    <dgm:cxn modelId="{30507E4C-5974-46A4-81FC-416A313571D9}" type="presOf" srcId="{A55F2E6F-E2FB-4C7A-87AE-81305B9785E7}" destId="{7C2AC79D-5BE3-4370-8CF4-966C827360FF}" srcOrd="0" destOrd="0" presId="urn:microsoft.com/office/officeart/2005/8/layout/default"/>
    <dgm:cxn modelId="{C225F27C-76E8-4A66-85D3-3121DAF636EE}" type="presOf" srcId="{D2CF364D-5B55-4134-8280-272A9D5D5DAF}" destId="{389519E0-AC18-4287-B38A-C4F6F79D7408}" srcOrd="0" destOrd="0" presId="urn:microsoft.com/office/officeart/2005/8/layout/default"/>
    <dgm:cxn modelId="{B4298A81-F1EE-4801-B800-A6147ADA5783}" type="presOf" srcId="{64F57B36-3935-4922-A31B-F0B691BAF0A5}" destId="{5FF2BAFC-43D9-4D5F-9E54-BDD2A6815930}" srcOrd="0" destOrd="0" presId="urn:microsoft.com/office/officeart/2005/8/layout/default"/>
    <dgm:cxn modelId="{9D05269C-2758-46A8-ACF2-CED564023EF2}" srcId="{26AAC37B-26EA-4298-836A-B35CCCFA9712}" destId="{D2CF364D-5B55-4134-8280-272A9D5D5DAF}" srcOrd="2" destOrd="0" parTransId="{25DB97C0-B961-4CCE-81D6-7B5F56ACFC84}" sibTransId="{AC5E4C4B-DF7F-47F9-B00D-3A78DCC71C7A}"/>
    <dgm:cxn modelId="{FAA437A8-8202-4AAD-9167-F4E0E20DD1B2}" srcId="{26AAC37B-26EA-4298-836A-B35CCCFA9712}" destId="{F2DDA2B7-AFF4-4A52-A8F1-4D2306E38E6A}" srcOrd="3" destOrd="0" parTransId="{48ACAA94-B5CA-44FD-8237-446C3E758F82}" sibTransId="{C022CA90-7E75-47FF-98F6-3BC5CEDEC0C0}"/>
    <dgm:cxn modelId="{67C3BFB4-853B-40ED-8B6B-F26C15B473C2}" type="presOf" srcId="{8FA88BFD-C53A-4F21-B423-0D7DF3D16AB4}" destId="{5ADB0436-BC0A-42A7-87A2-28F97F9BF621}" srcOrd="0" destOrd="0" presId="urn:microsoft.com/office/officeart/2005/8/layout/default"/>
    <dgm:cxn modelId="{CC22EFB6-8E6C-48BA-ACAF-0B53BB0831FA}" type="presOf" srcId="{41ED757B-6823-408D-8F14-0416B4302ABD}" destId="{D4DAF331-3C1E-4821-B54C-505C9A00A9B2}" srcOrd="0" destOrd="0" presId="urn:microsoft.com/office/officeart/2005/8/layout/default"/>
    <dgm:cxn modelId="{5D10BFBD-87DB-495B-8548-87248BC39844}" type="presOf" srcId="{26AAC37B-26EA-4298-836A-B35CCCFA9712}" destId="{D35BC75C-966E-4EFC-986F-FA5538CAB5B6}" srcOrd="0" destOrd="0" presId="urn:microsoft.com/office/officeart/2005/8/layout/default"/>
    <dgm:cxn modelId="{308CE8CC-5EDB-4F1B-91A3-6ADB121C191E}" srcId="{26AAC37B-26EA-4298-836A-B35CCCFA9712}" destId="{A55F2E6F-E2FB-4C7A-87AE-81305B9785E7}" srcOrd="7" destOrd="0" parTransId="{D3B3CE33-92F9-49BF-8024-088F912375B1}" sibTransId="{00E068AD-D8C4-4A59-8F7C-0285359A7752}"/>
    <dgm:cxn modelId="{1EC45CE9-CE05-4955-B977-ED9778C641CF}" srcId="{26AAC37B-26EA-4298-836A-B35CCCFA9712}" destId="{B8F3D03D-6167-46E3-97A3-D4692B18C93A}" srcOrd="5" destOrd="0" parTransId="{2C73999F-1EE4-4820-88D9-131831E9F992}" sibTransId="{80C67D97-34B7-45DB-8A4E-BC6C056E80DD}"/>
    <dgm:cxn modelId="{C0185DED-FF9A-4CEA-9DC7-41E29CEB183F}" srcId="{26AAC37B-26EA-4298-836A-B35CCCFA9712}" destId="{4225B381-6C2E-4DA2-B158-BBE1B10BD142}" srcOrd="1" destOrd="0" parTransId="{D9B2CF29-7B33-4603-B45C-7D641411C4DD}" sibTransId="{8A447271-852F-4902-8310-87DBD0F45CF2}"/>
    <dgm:cxn modelId="{4BB7E5F2-94F4-480A-A6F8-2A4E1040AE2F}" type="presOf" srcId="{4225B381-6C2E-4DA2-B158-BBE1B10BD142}" destId="{9B81E5C4-1519-4331-83C6-9102F915ED20}" srcOrd="0" destOrd="0" presId="urn:microsoft.com/office/officeart/2005/8/layout/default"/>
    <dgm:cxn modelId="{5D5D95CC-C633-495D-BB4A-6BA17C5120FD}" type="presParOf" srcId="{D35BC75C-966E-4EFC-986F-FA5538CAB5B6}" destId="{5FF2BAFC-43D9-4D5F-9E54-BDD2A6815930}" srcOrd="0" destOrd="0" presId="urn:microsoft.com/office/officeart/2005/8/layout/default"/>
    <dgm:cxn modelId="{19288CB6-5705-43EF-9E4C-4BA511DD0A05}" type="presParOf" srcId="{D35BC75C-966E-4EFC-986F-FA5538CAB5B6}" destId="{E46BDD9E-0375-4B30-9218-5BE27CB6CF8D}" srcOrd="1" destOrd="0" presId="urn:microsoft.com/office/officeart/2005/8/layout/default"/>
    <dgm:cxn modelId="{E01A208F-69CC-47D3-81A7-695930AD6D14}" type="presParOf" srcId="{D35BC75C-966E-4EFC-986F-FA5538CAB5B6}" destId="{9B81E5C4-1519-4331-83C6-9102F915ED20}" srcOrd="2" destOrd="0" presId="urn:microsoft.com/office/officeart/2005/8/layout/default"/>
    <dgm:cxn modelId="{8571F86D-F9D6-44B5-8685-D6F718E97F3A}" type="presParOf" srcId="{D35BC75C-966E-4EFC-986F-FA5538CAB5B6}" destId="{42AECC8C-68B2-4F48-AFBA-A4210A8CEA70}" srcOrd="3" destOrd="0" presId="urn:microsoft.com/office/officeart/2005/8/layout/default"/>
    <dgm:cxn modelId="{1FCB8FCE-20AC-499B-962F-E1CAEE38C9A1}" type="presParOf" srcId="{D35BC75C-966E-4EFC-986F-FA5538CAB5B6}" destId="{389519E0-AC18-4287-B38A-C4F6F79D7408}" srcOrd="4" destOrd="0" presId="urn:microsoft.com/office/officeart/2005/8/layout/default"/>
    <dgm:cxn modelId="{62D5C51C-6C86-4C69-9E30-469CDC12D48D}" type="presParOf" srcId="{D35BC75C-966E-4EFC-986F-FA5538CAB5B6}" destId="{12F7167D-2E8D-42F9-8AE9-9C053FB00228}" srcOrd="5" destOrd="0" presId="urn:microsoft.com/office/officeart/2005/8/layout/default"/>
    <dgm:cxn modelId="{4BF2B8E9-BFA6-4137-A194-F9DCB599B583}" type="presParOf" srcId="{D35BC75C-966E-4EFC-986F-FA5538CAB5B6}" destId="{83DE1B6C-AEF8-42B1-8BBE-1ED47444EAC2}" srcOrd="6" destOrd="0" presId="urn:microsoft.com/office/officeart/2005/8/layout/default"/>
    <dgm:cxn modelId="{32201B9E-E92C-4010-8BFE-B87C12E4942D}" type="presParOf" srcId="{D35BC75C-966E-4EFC-986F-FA5538CAB5B6}" destId="{6E627C63-B0A8-499C-956C-CD071AA85B31}" srcOrd="7" destOrd="0" presId="urn:microsoft.com/office/officeart/2005/8/layout/default"/>
    <dgm:cxn modelId="{27D791FD-DEC4-4F7D-81B1-FD6F593D429D}" type="presParOf" srcId="{D35BC75C-966E-4EFC-986F-FA5538CAB5B6}" destId="{D4DAF331-3C1E-4821-B54C-505C9A00A9B2}" srcOrd="8" destOrd="0" presId="urn:microsoft.com/office/officeart/2005/8/layout/default"/>
    <dgm:cxn modelId="{78333926-11DE-468D-8892-1BADF4007110}" type="presParOf" srcId="{D35BC75C-966E-4EFC-986F-FA5538CAB5B6}" destId="{E8994577-CE19-4843-9E66-5EDD09C8CA23}" srcOrd="9" destOrd="0" presId="urn:microsoft.com/office/officeart/2005/8/layout/default"/>
    <dgm:cxn modelId="{ACF83A5C-0959-4DB1-A49E-E72798F81E07}" type="presParOf" srcId="{D35BC75C-966E-4EFC-986F-FA5538CAB5B6}" destId="{5C537CAC-C307-4E33-BAB9-61389BA05869}" srcOrd="10" destOrd="0" presId="urn:microsoft.com/office/officeart/2005/8/layout/default"/>
    <dgm:cxn modelId="{57961969-756F-4E40-A014-3AFF02C0BA77}" type="presParOf" srcId="{D35BC75C-966E-4EFC-986F-FA5538CAB5B6}" destId="{A71E1833-7095-4C6F-B69E-4239D1E6BB3F}" srcOrd="11" destOrd="0" presId="urn:microsoft.com/office/officeart/2005/8/layout/default"/>
    <dgm:cxn modelId="{D397F8F4-C308-4483-9273-18107B6D08D6}" type="presParOf" srcId="{D35BC75C-966E-4EFC-986F-FA5538CAB5B6}" destId="{5ADB0436-BC0A-42A7-87A2-28F97F9BF621}" srcOrd="12" destOrd="0" presId="urn:microsoft.com/office/officeart/2005/8/layout/default"/>
    <dgm:cxn modelId="{ED6A7483-AA32-4ACC-81C3-4B7264429188}" type="presParOf" srcId="{D35BC75C-966E-4EFC-986F-FA5538CAB5B6}" destId="{C70A7340-51FE-4B7D-83BA-8A2FDF602706}" srcOrd="13" destOrd="0" presId="urn:microsoft.com/office/officeart/2005/8/layout/default"/>
    <dgm:cxn modelId="{D8D19B6A-3D05-4A26-BC26-1ADCF76EC510}" type="presParOf" srcId="{D35BC75C-966E-4EFC-986F-FA5538CAB5B6}" destId="{7C2AC79D-5BE3-4370-8CF4-966C827360FF}"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4E836B-B23B-492C-81CC-E1202A3E762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585BBB9-B2D1-4AB8-AEA4-E1E28E57CE19}">
      <dgm:prSet/>
      <dgm:spPr/>
      <dgm:t>
        <a:bodyPr/>
        <a:lstStyle/>
        <a:p>
          <a:pPr>
            <a:lnSpc>
              <a:spcPct val="100000"/>
            </a:lnSpc>
          </a:pPr>
          <a:r>
            <a:rPr lang="en-US" dirty="0"/>
            <a:t>If you are not able to make it to a meeting you may have a team member attend for you.</a:t>
          </a:r>
        </a:p>
      </dgm:t>
    </dgm:pt>
    <dgm:pt modelId="{2FCCAF64-423D-4E38-9B88-127A7BDC105B}" type="parTrans" cxnId="{7AC3B12B-738C-4B63-A4A6-CD7541704690}">
      <dgm:prSet/>
      <dgm:spPr/>
      <dgm:t>
        <a:bodyPr/>
        <a:lstStyle/>
        <a:p>
          <a:endParaRPr lang="en-US"/>
        </a:p>
      </dgm:t>
    </dgm:pt>
    <dgm:pt modelId="{8329E17F-838E-4209-9C8E-0AE983CC90B2}" type="sibTrans" cxnId="{7AC3B12B-738C-4B63-A4A6-CD7541704690}">
      <dgm:prSet/>
      <dgm:spPr/>
      <dgm:t>
        <a:bodyPr/>
        <a:lstStyle/>
        <a:p>
          <a:endParaRPr lang="en-US"/>
        </a:p>
      </dgm:t>
    </dgm:pt>
    <dgm:pt modelId="{89B85DA0-A513-4C32-B8BF-EE0434922341}">
      <dgm:prSet/>
      <dgm:spPr/>
      <dgm:t>
        <a:bodyPr/>
        <a:lstStyle/>
        <a:p>
          <a:pPr>
            <a:lnSpc>
              <a:spcPct val="100000"/>
            </a:lnSpc>
          </a:pPr>
          <a:r>
            <a:rPr lang="en-US" dirty="0"/>
            <a:t>If you have a team member that is well versed in the system or topic for the quarterly meetings, they may join with you to add increased experience from users. </a:t>
          </a:r>
        </a:p>
      </dgm:t>
    </dgm:pt>
    <dgm:pt modelId="{808A7230-F315-4357-9F46-11722376E40C}" type="parTrans" cxnId="{366A7268-66A3-4072-B126-9D82AD431B64}">
      <dgm:prSet/>
      <dgm:spPr/>
      <dgm:t>
        <a:bodyPr/>
        <a:lstStyle/>
        <a:p>
          <a:endParaRPr lang="en-US"/>
        </a:p>
      </dgm:t>
    </dgm:pt>
    <dgm:pt modelId="{4419E688-6065-41C2-950A-83CD294C42B3}" type="sibTrans" cxnId="{366A7268-66A3-4072-B126-9D82AD431B64}">
      <dgm:prSet/>
      <dgm:spPr/>
      <dgm:t>
        <a:bodyPr/>
        <a:lstStyle/>
        <a:p>
          <a:endParaRPr lang="en-US"/>
        </a:p>
      </dgm:t>
    </dgm:pt>
    <dgm:pt modelId="{F8AECF89-5519-45E6-B096-E1B8E92DEE7B}" type="pres">
      <dgm:prSet presAssocID="{7B4E836B-B23B-492C-81CC-E1202A3E7621}" presName="root" presStyleCnt="0">
        <dgm:presLayoutVars>
          <dgm:dir/>
          <dgm:resizeHandles val="exact"/>
        </dgm:presLayoutVars>
      </dgm:prSet>
      <dgm:spPr/>
    </dgm:pt>
    <dgm:pt modelId="{6E467683-6264-41F6-A083-A0DA657B6D1F}" type="pres">
      <dgm:prSet presAssocID="{B585BBB9-B2D1-4AB8-AEA4-E1E28E57CE19}" presName="compNode" presStyleCnt="0"/>
      <dgm:spPr/>
    </dgm:pt>
    <dgm:pt modelId="{90389A0C-039F-43D0-9F2F-32DD50B7AC68}" type="pres">
      <dgm:prSet presAssocID="{B585BBB9-B2D1-4AB8-AEA4-E1E28E57CE1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CB1FE118-D366-4429-A28A-69D846AC9E18}" type="pres">
      <dgm:prSet presAssocID="{B585BBB9-B2D1-4AB8-AEA4-E1E28E57CE19}" presName="spaceRect" presStyleCnt="0"/>
      <dgm:spPr/>
    </dgm:pt>
    <dgm:pt modelId="{5C99CBEE-5F79-4550-9676-34E54A15ADAD}" type="pres">
      <dgm:prSet presAssocID="{B585BBB9-B2D1-4AB8-AEA4-E1E28E57CE19}" presName="textRect" presStyleLbl="revTx" presStyleIdx="0" presStyleCnt="2">
        <dgm:presLayoutVars>
          <dgm:chMax val="1"/>
          <dgm:chPref val="1"/>
        </dgm:presLayoutVars>
      </dgm:prSet>
      <dgm:spPr/>
    </dgm:pt>
    <dgm:pt modelId="{2D876C1E-C335-4E70-8549-FA14F7FB53F4}" type="pres">
      <dgm:prSet presAssocID="{8329E17F-838E-4209-9C8E-0AE983CC90B2}" presName="sibTrans" presStyleCnt="0"/>
      <dgm:spPr/>
    </dgm:pt>
    <dgm:pt modelId="{4C4C974C-7007-4FC4-B66D-5A6C6FF2CC02}" type="pres">
      <dgm:prSet presAssocID="{89B85DA0-A513-4C32-B8BF-EE0434922341}" presName="compNode" presStyleCnt="0"/>
      <dgm:spPr/>
    </dgm:pt>
    <dgm:pt modelId="{0E1A5F91-1597-4424-8958-70F9CD15EB82}" type="pres">
      <dgm:prSet presAssocID="{89B85DA0-A513-4C32-B8BF-EE043492234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ard Room"/>
        </a:ext>
      </dgm:extLst>
    </dgm:pt>
    <dgm:pt modelId="{43300E5E-98A7-4DB0-8AE9-26D796354595}" type="pres">
      <dgm:prSet presAssocID="{89B85DA0-A513-4C32-B8BF-EE0434922341}" presName="spaceRect" presStyleCnt="0"/>
      <dgm:spPr/>
    </dgm:pt>
    <dgm:pt modelId="{E2D4E1DD-EFC0-4D2A-B3AA-303E009BEF8E}" type="pres">
      <dgm:prSet presAssocID="{89B85DA0-A513-4C32-B8BF-EE0434922341}" presName="textRect" presStyleLbl="revTx" presStyleIdx="1" presStyleCnt="2">
        <dgm:presLayoutVars>
          <dgm:chMax val="1"/>
          <dgm:chPref val="1"/>
        </dgm:presLayoutVars>
      </dgm:prSet>
      <dgm:spPr/>
    </dgm:pt>
  </dgm:ptLst>
  <dgm:cxnLst>
    <dgm:cxn modelId="{7AC3B12B-738C-4B63-A4A6-CD7541704690}" srcId="{7B4E836B-B23B-492C-81CC-E1202A3E7621}" destId="{B585BBB9-B2D1-4AB8-AEA4-E1E28E57CE19}" srcOrd="0" destOrd="0" parTransId="{2FCCAF64-423D-4E38-9B88-127A7BDC105B}" sibTransId="{8329E17F-838E-4209-9C8E-0AE983CC90B2}"/>
    <dgm:cxn modelId="{F76F2242-2105-4CB4-896B-FCEBBECC290F}" type="presOf" srcId="{89B85DA0-A513-4C32-B8BF-EE0434922341}" destId="{E2D4E1DD-EFC0-4D2A-B3AA-303E009BEF8E}" srcOrd="0" destOrd="0" presId="urn:microsoft.com/office/officeart/2018/2/layout/IconLabelList"/>
    <dgm:cxn modelId="{366A7268-66A3-4072-B126-9D82AD431B64}" srcId="{7B4E836B-B23B-492C-81CC-E1202A3E7621}" destId="{89B85DA0-A513-4C32-B8BF-EE0434922341}" srcOrd="1" destOrd="0" parTransId="{808A7230-F315-4357-9F46-11722376E40C}" sibTransId="{4419E688-6065-41C2-950A-83CD294C42B3}"/>
    <dgm:cxn modelId="{83FB9C87-8836-4331-AF40-3BDB17230BA0}" type="presOf" srcId="{B585BBB9-B2D1-4AB8-AEA4-E1E28E57CE19}" destId="{5C99CBEE-5F79-4550-9676-34E54A15ADAD}" srcOrd="0" destOrd="0" presId="urn:microsoft.com/office/officeart/2018/2/layout/IconLabelList"/>
    <dgm:cxn modelId="{850D07C4-DFF0-4E30-BFBD-14E5424235CB}" type="presOf" srcId="{7B4E836B-B23B-492C-81CC-E1202A3E7621}" destId="{F8AECF89-5519-45E6-B096-E1B8E92DEE7B}" srcOrd="0" destOrd="0" presId="urn:microsoft.com/office/officeart/2018/2/layout/IconLabelList"/>
    <dgm:cxn modelId="{945CA612-3F93-4C26-B4A9-A3AB63BA6467}" type="presParOf" srcId="{F8AECF89-5519-45E6-B096-E1B8E92DEE7B}" destId="{6E467683-6264-41F6-A083-A0DA657B6D1F}" srcOrd="0" destOrd="0" presId="urn:microsoft.com/office/officeart/2018/2/layout/IconLabelList"/>
    <dgm:cxn modelId="{EBB08751-9D7E-421D-B687-6AF0ACB175F3}" type="presParOf" srcId="{6E467683-6264-41F6-A083-A0DA657B6D1F}" destId="{90389A0C-039F-43D0-9F2F-32DD50B7AC68}" srcOrd="0" destOrd="0" presId="urn:microsoft.com/office/officeart/2018/2/layout/IconLabelList"/>
    <dgm:cxn modelId="{A867D64A-8F33-48AA-9A1C-DAEDDC589122}" type="presParOf" srcId="{6E467683-6264-41F6-A083-A0DA657B6D1F}" destId="{CB1FE118-D366-4429-A28A-69D846AC9E18}" srcOrd="1" destOrd="0" presId="urn:microsoft.com/office/officeart/2018/2/layout/IconLabelList"/>
    <dgm:cxn modelId="{FFEA9183-83B4-44CD-92F7-6527E5239259}" type="presParOf" srcId="{6E467683-6264-41F6-A083-A0DA657B6D1F}" destId="{5C99CBEE-5F79-4550-9676-34E54A15ADAD}" srcOrd="2" destOrd="0" presId="urn:microsoft.com/office/officeart/2018/2/layout/IconLabelList"/>
    <dgm:cxn modelId="{BE4F077F-C99B-43F5-988B-042FBA5254A8}" type="presParOf" srcId="{F8AECF89-5519-45E6-B096-E1B8E92DEE7B}" destId="{2D876C1E-C335-4E70-8549-FA14F7FB53F4}" srcOrd="1" destOrd="0" presId="urn:microsoft.com/office/officeart/2018/2/layout/IconLabelList"/>
    <dgm:cxn modelId="{40C90559-35A9-4337-AB73-7A8C428D582A}" type="presParOf" srcId="{F8AECF89-5519-45E6-B096-E1B8E92DEE7B}" destId="{4C4C974C-7007-4FC4-B66D-5A6C6FF2CC02}" srcOrd="2" destOrd="0" presId="urn:microsoft.com/office/officeart/2018/2/layout/IconLabelList"/>
    <dgm:cxn modelId="{B45DC96E-383B-4C75-A5CE-64C5A3E19B70}" type="presParOf" srcId="{4C4C974C-7007-4FC4-B66D-5A6C6FF2CC02}" destId="{0E1A5F91-1597-4424-8958-70F9CD15EB82}" srcOrd="0" destOrd="0" presId="urn:microsoft.com/office/officeart/2018/2/layout/IconLabelList"/>
    <dgm:cxn modelId="{A07C143E-18EC-4D67-AEAD-6AA6B1991C70}" type="presParOf" srcId="{4C4C974C-7007-4FC4-B66D-5A6C6FF2CC02}" destId="{43300E5E-98A7-4DB0-8AE9-26D796354595}" srcOrd="1" destOrd="0" presId="urn:microsoft.com/office/officeart/2018/2/layout/IconLabelList"/>
    <dgm:cxn modelId="{E5486CB6-042E-4623-BD9D-6778DA414C26}" type="presParOf" srcId="{4C4C974C-7007-4FC4-B66D-5A6C6FF2CC02}" destId="{E2D4E1DD-EFC0-4D2A-B3AA-303E009BEF8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8B3B5B-9D4D-4DD4-9512-95A424314A7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63C3960-1761-448D-B882-E3C6F50E773F}">
      <dgm:prSet custT="1"/>
      <dgm:spPr/>
      <dgm:t>
        <a:bodyPr/>
        <a:lstStyle/>
        <a:p>
          <a:pPr>
            <a:lnSpc>
              <a:spcPct val="100000"/>
            </a:lnSpc>
          </a:pPr>
          <a:r>
            <a:rPr lang="en-US" sz="1800"/>
            <a:t>What is your name?</a:t>
          </a:r>
        </a:p>
      </dgm:t>
    </dgm:pt>
    <dgm:pt modelId="{D4F1B7B6-B054-4B17-BA37-2EBBC04C8010}" type="parTrans" cxnId="{606236EE-8042-4DBA-BDBD-83E6B3E90D48}">
      <dgm:prSet/>
      <dgm:spPr/>
      <dgm:t>
        <a:bodyPr/>
        <a:lstStyle/>
        <a:p>
          <a:endParaRPr lang="en-US" sz="2400"/>
        </a:p>
      </dgm:t>
    </dgm:pt>
    <dgm:pt modelId="{6E2D1D52-478B-4D04-8082-B6C03B73C4DD}" type="sibTrans" cxnId="{606236EE-8042-4DBA-BDBD-83E6B3E90D48}">
      <dgm:prSet/>
      <dgm:spPr/>
      <dgm:t>
        <a:bodyPr/>
        <a:lstStyle/>
        <a:p>
          <a:endParaRPr lang="en-US" sz="2400"/>
        </a:p>
      </dgm:t>
    </dgm:pt>
    <dgm:pt modelId="{44581987-6AEB-49F8-ACDA-CD06596F423F}">
      <dgm:prSet custT="1"/>
      <dgm:spPr/>
      <dgm:t>
        <a:bodyPr/>
        <a:lstStyle/>
        <a:p>
          <a:pPr>
            <a:lnSpc>
              <a:spcPct val="100000"/>
            </a:lnSpc>
          </a:pPr>
          <a:r>
            <a:rPr lang="en-US" sz="1800"/>
            <a:t>What fleet do you represent?</a:t>
          </a:r>
        </a:p>
      </dgm:t>
    </dgm:pt>
    <dgm:pt modelId="{630EB21A-935F-4359-8033-0419723AC98B}" type="parTrans" cxnId="{147190A7-E8E3-4621-96FA-A797E8F34240}">
      <dgm:prSet/>
      <dgm:spPr/>
      <dgm:t>
        <a:bodyPr/>
        <a:lstStyle/>
        <a:p>
          <a:endParaRPr lang="en-US" sz="2400"/>
        </a:p>
      </dgm:t>
    </dgm:pt>
    <dgm:pt modelId="{42077F76-E16C-41FD-8B5D-11E5CC31D960}" type="sibTrans" cxnId="{147190A7-E8E3-4621-96FA-A797E8F34240}">
      <dgm:prSet/>
      <dgm:spPr/>
      <dgm:t>
        <a:bodyPr/>
        <a:lstStyle/>
        <a:p>
          <a:endParaRPr lang="en-US" sz="2400"/>
        </a:p>
      </dgm:t>
    </dgm:pt>
    <dgm:pt modelId="{498F73D9-E3EC-44DC-B637-2370E2FEA012}">
      <dgm:prSet custT="1"/>
      <dgm:spPr/>
      <dgm:t>
        <a:bodyPr/>
        <a:lstStyle/>
        <a:p>
          <a:pPr>
            <a:lnSpc>
              <a:spcPct val="100000"/>
            </a:lnSpc>
          </a:pPr>
          <a:r>
            <a:rPr lang="en-US" sz="1800"/>
            <a:t>How long you have been in fleet?</a:t>
          </a:r>
        </a:p>
      </dgm:t>
    </dgm:pt>
    <dgm:pt modelId="{806A1A76-C019-4583-8EE7-91A32A9E0937}" type="parTrans" cxnId="{30067048-17FB-455F-A7F7-87A0C530C917}">
      <dgm:prSet/>
      <dgm:spPr/>
      <dgm:t>
        <a:bodyPr/>
        <a:lstStyle/>
        <a:p>
          <a:endParaRPr lang="en-US" sz="2400"/>
        </a:p>
      </dgm:t>
    </dgm:pt>
    <dgm:pt modelId="{66BA38A9-1B18-4A89-A0C6-40358F79B6B2}" type="sibTrans" cxnId="{30067048-17FB-455F-A7F7-87A0C530C917}">
      <dgm:prSet/>
      <dgm:spPr/>
      <dgm:t>
        <a:bodyPr/>
        <a:lstStyle/>
        <a:p>
          <a:endParaRPr lang="en-US" sz="2400"/>
        </a:p>
      </dgm:t>
    </dgm:pt>
    <dgm:pt modelId="{281E149C-7578-4AFA-837A-CC5387C2F4CE}">
      <dgm:prSet custT="1"/>
      <dgm:spPr/>
      <dgm:t>
        <a:bodyPr/>
        <a:lstStyle/>
        <a:p>
          <a:pPr>
            <a:lnSpc>
              <a:spcPct val="100000"/>
            </a:lnSpc>
          </a:pPr>
          <a:r>
            <a:rPr lang="en-US" sz="1800"/>
            <a:t>What modules of FleetCommander do you use?</a:t>
          </a:r>
        </a:p>
      </dgm:t>
    </dgm:pt>
    <dgm:pt modelId="{75725DBB-8A3C-4709-95EF-81DFACDF3225}" type="parTrans" cxnId="{484CFBC1-64B9-4D14-8906-9FE71B6F8950}">
      <dgm:prSet/>
      <dgm:spPr/>
      <dgm:t>
        <a:bodyPr/>
        <a:lstStyle/>
        <a:p>
          <a:endParaRPr lang="en-US" sz="2400"/>
        </a:p>
      </dgm:t>
    </dgm:pt>
    <dgm:pt modelId="{A4D3B5E7-F2F6-432D-AC07-AB2A3D305FE2}" type="sibTrans" cxnId="{484CFBC1-64B9-4D14-8906-9FE71B6F8950}">
      <dgm:prSet/>
      <dgm:spPr/>
      <dgm:t>
        <a:bodyPr/>
        <a:lstStyle/>
        <a:p>
          <a:endParaRPr lang="en-US" sz="2400"/>
        </a:p>
      </dgm:t>
    </dgm:pt>
    <dgm:pt modelId="{97CC3C8F-4A54-4F53-808A-84B52D0C33AE}">
      <dgm:prSet custT="1"/>
      <dgm:spPr/>
      <dgm:t>
        <a:bodyPr/>
        <a:lstStyle/>
        <a:p>
          <a:pPr>
            <a:lnSpc>
              <a:spcPct val="100000"/>
            </a:lnSpc>
          </a:pPr>
          <a:r>
            <a:rPr lang="en-US" sz="1800" dirty="0"/>
            <a:t>What are your goals as a member of the Customer Advisory Board?</a:t>
          </a:r>
        </a:p>
      </dgm:t>
    </dgm:pt>
    <dgm:pt modelId="{A2C6610E-98A2-49B7-98F1-7E81694AAF38}" type="parTrans" cxnId="{4C429B37-B428-4CE0-83D4-0D32C332153F}">
      <dgm:prSet/>
      <dgm:spPr/>
      <dgm:t>
        <a:bodyPr/>
        <a:lstStyle/>
        <a:p>
          <a:endParaRPr lang="en-US" sz="2400"/>
        </a:p>
      </dgm:t>
    </dgm:pt>
    <dgm:pt modelId="{0D3DC00D-DD8B-451A-BE26-9E41E95FFDC3}" type="sibTrans" cxnId="{4C429B37-B428-4CE0-83D4-0D32C332153F}">
      <dgm:prSet/>
      <dgm:spPr/>
      <dgm:t>
        <a:bodyPr/>
        <a:lstStyle/>
        <a:p>
          <a:endParaRPr lang="en-US" sz="2400"/>
        </a:p>
      </dgm:t>
    </dgm:pt>
    <dgm:pt modelId="{60F8FF1E-3041-4D97-8CCA-4D0F9C0CD2B7}">
      <dgm:prSet custT="1"/>
      <dgm:spPr/>
      <dgm:t>
        <a:bodyPr/>
        <a:lstStyle/>
        <a:p>
          <a:pPr>
            <a:lnSpc>
              <a:spcPct val="100000"/>
            </a:lnSpc>
          </a:pPr>
          <a:r>
            <a:rPr lang="en-US" sz="1800" dirty="0"/>
            <a:t>All-time Favorite song</a:t>
          </a:r>
        </a:p>
      </dgm:t>
    </dgm:pt>
    <dgm:pt modelId="{A9842865-9A85-4DBF-928E-870ABB498301}" type="parTrans" cxnId="{3C206502-E1A5-4A7A-B763-EA3D93BA0E07}">
      <dgm:prSet/>
      <dgm:spPr/>
      <dgm:t>
        <a:bodyPr/>
        <a:lstStyle/>
        <a:p>
          <a:endParaRPr lang="en-US"/>
        </a:p>
      </dgm:t>
    </dgm:pt>
    <dgm:pt modelId="{650B3B9E-D989-4224-85E8-B6CDF054BCF7}" type="sibTrans" cxnId="{3C206502-E1A5-4A7A-B763-EA3D93BA0E07}">
      <dgm:prSet/>
      <dgm:spPr/>
      <dgm:t>
        <a:bodyPr/>
        <a:lstStyle/>
        <a:p>
          <a:endParaRPr lang="en-US"/>
        </a:p>
      </dgm:t>
    </dgm:pt>
    <dgm:pt modelId="{18FA0084-080D-4331-B4E4-4EB729152F73}" type="pres">
      <dgm:prSet presAssocID="{398B3B5B-9D4D-4DD4-9512-95A424314A76}" presName="root" presStyleCnt="0">
        <dgm:presLayoutVars>
          <dgm:dir/>
          <dgm:resizeHandles val="exact"/>
        </dgm:presLayoutVars>
      </dgm:prSet>
      <dgm:spPr/>
    </dgm:pt>
    <dgm:pt modelId="{4EAF9CB4-B8C1-4B0E-B8AF-395007420780}" type="pres">
      <dgm:prSet presAssocID="{563C3960-1761-448D-B882-E3C6F50E773F}" presName="compNode" presStyleCnt="0"/>
      <dgm:spPr/>
    </dgm:pt>
    <dgm:pt modelId="{EAC408C1-2B16-4001-9AC9-94644455D3E1}" type="pres">
      <dgm:prSet presAssocID="{563C3960-1761-448D-B882-E3C6F50E773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A1AA0265-988C-487C-BAB8-B9EF27A029C8}" type="pres">
      <dgm:prSet presAssocID="{563C3960-1761-448D-B882-E3C6F50E773F}" presName="spaceRect" presStyleCnt="0"/>
      <dgm:spPr/>
    </dgm:pt>
    <dgm:pt modelId="{FCAB1EA3-FB2A-457F-B6E1-1578505FB83D}" type="pres">
      <dgm:prSet presAssocID="{563C3960-1761-448D-B882-E3C6F50E773F}" presName="textRect" presStyleLbl="revTx" presStyleIdx="0" presStyleCnt="6">
        <dgm:presLayoutVars>
          <dgm:chMax val="1"/>
          <dgm:chPref val="1"/>
        </dgm:presLayoutVars>
      </dgm:prSet>
      <dgm:spPr/>
    </dgm:pt>
    <dgm:pt modelId="{32CE7316-9FAC-4118-9048-A14F409D19D9}" type="pres">
      <dgm:prSet presAssocID="{6E2D1D52-478B-4D04-8082-B6C03B73C4DD}" presName="sibTrans" presStyleCnt="0"/>
      <dgm:spPr/>
    </dgm:pt>
    <dgm:pt modelId="{E02A2952-414F-4C56-8B26-5812B24D9942}" type="pres">
      <dgm:prSet presAssocID="{44581987-6AEB-49F8-ACDA-CD06596F423F}" presName="compNode" presStyleCnt="0"/>
      <dgm:spPr/>
    </dgm:pt>
    <dgm:pt modelId="{5488D59D-E173-4727-B51F-136235E57592}" type="pres">
      <dgm:prSet presAssocID="{44581987-6AEB-49F8-ACDA-CD06596F423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raffic Light"/>
        </a:ext>
      </dgm:extLst>
    </dgm:pt>
    <dgm:pt modelId="{8F321F06-00F9-47F5-A611-03ED17B9DF74}" type="pres">
      <dgm:prSet presAssocID="{44581987-6AEB-49F8-ACDA-CD06596F423F}" presName="spaceRect" presStyleCnt="0"/>
      <dgm:spPr/>
    </dgm:pt>
    <dgm:pt modelId="{B3CD6EBA-98B2-4E71-BF43-6FB7F4067E7D}" type="pres">
      <dgm:prSet presAssocID="{44581987-6AEB-49F8-ACDA-CD06596F423F}" presName="textRect" presStyleLbl="revTx" presStyleIdx="1" presStyleCnt="6">
        <dgm:presLayoutVars>
          <dgm:chMax val="1"/>
          <dgm:chPref val="1"/>
        </dgm:presLayoutVars>
      </dgm:prSet>
      <dgm:spPr/>
    </dgm:pt>
    <dgm:pt modelId="{48F27D34-F4E2-4516-97BD-73FA7EA20155}" type="pres">
      <dgm:prSet presAssocID="{42077F76-E16C-41FD-8B5D-11E5CC31D960}" presName="sibTrans" presStyleCnt="0"/>
      <dgm:spPr/>
    </dgm:pt>
    <dgm:pt modelId="{A9211558-FE2E-460C-A4BC-9C4888C1E4D7}" type="pres">
      <dgm:prSet presAssocID="{498F73D9-E3EC-44DC-B637-2370E2FEA012}" presName="compNode" presStyleCnt="0"/>
      <dgm:spPr/>
    </dgm:pt>
    <dgm:pt modelId="{EA85A21B-3E0B-4012-A2B8-6C2B4A216CAF}" type="pres">
      <dgm:prSet presAssocID="{498F73D9-E3EC-44DC-B637-2370E2FEA012}"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ump truck"/>
        </a:ext>
      </dgm:extLst>
    </dgm:pt>
    <dgm:pt modelId="{7170EA3A-79B5-4F0D-BD7F-7273FDCCB475}" type="pres">
      <dgm:prSet presAssocID="{498F73D9-E3EC-44DC-B637-2370E2FEA012}" presName="spaceRect" presStyleCnt="0"/>
      <dgm:spPr/>
    </dgm:pt>
    <dgm:pt modelId="{21E2C8FE-C756-4DC1-882A-EB105EAFDA51}" type="pres">
      <dgm:prSet presAssocID="{498F73D9-E3EC-44DC-B637-2370E2FEA012}" presName="textRect" presStyleLbl="revTx" presStyleIdx="2" presStyleCnt="6">
        <dgm:presLayoutVars>
          <dgm:chMax val="1"/>
          <dgm:chPref val="1"/>
        </dgm:presLayoutVars>
      </dgm:prSet>
      <dgm:spPr/>
    </dgm:pt>
    <dgm:pt modelId="{06743DB3-1FF7-41D2-9636-60171EF7F3BD}" type="pres">
      <dgm:prSet presAssocID="{66BA38A9-1B18-4A89-A0C6-40358F79B6B2}" presName="sibTrans" presStyleCnt="0"/>
      <dgm:spPr/>
    </dgm:pt>
    <dgm:pt modelId="{B7960094-56F8-450F-8B6B-28BFFF34FA98}" type="pres">
      <dgm:prSet presAssocID="{281E149C-7578-4AFA-837A-CC5387C2F4CE}" presName="compNode" presStyleCnt="0"/>
      <dgm:spPr/>
    </dgm:pt>
    <dgm:pt modelId="{27C3082C-A626-49AA-9334-209F1FC6221E}" type="pres">
      <dgm:prSet presAssocID="{281E149C-7578-4AFA-837A-CC5387C2F4C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assroom"/>
        </a:ext>
      </dgm:extLst>
    </dgm:pt>
    <dgm:pt modelId="{BAC80B57-0D8F-476B-9E4B-FCE88D531F6A}" type="pres">
      <dgm:prSet presAssocID="{281E149C-7578-4AFA-837A-CC5387C2F4CE}" presName="spaceRect" presStyleCnt="0"/>
      <dgm:spPr/>
    </dgm:pt>
    <dgm:pt modelId="{3CC8B449-5D01-4E90-8C68-A398022894D3}" type="pres">
      <dgm:prSet presAssocID="{281E149C-7578-4AFA-837A-CC5387C2F4CE}" presName="textRect" presStyleLbl="revTx" presStyleIdx="3" presStyleCnt="6">
        <dgm:presLayoutVars>
          <dgm:chMax val="1"/>
          <dgm:chPref val="1"/>
        </dgm:presLayoutVars>
      </dgm:prSet>
      <dgm:spPr/>
    </dgm:pt>
    <dgm:pt modelId="{A8DB7773-49DF-494F-98C7-D8EA2AF23D91}" type="pres">
      <dgm:prSet presAssocID="{A4D3B5E7-F2F6-432D-AC07-AB2A3D305FE2}" presName="sibTrans" presStyleCnt="0"/>
      <dgm:spPr/>
    </dgm:pt>
    <dgm:pt modelId="{34A52EFA-3233-4277-AEA0-26D32EBAFAC1}" type="pres">
      <dgm:prSet presAssocID="{97CC3C8F-4A54-4F53-808A-84B52D0C33AE}" presName="compNode" presStyleCnt="0"/>
      <dgm:spPr/>
    </dgm:pt>
    <dgm:pt modelId="{7061E92F-6DFD-4AEE-9E7D-0EF21FA2D347}" type="pres">
      <dgm:prSet presAssocID="{97CC3C8F-4A54-4F53-808A-84B52D0C33A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Questions"/>
        </a:ext>
      </dgm:extLst>
    </dgm:pt>
    <dgm:pt modelId="{720C14FF-2DD3-4605-8FD8-9175D5B2DC4D}" type="pres">
      <dgm:prSet presAssocID="{97CC3C8F-4A54-4F53-808A-84B52D0C33AE}" presName="spaceRect" presStyleCnt="0"/>
      <dgm:spPr/>
    </dgm:pt>
    <dgm:pt modelId="{415D4826-9271-49A7-B3E9-7C10920C29FF}" type="pres">
      <dgm:prSet presAssocID="{97CC3C8F-4A54-4F53-808A-84B52D0C33AE}" presName="textRect" presStyleLbl="revTx" presStyleIdx="4" presStyleCnt="6">
        <dgm:presLayoutVars>
          <dgm:chMax val="1"/>
          <dgm:chPref val="1"/>
        </dgm:presLayoutVars>
      </dgm:prSet>
      <dgm:spPr/>
    </dgm:pt>
    <dgm:pt modelId="{40333F97-6862-4760-982A-D6621A8B31C2}" type="pres">
      <dgm:prSet presAssocID="{0D3DC00D-DD8B-451A-BE26-9E41E95FFDC3}" presName="sibTrans" presStyleCnt="0"/>
      <dgm:spPr/>
    </dgm:pt>
    <dgm:pt modelId="{B6D793A0-A47C-4311-B8F6-BD3C140840F1}" type="pres">
      <dgm:prSet presAssocID="{60F8FF1E-3041-4D97-8CCA-4D0F9C0CD2B7}" presName="compNode" presStyleCnt="0"/>
      <dgm:spPr/>
    </dgm:pt>
    <dgm:pt modelId="{F6A9E6D5-5AED-42F4-B174-03B576AB7A1A}" type="pres">
      <dgm:prSet presAssocID="{60F8FF1E-3041-4D97-8CCA-4D0F9C0CD2B7}" presName="iconRect" presStyleLbl="node1" presStyleIdx="5"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Questions"/>
        </a:ext>
      </dgm:extLst>
    </dgm:pt>
    <dgm:pt modelId="{B4489744-E497-400C-9CF6-E2C996E9465C}" type="pres">
      <dgm:prSet presAssocID="{60F8FF1E-3041-4D97-8CCA-4D0F9C0CD2B7}" presName="spaceRect" presStyleCnt="0"/>
      <dgm:spPr/>
    </dgm:pt>
    <dgm:pt modelId="{0670340C-2A81-4BD6-8522-8E8EE1AAF3A3}" type="pres">
      <dgm:prSet presAssocID="{60F8FF1E-3041-4D97-8CCA-4D0F9C0CD2B7}" presName="textRect" presStyleLbl="revTx" presStyleIdx="5" presStyleCnt="6">
        <dgm:presLayoutVars>
          <dgm:chMax val="1"/>
          <dgm:chPref val="1"/>
        </dgm:presLayoutVars>
      </dgm:prSet>
      <dgm:spPr/>
    </dgm:pt>
  </dgm:ptLst>
  <dgm:cxnLst>
    <dgm:cxn modelId="{3C206502-E1A5-4A7A-B763-EA3D93BA0E07}" srcId="{398B3B5B-9D4D-4DD4-9512-95A424314A76}" destId="{60F8FF1E-3041-4D97-8CCA-4D0F9C0CD2B7}" srcOrd="5" destOrd="0" parTransId="{A9842865-9A85-4DBF-928E-870ABB498301}" sibTransId="{650B3B9E-D989-4224-85E8-B6CDF054BCF7}"/>
    <dgm:cxn modelId="{9C422625-7454-4669-A758-0480914C1A01}" type="presOf" srcId="{281E149C-7578-4AFA-837A-CC5387C2F4CE}" destId="{3CC8B449-5D01-4E90-8C68-A398022894D3}" srcOrd="0" destOrd="0" presId="urn:microsoft.com/office/officeart/2018/2/layout/IconLabelList"/>
    <dgm:cxn modelId="{4C429B37-B428-4CE0-83D4-0D32C332153F}" srcId="{398B3B5B-9D4D-4DD4-9512-95A424314A76}" destId="{97CC3C8F-4A54-4F53-808A-84B52D0C33AE}" srcOrd="4" destOrd="0" parTransId="{A2C6610E-98A2-49B7-98F1-7E81694AAF38}" sibTransId="{0D3DC00D-DD8B-451A-BE26-9E41E95FFDC3}"/>
    <dgm:cxn modelId="{30067048-17FB-455F-A7F7-87A0C530C917}" srcId="{398B3B5B-9D4D-4DD4-9512-95A424314A76}" destId="{498F73D9-E3EC-44DC-B637-2370E2FEA012}" srcOrd="2" destOrd="0" parTransId="{806A1A76-C019-4583-8EE7-91A32A9E0937}" sibTransId="{66BA38A9-1B18-4A89-A0C6-40358F79B6B2}"/>
    <dgm:cxn modelId="{897CA081-C688-4DF6-8619-2013CFCEFAFF}" type="presOf" srcId="{60F8FF1E-3041-4D97-8CCA-4D0F9C0CD2B7}" destId="{0670340C-2A81-4BD6-8522-8E8EE1AAF3A3}" srcOrd="0" destOrd="0" presId="urn:microsoft.com/office/officeart/2018/2/layout/IconLabelList"/>
    <dgm:cxn modelId="{147190A7-E8E3-4621-96FA-A797E8F34240}" srcId="{398B3B5B-9D4D-4DD4-9512-95A424314A76}" destId="{44581987-6AEB-49F8-ACDA-CD06596F423F}" srcOrd="1" destOrd="0" parTransId="{630EB21A-935F-4359-8033-0419723AC98B}" sibTransId="{42077F76-E16C-41FD-8B5D-11E5CC31D960}"/>
    <dgm:cxn modelId="{A9DAFBB0-B0C5-4D7F-BA07-9573CEE0A701}" type="presOf" srcId="{498F73D9-E3EC-44DC-B637-2370E2FEA012}" destId="{21E2C8FE-C756-4DC1-882A-EB105EAFDA51}" srcOrd="0" destOrd="0" presId="urn:microsoft.com/office/officeart/2018/2/layout/IconLabelList"/>
    <dgm:cxn modelId="{484CFBC1-64B9-4D14-8906-9FE71B6F8950}" srcId="{398B3B5B-9D4D-4DD4-9512-95A424314A76}" destId="{281E149C-7578-4AFA-837A-CC5387C2F4CE}" srcOrd="3" destOrd="0" parTransId="{75725DBB-8A3C-4709-95EF-81DFACDF3225}" sibTransId="{A4D3B5E7-F2F6-432D-AC07-AB2A3D305FE2}"/>
    <dgm:cxn modelId="{349E92CC-0EBA-4920-9562-56D274D404B0}" type="presOf" srcId="{398B3B5B-9D4D-4DD4-9512-95A424314A76}" destId="{18FA0084-080D-4331-B4E4-4EB729152F73}" srcOrd="0" destOrd="0" presId="urn:microsoft.com/office/officeart/2018/2/layout/IconLabelList"/>
    <dgm:cxn modelId="{198D6AE3-0B0A-4978-B92D-9E4A18B9AD88}" type="presOf" srcId="{97CC3C8F-4A54-4F53-808A-84B52D0C33AE}" destId="{415D4826-9271-49A7-B3E9-7C10920C29FF}" srcOrd="0" destOrd="0" presId="urn:microsoft.com/office/officeart/2018/2/layout/IconLabelList"/>
    <dgm:cxn modelId="{606236EE-8042-4DBA-BDBD-83E6B3E90D48}" srcId="{398B3B5B-9D4D-4DD4-9512-95A424314A76}" destId="{563C3960-1761-448D-B882-E3C6F50E773F}" srcOrd="0" destOrd="0" parTransId="{D4F1B7B6-B054-4B17-BA37-2EBBC04C8010}" sibTransId="{6E2D1D52-478B-4D04-8082-B6C03B73C4DD}"/>
    <dgm:cxn modelId="{D8C37AF7-1874-49DA-BD66-58A85F4893B0}" type="presOf" srcId="{563C3960-1761-448D-B882-E3C6F50E773F}" destId="{FCAB1EA3-FB2A-457F-B6E1-1578505FB83D}" srcOrd="0" destOrd="0" presId="urn:microsoft.com/office/officeart/2018/2/layout/IconLabelList"/>
    <dgm:cxn modelId="{FAA108FE-52BB-4B7A-B94F-A27D362DC097}" type="presOf" srcId="{44581987-6AEB-49F8-ACDA-CD06596F423F}" destId="{B3CD6EBA-98B2-4E71-BF43-6FB7F4067E7D}" srcOrd="0" destOrd="0" presId="urn:microsoft.com/office/officeart/2018/2/layout/IconLabelList"/>
    <dgm:cxn modelId="{D6F91A83-95B3-492D-BCC2-0200DCA93777}" type="presParOf" srcId="{18FA0084-080D-4331-B4E4-4EB729152F73}" destId="{4EAF9CB4-B8C1-4B0E-B8AF-395007420780}" srcOrd="0" destOrd="0" presId="urn:microsoft.com/office/officeart/2018/2/layout/IconLabelList"/>
    <dgm:cxn modelId="{78B986C7-E973-45B8-8C70-63469905859A}" type="presParOf" srcId="{4EAF9CB4-B8C1-4B0E-B8AF-395007420780}" destId="{EAC408C1-2B16-4001-9AC9-94644455D3E1}" srcOrd="0" destOrd="0" presId="urn:microsoft.com/office/officeart/2018/2/layout/IconLabelList"/>
    <dgm:cxn modelId="{8788EDFB-9815-46ED-A50B-A1B512854738}" type="presParOf" srcId="{4EAF9CB4-B8C1-4B0E-B8AF-395007420780}" destId="{A1AA0265-988C-487C-BAB8-B9EF27A029C8}" srcOrd="1" destOrd="0" presId="urn:microsoft.com/office/officeart/2018/2/layout/IconLabelList"/>
    <dgm:cxn modelId="{699553EA-2516-4051-8625-4B98CEEDB661}" type="presParOf" srcId="{4EAF9CB4-B8C1-4B0E-B8AF-395007420780}" destId="{FCAB1EA3-FB2A-457F-B6E1-1578505FB83D}" srcOrd="2" destOrd="0" presId="urn:microsoft.com/office/officeart/2018/2/layout/IconLabelList"/>
    <dgm:cxn modelId="{BBC08A24-77B2-48E6-A339-09B68A2EAEF5}" type="presParOf" srcId="{18FA0084-080D-4331-B4E4-4EB729152F73}" destId="{32CE7316-9FAC-4118-9048-A14F409D19D9}" srcOrd="1" destOrd="0" presId="urn:microsoft.com/office/officeart/2018/2/layout/IconLabelList"/>
    <dgm:cxn modelId="{1025055C-1284-4175-90BF-1CF2CA045646}" type="presParOf" srcId="{18FA0084-080D-4331-B4E4-4EB729152F73}" destId="{E02A2952-414F-4C56-8B26-5812B24D9942}" srcOrd="2" destOrd="0" presId="urn:microsoft.com/office/officeart/2018/2/layout/IconLabelList"/>
    <dgm:cxn modelId="{011FF494-BAFD-4182-9DC3-95623B4759D7}" type="presParOf" srcId="{E02A2952-414F-4C56-8B26-5812B24D9942}" destId="{5488D59D-E173-4727-B51F-136235E57592}" srcOrd="0" destOrd="0" presId="urn:microsoft.com/office/officeart/2018/2/layout/IconLabelList"/>
    <dgm:cxn modelId="{11ED64BB-3291-4FE7-A89D-508189B26F0A}" type="presParOf" srcId="{E02A2952-414F-4C56-8B26-5812B24D9942}" destId="{8F321F06-00F9-47F5-A611-03ED17B9DF74}" srcOrd="1" destOrd="0" presId="urn:microsoft.com/office/officeart/2018/2/layout/IconLabelList"/>
    <dgm:cxn modelId="{66A27C79-7338-49F5-A9BD-A2C7E2959182}" type="presParOf" srcId="{E02A2952-414F-4C56-8B26-5812B24D9942}" destId="{B3CD6EBA-98B2-4E71-BF43-6FB7F4067E7D}" srcOrd="2" destOrd="0" presId="urn:microsoft.com/office/officeart/2018/2/layout/IconLabelList"/>
    <dgm:cxn modelId="{97F6FC49-CA2C-4DD3-A440-36B5BAB877E6}" type="presParOf" srcId="{18FA0084-080D-4331-B4E4-4EB729152F73}" destId="{48F27D34-F4E2-4516-97BD-73FA7EA20155}" srcOrd="3" destOrd="0" presId="urn:microsoft.com/office/officeart/2018/2/layout/IconLabelList"/>
    <dgm:cxn modelId="{4D6F1867-31D6-4F83-BEAE-6856AF197140}" type="presParOf" srcId="{18FA0084-080D-4331-B4E4-4EB729152F73}" destId="{A9211558-FE2E-460C-A4BC-9C4888C1E4D7}" srcOrd="4" destOrd="0" presId="urn:microsoft.com/office/officeart/2018/2/layout/IconLabelList"/>
    <dgm:cxn modelId="{2811286A-7D5B-43FE-BB25-D56B745E92F7}" type="presParOf" srcId="{A9211558-FE2E-460C-A4BC-9C4888C1E4D7}" destId="{EA85A21B-3E0B-4012-A2B8-6C2B4A216CAF}" srcOrd="0" destOrd="0" presId="urn:microsoft.com/office/officeart/2018/2/layout/IconLabelList"/>
    <dgm:cxn modelId="{DE5678E3-8C38-4403-BECF-F9F0167A998A}" type="presParOf" srcId="{A9211558-FE2E-460C-A4BC-9C4888C1E4D7}" destId="{7170EA3A-79B5-4F0D-BD7F-7273FDCCB475}" srcOrd="1" destOrd="0" presId="urn:microsoft.com/office/officeart/2018/2/layout/IconLabelList"/>
    <dgm:cxn modelId="{24370597-321A-4744-B1C2-EF8BA36E2F04}" type="presParOf" srcId="{A9211558-FE2E-460C-A4BC-9C4888C1E4D7}" destId="{21E2C8FE-C756-4DC1-882A-EB105EAFDA51}" srcOrd="2" destOrd="0" presId="urn:microsoft.com/office/officeart/2018/2/layout/IconLabelList"/>
    <dgm:cxn modelId="{8E43CAC8-B5F7-49F8-B3B1-6D889E26E025}" type="presParOf" srcId="{18FA0084-080D-4331-B4E4-4EB729152F73}" destId="{06743DB3-1FF7-41D2-9636-60171EF7F3BD}" srcOrd="5" destOrd="0" presId="urn:microsoft.com/office/officeart/2018/2/layout/IconLabelList"/>
    <dgm:cxn modelId="{E5FFFDBF-06D6-49A4-ACA7-77D9015941B6}" type="presParOf" srcId="{18FA0084-080D-4331-B4E4-4EB729152F73}" destId="{B7960094-56F8-450F-8B6B-28BFFF34FA98}" srcOrd="6" destOrd="0" presId="urn:microsoft.com/office/officeart/2018/2/layout/IconLabelList"/>
    <dgm:cxn modelId="{2E8A5517-414F-487F-9ACB-9C146B3547EF}" type="presParOf" srcId="{B7960094-56F8-450F-8B6B-28BFFF34FA98}" destId="{27C3082C-A626-49AA-9334-209F1FC6221E}" srcOrd="0" destOrd="0" presId="urn:microsoft.com/office/officeart/2018/2/layout/IconLabelList"/>
    <dgm:cxn modelId="{42D669A3-320E-4249-B69C-42935F2E8907}" type="presParOf" srcId="{B7960094-56F8-450F-8B6B-28BFFF34FA98}" destId="{BAC80B57-0D8F-476B-9E4B-FCE88D531F6A}" srcOrd="1" destOrd="0" presId="urn:microsoft.com/office/officeart/2018/2/layout/IconLabelList"/>
    <dgm:cxn modelId="{57838EE3-709C-492E-BC82-5749658B9ED6}" type="presParOf" srcId="{B7960094-56F8-450F-8B6B-28BFFF34FA98}" destId="{3CC8B449-5D01-4E90-8C68-A398022894D3}" srcOrd="2" destOrd="0" presId="urn:microsoft.com/office/officeart/2018/2/layout/IconLabelList"/>
    <dgm:cxn modelId="{17653EA1-A15E-4AB1-B8E0-0B97B302B04E}" type="presParOf" srcId="{18FA0084-080D-4331-B4E4-4EB729152F73}" destId="{A8DB7773-49DF-494F-98C7-D8EA2AF23D91}" srcOrd="7" destOrd="0" presId="urn:microsoft.com/office/officeart/2018/2/layout/IconLabelList"/>
    <dgm:cxn modelId="{7D70F1A9-A631-4214-838A-8FD3E2A7B8A6}" type="presParOf" srcId="{18FA0084-080D-4331-B4E4-4EB729152F73}" destId="{34A52EFA-3233-4277-AEA0-26D32EBAFAC1}" srcOrd="8" destOrd="0" presId="urn:microsoft.com/office/officeart/2018/2/layout/IconLabelList"/>
    <dgm:cxn modelId="{5F24D197-34B7-413F-9100-5D10AC79BE4C}" type="presParOf" srcId="{34A52EFA-3233-4277-AEA0-26D32EBAFAC1}" destId="{7061E92F-6DFD-4AEE-9E7D-0EF21FA2D347}" srcOrd="0" destOrd="0" presId="urn:microsoft.com/office/officeart/2018/2/layout/IconLabelList"/>
    <dgm:cxn modelId="{D6EF96F2-4985-4C90-9329-88FD56236EDA}" type="presParOf" srcId="{34A52EFA-3233-4277-AEA0-26D32EBAFAC1}" destId="{720C14FF-2DD3-4605-8FD8-9175D5B2DC4D}" srcOrd="1" destOrd="0" presId="urn:microsoft.com/office/officeart/2018/2/layout/IconLabelList"/>
    <dgm:cxn modelId="{D1935FE5-4D67-4BE0-95B6-43D7C97BFEA2}" type="presParOf" srcId="{34A52EFA-3233-4277-AEA0-26D32EBAFAC1}" destId="{415D4826-9271-49A7-B3E9-7C10920C29FF}" srcOrd="2" destOrd="0" presId="urn:microsoft.com/office/officeart/2018/2/layout/IconLabelList"/>
    <dgm:cxn modelId="{999BB178-3EB4-4753-A72C-98EDBD2640DD}" type="presParOf" srcId="{18FA0084-080D-4331-B4E4-4EB729152F73}" destId="{40333F97-6862-4760-982A-D6621A8B31C2}" srcOrd="9" destOrd="0" presId="urn:microsoft.com/office/officeart/2018/2/layout/IconLabelList"/>
    <dgm:cxn modelId="{2B0657FF-6E55-4041-9215-34C95C701AED}" type="presParOf" srcId="{18FA0084-080D-4331-B4E4-4EB729152F73}" destId="{B6D793A0-A47C-4311-B8F6-BD3C140840F1}" srcOrd="10" destOrd="0" presId="urn:microsoft.com/office/officeart/2018/2/layout/IconLabelList"/>
    <dgm:cxn modelId="{21263B35-DB8F-446F-AED9-18B7FCA10CB0}" type="presParOf" srcId="{B6D793A0-A47C-4311-B8F6-BD3C140840F1}" destId="{F6A9E6D5-5AED-42F4-B174-03B576AB7A1A}" srcOrd="0" destOrd="0" presId="urn:microsoft.com/office/officeart/2018/2/layout/IconLabelList"/>
    <dgm:cxn modelId="{4A1A5213-02EA-4825-8F59-B64ECDEC8E6F}" type="presParOf" srcId="{B6D793A0-A47C-4311-B8F6-BD3C140840F1}" destId="{B4489744-E497-400C-9CF6-E2C996E9465C}" srcOrd="1" destOrd="0" presId="urn:microsoft.com/office/officeart/2018/2/layout/IconLabelList"/>
    <dgm:cxn modelId="{61397A77-FA9D-490C-8177-0C53BEFDFF45}" type="presParOf" srcId="{B6D793A0-A47C-4311-B8F6-BD3C140840F1}" destId="{0670340C-2A81-4BD6-8522-8E8EE1AAF3A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E485B-D341-4EC7-973A-16ED2DC5F57C}">
      <dsp:nvSpPr>
        <dsp:cNvPr id="0" name=""/>
        <dsp:cNvSpPr/>
      </dsp:nvSpPr>
      <dsp:spPr>
        <a:xfrm>
          <a:off x="4405417" y="811"/>
          <a:ext cx="1952415" cy="1952415"/>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Please shut off your cell phones</a:t>
          </a:r>
        </a:p>
      </dsp:txBody>
      <dsp:txXfrm>
        <a:off x="4893521" y="811"/>
        <a:ext cx="976207" cy="1610742"/>
      </dsp:txXfrm>
    </dsp:sp>
    <dsp:sp modelId="{598A7E8B-80FB-41BE-894F-04203EE0B9AA}">
      <dsp:nvSpPr>
        <dsp:cNvPr id="0" name=""/>
        <dsp:cNvSpPr/>
      </dsp:nvSpPr>
      <dsp:spPr>
        <a:xfrm rot="4320000">
          <a:off x="6042656" y="1190335"/>
          <a:ext cx="1952415" cy="1952415"/>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There are no bad ideas</a:t>
          </a:r>
        </a:p>
      </dsp:txBody>
      <dsp:txXfrm rot="-5400000">
        <a:off x="6375968" y="1625647"/>
        <a:ext cx="1610742" cy="976207"/>
      </dsp:txXfrm>
    </dsp:sp>
    <dsp:sp modelId="{D253D7BF-472A-4AE3-9780-E2638A05C757}">
      <dsp:nvSpPr>
        <dsp:cNvPr id="0" name=""/>
        <dsp:cNvSpPr/>
      </dsp:nvSpPr>
      <dsp:spPr>
        <a:xfrm rot="8640000">
          <a:off x="5417286" y="3115025"/>
          <a:ext cx="1952415" cy="1952415"/>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Be respectful of other’s opinions and thoughts</a:t>
          </a:r>
        </a:p>
      </dsp:txBody>
      <dsp:txXfrm rot="10800000">
        <a:off x="6005805" y="3424071"/>
        <a:ext cx="976207" cy="1610742"/>
      </dsp:txXfrm>
    </dsp:sp>
    <dsp:sp modelId="{3E7320B0-27CB-406C-8B53-D02632CBAF93}">
      <dsp:nvSpPr>
        <dsp:cNvPr id="0" name=""/>
        <dsp:cNvSpPr/>
      </dsp:nvSpPr>
      <dsp:spPr>
        <a:xfrm rot="12960000">
          <a:off x="3393547" y="3115025"/>
          <a:ext cx="1952415" cy="1952415"/>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Raise your hand when you would like to speak</a:t>
          </a:r>
        </a:p>
      </dsp:txBody>
      <dsp:txXfrm rot="10800000">
        <a:off x="3781236" y="3424071"/>
        <a:ext cx="976207" cy="1610742"/>
      </dsp:txXfrm>
    </dsp:sp>
    <dsp:sp modelId="{3EF9213C-54EC-4C01-B2F8-3E37DC3CB50D}">
      <dsp:nvSpPr>
        <dsp:cNvPr id="0" name=""/>
        <dsp:cNvSpPr/>
      </dsp:nvSpPr>
      <dsp:spPr>
        <a:xfrm rot="17280000">
          <a:off x="2768177" y="1190335"/>
          <a:ext cx="1952415" cy="1952415"/>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Participate and enjoy</a:t>
          </a:r>
        </a:p>
      </dsp:txBody>
      <dsp:txXfrm rot="5400000">
        <a:off x="2776539" y="1625647"/>
        <a:ext cx="1610742" cy="9762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AACF6-FF2C-470A-AB5C-C984B54F2D54}">
      <dsp:nvSpPr>
        <dsp:cNvPr id="0" name=""/>
        <dsp:cNvSpPr/>
      </dsp:nvSpPr>
      <dsp:spPr>
        <a:xfrm>
          <a:off x="0" y="37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36D69A-D02A-434C-8EAD-E307300FD1A2}">
      <dsp:nvSpPr>
        <dsp:cNvPr id="0" name=""/>
        <dsp:cNvSpPr/>
      </dsp:nvSpPr>
      <dsp:spPr>
        <a:xfrm>
          <a:off x="0" y="379"/>
          <a:ext cx="10515600" cy="62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Influence product design, functionality, and priorities</a:t>
          </a:r>
        </a:p>
      </dsp:txBody>
      <dsp:txXfrm>
        <a:off x="0" y="379"/>
        <a:ext cx="10515600" cy="621774"/>
      </dsp:txXfrm>
    </dsp:sp>
    <dsp:sp modelId="{5A9902C5-E1D8-4E4E-B183-81D3338B8429}">
      <dsp:nvSpPr>
        <dsp:cNvPr id="0" name=""/>
        <dsp:cNvSpPr/>
      </dsp:nvSpPr>
      <dsp:spPr>
        <a:xfrm>
          <a:off x="0" y="62215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EB50A1-D539-41E0-AD6D-07CAE9415BBB}">
      <dsp:nvSpPr>
        <dsp:cNvPr id="0" name=""/>
        <dsp:cNvSpPr/>
      </dsp:nvSpPr>
      <dsp:spPr>
        <a:xfrm>
          <a:off x="0" y="622153"/>
          <a:ext cx="10515600" cy="62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Ability to engage with Agile Fleet’s product team</a:t>
          </a:r>
        </a:p>
      </dsp:txBody>
      <dsp:txXfrm>
        <a:off x="0" y="622153"/>
        <a:ext cx="10515600" cy="621774"/>
      </dsp:txXfrm>
    </dsp:sp>
    <dsp:sp modelId="{F67DCB2F-DA64-4B8D-B3EF-9BEE26A1C328}">
      <dsp:nvSpPr>
        <dsp:cNvPr id="0" name=""/>
        <dsp:cNvSpPr/>
      </dsp:nvSpPr>
      <dsp:spPr>
        <a:xfrm>
          <a:off x="0" y="124392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B6DCB0-BED9-4318-82A4-F4881CE42805}">
      <dsp:nvSpPr>
        <dsp:cNvPr id="0" name=""/>
        <dsp:cNvSpPr/>
      </dsp:nvSpPr>
      <dsp:spPr>
        <a:xfrm>
          <a:off x="0" y="1243927"/>
          <a:ext cx="10515600" cy="62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Network with fellow CAB members, FC users, and Agile personnel</a:t>
          </a:r>
        </a:p>
      </dsp:txBody>
      <dsp:txXfrm>
        <a:off x="0" y="1243927"/>
        <a:ext cx="10515600" cy="621774"/>
      </dsp:txXfrm>
    </dsp:sp>
    <dsp:sp modelId="{51611BBA-C34C-4950-B167-DEE61BE63437}">
      <dsp:nvSpPr>
        <dsp:cNvPr id="0" name=""/>
        <dsp:cNvSpPr/>
      </dsp:nvSpPr>
      <dsp:spPr>
        <a:xfrm>
          <a:off x="0" y="186570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24943A-1A68-49F7-9B7E-D2DC90037EC0}">
      <dsp:nvSpPr>
        <dsp:cNvPr id="0" name=""/>
        <dsp:cNvSpPr/>
      </dsp:nvSpPr>
      <dsp:spPr>
        <a:xfrm>
          <a:off x="0" y="1865702"/>
          <a:ext cx="10515600" cy="62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Early access to the FC feature design and demos</a:t>
          </a:r>
        </a:p>
      </dsp:txBody>
      <dsp:txXfrm>
        <a:off x="0" y="1865702"/>
        <a:ext cx="10515600" cy="621774"/>
      </dsp:txXfrm>
    </dsp:sp>
    <dsp:sp modelId="{55B7A417-82A2-4A40-AEEE-31F8BC542EFD}">
      <dsp:nvSpPr>
        <dsp:cNvPr id="0" name=""/>
        <dsp:cNvSpPr/>
      </dsp:nvSpPr>
      <dsp:spPr>
        <a:xfrm>
          <a:off x="0" y="248747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C0C35A-20A2-4DDC-8DCF-8F7D4A6E49BE}">
      <dsp:nvSpPr>
        <dsp:cNvPr id="0" name=""/>
        <dsp:cNvSpPr/>
      </dsp:nvSpPr>
      <dsp:spPr>
        <a:xfrm>
          <a:off x="0" y="2487476"/>
          <a:ext cx="10515600" cy="62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Early access to new releases</a:t>
          </a:r>
        </a:p>
      </dsp:txBody>
      <dsp:txXfrm>
        <a:off x="0" y="2487476"/>
        <a:ext cx="10515600" cy="6217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2BAFC-43D9-4D5F-9E54-BDD2A6815930}">
      <dsp:nvSpPr>
        <dsp:cNvPr id="0" name=""/>
        <dsp:cNvSpPr/>
      </dsp:nvSpPr>
      <dsp:spPr>
        <a:xfrm>
          <a:off x="3080"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12-month commitment</a:t>
          </a:r>
        </a:p>
      </dsp:txBody>
      <dsp:txXfrm>
        <a:off x="3080" y="587032"/>
        <a:ext cx="2444055" cy="1466433"/>
      </dsp:txXfrm>
    </dsp:sp>
    <dsp:sp modelId="{9B81E5C4-1519-4331-83C6-9102F915ED20}">
      <dsp:nvSpPr>
        <dsp:cNvPr id="0" name=""/>
        <dsp:cNvSpPr/>
      </dsp:nvSpPr>
      <dsp:spPr>
        <a:xfrm>
          <a:off x="2691541"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Attend quarterly virtual meetings up to a maximum of four hours per quarter</a:t>
          </a:r>
        </a:p>
      </dsp:txBody>
      <dsp:txXfrm>
        <a:off x="2691541" y="587032"/>
        <a:ext cx="2444055" cy="1466433"/>
      </dsp:txXfrm>
    </dsp:sp>
    <dsp:sp modelId="{389519E0-AC18-4287-B38A-C4F6F79D7408}">
      <dsp:nvSpPr>
        <dsp:cNvPr id="0" name=""/>
        <dsp:cNvSpPr/>
      </dsp:nvSpPr>
      <dsp:spPr>
        <a:xfrm>
          <a:off x="5380002"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Meet annually in person the day before the FCUC</a:t>
          </a:r>
        </a:p>
      </dsp:txBody>
      <dsp:txXfrm>
        <a:off x="5380002" y="587032"/>
        <a:ext cx="2444055" cy="1466433"/>
      </dsp:txXfrm>
    </dsp:sp>
    <dsp:sp modelId="{83DE1B6C-AEF8-42B1-8BBE-1ED47444EAC2}">
      <dsp:nvSpPr>
        <dsp:cNvPr id="0" name=""/>
        <dsp:cNvSpPr/>
      </dsp:nvSpPr>
      <dsp:spPr>
        <a:xfrm>
          <a:off x="8068463"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Share use cases and experiences</a:t>
          </a:r>
        </a:p>
      </dsp:txBody>
      <dsp:txXfrm>
        <a:off x="8068463" y="587032"/>
        <a:ext cx="2444055" cy="1466433"/>
      </dsp:txXfrm>
    </dsp:sp>
    <dsp:sp modelId="{D4DAF331-3C1E-4821-B54C-505C9A00A9B2}">
      <dsp:nvSpPr>
        <dsp:cNvPr id="0" name=""/>
        <dsp:cNvSpPr/>
      </dsp:nvSpPr>
      <dsp:spPr>
        <a:xfrm>
          <a:off x="3080" y="2309295"/>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Share product feedback</a:t>
          </a:r>
        </a:p>
      </dsp:txBody>
      <dsp:txXfrm>
        <a:off x="3080" y="2309295"/>
        <a:ext cx="2444055" cy="1466433"/>
      </dsp:txXfrm>
    </dsp:sp>
    <dsp:sp modelId="{5C537CAC-C307-4E33-BAB9-61389BA05869}">
      <dsp:nvSpPr>
        <dsp:cNvPr id="0" name=""/>
        <dsp:cNvSpPr/>
      </dsp:nvSpPr>
      <dsp:spPr>
        <a:xfrm>
          <a:off x="2691541"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Share product ideas (new features/functionality)</a:t>
          </a:r>
        </a:p>
      </dsp:txBody>
      <dsp:txXfrm>
        <a:off x="2691541" y="2297871"/>
        <a:ext cx="2444055" cy="1466433"/>
      </dsp:txXfrm>
    </dsp:sp>
    <dsp:sp modelId="{5ADB0436-BC0A-42A7-87A2-28F97F9BF621}">
      <dsp:nvSpPr>
        <dsp:cNvPr id="0" name=""/>
        <dsp:cNvSpPr/>
      </dsp:nvSpPr>
      <dsp:spPr>
        <a:xfrm>
          <a:off x="5380002"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Provide feedback on product priorities</a:t>
          </a:r>
        </a:p>
      </dsp:txBody>
      <dsp:txXfrm>
        <a:off x="5380002" y="2297871"/>
        <a:ext cx="2444055" cy="1466433"/>
      </dsp:txXfrm>
    </dsp:sp>
    <dsp:sp modelId="{7C2AC79D-5BE3-4370-8CF4-966C827360FF}">
      <dsp:nvSpPr>
        <dsp:cNvPr id="0" name=""/>
        <dsp:cNvSpPr/>
      </dsp:nvSpPr>
      <dsp:spPr>
        <a:xfrm>
          <a:off x="8068463"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Participate in Beta testing </a:t>
          </a:r>
        </a:p>
      </dsp:txBody>
      <dsp:txXfrm>
        <a:off x="8068463" y="2297871"/>
        <a:ext cx="2444055" cy="14664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89A0C-039F-43D0-9F2F-32DD50B7AC68}">
      <dsp:nvSpPr>
        <dsp:cNvPr id="0" name=""/>
        <dsp:cNvSpPr/>
      </dsp:nvSpPr>
      <dsp:spPr>
        <a:xfrm>
          <a:off x="1747800" y="74397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99CBEE-5F79-4550-9676-34E54A15ADAD}">
      <dsp:nvSpPr>
        <dsp:cNvPr id="0" name=""/>
        <dsp:cNvSpPr/>
      </dsp:nvSpPr>
      <dsp:spPr>
        <a:xfrm>
          <a:off x="559800" y="3158129"/>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If you are not able to make it to a meeting you may have a team member attend for you.</a:t>
          </a:r>
        </a:p>
      </dsp:txBody>
      <dsp:txXfrm>
        <a:off x="559800" y="3158129"/>
        <a:ext cx="4320000" cy="720000"/>
      </dsp:txXfrm>
    </dsp:sp>
    <dsp:sp modelId="{0E1A5F91-1597-4424-8958-70F9CD15EB82}">
      <dsp:nvSpPr>
        <dsp:cNvPr id="0" name=""/>
        <dsp:cNvSpPr/>
      </dsp:nvSpPr>
      <dsp:spPr>
        <a:xfrm>
          <a:off x="6823800" y="74397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D4E1DD-EFC0-4D2A-B3AA-303E009BEF8E}">
      <dsp:nvSpPr>
        <dsp:cNvPr id="0" name=""/>
        <dsp:cNvSpPr/>
      </dsp:nvSpPr>
      <dsp:spPr>
        <a:xfrm>
          <a:off x="5635800" y="3158129"/>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If you have a team member that is well versed in the system or topic for the quarterly meetings, they may join with you to add increased experience from users. </a:t>
          </a:r>
        </a:p>
      </dsp:txBody>
      <dsp:txXfrm>
        <a:off x="5635800" y="3158129"/>
        <a:ext cx="432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408C1-2B16-4001-9AC9-94644455D3E1}">
      <dsp:nvSpPr>
        <dsp:cNvPr id="0" name=""/>
        <dsp:cNvSpPr/>
      </dsp:nvSpPr>
      <dsp:spPr>
        <a:xfrm>
          <a:off x="469090" y="1237398"/>
          <a:ext cx="762539" cy="7625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B1EA3-FB2A-457F-B6E1-1578505FB83D}">
      <dsp:nvSpPr>
        <dsp:cNvPr id="0" name=""/>
        <dsp:cNvSpPr/>
      </dsp:nvSpPr>
      <dsp:spPr>
        <a:xfrm>
          <a:off x="3094" y="2320432"/>
          <a:ext cx="1694531" cy="1053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What is your name?</a:t>
          </a:r>
        </a:p>
      </dsp:txBody>
      <dsp:txXfrm>
        <a:off x="3094" y="2320432"/>
        <a:ext cx="1694531" cy="1053124"/>
      </dsp:txXfrm>
    </dsp:sp>
    <dsp:sp modelId="{5488D59D-E173-4727-B51F-136235E57592}">
      <dsp:nvSpPr>
        <dsp:cNvPr id="0" name=""/>
        <dsp:cNvSpPr/>
      </dsp:nvSpPr>
      <dsp:spPr>
        <a:xfrm>
          <a:off x="2460165" y="1237398"/>
          <a:ext cx="762539" cy="7625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CD6EBA-98B2-4E71-BF43-6FB7F4067E7D}">
      <dsp:nvSpPr>
        <dsp:cNvPr id="0" name=""/>
        <dsp:cNvSpPr/>
      </dsp:nvSpPr>
      <dsp:spPr>
        <a:xfrm>
          <a:off x="1994169" y="2320432"/>
          <a:ext cx="1694531" cy="1053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What fleet do you represent?</a:t>
          </a:r>
        </a:p>
      </dsp:txBody>
      <dsp:txXfrm>
        <a:off x="1994169" y="2320432"/>
        <a:ext cx="1694531" cy="1053124"/>
      </dsp:txXfrm>
    </dsp:sp>
    <dsp:sp modelId="{EA85A21B-3E0B-4012-A2B8-6C2B4A216CAF}">
      <dsp:nvSpPr>
        <dsp:cNvPr id="0" name=""/>
        <dsp:cNvSpPr/>
      </dsp:nvSpPr>
      <dsp:spPr>
        <a:xfrm>
          <a:off x="4451239" y="1237398"/>
          <a:ext cx="762539" cy="7625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E2C8FE-C756-4DC1-882A-EB105EAFDA51}">
      <dsp:nvSpPr>
        <dsp:cNvPr id="0" name=""/>
        <dsp:cNvSpPr/>
      </dsp:nvSpPr>
      <dsp:spPr>
        <a:xfrm>
          <a:off x="3985243" y="2320432"/>
          <a:ext cx="1694531" cy="1053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How long you have been in fleet?</a:t>
          </a:r>
        </a:p>
      </dsp:txBody>
      <dsp:txXfrm>
        <a:off x="3985243" y="2320432"/>
        <a:ext cx="1694531" cy="1053124"/>
      </dsp:txXfrm>
    </dsp:sp>
    <dsp:sp modelId="{27C3082C-A626-49AA-9334-209F1FC6221E}">
      <dsp:nvSpPr>
        <dsp:cNvPr id="0" name=""/>
        <dsp:cNvSpPr/>
      </dsp:nvSpPr>
      <dsp:spPr>
        <a:xfrm>
          <a:off x="6442313" y="1237398"/>
          <a:ext cx="762539" cy="7625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C8B449-5D01-4E90-8C68-A398022894D3}">
      <dsp:nvSpPr>
        <dsp:cNvPr id="0" name=""/>
        <dsp:cNvSpPr/>
      </dsp:nvSpPr>
      <dsp:spPr>
        <a:xfrm>
          <a:off x="5976317" y="2320432"/>
          <a:ext cx="1694531" cy="1053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What modules of FleetCommander do you use?</a:t>
          </a:r>
        </a:p>
      </dsp:txBody>
      <dsp:txXfrm>
        <a:off x="5976317" y="2320432"/>
        <a:ext cx="1694531" cy="1053124"/>
      </dsp:txXfrm>
    </dsp:sp>
    <dsp:sp modelId="{7061E92F-6DFD-4AEE-9E7D-0EF21FA2D347}">
      <dsp:nvSpPr>
        <dsp:cNvPr id="0" name=""/>
        <dsp:cNvSpPr/>
      </dsp:nvSpPr>
      <dsp:spPr>
        <a:xfrm>
          <a:off x="8433387" y="1237398"/>
          <a:ext cx="762539" cy="76253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5D4826-9271-49A7-B3E9-7C10920C29FF}">
      <dsp:nvSpPr>
        <dsp:cNvPr id="0" name=""/>
        <dsp:cNvSpPr/>
      </dsp:nvSpPr>
      <dsp:spPr>
        <a:xfrm>
          <a:off x="7967391" y="2320432"/>
          <a:ext cx="1694531" cy="1053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What are your goals as a member of the Customer Advisory Board?</a:t>
          </a:r>
        </a:p>
      </dsp:txBody>
      <dsp:txXfrm>
        <a:off x="7967391" y="2320432"/>
        <a:ext cx="1694531" cy="1053124"/>
      </dsp:txXfrm>
    </dsp:sp>
    <dsp:sp modelId="{F6A9E6D5-5AED-42F4-B174-03B576AB7A1A}">
      <dsp:nvSpPr>
        <dsp:cNvPr id="0" name=""/>
        <dsp:cNvSpPr/>
      </dsp:nvSpPr>
      <dsp:spPr>
        <a:xfrm>
          <a:off x="10424462" y="1237398"/>
          <a:ext cx="762539" cy="76253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70340C-2A81-4BD6-8522-8E8EE1AAF3A3}">
      <dsp:nvSpPr>
        <dsp:cNvPr id="0" name=""/>
        <dsp:cNvSpPr/>
      </dsp:nvSpPr>
      <dsp:spPr>
        <a:xfrm>
          <a:off x="9958465" y="2320432"/>
          <a:ext cx="1694531" cy="1053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All-time Favorite song</a:t>
          </a:r>
        </a:p>
      </dsp:txBody>
      <dsp:txXfrm>
        <a:off x="9958465" y="2320432"/>
        <a:ext cx="1694531" cy="1053124"/>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90843D-E45E-A98C-5900-7DF7D46AAD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625743F-5383-9DBF-3BD0-4C9CB4C5D4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CFC419-E1EA-4A6A-9960-FEF3FBCF2D48}" type="datetimeFigureOut">
              <a:rPr lang="en-US" smtClean="0"/>
              <a:t>9/22/2023</a:t>
            </a:fld>
            <a:endParaRPr lang="en-US"/>
          </a:p>
        </p:txBody>
      </p:sp>
      <p:sp>
        <p:nvSpPr>
          <p:cNvPr id="4" name="Footer Placeholder 3">
            <a:extLst>
              <a:ext uri="{FF2B5EF4-FFF2-40B4-BE49-F238E27FC236}">
                <a16:creationId xmlns:a16="http://schemas.microsoft.com/office/drawing/2014/main" id="{2B822858-46E4-1221-5741-2033E8DE56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799FDA-A62A-58DF-413F-2195D772EB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4B65B2-6D2C-4F10-B508-5685CB454315}" type="slidenum">
              <a:rPr lang="en-US" smtClean="0"/>
              <a:t>‹#›</a:t>
            </a:fld>
            <a:endParaRPr lang="en-US"/>
          </a:p>
        </p:txBody>
      </p:sp>
    </p:spTree>
    <p:extLst>
      <p:ext uri="{BB962C8B-B14F-4D97-AF65-F5344CB8AC3E}">
        <p14:creationId xmlns:p14="http://schemas.microsoft.com/office/powerpoint/2010/main" val="6773614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2FBE90-BA5D-4B17-A6D2-9029EEAC74F1}"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D9E82-CC51-43AF-A018-21094C6E5263}" type="slidenum">
              <a:rPr lang="en-US" smtClean="0"/>
              <a:t>‹#›</a:t>
            </a:fld>
            <a:endParaRPr lang="en-US"/>
          </a:p>
        </p:txBody>
      </p:sp>
    </p:spTree>
    <p:extLst>
      <p:ext uri="{BB962C8B-B14F-4D97-AF65-F5344CB8AC3E}">
        <p14:creationId xmlns:p14="http://schemas.microsoft.com/office/powerpoint/2010/main" val="2594158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D9E82-CC51-43AF-A018-21094C6E5263}" type="slidenum">
              <a:rPr lang="en-US" smtClean="0"/>
              <a:t>3</a:t>
            </a:fld>
            <a:endParaRPr lang="en-US"/>
          </a:p>
        </p:txBody>
      </p:sp>
    </p:spTree>
    <p:extLst>
      <p:ext uri="{BB962C8B-B14F-4D97-AF65-F5344CB8AC3E}">
        <p14:creationId xmlns:p14="http://schemas.microsoft.com/office/powerpoint/2010/main" val="2087820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D9E82-CC51-43AF-A018-21094C6E5263}" type="slidenum">
              <a:rPr lang="en-US" smtClean="0"/>
              <a:t>19</a:t>
            </a:fld>
            <a:endParaRPr lang="en-US"/>
          </a:p>
        </p:txBody>
      </p:sp>
    </p:spTree>
    <p:extLst>
      <p:ext uri="{BB962C8B-B14F-4D97-AF65-F5344CB8AC3E}">
        <p14:creationId xmlns:p14="http://schemas.microsoft.com/office/powerpoint/2010/main" val="3786522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 </a:t>
            </a:r>
            <a:r>
              <a:rPr lang="en-US" dirty="0" err="1"/>
              <a:t>mintues</a:t>
            </a:r>
            <a:endParaRPr lang="en-US" dirty="0"/>
          </a:p>
        </p:txBody>
      </p:sp>
      <p:sp>
        <p:nvSpPr>
          <p:cNvPr id="4" name="Slide Number Placeholder 3"/>
          <p:cNvSpPr>
            <a:spLocks noGrp="1"/>
          </p:cNvSpPr>
          <p:nvPr>
            <p:ph type="sldNum" sz="quarter" idx="5"/>
          </p:nvPr>
        </p:nvSpPr>
        <p:spPr/>
        <p:txBody>
          <a:bodyPr/>
          <a:lstStyle/>
          <a:p>
            <a:fld id="{52ED9E82-CC51-43AF-A018-21094C6E5263}" type="slidenum">
              <a:rPr lang="en-US" smtClean="0"/>
              <a:t>23</a:t>
            </a:fld>
            <a:endParaRPr lang="en-US"/>
          </a:p>
        </p:txBody>
      </p:sp>
    </p:spTree>
    <p:extLst>
      <p:ext uri="{BB962C8B-B14F-4D97-AF65-F5344CB8AC3E}">
        <p14:creationId xmlns:p14="http://schemas.microsoft.com/office/powerpoint/2010/main" val="1158746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 minutes for this section</a:t>
            </a:r>
          </a:p>
        </p:txBody>
      </p:sp>
      <p:sp>
        <p:nvSpPr>
          <p:cNvPr id="4" name="Slide Number Placeholder 3"/>
          <p:cNvSpPr>
            <a:spLocks noGrp="1"/>
          </p:cNvSpPr>
          <p:nvPr>
            <p:ph type="sldNum" sz="quarter" idx="5"/>
          </p:nvPr>
        </p:nvSpPr>
        <p:spPr/>
        <p:txBody>
          <a:bodyPr/>
          <a:lstStyle/>
          <a:p>
            <a:fld id="{52ED9E82-CC51-43AF-A018-21094C6E5263}" type="slidenum">
              <a:rPr lang="en-US" smtClean="0"/>
              <a:t>27</a:t>
            </a:fld>
            <a:endParaRPr lang="en-US"/>
          </a:p>
        </p:txBody>
      </p:sp>
    </p:spTree>
    <p:extLst>
      <p:ext uri="{BB962C8B-B14F-4D97-AF65-F5344CB8AC3E}">
        <p14:creationId xmlns:p14="http://schemas.microsoft.com/office/powerpoint/2010/main" val="122465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a:t>
            </a:r>
          </a:p>
        </p:txBody>
      </p:sp>
      <p:sp>
        <p:nvSpPr>
          <p:cNvPr id="4" name="Slide Number Placeholder 3"/>
          <p:cNvSpPr>
            <a:spLocks noGrp="1"/>
          </p:cNvSpPr>
          <p:nvPr>
            <p:ph type="sldNum" sz="quarter" idx="5"/>
          </p:nvPr>
        </p:nvSpPr>
        <p:spPr/>
        <p:txBody>
          <a:bodyPr/>
          <a:lstStyle/>
          <a:p>
            <a:fld id="{52ED9E82-CC51-43AF-A018-21094C6E5263}" type="slidenum">
              <a:rPr lang="en-US" smtClean="0"/>
              <a:t>32</a:t>
            </a:fld>
            <a:endParaRPr lang="en-US"/>
          </a:p>
        </p:txBody>
      </p:sp>
    </p:spTree>
    <p:extLst>
      <p:ext uri="{BB962C8B-B14F-4D97-AF65-F5344CB8AC3E}">
        <p14:creationId xmlns:p14="http://schemas.microsoft.com/office/powerpoint/2010/main" val="2595618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D9E82-CC51-43AF-A018-21094C6E5263}" type="slidenum">
              <a:rPr lang="en-US" smtClean="0"/>
              <a:t>33</a:t>
            </a:fld>
            <a:endParaRPr lang="en-US"/>
          </a:p>
        </p:txBody>
      </p:sp>
    </p:spTree>
    <p:extLst>
      <p:ext uri="{BB962C8B-B14F-4D97-AF65-F5344CB8AC3E}">
        <p14:creationId xmlns:p14="http://schemas.microsoft.com/office/powerpoint/2010/main" val="3877754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as we know time is precious! Thank you for your feedback as it is so important for us to have your feedback so we can continue to improve and be a good partner. It is part of our core values. </a:t>
            </a:r>
          </a:p>
        </p:txBody>
      </p:sp>
      <p:sp>
        <p:nvSpPr>
          <p:cNvPr id="4" name="Slide Number Placeholder 3"/>
          <p:cNvSpPr>
            <a:spLocks noGrp="1"/>
          </p:cNvSpPr>
          <p:nvPr>
            <p:ph type="sldNum" sz="quarter" idx="5"/>
          </p:nvPr>
        </p:nvSpPr>
        <p:spPr/>
        <p:txBody>
          <a:bodyPr/>
          <a:lstStyle/>
          <a:p>
            <a:fld id="{52ED9E82-CC51-43AF-A018-21094C6E5263}" type="slidenum">
              <a:rPr lang="en-US" smtClean="0"/>
              <a:t>35</a:t>
            </a:fld>
            <a:endParaRPr lang="en-US"/>
          </a:p>
        </p:txBody>
      </p:sp>
    </p:spTree>
    <p:extLst>
      <p:ext uri="{BB962C8B-B14F-4D97-AF65-F5344CB8AC3E}">
        <p14:creationId xmlns:p14="http://schemas.microsoft.com/office/powerpoint/2010/main" val="3949214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6FE4-9D40-EC04-57AE-F5B05B97EE60}"/>
              </a:ext>
            </a:extLst>
          </p:cNvPr>
          <p:cNvSpPr>
            <a:spLocks noGrp="1"/>
          </p:cNvSpPr>
          <p:nvPr>
            <p:ph type="ctrTitle"/>
          </p:nvPr>
        </p:nvSpPr>
        <p:spPr>
          <a:xfrm>
            <a:off x="6638544" y="1915826"/>
            <a:ext cx="5315712" cy="1950021"/>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DBE369E-1233-3909-A7CD-3F29AFB52770}"/>
              </a:ext>
            </a:extLst>
          </p:cNvPr>
          <p:cNvSpPr>
            <a:spLocks noGrp="1"/>
          </p:cNvSpPr>
          <p:nvPr>
            <p:ph type="subTitle" idx="1"/>
          </p:nvPr>
        </p:nvSpPr>
        <p:spPr>
          <a:xfrm>
            <a:off x="7924800" y="3967163"/>
            <a:ext cx="2743200" cy="81451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03A04C2-D1F0-3119-C321-CC5299CFB7FE}"/>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5" name="Footer Placeholder 4">
            <a:extLst>
              <a:ext uri="{FF2B5EF4-FFF2-40B4-BE49-F238E27FC236}">
                <a16:creationId xmlns:a16="http://schemas.microsoft.com/office/drawing/2014/main" id="{D477D719-EEC3-B9C6-7594-35C5C6851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B7A6F-2C11-A4C4-962F-4B3CA501000B}"/>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3164631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6F710-ECDD-506C-8F6E-10329C871D3F}"/>
              </a:ext>
            </a:extLst>
          </p:cNvPr>
          <p:cNvSpPr>
            <a:spLocks noGrp="1"/>
          </p:cNvSpPr>
          <p:nvPr>
            <p:ph type="title" hasCustomPrompt="1"/>
          </p:nvPr>
        </p:nvSpPr>
        <p:spPr>
          <a:xfrm>
            <a:off x="3566159" y="3234164"/>
            <a:ext cx="5059680" cy="988187"/>
          </a:xfrm>
        </p:spPr>
        <p:txBody>
          <a:bodyPr/>
          <a:lstStyle>
            <a:lvl1pPr algn="ctr">
              <a:defRPr>
                <a:solidFill>
                  <a:schemeClr val="bg1"/>
                </a:solidFill>
              </a:defRPr>
            </a:lvl1pPr>
          </a:lstStyle>
          <a:p>
            <a:r>
              <a:rPr lang="en-US" dirty="0"/>
              <a:t>Section Heading</a:t>
            </a:r>
          </a:p>
        </p:txBody>
      </p:sp>
      <p:sp>
        <p:nvSpPr>
          <p:cNvPr id="3" name="Date Placeholder 2">
            <a:extLst>
              <a:ext uri="{FF2B5EF4-FFF2-40B4-BE49-F238E27FC236}">
                <a16:creationId xmlns:a16="http://schemas.microsoft.com/office/drawing/2014/main" id="{2FA87190-A8AB-8336-5DE8-1ED009067FA3}"/>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4" name="Footer Placeholder 3">
            <a:extLst>
              <a:ext uri="{FF2B5EF4-FFF2-40B4-BE49-F238E27FC236}">
                <a16:creationId xmlns:a16="http://schemas.microsoft.com/office/drawing/2014/main" id="{60CE4983-1F9A-9CC2-4ADD-C22A5B61BE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742237-DFC3-369E-EA49-F72FD11E4D49}"/>
              </a:ext>
            </a:extLst>
          </p:cNvPr>
          <p:cNvSpPr>
            <a:spLocks noGrp="1"/>
          </p:cNvSpPr>
          <p:nvPr>
            <p:ph type="sldNum" sz="quarter" idx="12"/>
          </p:nvPr>
        </p:nvSpPr>
        <p:spPr/>
        <p:txBody>
          <a:bodyPr/>
          <a:lstStyle/>
          <a:p>
            <a:fld id="{62555AFF-BEBF-49A0-88B2-89BB5A69A3D7}" type="slidenum">
              <a:rPr lang="en-US" smtClean="0"/>
              <a:t>‹#›</a:t>
            </a:fld>
            <a:endParaRPr lang="en-US"/>
          </a:p>
        </p:txBody>
      </p:sp>
      <p:pic>
        <p:nvPicPr>
          <p:cNvPr id="6" name="Picture 15">
            <a:extLst>
              <a:ext uri="{FF2B5EF4-FFF2-40B4-BE49-F238E27FC236}">
                <a16:creationId xmlns:a16="http://schemas.microsoft.com/office/drawing/2014/main" id="{B0386F77-0ED9-2270-4340-58239CC8077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00661" y="1376589"/>
            <a:ext cx="1590675" cy="158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698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C2A8-C277-1295-C6AE-B4BD99469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4F2240-C3B8-8FEA-4023-B9ECA3EA6C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A4C88D-5252-C898-1C53-7BC76201A970}"/>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5" name="Footer Placeholder 4">
            <a:extLst>
              <a:ext uri="{FF2B5EF4-FFF2-40B4-BE49-F238E27FC236}">
                <a16:creationId xmlns:a16="http://schemas.microsoft.com/office/drawing/2014/main" id="{22FA16F9-CA3C-C262-9270-645E2EDBA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D81A5-224E-4A5A-A2F1-8C4FC99168AA}"/>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3499476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3193-F316-2EAC-EE69-4EE516F27E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008103-C296-F6F4-4196-64160BE701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EEE3-B033-7D15-DE31-ECE2A524A3AE}"/>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5" name="Footer Placeholder 4">
            <a:extLst>
              <a:ext uri="{FF2B5EF4-FFF2-40B4-BE49-F238E27FC236}">
                <a16:creationId xmlns:a16="http://schemas.microsoft.com/office/drawing/2014/main" id="{B363BA75-DF5B-EBFB-CA5F-13FEDF432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05586-298F-E024-4F57-B13E00F28D39}"/>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971884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3114A-A188-E0A1-2257-295180A030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FA6E3C-1E9A-110F-50EC-62D968BDED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318D4-0199-739E-A238-940951201C7C}"/>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5" name="Footer Placeholder 4">
            <a:extLst>
              <a:ext uri="{FF2B5EF4-FFF2-40B4-BE49-F238E27FC236}">
                <a16:creationId xmlns:a16="http://schemas.microsoft.com/office/drawing/2014/main" id="{1AB3B41F-FE5F-EF1E-5EA3-1B9F9D6D0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72CE0-2E32-BB7F-E18B-0BDC02329B56}"/>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2806074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CCBC-2EB1-E1E3-AF98-FB300BA5B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1786FA-495B-8053-0569-30A98637E7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7B029C-F462-15C5-38FB-8555F7AABC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21C159-7579-3B1F-30D0-9AD95480B17B}"/>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6" name="Footer Placeholder 5">
            <a:extLst>
              <a:ext uri="{FF2B5EF4-FFF2-40B4-BE49-F238E27FC236}">
                <a16:creationId xmlns:a16="http://schemas.microsoft.com/office/drawing/2014/main" id="{7E29DD04-7675-6FB4-16E9-AC8CE2155E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90AF39-4309-743C-95FA-47CE17F7655F}"/>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1947723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8A847-FDC9-33F9-0EAC-83711B53F6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F720B1-893B-7F67-9FD5-E0B768C84A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E0FF89-A48B-A64E-0716-D982FD989BDF}"/>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436CB5B-CC9D-7710-7D26-447A8BDBBE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9632CE-60E9-3D96-004D-F71679DF07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C8F56C-3DEC-A5FA-DC51-B62AE9CB41BF}"/>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8" name="Footer Placeholder 7">
            <a:extLst>
              <a:ext uri="{FF2B5EF4-FFF2-40B4-BE49-F238E27FC236}">
                <a16:creationId xmlns:a16="http://schemas.microsoft.com/office/drawing/2014/main" id="{3992DEFC-B5AD-52A7-A5AE-C6BEFF3583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B65382-8147-6223-96F6-B97ACC4A9F88}"/>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775636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FC8DB-06B8-2A25-9204-830974759C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70E907-7A1B-824F-46D5-D8B97C612DF3}"/>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4" name="Footer Placeholder 3">
            <a:extLst>
              <a:ext uri="{FF2B5EF4-FFF2-40B4-BE49-F238E27FC236}">
                <a16:creationId xmlns:a16="http://schemas.microsoft.com/office/drawing/2014/main" id="{DCD29CAC-3CCC-1118-CA9D-6AD5E60A37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84A50C-A8E2-082D-A34A-4BB5ABD34CDA}"/>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320522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CA1375-0D4E-1B05-92AD-9E82BC607F9C}"/>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3" name="Footer Placeholder 2">
            <a:extLst>
              <a:ext uri="{FF2B5EF4-FFF2-40B4-BE49-F238E27FC236}">
                <a16:creationId xmlns:a16="http://schemas.microsoft.com/office/drawing/2014/main" id="{88764519-DB5C-FB39-42E7-247057A50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FD0DC7-A278-BAAC-3C8E-AE6F734FAC72}"/>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916929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4724-5C3F-6E66-56C5-71E54149FD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571F0-2BAC-4477-3CA3-BA14F1936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C14F8-D6F2-B9CE-621A-1630F3736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406B49-F5B1-709E-3211-C10BC8AF9F21}"/>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6" name="Footer Placeholder 5">
            <a:extLst>
              <a:ext uri="{FF2B5EF4-FFF2-40B4-BE49-F238E27FC236}">
                <a16:creationId xmlns:a16="http://schemas.microsoft.com/office/drawing/2014/main" id="{8E27132B-E4C8-7EBD-6E2B-5AEE97A27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578B2D-9CB9-BA04-9F12-C3AE0832CF1D}"/>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2731582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5028-EFD3-1F02-8BA6-28D2028DF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104A3C-7617-D65C-4903-B3D07D30FD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8B8AA9-89B0-7976-7CD5-5421423C5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A042D7-8AB6-BE22-6461-66710C302B1A}"/>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6" name="Footer Placeholder 5">
            <a:extLst>
              <a:ext uri="{FF2B5EF4-FFF2-40B4-BE49-F238E27FC236}">
                <a16:creationId xmlns:a16="http://schemas.microsoft.com/office/drawing/2014/main" id="{CCD2DC90-A389-C808-E1BA-30F6430A1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900038-13F8-6350-D4ED-5684FC6DD1B6}"/>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1566040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312E9-5B29-C6EC-551F-9194793EDD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B4285E-F6F2-2EAA-6DA4-364D9A2C4F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505FB7-2521-18B6-1720-21CA05B4D0A6}"/>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5" name="Footer Placeholder 4">
            <a:extLst>
              <a:ext uri="{FF2B5EF4-FFF2-40B4-BE49-F238E27FC236}">
                <a16:creationId xmlns:a16="http://schemas.microsoft.com/office/drawing/2014/main" id="{EB3B9F12-9175-EDEB-E875-50A441B07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530D1-6C77-BDC2-BFD4-303D51F5EFA8}"/>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4117596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E511-0E1E-E074-ABE8-4FA99B17A0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9B40CE-5DC8-75C9-0B8D-4B4D86731C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450DEB-0A2B-4BDB-AFCC-6246EB46D0E6}"/>
              </a:ext>
            </a:extLst>
          </p:cNvPr>
          <p:cNvSpPr>
            <a:spLocks noGrp="1"/>
          </p:cNvSpPr>
          <p:nvPr>
            <p:ph type="dt" sz="half" idx="10"/>
          </p:nvPr>
        </p:nvSpPr>
        <p:spPr/>
        <p:txBody>
          <a:bodyPr/>
          <a:lstStyle/>
          <a:p>
            <a:fld id="{C117DEDA-7924-4B19-B056-A661A244EAE5}" type="datetimeFigureOut">
              <a:rPr lang="en-US" smtClean="0"/>
              <a:t>9/22/2023</a:t>
            </a:fld>
            <a:endParaRPr lang="en-US"/>
          </a:p>
        </p:txBody>
      </p:sp>
      <p:sp>
        <p:nvSpPr>
          <p:cNvPr id="5" name="Footer Placeholder 4">
            <a:extLst>
              <a:ext uri="{FF2B5EF4-FFF2-40B4-BE49-F238E27FC236}">
                <a16:creationId xmlns:a16="http://schemas.microsoft.com/office/drawing/2014/main" id="{DC1044F7-2862-6EEA-E51D-E70591A9E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174714-D7BB-A440-A54F-E3C8B63CB124}"/>
              </a:ext>
            </a:extLst>
          </p:cNvPr>
          <p:cNvSpPr>
            <a:spLocks noGrp="1"/>
          </p:cNvSpPr>
          <p:nvPr>
            <p:ph type="sldNum" sz="quarter" idx="12"/>
          </p:nvPr>
        </p:nvSpPr>
        <p:spPr/>
        <p:txBody>
          <a:bodyPr/>
          <a:lstStyle/>
          <a:p>
            <a:fld id="{67E13594-F63D-4199-BDA5-A7697B3F066E}" type="slidenum">
              <a:rPr lang="en-US" smtClean="0"/>
              <a:t>‹#›</a:t>
            </a:fld>
            <a:endParaRPr lang="en-US"/>
          </a:p>
        </p:txBody>
      </p:sp>
    </p:spTree>
    <p:extLst>
      <p:ext uri="{BB962C8B-B14F-4D97-AF65-F5344CB8AC3E}">
        <p14:creationId xmlns:p14="http://schemas.microsoft.com/office/powerpoint/2010/main" val="2762883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6FE4-9D40-EC04-57AE-F5B05B97EE60}"/>
              </a:ext>
            </a:extLst>
          </p:cNvPr>
          <p:cNvSpPr>
            <a:spLocks noGrp="1"/>
          </p:cNvSpPr>
          <p:nvPr>
            <p:ph type="ctrTitle"/>
          </p:nvPr>
        </p:nvSpPr>
        <p:spPr>
          <a:xfrm>
            <a:off x="780288" y="1833530"/>
            <a:ext cx="5315712" cy="1950021"/>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DBE369E-1233-3909-A7CD-3F29AFB52770}"/>
              </a:ext>
            </a:extLst>
          </p:cNvPr>
          <p:cNvSpPr>
            <a:spLocks noGrp="1"/>
          </p:cNvSpPr>
          <p:nvPr>
            <p:ph type="subTitle" idx="1"/>
          </p:nvPr>
        </p:nvSpPr>
        <p:spPr>
          <a:xfrm>
            <a:off x="2066544" y="3967163"/>
            <a:ext cx="2743200" cy="81451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03A04C2-D1F0-3119-C321-CC5299CFB7FE}"/>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5" name="Footer Placeholder 4">
            <a:extLst>
              <a:ext uri="{FF2B5EF4-FFF2-40B4-BE49-F238E27FC236}">
                <a16:creationId xmlns:a16="http://schemas.microsoft.com/office/drawing/2014/main" id="{D477D719-EEC3-B9C6-7594-35C5C6851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B7A6F-2C11-A4C4-962F-4B3CA501000B}"/>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413990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6" name="Title 1">
            <a:extLst>
              <a:ext uri="{FF2B5EF4-FFF2-40B4-BE49-F238E27FC236}">
                <a16:creationId xmlns:a16="http://schemas.microsoft.com/office/drawing/2014/main" id="{0EDCE029-ABA3-464D-1701-6037CD68D6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623F53CE-137F-8BCB-1C61-C22BE161D4E8}"/>
              </a:ext>
            </a:extLst>
          </p:cNvPr>
          <p:cNvSpPr>
            <a:spLocks noGrp="1"/>
          </p:cNvSpPr>
          <p:nvPr>
            <p:ph sz="half" idx="1"/>
          </p:nvPr>
        </p:nvSpPr>
        <p:spPr>
          <a:xfrm>
            <a:off x="838200" y="1825625"/>
            <a:ext cx="10515600" cy="435133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5659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85AC9C-E6F8-DFC9-2151-B2936D98CEE8}"/>
              </a:ext>
            </a:extLst>
          </p:cNvPr>
          <p:cNvSpPr>
            <a:spLocks noGrp="1"/>
          </p:cNvSpPr>
          <p:nvPr>
            <p:ph sz="half" idx="1"/>
          </p:nvPr>
        </p:nvSpPr>
        <p:spPr>
          <a:xfrm>
            <a:off x="838200" y="1825625"/>
            <a:ext cx="5181600" cy="435133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D6D8774-6225-E198-105D-0253C06663FD}"/>
              </a:ext>
            </a:extLst>
          </p:cNvPr>
          <p:cNvSpPr>
            <a:spLocks noGrp="1"/>
          </p:cNvSpPr>
          <p:nvPr>
            <p:ph sz="half" idx="2"/>
          </p:nvPr>
        </p:nvSpPr>
        <p:spPr>
          <a:xfrm>
            <a:off x="6172200" y="1825625"/>
            <a:ext cx="5181600" cy="435133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98490F0-3BAA-A512-2EF4-026A9C9AA0B8}"/>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6" name="Footer Placeholder 5">
            <a:extLst>
              <a:ext uri="{FF2B5EF4-FFF2-40B4-BE49-F238E27FC236}">
                <a16:creationId xmlns:a16="http://schemas.microsoft.com/office/drawing/2014/main" id="{2D7D1A38-DC82-1BD6-4077-2D6AE6AB37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F94F7-884E-8386-7DFF-87C03EF49E5C}"/>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8" name="Title 1">
            <a:extLst>
              <a:ext uri="{FF2B5EF4-FFF2-40B4-BE49-F238E27FC236}">
                <a16:creationId xmlns:a16="http://schemas.microsoft.com/office/drawing/2014/main" id="{841AA1EB-53E7-9106-B031-12CBD31702F7}"/>
              </a:ext>
            </a:extLst>
          </p:cNvPr>
          <p:cNvSpPr txBox="1">
            <a:spLocks/>
          </p:cNvSpPr>
          <p:nvPr userDrawn="1"/>
        </p:nvSpPr>
        <p:spPr>
          <a:xfrm>
            <a:off x="839788"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A74B7"/>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856740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45CF2-2CC7-2A4B-6358-7BF845D17C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80FF87-5CDD-C505-5FC0-82D048DF7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CC34CF-CD90-E2B2-C3DB-9A70FEC513BB}"/>
              </a:ext>
            </a:extLst>
          </p:cNvPr>
          <p:cNvSpPr>
            <a:spLocks noGrp="1"/>
          </p:cNvSpPr>
          <p:nvPr>
            <p:ph sz="half" idx="2"/>
          </p:nvPr>
        </p:nvSpPr>
        <p:spPr>
          <a:xfrm>
            <a:off x="839788" y="2505075"/>
            <a:ext cx="5157787" cy="368458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D62D817-6546-3AF2-AC00-10B642AA15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8AF782-BE5B-D38A-7F8A-75AEAD6B67ED}"/>
              </a:ext>
            </a:extLst>
          </p:cNvPr>
          <p:cNvSpPr>
            <a:spLocks noGrp="1"/>
          </p:cNvSpPr>
          <p:nvPr>
            <p:ph sz="quarter" idx="4"/>
          </p:nvPr>
        </p:nvSpPr>
        <p:spPr>
          <a:xfrm>
            <a:off x="6172200" y="2505075"/>
            <a:ext cx="5183188" cy="368458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BE9F7C03-54FD-D103-BF76-373261C1FDDF}"/>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8" name="Footer Placeholder 7">
            <a:extLst>
              <a:ext uri="{FF2B5EF4-FFF2-40B4-BE49-F238E27FC236}">
                <a16:creationId xmlns:a16="http://schemas.microsoft.com/office/drawing/2014/main" id="{972D61A1-315E-3324-6A90-482E7F6F29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60DDCC-0104-0BEC-CE89-E14301A182C3}"/>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1269520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27DF0-6FFB-86B5-83F6-2E8758B065AB}"/>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3" name="Footer Placeholder 2">
            <a:extLst>
              <a:ext uri="{FF2B5EF4-FFF2-40B4-BE49-F238E27FC236}">
                <a16:creationId xmlns:a16="http://schemas.microsoft.com/office/drawing/2014/main" id="{1C88AAC8-C89E-BFF2-5D4B-3D5DEBD3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792B77-FF51-6812-8ED6-348A5A61B666}"/>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7" name="Picture Placeholder 6">
            <a:extLst>
              <a:ext uri="{FF2B5EF4-FFF2-40B4-BE49-F238E27FC236}">
                <a16:creationId xmlns:a16="http://schemas.microsoft.com/office/drawing/2014/main" id="{E8789742-E962-A59E-C8CC-9E59E07A9C90}"/>
              </a:ext>
            </a:extLst>
          </p:cNvPr>
          <p:cNvSpPr>
            <a:spLocks noGrp="1"/>
          </p:cNvSpPr>
          <p:nvPr>
            <p:ph type="pic" sz="quarter" idx="13"/>
          </p:nvPr>
        </p:nvSpPr>
        <p:spPr>
          <a:xfrm>
            <a:off x="5568950" y="0"/>
            <a:ext cx="6623050" cy="6858000"/>
          </a:xfrm>
        </p:spPr>
        <p:txBody>
          <a:bodyPr/>
          <a:lstStyle/>
          <a:p>
            <a:r>
              <a:rPr lang="en-US"/>
              <a:t>Click icon to add picture</a:t>
            </a:r>
          </a:p>
        </p:txBody>
      </p:sp>
      <p:sp>
        <p:nvSpPr>
          <p:cNvPr id="8" name="Content Placeholder 2">
            <a:extLst>
              <a:ext uri="{FF2B5EF4-FFF2-40B4-BE49-F238E27FC236}">
                <a16:creationId xmlns:a16="http://schemas.microsoft.com/office/drawing/2014/main" id="{F2671FA0-8DC1-81A1-02D9-72849779D229}"/>
              </a:ext>
            </a:extLst>
          </p:cNvPr>
          <p:cNvSpPr>
            <a:spLocks noGrp="1"/>
          </p:cNvSpPr>
          <p:nvPr>
            <p:ph sz="half" idx="1"/>
          </p:nvPr>
        </p:nvSpPr>
        <p:spPr>
          <a:xfrm>
            <a:off x="838200" y="2239861"/>
            <a:ext cx="4419600" cy="3937102"/>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F6139FF9-67E6-4393-4789-653D6E44BC88}"/>
              </a:ext>
            </a:extLst>
          </p:cNvPr>
          <p:cNvSpPr>
            <a:spLocks noGrp="1"/>
          </p:cNvSpPr>
          <p:nvPr>
            <p:ph type="title"/>
          </p:nvPr>
        </p:nvSpPr>
        <p:spPr>
          <a:xfrm>
            <a:off x="839788" y="457200"/>
            <a:ext cx="4418012" cy="1600200"/>
          </a:xfrm>
        </p:spPr>
        <p:txBody>
          <a:bodyPr anchor="b"/>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158983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CC28C-D9A9-33FD-6C77-B18D8CA2B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BEEB510-A676-D710-7071-EBD4363B96D1}"/>
              </a:ext>
            </a:extLst>
          </p:cNvPr>
          <p:cNvSpPr>
            <a:spLocks noGrp="1"/>
          </p:cNvSpPr>
          <p:nvPr>
            <p:ph idx="1"/>
          </p:nvPr>
        </p:nvSpPr>
        <p:spPr>
          <a:xfrm>
            <a:off x="5183188" y="987425"/>
            <a:ext cx="6172200" cy="4873625"/>
          </a:xfrm>
        </p:spPr>
        <p:txBody>
          <a:bodyPr/>
          <a:lstStyle>
            <a:lvl1pPr>
              <a:defRPr sz="3200"/>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0987394-E41C-E023-0781-8A9F1CB910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2B542-9B48-55F5-3F40-45D4E6BED496}"/>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6" name="Footer Placeholder 5">
            <a:extLst>
              <a:ext uri="{FF2B5EF4-FFF2-40B4-BE49-F238E27FC236}">
                <a16:creationId xmlns:a16="http://schemas.microsoft.com/office/drawing/2014/main" id="{AA5634BE-034F-B784-B3CE-5C2E6B73E9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F0717-2FB6-8ABD-D5B6-3CBF8C4DE590}"/>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422900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48679-FFF8-0DA6-B1D2-1032633096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851CD1-69F9-B0ED-4A9E-90D4C5473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87DFC9A-D9BA-A997-98E6-40BCA58652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81514-0203-F0A5-1BB2-2E3F78DCB1C6}"/>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6" name="Footer Placeholder 5">
            <a:extLst>
              <a:ext uri="{FF2B5EF4-FFF2-40B4-BE49-F238E27FC236}">
                <a16:creationId xmlns:a16="http://schemas.microsoft.com/office/drawing/2014/main" id="{5C0A8BE7-5041-DD83-2C29-F2D80850E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1C840-EF3B-6DDF-352F-1A40055CBEC9}"/>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1720635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4.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468836-D6B3-E528-E2AE-5D5A27596CF3}"/>
              </a:ext>
            </a:extLst>
          </p:cNvPr>
          <p:cNvSpPr>
            <a:spLocks noGrp="1"/>
          </p:cNvSpPr>
          <p:nvPr>
            <p:ph type="title"/>
          </p:nvPr>
        </p:nvSpPr>
        <p:spPr>
          <a:xfrm>
            <a:off x="6754368" y="2129917"/>
            <a:ext cx="5059680" cy="9881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7EF7C0-E170-94E3-DEFC-36859F3BEE5D}"/>
              </a:ext>
            </a:extLst>
          </p:cNvPr>
          <p:cNvSpPr>
            <a:spLocks noGrp="1"/>
          </p:cNvSpPr>
          <p:nvPr>
            <p:ph type="body" idx="1"/>
          </p:nvPr>
        </p:nvSpPr>
        <p:spPr>
          <a:xfrm>
            <a:off x="6754368" y="3288665"/>
            <a:ext cx="3953256" cy="2380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C5EBE2E-E7FD-563A-270A-2879658466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84C95-4788-4924-ABDD-4E2E16AFE16F}" type="datetimeFigureOut">
              <a:rPr lang="en-US" smtClean="0"/>
              <a:t>9/22/2023</a:t>
            </a:fld>
            <a:endParaRPr lang="en-US"/>
          </a:p>
        </p:txBody>
      </p:sp>
      <p:sp>
        <p:nvSpPr>
          <p:cNvPr id="5" name="Footer Placeholder 4">
            <a:extLst>
              <a:ext uri="{FF2B5EF4-FFF2-40B4-BE49-F238E27FC236}">
                <a16:creationId xmlns:a16="http://schemas.microsoft.com/office/drawing/2014/main" id="{62FADA65-4B38-1178-D1AF-12D53700C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773BC2-763A-A984-B477-F8565FE64B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55AFF-BEBF-49A0-88B2-89BB5A69A3D7}" type="slidenum">
              <a:rPr lang="en-US" smtClean="0"/>
              <a:t>‹#›</a:t>
            </a:fld>
            <a:endParaRPr lang="en-US"/>
          </a:p>
        </p:txBody>
      </p:sp>
    </p:spTree>
    <p:extLst>
      <p:ext uri="{BB962C8B-B14F-4D97-AF65-F5344CB8AC3E}">
        <p14:creationId xmlns:p14="http://schemas.microsoft.com/office/powerpoint/2010/main" val="404093105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8" r:id="rId3"/>
    <p:sldLayoutId id="2147483654" r:id="rId4"/>
    <p:sldLayoutId id="2147483652" r:id="rId5"/>
    <p:sldLayoutId id="2147483653" r:id="rId6"/>
    <p:sldLayoutId id="2147483655" r:id="rId7"/>
    <p:sldLayoutId id="2147483656" r:id="rId8"/>
    <p:sldLayoutId id="2147483657" r:id="rId9"/>
    <p:sldLayoutId id="2147483663" r:id="rId10"/>
  </p:sldLayoutIdLst>
  <p:txStyles>
    <p:titleStyle>
      <a:lvl1pPr algn="l" defTabSz="914400" rtl="0" eaLnBrk="1" latinLnBrk="0" hangingPunct="1">
        <a:lnSpc>
          <a:spcPct val="90000"/>
        </a:lnSpc>
        <a:spcBef>
          <a:spcPct val="0"/>
        </a:spcBef>
        <a:buNone/>
        <a:defRPr sz="4400" b="1" kern="1200">
          <a:solidFill>
            <a:srgbClr val="3A74B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95FD9F-632D-9E52-4512-B34C37546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61C7048-AD1B-5878-0028-91C519BB39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1509F5E-6029-0BF4-5525-4BF235F76C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A1CD5-4656-49D1-924F-EC3D1FA3EA15}" type="datetimeFigureOut">
              <a:rPr lang="en-US" smtClean="0"/>
              <a:t>9/22/2023</a:t>
            </a:fld>
            <a:endParaRPr lang="en-US"/>
          </a:p>
        </p:txBody>
      </p:sp>
      <p:sp>
        <p:nvSpPr>
          <p:cNvPr id="5" name="Footer Placeholder 4">
            <a:extLst>
              <a:ext uri="{FF2B5EF4-FFF2-40B4-BE49-F238E27FC236}">
                <a16:creationId xmlns:a16="http://schemas.microsoft.com/office/drawing/2014/main" id="{FE99B3FB-B30A-8A6F-B28D-5DEB28FEC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2F2114-AB6A-CFE1-C4DF-E163EC7481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5D7AB2-9C92-4718-951F-EE8D804EBCB8}" type="slidenum">
              <a:rPr lang="en-US" smtClean="0"/>
              <a:t>‹#›</a:t>
            </a:fld>
            <a:endParaRPr lang="en-US"/>
          </a:p>
        </p:txBody>
      </p:sp>
    </p:spTree>
    <p:extLst>
      <p:ext uri="{BB962C8B-B14F-4D97-AF65-F5344CB8AC3E}">
        <p14:creationId xmlns:p14="http://schemas.microsoft.com/office/powerpoint/2010/main" val="216649494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p:txStyles>
    <p:titleStyle>
      <a:lvl1pPr algn="l" defTabSz="914400" rtl="0" eaLnBrk="1" latinLnBrk="0" hangingPunct="1">
        <a:lnSpc>
          <a:spcPct val="90000"/>
        </a:lnSpc>
        <a:spcBef>
          <a:spcPct val="0"/>
        </a:spcBef>
        <a:buNone/>
        <a:defRPr sz="4400" b="1" kern="1200">
          <a:solidFill>
            <a:schemeClr val="bg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6592CE-F7C4-BC91-6143-561EF16064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40F4BEE-78FE-9D75-6C94-D36E4F4763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31EEF4-1A1E-D9DB-83E4-8E8816727E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7DEDA-7924-4B19-B056-A661A244EAE5}" type="datetimeFigureOut">
              <a:rPr lang="en-US" smtClean="0"/>
              <a:t>9/22/2023</a:t>
            </a:fld>
            <a:endParaRPr lang="en-US"/>
          </a:p>
        </p:txBody>
      </p:sp>
      <p:sp>
        <p:nvSpPr>
          <p:cNvPr id="5" name="Footer Placeholder 4">
            <a:extLst>
              <a:ext uri="{FF2B5EF4-FFF2-40B4-BE49-F238E27FC236}">
                <a16:creationId xmlns:a16="http://schemas.microsoft.com/office/drawing/2014/main" id="{07F8D1C9-6824-3ADD-9C5C-D7E0C9B09D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51C3A0-1C27-49E8-4713-7BE2F11373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E13594-F63D-4199-BDA5-A7697B3F066E}" type="slidenum">
              <a:rPr lang="en-US" smtClean="0"/>
              <a:t>‹#›</a:t>
            </a:fld>
            <a:endParaRPr lang="en-US"/>
          </a:p>
        </p:txBody>
      </p:sp>
    </p:spTree>
    <p:extLst>
      <p:ext uri="{BB962C8B-B14F-4D97-AF65-F5344CB8AC3E}">
        <p14:creationId xmlns:p14="http://schemas.microsoft.com/office/powerpoint/2010/main" val="943156147"/>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rgbClr val="3A74B7"/>
          </a:solidFill>
          <a:latin typeface="Roboto Bold" panose="02000000000000000000" pitchFamily="2" charset="0"/>
          <a:ea typeface="Roboto Bold" panose="02000000000000000000" pitchFamily="2" charset="0"/>
          <a:cs typeface="Roboto Bold"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Bold" panose="02000000000000000000" pitchFamily="2" charset="0"/>
          <a:ea typeface="Roboto Condensed Bold" panose="02000000000000000000" pitchFamily="2" charset="0"/>
          <a:cs typeface="Roboto Condensed Bold"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Roboto Condensed Bold"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Roboto Condensed Bold"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Condensed Bold"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Condensed Bold"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thebluediamondgallery.com/handwriting/p/pain.html" TargetMode="External"/><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CDA6FA-58B1-4F9E-B7C4-2D3001ACBAC6}"/>
              </a:ext>
            </a:extLst>
          </p:cNvPr>
          <p:cNvSpPr>
            <a:spLocks noGrp="1"/>
          </p:cNvSpPr>
          <p:nvPr>
            <p:ph type="ctrTitle"/>
          </p:nvPr>
        </p:nvSpPr>
        <p:spPr/>
        <p:txBody>
          <a:bodyPr>
            <a:normAutofit fontScale="90000"/>
          </a:bodyPr>
          <a:lstStyle/>
          <a:p>
            <a:r>
              <a:rPr lang="en-US" dirty="0"/>
              <a:t>AgileFleet Customer Advisory Board</a:t>
            </a:r>
          </a:p>
        </p:txBody>
      </p:sp>
      <p:sp>
        <p:nvSpPr>
          <p:cNvPr id="7" name="Subtitle 6">
            <a:extLst>
              <a:ext uri="{FF2B5EF4-FFF2-40B4-BE49-F238E27FC236}">
                <a16:creationId xmlns:a16="http://schemas.microsoft.com/office/drawing/2014/main" id="{1AED2111-93C6-7DA1-C7BE-1723A5BB3619}"/>
              </a:ext>
            </a:extLst>
          </p:cNvPr>
          <p:cNvSpPr>
            <a:spLocks noGrp="1"/>
          </p:cNvSpPr>
          <p:nvPr>
            <p:ph type="subTitle" idx="1"/>
          </p:nvPr>
        </p:nvSpPr>
        <p:spPr>
          <a:xfrm>
            <a:off x="7416800" y="3967163"/>
            <a:ext cx="3468914" cy="1461180"/>
          </a:xfrm>
        </p:spPr>
        <p:txBody>
          <a:bodyPr>
            <a:normAutofit/>
          </a:bodyPr>
          <a:lstStyle/>
          <a:p>
            <a:r>
              <a:rPr lang="en-US" dirty="0"/>
              <a:t>September 26, 2023</a:t>
            </a:r>
          </a:p>
          <a:p>
            <a:r>
              <a:rPr lang="en-US" dirty="0"/>
              <a:t>1-4 pm</a:t>
            </a:r>
          </a:p>
        </p:txBody>
      </p:sp>
    </p:spTree>
    <p:extLst>
      <p:ext uri="{BB962C8B-B14F-4D97-AF65-F5344CB8AC3E}">
        <p14:creationId xmlns:p14="http://schemas.microsoft.com/office/powerpoint/2010/main" val="1617306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B1F0984-8946-C248-50F4-643384DC3E92}"/>
              </a:ext>
            </a:extLst>
          </p:cNvPr>
          <p:cNvPicPr>
            <a:picLocks noGrp="1" noChangeAspect="1"/>
          </p:cNvPicPr>
          <p:nvPr>
            <p:ph sz="half" idx="1"/>
          </p:nvPr>
        </p:nvPicPr>
        <p:blipFill>
          <a:blip r:embed="rId2"/>
          <a:stretch>
            <a:fillRect/>
          </a:stretch>
        </p:blipFill>
        <p:spPr>
          <a:xfrm>
            <a:off x="1878093" y="1948110"/>
            <a:ext cx="9327353" cy="3728952"/>
          </a:xfrm>
          <a:prstGeom prst="rect">
            <a:avLst/>
          </a:prstGeom>
        </p:spPr>
      </p:pic>
      <p:sp>
        <p:nvSpPr>
          <p:cNvPr id="5" name="Title 3">
            <a:extLst>
              <a:ext uri="{FF2B5EF4-FFF2-40B4-BE49-F238E27FC236}">
                <a16:creationId xmlns:a16="http://schemas.microsoft.com/office/drawing/2014/main" id="{E3FD29FB-7394-3253-235C-CF9D57A74943}"/>
              </a:ext>
            </a:extLst>
          </p:cNvPr>
          <p:cNvSpPr>
            <a:spLocks noGrp="1"/>
          </p:cNvSpPr>
          <p:nvPr>
            <p:ph type="title"/>
          </p:nvPr>
        </p:nvSpPr>
        <p:spPr>
          <a:xfrm>
            <a:off x="1878093" y="308610"/>
            <a:ext cx="10515600" cy="1325563"/>
          </a:xfrm>
        </p:spPr>
        <p:txBody>
          <a:bodyPr/>
          <a:lstStyle/>
          <a:p>
            <a:r>
              <a:rPr lang="en-US" dirty="0"/>
              <a:t>Why requirements matter</a:t>
            </a:r>
          </a:p>
        </p:txBody>
      </p:sp>
    </p:spTree>
    <p:extLst>
      <p:ext uri="{BB962C8B-B14F-4D97-AF65-F5344CB8AC3E}">
        <p14:creationId xmlns:p14="http://schemas.microsoft.com/office/powerpoint/2010/main" val="138638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695C4-F9F1-6B43-28E9-74A873CF0AD6}"/>
              </a:ext>
            </a:extLst>
          </p:cNvPr>
          <p:cNvSpPr>
            <a:spLocks noGrp="1"/>
          </p:cNvSpPr>
          <p:nvPr>
            <p:ph type="title"/>
          </p:nvPr>
        </p:nvSpPr>
        <p:spPr/>
        <p:txBody>
          <a:bodyPr>
            <a:normAutofit fontScale="90000"/>
          </a:bodyPr>
          <a:lstStyle/>
          <a:p>
            <a:r>
              <a:rPr lang="en-US" dirty="0"/>
              <a:t>FleetCommander Roadmap Overview</a:t>
            </a:r>
            <a:br>
              <a:rPr lang="en-US" dirty="0"/>
            </a:br>
            <a:r>
              <a:rPr lang="en-US" dirty="0"/>
              <a:t>First – A look back</a:t>
            </a:r>
          </a:p>
        </p:txBody>
      </p:sp>
    </p:spTree>
    <p:extLst>
      <p:ext uri="{BB962C8B-B14F-4D97-AF65-F5344CB8AC3E}">
        <p14:creationId xmlns:p14="http://schemas.microsoft.com/office/powerpoint/2010/main" val="3812010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0410-F620-8BB9-0064-7E9EFE1AA78D}"/>
              </a:ext>
            </a:extLst>
          </p:cNvPr>
          <p:cNvSpPr>
            <a:spLocks noGrp="1"/>
          </p:cNvSpPr>
          <p:nvPr>
            <p:ph type="title"/>
          </p:nvPr>
        </p:nvSpPr>
        <p:spPr>
          <a:xfrm>
            <a:off x="663942" y="0"/>
            <a:ext cx="10515600" cy="1325563"/>
          </a:xfrm>
        </p:spPr>
        <p:txBody>
          <a:bodyPr/>
          <a:lstStyle/>
          <a:p>
            <a:r>
              <a:rPr lang="en-US" dirty="0"/>
              <a:t>v5.10 / 5.11 / 5.12</a:t>
            </a:r>
          </a:p>
        </p:txBody>
      </p:sp>
      <p:sp>
        <p:nvSpPr>
          <p:cNvPr id="6" name="Content Placeholder 5">
            <a:extLst>
              <a:ext uri="{FF2B5EF4-FFF2-40B4-BE49-F238E27FC236}">
                <a16:creationId xmlns:a16="http://schemas.microsoft.com/office/drawing/2014/main" id="{E8037FEE-E108-B282-1DBA-60F00900DB1C}"/>
              </a:ext>
            </a:extLst>
          </p:cNvPr>
          <p:cNvSpPr>
            <a:spLocks noGrp="1"/>
          </p:cNvSpPr>
          <p:nvPr>
            <p:ph sz="half" idx="1"/>
          </p:nvPr>
        </p:nvSpPr>
        <p:spPr>
          <a:xfrm>
            <a:off x="1409700" y="1491622"/>
            <a:ext cx="9372600" cy="4780223"/>
          </a:xfrm>
        </p:spPr>
        <p:txBody>
          <a:bodyPr>
            <a:normAutofit/>
          </a:bodyPr>
          <a:lstStyle/>
          <a:p>
            <a:r>
              <a:rPr lang="en-US" dirty="0"/>
              <a:t>Platform upgrade, Platform upgrade, Platform upgrade!</a:t>
            </a:r>
          </a:p>
          <a:p>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Condensed Bold"/>
                <a:ea typeface="+mn-ea"/>
                <a:cs typeface="+mn-cs"/>
              </a:rPr>
              <a:t>5.10</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boto Condensed Bold"/>
                <a:ea typeface="Roboto Condensed Bold"/>
                <a:cs typeface="Roboto Condensed Bold"/>
              </a:rPr>
              <a:t>Custom logos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Condensed Bold"/>
              <a:cs typeface="Roboto Condensed Bold"/>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boto Condensed Bold"/>
                <a:ea typeface="Roboto Condensed Bold"/>
                <a:cs typeface="Roboto Condensed Bold"/>
              </a:rPr>
              <a:t>Permit/Prevent users from making reservations for others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Condensed Bold"/>
              <a:cs typeface="Roboto Condensed Bold"/>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boto Condensed Bold"/>
                <a:ea typeface="Roboto Condensed Bold"/>
                <a:cs typeface="Roboto Condensed Bold"/>
              </a:rPr>
              <a:t>Customizable </a:t>
            </a:r>
            <a:r>
              <a:rPr kumimoji="0" lang="en-US" sz="2400" b="0" i="0" u="none" strike="noStrike" kern="1200" cap="none" spc="0" normalizeH="0" baseline="0" noProof="0" dirty="0" err="1">
                <a:ln>
                  <a:noFill/>
                </a:ln>
                <a:solidFill>
                  <a:prstClr val="black"/>
                </a:solidFill>
                <a:effectLst/>
                <a:uLnTx/>
                <a:uFillTx/>
                <a:latin typeface="Roboto Condensed Bold"/>
                <a:ea typeface="Roboto Condensed Bold"/>
                <a:cs typeface="Roboto Condensed Bold"/>
              </a:rPr>
              <a:t>Oauth</a:t>
            </a:r>
            <a:endParaRPr kumimoji="0" lang="en-US" sz="2400" b="0" i="0" u="none" strike="noStrike" kern="1200" cap="none" spc="0" normalizeH="0" baseline="0" noProof="0" dirty="0">
              <a:ln>
                <a:noFill/>
              </a:ln>
              <a:solidFill>
                <a:prstClr val="black"/>
              </a:solidFill>
              <a:effectLst/>
              <a:uLnTx/>
              <a:uFillTx/>
              <a:latin typeface="Roboto Condensed Bold"/>
              <a:ea typeface="Roboto Condensed Bold"/>
              <a:cs typeface="Roboto Condensed Bold"/>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Roboto Condensed Bold"/>
              <a:ea typeface="Roboto Condensed Bold"/>
              <a:cs typeface="Roboto Condensed Bold"/>
            </a:endParaRPr>
          </a:p>
          <a:p>
            <a:pPr>
              <a:spcBef>
                <a:spcPts val="500"/>
              </a:spcBef>
              <a:defRPr/>
            </a:pPr>
            <a:r>
              <a:rPr lang="en-US" dirty="0">
                <a:solidFill>
                  <a:prstClr val="black"/>
                </a:solidFill>
                <a:latin typeface="Roboto Condensed Bold"/>
              </a:rPr>
              <a:t>5.11 / 5.12</a:t>
            </a:r>
          </a:p>
          <a:p>
            <a:pPr lvl="1">
              <a:defRPr/>
            </a:pPr>
            <a:r>
              <a:rPr lang="en-US" dirty="0">
                <a:solidFill>
                  <a:prstClr val="black"/>
                </a:solidFill>
                <a:latin typeface="Roboto Condensed Bold"/>
              </a:rPr>
              <a:t>Vehicle Import Tool</a:t>
            </a:r>
          </a:p>
          <a:p>
            <a:pPr lvl="1">
              <a:defRPr/>
            </a:pPr>
            <a:r>
              <a:rPr lang="en-US" dirty="0">
                <a:solidFill>
                  <a:prstClr val="black"/>
                </a:solidFill>
                <a:latin typeface="Roboto Condensed Bold"/>
              </a:rPr>
              <a:t>Vehicle Replacement Report (Phase 1)</a:t>
            </a:r>
            <a:endParaRPr lang="en-US" dirty="0"/>
          </a:p>
        </p:txBody>
      </p:sp>
    </p:spTree>
    <p:extLst>
      <p:ext uri="{BB962C8B-B14F-4D97-AF65-F5344CB8AC3E}">
        <p14:creationId xmlns:p14="http://schemas.microsoft.com/office/powerpoint/2010/main" val="3415588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3733C1-9384-E407-70CD-BD3F80B61A70}"/>
              </a:ext>
            </a:extLst>
          </p:cNvPr>
          <p:cNvPicPr>
            <a:picLocks noChangeAspect="1"/>
          </p:cNvPicPr>
          <p:nvPr/>
        </p:nvPicPr>
        <p:blipFill>
          <a:blip r:embed="rId2"/>
          <a:stretch>
            <a:fillRect/>
          </a:stretch>
        </p:blipFill>
        <p:spPr>
          <a:xfrm>
            <a:off x="7280910" y="79917"/>
            <a:ext cx="4911090" cy="1964436"/>
          </a:xfrm>
          <a:prstGeom prst="rect">
            <a:avLst/>
          </a:prstGeom>
        </p:spPr>
      </p:pic>
      <p:sp>
        <p:nvSpPr>
          <p:cNvPr id="2" name="Title 1">
            <a:extLst>
              <a:ext uri="{FF2B5EF4-FFF2-40B4-BE49-F238E27FC236}">
                <a16:creationId xmlns:a16="http://schemas.microsoft.com/office/drawing/2014/main" id="{76760410-F620-8BB9-0064-7E9EFE1AA78D}"/>
              </a:ext>
            </a:extLst>
          </p:cNvPr>
          <p:cNvSpPr>
            <a:spLocks noGrp="1"/>
          </p:cNvSpPr>
          <p:nvPr>
            <p:ph type="title"/>
          </p:nvPr>
        </p:nvSpPr>
        <p:spPr/>
        <p:txBody>
          <a:bodyPr/>
          <a:lstStyle/>
          <a:p>
            <a:r>
              <a:rPr lang="en-US" dirty="0"/>
              <a:t>Next Release – 5.13</a:t>
            </a:r>
          </a:p>
        </p:txBody>
      </p:sp>
      <p:sp>
        <p:nvSpPr>
          <p:cNvPr id="3" name="Content Placeholder 2">
            <a:extLst>
              <a:ext uri="{FF2B5EF4-FFF2-40B4-BE49-F238E27FC236}">
                <a16:creationId xmlns:a16="http://schemas.microsoft.com/office/drawing/2014/main" id="{454E850A-1C0C-6B75-0253-03F81CEB771E}"/>
              </a:ext>
            </a:extLst>
          </p:cNvPr>
          <p:cNvSpPr>
            <a:spLocks noGrp="1"/>
          </p:cNvSpPr>
          <p:nvPr>
            <p:ph sz="half" idx="1"/>
          </p:nvPr>
        </p:nvSpPr>
        <p:spPr>
          <a:xfrm>
            <a:off x="836612" y="1690688"/>
            <a:ext cx="10515600" cy="4351338"/>
          </a:xfrm>
        </p:spPr>
        <p:txBody>
          <a:bodyPr/>
          <a:lstStyle/>
          <a:p>
            <a:r>
              <a:rPr lang="en-US" dirty="0"/>
              <a:t>Complete our multi-year core platform upgrade!</a:t>
            </a:r>
          </a:p>
          <a:p>
            <a:r>
              <a:rPr lang="en-US" dirty="0"/>
              <a:t>All aspects of our core code base will have been updated</a:t>
            </a:r>
          </a:p>
          <a:p>
            <a:r>
              <a:rPr lang="en-US" dirty="0"/>
              <a:t>Upgrades completed without client disruption</a:t>
            </a:r>
          </a:p>
          <a:p>
            <a:endParaRPr lang="en-US" dirty="0"/>
          </a:p>
          <a:p>
            <a:r>
              <a:rPr lang="en-US" dirty="0"/>
              <a:t>Status</a:t>
            </a:r>
          </a:p>
          <a:p>
            <a:pPr lvl="1"/>
            <a:r>
              <a:rPr lang="en-US" dirty="0"/>
              <a:t>Development completing in Q4</a:t>
            </a:r>
          </a:p>
          <a:p>
            <a:pPr lvl="1"/>
            <a:r>
              <a:rPr lang="en-US" dirty="0"/>
              <a:t>System and Beta Testing cycles to follow</a:t>
            </a:r>
          </a:p>
          <a:p>
            <a:pPr lvl="1"/>
            <a:r>
              <a:rPr lang="en-US" dirty="0"/>
              <a:t>Commercial availability targeted to late Q1 2024</a:t>
            </a:r>
          </a:p>
        </p:txBody>
      </p:sp>
    </p:spTree>
    <p:extLst>
      <p:ext uri="{BB962C8B-B14F-4D97-AF65-F5344CB8AC3E}">
        <p14:creationId xmlns:p14="http://schemas.microsoft.com/office/powerpoint/2010/main" val="2172375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01E09-387E-EADC-ECA7-07CF6411A1E9}"/>
              </a:ext>
            </a:extLst>
          </p:cNvPr>
          <p:cNvSpPr>
            <a:spLocks noGrp="1"/>
          </p:cNvSpPr>
          <p:nvPr>
            <p:ph type="title"/>
          </p:nvPr>
        </p:nvSpPr>
        <p:spPr>
          <a:xfrm>
            <a:off x="838200" y="195261"/>
            <a:ext cx="10515600" cy="1325563"/>
          </a:xfrm>
        </p:spPr>
        <p:txBody>
          <a:bodyPr/>
          <a:lstStyle/>
          <a:p>
            <a:r>
              <a:rPr lang="en-US" dirty="0"/>
              <a:t>We’re Built for the Future!</a:t>
            </a:r>
          </a:p>
        </p:txBody>
      </p:sp>
      <p:sp>
        <p:nvSpPr>
          <p:cNvPr id="3" name="Content Placeholder 2">
            <a:extLst>
              <a:ext uri="{FF2B5EF4-FFF2-40B4-BE49-F238E27FC236}">
                <a16:creationId xmlns:a16="http://schemas.microsoft.com/office/drawing/2014/main" id="{4E016BA1-0746-68B7-4CBF-05C6B0548158}"/>
              </a:ext>
            </a:extLst>
          </p:cNvPr>
          <p:cNvSpPr>
            <a:spLocks noGrp="1"/>
          </p:cNvSpPr>
          <p:nvPr>
            <p:ph sz="half" idx="1"/>
          </p:nvPr>
        </p:nvSpPr>
        <p:spPr>
          <a:xfrm>
            <a:off x="838200" y="1520824"/>
            <a:ext cx="10515600" cy="4705805"/>
          </a:xfrm>
        </p:spPr>
        <p:txBody>
          <a:bodyPr>
            <a:normAutofit fontScale="92500" lnSpcReduction="20000"/>
          </a:bodyPr>
          <a:lstStyle/>
          <a:p>
            <a:r>
              <a:rPr lang="en-US" dirty="0"/>
              <a:t>Major platform update to .NET –</a:t>
            </a:r>
          </a:p>
          <a:p>
            <a:pPr lvl="1"/>
            <a:r>
              <a:rPr lang="en-US" b="1" i="1" dirty="0"/>
              <a:t>All</a:t>
            </a:r>
            <a:r>
              <a:rPr lang="en-US" dirty="0"/>
              <a:t> core system code was changed </a:t>
            </a:r>
          </a:p>
          <a:p>
            <a:pPr lvl="2"/>
            <a:r>
              <a:rPr lang="en-US" dirty="0"/>
              <a:t>Over half of development resources have been dedicated to this effort for the past 18+ months</a:t>
            </a:r>
          </a:p>
          <a:p>
            <a:pPr lvl="2"/>
            <a:r>
              <a:rPr lang="en-US" dirty="0"/>
              <a:t>Over 8,000 hours of software development enhancing and updating FleetCommander </a:t>
            </a:r>
          </a:p>
          <a:p>
            <a:pPr lvl="2"/>
            <a:r>
              <a:rPr lang="en-US" dirty="0"/>
              <a:t>Over 3,000 System Test Cases validated to ensure compatibility</a:t>
            </a:r>
          </a:p>
          <a:p>
            <a:pPr lvl="2"/>
            <a:r>
              <a:rPr lang="en-US" dirty="0"/>
              <a:t>Over 5,000 hours of testing to ensure quality</a:t>
            </a:r>
          </a:p>
          <a:p>
            <a:pPr lvl="1"/>
            <a:endParaRPr lang="en-US" dirty="0"/>
          </a:p>
          <a:p>
            <a:pPr lvl="1"/>
            <a:r>
              <a:rPr lang="en-US" dirty="0"/>
              <a:t>Agile provided over $2.5M+ of value delivered without </a:t>
            </a:r>
            <a:r>
              <a:rPr lang="en-US" u="sng" dirty="0"/>
              <a:t>any</a:t>
            </a:r>
            <a:r>
              <a:rPr lang="en-US" dirty="0"/>
              <a:t> upgrade or enhancement fees</a:t>
            </a:r>
          </a:p>
          <a:p>
            <a:endParaRPr lang="en-US" dirty="0"/>
          </a:p>
          <a:p>
            <a:r>
              <a:rPr lang="en-US" dirty="0"/>
              <a:t>Key Benefits –</a:t>
            </a:r>
          </a:p>
          <a:p>
            <a:pPr lvl="1"/>
            <a:r>
              <a:rPr lang="en-US" dirty="0"/>
              <a:t>Improved Security</a:t>
            </a:r>
          </a:p>
          <a:p>
            <a:pPr lvl="1"/>
            <a:r>
              <a:rPr lang="en-US" dirty="0"/>
              <a:t>Increased Scalability</a:t>
            </a:r>
          </a:p>
          <a:p>
            <a:pPr lvl="1"/>
            <a:r>
              <a:rPr lang="en-US" dirty="0"/>
              <a:t>Better Performance</a:t>
            </a:r>
          </a:p>
        </p:txBody>
      </p:sp>
    </p:spTree>
    <p:extLst>
      <p:ext uri="{BB962C8B-B14F-4D97-AF65-F5344CB8AC3E}">
        <p14:creationId xmlns:p14="http://schemas.microsoft.com/office/powerpoint/2010/main" val="599369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BB6C-B7B3-04EA-E161-D12909DDCAEA}"/>
              </a:ext>
            </a:extLst>
          </p:cNvPr>
          <p:cNvSpPr>
            <a:spLocks noGrp="1"/>
          </p:cNvSpPr>
          <p:nvPr>
            <p:ph type="title"/>
          </p:nvPr>
        </p:nvSpPr>
        <p:spPr>
          <a:xfrm>
            <a:off x="838200" y="18255"/>
            <a:ext cx="10515600" cy="1325563"/>
          </a:xfrm>
        </p:spPr>
        <p:txBody>
          <a:bodyPr/>
          <a:lstStyle/>
          <a:p>
            <a:r>
              <a:rPr lang="en-US" dirty="0"/>
              <a:t>We have a unique opportunity ahead!</a:t>
            </a:r>
          </a:p>
        </p:txBody>
      </p:sp>
      <p:sp>
        <p:nvSpPr>
          <p:cNvPr id="3" name="Content Placeholder 2">
            <a:extLst>
              <a:ext uri="{FF2B5EF4-FFF2-40B4-BE49-F238E27FC236}">
                <a16:creationId xmlns:a16="http://schemas.microsoft.com/office/drawing/2014/main" id="{B8356CDC-D842-BB72-3797-2D06A55BAC88}"/>
              </a:ext>
            </a:extLst>
          </p:cNvPr>
          <p:cNvSpPr>
            <a:spLocks noGrp="1"/>
          </p:cNvSpPr>
          <p:nvPr>
            <p:ph sz="half" idx="1"/>
          </p:nvPr>
        </p:nvSpPr>
        <p:spPr>
          <a:xfrm>
            <a:off x="1377462" y="1591163"/>
            <a:ext cx="10515600" cy="4351338"/>
          </a:xfrm>
        </p:spPr>
        <p:txBody>
          <a:bodyPr/>
          <a:lstStyle/>
          <a:p>
            <a:r>
              <a:rPr lang="en-US" dirty="0"/>
              <a:t>Development capacity is freeing up to build </a:t>
            </a:r>
            <a:r>
              <a:rPr lang="en-US" i="1" dirty="0"/>
              <a:t>NEW</a:t>
            </a:r>
            <a:r>
              <a:rPr lang="en-US" dirty="0"/>
              <a:t>  value for you</a:t>
            </a:r>
          </a:p>
          <a:p>
            <a:endParaRPr lang="en-US" dirty="0"/>
          </a:p>
          <a:p>
            <a:r>
              <a:rPr lang="en-US" dirty="0"/>
              <a:t>We are investing in our development team</a:t>
            </a:r>
          </a:p>
          <a:p>
            <a:pPr lvl="1"/>
            <a:r>
              <a:rPr lang="en-US" dirty="0"/>
              <a:t>New resources</a:t>
            </a:r>
          </a:p>
          <a:p>
            <a:pPr lvl="1"/>
            <a:r>
              <a:rPr lang="en-US" dirty="0"/>
              <a:t>New capability</a:t>
            </a:r>
          </a:p>
          <a:p>
            <a:pPr lvl="1"/>
            <a:r>
              <a:rPr lang="en-US" dirty="0"/>
              <a:t>New tools</a:t>
            </a:r>
          </a:p>
          <a:p>
            <a:pPr lvl="1"/>
            <a:endParaRPr lang="en-US" dirty="0"/>
          </a:p>
          <a:p>
            <a:r>
              <a:rPr lang="en-US" dirty="0"/>
              <a:t>We are building capability to deliver value more frequently</a:t>
            </a:r>
          </a:p>
        </p:txBody>
      </p:sp>
    </p:spTree>
    <p:extLst>
      <p:ext uri="{BB962C8B-B14F-4D97-AF65-F5344CB8AC3E}">
        <p14:creationId xmlns:p14="http://schemas.microsoft.com/office/powerpoint/2010/main" val="333514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695C4-F9F1-6B43-28E9-74A873CF0AD6}"/>
              </a:ext>
            </a:extLst>
          </p:cNvPr>
          <p:cNvSpPr>
            <a:spLocks noGrp="1"/>
          </p:cNvSpPr>
          <p:nvPr>
            <p:ph type="title"/>
          </p:nvPr>
        </p:nvSpPr>
        <p:spPr/>
        <p:txBody>
          <a:bodyPr>
            <a:normAutofit fontScale="90000"/>
          </a:bodyPr>
          <a:lstStyle/>
          <a:p>
            <a:r>
              <a:rPr lang="en-US" dirty="0"/>
              <a:t>FleetCommander Key initiatives</a:t>
            </a:r>
          </a:p>
        </p:txBody>
      </p:sp>
    </p:spTree>
    <p:extLst>
      <p:ext uri="{BB962C8B-B14F-4D97-AF65-F5344CB8AC3E}">
        <p14:creationId xmlns:p14="http://schemas.microsoft.com/office/powerpoint/2010/main" val="4072585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F2D9F-2DC5-7213-7010-1293878E7E49}"/>
              </a:ext>
            </a:extLst>
          </p:cNvPr>
          <p:cNvSpPr>
            <a:spLocks noGrp="1"/>
          </p:cNvSpPr>
          <p:nvPr>
            <p:ph type="title"/>
          </p:nvPr>
        </p:nvSpPr>
        <p:spPr/>
        <p:txBody>
          <a:bodyPr/>
          <a:lstStyle/>
          <a:p>
            <a:r>
              <a:rPr lang="en-US" dirty="0"/>
              <a:t>FedRAMP</a:t>
            </a:r>
          </a:p>
        </p:txBody>
      </p:sp>
      <p:sp>
        <p:nvSpPr>
          <p:cNvPr id="4" name="TextBox 3">
            <a:extLst>
              <a:ext uri="{FF2B5EF4-FFF2-40B4-BE49-F238E27FC236}">
                <a16:creationId xmlns:a16="http://schemas.microsoft.com/office/drawing/2014/main" id="{C9ACED75-E5D4-1624-9097-55364C99AA06}"/>
              </a:ext>
            </a:extLst>
          </p:cNvPr>
          <p:cNvSpPr txBox="1"/>
          <p:nvPr/>
        </p:nvSpPr>
        <p:spPr>
          <a:xfrm>
            <a:off x="1571308" y="1884481"/>
            <a:ext cx="10986480" cy="3980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lvl="0" indent="-4572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FedRAMP Environment is</a:t>
            </a:r>
            <a:r>
              <a:rPr lang="en-US" sz="2400" dirty="0">
                <a:solidFill>
                  <a:prstClr val="black"/>
                </a:solidFill>
                <a:latin typeface="Arial" panose="020B0604020202020204" pitchFamily="34" charset="0"/>
                <a:cs typeface="Arial" panose="020B0604020202020204" pitchFamily="34" charset="0"/>
              </a:rPr>
              <a:t> up and hosting FleetCommander!</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FedRAMP authorization in-process, upcoming milestones</a:t>
            </a:r>
          </a:p>
          <a:p>
            <a:pPr marL="914400" lvl="1" indent="-457200" defTabSz="825500" hangingPunct="0">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Gap analysis audit, completing 9/30</a:t>
            </a:r>
          </a:p>
          <a:p>
            <a:pPr marL="914400" lvl="1" indent="-457200" defTabSz="825500" hangingPunct="0">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System Security Plan Development Complete – Q1 2024</a:t>
            </a:r>
          </a:p>
          <a:p>
            <a:pPr marL="914400" lvl="1" indent="-457200" defTabSz="825500" hangingPunct="0">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Audit w/3PAO, targeted to Q1 2024</a:t>
            </a:r>
          </a:p>
          <a:p>
            <a:pPr lvl="1" defTabSz="825500" hangingPunct="0">
              <a:defRPr/>
            </a:pPr>
            <a:endParaRPr lang="en-US" sz="2400" dirty="0">
              <a:solidFill>
                <a:prstClr val="black"/>
              </a:solidFill>
              <a:latin typeface="Arial" panose="020B0604020202020204" pitchFamily="34" charset="0"/>
              <a:cs typeface="Arial" panose="020B0604020202020204" pitchFamily="34" charset="0"/>
            </a:endParaRPr>
          </a:p>
          <a:p>
            <a:pPr marL="457200" indent="-457200" defTabSz="825500" hangingPunct="0">
              <a:buFont typeface="Arial" panose="020B0604020202020204" pitchFamily="34" charset="0"/>
              <a:buChar char="•"/>
              <a:defRPr/>
            </a:pPr>
            <a:r>
              <a:rPr lang="en-US" sz="2400" b="0" dirty="0">
                <a:solidFill>
                  <a:prstClr val="black"/>
                </a:solidFill>
                <a:latin typeface="Arial" panose="020B0604020202020204" pitchFamily="34" charset="0"/>
                <a:cs typeface="Arial" panose="020B0604020202020204" pitchFamily="34" charset="0"/>
              </a:rPr>
              <a:t>FleetCommander FedRAMP ‘Ready’ targeted to mid-202</a:t>
            </a:r>
            <a:r>
              <a:rPr lang="en-US" sz="2400" dirty="0">
                <a:solidFill>
                  <a:prstClr val="black"/>
                </a:solidFill>
                <a:latin typeface="Arial" panose="020B0604020202020204" pitchFamily="34" charset="0"/>
                <a:cs typeface="Arial" panose="020B0604020202020204" pitchFamily="34" charset="0"/>
              </a:rPr>
              <a:t>4</a:t>
            </a:r>
            <a:endParaRPr lang="en-US" sz="2400" b="0" dirty="0">
              <a:latin typeface="Arial" panose="020B0604020202020204" pitchFamily="34" charset="0"/>
              <a:cs typeface="Arial" panose="020B0604020202020204" pitchFamily="34" charset="0"/>
            </a:endParaRPr>
          </a:p>
          <a:p>
            <a:pPr marL="0" marR="0" indent="0" defTabSz="825500" rtl="0" fontAlgn="auto" latinLnBrk="0" hangingPunct="0">
              <a:lnSpc>
                <a:spcPct val="100000"/>
              </a:lnSpc>
              <a:spcBef>
                <a:spcPts val="0"/>
              </a:spcBef>
              <a:spcAft>
                <a:spcPts val="0"/>
              </a:spcAft>
              <a:buClrTx/>
              <a:buSzTx/>
              <a:buFontTx/>
              <a:buNone/>
              <a:tabLst/>
            </a:pPr>
            <a:endParaRPr lang="en-US" sz="2000" b="0" dirty="0">
              <a:latin typeface="Arial" panose="020B0604020202020204" pitchFamily="34" charset="0"/>
              <a:cs typeface="Arial" panose="020B0604020202020204" pitchFamily="34" charset="0"/>
            </a:endParaRPr>
          </a:p>
          <a:p>
            <a:pPr marL="0" marR="0" indent="0" algn="l" defTabSz="8255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000000"/>
                </a:solidFill>
                <a:effectLst/>
                <a:uFillTx/>
                <a:latin typeface="Arial" panose="020B0604020202020204" pitchFamily="34" charset="0"/>
                <a:ea typeface="Helvetica Neue"/>
                <a:cs typeface="Arial" panose="020B0604020202020204" pitchFamily="34" charset="0"/>
                <a:sym typeface="Helvetica Neue"/>
              </a:rPr>
              <a:t>Please contact Agile Client Success to discuss this</a:t>
            </a:r>
            <a:endParaRPr lang="en-US" sz="2000" b="0" dirty="0">
              <a:latin typeface="Arial" panose="020B0604020202020204" pitchFamily="34" charset="0"/>
              <a:cs typeface="Arial" panose="020B0604020202020204" pitchFamily="34" charset="0"/>
            </a:endParaRPr>
          </a:p>
          <a:p>
            <a:pPr marL="0" marR="0" indent="0" algn="l" defTabSz="825500" rtl="0" fontAlgn="auto" latinLnBrk="0" hangingPunct="0">
              <a:lnSpc>
                <a:spcPct val="100000"/>
              </a:lnSpc>
              <a:spcBef>
                <a:spcPts val="0"/>
              </a:spcBef>
              <a:spcAft>
                <a:spcPts val="0"/>
              </a:spcAft>
              <a:buClrTx/>
              <a:buSzTx/>
              <a:buFontTx/>
              <a:buNone/>
              <a:tabLst/>
            </a:pPr>
            <a:endParaRPr lang="en-US" sz="2000" b="0" dirty="0"/>
          </a:p>
        </p:txBody>
      </p:sp>
      <p:pic>
        <p:nvPicPr>
          <p:cNvPr id="5" name="Picture 4">
            <a:extLst>
              <a:ext uri="{FF2B5EF4-FFF2-40B4-BE49-F238E27FC236}">
                <a16:creationId xmlns:a16="http://schemas.microsoft.com/office/drawing/2014/main" id="{7FDC67DA-087E-76EF-30A6-8709B205E62D}"/>
              </a:ext>
            </a:extLst>
          </p:cNvPr>
          <p:cNvPicPr>
            <a:picLocks noChangeAspect="1"/>
          </p:cNvPicPr>
          <p:nvPr/>
        </p:nvPicPr>
        <p:blipFill>
          <a:blip r:embed="rId2"/>
          <a:stretch>
            <a:fillRect/>
          </a:stretch>
        </p:blipFill>
        <p:spPr>
          <a:xfrm>
            <a:off x="9578340" y="279536"/>
            <a:ext cx="2244752" cy="1262673"/>
          </a:xfrm>
          <a:prstGeom prst="rect">
            <a:avLst/>
          </a:prstGeom>
        </p:spPr>
      </p:pic>
    </p:spTree>
    <p:extLst>
      <p:ext uri="{BB962C8B-B14F-4D97-AF65-F5344CB8AC3E}">
        <p14:creationId xmlns:p14="http://schemas.microsoft.com/office/powerpoint/2010/main" val="1036590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9F1E-1D83-531C-A735-5F299700D6CD}"/>
              </a:ext>
            </a:extLst>
          </p:cNvPr>
          <p:cNvSpPr>
            <a:spLocks noGrp="1"/>
          </p:cNvSpPr>
          <p:nvPr>
            <p:ph type="title"/>
          </p:nvPr>
        </p:nvSpPr>
        <p:spPr/>
        <p:txBody>
          <a:bodyPr/>
          <a:lstStyle/>
          <a:p>
            <a:r>
              <a:rPr lang="en-US" dirty="0"/>
              <a:t>12-Month Roadmap</a:t>
            </a:r>
            <a:br>
              <a:rPr lang="en-US" dirty="0"/>
            </a:br>
            <a:r>
              <a:rPr lang="en-US" sz="2800" dirty="0"/>
              <a:t>High-Level Targets</a:t>
            </a:r>
            <a:endParaRPr lang="en-US" dirty="0"/>
          </a:p>
        </p:txBody>
      </p:sp>
      <p:pic>
        <p:nvPicPr>
          <p:cNvPr id="4" name="Picture 3">
            <a:extLst>
              <a:ext uri="{FF2B5EF4-FFF2-40B4-BE49-F238E27FC236}">
                <a16:creationId xmlns:a16="http://schemas.microsoft.com/office/drawing/2014/main" id="{5E6854E3-43DA-3B80-2243-5799F02012D8}"/>
              </a:ext>
            </a:extLst>
          </p:cNvPr>
          <p:cNvPicPr>
            <a:picLocks noChangeAspect="1"/>
          </p:cNvPicPr>
          <p:nvPr/>
        </p:nvPicPr>
        <p:blipFill>
          <a:blip r:embed="rId2"/>
          <a:stretch>
            <a:fillRect/>
          </a:stretch>
        </p:blipFill>
        <p:spPr>
          <a:xfrm>
            <a:off x="9560358" y="0"/>
            <a:ext cx="2631642" cy="2695903"/>
          </a:xfrm>
          <a:prstGeom prst="rect">
            <a:avLst/>
          </a:prstGeom>
        </p:spPr>
      </p:pic>
      <p:graphicFrame>
        <p:nvGraphicFramePr>
          <p:cNvPr id="3" name="Table 5">
            <a:extLst>
              <a:ext uri="{FF2B5EF4-FFF2-40B4-BE49-F238E27FC236}">
                <a16:creationId xmlns:a16="http://schemas.microsoft.com/office/drawing/2014/main" id="{8CDA36E2-4D61-E08E-6772-7111064BFADC}"/>
              </a:ext>
            </a:extLst>
          </p:cNvPr>
          <p:cNvGraphicFramePr>
            <a:graphicFrameLocks noGrp="1"/>
          </p:cNvGraphicFramePr>
          <p:nvPr>
            <p:extLst>
              <p:ext uri="{D42A27DB-BD31-4B8C-83A1-F6EECF244321}">
                <p14:modId xmlns:p14="http://schemas.microsoft.com/office/powerpoint/2010/main" val="1124224273"/>
              </p:ext>
            </p:extLst>
          </p:nvPr>
        </p:nvGraphicFramePr>
        <p:xfrm>
          <a:off x="2240280" y="2055813"/>
          <a:ext cx="5680710" cy="3540760"/>
        </p:xfrm>
        <a:graphic>
          <a:graphicData uri="http://schemas.openxmlformats.org/drawingml/2006/table">
            <a:tbl>
              <a:tblPr firstRow="1" bandRow="1">
                <a:tableStyleId>{5C22544A-7EE6-4342-B048-85BDC9FD1C3A}</a:tableStyleId>
              </a:tblPr>
              <a:tblGrid>
                <a:gridCol w="4659003">
                  <a:extLst>
                    <a:ext uri="{9D8B030D-6E8A-4147-A177-3AD203B41FA5}">
                      <a16:colId xmlns:a16="http://schemas.microsoft.com/office/drawing/2014/main" val="1275565848"/>
                    </a:ext>
                  </a:extLst>
                </a:gridCol>
                <a:gridCol w="1021707">
                  <a:extLst>
                    <a:ext uri="{9D8B030D-6E8A-4147-A177-3AD203B41FA5}">
                      <a16:colId xmlns:a16="http://schemas.microsoft.com/office/drawing/2014/main" val="270487360"/>
                    </a:ext>
                  </a:extLst>
                </a:gridCol>
              </a:tblGrid>
              <a:tr h="370840">
                <a:tc>
                  <a:txBody>
                    <a:bodyPr/>
                    <a:lstStyle/>
                    <a:p>
                      <a:endParaRPr lang="en-US" b="1" dirty="0"/>
                    </a:p>
                  </a:txBody>
                  <a:tcPr/>
                </a:tc>
                <a:tc>
                  <a:txBody>
                    <a:bodyPr/>
                    <a:lstStyle/>
                    <a:p>
                      <a:pPr algn="ctr"/>
                      <a:r>
                        <a:rPr lang="en-US" b="1" dirty="0"/>
                        <a:t>2024</a:t>
                      </a:r>
                    </a:p>
                  </a:txBody>
                  <a:tcPr/>
                </a:tc>
                <a:extLst>
                  <a:ext uri="{0D108BD9-81ED-4DB2-BD59-A6C34878D82A}">
                    <a16:rowId xmlns:a16="http://schemas.microsoft.com/office/drawing/2014/main" val="580670477"/>
                  </a:ext>
                </a:extLst>
              </a:tr>
              <a:tr h="370840">
                <a:tc>
                  <a:txBody>
                    <a:bodyPr/>
                    <a:lstStyle/>
                    <a:p>
                      <a:r>
                        <a:rPr lang="en-US" sz="2000" b="1" dirty="0"/>
                        <a:t>Security</a:t>
                      </a:r>
                    </a:p>
                  </a:txBody>
                  <a:tcPr/>
                </a:tc>
                <a:tc>
                  <a:txBody>
                    <a:bodyPr/>
                    <a:lstStyle/>
                    <a:p>
                      <a:pPr algn="r"/>
                      <a:r>
                        <a:rPr lang="en-US" sz="2000" b="1" dirty="0"/>
                        <a:t>5%</a:t>
                      </a:r>
                    </a:p>
                  </a:txBody>
                  <a:tcPr/>
                </a:tc>
                <a:extLst>
                  <a:ext uri="{0D108BD9-81ED-4DB2-BD59-A6C34878D82A}">
                    <a16:rowId xmlns:a16="http://schemas.microsoft.com/office/drawing/2014/main" val="2717101020"/>
                  </a:ext>
                </a:extLst>
              </a:tr>
              <a:tr h="370840">
                <a:tc>
                  <a:txBody>
                    <a:bodyPr/>
                    <a:lstStyle/>
                    <a:p>
                      <a:r>
                        <a:rPr lang="en-US" sz="2000" b="1" dirty="0"/>
                        <a:t>Maintenance Improvements – CAB Input</a:t>
                      </a:r>
                    </a:p>
                  </a:txBody>
                  <a:tcPr/>
                </a:tc>
                <a:tc>
                  <a:txBody>
                    <a:bodyPr/>
                    <a:lstStyle/>
                    <a:p>
                      <a:pPr algn="r"/>
                      <a:r>
                        <a:rPr lang="en-US" sz="2000" b="1" dirty="0"/>
                        <a:t>25%</a:t>
                      </a:r>
                    </a:p>
                  </a:txBody>
                  <a:tcPr/>
                </a:tc>
                <a:extLst>
                  <a:ext uri="{0D108BD9-81ED-4DB2-BD59-A6C34878D82A}">
                    <a16:rowId xmlns:a16="http://schemas.microsoft.com/office/drawing/2014/main" val="1820619558"/>
                  </a:ext>
                </a:extLst>
              </a:tr>
              <a:tr h="370840">
                <a:tc>
                  <a:txBody>
                    <a:bodyPr/>
                    <a:lstStyle/>
                    <a:p>
                      <a:r>
                        <a:rPr lang="en-US" sz="2000" b="1" dirty="0"/>
                        <a:t>New Product Enhancements</a:t>
                      </a:r>
                    </a:p>
                  </a:txBody>
                  <a:tcPr/>
                </a:tc>
                <a:tc>
                  <a:txBody>
                    <a:bodyPr/>
                    <a:lstStyle/>
                    <a:p>
                      <a:pPr algn="r"/>
                      <a:r>
                        <a:rPr lang="en-US" sz="2000" b="1" dirty="0"/>
                        <a:t>5%</a:t>
                      </a:r>
                    </a:p>
                  </a:txBody>
                  <a:tcPr/>
                </a:tc>
                <a:extLst>
                  <a:ext uri="{0D108BD9-81ED-4DB2-BD59-A6C34878D82A}">
                    <a16:rowId xmlns:a16="http://schemas.microsoft.com/office/drawing/2014/main" val="1106767819"/>
                  </a:ext>
                </a:extLst>
              </a:tr>
              <a:tr h="370840">
                <a:tc>
                  <a:txBody>
                    <a:bodyPr/>
                    <a:lstStyle/>
                    <a:p>
                      <a:r>
                        <a:rPr lang="en-US" sz="2000" b="1" dirty="0"/>
                        <a:t>In-Vehicle Technology</a:t>
                      </a:r>
                    </a:p>
                  </a:txBody>
                  <a:tcPr/>
                </a:tc>
                <a:tc>
                  <a:txBody>
                    <a:bodyPr/>
                    <a:lstStyle/>
                    <a:p>
                      <a:pPr algn="r"/>
                      <a:r>
                        <a:rPr lang="en-US" sz="2000" b="1" dirty="0"/>
                        <a:t>10%</a:t>
                      </a:r>
                    </a:p>
                  </a:txBody>
                  <a:tcPr/>
                </a:tc>
                <a:extLst>
                  <a:ext uri="{0D108BD9-81ED-4DB2-BD59-A6C34878D82A}">
                    <a16:rowId xmlns:a16="http://schemas.microsoft.com/office/drawing/2014/main" val="3809018102"/>
                  </a:ext>
                </a:extLst>
              </a:tr>
              <a:tr h="370840">
                <a:tc>
                  <a:txBody>
                    <a:bodyPr/>
                    <a:lstStyle/>
                    <a:p>
                      <a:r>
                        <a:rPr lang="en-US" sz="2000" b="1" dirty="0"/>
                        <a:t>Core Product Enhancements</a:t>
                      </a:r>
                    </a:p>
                  </a:txBody>
                  <a:tcPr/>
                </a:tc>
                <a:tc>
                  <a:txBody>
                    <a:bodyPr/>
                    <a:lstStyle/>
                    <a:p>
                      <a:pPr algn="r"/>
                      <a:r>
                        <a:rPr lang="en-US" sz="2000" b="1" dirty="0"/>
                        <a:t>15%</a:t>
                      </a:r>
                    </a:p>
                  </a:txBody>
                  <a:tcPr/>
                </a:tc>
                <a:extLst>
                  <a:ext uri="{0D108BD9-81ED-4DB2-BD59-A6C34878D82A}">
                    <a16:rowId xmlns:a16="http://schemas.microsoft.com/office/drawing/2014/main" val="1031990706"/>
                  </a:ext>
                </a:extLst>
              </a:tr>
              <a:tr h="370840">
                <a:tc>
                  <a:txBody>
                    <a:bodyPr/>
                    <a:lstStyle/>
                    <a:p>
                      <a:r>
                        <a:rPr lang="en-US" sz="2000" b="1" dirty="0"/>
                        <a:t>Custom Work (Client)</a:t>
                      </a:r>
                    </a:p>
                  </a:txBody>
                  <a:tcPr/>
                </a:tc>
                <a:tc>
                  <a:txBody>
                    <a:bodyPr/>
                    <a:lstStyle/>
                    <a:p>
                      <a:pPr algn="r"/>
                      <a:r>
                        <a:rPr lang="en-US" sz="2000" b="1" dirty="0"/>
                        <a:t>20%</a:t>
                      </a:r>
                    </a:p>
                  </a:txBody>
                  <a:tcPr/>
                </a:tc>
                <a:extLst>
                  <a:ext uri="{0D108BD9-81ED-4DB2-BD59-A6C34878D82A}">
                    <a16:rowId xmlns:a16="http://schemas.microsoft.com/office/drawing/2014/main" val="1639605798"/>
                  </a:ext>
                </a:extLst>
              </a:tr>
              <a:tr h="370840">
                <a:tc>
                  <a:txBody>
                    <a:bodyPr/>
                    <a:lstStyle/>
                    <a:p>
                      <a:r>
                        <a:rPr lang="en-US" sz="2000" b="1" dirty="0"/>
                        <a:t>Custom Code Upgrades</a:t>
                      </a:r>
                    </a:p>
                  </a:txBody>
                  <a:tcPr/>
                </a:tc>
                <a:tc>
                  <a:txBody>
                    <a:bodyPr/>
                    <a:lstStyle/>
                    <a:p>
                      <a:pPr algn="r"/>
                      <a:r>
                        <a:rPr lang="en-US" sz="2000" b="1" dirty="0"/>
                        <a:t>20%</a:t>
                      </a:r>
                    </a:p>
                  </a:txBody>
                  <a:tcPr/>
                </a:tc>
                <a:extLst>
                  <a:ext uri="{0D108BD9-81ED-4DB2-BD59-A6C34878D82A}">
                    <a16:rowId xmlns:a16="http://schemas.microsoft.com/office/drawing/2014/main" val="1101635763"/>
                  </a:ext>
                </a:extLst>
              </a:tr>
              <a:tr h="370840">
                <a:tc>
                  <a:txBody>
                    <a:bodyPr/>
                    <a:lstStyle/>
                    <a:p>
                      <a:pPr algn="r"/>
                      <a:r>
                        <a:rPr lang="en-US" sz="2000" b="1" dirty="0"/>
                        <a:t>Resource Total</a:t>
                      </a:r>
                    </a:p>
                  </a:txBody>
                  <a:tcPr/>
                </a:tc>
                <a:tc>
                  <a:txBody>
                    <a:bodyPr/>
                    <a:lstStyle/>
                    <a:p>
                      <a:pPr algn="r"/>
                      <a:r>
                        <a:rPr lang="en-US" sz="2000" b="1" dirty="0"/>
                        <a:t>100%</a:t>
                      </a:r>
                    </a:p>
                  </a:txBody>
                  <a:tcPr/>
                </a:tc>
                <a:extLst>
                  <a:ext uri="{0D108BD9-81ED-4DB2-BD59-A6C34878D82A}">
                    <a16:rowId xmlns:a16="http://schemas.microsoft.com/office/drawing/2014/main" val="3485737790"/>
                  </a:ext>
                </a:extLst>
              </a:tr>
            </a:tbl>
          </a:graphicData>
        </a:graphic>
      </p:graphicFrame>
    </p:spTree>
    <p:extLst>
      <p:ext uri="{BB962C8B-B14F-4D97-AF65-F5344CB8AC3E}">
        <p14:creationId xmlns:p14="http://schemas.microsoft.com/office/powerpoint/2010/main" val="3510226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F2D9F-2DC5-7213-7010-1293878E7E49}"/>
              </a:ext>
            </a:extLst>
          </p:cNvPr>
          <p:cNvSpPr>
            <a:spLocks noGrp="1"/>
          </p:cNvSpPr>
          <p:nvPr>
            <p:ph type="title"/>
          </p:nvPr>
        </p:nvSpPr>
        <p:spPr/>
        <p:txBody>
          <a:bodyPr/>
          <a:lstStyle/>
          <a:p>
            <a:r>
              <a:rPr lang="en-US" dirty="0"/>
              <a:t>Introducing: Release – 6.00</a:t>
            </a:r>
            <a:br>
              <a:rPr lang="en-US" dirty="0"/>
            </a:br>
            <a:r>
              <a:rPr lang="en-US" sz="2800" dirty="0"/>
              <a:t>Status: High level scope locked</a:t>
            </a:r>
            <a:endParaRPr lang="en-US" dirty="0"/>
          </a:p>
        </p:txBody>
      </p:sp>
      <p:sp>
        <p:nvSpPr>
          <p:cNvPr id="4" name="TextBox 3">
            <a:extLst>
              <a:ext uri="{FF2B5EF4-FFF2-40B4-BE49-F238E27FC236}">
                <a16:creationId xmlns:a16="http://schemas.microsoft.com/office/drawing/2014/main" id="{C9ACED75-E5D4-1624-9097-55364C99AA06}"/>
              </a:ext>
            </a:extLst>
          </p:cNvPr>
          <p:cNvSpPr txBox="1"/>
          <p:nvPr/>
        </p:nvSpPr>
        <p:spPr>
          <a:xfrm>
            <a:off x="1704120" y="1810910"/>
            <a:ext cx="9901726" cy="4103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lvl="0" indent="-4572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Maintenance improvements from backlog and feedback</a:t>
            </a:r>
          </a:p>
          <a:p>
            <a:pPr marL="457200" marR="0" lvl="0" indent="-4572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TCO enhancements from backlog and feedback</a:t>
            </a:r>
          </a:p>
          <a:p>
            <a:pPr marL="457200" marR="0" lvl="0" indent="-4572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Vehicle Replacement Report – Phase 2</a:t>
            </a:r>
          </a:p>
          <a:p>
            <a:pPr marL="457200" marR="0" lvl="0" indent="-457200" algn="l" defTabSz="825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Helvetica Neue"/>
                <a:cs typeface="Arial"/>
                <a:sym typeface="Helvetica Neue"/>
              </a:rPr>
              <a:t>Vehicle Circle-Check Integration</a:t>
            </a:r>
            <a:endParaRPr kumimoji="0" lang="en-US" sz="2400" b="0" i="0" u="none" strike="noStrike" kern="1200" cap="none" spc="0" normalizeH="0" baseline="0" noProof="0" dirty="0">
              <a:ln>
                <a:noFill/>
              </a:ln>
              <a:solidFill>
                <a:srgbClr val="000000"/>
              </a:solidFill>
              <a:effectLst/>
              <a:uLnTx/>
              <a:uFillTx/>
              <a:latin typeface="Arial"/>
              <a:ea typeface="Helvetica Neue"/>
              <a:cs typeface="Arial"/>
            </a:endParaRPr>
          </a:p>
          <a:p>
            <a:pPr marL="457200" marR="0" lvl="0" indent="-457200" algn="l" defTabSz="825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FedRAMP development items</a:t>
            </a:r>
          </a:p>
          <a:p>
            <a:pPr marL="457200" marR="0" lvl="0" indent="-457200" algn="l" defTabSz="825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Small enhancements from backlog and feedback</a:t>
            </a:r>
          </a:p>
          <a:p>
            <a:pPr marL="457200" marR="0" lvl="0" indent="-457200" algn="l" defTabSz="825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Client specific custom development</a:t>
            </a:r>
          </a:p>
          <a:p>
            <a:pPr marL="457200" marR="0" lvl="0" indent="-457200" algn="l" defTabSz="825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Client specific custom code upgrades</a:t>
            </a: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Helvetica Neue"/>
                <a:cs typeface="Arial"/>
                <a:sym typeface="Helvetica Neue"/>
              </a:rPr>
              <a:t>Development Timeline: Development targeted through Q1 2024</a:t>
            </a:r>
            <a:endParaRPr kumimoji="0" lang="en-US" sz="2400" b="0" i="0" u="none" strike="noStrike" kern="1200" cap="none" spc="0" normalizeH="0" baseline="0" noProof="0" dirty="0">
              <a:ln>
                <a:noFill/>
              </a:ln>
              <a:solidFill>
                <a:prstClr val="black"/>
              </a:solidFill>
              <a:effectLst/>
              <a:uLnTx/>
              <a:uFillTx/>
              <a:latin typeface="Arial"/>
              <a:ea typeface="+mn-ea"/>
              <a:cs typeface="Arial"/>
            </a:endParaRPr>
          </a:p>
          <a:p>
            <a:pPr marL="0" marR="0" indent="0" algn="l" defTabSz="825500" rtl="0" fontAlgn="auto" latinLnBrk="0" hangingPunct="0">
              <a:lnSpc>
                <a:spcPct val="100000"/>
              </a:lnSpc>
              <a:spcBef>
                <a:spcPts val="0"/>
              </a:spcBef>
              <a:spcAft>
                <a:spcPts val="0"/>
              </a:spcAft>
              <a:buClrTx/>
              <a:buSzTx/>
              <a:buFontTx/>
              <a:buNone/>
              <a:tabLst/>
            </a:pPr>
            <a:endParaRPr lang="en-US" sz="2000" b="0" dirty="0"/>
          </a:p>
        </p:txBody>
      </p:sp>
    </p:spTree>
    <p:extLst>
      <p:ext uri="{BB962C8B-B14F-4D97-AF65-F5344CB8AC3E}">
        <p14:creationId xmlns:p14="http://schemas.microsoft.com/office/powerpoint/2010/main" val="2703541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10B40-0287-3EF2-CD2C-01DB70BB95E0}"/>
              </a:ext>
            </a:extLst>
          </p:cNvPr>
          <p:cNvSpPr>
            <a:spLocks noGrp="1"/>
          </p:cNvSpPr>
          <p:nvPr>
            <p:ph type="title"/>
          </p:nvPr>
        </p:nvSpPr>
        <p:spPr/>
        <p:txBody>
          <a:bodyPr/>
          <a:lstStyle/>
          <a:p>
            <a:r>
              <a:rPr lang="en-US" dirty="0"/>
              <a:t>Your Agile Fleet Team</a:t>
            </a:r>
          </a:p>
        </p:txBody>
      </p:sp>
      <p:sp>
        <p:nvSpPr>
          <p:cNvPr id="3" name="Content Placeholder 2">
            <a:extLst>
              <a:ext uri="{FF2B5EF4-FFF2-40B4-BE49-F238E27FC236}">
                <a16:creationId xmlns:a16="http://schemas.microsoft.com/office/drawing/2014/main" id="{AE8C3343-FE36-7723-78B3-4712F41E2EF3}"/>
              </a:ext>
            </a:extLst>
          </p:cNvPr>
          <p:cNvSpPr>
            <a:spLocks noGrp="1"/>
          </p:cNvSpPr>
          <p:nvPr>
            <p:ph sz="half" idx="1"/>
          </p:nvPr>
        </p:nvSpPr>
        <p:spPr/>
        <p:txBody>
          <a:bodyPr>
            <a:normAutofit/>
          </a:bodyPr>
          <a:lstStyle/>
          <a:p>
            <a:pPr marL="0" indent="0">
              <a:buNone/>
            </a:pPr>
            <a:r>
              <a:rPr lang="en-US" sz="3600" dirty="0"/>
              <a:t>Dave Kennerley – V.P. Engineering and Product Owner</a:t>
            </a:r>
          </a:p>
          <a:p>
            <a:pPr marL="0" indent="0">
              <a:buNone/>
            </a:pPr>
            <a:endParaRPr lang="en-US" sz="3600" dirty="0"/>
          </a:p>
          <a:p>
            <a:pPr marL="0" indent="0">
              <a:buNone/>
            </a:pPr>
            <a:r>
              <a:rPr lang="en-US" sz="3600" dirty="0"/>
              <a:t>Joe Poznick – Sr. Director of Client Success</a:t>
            </a:r>
          </a:p>
          <a:p>
            <a:pPr marL="0" indent="0">
              <a:buNone/>
            </a:pPr>
            <a:endParaRPr lang="en-US" sz="3600" dirty="0"/>
          </a:p>
          <a:p>
            <a:pPr marL="0" indent="0">
              <a:buNone/>
            </a:pPr>
            <a:r>
              <a:rPr lang="en-US" sz="3600" dirty="0"/>
              <a:t>Kathy Wellik – Client Success Manager</a:t>
            </a:r>
          </a:p>
        </p:txBody>
      </p:sp>
    </p:spTree>
    <p:extLst>
      <p:ext uri="{BB962C8B-B14F-4D97-AF65-F5344CB8AC3E}">
        <p14:creationId xmlns:p14="http://schemas.microsoft.com/office/powerpoint/2010/main" val="1952345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F2D9F-2DC5-7213-7010-1293878E7E49}"/>
              </a:ext>
            </a:extLst>
          </p:cNvPr>
          <p:cNvSpPr>
            <a:spLocks noGrp="1"/>
          </p:cNvSpPr>
          <p:nvPr>
            <p:ph type="title"/>
          </p:nvPr>
        </p:nvSpPr>
        <p:spPr/>
        <p:txBody>
          <a:bodyPr/>
          <a:lstStyle/>
          <a:p>
            <a:r>
              <a:rPr lang="en-US" dirty="0"/>
              <a:t>Release – 6.01</a:t>
            </a:r>
            <a:br>
              <a:rPr lang="en-US" dirty="0"/>
            </a:br>
            <a:r>
              <a:rPr lang="en-US" sz="2800" dirty="0"/>
              <a:t>Status: Prioritizing</a:t>
            </a:r>
            <a:endParaRPr lang="en-US" dirty="0"/>
          </a:p>
        </p:txBody>
      </p:sp>
      <p:sp>
        <p:nvSpPr>
          <p:cNvPr id="4" name="TextBox 3">
            <a:extLst>
              <a:ext uri="{FF2B5EF4-FFF2-40B4-BE49-F238E27FC236}">
                <a16:creationId xmlns:a16="http://schemas.microsoft.com/office/drawing/2014/main" id="{C9ACED75-E5D4-1624-9097-55364C99AA06}"/>
              </a:ext>
            </a:extLst>
          </p:cNvPr>
          <p:cNvSpPr txBox="1"/>
          <p:nvPr/>
        </p:nvSpPr>
        <p:spPr>
          <a:xfrm>
            <a:off x="2008919" y="1869525"/>
            <a:ext cx="10986480" cy="4103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lvl="0" indent="-4572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Maintenance inventory improvements from backlog and feedback</a:t>
            </a:r>
          </a:p>
          <a:p>
            <a:pPr marL="457200" marR="0" lvl="0" indent="-4572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Helvetica Neue"/>
                <a:cs typeface="Arial"/>
                <a:sym typeface="Helvetica Neue"/>
              </a:rPr>
              <a:t>API enhancements </a:t>
            </a:r>
            <a:r>
              <a:rPr kumimoji="0" lang="en-US" sz="2400" b="0" i="0" u="none" strike="noStrike" kern="1200" cap="none" spc="0" normalizeH="0" baseline="0" noProof="0" dirty="0">
                <a:ln>
                  <a:noFill/>
                </a:ln>
                <a:solidFill>
                  <a:prstClr val="black"/>
                </a:solidFill>
                <a:effectLst/>
                <a:uLnTx/>
                <a:uFillTx/>
                <a:latin typeface="Arial"/>
                <a:ea typeface="+mn-ea"/>
                <a:cs typeface="Arial"/>
              </a:rPr>
              <a:t>from backlog and feedback</a:t>
            </a:r>
            <a:endParaRPr kumimoji="0" lang="en-US" sz="2400" b="0" i="0" u="none" strike="noStrike" kern="1200" cap="none" spc="0" normalizeH="0" baseline="0" noProof="0" dirty="0">
              <a:ln>
                <a:noFill/>
              </a:ln>
              <a:solidFill>
                <a:srgbClr val="000000"/>
              </a:solidFill>
              <a:effectLst/>
              <a:uLnTx/>
              <a:uFillTx/>
              <a:latin typeface="Arial"/>
              <a:ea typeface="Helvetica Neue"/>
              <a:cs typeface="Arial"/>
            </a:endParaRPr>
          </a:p>
          <a:p>
            <a:pPr marL="457200" marR="0" lvl="0" indent="-4572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Reporting enhancements from backlog and feedback</a:t>
            </a:r>
          </a:p>
          <a:p>
            <a:pPr marL="457200" marR="0" lvl="0" indent="-4572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Vehicle Replacement Report – Phase 3</a:t>
            </a:r>
          </a:p>
          <a:p>
            <a:pPr marL="457200" marR="0" lvl="0" indent="-457200" algn="l" defTabSz="825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FedRAMP development items</a:t>
            </a:r>
          </a:p>
          <a:p>
            <a:pPr marL="457200" marR="0" lvl="0" indent="-457200" algn="l" defTabSz="825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Small enhancements from backlog and feedback</a:t>
            </a:r>
          </a:p>
          <a:p>
            <a:pPr marL="457200" marR="0" lvl="0" indent="-457200" algn="l" defTabSz="825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Client specific custom development</a:t>
            </a:r>
          </a:p>
          <a:p>
            <a:pPr marL="457200" marR="0" lvl="0" indent="-457200" algn="l" defTabSz="825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Client specific custom code upgrades</a:t>
            </a: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Helvetica Neue"/>
                <a:cs typeface="Arial"/>
                <a:sym typeface="Helvetica Neue"/>
              </a:rPr>
              <a:t>Development Timeline: Development targeted through mid-2024</a:t>
            </a:r>
            <a:endParaRPr kumimoji="0" lang="en-US" sz="2400" b="0" i="0" u="none" strike="noStrike" kern="1200" cap="none" spc="0" normalizeH="0" baseline="0" noProof="0" dirty="0">
              <a:ln>
                <a:noFill/>
              </a:ln>
              <a:solidFill>
                <a:prstClr val="black"/>
              </a:solidFill>
              <a:effectLst/>
              <a:uLnTx/>
              <a:uFillTx/>
              <a:latin typeface="Arial"/>
              <a:ea typeface="Roboto Condensed Bold"/>
              <a:cs typeface="Arial"/>
            </a:endParaRPr>
          </a:p>
          <a:p>
            <a:pPr marL="0" marR="0" indent="0" algn="l" defTabSz="825500" rtl="0" fontAlgn="auto" latinLnBrk="0" hangingPunct="0">
              <a:lnSpc>
                <a:spcPct val="100000"/>
              </a:lnSpc>
              <a:spcBef>
                <a:spcPts val="0"/>
              </a:spcBef>
              <a:spcAft>
                <a:spcPts val="0"/>
              </a:spcAft>
              <a:buClrTx/>
              <a:buSzTx/>
              <a:buFontTx/>
              <a:buNone/>
              <a:tabLst/>
            </a:pPr>
            <a:endParaRPr lang="en-US" sz="2000" b="0" dirty="0"/>
          </a:p>
        </p:txBody>
      </p:sp>
    </p:spTree>
    <p:extLst>
      <p:ext uri="{BB962C8B-B14F-4D97-AF65-F5344CB8AC3E}">
        <p14:creationId xmlns:p14="http://schemas.microsoft.com/office/powerpoint/2010/main" val="2263468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4F5D-A368-D600-B868-56F19829B550}"/>
              </a:ext>
            </a:extLst>
          </p:cNvPr>
          <p:cNvSpPr>
            <a:spLocks noGrp="1"/>
          </p:cNvSpPr>
          <p:nvPr>
            <p:ph type="title"/>
          </p:nvPr>
        </p:nvSpPr>
        <p:spPr/>
        <p:txBody>
          <a:bodyPr/>
          <a:lstStyle/>
          <a:p>
            <a:r>
              <a:rPr lang="en-US" dirty="0"/>
              <a:t>Break</a:t>
            </a:r>
          </a:p>
        </p:txBody>
      </p:sp>
    </p:spTree>
    <p:extLst>
      <p:ext uri="{BB962C8B-B14F-4D97-AF65-F5344CB8AC3E}">
        <p14:creationId xmlns:p14="http://schemas.microsoft.com/office/powerpoint/2010/main" val="1721370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10B40-0287-3EF2-CD2C-01DB70BB95E0}"/>
              </a:ext>
            </a:extLst>
          </p:cNvPr>
          <p:cNvSpPr>
            <a:spLocks noGrp="1"/>
          </p:cNvSpPr>
          <p:nvPr>
            <p:ph type="title"/>
          </p:nvPr>
        </p:nvSpPr>
        <p:spPr>
          <a:xfrm>
            <a:off x="564016" y="205468"/>
            <a:ext cx="10515600" cy="1325563"/>
          </a:xfrm>
        </p:spPr>
        <p:txBody>
          <a:bodyPr/>
          <a:lstStyle/>
          <a:p>
            <a:r>
              <a:rPr lang="en-US" dirty="0"/>
              <a:t>Break</a:t>
            </a:r>
          </a:p>
        </p:txBody>
      </p:sp>
      <p:pic>
        <p:nvPicPr>
          <p:cNvPr id="8" name="Picture 7">
            <a:extLst>
              <a:ext uri="{FF2B5EF4-FFF2-40B4-BE49-F238E27FC236}">
                <a16:creationId xmlns:a16="http://schemas.microsoft.com/office/drawing/2014/main" id="{639DD9F4-861E-B24F-FC71-1B1443FAC441}"/>
              </a:ext>
            </a:extLst>
          </p:cNvPr>
          <p:cNvPicPr>
            <a:picLocks noChangeAspect="1"/>
          </p:cNvPicPr>
          <p:nvPr/>
        </p:nvPicPr>
        <p:blipFill>
          <a:blip r:embed="rId2"/>
          <a:stretch>
            <a:fillRect/>
          </a:stretch>
        </p:blipFill>
        <p:spPr>
          <a:xfrm>
            <a:off x="2503714" y="1408339"/>
            <a:ext cx="7184571" cy="4041321"/>
          </a:xfrm>
          <a:prstGeom prst="rect">
            <a:avLst/>
          </a:prstGeom>
        </p:spPr>
      </p:pic>
    </p:spTree>
    <p:extLst>
      <p:ext uri="{BB962C8B-B14F-4D97-AF65-F5344CB8AC3E}">
        <p14:creationId xmlns:p14="http://schemas.microsoft.com/office/powerpoint/2010/main" val="907508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DB80-680A-D167-9E11-83513DF52E83}"/>
              </a:ext>
            </a:extLst>
          </p:cNvPr>
          <p:cNvSpPr>
            <a:spLocks noGrp="1"/>
          </p:cNvSpPr>
          <p:nvPr>
            <p:ph type="title"/>
          </p:nvPr>
        </p:nvSpPr>
        <p:spPr/>
        <p:txBody>
          <a:bodyPr>
            <a:normAutofit fontScale="90000"/>
          </a:bodyPr>
          <a:lstStyle/>
          <a:p>
            <a:r>
              <a:rPr lang="en-US" dirty="0"/>
              <a:t>Maintenance Discussion</a:t>
            </a:r>
          </a:p>
        </p:txBody>
      </p:sp>
    </p:spTree>
    <p:extLst>
      <p:ext uri="{BB962C8B-B14F-4D97-AF65-F5344CB8AC3E}">
        <p14:creationId xmlns:p14="http://schemas.microsoft.com/office/powerpoint/2010/main" val="2522393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orking on a car&#10;&#10;Description automatically generated">
            <a:extLst>
              <a:ext uri="{FF2B5EF4-FFF2-40B4-BE49-F238E27FC236}">
                <a16:creationId xmlns:a16="http://schemas.microsoft.com/office/drawing/2014/main" id="{44046D2A-23F4-2E15-A0D5-B3CD80584103}"/>
              </a:ext>
            </a:extLst>
          </p:cNvPr>
          <p:cNvPicPr>
            <a:picLocks noChangeAspect="1"/>
          </p:cNvPicPr>
          <p:nvPr/>
        </p:nvPicPr>
        <p:blipFill rotWithShape="1">
          <a:blip r:embed="rId2"/>
          <a:srcRect l="509" r="5373" b="-1"/>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D638B1-9A32-7101-0821-F0CFAE53C105}"/>
              </a:ext>
            </a:extLst>
          </p:cNvPr>
          <p:cNvSpPr>
            <a:spLocks noGrp="1"/>
          </p:cNvSpPr>
          <p:nvPr>
            <p:ph type="title"/>
          </p:nvPr>
        </p:nvSpPr>
        <p:spPr>
          <a:xfrm>
            <a:off x="952228" y="743447"/>
            <a:ext cx="3973385" cy="1485319"/>
          </a:xfrm>
          <a:noFill/>
        </p:spPr>
        <p:txBody>
          <a:bodyPr vert="horz" lIns="91440" tIns="45720" rIns="91440" bIns="45720" rtlCol="0" anchor="b">
            <a:normAutofit/>
          </a:bodyPr>
          <a:lstStyle/>
          <a:p>
            <a:r>
              <a:rPr lang="en-US" sz="4800" dirty="0">
                <a:solidFill>
                  <a:schemeClr val="accent1"/>
                </a:solidFill>
              </a:rPr>
              <a:t>Maintenance Module</a:t>
            </a:r>
          </a:p>
        </p:txBody>
      </p:sp>
      <p:sp>
        <p:nvSpPr>
          <p:cNvPr id="3" name="Content Placeholder 2">
            <a:extLst>
              <a:ext uri="{FF2B5EF4-FFF2-40B4-BE49-F238E27FC236}">
                <a16:creationId xmlns:a16="http://schemas.microsoft.com/office/drawing/2014/main" id="{8676DBBD-2764-723C-4081-6B3B58F968B8}"/>
              </a:ext>
            </a:extLst>
          </p:cNvPr>
          <p:cNvSpPr>
            <a:spLocks noGrp="1"/>
          </p:cNvSpPr>
          <p:nvPr>
            <p:ph sz="half" idx="1"/>
          </p:nvPr>
        </p:nvSpPr>
        <p:spPr>
          <a:xfrm>
            <a:off x="1048896" y="2686340"/>
            <a:ext cx="3973386" cy="1485319"/>
          </a:xfrm>
          <a:noFill/>
        </p:spPr>
        <p:txBody>
          <a:bodyPr vert="horz" lIns="91440" tIns="45720" rIns="91440" bIns="45720" rtlCol="0">
            <a:normAutofit/>
          </a:bodyPr>
          <a:lstStyle/>
          <a:p>
            <a:pPr marL="0" indent="0">
              <a:buNone/>
            </a:pPr>
            <a:r>
              <a:rPr lang="en-US" sz="2400" dirty="0"/>
              <a:t>How do you use the maintenance module if you do and if you don’t why not?</a:t>
            </a:r>
          </a:p>
        </p:txBody>
      </p:sp>
    </p:spTree>
    <p:extLst>
      <p:ext uri="{BB962C8B-B14F-4D97-AF65-F5344CB8AC3E}">
        <p14:creationId xmlns:p14="http://schemas.microsoft.com/office/powerpoint/2010/main" val="1758787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1EBBFA-D54A-48F8-AAC7-2C6095015123}"/>
              </a:ext>
            </a:extLst>
          </p:cNvPr>
          <p:cNvSpPr>
            <a:spLocks noGrp="1"/>
          </p:cNvSpPr>
          <p:nvPr>
            <p:ph type="title"/>
          </p:nvPr>
        </p:nvSpPr>
        <p:spPr>
          <a:xfrm>
            <a:off x="-1258240" y="326128"/>
            <a:ext cx="6796345" cy="1236086"/>
          </a:xfrm>
          <a:noFill/>
        </p:spPr>
        <p:txBody>
          <a:bodyPr vert="horz" lIns="91440" tIns="45720" rIns="91440" bIns="45720" rtlCol="0" anchor="ctr">
            <a:normAutofit/>
          </a:bodyPr>
          <a:lstStyle/>
          <a:p>
            <a:pPr algn="r"/>
            <a:r>
              <a:rPr lang="en-US" sz="6000" dirty="0"/>
              <a:t>Maintenance </a:t>
            </a:r>
          </a:p>
        </p:txBody>
      </p:sp>
      <p:sp>
        <p:nvSpPr>
          <p:cNvPr id="3" name="Content Placeholder 2">
            <a:extLst>
              <a:ext uri="{FF2B5EF4-FFF2-40B4-BE49-F238E27FC236}">
                <a16:creationId xmlns:a16="http://schemas.microsoft.com/office/drawing/2014/main" id="{5E0F7715-0765-E23F-42BB-FD29D793FA30}"/>
              </a:ext>
            </a:extLst>
          </p:cNvPr>
          <p:cNvSpPr>
            <a:spLocks noGrp="1"/>
          </p:cNvSpPr>
          <p:nvPr>
            <p:ph sz="half" idx="1"/>
          </p:nvPr>
        </p:nvSpPr>
        <p:spPr>
          <a:xfrm>
            <a:off x="7201618" y="326128"/>
            <a:ext cx="3323819" cy="1236086"/>
          </a:xfrm>
          <a:noFill/>
        </p:spPr>
        <p:txBody>
          <a:bodyPr vert="horz" lIns="91440" tIns="45720" rIns="91440" bIns="45720" rtlCol="0" anchor="ctr">
            <a:normAutofit/>
          </a:bodyPr>
          <a:lstStyle/>
          <a:p>
            <a:pPr marL="0" indent="0">
              <a:buNone/>
            </a:pPr>
            <a:r>
              <a:rPr lang="en-US" sz="2400" dirty="0"/>
              <a:t>What are the major pain points of the maintenance module?</a:t>
            </a:r>
          </a:p>
        </p:txBody>
      </p:sp>
      <p:cxnSp>
        <p:nvCxnSpPr>
          <p:cNvPr id="20" name="Straight Connector 19">
            <a:extLst>
              <a:ext uri="{FF2B5EF4-FFF2-40B4-BE49-F238E27FC236}">
                <a16:creationId xmlns:a16="http://schemas.microsoft.com/office/drawing/2014/main" id="{8AD2EEB5-F5B4-4BDA-8293-9A997C1299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27285" y="5121601"/>
            <a:ext cx="0" cy="914400"/>
          </a:xfrm>
          <a:prstGeom prst="line">
            <a:avLst/>
          </a:prstGeom>
          <a:ln w="19050">
            <a:solidFill>
              <a:schemeClr val="tx1">
                <a:lumMod val="65000"/>
                <a:lumOff val="35000"/>
                <a:alpha val="8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hand writing on a white board&#10;&#10;Description automatically generated">
            <a:extLst>
              <a:ext uri="{FF2B5EF4-FFF2-40B4-BE49-F238E27FC236}">
                <a16:creationId xmlns:a16="http://schemas.microsoft.com/office/drawing/2014/main" id="{E1D69DC8-1959-4E70-1FB0-C4A4B8C955B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8880" y="2071868"/>
            <a:ext cx="10287000" cy="6858000"/>
          </a:xfrm>
          <a:prstGeom prst="rect">
            <a:avLst/>
          </a:prstGeom>
        </p:spPr>
      </p:pic>
      <p:sp>
        <p:nvSpPr>
          <p:cNvPr id="7" name="TextBox 6">
            <a:extLst>
              <a:ext uri="{FF2B5EF4-FFF2-40B4-BE49-F238E27FC236}">
                <a16:creationId xmlns:a16="http://schemas.microsoft.com/office/drawing/2014/main" id="{18A5099E-28B3-00DE-95AC-84FC1F3FD119}"/>
              </a:ext>
            </a:extLst>
          </p:cNvPr>
          <p:cNvSpPr txBox="1"/>
          <p:nvPr/>
        </p:nvSpPr>
        <p:spPr>
          <a:xfrm>
            <a:off x="778880" y="8929868"/>
            <a:ext cx="10287000" cy="230832"/>
          </a:xfrm>
          <a:prstGeom prst="rect">
            <a:avLst/>
          </a:prstGeom>
          <a:noFill/>
        </p:spPr>
        <p:txBody>
          <a:bodyPr wrap="square" rtlCol="0">
            <a:spAutoFit/>
          </a:bodyPr>
          <a:lstStyle/>
          <a:p>
            <a:r>
              <a:rPr lang="en-US" sz="900">
                <a:hlinkClick r:id="rId3" tooltip="https://www.thebluediamondgallery.com/handwriting/p/pain.html"/>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796003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C9A8EA-4089-9AB7-DDE7-50035268BC91}"/>
              </a:ext>
            </a:extLst>
          </p:cNvPr>
          <p:cNvSpPr>
            <a:spLocks noGrp="1"/>
          </p:cNvSpPr>
          <p:nvPr>
            <p:ph type="title"/>
          </p:nvPr>
        </p:nvSpPr>
        <p:spPr>
          <a:xfrm>
            <a:off x="748310" y="4960758"/>
            <a:ext cx="6796345" cy="1236086"/>
          </a:xfrm>
          <a:noFill/>
        </p:spPr>
        <p:txBody>
          <a:bodyPr vert="horz" lIns="91440" tIns="45720" rIns="91440" bIns="45720" rtlCol="0" anchor="ctr">
            <a:normAutofit/>
          </a:bodyPr>
          <a:lstStyle/>
          <a:p>
            <a:pPr algn="r"/>
            <a:r>
              <a:rPr lang="en-US" sz="3800" dirty="0"/>
              <a:t>Maintenance Brainstorming</a:t>
            </a:r>
          </a:p>
        </p:txBody>
      </p:sp>
      <p:sp>
        <p:nvSpPr>
          <p:cNvPr id="3" name="Content Placeholder 2">
            <a:extLst>
              <a:ext uri="{FF2B5EF4-FFF2-40B4-BE49-F238E27FC236}">
                <a16:creationId xmlns:a16="http://schemas.microsoft.com/office/drawing/2014/main" id="{26B13151-27A3-B4CC-E6EA-36BE6CC0EEB0}"/>
              </a:ext>
            </a:extLst>
          </p:cNvPr>
          <p:cNvSpPr>
            <a:spLocks noGrp="1"/>
          </p:cNvSpPr>
          <p:nvPr>
            <p:ph sz="half" idx="1"/>
          </p:nvPr>
        </p:nvSpPr>
        <p:spPr>
          <a:xfrm>
            <a:off x="8119869" y="4960758"/>
            <a:ext cx="3323819" cy="1501002"/>
          </a:xfrm>
          <a:noFill/>
        </p:spPr>
        <p:txBody>
          <a:bodyPr vert="horz" lIns="91440" tIns="45720" rIns="91440" bIns="45720" rtlCol="0" anchor="ctr">
            <a:normAutofit lnSpcReduction="10000"/>
          </a:bodyPr>
          <a:lstStyle/>
          <a:p>
            <a:pPr marL="0" indent="0">
              <a:buNone/>
            </a:pPr>
            <a:r>
              <a:rPr lang="en-US" sz="2400" dirty="0"/>
              <a:t>What is missing from the maintenance module? </a:t>
            </a:r>
          </a:p>
          <a:p>
            <a:pPr marL="0" indent="0">
              <a:buNone/>
            </a:pPr>
            <a:r>
              <a:rPr lang="en-US" sz="2400" dirty="0"/>
              <a:t>What existing workflows need improvement?</a:t>
            </a:r>
          </a:p>
        </p:txBody>
      </p:sp>
      <p:pic>
        <p:nvPicPr>
          <p:cNvPr id="5" name="Picture 4" descr="Women in the office">
            <a:extLst>
              <a:ext uri="{FF2B5EF4-FFF2-40B4-BE49-F238E27FC236}">
                <a16:creationId xmlns:a16="http://schemas.microsoft.com/office/drawing/2014/main" id="{C5609B15-AF1D-9C32-BDAF-E9CB60EAE405}"/>
              </a:ext>
            </a:extLst>
          </p:cNvPr>
          <p:cNvPicPr>
            <a:picLocks noChangeAspect="1"/>
          </p:cNvPicPr>
          <p:nvPr/>
        </p:nvPicPr>
        <p:blipFill rotWithShape="1">
          <a:blip r:embed="rId2">
            <a:extLst>
              <a:ext uri="{28A0092B-C50C-407E-A947-70E740481C1C}">
                <a14:useLocalDpi xmlns:a14="http://schemas.microsoft.com/office/drawing/2010/main" val="0"/>
              </a:ext>
            </a:extLst>
          </a:blip>
          <a:srcRect t="31384" r="-1" b="10731"/>
          <a:stretch/>
        </p:blipFill>
        <p:spPr>
          <a:xfrm>
            <a:off x="320040" y="320040"/>
            <a:ext cx="11548872" cy="4462272"/>
          </a:xfrm>
          <a:prstGeom prst="rect">
            <a:avLst/>
          </a:prstGeom>
        </p:spPr>
      </p:pic>
      <p:cxnSp>
        <p:nvCxnSpPr>
          <p:cNvPr id="12" name="Straight Connector 11">
            <a:extLst>
              <a:ext uri="{FF2B5EF4-FFF2-40B4-BE49-F238E27FC236}">
                <a16:creationId xmlns:a16="http://schemas.microsoft.com/office/drawing/2014/main" id="{8AD2EEB5-F5B4-4BDA-8293-9A997C1299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27285" y="5121601"/>
            <a:ext cx="0" cy="914400"/>
          </a:xfrm>
          <a:prstGeom prst="line">
            <a:avLst/>
          </a:prstGeom>
          <a:ln w="19050">
            <a:solidFill>
              <a:schemeClr val="tx1">
                <a:lumMod val="65000"/>
                <a:lumOff val="3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37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7AECB-FB51-DD7D-0500-E876784268CC}"/>
              </a:ext>
            </a:extLst>
          </p:cNvPr>
          <p:cNvSpPr>
            <a:spLocks noGrp="1"/>
          </p:cNvSpPr>
          <p:nvPr>
            <p:ph type="title"/>
          </p:nvPr>
        </p:nvSpPr>
        <p:spPr/>
        <p:txBody>
          <a:bodyPr/>
          <a:lstStyle/>
          <a:p>
            <a:r>
              <a:rPr lang="en-US" dirty="0"/>
              <a:t>General Roadmap</a:t>
            </a:r>
          </a:p>
        </p:txBody>
      </p:sp>
    </p:spTree>
    <p:extLst>
      <p:ext uri="{BB962C8B-B14F-4D97-AF65-F5344CB8AC3E}">
        <p14:creationId xmlns:p14="http://schemas.microsoft.com/office/powerpoint/2010/main" val="2890689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rectional sign with colorful arrows">
            <a:extLst>
              <a:ext uri="{FF2B5EF4-FFF2-40B4-BE49-F238E27FC236}">
                <a16:creationId xmlns:a16="http://schemas.microsoft.com/office/drawing/2014/main" id="{9DC6A080-2F98-F64D-BAA8-6E2AB742EC85}"/>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1" y="-12516"/>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43007A-E31D-7F66-41B9-A804F10E441A}"/>
              </a:ext>
            </a:extLst>
          </p:cNvPr>
          <p:cNvSpPr>
            <a:spLocks noGrp="1"/>
          </p:cNvSpPr>
          <p:nvPr>
            <p:ph type="title"/>
          </p:nvPr>
        </p:nvSpPr>
        <p:spPr>
          <a:xfrm>
            <a:off x="7935402" y="743447"/>
            <a:ext cx="3445765" cy="2274073"/>
          </a:xfrm>
          <a:noFill/>
        </p:spPr>
        <p:txBody>
          <a:bodyPr vert="horz" lIns="91440" tIns="45720" rIns="91440" bIns="45720" rtlCol="0" anchor="b">
            <a:normAutofit/>
          </a:bodyPr>
          <a:lstStyle/>
          <a:p>
            <a:r>
              <a:rPr lang="en-US" sz="5200" dirty="0"/>
              <a:t>General Roadmap</a:t>
            </a:r>
          </a:p>
        </p:txBody>
      </p:sp>
      <p:sp>
        <p:nvSpPr>
          <p:cNvPr id="3" name="Content Placeholder 2">
            <a:extLst>
              <a:ext uri="{FF2B5EF4-FFF2-40B4-BE49-F238E27FC236}">
                <a16:creationId xmlns:a16="http://schemas.microsoft.com/office/drawing/2014/main" id="{F86BC65F-6495-128C-2997-BAF85E4FE1C1}"/>
              </a:ext>
            </a:extLst>
          </p:cNvPr>
          <p:cNvSpPr>
            <a:spLocks noGrp="1"/>
          </p:cNvSpPr>
          <p:nvPr>
            <p:ph sz="half" idx="1"/>
          </p:nvPr>
        </p:nvSpPr>
        <p:spPr>
          <a:xfrm>
            <a:off x="7948283" y="3416479"/>
            <a:ext cx="3445766" cy="1485319"/>
          </a:xfrm>
          <a:noFill/>
        </p:spPr>
        <p:txBody>
          <a:bodyPr vert="horz" lIns="91440" tIns="45720" rIns="91440" bIns="45720" rtlCol="0">
            <a:normAutofit/>
          </a:bodyPr>
          <a:lstStyle/>
          <a:p>
            <a:pPr marL="0" indent="0">
              <a:buNone/>
            </a:pPr>
            <a:r>
              <a:rPr lang="en-US" sz="2400" dirty="0"/>
              <a:t>What would you like to see on the horizon in priority order?</a:t>
            </a:r>
          </a:p>
        </p:txBody>
      </p:sp>
    </p:spTree>
    <p:extLst>
      <p:ext uri="{BB962C8B-B14F-4D97-AF65-F5344CB8AC3E}">
        <p14:creationId xmlns:p14="http://schemas.microsoft.com/office/powerpoint/2010/main" val="3374604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E3526-7553-C8D8-3876-334511609E46}"/>
              </a:ext>
            </a:extLst>
          </p:cNvPr>
          <p:cNvSpPr>
            <a:spLocks noGrp="1"/>
          </p:cNvSpPr>
          <p:nvPr>
            <p:ph type="title"/>
          </p:nvPr>
        </p:nvSpPr>
        <p:spPr/>
        <p:txBody>
          <a:bodyPr/>
          <a:lstStyle/>
          <a:p>
            <a:r>
              <a:rPr lang="en-US" dirty="0"/>
              <a:t>What’s next?</a:t>
            </a:r>
          </a:p>
        </p:txBody>
      </p:sp>
      <p:sp>
        <p:nvSpPr>
          <p:cNvPr id="3" name="Content Placeholder 2">
            <a:extLst>
              <a:ext uri="{FF2B5EF4-FFF2-40B4-BE49-F238E27FC236}">
                <a16:creationId xmlns:a16="http://schemas.microsoft.com/office/drawing/2014/main" id="{FDED13F4-D72A-3C45-C27E-2BEA5031AF67}"/>
              </a:ext>
            </a:extLst>
          </p:cNvPr>
          <p:cNvSpPr>
            <a:spLocks noGrp="1"/>
          </p:cNvSpPr>
          <p:nvPr>
            <p:ph sz="half" idx="1"/>
          </p:nvPr>
        </p:nvSpPr>
        <p:spPr>
          <a:xfrm>
            <a:off x="2405743" y="1545545"/>
            <a:ext cx="8741229" cy="4947330"/>
          </a:xfrm>
        </p:spPr>
        <p:txBody>
          <a:bodyPr>
            <a:normAutofit fontScale="77500" lnSpcReduction="20000"/>
          </a:bodyPr>
          <a:lstStyle/>
          <a:p>
            <a:r>
              <a:rPr lang="en-US" dirty="0"/>
              <a:t>Easier API integrations</a:t>
            </a:r>
          </a:p>
          <a:p>
            <a:r>
              <a:rPr lang="en-US" dirty="0"/>
              <a:t>Additional data available via API</a:t>
            </a:r>
          </a:p>
          <a:p>
            <a:r>
              <a:rPr lang="en-US" dirty="0"/>
              <a:t>User </a:t>
            </a:r>
            <a:r>
              <a:rPr lang="en-US"/>
              <a:t>Upload capability</a:t>
            </a:r>
            <a:endParaRPr lang="en-US" dirty="0"/>
          </a:p>
          <a:p>
            <a:r>
              <a:rPr lang="en-US" dirty="0"/>
              <a:t>Report subscriptions</a:t>
            </a:r>
          </a:p>
          <a:p>
            <a:r>
              <a:rPr lang="en-US" dirty="0"/>
              <a:t>Self-service reporting</a:t>
            </a:r>
          </a:p>
          <a:p>
            <a:r>
              <a:rPr lang="en-US" dirty="0"/>
              <a:t>‘Tetris-like’ Drag and Drop vehicle scheduling and re-assignments</a:t>
            </a:r>
          </a:p>
          <a:p>
            <a:r>
              <a:rPr lang="en-US" dirty="0"/>
              <a:t>Return key to any </a:t>
            </a:r>
            <a:r>
              <a:rPr lang="en-US" dirty="0" err="1"/>
              <a:t>keybox</a:t>
            </a:r>
            <a:r>
              <a:rPr lang="en-US" dirty="0"/>
              <a:t> slot (Eliminate slot assignments)</a:t>
            </a:r>
          </a:p>
          <a:p>
            <a:r>
              <a:rPr lang="en-US" dirty="0"/>
              <a:t>User based FleetCommander Training module (video)</a:t>
            </a:r>
          </a:p>
          <a:p>
            <a:r>
              <a:rPr lang="en-US" dirty="0"/>
              <a:t>Simplify re-occurring reservations</a:t>
            </a:r>
          </a:p>
          <a:p>
            <a:r>
              <a:rPr lang="en-US" dirty="0"/>
              <a:t>‘In vehicle’ Keyless Entry options </a:t>
            </a:r>
          </a:p>
          <a:p>
            <a:r>
              <a:rPr lang="en-US" dirty="0"/>
              <a:t>Multi-driver reservations</a:t>
            </a:r>
          </a:p>
          <a:p>
            <a:r>
              <a:rPr lang="en-US" dirty="0"/>
              <a:t>‘Smart’ KPI Assistant</a:t>
            </a:r>
          </a:p>
          <a:p>
            <a:r>
              <a:rPr lang="en-US" dirty="0"/>
              <a:t>UI Modernization</a:t>
            </a:r>
          </a:p>
        </p:txBody>
      </p:sp>
    </p:spTree>
    <p:extLst>
      <p:ext uri="{BB962C8B-B14F-4D97-AF65-F5344CB8AC3E}">
        <p14:creationId xmlns:p14="http://schemas.microsoft.com/office/powerpoint/2010/main" val="416808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10B40-0287-3EF2-CD2C-01DB70BB95E0}"/>
              </a:ext>
            </a:extLst>
          </p:cNvPr>
          <p:cNvSpPr>
            <a:spLocks noGrp="1"/>
          </p:cNvSpPr>
          <p:nvPr>
            <p:ph type="title"/>
          </p:nvPr>
        </p:nvSpPr>
        <p:spPr>
          <a:xfrm>
            <a:off x="102871" y="186689"/>
            <a:ext cx="3797261" cy="2452687"/>
          </a:xfrm>
        </p:spPr>
        <p:txBody>
          <a:bodyPr vert="horz" lIns="91440" tIns="45720" rIns="91440" bIns="45720" rtlCol="0" anchor="ctr">
            <a:normAutofit/>
          </a:bodyPr>
          <a:lstStyle/>
          <a:p>
            <a:r>
              <a:rPr lang="en-US" dirty="0"/>
              <a:t>Why we’re here</a:t>
            </a:r>
          </a:p>
        </p:txBody>
      </p:sp>
      <p:pic>
        <p:nvPicPr>
          <p:cNvPr id="2" name="Picture 1">
            <a:extLst>
              <a:ext uri="{FF2B5EF4-FFF2-40B4-BE49-F238E27FC236}">
                <a16:creationId xmlns:a16="http://schemas.microsoft.com/office/drawing/2014/main" id="{39C8BA84-77DA-9D65-42ED-C5B71C38DEB0}"/>
              </a:ext>
            </a:extLst>
          </p:cNvPr>
          <p:cNvPicPr>
            <a:picLocks noChangeAspect="1"/>
          </p:cNvPicPr>
          <p:nvPr/>
        </p:nvPicPr>
        <p:blipFill rotWithShape="1">
          <a:blip r:embed="rId3"/>
          <a:srcRect t="23426" b="4540"/>
          <a:stretch/>
        </p:blipFill>
        <p:spPr>
          <a:xfrm>
            <a:off x="20" y="342900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ontent Placeholder 4">
            <a:extLst>
              <a:ext uri="{FF2B5EF4-FFF2-40B4-BE49-F238E27FC236}">
                <a16:creationId xmlns:a16="http://schemas.microsoft.com/office/drawing/2014/main" id="{8BD738E5-DC87-8934-AC3C-59298822C674}"/>
              </a:ext>
            </a:extLst>
          </p:cNvPr>
          <p:cNvSpPr>
            <a:spLocks noGrp="1"/>
          </p:cNvSpPr>
          <p:nvPr>
            <p:ph sz="half" idx="1"/>
          </p:nvPr>
        </p:nvSpPr>
        <p:spPr>
          <a:xfrm>
            <a:off x="3900132" y="186689"/>
            <a:ext cx="8291868" cy="3070861"/>
          </a:xfrm>
        </p:spPr>
        <p:txBody>
          <a:bodyPr vert="horz" lIns="91440" tIns="45720" rIns="91440" bIns="45720" rtlCol="0" anchor="ctr">
            <a:normAutofit/>
          </a:bodyPr>
          <a:lstStyle/>
          <a:p>
            <a:r>
              <a:rPr lang="en-US" b="1" dirty="0">
                <a:latin typeface="Roboto"/>
                <a:ea typeface="Roboto"/>
                <a:cs typeface="Roboto"/>
              </a:rPr>
              <a:t>Purpose </a:t>
            </a:r>
            <a:r>
              <a:rPr lang="en-US" dirty="0">
                <a:latin typeface="Roboto"/>
                <a:ea typeface="Roboto"/>
                <a:cs typeface="Roboto"/>
              </a:rPr>
              <a:t>- Develop a peer community of FleetCommander clients to share insights. </a:t>
            </a:r>
            <a:endParaRPr lang="en-US" dirty="0">
              <a:latin typeface="Roboto" panose="02000000000000000000" pitchFamily="2" charset="0"/>
              <a:ea typeface="Roboto" panose="02000000000000000000" pitchFamily="2" charset="0"/>
              <a:cs typeface="Roboto" panose="02000000000000000000" pitchFamily="2" charset="0"/>
            </a:endParaRPr>
          </a:p>
          <a:p>
            <a:r>
              <a:rPr lang="en-US" b="1" dirty="0">
                <a:latin typeface="Roboto"/>
                <a:ea typeface="Roboto"/>
                <a:cs typeface="Roboto"/>
              </a:rPr>
              <a:t>Mission</a:t>
            </a:r>
            <a:r>
              <a:rPr lang="en-US" dirty="0">
                <a:latin typeface="Roboto"/>
                <a:ea typeface="Roboto"/>
                <a:cs typeface="Roboto"/>
              </a:rPr>
              <a:t> -Share experiences to influence product design.</a:t>
            </a:r>
          </a:p>
          <a:p>
            <a:r>
              <a:rPr lang="en-US" b="1" dirty="0">
                <a:latin typeface="Roboto" panose="02000000000000000000" pitchFamily="2" charset="0"/>
                <a:ea typeface="Roboto" panose="02000000000000000000" pitchFamily="2" charset="0"/>
                <a:cs typeface="Roboto" panose="02000000000000000000" pitchFamily="2" charset="0"/>
              </a:rPr>
              <a:t>Objective</a:t>
            </a:r>
            <a:r>
              <a:rPr lang="en-US" dirty="0">
                <a:latin typeface="Roboto" panose="02000000000000000000" pitchFamily="2" charset="0"/>
                <a:ea typeface="Roboto" panose="02000000000000000000" pitchFamily="2" charset="0"/>
                <a:cs typeface="Roboto" panose="02000000000000000000" pitchFamily="2" charset="0"/>
              </a:rPr>
              <a:t> – Develop ongoing feature priorities in our product, services, and roadmaps.</a:t>
            </a:r>
          </a:p>
        </p:txBody>
      </p:sp>
    </p:spTree>
    <p:extLst>
      <p:ext uri="{BB962C8B-B14F-4D97-AF65-F5344CB8AC3E}">
        <p14:creationId xmlns:p14="http://schemas.microsoft.com/office/powerpoint/2010/main" val="926848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D85C5-EDDF-CB5D-225C-C0B7E839AEAF}"/>
              </a:ext>
            </a:extLst>
          </p:cNvPr>
          <p:cNvSpPr>
            <a:spLocks noGrp="1"/>
          </p:cNvSpPr>
          <p:nvPr>
            <p:ph type="title"/>
          </p:nvPr>
        </p:nvSpPr>
        <p:spPr/>
        <p:txBody>
          <a:bodyPr>
            <a:normAutofit fontScale="90000"/>
          </a:bodyPr>
          <a:lstStyle/>
          <a:p>
            <a:r>
              <a:rPr lang="en-US" dirty="0"/>
              <a:t>Other Topics of Discussion</a:t>
            </a:r>
          </a:p>
        </p:txBody>
      </p:sp>
    </p:spTree>
    <p:extLst>
      <p:ext uri="{BB962C8B-B14F-4D97-AF65-F5344CB8AC3E}">
        <p14:creationId xmlns:p14="http://schemas.microsoft.com/office/powerpoint/2010/main" val="2900959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876-C07E-F1B0-B67F-47F08A462106}"/>
              </a:ext>
            </a:extLst>
          </p:cNvPr>
          <p:cNvSpPr>
            <a:spLocks noGrp="1"/>
          </p:cNvSpPr>
          <p:nvPr>
            <p:ph type="title"/>
          </p:nvPr>
        </p:nvSpPr>
        <p:spPr>
          <a:xfrm>
            <a:off x="836612" y="0"/>
            <a:ext cx="10515600" cy="1325563"/>
          </a:xfrm>
        </p:spPr>
        <p:txBody>
          <a:bodyPr/>
          <a:lstStyle/>
          <a:p>
            <a:r>
              <a:rPr lang="en-US" dirty="0"/>
              <a:t>Other Topics</a:t>
            </a:r>
          </a:p>
        </p:txBody>
      </p:sp>
      <p:sp>
        <p:nvSpPr>
          <p:cNvPr id="3" name="Content Placeholder 2">
            <a:extLst>
              <a:ext uri="{FF2B5EF4-FFF2-40B4-BE49-F238E27FC236}">
                <a16:creationId xmlns:a16="http://schemas.microsoft.com/office/drawing/2014/main" id="{77889148-2BA8-4D25-D755-F2D8E2E59462}"/>
              </a:ext>
            </a:extLst>
          </p:cNvPr>
          <p:cNvSpPr>
            <a:spLocks noGrp="1"/>
          </p:cNvSpPr>
          <p:nvPr>
            <p:ph sz="half" idx="1"/>
          </p:nvPr>
        </p:nvSpPr>
        <p:spPr>
          <a:xfrm>
            <a:off x="1611630" y="1242694"/>
            <a:ext cx="9877742" cy="4918075"/>
          </a:xfrm>
        </p:spPr>
        <p:txBody>
          <a:bodyPr>
            <a:normAutofit fontScale="32500" lnSpcReduction="20000"/>
          </a:bodyPr>
          <a:lstStyle/>
          <a:p>
            <a:r>
              <a:rPr lang="en-US" sz="6000" b="1" dirty="0">
                <a:latin typeface="Roboto" panose="02000000000000000000" pitchFamily="2" charset="0"/>
                <a:ea typeface="Roboto" panose="02000000000000000000" pitchFamily="2" charset="0"/>
                <a:cs typeface="Roboto" panose="02000000000000000000" pitchFamily="2" charset="0"/>
              </a:rPr>
              <a:t>Sales</a:t>
            </a:r>
          </a:p>
          <a:p>
            <a:r>
              <a:rPr lang="en-US" sz="6000" b="1" dirty="0">
                <a:latin typeface="Roboto" panose="02000000000000000000" pitchFamily="2" charset="0"/>
                <a:ea typeface="Roboto" panose="02000000000000000000" pitchFamily="2" charset="0"/>
                <a:cs typeface="Roboto" panose="02000000000000000000" pitchFamily="2" charset="0"/>
              </a:rPr>
              <a:t>Implementation</a:t>
            </a:r>
          </a:p>
          <a:p>
            <a:pPr lvl="1"/>
            <a:r>
              <a:rPr lang="en-US" sz="5100" dirty="0">
                <a:latin typeface="Roboto" panose="02000000000000000000" pitchFamily="2" charset="0"/>
                <a:ea typeface="Roboto" panose="02000000000000000000" pitchFamily="2" charset="0"/>
                <a:cs typeface="Roboto" panose="02000000000000000000" pitchFamily="2" charset="0"/>
              </a:rPr>
              <a:t>In Person Implementation</a:t>
            </a:r>
          </a:p>
          <a:p>
            <a:pPr lvl="1"/>
            <a:r>
              <a:rPr lang="en-US" sz="5100" dirty="0">
                <a:latin typeface="Roboto" panose="02000000000000000000" pitchFamily="2" charset="0"/>
                <a:ea typeface="Roboto" panose="02000000000000000000" pitchFamily="2" charset="0"/>
                <a:cs typeface="Roboto" panose="02000000000000000000" pitchFamily="2" charset="0"/>
              </a:rPr>
              <a:t>On-line</a:t>
            </a:r>
          </a:p>
          <a:p>
            <a:pPr lvl="1"/>
            <a:r>
              <a:rPr lang="en-US" sz="5100" dirty="0">
                <a:latin typeface="Roboto" panose="02000000000000000000" pitchFamily="2" charset="0"/>
                <a:ea typeface="Roboto" panose="02000000000000000000" pitchFamily="2" charset="0"/>
                <a:cs typeface="Roboto" panose="02000000000000000000" pitchFamily="2" charset="0"/>
              </a:rPr>
              <a:t>Videos - Self Directed</a:t>
            </a:r>
          </a:p>
          <a:p>
            <a:pPr lvl="1"/>
            <a:r>
              <a:rPr lang="en-US" sz="5100" dirty="0">
                <a:latin typeface="Roboto" panose="02000000000000000000" pitchFamily="2" charset="0"/>
                <a:ea typeface="Roboto" panose="02000000000000000000" pitchFamily="2" charset="0"/>
                <a:cs typeface="Roboto" panose="02000000000000000000" pitchFamily="2" charset="0"/>
              </a:rPr>
              <a:t>Personalized Go-Live support</a:t>
            </a:r>
          </a:p>
          <a:p>
            <a:r>
              <a:rPr lang="en-US" sz="6000" b="1" dirty="0">
                <a:latin typeface="Roboto" panose="02000000000000000000" pitchFamily="2" charset="0"/>
                <a:ea typeface="Roboto" panose="02000000000000000000" pitchFamily="2" charset="0"/>
                <a:cs typeface="Roboto" panose="02000000000000000000" pitchFamily="2" charset="0"/>
              </a:rPr>
              <a:t>Training</a:t>
            </a:r>
          </a:p>
          <a:p>
            <a:pPr lvl="1"/>
            <a:r>
              <a:rPr lang="en-US" sz="5000" dirty="0">
                <a:latin typeface="Roboto" panose="02000000000000000000" pitchFamily="2" charset="0"/>
                <a:ea typeface="Roboto" panose="02000000000000000000" pitchFamily="2" charset="0"/>
                <a:cs typeface="Roboto" panose="02000000000000000000" pitchFamily="2" charset="0"/>
              </a:rPr>
              <a:t>In Person</a:t>
            </a:r>
          </a:p>
          <a:p>
            <a:pPr lvl="1"/>
            <a:r>
              <a:rPr lang="en-US" sz="5000" dirty="0">
                <a:latin typeface="Roboto" panose="02000000000000000000" pitchFamily="2" charset="0"/>
                <a:ea typeface="Roboto" panose="02000000000000000000" pitchFamily="2" charset="0"/>
                <a:cs typeface="Roboto" panose="02000000000000000000" pitchFamily="2" charset="0"/>
              </a:rPr>
              <a:t>In Application</a:t>
            </a:r>
          </a:p>
          <a:p>
            <a:pPr lvl="1"/>
            <a:r>
              <a:rPr lang="en-US" sz="5000" dirty="0">
                <a:latin typeface="Roboto" panose="02000000000000000000" pitchFamily="2" charset="0"/>
                <a:ea typeface="Roboto" panose="02000000000000000000" pitchFamily="2" charset="0"/>
                <a:cs typeface="Roboto" panose="02000000000000000000" pitchFamily="2" charset="0"/>
              </a:rPr>
              <a:t>On-line</a:t>
            </a:r>
          </a:p>
          <a:p>
            <a:pPr lvl="1"/>
            <a:r>
              <a:rPr lang="en-US" sz="5000" dirty="0">
                <a:latin typeface="Roboto" panose="02000000000000000000" pitchFamily="2" charset="0"/>
                <a:ea typeface="Roboto" panose="02000000000000000000" pitchFamily="2" charset="0"/>
                <a:cs typeface="Roboto" panose="02000000000000000000" pitchFamily="2" charset="0"/>
              </a:rPr>
              <a:t>Videos</a:t>
            </a:r>
          </a:p>
          <a:p>
            <a:pPr lvl="1"/>
            <a:r>
              <a:rPr lang="en-US" sz="5000" dirty="0">
                <a:latin typeface="Roboto" panose="02000000000000000000" pitchFamily="2" charset="0"/>
                <a:ea typeface="Roboto" panose="02000000000000000000" pitchFamily="2" charset="0"/>
                <a:cs typeface="Roboto" panose="02000000000000000000" pitchFamily="2" charset="0"/>
              </a:rPr>
              <a:t>Scheduled Sessions</a:t>
            </a:r>
          </a:p>
          <a:p>
            <a:r>
              <a:rPr lang="en-US" sz="6000" b="1" dirty="0">
                <a:latin typeface="Roboto" panose="02000000000000000000" pitchFamily="2" charset="0"/>
                <a:ea typeface="Roboto" panose="02000000000000000000" pitchFamily="2" charset="0"/>
                <a:cs typeface="Roboto" panose="02000000000000000000" pitchFamily="2" charset="0"/>
              </a:rPr>
              <a:t>Support</a:t>
            </a:r>
          </a:p>
          <a:p>
            <a:r>
              <a:rPr lang="en-US" sz="6000" b="1" dirty="0">
                <a:latin typeface="Roboto" panose="02000000000000000000" pitchFamily="2" charset="0"/>
                <a:ea typeface="Roboto" panose="02000000000000000000" pitchFamily="2" charset="0"/>
                <a:cs typeface="Roboto" panose="02000000000000000000" pitchFamily="2" charset="0"/>
              </a:rPr>
              <a:t>Client Success</a:t>
            </a:r>
            <a:endParaRPr lang="en-US" sz="5600" b="1" dirty="0">
              <a:latin typeface="Roboto" panose="02000000000000000000" pitchFamily="2" charset="0"/>
              <a:ea typeface="Roboto" panose="02000000000000000000" pitchFamily="2" charset="0"/>
              <a:cs typeface="Roboto" panose="02000000000000000000" pitchFamily="2" charset="0"/>
            </a:endParaRPr>
          </a:p>
          <a:p>
            <a:r>
              <a:rPr lang="en-US" sz="6000" b="1" dirty="0">
                <a:latin typeface="Roboto" panose="02000000000000000000" pitchFamily="2" charset="0"/>
                <a:ea typeface="Roboto" panose="02000000000000000000" pitchFamily="2" charset="0"/>
                <a:cs typeface="Roboto" panose="02000000000000000000" pitchFamily="2" charset="0"/>
              </a:rPr>
              <a:t>Hardware (Options and upgrades)</a:t>
            </a:r>
          </a:p>
          <a:p>
            <a:pPr lvl="1"/>
            <a:r>
              <a:rPr lang="en-US" sz="5600" dirty="0">
                <a:latin typeface="Roboto" panose="02000000000000000000" pitchFamily="2" charset="0"/>
                <a:ea typeface="Roboto" panose="02000000000000000000" pitchFamily="2" charset="0"/>
                <a:cs typeface="Roboto" panose="02000000000000000000" pitchFamily="2" charset="0"/>
              </a:rPr>
              <a:t>Different Hardware configurations</a:t>
            </a:r>
          </a:p>
          <a:p>
            <a:pPr lvl="1"/>
            <a:r>
              <a:rPr lang="en-US" sz="5600" dirty="0">
                <a:latin typeface="Roboto" panose="02000000000000000000" pitchFamily="2" charset="0"/>
                <a:ea typeface="Roboto" panose="02000000000000000000" pitchFamily="2" charset="0"/>
                <a:cs typeface="Roboto" panose="02000000000000000000" pitchFamily="2" charset="0"/>
              </a:rPr>
              <a:t> All-in-one hardware to simplify installation</a:t>
            </a:r>
          </a:p>
          <a:p>
            <a:endParaRPr lang="en-US" dirty="0"/>
          </a:p>
          <a:p>
            <a:endParaRPr lang="en-US" dirty="0"/>
          </a:p>
        </p:txBody>
      </p:sp>
    </p:spTree>
    <p:extLst>
      <p:ext uri="{BB962C8B-B14F-4D97-AF65-F5344CB8AC3E}">
        <p14:creationId xmlns:p14="http://schemas.microsoft.com/office/powerpoint/2010/main" val="1978378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BC582-A173-A34E-B03E-0F42D0A18916}"/>
              </a:ext>
            </a:extLst>
          </p:cNvPr>
          <p:cNvSpPr>
            <a:spLocks noGrp="1"/>
          </p:cNvSpPr>
          <p:nvPr>
            <p:ph type="title"/>
          </p:nvPr>
        </p:nvSpPr>
        <p:spPr/>
        <p:txBody>
          <a:bodyPr/>
          <a:lstStyle/>
          <a:p>
            <a:r>
              <a:rPr lang="en-US" dirty="0"/>
              <a:t>Action Items</a:t>
            </a:r>
          </a:p>
        </p:txBody>
      </p:sp>
    </p:spTree>
    <p:extLst>
      <p:ext uri="{BB962C8B-B14F-4D97-AF65-F5344CB8AC3E}">
        <p14:creationId xmlns:p14="http://schemas.microsoft.com/office/powerpoint/2010/main" val="1100897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416D7-A829-DB92-49AC-EEE5066028B2}"/>
              </a:ext>
            </a:extLst>
          </p:cNvPr>
          <p:cNvSpPr>
            <a:spLocks noGrp="1"/>
          </p:cNvSpPr>
          <p:nvPr>
            <p:ph type="title"/>
          </p:nvPr>
        </p:nvSpPr>
        <p:spPr/>
        <p:txBody>
          <a:bodyPr/>
          <a:lstStyle/>
          <a:p>
            <a:r>
              <a:rPr lang="en-US" dirty="0"/>
              <a:t>Action Items – Timeline Expectations</a:t>
            </a:r>
          </a:p>
        </p:txBody>
      </p:sp>
      <p:sp>
        <p:nvSpPr>
          <p:cNvPr id="3" name="Content Placeholder 2">
            <a:extLst>
              <a:ext uri="{FF2B5EF4-FFF2-40B4-BE49-F238E27FC236}">
                <a16:creationId xmlns:a16="http://schemas.microsoft.com/office/drawing/2014/main" id="{C775AD64-3764-E1E9-C3AD-3CEADB452561}"/>
              </a:ext>
            </a:extLst>
          </p:cNvPr>
          <p:cNvSpPr>
            <a:spLocks noGrp="1"/>
          </p:cNvSpPr>
          <p:nvPr>
            <p:ph sz="half" idx="1"/>
          </p:nvPr>
        </p:nvSpPr>
        <p:spPr/>
        <p:txBody>
          <a:bodyPr/>
          <a:lstStyle/>
          <a:p>
            <a:endParaRPr lang="en-US" dirty="0"/>
          </a:p>
        </p:txBody>
      </p:sp>
    </p:spTree>
    <p:extLst>
      <p:ext uri="{BB962C8B-B14F-4D97-AF65-F5344CB8AC3E}">
        <p14:creationId xmlns:p14="http://schemas.microsoft.com/office/powerpoint/2010/main" val="2881156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gled shot of pen on a graph">
            <a:extLst>
              <a:ext uri="{FF2B5EF4-FFF2-40B4-BE49-F238E27FC236}">
                <a16:creationId xmlns:a16="http://schemas.microsoft.com/office/drawing/2014/main" id="{38ABF8A6-4153-CEDC-C6FC-3923A0AE5034}"/>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883A28-29E7-F3CD-D395-2971BBA3D1AE}"/>
              </a:ext>
            </a:extLst>
          </p:cNvPr>
          <p:cNvSpPr>
            <a:spLocks noGrp="1"/>
          </p:cNvSpPr>
          <p:nvPr>
            <p:ph type="title"/>
          </p:nvPr>
        </p:nvSpPr>
        <p:spPr>
          <a:xfrm>
            <a:off x="838200" y="365125"/>
            <a:ext cx="8366760" cy="1899912"/>
          </a:xfrm>
        </p:spPr>
        <p:txBody>
          <a:bodyPr vert="horz" lIns="91440" tIns="45720" rIns="91440" bIns="45720" rtlCol="0" anchor="ctr">
            <a:normAutofit/>
          </a:bodyPr>
          <a:lstStyle/>
          <a:p>
            <a:r>
              <a:rPr lang="en-US" sz="4000" dirty="0">
                <a:solidFill>
                  <a:schemeClr val="accent1"/>
                </a:solidFill>
              </a:rPr>
              <a:t>Next Meeting Topic - Reports</a:t>
            </a:r>
            <a:endParaRPr lang="en-US" sz="4000" dirty="0">
              <a:solidFill>
                <a:schemeClr val="tx1"/>
              </a:solidFill>
            </a:endParaRPr>
          </a:p>
        </p:txBody>
      </p:sp>
      <p:sp>
        <p:nvSpPr>
          <p:cNvPr id="3" name="Content Placeholder 2">
            <a:extLst>
              <a:ext uri="{FF2B5EF4-FFF2-40B4-BE49-F238E27FC236}">
                <a16:creationId xmlns:a16="http://schemas.microsoft.com/office/drawing/2014/main" id="{472FF366-07C4-B6CC-A3DA-2C187AF12EFE}"/>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dirty="0"/>
              <a:t>Early December</a:t>
            </a:r>
          </a:p>
        </p:txBody>
      </p:sp>
    </p:spTree>
    <p:extLst>
      <p:ext uri="{BB962C8B-B14F-4D97-AF65-F5344CB8AC3E}">
        <p14:creationId xmlns:p14="http://schemas.microsoft.com/office/powerpoint/2010/main" val="2108140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8CAA4B-D5E9-6A07-E5DF-DD22065D619A}"/>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1157796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a:extLst>
              <a:ext uri="{FF2B5EF4-FFF2-40B4-BE49-F238E27FC236}">
                <a16:creationId xmlns:a16="http://schemas.microsoft.com/office/drawing/2014/main" id="{50E60AF5-4B45-7FC2-6C8E-B78459863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621" y="1440794"/>
            <a:ext cx="1590675" cy="158115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485E72B-47BE-2A3F-104C-190EB243A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313" y="3259578"/>
            <a:ext cx="2066925" cy="1390651"/>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a:extLst>
              <a:ext uri="{FF2B5EF4-FFF2-40B4-BE49-F238E27FC236}">
                <a16:creationId xmlns:a16="http://schemas.microsoft.com/office/drawing/2014/main" id="{0A6E3C90-6DA6-BE48-4B7A-0D72B3187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5758" y="1331257"/>
            <a:ext cx="2228850" cy="159067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BBE672D-1CC9-679C-F944-8990F49E7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2669" y="3459602"/>
            <a:ext cx="219075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a:extLst>
              <a:ext uri="{FF2B5EF4-FFF2-40B4-BE49-F238E27FC236}">
                <a16:creationId xmlns:a16="http://schemas.microsoft.com/office/drawing/2014/main" id="{61068F46-196B-9BE4-FBF4-65E5E810E9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1587" y="1426507"/>
            <a:ext cx="2028825" cy="149542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0E0356C8-6BE7-46E0-36FC-C001E2D4B1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9015" y="3954904"/>
            <a:ext cx="762000" cy="447675"/>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a:extLst>
              <a:ext uri="{FF2B5EF4-FFF2-40B4-BE49-F238E27FC236}">
                <a16:creationId xmlns:a16="http://schemas.microsoft.com/office/drawing/2014/main" id="{231DF331-18FE-89A1-2BCA-C2F3ADD77C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1754" y="1483165"/>
            <a:ext cx="1190625" cy="160972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C1E111-A44D-0625-6801-4959DBCB5A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15493" y="1597465"/>
            <a:ext cx="1952625" cy="1381126"/>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a:extLst>
              <a:ext uri="{FF2B5EF4-FFF2-40B4-BE49-F238E27FC236}">
                <a16:creationId xmlns:a16="http://schemas.microsoft.com/office/drawing/2014/main" id="{633887F3-34D1-9B98-6642-DF07E7BF2F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3171825"/>
            <a:ext cx="1371600" cy="160972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904C67D8-DD58-3185-B15A-7E27091B6C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16953" y="3802503"/>
            <a:ext cx="447675" cy="75247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a:extLst>
              <a:ext uri="{FF2B5EF4-FFF2-40B4-BE49-F238E27FC236}">
                <a16:creationId xmlns:a16="http://schemas.microsoft.com/office/drawing/2014/main" id="{3AD77FEF-E452-21C3-4667-0785D7F2E2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91656" y="3751486"/>
            <a:ext cx="447675" cy="75247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58B42544-F314-2470-B24C-D7107B5047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41141" y="3879410"/>
            <a:ext cx="752475" cy="44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131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10B40-0287-3EF2-CD2C-01DB70BB95E0}"/>
              </a:ext>
            </a:extLst>
          </p:cNvPr>
          <p:cNvSpPr>
            <a:spLocks noGrp="1"/>
          </p:cNvSpPr>
          <p:nvPr>
            <p:ph type="title"/>
          </p:nvPr>
        </p:nvSpPr>
        <p:spPr>
          <a:xfrm>
            <a:off x="748348" y="18255"/>
            <a:ext cx="10515600" cy="1325563"/>
          </a:xfrm>
        </p:spPr>
        <p:txBody>
          <a:bodyPr/>
          <a:lstStyle/>
          <a:p>
            <a:r>
              <a:rPr lang="en-US" dirty="0"/>
              <a:t>Before we begin</a:t>
            </a:r>
          </a:p>
        </p:txBody>
      </p:sp>
      <p:graphicFrame>
        <p:nvGraphicFramePr>
          <p:cNvPr id="7" name="Content Placeholder 4">
            <a:extLst>
              <a:ext uri="{FF2B5EF4-FFF2-40B4-BE49-F238E27FC236}">
                <a16:creationId xmlns:a16="http://schemas.microsoft.com/office/drawing/2014/main" id="{F8F4C134-145D-DB01-1538-78EC46032FED}"/>
              </a:ext>
            </a:extLst>
          </p:cNvPr>
          <p:cNvGraphicFramePr>
            <a:graphicFrameLocks noGrp="1"/>
          </p:cNvGraphicFramePr>
          <p:nvPr>
            <p:ph sz="half" idx="1"/>
            <p:extLst>
              <p:ext uri="{D42A27DB-BD31-4B8C-83A1-F6EECF244321}">
                <p14:modId xmlns:p14="http://schemas.microsoft.com/office/powerpoint/2010/main" val="1360843397"/>
              </p:ext>
            </p:extLst>
          </p:nvPr>
        </p:nvGraphicFramePr>
        <p:xfrm>
          <a:off x="838200" y="1108710"/>
          <a:ext cx="10763250" cy="5068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8536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1309-1FC8-9B3E-A81F-BCA521BEDD1F}"/>
              </a:ext>
            </a:extLst>
          </p:cNvPr>
          <p:cNvSpPr>
            <a:spLocks noGrp="1"/>
          </p:cNvSpPr>
          <p:nvPr>
            <p:ph type="title"/>
          </p:nvPr>
        </p:nvSpPr>
        <p:spPr/>
        <p:txBody>
          <a:bodyPr>
            <a:normAutofit fontScale="90000"/>
          </a:bodyPr>
          <a:lstStyle/>
          <a:p>
            <a:r>
              <a:rPr lang="en-US" dirty="0"/>
              <a:t>Overview of the Process</a:t>
            </a:r>
          </a:p>
        </p:txBody>
      </p:sp>
    </p:spTree>
    <p:extLst>
      <p:ext uri="{BB962C8B-B14F-4D97-AF65-F5344CB8AC3E}">
        <p14:creationId xmlns:p14="http://schemas.microsoft.com/office/powerpoint/2010/main" val="214002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10B40-0287-3EF2-CD2C-01DB70BB95E0}"/>
              </a:ext>
            </a:extLst>
          </p:cNvPr>
          <p:cNvSpPr>
            <a:spLocks noGrp="1"/>
          </p:cNvSpPr>
          <p:nvPr>
            <p:ph type="title"/>
          </p:nvPr>
        </p:nvSpPr>
        <p:spPr/>
        <p:txBody>
          <a:bodyPr/>
          <a:lstStyle/>
          <a:p>
            <a:r>
              <a:rPr lang="en-US" dirty="0"/>
              <a:t>Why a CAB?</a:t>
            </a:r>
          </a:p>
        </p:txBody>
      </p:sp>
      <p:graphicFrame>
        <p:nvGraphicFramePr>
          <p:cNvPr id="7" name="Content Placeholder 4">
            <a:extLst>
              <a:ext uri="{FF2B5EF4-FFF2-40B4-BE49-F238E27FC236}">
                <a16:creationId xmlns:a16="http://schemas.microsoft.com/office/drawing/2014/main" id="{F8578029-54DE-952D-51C0-1411EF576304}"/>
              </a:ext>
            </a:extLst>
          </p:cNvPr>
          <p:cNvGraphicFramePr>
            <a:graphicFrameLocks noGrp="1"/>
          </p:cNvGraphicFramePr>
          <p:nvPr>
            <p:ph sz="half" idx="1"/>
          </p:nvPr>
        </p:nvGraphicFramePr>
        <p:xfrm>
          <a:off x="838200" y="1825625"/>
          <a:ext cx="10515600" cy="3109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3942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10B40-0287-3EF2-CD2C-01DB70BB95E0}"/>
              </a:ext>
            </a:extLst>
          </p:cNvPr>
          <p:cNvSpPr>
            <a:spLocks noGrp="1"/>
          </p:cNvSpPr>
          <p:nvPr>
            <p:ph type="title"/>
          </p:nvPr>
        </p:nvSpPr>
        <p:spPr/>
        <p:txBody>
          <a:bodyPr/>
          <a:lstStyle/>
          <a:p>
            <a:r>
              <a:rPr lang="en-US" dirty="0"/>
              <a:t>Your Contribution</a:t>
            </a:r>
          </a:p>
        </p:txBody>
      </p:sp>
      <p:graphicFrame>
        <p:nvGraphicFramePr>
          <p:cNvPr id="7" name="Content Placeholder 4">
            <a:extLst>
              <a:ext uri="{FF2B5EF4-FFF2-40B4-BE49-F238E27FC236}">
                <a16:creationId xmlns:a16="http://schemas.microsoft.com/office/drawing/2014/main" id="{1E44FF16-743B-81BE-C552-75DD67292F11}"/>
              </a:ext>
            </a:extLst>
          </p:cNvPr>
          <p:cNvGraphicFramePr>
            <a:graphicFrameLocks noGrp="1"/>
          </p:cNvGraphicFramePr>
          <p:nvPr>
            <p:ph sz="half" idx="1"/>
            <p:extLst>
              <p:ext uri="{D42A27DB-BD31-4B8C-83A1-F6EECF244321}">
                <p14:modId xmlns:p14="http://schemas.microsoft.com/office/powerpoint/2010/main" val="244540223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3792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10B40-0287-3EF2-CD2C-01DB70BB95E0}"/>
              </a:ext>
            </a:extLst>
          </p:cNvPr>
          <p:cNvSpPr>
            <a:spLocks noGrp="1"/>
          </p:cNvSpPr>
          <p:nvPr>
            <p:ph type="title"/>
          </p:nvPr>
        </p:nvSpPr>
        <p:spPr/>
        <p:txBody>
          <a:bodyPr/>
          <a:lstStyle/>
          <a:p>
            <a:r>
              <a:rPr lang="en-US" dirty="0"/>
              <a:t>If you can’t make meetings</a:t>
            </a:r>
          </a:p>
        </p:txBody>
      </p:sp>
      <p:graphicFrame>
        <p:nvGraphicFramePr>
          <p:cNvPr id="7" name="Content Placeholder 4">
            <a:extLst>
              <a:ext uri="{FF2B5EF4-FFF2-40B4-BE49-F238E27FC236}">
                <a16:creationId xmlns:a16="http://schemas.microsoft.com/office/drawing/2014/main" id="{12C96BEF-35D3-BC51-7619-0F867BFFE36F}"/>
              </a:ext>
            </a:extLst>
          </p:cNvPr>
          <p:cNvGraphicFramePr>
            <a:graphicFrameLocks noGrp="1"/>
          </p:cNvGraphicFramePr>
          <p:nvPr>
            <p:ph sz="half" idx="1"/>
            <p:extLst>
              <p:ext uri="{D42A27DB-BD31-4B8C-83A1-F6EECF244321}">
                <p14:modId xmlns:p14="http://schemas.microsoft.com/office/powerpoint/2010/main" val="1044587696"/>
              </p:ext>
            </p:extLst>
          </p:nvPr>
        </p:nvGraphicFramePr>
        <p:xfrm>
          <a:off x="838200" y="1388486"/>
          <a:ext cx="10515600" cy="4622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485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A1BB3-63E2-F613-4565-BD485B320154}"/>
              </a:ext>
            </a:extLst>
          </p:cNvPr>
          <p:cNvSpPr>
            <a:spLocks noGrp="1"/>
          </p:cNvSpPr>
          <p:nvPr>
            <p:ph type="title"/>
          </p:nvPr>
        </p:nvSpPr>
        <p:spPr/>
        <p:txBody>
          <a:bodyPr/>
          <a:lstStyle/>
          <a:p>
            <a:r>
              <a:rPr lang="en-US" dirty="0"/>
              <a:t>Let’s get started</a:t>
            </a:r>
          </a:p>
        </p:txBody>
      </p:sp>
      <p:graphicFrame>
        <p:nvGraphicFramePr>
          <p:cNvPr id="5" name="Content Placeholder 2">
            <a:extLst>
              <a:ext uri="{FF2B5EF4-FFF2-40B4-BE49-F238E27FC236}">
                <a16:creationId xmlns:a16="http://schemas.microsoft.com/office/drawing/2014/main" id="{265233B8-99B6-3C19-BCA8-5660E22DFE8F}"/>
              </a:ext>
            </a:extLst>
          </p:cNvPr>
          <p:cNvGraphicFramePr>
            <a:graphicFrameLocks noGrp="1"/>
          </p:cNvGraphicFramePr>
          <p:nvPr>
            <p:ph sz="half" idx="1"/>
            <p:extLst>
              <p:ext uri="{D42A27DB-BD31-4B8C-83A1-F6EECF244321}">
                <p14:modId xmlns:p14="http://schemas.microsoft.com/office/powerpoint/2010/main" val="998778889"/>
              </p:ext>
            </p:extLst>
          </p:nvPr>
        </p:nvGraphicFramePr>
        <p:xfrm>
          <a:off x="289723" y="1414706"/>
          <a:ext cx="11656092" cy="4610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02008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gile Fleet Brand Fonts">
      <a:majorFont>
        <a:latin typeface="Roboto Bold"/>
        <a:ea typeface=""/>
        <a:cs typeface=""/>
      </a:majorFont>
      <a:minorFont>
        <a:latin typeface="Roboto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 Presentation 020823" id="{7DC33822-0107-4FF0-942B-3723F1CA6E62}" vid="{269C65EC-0D7B-4106-8DA3-A9647C83842E}"/>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 Presentation 020823" id="{7DC33822-0107-4FF0-942B-3723F1CA6E62}" vid="{C3C8B8F5-2801-4DA5-8E46-4D19D1DDB02D}"/>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 Presentation 020823" id="{7DC33822-0107-4FF0-942B-3723F1CA6E62}" vid="{99FAAE2F-DD22-4E2C-9ABD-DA12719F629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AA15E6BD239F4BB8716AC11FDD8152" ma:contentTypeVersion="19" ma:contentTypeDescription="Create a new document." ma:contentTypeScope="" ma:versionID="e6bbd25e9e8f28f88717219d1c01b52b">
  <xsd:schema xmlns:xsd="http://www.w3.org/2001/XMLSchema" xmlns:xs="http://www.w3.org/2001/XMLSchema" xmlns:p="http://schemas.microsoft.com/office/2006/metadata/properties" xmlns:ns1="http://schemas.microsoft.com/sharepoint/v3" xmlns:ns2="797aa1b6-d276-4963-8e9b-a389f20630ae" xmlns:ns3="995c04c3-6940-420f-9b44-f011cddbce17" targetNamespace="http://schemas.microsoft.com/office/2006/metadata/properties" ma:root="true" ma:fieldsID="914dc54262caec19a7dca296fb62ee98" ns1:_="" ns2:_="" ns3:_="">
    <xsd:import namespace="http://schemas.microsoft.com/sharepoint/v3"/>
    <xsd:import namespace="797aa1b6-d276-4963-8e9b-a389f20630ae"/>
    <xsd:import namespace="995c04c3-6940-420f-9b44-f011cddbce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1:_ExtendedDescription" minOccurs="0"/>
                <xsd:element ref="ns2:MediaServiceOCR"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ExtendedDescription" ma:index="22" nillable="true" ma:displayName="Description" ma:default="*Type brief description" ma:format="Dropdown" ma:internalName="_Extended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7aa1b6-d276-4963-8e9b-a389f20630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2a0eb56-2e03-4499-a475-1cbd21fab794"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5c04c3-6940-420f-9b44-f011cddbce1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8a304cd-276d-40d2-8f0d-a58c241e1e1a}" ma:internalName="TaxCatchAll" ma:showField="CatchAllData" ma:web="995c04c3-6940-420f-9b44-f011cddbce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95c04c3-6940-420f-9b44-f011cddbce17" xsi:nil="true"/>
    <_ExtendedDescription xmlns="http://schemas.microsoft.com/sharepoint/v3">*Type brief description</_ExtendedDescription>
    <lcf76f155ced4ddcb4097134ff3c332f xmlns="797aa1b6-d276-4963-8e9b-a389f20630a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62B522F-1F96-46D3-9CD0-EA2778D00CA6}">
  <ds:schemaRefs>
    <ds:schemaRef ds:uri="http://schemas.microsoft.com/sharepoint/v3/contenttype/forms"/>
  </ds:schemaRefs>
</ds:datastoreItem>
</file>

<file path=customXml/itemProps2.xml><?xml version="1.0" encoding="utf-8"?>
<ds:datastoreItem xmlns:ds="http://schemas.openxmlformats.org/officeDocument/2006/customXml" ds:itemID="{3EF45ED8-3955-4640-B1CB-93B10B2E19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97aa1b6-d276-4963-8e9b-a389f20630ae"/>
    <ds:schemaRef ds:uri="995c04c3-6940-420f-9b44-f011cddbce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54B8B2-DB06-4CB1-B45B-668DCE5C9E39}">
  <ds:schemaRefs>
    <ds:schemaRef ds:uri="http://schemas.microsoft.com/office/2006/metadata/properties"/>
    <ds:schemaRef ds:uri="http://schemas.microsoft.com/office/infopath/2007/PartnerControls"/>
    <ds:schemaRef ds:uri="995c04c3-6940-420f-9b44-f011cddbce17"/>
    <ds:schemaRef ds:uri="http://schemas.microsoft.com/sharepoint/v3"/>
    <ds:schemaRef ds:uri="797aa1b6-d276-4963-8e9b-a389f20630ae"/>
  </ds:schemaRefs>
</ds:datastoreItem>
</file>

<file path=docProps/app.xml><?xml version="1.0" encoding="utf-8"?>
<Properties xmlns="http://schemas.openxmlformats.org/officeDocument/2006/extended-properties" xmlns:vt="http://schemas.openxmlformats.org/officeDocument/2006/docPropsVTypes">
  <Template>Agile Fleet Brand Template 020823</Template>
  <TotalTime>278</TotalTime>
  <Words>1036</Words>
  <Application>Microsoft Office PowerPoint</Application>
  <PresentationFormat>Widescreen</PresentationFormat>
  <Paragraphs>205</Paragraphs>
  <Slides>36</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36</vt:i4>
      </vt:variant>
    </vt:vector>
  </HeadingPairs>
  <TitlesOfParts>
    <vt:vector size="45" baseType="lpstr">
      <vt:lpstr>Arial</vt:lpstr>
      <vt:lpstr>Calibri</vt:lpstr>
      <vt:lpstr>Roboto</vt:lpstr>
      <vt:lpstr>Roboto Bold</vt:lpstr>
      <vt:lpstr>Roboto Condensed</vt:lpstr>
      <vt:lpstr>Roboto Condensed Bold</vt:lpstr>
      <vt:lpstr>Office Theme</vt:lpstr>
      <vt:lpstr>1_Custom Design</vt:lpstr>
      <vt:lpstr>Custom Design</vt:lpstr>
      <vt:lpstr>AgileFleet Customer Advisory Board</vt:lpstr>
      <vt:lpstr>Your Agile Fleet Team</vt:lpstr>
      <vt:lpstr>Why we’re here</vt:lpstr>
      <vt:lpstr>Before we begin</vt:lpstr>
      <vt:lpstr>Overview of the Process</vt:lpstr>
      <vt:lpstr>Why a CAB?</vt:lpstr>
      <vt:lpstr>Your Contribution</vt:lpstr>
      <vt:lpstr>If you can’t make meetings</vt:lpstr>
      <vt:lpstr>Let’s get started</vt:lpstr>
      <vt:lpstr>Why requirements matter</vt:lpstr>
      <vt:lpstr>FleetCommander Roadmap Overview First – A look back</vt:lpstr>
      <vt:lpstr>v5.10 / 5.11 / 5.12</vt:lpstr>
      <vt:lpstr>Next Release – 5.13</vt:lpstr>
      <vt:lpstr>We’re Built for the Future!</vt:lpstr>
      <vt:lpstr>We have a unique opportunity ahead!</vt:lpstr>
      <vt:lpstr>FleetCommander Key initiatives</vt:lpstr>
      <vt:lpstr>FedRAMP</vt:lpstr>
      <vt:lpstr>12-Month Roadmap High-Level Targets</vt:lpstr>
      <vt:lpstr>Introducing: Release – 6.00 Status: High level scope locked</vt:lpstr>
      <vt:lpstr>Release – 6.01 Status: Prioritizing</vt:lpstr>
      <vt:lpstr>Break</vt:lpstr>
      <vt:lpstr>Break</vt:lpstr>
      <vt:lpstr>Maintenance Discussion</vt:lpstr>
      <vt:lpstr>Maintenance Module</vt:lpstr>
      <vt:lpstr>Maintenance </vt:lpstr>
      <vt:lpstr>Maintenance Brainstorming</vt:lpstr>
      <vt:lpstr>General Roadmap</vt:lpstr>
      <vt:lpstr>General Roadmap</vt:lpstr>
      <vt:lpstr>What’s next?</vt:lpstr>
      <vt:lpstr>Other Topics of Discussion</vt:lpstr>
      <vt:lpstr>Other Topics</vt:lpstr>
      <vt:lpstr>Action Items</vt:lpstr>
      <vt:lpstr>Action Items – Timeline Expectations</vt:lpstr>
      <vt:lpstr>Next Meeting Topic - Reports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Wellik</dc:creator>
  <cp:lastModifiedBy>David Kennerley</cp:lastModifiedBy>
  <cp:revision>17</cp:revision>
  <dcterms:created xsi:type="dcterms:W3CDTF">2023-08-29T13:10:15Z</dcterms:created>
  <dcterms:modified xsi:type="dcterms:W3CDTF">2023-09-22T19:03:49Z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0x0101003EAA15E6BD239F4BB8716AC11FDD8152</vt:lpwstr>
  </property>
  <property fmtid="{D5CDD505-2E9C-101B-9397-08002B2CF9AE}" pid="3" name="MediaServiceImageTags">
    <vt:lpwstr/>
  </property>
</Properties>
</file>