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  <p:sldMasterId id="2147483665" r:id="rId6"/>
    <p:sldMasterId id="2147483676" r:id="rId7"/>
  </p:sldMasterIdLst>
  <p:notesMasterIdLst>
    <p:notesMasterId r:id="rId36"/>
  </p:notesMasterIdLst>
  <p:handoutMasterIdLst>
    <p:handoutMasterId r:id="rId37"/>
  </p:handoutMasterIdLst>
  <p:sldIdLst>
    <p:sldId id="257" r:id="rId8"/>
    <p:sldId id="394" r:id="rId9"/>
    <p:sldId id="1887" r:id="rId10"/>
    <p:sldId id="1888" r:id="rId11"/>
    <p:sldId id="1889" r:id="rId12"/>
    <p:sldId id="1890" r:id="rId13"/>
    <p:sldId id="1891" r:id="rId14"/>
    <p:sldId id="1892" r:id="rId15"/>
    <p:sldId id="1893" r:id="rId16"/>
    <p:sldId id="1894" r:id="rId17"/>
    <p:sldId id="1895" r:id="rId18"/>
    <p:sldId id="1896" r:id="rId19"/>
    <p:sldId id="1897" r:id="rId20"/>
    <p:sldId id="1921" r:id="rId21"/>
    <p:sldId id="1687" r:id="rId22"/>
    <p:sldId id="1697" r:id="rId23"/>
    <p:sldId id="1899" r:id="rId24"/>
    <p:sldId id="1900" r:id="rId25"/>
    <p:sldId id="1737" r:id="rId26"/>
    <p:sldId id="1738" r:id="rId27"/>
    <p:sldId id="1901" r:id="rId28"/>
    <p:sldId id="1902" r:id="rId29"/>
    <p:sldId id="1903" r:id="rId30"/>
    <p:sldId id="1904" r:id="rId31"/>
    <p:sldId id="1905" r:id="rId32"/>
    <p:sldId id="1906" r:id="rId33"/>
    <p:sldId id="1907" r:id="rId34"/>
    <p:sldId id="192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B9CD9E-5258-73DD-D57A-46AAFC29D510}" v="80" dt="2023-09-15T14:07:27.3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microsoft.com/office/2015/10/relationships/revisionInfo" Target="revisionInfo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Hicks" userId="7a8095c1-be7a-46dd-99da-100fccf25387" providerId="ADAL" clId="{4683B77F-7C82-4625-A19E-6ADB0DF7E831}"/>
    <pc:docChg chg="custSel modSld">
      <pc:chgData name="Mike Hicks" userId="7a8095c1-be7a-46dd-99da-100fccf25387" providerId="ADAL" clId="{4683B77F-7C82-4625-A19E-6ADB0DF7E831}" dt="2023-09-01T16:04:05.973" v="52" actId="1076"/>
      <pc:docMkLst>
        <pc:docMk/>
      </pc:docMkLst>
      <pc:sldChg chg="addSp delSp modSp mod">
        <pc:chgData name="Mike Hicks" userId="7a8095c1-be7a-46dd-99da-100fccf25387" providerId="ADAL" clId="{4683B77F-7C82-4625-A19E-6ADB0DF7E831}" dt="2023-09-01T16:04:05.973" v="52" actId="1076"/>
        <pc:sldMkLst>
          <pc:docMk/>
          <pc:sldMk cId="1725193840" sldId="1897"/>
        </pc:sldMkLst>
        <pc:spChg chg="del mod">
          <ac:chgData name="Mike Hicks" userId="7a8095c1-be7a-46dd-99da-100fccf25387" providerId="ADAL" clId="{4683B77F-7C82-4625-A19E-6ADB0DF7E831}" dt="2023-09-01T16:04:00.815" v="51" actId="478"/>
          <ac:spMkLst>
            <pc:docMk/>
            <pc:sldMk cId="1725193840" sldId="1897"/>
            <ac:spMk id="2" creationId="{D99F78CC-05FA-C322-A55D-34B08D0ED576}"/>
          </ac:spMkLst>
        </pc:spChg>
        <pc:spChg chg="add mod">
          <ac:chgData name="Mike Hicks" userId="7a8095c1-be7a-46dd-99da-100fccf25387" providerId="ADAL" clId="{4683B77F-7C82-4625-A19E-6ADB0DF7E831}" dt="2023-09-01T16:04:05.973" v="52" actId="1076"/>
          <ac:spMkLst>
            <pc:docMk/>
            <pc:sldMk cId="1725193840" sldId="1897"/>
            <ac:spMk id="4" creationId="{64B2794B-31C0-167B-7F9F-C64DCF7DC430}"/>
          </ac:spMkLst>
        </pc:spChg>
      </pc:sldChg>
    </pc:docChg>
  </pc:docChgLst>
  <pc:docChgLst>
    <pc:chgData name="Mike Hicks" userId="S::mhicks@agilefleet.com::7a8095c1-be7a-46dd-99da-100fccf25387" providerId="AD" clId="Web-{B3B9CD9E-5258-73DD-D57A-46AAFC29D510}"/>
    <pc:docChg chg="addSld modSld">
      <pc:chgData name="Mike Hicks" userId="S::mhicks@agilefleet.com::7a8095c1-be7a-46dd-99da-100fccf25387" providerId="AD" clId="Web-{B3B9CD9E-5258-73DD-D57A-46AAFC29D510}" dt="2023-09-15T14:07:25.826" v="76" actId="20577"/>
      <pc:docMkLst>
        <pc:docMk/>
      </pc:docMkLst>
      <pc:sldChg chg="modSp">
        <pc:chgData name="Mike Hicks" userId="S::mhicks@agilefleet.com::7a8095c1-be7a-46dd-99da-100fccf25387" providerId="AD" clId="Web-{B3B9CD9E-5258-73DD-D57A-46AAFC29D510}" dt="2023-09-15T13:57:49.789" v="1" actId="1076"/>
        <pc:sldMkLst>
          <pc:docMk/>
          <pc:sldMk cId="1157796462" sldId="257"/>
        </pc:sldMkLst>
        <pc:spChg chg="mod">
          <ac:chgData name="Mike Hicks" userId="S::mhicks@agilefleet.com::7a8095c1-be7a-46dd-99da-100fccf25387" providerId="AD" clId="Web-{B3B9CD9E-5258-73DD-D57A-46AAFC29D510}" dt="2023-09-15T13:57:49.789" v="1" actId="1076"/>
          <ac:spMkLst>
            <pc:docMk/>
            <pc:sldMk cId="1157796462" sldId="257"/>
            <ac:spMk id="4" creationId="{2F8CAA4B-D5E9-6A07-E5DF-DD22065D619A}"/>
          </ac:spMkLst>
        </pc:spChg>
        <pc:spChg chg="mod">
          <ac:chgData name="Mike Hicks" userId="S::mhicks@agilefleet.com::7a8095c1-be7a-46dd-99da-100fccf25387" providerId="AD" clId="Web-{B3B9CD9E-5258-73DD-D57A-46AAFC29D510}" dt="2023-09-15T13:57:44.150" v="0" actId="1076"/>
          <ac:spMkLst>
            <pc:docMk/>
            <pc:sldMk cId="1157796462" sldId="257"/>
            <ac:spMk id="5" creationId="{2262DA5C-D010-CC7D-ABA7-C143AEE5DDEC}"/>
          </ac:spMkLst>
        </pc:spChg>
      </pc:sldChg>
      <pc:sldChg chg="addSp modSp">
        <pc:chgData name="Mike Hicks" userId="S::mhicks@agilefleet.com::7a8095c1-be7a-46dd-99da-100fccf25387" providerId="AD" clId="Web-{B3B9CD9E-5258-73DD-D57A-46AAFC29D510}" dt="2023-09-15T14:02:42.800" v="32" actId="1076"/>
        <pc:sldMkLst>
          <pc:docMk/>
          <pc:sldMk cId="2976185102" sldId="1687"/>
        </pc:sldMkLst>
        <pc:spChg chg="add ord">
          <ac:chgData name="Mike Hicks" userId="S::mhicks@agilefleet.com::7a8095c1-be7a-46dd-99da-100fccf25387" providerId="AD" clId="Web-{B3B9CD9E-5258-73DD-D57A-46AAFC29D510}" dt="2023-09-15T14:02:32.034" v="30"/>
          <ac:spMkLst>
            <pc:docMk/>
            <pc:sldMk cId="2976185102" sldId="1687"/>
            <ac:spMk id="5" creationId="{461CA7CD-F0D5-A9E6-47F1-394D7D3B33C3}"/>
          </ac:spMkLst>
        </pc:spChg>
        <pc:picChg chg="mod">
          <ac:chgData name="Mike Hicks" userId="S::mhicks@agilefleet.com::7a8095c1-be7a-46dd-99da-100fccf25387" providerId="AD" clId="Web-{B3B9CD9E-5258-73DD-D57A-46AAFC29D510}" dt="2023-09-15T14:02:42.800" v="32" actId="1076"/>
          <ac:picMkLst>
            <pc:docMk/>
            <pc:sldMk cId="2976185102" sldId="1687"/>
            <ac:picMk id="2" creationId="{AF01CE9C-F1E9-4F0E-BDEB-4B1645769BF4}"/>
          </ac:picMkLst>
        </pc:picChg>
      </pc:sldChg>
      <pc:sldChg chg="addSp delSp modSp">
        <pc:chgData name="Mike Hicks" userId="S::mhicks@agilefleet.com::7a8095c1-be7a-46dd-99da-100fccf25387" providerId="AD" clId="Web-{B3B9CD9E-5258-73DD-D57A-46AAFC29D510}" dt="2023-09-15T14:05:02.445" v="58" actId="1076"/>
        <pc:sldMkLst>
          <pc:docMk/>
          <pc:sldMk cId="2195882590" sldId="1737"/>
        </pc:sldMkLst>
        <pc:spChg chg="add del mod">
          <ac:chgData name="Mike Hicks" userId="S::mhicks@agilefleet.com::7a8095c1-be7a-46dd-99da-100fccf25387" providerId="AD" clId="Web-{B3B9CD9E-5258-73DD-D57A-46AAFC29D510}" dt="2023-09-15T14:04:38.491" v="53"/>
          <ac:spMkLst>
            <pc:docMk/>
            <pc:sldMk cId="2195882590" sldId="1737"/>
            <ac:spMk id="2" creationId="{988B11C5-7682-871B-0F83-D795EAC59901}"/>
          </ac:spMkLst>
        </pc:spChg>
        <pc:spChg chg="add ord">
          <ac:chgData name="Mike Hicks" userId="S::mhicks@agilefleet.com::7a8095c1-be7a-46dd-99da-100fccf25387" providerId="AD" clId="Web-{B3B9CD9E-5258-73DD-D57A-46AAFC29D510}" dt="2023-09-15T14:04:50.257" v="55"/>
          <ac:spMkLst>
            <pc:docMk/>
            <pc:sldMk cId="2195882590" sldId="1737"/>
            <ac:spMk id="5" creationId="{F3F63DDA-9CA1-8824-B319-BDD509A6B304}"/>
          </ac:spMkLst>
        </pc:spChg>
        <pc:picChg chg="mod">
          <ac:chgData name="Mike Hicks" userId="S::mhicks@agilefleet.com::7a8095c1-be7a-46dd-99da-100fccf25387" providerId="AD" clId="Web-{B3B9CD9E-5258-73DD-D57A-46AAFC29D510}" dt="2023-09-15T14:05:02.445" v="58" actId="1076"/>
          <ac:picMkLst>
            <pc:docMk/>
            <pc:sldMk cId="2195882590" sldId="1737"/>
            <ac:picMk id="8" creationId="{98FAE231-91C9-4F88-B59E-0CB78C1F2362}"/>
          </ac:picMkLst>
        </pc:picChg>
      </pc:sldChg>
      <pc:sldChg chg="addSp modSp">
        <pc:chgData name="Mike Hicks" userId="S::mhicks@agilefleet.com::7a8095c1-be7a-46dd-99da-100fccf25387" providerId="AD" clId="Web-{B3B9CD9E-5258-73DD-D57A-46AAFC29D510}" dt="2023-09-15T14:05:27.790" v="62"/>
        <pc:sldMkLst>
          <pc:docMk/>
          <pc:sldMk cId="1194264687" sldId="1738"/>
        </pc:sldMkLst>
        <pc:spChg chg="add ord">
          <ac:chgData name="Mike Hicks" userId="S::mhicks@agilefleet.com::7a8095c1-be7a-46dd-99da-100fccf25387" providerId="AD" clId="Web-{B3B9CD9E-5258-73DD-D57A-46AAFC29D510}" dt="2023-09-15T14:05:12.930" v="60"/>
          <ac:spMkLst>
            <pc:docMk/>
            <pc:sldMk cId="1194264687" sldId="1738"/>
            <ac:spMk id="7" creationId="{2D440584-F19F-5287-9E12-0C9AC6B1933D}"/>
          </ac:spMkLst>
        </pc:spChg>
        <pc:spChg chg="ord">
          <ac:chgData name="Mike Hicks" userId="S::mhicks@agilefleet.com::7a8095c1-be7a-46dd-99da-100fccf25387" providerId="AD" clId="Web-{B3B9CD9E-5258-73DD-D57A-46AAFC29D510}" dt="2023-09-15T14:05:27.790" v="62"/>
          <ac:spMkLst>
            <pc:docMk/>
            <pc:sldMk cId="1194264687" sldId="1738"/>
            <ac:spMk id="8" creationId="{00000000-0000-0000-0000-000000000000}"/>
          </ac:spMkLst>
        </pc:spChg>
      </pc:sldChg>
      <pc:sldChg chg="modSp">
        <pc:chgData name="Mike Hicks" userId="S::mhicks@agilefleet.com::7a8095c1-be7a-46dd-99da-100fccf25387" providerId="AD" clId="Web-{B3B9CD9E-5258-73DD-D57A-46AAFC29D510}" dt="2023-09-15T13:58:57.823" v="5" actId="20577"/>
        <pc:sldMkLst>
          <pc:docMk/>
          <pc:sldMk cId="4051137370" sldId="1887"/>
        </pc:sldMkLst>
        <pc:spChg chg="mod">
          <ac:chgData name="Mike Hicks" userId="S::mhicks@agilefleet.com::7a8095c1-be7a-46dd-99da-100fccf25387" providerId="AD" clId="Web-{B3B9CD9E-5258-73DD-D57A-46AAFC29D510}" dt="2023-09-15T13:58:57.823" v="5" actId="20577"/>
          <ac:spMkLst>
            <pc:docMk/>
            <pc:sldMk cId="4051137370" sldId="1887"/>
            <ac:spMk id="3" creationId="{7146931A-B5B3-CE59-4056-FD3798372C9D}"/>
          </ac:spMkLst>
        </pc:spChg>
      </pc:sldChg>
      <pc:sldChg chg="addSp modSp">
        <pc:chgData name="Mike Hicks" userId="S::mhicks@agilefleet.com::7a8095c1-be7a-46dd-99da-100fccf25387" providerId="AD" clId="Web-{B3B9CD9E-5258-73DD-D57A-46AAFC29D510}" dt="2023-09-15T13:59:43.777" v="9"/>
        <pc:sldMkLst>
          <pc:docMk/>
          <pc:sldMk cId="159477423" sldId="1892"/>
        </pc:sldMkLst>
        <pc:spChg chg="add mod ord">
          <ac:chgData name="Mike Hicks" userId="S::mhicks@agilefleet.com::7a8095c1-be7a-46dd-99da-100fccf25387" providerId="AD" clId="Web-{B3B9CD9E-5258-73DD-D57A-46AAFC29D510}" dt="2023-09-15T13:59:43.777" v="9"/>
          <ac:spMkLst>
            <pc:docMk/>
            <pc:sldMk cId="159477423" sldId="1892"/>
            <ac:spMk id="2" creationId="{4EA7EC02-D6B8-2B32-679F-FA0C50FD909A}"/>
          </ac:spMkLst>
        </pc:spChg>
      </pc:sldChg>
      <pc:sldChg chg="addSp delSp modSp">
        <pc:chgData name="Mike Hicks" userId="S::mhicks@agilefleet.com::7a8095c1-be7a-46dd-99da-100fccf25387" providerId="AD" clId="Web-{B3B9CD9E-5258-73DD-D57A-46AAFC29D510}" dt="2023-09-15T14:00:48.827" v="20" actId="20577"/>
        <pc:sldMkLst>
          <pc:docMk/>
          <pc:sldMk cId="3865504685" sldId="1896"/>
        </pc:sldMkLst>
        <pc:spChg chg="add mod">
          <ac:chgData name="Mike Hicks" userId="S::mhicks@agilefleet.com::7a8095c1-be7a-46dd-99da-100fccf25387" providerId="AD" clId="Web-{B3B9CD9E-5258-73DD-D57A-46AAFC29D510}" dt="2023-09-15T14:00:48.827" v="20" actId="20577"/>
          <ac:spMkLst>
            <pc:docMk/>
            <pc:sldMk cId="3865504685" sldId="1896"/>
            <ac:spMk id="7" creationId="{5E865B1F-D699-64DB-ACB1-BD3B7BA429A8}"/>
          </ac:spMkLst>
        </pc:spChg>
        <pc:spChg chg="del">
          <ac:chgData name="Mike Hicks" userId="S::mhicks@agilefleet.com::7a8095c1-be7a-46dd-99da-100fccf25387" providerId="AD" clId="Web-{B3B9CD9E-5258-73DD-D57A-46AAFC29D510}" dt="2023-09-15T14:00:28.670" v="14"/>
          <ac:spMkLst>
            <pc:docMk/>
            <pc:sldMk cId="3865504685" sldId="1896"/>
            <ac:spMk id="14" creationId="{D8E363D9-3456-C42D-FF45-FBE657921EDC}"/>
          </ac:spMkLst>
        </pc:spChg>
      </pc:sldChg>
      <pc:sldChg chg="modSp">
        <pc:chgData name="Mike Hicks" userId="S::mhicks@agilefleet.com::7a8095c1-be7a-46dd-99da-100fccf25387" providerId="AD" clId="Web-{B3B9CD9E-5258-73DD-D57A-46AAFC29D510}" dt="2023-09-15T14:01:20.234" v="24" actId="14100"/>
        <pc:sldMkLst>
          <pc:docMk/>
          <pc:sldMk cId="1725193840" sldId="1897"/>
        </pc:sldMkLst>
        <pc:spChg chg="mod">
          <ac:chgData name="Mike Hicks" userId="S::mhicks@agilefleet.com::7a8095c1-be7a-46dd-99da-100fccf25387" providerId="AD" clId="Web-{B3B9CD9E-5258-73DD-D57A-46AAFC29D510}" dt="2023-09-15T14:01:20.234" v="24" actId="14100"/>
          <ac:spMkLst>
            <pc:docMk/>
            <pc:sldMk cId="1725193840" sldId="1897"/>
            <ac:spMk id="4" creationId="{64B2794B-31C0-167B-7F9F-C64DCF7DC430}"/>
          </ac:spMkLst>
        </pc:spChg>
      </pc:sldChg>
      <pc:sldChg chg="addSp modSp">
        <pc:chgData name="Mike Hicks" userId="S::mhicks@agilefleet.com::7a8095c1-be7a-46dd-99da-100fccf25387" providerId="AD" clId="Web-{B3B9CD9E-5258-73DD-D57A-46AAFC29D510}" dt="2023-09-15T14:03:02.175" v="36" actId="1076"/>
        <pc:sldMkLst>
          <pc:docMk/>
          <pc:sldMk cId="4237444765" sldId="1899"/>
        </pc:sldMkLst>
        <pc:spChg chg="add">
          <ac:chgData name="Mike Hicks" userId="S::mhicks@agilefleet.com::7a8095c1-be7a-46dd-99da-100fccf25387" providerId="AD" clId="Web-{B3B9CD9E-5258-73DD-D57A-46AAFC29D510}" dt="2023-09-15T14:02:51.112" v="33"/>
          <ac:spMkLst>
            <pc:docMk/>
            <pc:sldMk cId="4237444765" sldId="1899"/>
            <ac:spMk id="4" creationId="{5B351499-0CC2-A5AC-5217-39B411181E9C}"/>
          </ac:spMkLst>
        </pc:spChg>
        <pc:picChg chg="mod ord">
          <ac:chgData name="Mike Hicks" userId="S::mhicks@agilefleet.com::7a8095c1-be7a-46dd-99da-100fccf25387" providerId="AD" clId="Web-{B3B9CD9E-5258-73DD-D57A-46AAFC29D510}" dt="2023-09-15T14:03:02.175" v="36" actId="1076"/>
          <ac:picMkLst>
            <pc:docMk/>
            <pc:sldMk cId="4237444765" sldId="1899"/>
            <ac:picMk id="5" creationId="{95106C27-0833-4BC1-BFEB-A8978809BC64}"/>
          </ac:picMkLst>
        </pc:picChg>
      </pc:sldChg>
      <pc:sldChg chg="addSp delSp modSp">
        <pc:chgData name="Mike Hicks" userId="S::mhicks@agilefleet.com::7a8095c1-be7a-46dd-99da-100fccf25387" providerId="AD" clId="Web-{B3B9CD9E-5258-73DD-D57A-46AAFC29D510}" dt="2023-09-15T14:04:24.569" v="49"/>
        <pc:sldMkLst>
          <pc:docMk/>
          <pc:sldMk cId="1116668153" sldId="1900"/>
        </pc:sldMkLst>
        <pc:spChg chg="add mod">
          <ac:chgData name="Mike Hicks" userId="S::mhicks@agilefleet.com::7a8095c1-be7a-46dd-99da-100fccf25387" providerId="AD" clId="Web-{B3B9CD9E-5258-73DD-D57A-46AAFC29D510}" dt="2023-09-15T14:03:56.349" v="43" actId="1076"/>
          <ac:spMkLst>
            <pc:docMk/>
            <pc:sldMk cId="1116668153" sldId="1900"/>
            <ac:spMk id="6" creationId="{75573943-9627-FBAD-2FD2-0EDBDBB2C7C6}"/>
          </ac:spMkLst>
        </pc:spChg>
        <pc:spChg chg="del">
          <ac:chgData name="Mike Hicks" userId="S::mhicks@agilefleet.com::7a8095c1-be7a-46dd-99da-100fccf25387" providerId="AD" clId="Web-{B3B9CD9E-5258-73DD-D57A-46AAFC29D510}" dt="2023-09-15T14:03:51.458" v="42"/>
          <ac:spMkLst>
            <pc:docMk/>
            <pc:sldMk cId="1116668153" sldId="1900"/>
            <ac:spMk id="8" creationId="{17F6E7BC-BA5F-85FC-7869-3387AF1514DA}"/>
          </ac:spMkLst>
        </pc:spChg>
        <pc:picChg chg="mod modCrop">
          <ac:chgData name="Mike Hicks" userId="S::mhicks@agilefleet.com::7a8095c1-be7a-46dd-99da-100fccf25387" providerId="AD" clId="Web-{B3B9CD9E-5258-73DD-D57A-46AAFC29D510}" dt="2023-09-15T14:04:24.569" v="49"/>
          <ac:picMkLst>
            <pc:docMk/>
            <pc:sldMk cId="1116668153" sldId="1900"/>
            <ac:picMk id="7" creationId="{F2D7787A-28B1-114B-D2D9-A4A528526056}"/>
          </ac:picMkLst>
        </pc:picChg>
        <pc:cxnChg chg="mod">
          <ac:chgData name="Mike Hicks" userId="S::mhicks@agilefleet.com::7a8095c1-be7a-46dd-99da-100fccf25387" providerId="AD" clId="Web-{B3B9CD9E-5258-73DD-D57A-46AAFC29D510}" dt="2023-09-15T14:04:05.631" v="45" actId="14100"/>
          <ac:cxnSpMkLst>
            <pc:docMk/>
            <pc:sldMk cId="1116668153" sldId="1900"/>
            <ac:cxnSpMk id="5" creationId="{D131E07A-583F-1307-D3F1-1251E53396BB}"/>
          </ac:cxnSpMkLst>
        </pc:cxnChg>
      </pc:sldChg>
      <pc:sldChg chg="addSp modSp">
        <pc:chgData name="Mike Hicks" userId="S::mhicks@agilefleet.com::7a8095c1-be7a-46dd-99da-100fccf25387" providerId="AD" clId="Web-{B3B9CD9E-5258-73DD-D57A-46AAFC29D510}" dt="2023-09-15T14:02:21.455" v="28" actId="1076"/>
        <pc:sldMkLst>
          <pc:docMk/>
          <pc:sldMk cId="3078399464" sldId="1921"/>
        </pc:sldMkLst>
        <pc:spChg chg="add">
          <ac:chgData name="Mike Hicks" userId="S::mhicks@agilefleet.com::7a8095c1-be7a-46dd-99da-100fccf25387" providerId="AD" clId="Web-{B3B9CD9E-5258-73DD-D57A-46AAFC29D510}" dt="2023-09-15T14:01:44.016" v="25"/>
          <ac:spMkLst>
            <pc:docMk/>
            <pc:sldMk cId="3078399464" sldId="1921"/>
            <ac:spMk id="5" creationId="{45837CF1-C633-89ED-62CE-44211A776E92}"/>
          </ac:spMkLst>
        </pc:spChg>
        <pc:picChg chg="mod ord">
          <ac:chgData name="Mike Hicks" userId="S::mhicks@agilefleet.com::7a8095c1-be7a-46dd-99da-100fccf25387" providerId="AD" clId="Web-{B3B9CD9E-5258-73DD-D57A-46AAFC29D510}" dt="2023-09-15T14:02:21.455" v="28" actId="1076"/>
          <ac:picMkLst>
            <pc:docMk/>
            <pc:sldMk cId="3078399464" sldId="1921"/>
            <ac:picMk id="11" creationId="{8BA1DE77-3FD3-4214-B1AC-26F627F96AEE}"/>
          </ac:picMkLst>
        </pc:picChg>
      </pc:sldChg>
      <pc:sldChg chg="addSp delSp modSp new mod modClrScheme chgLayout">
        <pc:chgData name="Mike Hicks" userId="S::mhicks@agilefleet.com::7a8095c1-be7a-46dd-99da-100fccf25387" providerId="AD" clId="Web-{B3B9CD9E-5258-73DD-D57A-46AAFC29D510}" dt="2023-09-15T14:07:25.826" v="76" actId="20577"/>
        <pc:sldMkLst>
          <pc:docMk/>
          <pc:sldMk cId="69758270" sldId="1922"/>
        </pc:sldMkLst>
        <pc:spChg chg="del">
          <ac:chgData name="Mike Hicks" userId="S::mhicks@agilefleet.com::7a8095c1-be7a-46dd-99da-100fccf25387" providerId="AD" clId="Web-{B3B9CD9E-5258-73DD-D57A-46AAFC29D510}" dt="2023-09-15T14:06:19.136" v="64"/>
          <ac:spMkLst>
            <pc:docMk/>
            <pc:sldMk cId="69758270" sldId="1922"/>
            <ac:spMk id="2" creationId="{D3B0CA72-9B40-D4A9-D3FD-13A407CBB08A}"/>
          </ac:spMkLst>
        </pc:spChg>
        <pc:spChg chg="del">
          <ac:chgData name="Mike Hicks" userId="S::mhicks@agilefleet.com::7a8095c1-be7a-46dd-99da-100fccf25387" providerId="AD" clId="Web-{B3B9CD9E-5258-73DD-D57A-46AAFC29D510}" dt="2023-09-15T14:06:19.136" v="64"/>
          <ac:spMkLst>
            <pc:docMk/>
            <pc:sldMk cId="69758270" sldId="1922"/>
            <ac:spMk id="3" creationId="{E9680E45-A457-F4A5-A86D-0C40E0719791}"/>
          </ac:spMkLst>
        </pc:spChg>
        <pc:spChg chg="add mod">
          <ac:chgData name="Mike Hicks" userId="S::mhicks@agilefleet.com::7a8095c1-be7a-46dd-99da-100fccf25387" providerId="AD" clId="Web-{B3B9CD9E-5258-73DD-D57A-46AAFC29D510}" dt="2023-09-15T14:07:25.826" v="76" actId="20577"/>
          <ac:spMkLst>
            <pc:docMk/>
            <pc:sldMk cId="69758270" sldId="1922"/>
            <ac:spMk id="6" creationId="{87739678-B3B2-DAB5-6CF8-C1DC5F5DDCEE}"/>
          </ac:spMkLst>
        </pc:spChg>
        <pc:picChg chg="add mod">
          <ac:chgData name="Mike Hicks" userId="S::mhicks@agilefleet.com::7a8095c1-be7a-46dd-99da-100fccf25387" providerId="AD" clId="Web-{B3B9CD9E-5258-73DD-D57A-46AAFC29D510}" dt="2023-09-15T14:07:21.013" v="73" actId="1076"/>
          <ac:picMkLst>
            <pc:docMk/>
            <pc:sldMk cId="69758270" sldId="1922"/>
            <ac:picMk id="4" creationId="{FD200584-0517-549B-A826-B77B481010A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90843D-E45E-A98C-5900-7DF7D46AAD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25743F-5383-9DBF-3BD0-4C9CB4C5D4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FC419-E1EA-4A6A-9960-FEF3FBCF2D48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22858-46E4-1221-5741-2033E8DE56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799FDA-A62A-58DF-413F-2195D772EB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B65B2-6D2C-4F10-B508-5685CB45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61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D3B89-13AD-4F87-9D39-11B5C2EB4613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12B0E-D109-4D18-8E3F-C45239BA8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6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Our Maintenance Module helps you</a:t>
            </a:r>
            <a:r>
              <a:rPr lang="en-US" baseline="0"/>
              <a:t> to keep your PM program running on time, which reduces asset downtime and extends their useful life and helps you track total cost associated with particular vehicles.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57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/>
              <a:t>Here’s a look at the shop manager dashboard.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FF9383-4628-49A5-804E-E4D506B833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887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/>
              <a:t>Here’s the technician</a:t>
            </a:r>
            <a:r>
              <a:rPr lang="en-US" baseline="0"/>
              <a:t> dashboard. The technician photo eliminates confusion as to who is logged in, which is handy when technicians are using a shared workstation. He can quickly launch his time tracking by clicking this green button. He can track time on a work order or on a task that is on the work order.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FF9383-4628-49A5-804E-E4D506B833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98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76FE4-9D40-EC04-57AE-F5B05B97E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8544" y="1915826"/>
            <a:ext cx="5315712" cy="195002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E369E-1233-3909-A7CD-3F29AFB52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4800" y="3967163"/>
            <a:ext cx="2743200" cy="8145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A04C2-D1F0-3119-C321-CC5299CFB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4C95-4788-4924-ABDD-4E2E16AFE16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7D719-EEC3-B9C6-7594-35C5C6851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B7A6F-2C11-A4C4-962F-4B3CA5010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5AFF-BEBF-49A0-88B2-89BB5A69A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3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F710-ECDD-506C-8F6E-10329C871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66159" y="3234164"/>
            <a:ext cx="5059680" cy="98818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87190-A8AB-8336-5DE8-1ED009067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4C95-4788-4924-ABDD-4E2E16AFE16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CE4983-1F9A-9CC2-4ADD-C22A5B61B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42237-DFC3-369E-EA49-F72FD11E4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5AFF-BEBF-49A0-88B2-89BB5A69A3D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B0386F77-0ED9-2270-4340-58239CC807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1" y="1376589"/>
            <a:ext cx="15906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69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9C2A8-C277-1295-C6AE-B4BD99469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F2240-C3B8-8FEA-4023-B9ECA3EA6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4C88D-5252-C898-1C53-7BC76201A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1CD5-4656-49D1-924F-EC3D1FA3EA1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A16F9-CA3C-C262-9270-645E2EDBA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D81A5-224E-4A5A-A2F1-8C4FC9916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7AB2-9C92-4718-951F-EE8D804EB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76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3193-F316-2EAC-EE69-4EE516F27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08103-C296-F6F4-4196-64160BE70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1EEE3-B033-7D15-DE31-ECE2A524A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1CD5-4656-49D1-924F-EC3D1FA3EA1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3BA75-DF5B-EBFB-CA5F-13FEDF432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05586-298F-E024-4F57-B13E00F28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7AB2-9C92-4718-951F-EE8D804EB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84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3114A-A188-E0A1-2257-295180A03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A6E3C-1E9A-110F-50EC-62D968BDE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318D4-0199-739E-A238-940951201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1CD5-4656-49D1-924F-EC3D1FA3EA1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3B41F-FE5F-EF1E-5EA3-1B9F9D6D0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72CE0-2E32-BB7F-E18B-0BDC0232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7AB2-9C92-4718-951F-EE8D804EB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74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ECCBC-2EB1-E1E3-AF98-FB300BA5B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786FA-495B-8053-0569-30A98637E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7B029C-F462-15C5-38FB-8555F7AAB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1C159-7579-3B1F-30D0-9AD95480B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1CD5-4656-49D1-924F-EC3D1FA3EA1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9DD04-7675-6FB4-16E9-AC8CE2155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0AF39-4309-743C-95FA-47CE17F7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7AB2-9C92-4718-951F-EE8D804EB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23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8A847-FDC9-33F9-0EAC-83711B53F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720B1-893B-7F67-9FD5-E0B768C84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0FF89-A48B-A64E-0716-D982FD989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36CB5B-CC9D-7710-7D26-447A8BDBBE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9632CE-60E9-3D96-004D-F71679DF0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C8F56C-3DEC-A5FA-DC51-B62AE9CB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1CD5-4656-49D1-924F-EC3D1FA3EA1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92DEFC-B5AD-52A7-A5AE-C6BEFF358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B65382-8147-6223-96F6-B97ACC4A9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7AB2-9C92-4718-951F-EE8D804EB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36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FC8DB-06B8-2A25-9204-830974759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70E907-7A1B-824F-46D5-D8B97C612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1CD5-4656-49D1-924F-EC3D1FA3EA1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D29CAC-3CCC-1118-CA9D-6AD5E60A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84A50C-A8E2-082D-A34A-4BB5ABD3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7AB2-9C92-4718-951F-EE8D804EB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2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A1375-0D4E-1B05-92AD-9E82BC607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1CD5-4656-49D1-924F-EC3D1FA3EA1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764519-DB5C-FB39-42E7-247057A50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D0DC7-A278-BAAC-3C8E-AE6F734FA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7AB2-9C92-4718-951F-EE8D804EB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29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94724-5C3F-6E66-56C5-71E54149F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571F0-2BAC-4477-3CA3-BA14F1936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14F8-D6F2-B9CE-621A-1630F3736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06B49-F5B1-709E-3211-C10BC8AF9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1CD5-4656-49D1-924F-EC3D1FA3EA1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7132B-E4C8-7EBD-6E2B-5AEE97A27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78B2D-9CB9-BA04-9F12-C3AE0832C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7AB2-9C92-4718-951F-EE8D804EB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82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A5028-EFD3-1F02-8BA6-28D2028DF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104A3C-7617-D65C-4903-B3D07D30FD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B8AA9-89B0-7976-7CD5-5421423C5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042D7-8AB6-BE22-6461-66710C30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1CD5-4656-49D1-924F-EC3D1FA3EA1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2DC90-A389-C808-E1BA-30F6430A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00038-13F8-6350-D4ED-5684FC6D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7AB2-9C92-4718-951F-EE8D804EB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4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12E9-5B29-C6EC-551F-9194793ED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4285E-F6F2-2EAA-6DA4-364D9A2C4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05FB7-2521-18B6-1720-21CA05B4D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4C95-4788-4924-ABDD-4E2E16AFE16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B9F12-9175-EDEB-E875-50A441B07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530D1-6C77-BDC2-BFD4-303D51F5E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5AFF-BEBF-49A0-88B2-89BB5A69A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96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ADB72-96A3-2369-A531-8AC5040DA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EF2110-4546-51E4-BBB9-FBC44E6E3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E5CAB-B579-8C6E-0E1D-DEF3B1F84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DEDA-7924-4B19-B056-A661A244EAE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56E5A-9EE1-EB7B-18AE-F6AD50DDD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F8EEB-79C0-3CC5-F0D2-55C9996F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3594-F63D-4199-BDA5-A7697B3F0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36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514EB-AC54-318A-1660-D490CD3F8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9EBD1-E264-B4BB-8157-9AB5435E9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25EFE-79F0-42E0-B44B-3CA281A3B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437F-0140-401C-BD0F-065550FAF04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57DDC-F77E-5D0C-4761-C88884942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E0FB2-654F-EAF6-BA3E-ACB738D77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1875-FB85-4B71-A99F-B90929418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80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A4024-7A3A-BFEB-BD1A-9E5FBD7D7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339EC-506E-0845-A6CC-243ED3C10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6E4EF-A86D-44BD-E6DE-3DAEB34AE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437F-0140-401C-BD0F-065550FAF04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0528E-C5FA-55F0-6CB8-6D599F4E8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4BC80-8B5E-3C29-B0C3-9CECFC42C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1875-FB85-4B71-A99F-B90929418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71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07964-3D20-C73A-EFBA-018720E9F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A1E89-85A1-B632-5DCB-1ACC1B73F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2B075-009E-433D-614E-57FAD383F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437F-0140-401C-BD0F-065550FAF04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78224-718F-B180-D2CA-7890AAD90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88529-8EBB-9020-173D-AA1790CD3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1875-FB85-4B71-A99F-B90929418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15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9A668-BDB2-3105-45D0-95CFB94C1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7B1BA-AC12-6ACE-0A66-C80ABB86F0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8F09B-8473-5E26-799F-7A04203F4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F9BE7-BC7D-9E47-6A2A-A2C1A55E3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437F-0140-401C-BD0F-065550FAF04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3B961B-D3B8-44BF-7E74-70B3D33B9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A5E8E-1670-7279-B41C-F528EEA5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1875-FB85-4B71-A99F-B90929418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31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51D23-82FD-0F10-8B7C-CE24E1E33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93A88-4D66-3DAA-2B9C-EEA1E4D25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81DD87-02B5-115B-6DDB-0A08B64A2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61535-F042-8290-E7EE-87ED47C23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3E38C8-0DE1-7EFE-46AA-9E8239D9F9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AA3B85-4B31-0ABD-D611-A5D71B0A3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437F-0140-401C-BD0F-065550FAF04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BE52A9-E8CF-859E-8434-52A1DB5AA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0770C6-DAEF-122A-066C-2001B3D64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1875-FB85-4B71-A99F-B90929418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58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DB789-A841-C04D-32B6-FEFA1645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EAC74-D1E9-322E-23D5-B9559F34C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437F-0140-401C-BD0F-065550FAF04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1228E2-85E0-8E3E-FE2E-EB48E485B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453C0D-C2A1-5AE2-F9BD-F4E7D796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1875-FB85-4B71-A99F-B90929418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74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9ED0D3-3541-1F97-7E20-521219241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437F-0140-401C-BD0F-065550FAF04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470B4-1028-9083-30C7-190B0D738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334E4-4351-17FA-3D69-7AC30DD28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1875-FB85-4B71-A99F-B90929418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840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7D023-DCBE-5912-9A2C-E52D91081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36981-F719-0238-DA2F-AC9B68A14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E9609F-7572-C72A-08B3-182448EC7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975B3F-FF43-A706-3FF0-AFDF937A7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437F-0140-401C-BD0F-065550FAF04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1DE59-2574-EA93-7EF1-3C99D0249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49FB7E-F79C-9E4A-0A30-26C18FC1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1875-FB85-4B71-A99F-B90929418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97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2E40-C77E-5F98-629B-72DB1AED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5127B0-585F-74BF-7F6E-F55F9BE1B6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07FB6-282C-611B-C8A4-0BF333C28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B6266-F059-4C7E-B42D-29031921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437F-0140-401C-BD0F-065550FAF04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41B9F-51B0-D226-ED20-11B319B4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5462C-547B-252D-1D6D-018D1765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1875-FB85-4B71-A99F-B90929418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2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76FE4-9D40-EC04-57AE-F5B05B97E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288" y="1833530"/>
            <a:ext cx="5315712" cy="195002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E369E-1233-3909-A7CD-3F29AFB52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6544" y="3967163"/>
            <a:ext cx="2743200" cy="8145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A04C2-D1F0-3119-C321-CC5299CFB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4C95-4788-4924-ABDD-4E2E16AFE16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7D719-EEC3-B9C6-7594-35C5C6851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B7A6F-2C11-A4C4-962F-4B3CA5010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5AFF-BEBF-49A0-88B2-89BB5A69A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0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9684D-9FE1-AE99-CC94-22A715BBB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1E35C2-2463-7001-4748-797CF7A41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96A6B-1FAA-897C-CADF-9119EF6A8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437F-0140-401C-BD0F-065550FAF04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AA3F6-48A1-B9A8-BF59-69921E914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FE7F2-AEE6-507A-17E0-191D4327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1875-FB85-4B71-A99F-B90929418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17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F33C98-F5A5-9891-0CCD-632BE77742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12A3D-1089-F100-137F-B454C7D79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47C80-6E60-323E-FD40-9CEA0315E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437F-0140-401C-BD0F-065550FAF04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3DA4D-04D1-1DED-B37B-26746EDEF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5F4D7-059B-B3FC-FB55-AD227E977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1875-FB85-4B71-A99F-B90929418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5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Subtitle copy 1">
    <p:bg>
      <p:bgPr>
        <a:solidFill>
          <a:srgbClr val="3974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xfrm>
            <a:off x="889001" y="2497002"/>
            <a:ext cx="10414000" cy="976450"/>
          </a:xfrm>
          <a:prstGeom prst="rect">
            <a:avLst/>
          </a:prstGeom>
        </p:spPr>
        <p:txBody>
          <a:bodyPr anchor="b"/>
          <a:lstStyle>
            <a:lvl1pPr algn="ctr">
              <a:defRPr b="1" i="0">
                <a:solidFill>
                  <a:srgbClr val="FDFFFC"/>
                </a:solidFill>
                <a:latin typeface="Arial Nova" panose="020B0504020202020204" pitchFamily="34" charset="0"/>
                <a:ea typeface="+mj-ea"/>
                <a:cs typeface="+mj-cs"/>
                <a:sym typeface="Roboto"/>
              </a:defRPr>
            </a:lvl1pPr>
          </a:lstStyle>
          <a:p>
            <a:r>
              <a:t>Title Text</a:t>
            </a:r>
          </a:p>
        </p:txBody>
      </p:sp>
      <p:pic>
        <p:nvPicPr>
          <p:cNvPr id="28" name="Agile Fleet WHite Logo.png" descr="Agile Fleet WHite 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6906" y="5378053"/>
            <a:ext cx="2296480" cy="229648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173FF4FD-1975-3048-8EFE-E5C14D2C3DBD}"/>
              </a:ext>
            </a:extLst>
          </p:cNvPr>
          <p:cNvSpPr/>
          <p:nvPr userDrawn="1"/>
        </p:nvSpPr>
        <p:spPr>
          <a:xfrm>
            <a:off x="-7979" y="6400803"/>
            <a:ext cx="5257150" cy="45586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1" i="0">
              <a:latin typeface="Arial Nova" panose="020B0504020202020204" pitchFamily="34" charset="0"/>
            </a:endParaRPr>
          </a:p>
        </p:txBody>
      </p:sp>
      <p:sp>
        <p:nvSpPr>
          <p:cNvPr id="10" name="www.agilefleet.com      |      (571) 498-7555      |      info@agilefleet.com">
            <a:extLst>
              <a:ext uri="{FF2B5EF4-FFF2-40B4-BE49-F238E27FC236}">
                <a16:creationId xmlns:a16="http://schemas.microsoft.com/office/drawing/2014/main" id="{14492542-6B47-F546-8B17-9CE50BBB11BF}"/>
              </a:ext>
            </a:extLst>
          </p:cNvPr>
          <p:cNvSpPr txBox="1"/>
          <p:nvPr userDrawn="1"/>
        </p:nvSpPr>
        <p:spPr>
          <a:xfrm>
            <a:off x="281180" y="6508270"/>
            <a:ext cx="4824221" cy="235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 defTabSz="457200">
              <a:defRPr sz="2400" b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</a:lstStyle>
          <a:p>
            <a:r>
              <a:rPr sz="1199" b="0" i="0" err="1">
                <a:solidFill>
                  <a:schemeClr val="tx2"/>
                </a:solidFill>
                <a:latin typeface="Arial Nova Light" panose="020B0304020202020204" pitchFamily="34" charset="0"/>
                <a:cs typeface="Arial Nova Light" panose="020F0302020204030204" pitchFamily="34" charset="0"/>
              </a:rPr>
              <a:t>www.agilefleet.com</a:t>
            </a:r>
            <a:r>
              <a:rPr sz="1199" b="0" i="0">
                <a:solidFill>
                  <a:schemeClr val="tx2"/>
                </a:solidFill>
                <a:latin typeface="Arial Nova Light" panose="020B0304020202020204" pitchFamily="34" charset="0"/>
                <a:cs typeface="Arial Nova Light" panose="020F0302020204030204" pitchFamily="34" charset="0"/>
              </a:rPr>
              <a:t>      |      (571) 498-7555      |      </a:t>
            </a:r>
            <a:r>
              <a:rPr sz="1199" b="0" i="0" err="1">
                <a:solidFill>
                  <a:schemeClr val="tx2"/>
                </a:solidFill>
                <a:latin typeface="Arial Nova Light" panose="020B0304020202020204" pitchFamily="34" charset="0"/>
                <a:cs typeface="Arial Nova Light" panose="020F0302020204030204" pitchFamily="34" charset="0"/>
              </a:rPr>
              <a:t>info@agilefleet.com</a:t>
            </a:r>
            <a:endParaRPr sz="1199" b="0" i="0">
              <a:solidFill>
                <a:schemeClr val="tx2"/>
              </a:solidFill>
              <a:latin typeface="Arial Nova Light" panose="020B0304020202020204" pitchFamily="34" charset="0"/>
              <a:ea typeface="Times Roman"/>
              <a:cs typeface="Times Roman"/>
              <a:sym typeface="Times Roman"/>
            </a:endParaRPr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37CDBB17-40CE-3F42-8818-1880D30F404D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89001" y="3536953"/>
            <a:ext cx="10414000" cy="2092325"/>
          </a:xfrm>
          <a:prstGeom prst="rect">
            <a:avLst/>
          </a:prstGeom>
        </p:spPr>
        <p:txBody>
          <a:bodyPr anchor="t"/>
          <a:lstStyle>
            <a:lvl1pPr marL="342806" indent="-342806" algn="ctr">
              <a:spcBef>
                <a:spcPts val="999"/>
              </a:spcBef>
              <a:buSzTx/>
              <a:buFont typeface="System Font Regular"/>
              <a:buChar char="●"/>
              <a:defRPr sz="2200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342806" indent="-342806" algn="ctr">
              <a:spcBef>
                <a:spcPts val="999"/>
              </a:spcBef>
              <a:buSzTx/>
              <a:buFont typeface="Courier New" panose="02070309020205020404" pitchFamily="49" charset="0"/>
              <a:buChar char="o"/>
              <a:defRPr sz="1800" b="0" i="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342806" indent="-342806" algn="ctr">
              <a:spcBef>
                <a:spcPts val="999"/>
              </a:spcBef>
              <a:buSzTx/>
              <a:buFont typeface="Arial" panose="020B0604020202020204" pitchFamily="34" charset="0"/>
              <a:buChar char="•"/>
              <a:defRPr sz="1800" b="0" i="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0" indent="0" algn="ctr">
              <a:spcBef>
                <a:spcPts val="0"/>
              </a:spcBef>
              <a:buSzTx/>
              <a:buNone/>
              <a:defRPr sz="2701" b="0" i="0">
                <a:latin typeface="Arial Nova Light" panose="020B0304020202020204" pitchFamily="34" charset="0"/>
              </a:defRPr>
            </a:lvl4pPr>
            <a:lvl5pPr marL="0" indent="0" algn="ctr">
              <a:spcBef>
                <a:spcPts val="0"/>
              </a:spcBef>
              <a:buSzTx/>
              <a:buNone/>
              <a:defRPr sz="2701" b="0" i="0">
                <a:latin typeface="Arial Nova Light" panose="020B0304020202020204" pitchFamily="34" charset="0"/>
              </a:defRPr>
            </a:lvl5pPr>
          </a:lstStyle>
          <a:p>
            <a:r>
              <a:rPr lang="en-US"/>
              <a:t> </a:t>
            </a:r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9830E1-1488-0840-ABFD-0DF62C73B7B9}"/>
              </a:ext>
            </a:extLst>
          </p:cNvPr>
          <p:cNvSpPr/>
          <p:nvPr userDrawn="1"/>
        </p:nvSpPr>
        <p:spPr>
          <a:xfrm>
            <a:off x="3721398" y="4936"/>
            <a:ext cx="5206402" cy="13849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ova Cond" panose="020F0502020204030204" pitchFamily="34" charset="0"/>
              <a:ea typeface="+mn-ea"/>
              <a:cs typeface="Arial Nova Cond" panose="020F050202020403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28461075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449AF0-11D5-AC7E-5411-261904FD3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4C95-4788-4924-ABDD-4E2E16AFE16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FC78BC-9C45-0272-098C-6D6973738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39CFB0-059F-D3A9-2470-1CA8EDDBA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5AFF-BEBF-49A0-88B2-89BB5A69A3D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DCE029-ABA3-464D-1701-6037CD68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3F53CE-137F-8BCB-1C61-C22BE161D4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37587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dy Level One…">
            <a:extLst>
              <a:ext uri="{FF2B5EF4-FFF2-40B4-BE49-F238E27FC236}">
                <a16:creationId xmlns:a16="http://schemas.microsoft.com/office/drawing/2014/main" id="{DFC1B7EC-FA83-9243-9162-7E59B4151E7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44551" y="1600200"/>
            <a:ext cx="10502900" cy="436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>
              <a:defRPr sz="2200" b="0" i="0"/>
            </a:lvl1pPr>
            <a:lvl2pPr marL="634810" indent="-317405">
              <a:defRPr sz="1800" b="0" i="0"/>
            </a:lvl2pPr>
            <a:lvl3pPr marL="952215" indent="-317405">
              <a:defRPr sz="1800" b="0" i="0"/>
            </a:lvl3pPr>
            <a:lvl4pPr marL="1269619" indent="-317405"/>
            <a:lvl5pPr marL="1587024" indent="-317405"/>
          </a:lstStyle>
          <a:p>
            <a:r>
              <a:rPr lang="en-US"/>
              <a:t>  </a:t>
            </a:r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</p:txBody>
      </p:sp>
      <p:sp>
        <p:nvSpPr>
          <p:cNvPr id="4" name="Title Text">
            <a:extLst>
              <a:ext uri="{FF2B5EF4-FFF2-40B4-BE49-F238E27FC236}">
                <a16:creationId xmlns:a16="http://schemas.microsoft.com/office/drawing/2014/main" id="{70AFB97C-3B2D-A348-8A30-419BB105E3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4551" y="339969"/>
            <a:ext cx="10502900" cy="980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4000" b="1" i="0">
                <a:latin typeface="Arial Nova" panose="020B05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445E4-F964-4946-9B04-6424D401A884}"/>
              </a:ext>
            </a:extLst>
          </p:cNvPr>
          <p:cNvSpPr/>
          <p:nvPr userDrawn="1"/>
        </p:nvSpPr>
        <p:spPr>
          <a:xfrm>
            <a:off x="0" y="1"/>
            <a:ext cx="5206402" cy="13849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ova Cond" panose="020F0502020204030204" pitchFamily="34" charset="0"/>
              <a:ea typeface="+mn-ea"/>
              <a:cs typeface="Arial Nova Cond" panose="020F050202020403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56787778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449AF0-11D5-AC7E-5411-261904FD3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4C95-4788-4924-ABDD-4E2E16AFE16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FC78BC-9C45-0272-098C-6D6973738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39CFB0-059F-D3A9-2470-1CA8EDDBA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5AFF-BEBF-49A0-88B2-89BB5A69A3D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DCE029-ABA3-464D-1701-6037CD68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3F53CE-137F-8BCB-1C61-C22BE161D4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65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5AC9C-E6F8-DFC9-2151-B2936D98C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6D8774-6225-E198-105D-0253C0666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490F0-3BAA-A512-2EF4-026A9C9AA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4C95-4788-4924-ABDD-4E2E16AFE16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D1A38-DC82-1BD6-4077-2D6AE6AB3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F94F7-884E-8386-7DFF-87C03EF49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5AFF-BEBF-49A0-88B2-89BB5A69A3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41AA1EB-53E7-9106-B031-12CBD31702F7}"/>
              </a:ext>
            </a:extLst>
          </p:cNvPr>
          <p:cNvSpPr txBox="1">
            <a:spLocks/>
          </p:cNvSpPr>
          <p:nvPr userDrawn="1"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A74B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674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45CF2-2CC7-2A4B-6358-7BF845D17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0FF87-5CDD-C505-5FC0-82D048DF7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C34CF-CD90-E2B2-C3DB-9A70FEC51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62D817-6546-3AF2-AC00-10B642AA15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8AF782-BE5B-D38A-7F8A-75AEAD6B67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9F7C03-54FD-D103-BF76-373261C1F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4C95-4788-4924-ABDD-4E2E16AFE16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2D61A1-315E-3324-6A90-482E7F6F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60DDCC-0104-0BEC-CE89-E14301A18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5AFF-BEBF-49A0-88B2-89BB5A69A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2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827DF0-6FFB-86B5-83F6-2E8758B06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4C95-4788-4924-ABDD-4E2E16AFE16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88AAC8-C89E-BFF2-5D4B-3D5DEBD35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92B77-FF51-6812-8ED6-348A5A61B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5AFF-BEBF-49A0-88B2-89BB5A69A3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8789742-E962-A59E-C8CC-9E59E07A9C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68950" y="0"/>
            <a:ext cx="662305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671FA0-8DC1-81A1-02D9-72849779D2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39861"/>
            <a:ext cx="4419600" cy="3937102"/>
          </a:xfrm>
        </p:spPr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139FF9-67E6-4393-4789-653D6E44B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18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CC28C-D9A9-33FD-6C77-B18D8CA2B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EB510-A676-D710-7071-EBD4363B9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987394-E41C-E023-0781-8A9F1CB91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2B542-9B48-55F5-3F40-45D4E6BED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4C95-4788-4924-ABDD-4E2E16AFE16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634BE-034F-B784-B3CE-5C2E6B73E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F0717-2FB6-8ABD-D5B6-3CBF8C4DE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5AFF-BEBF-49A0-88B2-89BB5A69A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0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48679-FFF8-0DA6-B1D2-103263309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851CD1-69F9-B0ED-4A9E-90D4C5473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DFC9A-D9BA-A997-98E6-40BCA5865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781514-0203-F0A5-1BB2-2E3F78DC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4C95-4788-4924-ABDD-4E2E16AFE16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A8BE7-5041-DD83-2C29-F2D80850E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1C840-EF3B-6DDF-352F-1A40055CB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5AFF-BEBF-49A0-88B2-89BB5A69A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468836-D6B3-E528-E2AE-5D5A2759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4368" y="2129917"/>
            <a:ext cx="5059680" cy="988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EF7C0-E170-94E3-DEFC-36859F3BE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4368" y="3288665"/>
            <a:ext cx="3953256" cy="2380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EBE2E-E7FD-563A-270A-287965846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84C95-4788-4924-ABDD-4E2E16AFE16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ADA65-4B38-1178-D1AF-12D53700C0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73BC2-763A-A984-B477-F8565FE64B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55AFF-BEBF-49A0-88B2-89BB5A69A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3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8" r:id="rId3"/>
    <p:sldLayoutId id="2147483654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6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A74B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95FD9F-632D-9E52-4512-B34C37546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C7048-AD1B-5878-0028-91C519BB3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09F5E-6029-0BF4-5525-4BF235F76C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A1CD5-4656-49D1-924F-EC3D1FA3EA1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9B3FB-B30A-8A6F-B28D-5DEB28FEC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F2114-AB6A-CFE1-C4DF-E163EC748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D7AB2-9C92-4718-951F-EE8D804EB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9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6592CE-F7C4-BC91-6143-561EF160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F4BEE-78FE-9D75-6C94-D36E4F476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1EEF4-1A1E-D9DB-83E4-8E8816727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7DEDA-7924-4B19-B056-A661A244EAE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8D1C9-6824-3ADD-9C5C-D7E0C9B09D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1C3A0-1C27-49E8-4713-7BE2F1137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13594-F63D-4199-BDA5-A7697B3F0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5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A74B7"/>
          </a:solidFill>
          <a:latin typeface="Roboto Bold" panose="02000000000000000000" pitchFamily="2" charset="0"/>
          <a:ea typeface="Roboto Bold" panose="02000000000000000000" pitchFamily="2" charset="0"/>
          <a:cs typeface="Roboto Bold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 Condensed Bold" panose="02000000000000000000" pitchFamily="2" charset="0"/>
          <a:ea typeface="Roboto Condensed Bold" panose="02000000000000000000" pitchFamily="2" charset="0"/>
          <a:cs typeface="Roboto Condensed Bold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Roboto Condensed Bold" panose="02000000000000000000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Roboto Condensed Bold" panose="02000000000000000000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Roboto Condensed Bold" panose="02000000000000000000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Roboto Condensed Bold" panose="02000000000000000000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42A44A-4C8B-4E79-D4BF-A15F27A0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83C83-9405-C2A5-233A-4B2ED33D6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E3AB2-FB30-34B0-E6B7-2D29B25ED0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6437F-0140-401C-BD0F-065550FAF04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BFC1A-A00B-D3A4-8AFB-144DFD47B9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6D22C-D73C-18D4-828B-155EF77C3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E1875-FB85-4B71-A99F-B90929418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8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8CAA4B-D5E9-6A07-E5DF-DD22065D6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288" y="2251701"/>
            <a:ext cx="5315712" cy="1950021"/>
          </a:xfrm>
        </p:spPr>
        <p:txBody>
          <a:bodyPr/>
          <a:lstStyle/>
          <a:p>
            <a:r>
              <a:rPr lang="en-US" dirty="0"/>
              <a:t>Maintenance Overview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262DA5C-D010-CC7D-ABA7-C143AEE5D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0081" y="4292407"/>
            <a:ext cx="2743200" cy="814514"/>
          </a:xfrm>
        </p:spPr>
        <p:txBody>
          <a:bodyPr/>
          <a:lstStyle/>
          <a:p>
            <a:r>
              <a:rPr lang="en-US" dirty="0"/>
              <a:t>FCUC 2023</a:t>
            </a:r>
          </a:p>
        </p:txBody>
      </p:sp>
    </p:spTree>
    <p:extLst>
      <p:ext uri="{BB962C8B-B14F-4D97-AF65-F5344CB8AC3E}">
        <p14:creationId xmlns:p14="http://schemas.microsoft.com/office/powerpoint/2010/main" val="1157796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3CDA64-96C9-4F58-73DC-6CD1D5CACFD4}"/>
              </a:ext>
            </a:extLst>
          </p:cNvPr>
          <p:cNvSpPr/>
          <p:nvPr/>
        </p:nvSpPr>
        <p:spPr>
          <a:xfrm>
            <a:off x="8070209" y="5746459"/>
            <a:ext cx="3775046" cy="838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Bold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F0523D-6EEA-4B7B-ABD2-718B686F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/>
              <a:t>Generating notices for services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E363D9-3456-C42D-FF45-FBE657921EDC}"/>
              </a:ext>
            </a:extLst>
          </p:cNvPr>
          <p:cNvSpPr txBox="1"/>
          <p:nvPr/>
        </p:nvSpPr>
        <p:spPr>
          <a:xfrm>
            <a:off x="7057072" y="1520944"/>
            <a:ext cx="365601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Reminders can be sent one at a time</a:t>
            </a:r>
          </a:p>
        </p:txBody>
      </p:sp>
      <p:pic>
        <p:nvPicPr>
          <p:cNvPr id="2" name="Picture 2" descr="C:\Users\MATTHE~1\AppData\Local\Temp\SNAGHTML41d8ba4.PNG">
            <a:extLst>
              <a:ext uri="{FF2B5EF4-FFF2-40B4-BE49-F238E27FC236}">
                <a16:creationId xmlns:a16="http://schemas.microsoft.com/office/drawing/2014/main" id="{F4C984F9-00A7-1BA0-338D-207AB8615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832" y="1373284"/>
            <a:ext cx="5829240" cy="526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2">
            <a:extLst>
              <a:ext uri="{FF2B5EF4-FFF2-40B4-BE49-F238E27FC236}">
                <a16:creationId xmlns:a16="http://schemas.microsoft.com/office/drawing/2014/main" id="{214BAC19-B17F-99A0-C148-27934F03F587}"/>
              </a:ext>
            </a:extLst>
          </p:cNvPr>
          <p:cNvSpPr/>
          <p:nvPr/>
        </p:nvSpPr>
        <p:spPr>
          <a:xfrm>
            <a:off x="3242143" y="1723709"/>
            <a:ext cx="1567542" cy="1002829"/>
          </a:xfrm>
          <a:prstGeom prst="wedgeRoundRectCallout">
            <a:avLst>
              <a:gd name="adj1" fmla="val -126126"/>
              <a:gd name="adj2" fmla="val 284020"/>
              <a:gd name="adj3" fmla="val 16667"/>
            </a:avLst>
          </a:prstGeom>
          <a:solidFill>
            <a:schemeClr val="bg1"/>
          </a:solidFill>
          <a:ln w="38100" cap="rnd">
            <a:solidFill>
              <a:srgbClr val="FF0000"/>
            </a:solidFill>
            <a:miter lim="800000"/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threePt" dir="t"/>
            </a:scene3d>
            <a:sp3d contourW="12700" prstMaterial="metal"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sx="1000" sy="1000" algn="ctr" rotWithShape="0">
                    <a:prstClr val="black"/>
                  </a:outerShdw>
                  <a:reflection endPos="0" dir="5400000" sy="-100000" algn="bl" rotWithShape="0"/>
                </a:effectLst>
                <a:uLnTx/>
                <a:uFillTx/>
                <a:latin typeface="Roboto Condensed Bold"/>
                <a:ea typeface="+mn-ea"/>
                <a:cs typeface="+mn-cs"/>
              </a:rPr>
              <a:t>Send an email notification</a:t>
            </a:r>
          </a:p>
        </p:txBody>
      </p:sp>
      <p:pic>
        <p:nvPicPr>
          <p:cNvPr id="15" name="Picture 4" descr="C:\Users\MATTHE~1\AppData\Local\Temp\SNAGHTML4323540.PNG">
            <a:extLst>
              <a:ext uri="{FF2B5EF4-FFF2-40B4-BE49-F238E27FC236}">
                <a16:creationId xmlns:a16="http://schemas.microsoft.com/office/drawing/2014/main" id="{BEB8D6F7-7C26-6179-E1D5-B44EF83A9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57" y="2362200"/>
            <a:ext cx="367665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022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4972A2-9F80-CE5A-BC5E-1DFB8AEFF7B6}"/>
              </a:ext>
            </a:extLst>
          </p:cNvPr>
          <p:cNvSpPr/>
          <p:nvPr/>
        </p:nvSpPr>
        <p:spPr>
          <a:xfrm>
            <a:off x="8070209" y="5746459"/>
            <a:ext cx="3775046" cy="838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Bold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300F1E-5180-BA56-CBA2-F9894AB9C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350" y="1290918"/>
            <a:ext cx="7910474" cy="5450541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AF0523D-6EEA-4B7B-ABD2-718B686FD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78193"/>
          </a:xfrm>
        </p:spPr>
        <p:txBody>
          <a:bodyPr anchor="ctr">
            <a:normAutofit/>
          </a:bodyPr>
          <a:lstStyle/>
          <a:p>
            <a:r>
              <a:rPr lang="en-US"/>
              <a:t>Generating notices for services</a:t>
            </a:r>
          </a:p>
        </p:txBody>
      </p:sp>
    </p:spTree>
    <p:extLst>
      <p:ext uri="{BB962C8B-B14F-4D97-AF65-F5344CB8AC3E}">
        <p14:creationId xmlns:p14="http://schemas.microsoft.com/office/powerpoint/2010/main" val="3744268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A79567-408D-38C3-C389-B9A3CE0A2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186" y="2350542"/>
            <a:ext cx="5492445" cy="450745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AF0523D-6EEA-4B7B-ABD2-718B686F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Generating notices for services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C92408-A3DE-4BEC-7512-3B4658824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33" y="1622886"/>
            <a:ext cx="5752490" cy="245024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CBE98D3-A2F4-7307-5670-8C3879DF9A6E}"/>
              </a:ext>
            </a:extLst>
          </p:cNvPr>
          <p:cNvCxnSpPr>
            <a:cxnSpLocks/>
          </p:cNvCxnSpPr>
          <p:nvPr/>
        </p:nvCxnSpPr>
        <p:spPr>
          <a:xfrm flipV="1">
            <a:off x="3776431" y="3992012"/>
            <a:ext cx="1007959" cy="54356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80A147-DC62-D9BE-37F9-594C9D41E894}"/>
              </a:ext>
            </a:extLst>
          </p:cNvPr>
          <p:cNvCxnSpPr>
            <a:cxnSpLocks/>
          </p:cNvCxnSpPr>
          <p:nvPr/>
        </p:nvCxnSpPr>
        <p:spPr>
          <a:xfrm flipH="1">
            <a:off x="10170173" y="5114062"/>
            <a:ext cx="1003721" cy="256202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A2DCBF9-F341-6D62-89A1-97D4A0CD4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033" y="1622886"/>
            <a:ext cx="2030175" cy="92829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E865B1F-D699-64DB-ACB1-BD3B7BA429A8}"/>
              </a:ext>
            </a:extLst>
          </p:cNvPr>
          <p:cNvSpPr/>
          <p:nvPr/>
        </p:nvSpPr>
        <p:spPr>
          <a:xfrm>
            <a:off x="1496205" y="4572801"/>
            <a:ext cx="2870996" cy="15131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Reminders can be sent 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en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 masse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04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F0523D-6EEA-4B7B-ABD2-718B686F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Service Communication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CCEC5DF-420E-42CD-AD89-B3852229C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75" y="1476573"/>
            <a:ext cx="8001000" cy="506708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DC4CA84-5792-4790-94F7-CBC29ED32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540" y="2151529"/>
            <a:ext cx="5257143" cy="400722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B2794B-31C0-167B-7F9F-C64DCF7DC430}"/>
              </a:ext>
            </a:extLst>
          </p:cNvPr>
          <p:cNvSpPr/>
          <p:nvPr/>
        </p:nvSpPr>
        <p:spPr>
          <a:xfrm>
            <a:off x="8893182" y="2472655"/>
            <a:ext cx="2898873" cy="127149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dirty="0"/>
              <a:t>Emails can also be sent from a Work Order</a:t>
            </a:r>
            <a:endParaRPr lang="en-US" sz="2200">
              <a:ea typeface="Roboto Condensed Bold"/>
              <a:cs typeface="Roboto Condensed Bold"/>
            </a:endParaRPr>
          </a:p>
        </p:txBody>
      </p:sp>
    </p:spTree>
    <p:extLst>
      <p:ext uri="{BB962C8B-B14F-4D97-AF65-F5344CB8AC3E}">
        <p14:creationId xmlns:p14="http://schemas.microsoft.com/office/powerpoint/2010/main" val="1725193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F0523D-6EEA-4B7B-ABD2-718B686FD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00283"/>
          </a:xfrm>
        </p:spPr>
        <p:txBody>
          <a:bodyPr>
            <a:normAutofit/>
          </a:bodyPr>
          <a:lstStyle/>
          <a:p>
            <a:r>
              <a:rPr lang="en-US"/>
              <a:t>Maintenance Dashboard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D3BB66-49E7-BFEA-633F-3458F351D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266" y="1421736"/>
            <a:ext cx="1564334" cy="178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6BFE19C-D600-302D-1D0B-E2F42B9A0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448" y="2072459"/>
            <a:ext cx="1616571" cy="3183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F926C47-D79A-4F7E-F020-1C530FE08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425" y="2074346"/>
            <a:ext cx="1597106" cy="31837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7977069-8109-2841-BB1D-EC6D10A94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783" y="2074346"/>
            <a:ext cx="533333" cy="71428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72A78D3-5C4A-97CC-F351-496FEABFA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5531" y="2074346"/>
            <a:ext cx="536494" cy="71329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ABFE20C-8866-F9D2-18FD-4C6F95CE68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3449" y="3396716"/>
            <a:ext cx="4508576" cy="3133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706572E-A97E-BB40-19F1-E3E0DBE85C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3448" y="3707867"/>
            <a:ext cx="4365702" cy="1435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837CF1-C633-89ED-62CE-44211A776E92}"/>
              </a:ext>
            </a:extLst>
          </p:cNvPr>
          <p:cNvSpPr/>
          <p:nvPr/>
        </p:nvSpPr>
        <p:spPr>
          <a:xfrm>
            <a:off x="8731404" y="5896207"/>
            <a:ext cx="3103756" cy="529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A1DE77-3FD3-4214-B1AC-26F627F96A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2480" y="1121755"/>
            <a:ext cx="6935696" cy="590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99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95906"/>
          </a:xfrm>
        </p:spPr>
        <p:txBody>
          <a:bodyPr/>
          <a:lstStyle/>
          <a:p>
            <a:r>
              <a:rPr lang="en-US"/>
              <a:t>Shop Manager Dashboard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1CA7CD-F0D5-A9E6-47F1-394D7D3B33C3}"/>
              </a:ext>
            </a:extLst>
          </p:cNvPr>
          <p:cNvSpPr/>
          <p:nvPr/>
        </p:nvSpPr>
        <p:spPr>
          <a:xfrm>
            <a:off x="8731404" y="5896207"/>
            <a:ext cx="3103756" cy="529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01CE9C-F1E9-4F0E-BDEB-4B1645769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927" y="1391129"/>
            <a:ext cx="8560145" cy="511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85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1263" y="147141"/>
            <a:ext cx="10515600" cy="1325563"/>
          </a:xfrm>
        </p:spPr>
        <p:txBody>
          <a:bodyPr/>
          <a:lstStyle/>
          <a:p>
            <a:r>
              <a:rPr lang="en-US"/>
              <a:t>Technician Dashboard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6A7EF2-FC0E-4714-8B66-E5EBEA9CA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472704"/>
            <a:ext cx="8560526" cy="41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70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F0523D-6EEA-4B7B-ABD2-718B686FD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18215"/>
          </a:xfrm>
        </p:spPr>
        <p:txBody>
          <a:bodyPr>
            <a:normAutofit/>
          </a:bodyPr>
          <a:lstStyle/>
          <a:p>
            <a:r>
              <a:rPr lang="en-US"/>
              <a:t>Work Orders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C8FA0D-B899-4B7F-BB45-55A338BF7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881" y="2517708"/>
            <a:ext cx="1864659" cy="139090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E7264A-CF30-134E-3527-8B21A53369F2}"/>
              </a:ext>
            </a:extLst>
          </p:cNvPr>
          <p:cNvCxnSpPr>
            <a:cxnSpLocks/>
          </p:cNvCxnSpPr>
          <p:nvPr/>
        </p:nvCxnSpPr>
        <p:spPr>
          <a:xfrm>
            <a:off x="6096000" y="2677459"/>
            <a:ext cx="589075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5B351499-0CC2-A5AC-5217-39B411181E9C}"/>
              </a:ext>
            </a:extLst>
          </p:cNvPr>
          <p:cNvSpPr/>
          <p:nvPr/>
        </p:nvSpPr>
        <p:spPr>
          <a:xfrm>
            <a:off x="8731404" y="5896207"/>
            <a:ext cx="3103756" cy="529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106C27-0833-4BC1-BFEB-A8978809B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695" y="1183341"/>
            <a:ext cx="10395122" cy="547677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3744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7E2674-AF09-CEE0-55C2-09D3D5F0D6AD}"/>
              </a:ext>
            </a:extLst>
          </p:cNvPr>
          <p:cNvSpPr/>
          <p:nvPr/>
        </p:nvSpPr>
        <p:spPr>
          <a:xfrm>
            <a:off x="8070209" y="5746459"/>
            <a:ext cx="3775046" cy="838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Bold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99F9E3-8133-57D0-685D-AD442E521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 Orders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33ED4F6-1BDE-A420-1342-37990267A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" y="1897108"/>
            <a:ext cx="11520805" cy="329818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131E07A-583F-1307-D3F1-1251E53396BB}"/>
              </a:ext>
            </a:extLst>
          </p:cNvPr>
          <p:cNvCxnSpPr/>
          <p:nvPr/>
        </p:nvCxnSpPr>
        <p:spPr>
          <a:xfrm flipH="1" flipV="1">
            <a:off x="3759516" y="4454570"/>
            <a:ext cx="3382164" cy="992573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2D7787A-28B1-114B-D2D9-A4A528526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0505" y="3718041"/>
            <a:ext cx="2235199" cy="275270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573943-9627-FBAD-2FD2-0EDBDBB2C7C6}"/>
              </a:ext>
            </a:extLst>
          </p:cNvPr>
          <p:cNvSpPr/>
          <p:nvPr/>
        </p:nvSpPr>
        <p:spPr>
          <a:xfrm>
            <a:off x="7183328" y="5325509"/>
            <a:ext cx="2313434" cy="5559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Ratio of PM to RM</a:t>
            </a:r>
            <a:endParaRPr lang="en-US">
              <a:solidFill>
                <a:schemeClr val="bg1"/>
              </a:solidFill>
              <a:ea typeface="Roboto Condensed Bold"/>
              <a:cs typeface="Roboto Condensed Bold"/>
            </a:endParaRPr>
          </a:p>
        </p:txBody>
      </p:sp>
    </p:spTree>
    <p:extLst>
      <p:ext uri="{BB962C8B-B14F-4D97-AF65-F5344CB8AC3E}">
        <p14:creationId xmlns:p14="http://schemas.microsoft.com/office/powerpoint/2010/main" val="1116668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4957508" cy="311767"/>
          </a:xfrm>
        </p:spPr>
        <p:txBody>
          <a:bodyPr>
            <a:noAutofit/>
          </a:bodyPr>
          <a:lstStyle/>
          <a:p>
            <a:r>
              <a:rPr lang="en-US" sz="4000"/>
              <a:t>Work Orders- Parts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F63DDA-9CA1-8824-B319-BDD509A6B304}"/>
              </a:ext>
            </a:extLst>
          </p:cNvPr>
          <p:cNvSpPr/>
          <p:nvPr/>
        </p:nvSpPr>
        <p:spPr>
          <a:xfrm>
            <a:off x="8731404" y="5896207"/>
            <a:ext cx="3103756" cy="529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FAE231-91C9-4F88-B59E-0CB78C1F2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524" y="936236"/>
            <a:ext cx="9373584" cy="57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8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ke a great first impression">
            <a:extLst>
              <a:ext uri="{FF2B5EF4-FFF2-40B4-BE49-F238E27FC236}">
                <a16:creationId xmlns:a16="http://schemas.microsoft.com/office/drawing/2014/main" id="{C6C0A109-CF82-6A4B-BC5D-D13F118A6409}"/>
              </a:ext>
            </a:extLst>
          </p:cNvPr>
          <p:cNvSpPr txBox="1">
            <a:spLocks noGrp="1"/>
          </p:cNvSpPr>
          <p:nvPr/>
        </p:nvSpPr>
        <p:spPr>
          <a:xfrm>
            <a:off x="2106414" y="3764575"/>
            <a:ext cx="7979167" cy="845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317413" marR="0" indent="-317413" algn="l" defTabSz="412636" latinLnBrk="0">
              <a:lnSpc>
                <a:spcPct val="100000"/>
              </a:lnSpc>
              <a:spcBef>
                <a:spcPts val="2951"/>
              </a:spcBef>
              <a:spcAft>
                <a:spcPts val="0"/>
              </a:spcAft>
              <a:buClrTx/>
              <a:buSzPct val="125000"/>
              <a:buFont typeface="System Font Regular"/>
              <a:buChar char="●"/>
              <a:tabLst/>
              <a:defRPr sz="1899" b="0" i="0" u="none" strike="noStrike" cap="none" spc="0" baseline="0">
                <a:solidFill>
                  <a:srgbClr val="000000"/>
                </a:solidFill>
                <a:uFillTx/>
                <a:latin typeface="Arial Nova Light" panose="020B0304020202020204" pitchFamily="34" charset="0"/>
                <a:ea typeface="Inter Light" panose="02000503000000020004" pitchFamily="2" charset="0"/>
                <a:cs typeface="Arial Nova Light" panose="020B0304020202020204" pitchFamily="34" charset="0"/>
                <a:sym typeface="Montserrat Regular"/>
              </a:defRPr>
            </a:lvl1pPr>
            <a:lvl2pPr marL="1270000" marR="0" indent="-635000" algn="l" defTabSz="412636" latinLnBrk="0">
              <a:lnSpc>
                <a:spcPct val="100000"/>
              </a:lnSpc>
              <a:spcBef>
                <a:spcPts val="999"/>
              </a:spcBef>
              <a:spcAft>
                <a:spcPts val="0"/>
              </a:spcAft>
              <a:buClrTx/>
              <a:buSzPct val="125000"/>
              <a:buFont typeface="Courier New" panose="02070309020205020404" pitchFamily="49" charset="0"/>
              <a:buChar char="o"/>
              <a:tabLst/>
              <a:defRPr sz="1899" b="0" i="0" u="none" strike="noStrike" cap="none" spc="0" baseline="0">
                <a:solidFill>
                  <a:srgbClr val="000000"/>
                </a:solidFill>
                <a:uFillTx/>
                <a:latin typeface="Arial Nova Light" panose="020B0304020202020204" pitchFamily="34" charset="0"/>
                <a:ea typeface="Inter Light" panose="02000503000000020004" pitchFamily="2" charset="0"/>
                <a:cs typeface="Arial Nova Light" panose="020B0304020202020204" pitchFamily="34" charset="0"/>
                <a:sym typeface="Montserrat Regular"/>
              </a:defRPr>
            </a:lvl2pPr>
            <a:lvl3pPr marL="1905000" marR="0" indent="-635000" algn="l" defTabSz="412636" latinLnBrk="0">
              <a:lnSpc>
                <a:spcPct val="100000"/>
              </a:lnSpc>
              <a:spcBef>
                <a:spcPts val="999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99" b="0" i="0" u="none" strike="noStrike" cap="none" spc="0" baseline="0">
                <a:solidFill>
                  <a:srgbClr val="000000"/>
                </a:solidFill>
                <a:uFillTx/>
                <a:latin typeface="Arial Nova Light" panose="020B0304020202020204" pitchFamily="34" charset="0"/>
                <a:ea typeface="Inter Light" panose="02000503000000020004" pitchFamily="2" charset="0"/>
                <a:cs typeface="Arial Nova Light" panose="020B0304020202020204" pitchFamily="34" charset="0"/>
                <a:sym typeface="Montserrat Regular"/>
              </a:defRPr>
            </a:lvl3pPr>
            <a:lvl4pPr marL="2540000" marR="0" indent="-635000" algn="l" defTabSz="412636" latinLnBrk="0">
              <a:lnSpc>
                <a:spcPct val="100000"/>
              </a:lnSpc>
              <a:spcBef>
                <a:spcPts val="2951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899" b="0" i="0" u="none" strike="noStrike" cap="none" spc="0" baseline="0">
                <a:solidFill>
                  <a:srgbClr val="000000"/>
                </a:solidFill>
                <a:uFillTx/>
                <a:latin typeface="Inter Light" panose="02000503000000020004" pitchFamily="2" charset="0"/>
                <a:ea typeface="Inter Light" panose="02000503000000020004" pitchFamily="2" charset="0"/>
                <a:cs typeface="Inter Light" panose="02000503000000020004" pitchFamily="2" charset="0"/>
                <a:sym typeface="Montserrat Regular"/>
              </a:defRPr>
            </a:lvl4pPr>
            <a:lvl5pPr marL="3175000" marR="0" indent="-635000" algn="l" defTabSz="412636" latinLnBrk="0">
              <a:lnSpc>
                <a:spcPct val="100000"/>
              </a:lnSpc>
              <a:spcBef>
                <a:spcPts val="2951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99" b="0" i="0" u="none" strike="noStrike" cap="none" spc="0" baseline="0">
                <a:solidFill>
                  <a:srgbClr val="000000"/>
                </a:solidFill>
                <a:uFillTx/>
                <a:latin typeface="Inter Light" panose="02000503000000020004" pitchFamily="2" charset="0"/>
                <a:ea typeface="Inter Light" panose="02000503000000020004" pitchFamily="2" charset="0"/>
                <a:cs typeface="Inter Light" panose="02000503000000020004" pitchFamily="2" charset="0"/>
                <a:sym typeface="Montserrat Regular"/>
              </a:defRPr>
            </a:lvl5pPr>
            <a:lvl6pPr marL="1838348" marR="0" indent="-251285" algn="l" defTabSz="412636" latinLnBrk="0">
              <a:lnSpc>
                <a:spcPct val="100000"/>
              </a:lnSpc>
              <a:spcBef>
                <a:spcPts val="2951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99" b="0" i="0" u="none" strike="noStrike" cap="none" spc="0" baseline="0">
                <a:solidFill>
                  <a:srgbClr val="000000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6pPr>
            <a:lvl7pPr marL="2155761" marR="0" indent="-251285" algn="l" defTabSz="412636" latinLnBrk="0">
              <a:lnSpc>
                <a:spcPct val="100000"/>
              </a:lnSpc>
              <a:spcBef>
                <a:spcPts val="2951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99" b="0" i="0" u="none" strike="noStrike" cap="none" spc="0" baseline="0">
                <a:solidFill>
                  <a:srgbClr val="000000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7pPr>
            <a:lvl8pPr marL="2473174" marR="0" indent="-251285" algn="l" defTabSz="412636" latinLnBrk="0">
              <a:lnSpc>
                <a:spcPct val="100000"/>
              </a:lnSpc>
              <a:spcBef>
                <a:spcPts val="2951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99" b="0" i="0" u="none" strike="noStrike" cap="none" spc="0" baseline="0">
                <a:solidFill>
                  <a:srgbClr val="000000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8pPr>
            <a:lvl9pPr marL="2790585" marR="0" indent="-251285" algn="l" defTabSz="412636" latinLnBrk="0">
              <a:lnSpc>
                <a:spcPct val="100000"/>
              </a:lnSpc>
              <a:spcBef>
                <a:spcPts val="2951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99" b="0" i="0" u="none" strike="noStrike" cap="none" spc="0" baseline="0">
                <a:solidFill>
                  <a:srgbClr val="000000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9pPr>
          </a:lstStyle>
          <a:p>
            <a:pPr marL="0" marR="0" lvl="0" indent="0" algn="ctr" defTabSz="412636" rtl="0" eaLnBrk="1" fontAlgn="auto" latinLnBrk="0" hangingPunct="1">
              <a:lnSpc>
                <a:spcPct val="100000"/>
              </a:lnSpc>
              <a:spcBef>
                <a:spcPts val="2951"/>
              </a:spcBef>
              <a:spcAft>
                <a:spcPts val="0"/>
              </a:spcAft>
              <a:buClrTx/>
              <a:buSzPct val="125000"/>
              <a:buFont typeface="System Font Regular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Montserrat Regular"/>
              </a:rPr>
              <a:t>Maintenance</a:t>
            </a:r>
            <a:endParaRPr kumimoji="0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sym typeface="Montserrat Regula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B1AB47-D347-2792-56F4-594DEE31B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680" y="744107"/>
            <a:ext cx="1932633" cy="309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85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87594"/>
          </a:xfrm>
        </p:spPr>
        <p:txBody>
          <a:bodyPr/>
          <a:lstStyle/>
          <a:p>
            <a:r>
              <a:rPr lang="en-US"/>
              <a:t>Parts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5279D5-84BB-4DDB-BFF8-ED9B222E7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52719"/>
            <a:ext cx="9144000" cy="40474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DDA20D-2E25-4842-9CC5-A7B9212731E4}"/>
              </a:ext>
            </a:extLst>
          </p:cNvPr>
          <p:cNvSpPr/>
          <p:nvPr/>
        </p:nvSpPr>
        <p:spPr>
          <a:xfrm>
            <a:off x="3173339" y="3649055"/>
            <a:ext cx="1145137" cy="205099"/>
          </a:xfrm>
          <a:prstGeom prst="rect">
            <a:avLst/>
          </a:prstGeom>
          <a:noFill/>
          <a:ln w="31750" cap="rnd">
            <a:solidFill>
              <a:srgbClr val="A42022"/>
            </a:solidFill>
            <a:miter lim="800000"/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62500" lnSpcReduction="20000"/>
            <a:scene3d>
              <a:camera prst="orthographicFront"/>
              <a:lightRig rig="threePt" dir="t"/>
            </a:scene3d>
            <a:sp3d contourW="12700" prstMaterial="metal"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sx="1000" sy="1000" algn="ctr" rotWithShape="0">
                  <a:prstClr val="black"/>
                </a:outerShdw>
                <a:reflection endPos="0" dir="5400000" sy="-100000" algn="bl" rotWithShape="0"/>
              </a:effectLst>
              <a:uLnTx/>
              <a:uFillTx/>
              <a:latin typeface="Roboto Condensed Bold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440584-F19F-5287-9E12-0C9AC6B1933D}"/>
              </a:ext>
            </a:extLst>
          </p:cNvPr>
          <p:cNvSpPr/>
          <p:nvPr/>
        </p:nvSpPr>
        <p:spPr>
          <a:xfrm>
            <a:off x="8731404" y="5896207"/>
            <a:ext cx="3103756" cy="529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0" y="1897627"/>
            <a:ext cx="9144000" cy="4778477"/>
          </a:xfrm>
          <a:prstGeom prst="rect">
            <a:avLst/>
          </a:prstGeom>
          <a:solidFill>
            <a:schemeClr val="bg1"/>
          </a:solidFill>
          <a:ln w="38100" cap="rnd">
            <a:noFill/>
            <a:miter lim="800000"/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threePt" dir="t"/>
            </a:scene3d>
            <a:sp3d contourW="12700" prstMaterial="metal"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sx="1000" sy="1000" algn="ctr" rotWithShape="0">
                  <a:prstClr val="black"/>
                </a:outerShdw>
                <a:reflection endPos="0" dir="5400000" sy="-100000" algn="bl" rotWithShape="0"/>
              </a:effectLst>
              <a:uLnTx/>
              <a:uFillTx/>
              <a:latin typeface="Roboto Condensed Bold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2204355"/>
            <a:ext cx="8500175" cy="412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6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F0523D-6EEA-4B7B-ABD2-718B686F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Upload Receipts to Work Order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0CA7BB-D2C7-4601-929B-14FB4A1C6B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26" b="-256"/>
          <a:stretch/>
        </p:blipFill>
        <p:spPr>
          <a:xfrm>
            <a:off x="1642112" y="1536157"/>
            <a:ext cx="9269191" cy="35044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CFBDAA0-D236-BEA8-D951-87974EB51D0B}"/>
              </a:ext>
            </a:extLst>
          </p:cNvPr>
          <p:cNvCxnSpPr>
            <a:cxnSpLocks/>
          </p:cNvCxnSpPr>
          <p:nvPr/>
        </p:nvCxnSpPr>
        <p:spPr>
          <a:xfrm flipH="1">
            <a:off x="3175203" y="1695430"/>
            <a:ext cx="914400" cy="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9574ECD-E652-2782-3A23-A427907DAC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68" b="28916"/>
          <a:stretch/>
        </p:blipFill>
        <p:spPr>
          <a:xfrm>
            <a:off x="1113598" y="4165481"/>
            <a:ext cx="10612137" cy="241330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02543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F0523D-6EEA-4B7B-ABD2-718B686F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Upload Receipts to Work Order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7BC1E3-ECB9-4539-A678-100BC59405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4" t="18398" r="9449" b="1632"/>
          <a:stretch/>
        </p:blipFill>
        <p:spPr>
          <a:xfrm>
            <a:off x="4054207" y="1493669"/>
            <a:ext cx="4083586" cy="499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92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F0523D-6EEA-4B7B-ABD2-718B686F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Upload Receipts to Work Order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D3DA1-A59A-4D00-A4DD-7D98103E8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133" y="1909088"/>
            <a:ext cx="8894659" cy="396010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EDD971-CDB3-4B5B-8276-44FFB46B5922}"/>
              </a:ext>
            </a:extLst>
          </p:cNvPr>
          <p:cNvSpPr txBox="1"/>
          <p:nvPr/>
        </p:nvSpPr>
        <p:spPr>
          <a:xfrm>
            <a:off x="3063551" y="1510558"/>
            <a:ext cx="6064898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Receipt is automatically captured in the vehicle profile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D53885C-5077-3C6A-F92F-126D8F82B047}"/>
              </a:ext>
            </a:extLst>
          </p:cNvPr>
          <p:cNvCxnSpPr/>
          <p:nvPr/>
        </p:nvCxnSpPr>
        <p:spPr>
          <a:xfrm flipH="1">
            <a:off x="6309101" y="2573763"/>
            <a:ext cx="721360" cy="78232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764069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F0523D-6EEA-4B7B-ABD2-718B686F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Service History for Individual Vehicle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57E877-ED5A-431F-8730-E7198CA2C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2" y="1460270"/>
            <a:ext cx="11291895" cy="434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7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F0523D-6EEA-4B7B-ABD2-718B686F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Service Cost for Individual Vehicle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14D369-F262-478A-9F27-7D7FA20BC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714" y="1350259"/>
            <a:ext cx="8628571" cy="4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66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F0523D-6EEA-4B7B-ABD2-718B686F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Service Reports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4F54A-391F-463F-9B7F-9EA81AE4B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81" y="1454815"/>
            <a:ext cx="11490037" cy="620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69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F0523D-6EEA-4B7B-ABD2-718B686F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Service Reports Continued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04ED42-2A21-CE51-30C5-498F417039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427D61-C17C-417E-8901-9018436A1E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75" r="84" b="156"/>
          <a:stretch/>
        </p:blipFill>
        <p:spPr>
          <a:xfrm>
            <a:off x="836612" y="1591167"/>
            <a:ext cx="10972608" cy="490170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12063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Help with solid fill">
            <a:extLst>
              <a:ext uri="{FF2B5EF4-FFF2-40B4-BE49-F238E27FC236}">
                <a16:creationId xmlns:a16="http://schemas.microsoft.com/office/drawing/2014/main" id="{FD200584-0517-549B-A826-B77B48101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5288" y="1271239"/>
            <a:ext cx="2661425" cy="2661425"/>
          </a:xfrm>
          <a:prstGeom prst="rect">
            <a:avLst/>
          </a:prstGeom>
        </p:spPr>
      </p:pic>
      <p:sp>
        <p:nvSpPr>
          <p:cNvPr id="6" name="Make a great first impression">
            <a:extLst>
              <a:ext uri="{FF2B5EF4-FFF2-40B4-BE49-F238E27FC236}">
                <a16:creationId xmlns:a16="http://schemas.microsoft.com/office/drawing/2014/main" id="{87739678-B3B2-DAB5-6CF8-C1DC5F5DDCEE}"/>
              </a:ext>
            </a:extLst>
          </p:cNvPr>
          <p:cNvSpPr txBox="1">
            <a:spLocks noGrp="1"/>
          </p:cNvSpPr>
          <p:nvPr/>
        </p:nvSpPr>
        <p:spPr>
          <a:xfrm>
            <a:off x="2106414" y="3764575"/>
            <a:ext cx="7979167" cy="845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xmlns:lc="http://schemas.openxmlformats.org/drawingml/2006/lockedCanvas" val="1"/>
            </a:ext>
          </a:extLst>
        </p:spPr>
        <p:txBody>
          <a:bodyPr lIns="50800" tIns="50800" rIns="50800" bIns="50800" anchor="t">
            <a:normAutofit/>
          </a:bodyPr>
          <a:lstStyle>
            <a:lvl1pPr marL="317413" marR="0" indent="-317413" algn="l" defTabSz="412636" latinLnBrk="0">
              <a:lnSpc>
                <a:spcPct val="100000"/>
              </a:lnSpc>
              <a:spcBef>
                <a:spcPts val="2951"/>
              </a:spcBef>
              <a:spcAft>
                <a:spcPts val="0"/>
              </a:spcAft>
              <a:buClrTx/>
              <a:buSzPct val="125000"/>
              <a:buFont typeface="System Font Regular"/>
              <a:buChar char="●"/>
              <a:tabLst/>
              <a:defRPr sz="1899" b="0" i="0" u="none" strike="noStrike" cap="none" spc="0" baseline="0">
                <a:solidFill>
                  <a:srgbClr val="000000"/>
                </a:solidFill>
                <a:uFillTx/>
                <a:latin typeface="Arial Nova Light" panose="020B0304020202020204" pitchFamily="34" charset="0"/>
                <a:ea typeface="Inter Light" panose="02000503000000020004" pitchFamily="2" charset="0"/>
                <a:cs typeface="Arial Nova Light" panose="020B0304020202020204" pitchFamily="34" charset="0"/>
                <a:sym typeface="Montserrat Regular"/>
              </a:defRPr>
            </a:lvl1pPr>
            <a:lvl2pPr marL="1270000" marR="0" indent="-635000" algn="l" defTabSz="412636" latinLnBrk="0">
              <a:lnSpc>
                <a:spcPct val="100000"/>
              </a:lnSpc>
              <a:spcBef>
                <a:spcPts val="999"/>
              </a:spcBef>
              <a:spcAft>
                <a:spcPts val="0"/>
              </a:spcAft>
              <a:buClrTx/>
              <a:buSzPct val="125000"/>
              <a:buFont typeface="Courier New" panose="02070309020205020404" pitchFamily="49" charset="0"/>
              <a:buChar char="o"/>
              <a:tabLst/>
              <a:defRPr sz="1899" b="0" i="0" u="none" strike="noStrike" cap="none" spc="0" baseline="0">
                <a:solidFill>
                  <a:srgbClr val="000000"/>
                </a:solidFill>
                <a:uFillTx/>
                <a:latin typeface="Arial Nova Light" panose="020B0304020202020204" pitchFamily="34" charset="0"/>
                <a:ea typeface="Inter Light" panose="02000503000000020004" pitchFamily="2" charset="0"/>
                <a:cs typeface="Arial Nova Light" panose="020B0304020202020204" pitchFamily="34" charset="0"/>
                <a:sym typeface="Montserrat Regular"/>
              </a:defRPr>
            </a:lvl2pPr>
            <a:lvl3pPr marL="1905000" marR="0" indent="-635000" algn="l" defTabSz="412636" latinLnBrk="0">
              <a:lnSpc>
                <a:spcPct val="100000"/>
              </a:lnSpc>
              <a:spcBef>
                <a:spcPts val="999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99" b="0" i="0" u="none" strike="noStrike" cap="none" spc="0" baseline="0">
                <a:solidFill>
                  <a:srgbClr val="000000"/>
                </a:solidFill>
                <a:uFillTx/>
                <a:latin typeface="Arial Nova Light" panose="020B0304020202020204" pitchFamily="34" charset="0"/>
                <a:ea typeface="Inter Light" panose="02000503000000020004" pitchFamily="2" charset="0"/>
                <a:cs typeface="Arial Nova Light" panose="020B0304020202020204" pitchFamily="34" charset="0"/>
                <a:sym typeface="Montserrat Regular"/>
              </a:defRPr>
            </a:lvl3pPr>
            <a:lvl4pPr marL="2540000" marR="0" indent="-635000" algn="l" defTabSz="412636" latinLnBrk="0">
              <a:lnSpc>
                <a:spcPct val="100000"/>
              </a:lnSpc>
              <a:spcBef>
                <a:spcPts val="2951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899" b="0" i="0" u="none" strike="noStrike" cap="none" spc="0" baseline="0">
                <a:solidFill>
                  <a:srgbClr val="000000"/>
                </a:solidFill>
                <a:uFillTx/>
                <a:latin typeface="Inter Light" panose="02000503000000020004" pitchFamily="2" charset="0"/>
                <a:ea typeface="Inter Light" panose="02000503000000020004" pitchFamily="2" charset="0"/>
                <a:cs typeface="Inter Light" panose="02000503000000020004" pitchFamily="2" charset="0"/>
                <a:sym typeface="Montserrat Regular"/>
              </a:defRPr>
            </a:lvl4pPr>
            <a:lvl5pPr marL="3175000" marR="0" indent="-635000" algn="l" defTabSz="412636" latinLnBrk="0">
              <a:lnSpc>
                <a:spcPct val="100000"/>
              </a:lnSpc>
              <a:spcBef>
                <a:spcPts val="2951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99" b="0" i="0" u="none" strike="noStrike" cap="none" spc="0" baseline="0">
                <a:solidFill>
                  <a:srgbClr val="000000"/>
                </a:solidFill>
                <a:uFillTx/>
                <a:latin typeface="Inter Light" panose="02000503000000020004" pitchFamily="2" charset="0"/>
                <a:ea typeface="Inter Light" panose="02000503000000020004" pitchFamily="2" charset="0"/>
                <a:cs typeface="Inter Light" panose="02000503000000020004" pitchFamily="2" charset="0"/>
                <a:sym typeface="Montserrat Regular"/>
              </a:defRPr>
            </a:lvl5pPr>
            <a:lvl6pPr marL="1838348" marR="0" indent="-251285" algn="l" defTabSz="412636" latinLnBrk="0">
              <a:lnSpc>
                <a:spcPct val="100000"/>
              </a:lnSpc>
              <a:spcBef>
                <a:spcPts val="2951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99" b="0" i="0" u="none" strike="noStrike" cap="none" spc="0" baseline="0">
                <a:solidFill>
                  <a:srgbClr val="000000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6pPr>
            <a:lvl7pPr marL="2155761" marR="0" indent="-251285" algn="l" defTabSz="412636" latinLnBrk="0">
              <a:lnSpc>
                <a:spcPct val="100000"/>
              </a:lnSpc>
              <a:spcBef>
                <a:spcPts val="2951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99" b="0" i="0" u="none" strike="noStrike" cap="none" spc="0" baseline="0">
                <a:solidFill>
                  <a:srgbClr val="000000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7pPr>
            <a:lvl8pPr marL="2473174" marR="0" indent="-251285" algn="l" defTabSz="412636" latinLnBrk="0">
              <a:lnSpc>
                <a:spcPct val="100000"/>
              </a:lnSpc>
              <a:spcBef>
                <a:spcPts val="2951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99" b="0" i="0" u="none" strike="noStrike" cap="none" spc="0" baseline="0">
                <a:solidFill>
                  <a:srgbClr val="000000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8pPr>
            <a:lvl9pPr marL="2790585" marR="0" indent="-251285" algn="l" defTabSz="412636" latinLnBrk="0">
              <a:lnSpc>
                <a:spcPct val="100000"/>
              </a:lnSpc>
              <a:spcBef>
                <a:spcPts val="2951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99" b="0" i="0" u="none" strike="noStrike" cap="none" spc="0" baseline="0">
                <a:solidFill>
                  <a:srgbClr val="000000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9pPr>
          </a:lstStyle>
          <a:p>
            <a:pPr marL="0" marR="0" lvl="0" indent="0" algn="ctr" defTabSz="412636">
              <a:lnSpc>
                <a:spcPct val="100000"/>
              </a:lnSpc>
              <a:spcBef>
                <a:spcPts val="2951"/>
              </a:spcBef>
              <a:spcAft>
                <a:spcPts val="0"/>
              </a:spcAft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Roboto"/>
                <a:ea typeface="Roboto"/>
              </a:rPr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8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D630B-9D21-F240-AFBC-B723F7F62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6931A-B5B3-CE59-4056-FD3798372C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800100" marR="0" lvl="1" indent="-342900" algn="l" defTabSz="412636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 Bold"/>
                <a:ea typeface="Roboto"/>
                <a:cs typeface="Calibri"/>
                <a:sym typeface="Montserrat Regular"/>
              </a:rPr>
              <a:t>Monitor, organize, and manage maintenance activities</a:t>
            </a:r>
            <a:endParaRPr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 Bold"/>
              <a:ea typeface="Roboto"/>
              <a:cs typeface="Calibri"/>
            </a:endParaRPr>
          </a:p>
          <a:p>
            <a:pPr marL="800100" marR="0" lvl="1" indent="-342900" algn="l" defTabSz="412636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 Bold"/>
                <a:ea typeface="Roboto"/>
                <a:cs typeface="Calibri"/>
                <a:sym typeface="Montserrat Regular"/>
              </a:rPr>
              <a:t>Track maintenance and operating costs</a:t>
            </a:r>
            <a:endParaRPr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 Bold"/>
              <a:ea typeface="Roboto"/>
              <a:cs typeface="Calibri"/>
            </a:endParaRPr>
          </a:p>
          <a:p>
            <a:pPr marL="800100" marR="0" lvl="1" indent="-342900" algn="l" defTabSz="412636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 Bold"/>
                <a:ea typeface="Roboto"/>
                <a:cs typeface="Calibri"/>
                <a:sym typeface="Montserrat Regular"/>
              </a:rPr>
              <a:t>Improve efficiency</a:t>
            </a:r>
            <a:endParaRPr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 Bold"/>
              <a:ea typeface="Roboto"/>
              <a:cs typeface="Calibri"/>
            </a:endParaRPr>
          </a:p>
          <a:p>
            <a:pPr marL="800100" marR="0" lvl="1" indent="-342900" algn="l" defTabSz="412636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 Bold"/>
                <a:ea typeface="Roboto"/>
                <a:cs typeface="Calibri"/>
                <a:sym typeface="Montserrat Regular"/>
              </a:rPr>
              <a:t>Reduce asset downtime</a:t>
            </a:r>
            <a:endParaRPr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 Bold"/>
              <a:ea typeface="Roboto"/>
              <a:cs typeface="Calibri"/>
            </a:endParaRPr>
          </a:p>
          <a:p>
            <a:pPr marL="800100" marR="0" lvl="1" indent="-342900" algn="l" defTabSz="412636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 Bold"/>
                <a:ea typeface="Roboto"/>
                <a:cs typeface="Calibri"/>
                <a:sym typeface="Montserrat Regular"/>
              </a:rPr>
              <a:t>Extend useful life of assets</a:t>
            </a:r>
            <a:endParaRPr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 Bold"/>
              <a:ea typeface="Roboto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13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8AA747-EB64-5770-79A3-BB5A920C9762}"/>
              </a:ext>
            </a:extLst>
          </p:cNvPr>
          <p:cNvSpPr/>
          <p:nvPr/>
        </p:nvSpPr>
        <p:spPr>
          <a:xfrm>
            <a:off x="8070209" y="5746459"/>
            <a:ext cx="3775046" cy="838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Bold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F0523D-6EEA-4B7B-ABD2-718B686F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Setting Up Scheduled Maintenance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9EDE93D-2A2A-4B39-B282-D40B5CF624C0}"/>
              </a:ext>
            </a:extLst>
          </p:cNvPr>
          <p:cNvGrpSpPr/>
          <p:nvPr/>
        </p:nvGrpSpPr>
        <p:grpSpPr>
          <a:xfrm>
            <a:off x="3678898" y="1857400"/>
            <a:ext cx="3046769" cy="3126629"/>
            <a:chOff x="2531429" y="1307804"/>
            <a:chExt cx="3046769" cy="312662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0D7BCC6-7005-4DC2-9840-EC91C762D0A0}"/>
                </a:ext>
              </a:extLst>
            </p:cNvPr>
            <p:cNvGrpSpPr/>
            <p:nvPr/>
          </p:nvGrpSpPr>
          <p:grpSpPr>
            <a:xfrm>
              <a:off x="2531429" y="1307804"/>
              <a:ext cx="2775098" cy="2392325"/>
              <a:chOff x="2264729" y="1307804"/>
              <a:chExt cx="2775098" cy="2392325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8CF65AE-608D-44CB-A46E-C1F1A11C9807}"/>
                  </a:ext>
                </a:extLst>
              </p:cNvPr>
              <p:cNvSpPr/>
              <p:nvPr/>
            </p:nvSpPr>
            <p:spPr>
              <a:xfrm>
                <a:off x="2838887" y="1307804"/>
                <a:ext cx="2200940" cy="239232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 Condensed Bold"/>
                    <a:ea typeface="+mn-ea"/>
                    <a:cs typeface="+mn-cs"/>
                  </a:rPr>
                  <a:t>Maintenance Plan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 Condensed Bold"/>
                    <a:ea typeface="+mn-ea"/>
                    <a:cs typeface="+mn-cs"/>
                  </a:rPr>
                  <a:t>PM task 3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 Condensed Bold"/>
                    <a:ea typeface="+mn-ea"/>
                    <a:cs typeface="+mn-cs"/>
                  </a:rPr>
                  <a:t>PM task 4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 Condensed Bold"/>
                    <a:ea typeface="+mn-ea"/>
                    <a:cs typeface="+mn-cs"/>
                  </a:rPr>
                  <a:t>PM task 8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 Condensed Bold"/>
                    <a:ea typeface="+mn-ea"/>
                    <a:cs typeface="+mn-cs"/>
                  </a:rPr>
                  <a:t>PM task 9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 Condensed Bold"/>
                    <a:ea typeface="+mn-ea"/>
                    <a:cs typeface="+mn-cs"/>
                  </a:rPr>
                  <a:t>PM task 12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 Condensed Bold"/>
                    <a:ea typeface="+mn-ea"/>
                    <a:cs typeface="+mn-cs"/>
                  </a:rPr>
                  <a:t>PM task 16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 Bold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 Bold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 Bold"/>
                  <a:ea typeface="+mn-ea"/>
                  <a:cs typeface="+mn-cs"/>
                </a:endParaRP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292AB5C5-9092-4510-8187-9787F4D3588B}"/>
                  </a:ext>
                </a:extLst>
              </p:cNvPr>
              <p:cNvCxnSpPr/>
              <p:nvPr/>
            </p:nvCxnSpPr>
            <p:spPr>
              <a:xfrm flipV="1">
                <a:off x="2264729" y="2195622"/>
                <a:ext cx="574158" cy="1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F0A7552-032A-491D-B5E0-29803D0F555E}"/>
                </a:ext>
              </a:extLst>
            </p:cNvPr>
            <p:cNvSpPr txBox="1"/>
            <p:nvPr/>
          </p:nvSpPr>
          <p:spPr>
            <a:xfrm>
              <a:off x="2833915" y="3788102"/>
              <a:ext cx="27442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 Bold"/>
                  <a:ea typeface="+mn-ea"/>
                  <a:cs typeface="+mn-cs"/>
                </a:rPr>
                <a:t>2.  Add tasks to create a maintenance plan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6C9A6B3-EFFD-4496-8D62-2E8041181628}"/>
              </a:ext>
            </a:extLst>
          </p:cNvPr>
          <p:cNvGrpSpPr/>
          <p:nvPr/>
        </p:nvGrpSpPr>
        <p:grpSpPr>
          <a:xfrm>
            <a:off x="6725667" y="1641449"/>
            <a:ext cx="3712087" cy="5216551"/>
            <a:chOff x="5314950" y="1307804"/>
            <a:chExt cx="3712087" cy="521655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02EF42E-205A-4031-9385-D0894D19BEE6}"/>
                </a:ext>
              </a:extLst>
            </p:cNvPr>
            <p:cNvSpPr/>
            <p:nvPr/>
          </p:nvSpPr>
          <p:spPr>
            <a:xfrm>
              <a:off x="5635251" y="1307804"/>
              <a:ext cx="3391786" cy="456136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 Bold"/>
                  <a:ea typeface="+mn-ea"/>
                  <a:cs typeface="+mn-cs"/>
                </a:rPr>
                <a:t>Ford Taurus 261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 Bold"/>
                  <a:ea typeface="+mn-ea"/>
                  <a:cs typeface="+mn-cs"/>
                </a:rPr>
                <a:t>Profile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21BC5E8-6A9B-4E26-A544-C446BB1A4AF8}"/>
                </a:ext>
              </a:extLst>
            </p:cNvPr>
            <p:cNvSpPr/>
            <p:nvPr/>
          </p:nvSpPr>
          <p:spPr>
            <a:xfrm>
              <a:off x="5915249" y="4160873"/>
              <a:ext cx="2792824" cy="15594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  <a:prstDash val="dashDot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 Bold"/>
                  <a:ea typeface="+mn-ea"/>
                  <a:cs typeface="+mn-cs"/>
                </a:rPr>
                <a:t>Maintenance Plan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 Bold"/>
                  <a:ea typeface="+mn-ea"/>
                  <a:cs typeface="+mn-cs"/>
                </a:rPr>
                <a:t>(plan tasks)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 Bold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 Bold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 Bold"/>
                <a:ea typeface="+mn-ea"/>
                <a:cs typeface="+mn-cs"/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E2EDFC6-1245-4FBC-AB73-61256F626E65}"/>
                </a:ext>
              </a:extLst>
            </p:cNvPr>
            <p:cNvCxnSpPr/>
            <p:nvPr/>
          </p:nvCxnSpPr>
          <p:spPr>
            <a:xfrm>
              <a:off x="5314950" y="2933700"/>
              <a:ext cx="777506" cy="1227173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209F468-866B-4DAF-82A6-ECF44A37A012}"/>
                </a:ext>
              </a:extLst>
            </p:cNvPr>
            <p:cNvSpPr txBox="1"/>
            <p:nvPr/>
          </p:nvSpPr>
          <p:spPr>
            <a:xfrm>
              <a:off x="5635251" y="5878024"/>
              <a:ext cx="33917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 Bold"/>
                  <a:ea typeface="+mn-ea"/>
                  <a:cs typeface="+mn-cs"/>
                </a:rPr>
                <a:t>3.  Assign the maintenance plan to the vehicle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FBBB9386-EE68-472C-8B65-F6786E463991}"/>
              </a:ext>
            </a:extLst>
          </p:cNvPr>
          <p:cNvSpPr/>
          <p:nvPr/>
        </p:nvSpPr>
        <p:spPr>
          <a:xfrm>
            <a:off x="1393428" y="1954583"/>
            <a:ext cx="2115879" cy="17756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 Bold"/>
                <a:ea typeface="+mn-ea"/>
                <a:cs typeface="+mn-cs"/>
              </a:rPr>
              <a:t>PM Task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 Bold"/>
                <a:ea typeface="+mn-ea"/>
                <a:cs typeface="+mn-cs"/>
              </a:rPr>
              <a:t>Miles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 Bold"/>
                <a:ea typeface="+mn-ea"/>
                <a:cs typeface="+mn-cs"/>
              </a:rPr>
              <a:t>Days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 Bold"/>
                <a:ea typeface="+mn-ea"/>
                <a:cs typeface="+mn-cs"/>
              </a:rPr>
              <a:t>Warning Miles/Days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 Bold"/>
                <a:ea typeface="+mn-ea"/>
                <a:cs typeface="+mn-cs"/>
              </a:rPr>
              <a:t>Default costs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 Bold"/>
                <a:ea typeface="+mn-ea"/>
                <a:cs typeface="+mn-cs"/>
              </a:rPr>
              <a:t>Default provider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 Bold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68CE23-D70C-4B25-A53A-C61EEEA8F871}"/>
              </a:ext>
            </a:extLst>
          </p:cNvPr>
          <p:cNvSpPr txBox="1"/>
          <p:nvPr/>
        </p:nvSpPr>
        <p:spPr>
          <a:xfrm>
            <a:off x="1191362" y="3978595"/>
            <a:ext cx="2418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 Bold"/>
                <a:ea typeface="+mn-ea"/>
                <a:cs typeface="+mn-cs"/>
              </a:rPr>
              <a:t>1.  Define PM Tasks</a:t>
            </a:r>
          </a:p>
        </p:txBody>
      </p:sp>
    </p:spTree>
    <p:extLst>
      <p:ext uri="{BB962C8B-B14F-4D97-AF65-F5344CB8AC3E}">
        <p14:creationId xmlns:p14="http://schemas.microsoft.com/office/powerpoint/2010/main" val="93248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B47E63-12D9-3E2F-F3EB-A59D2BD8F22F}"/>
              </a:ext>
            </a:extLst>
          </p:cNvPr>
          <p:cNvSpPr/>
          <p:nvPr/>
        </p:nvSpPr>
        <p:spPr>
          <a:xfrm>
            <a:off x="8070209" y="5746459"/>
            <a:ext cx="3775046" cy="838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Bold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F0523D-6EEA-4B7B-ABD2-718B686F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Setting Up Scheduled Maintenance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6068965-C257-4786-A088-4B527BFA303E}"/>
              </a:ext>
            </a:extLst>
          </p:cNvPr>
          <p:cNvGraphicFramePr>
            <a:graphicFrameLocks noGrp="1"/>
          </p:cNvGraphicFramePr>
          <p:nvPr/>
        </p:nvGraphicFramePr>
        <p:xfrm>
          <a:off x="1955244" y="1789024"/>
          <a:ext cx="4401354" cy="1818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6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6249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Asset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249">
                <a:tc>
                  <a:txBody>
                    <a:bodyPr/>
                    <a:lstStyle/>
                    <a:p>
                      <a:r>
                        <a:rPr lang="en-US"/>
                        <a:t>Taurus</a:t>
                      </a:r>
                      <a:r>
                        <a:rPr lang="en-US" baseline="0"/>
                        <a:t> 261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11,029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Oil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249">
                <a:tc>
                  <a:txBody>
                    <a:bodyPr/>
                    <a:lstStyle/>
                    <a:p>
                      <a:r>
                        <a:rPr lang="en-US"/>
                        <a:t>Pick-up 424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138,982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Rotate</a:t>
                      </a:r>
                      <a:r>
                        <a:rPr lang="en-US" baseline="0"/>
                        <a:t> Tires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693520B5-2176-4A79-8006-E3E75125D9E2}"/>
              </a:ext>
            </a:extLst>
          </p:cNvPr>
          <p:cNvGrpSpPr/>
          <p:nvPr/>
        </p:nvGrpSpPr>
        <p:grpSpPr>
          <a:xfrm>
            <a:off x="1636281" y="3607772"/>
            <a:ext cx="4037338" cy="3144765"/>
            <a:chOff x="482600" y="3391786"/>
            <a:chExt cx="3741630" cy="328397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66C399B-A83B-4380-A658-29979773D1A1}"/>
                </a:ext>
              </a:extLst>
            </p:cNvPr>
            <p:cNvCxnSpPr/>
            <p:nvPr/>
          </p:nvCxnSpPr>
          <p:spPr>
            <a:xfrm>
              <a:off x="2760397" y="3391786"/>
              <a:ext cx="0" cy="78828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2" descr="C:\Users\MATTHE~1\AppData\Local\Temp\SNAGHTML8bded2e.PNG">
              <a:extLst>
                <a:ext uri="{FF2B5EF4-FFF2-40B4-BE49-F238E27FC236}">
                  <a16:creationId xmlns:a16="http://schemas.microsoft.com/office/drawing/2014/main" id="{3BBDB98B-095B-4DAA-869D-96F790DFFC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417" y="4207755"/>
              <a:ext cx="2682813" cy="2468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7D123D2-A4F8-4A53-869E-D1117787A5E0}"/>
                </a:ext>
              </a:extLst>
            </p:cNvPr>
            <p:cNvSpPr txBox="1"/>
            <p:nvPr/>
          </p:nvSpPr>
          <p:spPr>
            <a:xfrm>
              <a:off x="482600" y="4158048"/>
              <a:ext cx="1058817" cy="674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 Bold"/>
                  <a:ea typeface="+mn-ea"/>
                  <a:cs typeface="+mn-cs"/>
                </a:rPr>
                <a:t>Work Order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9AAAF01-6C63-4AEF-807D-06FF1D736A87}"/>
              </a:ext>
            </a:extLst>
          </p:cNvPr>
          <p:cNvGrpSpPr/>
          <p:nvPr/>
        </p:nvGrpSpPr>
        <p:grpSpPr>
          <a:xfrm>
            <a:off x="5673620" y="2191170"/>
            <a:ext cx="4641561" cy="4561367"/>
            <a:chOff x="4194082" y="2052114"/>
            <a:chExt cx="4641561" cy="456136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C5D7070-7C14-4D22-97B9-9FDDE8BF7083}"/>
                </a:ext>
              </a:extLst>
            </p:cNvPr>
            <p:cNvGrpSpPr/>
            <p:nvPr/>
          </p:nvGrpSpPr>
          <p:grpSpPr>
            <a:xfrm>
              <a:off x="5443857" y="2052114"/>
              <a:ext cx="3391786" cy="4561367"/>
              <a:chOff x="5443857" y="2052114"/>
              <a:chExt cx="3391786" cy="4561367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04C4F0C-52DE-4138-98FC-D0C2B24E764A}"/>
                  </a:ext>
                </a:extLst>
              </p:cNvPr>
              <p:cNvSpPr/>
              <p:nvPr/>
            </p:nvSpPr>
            <p:spPr>
              <a:xfrm>
                <a:off x="5443857" y="2052114"/>
                <a:ext cx="3391786" cy="456136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 Condensed Bold"/>
                    <a:ea typeface="+mn-ea"/>
                    <a:cs typeface="+mn-cs"/>
                  </a:rPr>
                  <a:t>Ford Taurus 261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 Condensed Bold"/>
                    <a:ea typeface="+mn-ea"/>
                    <a:cs typeface="+mn-cs"/>
                  </a:rPr>
                  <a:t>Profile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055F75E-42CB-4FBA-866A-0DDCE6EA9887}"/>
                  </a:ext>
                </a:extLst>
              </p:cNvPr>
              <p:cNvSpPr/>
              <p:nvPr/>
            </p:nvSpPr>
            <p:spPr>
              <a:xfrm>
                <a:off x="5723855" y="4905183"/>
                <a:ext cx="2792824" cy="155944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  <a:prstDash val="dashDot"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 Condensed Bold"/>
                    <a:ea typeface="+mn-ea"/>
                    <a:cs typeface="+mn-cs"/>
                  </a:rPr>
                  <a:t>Maintenance Plan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 Condensed Bold"/>
                    <a:ea typeface="+mn-ea"/>
                    <a:cs typeface="+mn-cs"/>
                  </a:rPr>
                  <a:t>(plan tasks)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 Bold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 Bold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 Bold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EF0B89A-932B-4BB6-93A0-0173027FCB26}"/>
                </a:ext>
              </a:extLst>
            </p:cNvPr>
            <p:cNvGrpSpPr/>
            <p:nvPr/>
          </p:nvGrpSpPr>
          <p:grpSpPr>
            <a:xfrm>
              <a:off x="4194082" y="5204114"/>
              <a:ext cx="1627490" cy="347328"/>
              <a:chOff x="4411803" y="4968981"/>
              <a:chExt cx="1627490" cy="347328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90B9E03C-FF9A-4EC1-AC46-A8C10099AB01}"/>
                  </a:ext>
                </a:extLst>
              </p:cNvPr>
              <p:cNvCxnSpPr/>
              <p:nvPr/>
            </p:nvCxnSpPr>
            <p:spPr>
              <a:xfrm>
                <a:off x="4411803" y="5316309"/>
                <a:ext cx="1627490" cy="0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39D9F4D-66D8-4483-B22B-FE3AECAACA53}"/>
                  </a:ext>
                </a:extLst>
              </p:cNvPr>
              <p:cNvSpPr txBox="1"/>
              <p:nvPr/>
            </p:nvSpPr>
            <p:spPr>
              <a:xfrm>
                <a:off x="4465668" y="4968981"/>
                <a:ext cx="8485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 Condensed Bold"/>
                    <a:ea typeface="+mn-ea"/>
                    <a:cs typeface="+mn-cs"/>
                  </a:rPr>
                  <a:t>UPDATE</a:t>
                </a:r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99FCA14-B1EB-4FCA-AC88-8E26B61E6918}"/>
              </a:ext>
            </a:extLst>
          </p:cNvPr>
          <p:cNvSpPr txBox="1"/>
          <p:nvPr/>
        </p:nvSpPr>
        <p:spPr>
          <a:xfrm>
            <a:off x="3125211" y="1369984"/>
            <a:ext cx="230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 Bold"/>
                <a:ea typeface="+mn-ea"/>
                <a:cs typeface="+mn-cs"/>
              </a:rPr>
              <a:t>Manage Maintenance</a:t>
            </a:r>
          </a:p>
        </p:txBody>
      </p:sp>
    </p:spTree>
    <p:extLst>
      <p:ext uri="{BB962C8B-B14F-4D97-AF65-F5344CB8AC3E}">
        <p14:creationId xmlns:p14="http://schemas.microsoft.com/office/powerpoint/2010/main" val="116639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F0523D-6EEA-4B7B-ABD2-718B686F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Setting Up Scheduled Maintenance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599F3E-F12B-4F98-A08E-F2B0C1E99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948745"/>
            <a:ext cx="10021502" cy="350532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E956573-FFC3-ACDF-54ED-225E57339E14}"/>
              </a:ext>
            </a:extLst>
          </p:cNvPr>
          <p:cNvCxnSpPr/>
          <p:nvPr/>
        </p:nvCxnSpPr>
        <p:spPr>
          <a:xfrm flipH="1">
            <a:off x="3487513" y="3737033"/>
            <a:ext cx="1046480" cy="25654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695502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F0523D-6EEA-4B7B-ABD2-718B686F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Setting Up Scheduled Maintenance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C63446-E0D2-D670-CAD2-5DD14F74A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211" y="1478512"/>
            <a:ext cx="10785208" cy="711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65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A7EC02-D6B8-2B32-679F-FA0C50FD909A}"/>
              </a:ext>
            </a:extLst>
          </p:cNvPr>
          <p:cNvSpPr/>
          <p:nvPr/>
        </p:nvSpPr>
        <p:spPr>
          <a:xfrm>
            <a:off x="8731404" y="5896207"/>
            <a:ext cx="3103756" cy="529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F0523D-6EEA-4B7B-ABD2-718B686F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Maintenance Due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F610F-BDC4-B217-9EC1-18C3444F88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F47783-70ED-DD38-A384-31CB6458B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9" y="1452880"/>
            <a:ext cx="11926795" cy="455168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9477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F0523D-6EEA-4B7B-ABD2-718B686F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Setting Up Who to Notify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7C3232E-F234-CF5F-DE97-C26026BEA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08" y="1603895"/>
            <a:ext cx="8769345" cy="325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ADB64C-F560-29AA-D3CF-F2712F65C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377" y="4950314"/>
            <a:ext cx="8374379" cy="141471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461AA8C-53EA-7CB9-BDD4-C2726F93E7CB}"/>
              </a:ext>
            </a:extLst>
          </p:cNvPr>
          <p:cNvCxnSpPr/>
          <p:nvPr/>
        </p:nvCxnSpPr>
        <p:spPr>
          <a:xfrm>
            <a:off x="2336800" y="5459615"/>
            <a:ext cx="1249680" cy="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ADADE6B-3DE1-C8B4-FF73-E6F0C8F9947F}"/>
              </a:ext>
            </a:extLst>
          </p:cNvPr>
          <p:cNvCxnSpPr/>
          <p:nvPr/>
        </p:nvCxnSpPr>
        <p:spPr>
          <a:xfrm>
            <a:off x="2296160" y="5835535"/>
            <a:ext cx="1249680" cy="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295074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gile Fleet Brand Fonts">
      <a:majorFont>
        <a:latin typeface="Roboto Bold"/>
        <a:ea typeface=""/>
        <a:cs typeface=""/>
      </a:majorFont>
      <a:minorFont>
        <a:latin typeface="Roboto Condense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t Presentation 020823" id="{7DC33822-0107-4FF0-942B-3723F1CA6E62}" vid="{269C65EC-0D7B-4106-8DA3-A9647C83842E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t Presentation 020823" id="{7DC33822-0107-4FF0-942B-3723F1CA6E62}" vid="{C3C8B8F5-2801-4DA5-8E46-4D19D1DDB02D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t Presentation 020823" id="{7DC33822-0107-4FF0-942B-3723F1CA6E62}" vid="{99FAAE2F-DD22-4E2C-9ABD-DA12719F629F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AA15E6BD239F4BB8716AC11FDD8152" ma:contentTypeVersion="19" ma:contentTypeDescription="Create a new document." ma:contentTypeScope="" ma:versionID="e6bbd25e9e8f28f88717219d1c01b52b">
  <xsd:schema xmlns:xsd="http://www.w3.org/2001/XMLSchema" xmlns:xs="http://www.w3.org/2001/XMLSchema" xmlns:p="http://schemas.microsoft.com/office/2006/metadata/properties" xmlns:ns1="http://schemas.microsoft.com/sharepoint/v3" xmlns:ns2="797aa1b6-d276-4963-8e9b-a389f20630ae" xmlns:ns3="995c04c3-6940-420f-9b44-f011cddbce17" targetNamespace="http://schemas.microsoft.com/office/2006/metadata/properties" ma:root="true" ma:fieldsID="914dc54262caec19a7dca296fb62ee98" ns1:_="" ns2:_="" ns3:_="">
    <xsd:import namespace="http://schemas.microsoft.com/sharepoint/v3"/>
    <xsd:import namespace="797aa1b6-d276-4963-8e9b-a389f20630ae"/>
    <xsd:import namespace="995c04c3-6940-420f-9b44-f011cddbce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1:_ExtendedDescription" minOccurs="0"/>
                <xsd:element ref="ns2:MediaServiceOCR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ExtendedDescription" ma:index="22" nillable="true" ma:displayName="Description" ma:default="*Type brief description" ma:format="Dropdown" ma:internalName="_Extended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7aa1b6-d276-4963-8e9b-a389f20630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2a0eb56-2e03-4499-a475-1cbd21fab7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5c04c3-6940-420f-9b44-f011cddbce1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38a304cd-276d-40d2-8f0d-a58c241e1e1a}" ma:internalName="TaxCatchAll" ma:showField="CatchAllData" ma:web="995c04c3-6940-420f-9b44-f011cddbce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95c04c3-6940-420f-9b44-f011cddbce17" xsi:nil="true"/>
    <_ExtendedDescription xmlns="http://schemas.microsoft.com/sharepoint/v3">*Type brief description</_ExtendedDescription>
    <lcf76f155ced4ddcb4097134ff3c332f xmlns="797aa1b6-d276-4963-8e9b-a389f20630a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385D4-8314-4FA0-9382-E072893C8A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97aa1b6-d276-4963-8e9b-a389f20630ae"/>
    <ds:schemaRef ds:uri="995c04c3-6940-420f-9b44-f011cddbce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54B8B2-DB06-4CB1-B45B-668DCE5C9E39}">
  <ds:schemaRefs>
    <ds:schemaRef ds:uri="995c04c3-6940-420f-9b44-f011cddbce17"/>
    <ds:schemaRef ds:uri="http://schemas.microsoft.com/sharepoint/v3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797aa1b6-d276-4963-8e9b-a389f20630ae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62B522F-1F96-46D3-9CD0-EA2778D00C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Agile Fleet Brand Template 020823</Template>
  <TotalTime>37</TotalTime>
  <Words>350</Words>
  <Application>Microsoft Office PowerPoint</Application>
  <PresentationFormat>Widescreen</PresentationFormat>
  <Paragraphs>83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Office Theme</vt:lpstr>
      <vt:lpstr>1_Custom Design</vt:lpstr>
      <vt:lpstr>Custom Design</vt:lpstr>
      <vt:lpstr>1_Office Theme</vt:lpstr>
      <vt:lpstr>Maintenance Overview</vt:lpstr>
      <vt:lpstr>PowerPoint Presentation</vt:lpstr>
      <vt:lpstr>Maintenance</vt:lpstr>
      <vt:lpstr>Setting Up Scheduled Maintenance</vt:lpstr>
      <vt:lpstr>Setting Up Scheduled Maintenance</vt:lpstr>
      <vt:lpstr>Setting Up Scheduled Maintenance</vt:lpstr>
      <vt:lpstr>Setting Up Scheduled Maintenance</vt:lpstr>
      <vt:lpstr>Maintenance Due Report</vt:lpstr>
      <vt:lpstr>Setting Up Who to Notify</vt:lpstr>
      <vt:lpstr>Generating notices for services</vt:lpstr>
      <vt:lpstr>Generating notices for services</vt:lpstr>
      <vt:lpstr>Generating notices for services</vt:lpstr>
      <vt:lpstr>Service Communication</vt:lpstr>
      <vt:lpstr>Maintenance Dashboard</vt:lpstr>
      <vt:lpstr>Shop Manager Dashboard</vt:lpstr>
      <vt:lpstr>Technician Dashboard</vt:lpstr>
      <vt:lpstr>Work Orders </vt:lpstr>
      <vt:lpstr>Work Orders </vt:lpstr>
      <vt:lpstr>Work Orders- Parts </vt:lpstr>
      <vt:lpstr>Parts</vt:lpstr>
      <vt:lpstr>Upload Receipts to Work Order</vt:lpstr>
      <vt:lpstr>Upload Receipts to Work Order</vt:lpstr>
      <vt:lpstr>Upload Receipts to Work Order</vt:lpstr>
      <vt:lpstr>Service History for Individual Vehicle </vt:lpstr>
      <vt:lpstr>Service Cost for Individual Vehicle </vt:lpstr>
      <vt:lpstr>Service Reports</vt:lpstr>
      <vt:lpstr>Service Reports Continued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Maintenance Overview</dc:title>
  <dc:creator>Phelps Rogovoy</dc:creator>
  <cp:lastModifiedBy>Mike Hicks</cp:lastModifiedBy>
  <cp:revision>57</cp:revision>
  <dcterms:created xsi:type="dcterms:W3CDTF">2023-08-21T19:48:11Z</dcterms:created>
  <dcterms:modified xsi:type="dcterms:W3CDTF">2023-09-15T14:07:29Z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0x0101003EAA15E6BD239F4BB8716AC11FDD8152</vt:lpwstr>
  </property>
  <property fmtid="{D5CDD505-2E9C-101B-9397-08002B2CF9AE}" pid="3" name="MediaServiceImageTags">
    <vt:lpwstr/>
  </property>
</Properties>
</file>