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 id="2147483665" r:id="rId6"/>
  </p:sldMasterIdLst>
  <p:notesMasterIdLst>
    <p:notesMasterId r:id="rId57"/>
  </p:notesMasterIdLst>
  <p:handoutMasterIdLst>
    <p:handoutMasterId r:id="rId58"/>
  </p:handoutMasterIdLst>
  <p:sldIdLst>
    <p:sldId id="260" r:id="rId7"/>
    <p:sldId id="262" r:id="rId8"/>
    <p:sldId id="3118" r:id="rId9"/>
    <p:sldId id="3100" r:id="rId10"/>
    <p:sldId id="3101" r:id="rId11"/>
    <p:sldId id="3102" r:id="rId12"/>
    <p:sldId id="3091" r:id="rId13"/>
    <p:sldId id="3092" r:id="rId14"/>
    <p:sldId id="1945" r:id="rId15"/>
    <p:sldId id="3089" r:id="rId16"/>
    <p:sldId id="3090" r:id="rId17"/>
    <p:sldId id="3094" r:id="rId18"/>
    <p:sldId id="272" r:id="rId19"/>
    <p:sldId id="3086" r:id="rId20"/>
    <p:sldId id="3095" r:id="rId21"/>
    <p:sldId id="3097" r:id="rId22"/>
    <p:sldId id="3096" r:id="rId23"/>
    <p:sldId id="3098" r:id="rId24"/>
    <p:sldId id="3099" r:id="rId25"/>
    <p:sldId id="3103" r:id="rId26"/>
    <p:sldId id="3113" r:id="rId27"/>
    <p:sldId id="3141" r:id="rId28"/>
    <p:sldId id="3135" r:id="rId29"/>
    <p:sldId id="3119" r:id="rId30"/>
    <p:sldId id="3120" r:id="rId31"/>
    <p:sldId id="3121" r:id="rId32"/>
    <p:sldId id="3122" r:id="rId33"/>
    <p:sldId id="3142" r:id="rId34"/>
    <p:sldId id="3104" r:id="rId35"/>
    <p:sldId id="3125" r:id="rId36"/>
    <p:sldId id="3128" r:id="rId37"/>
    <p:sldId id="3129" r:id="rId38"/>
    <p:sldId id="3130" r:id="rId39"/>
    <p:sldId id="3132" r:id="rId40"/>
    <p:sldId id="3131" r:id="rId41"/>
    <p:sldId id="3133" r:id="rId42"/>
    <p:sldId id="3134" r:id="rId43"/>
    <p:sldId id="3136" r:id="rId44"/>
    <p:sldId id="3123" r:id="rId45"/>
    <p:sldId id="3124" r:id="rId46"/>
    <p:sldId id="3110" r:id="rId47"/>
    <p:sldId id="3111" r:id="rId48"/>
    <p:sldId id="3137" r:id="rId49"/>
    <p:sldId id="3107" r:id="rId50"/>
    <p:sldId id="3126" r:id="rId51"/>
    <p:sldId id="3139" r:id="rId52"/>
    <p:sldId id="3140" r:id="rId53"/>
    <p:sldId id="3127" r:id="rId54"/>
    <p:sldId id="3138" r:id="rId55"/>
    <p:sldId id="311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32594C-947F-358D-D637-E3CF45CA4F1D}" name="Helen Lagerblade" initials="HL" userId="S::hlagerblade@agilefleet.com::39fe9f12-dae8-4521-84ff-d06315e77586" providerId="AD"/>
  <p188:author id="{67831E64-4875-14F3-F80A-FF9A622F5168}" name="David Kennerley" initials="DK" userId="S::dkennerley@agilefleet.com::79306323-ce79-4650-94dd-2c72a7e933c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A74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EB0640-6F9E-4BB7-99D7-E4F693CA932C}" v="1187" dt="2023-09-22T18:31:20.738"/>
    <p1510:client id="{9B9604BC-7C96-4958-855F-6CFD3A067522}" v="415" dt="2023-09-22T18:21:17.134"/>
    <p1510:client id="{D92CDEA0-4132-89BF-0EE3-69E4562336C7}" v="1" dt="2023-09-22T15:00:52.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Lagerblade" userId="S::hlagerblade@agilefleet.com::39fe9f12-dae8-4521-84ff-d06315e77586" providerId="AD" clId="Web-{549D2580-BB14-546F-E23D-E0523068F94A}"/>
    <pc:docChg chg="modSld">
      <pc:chgData name="Helen Lagerblade" userId="S::hlagerblade@agilefleet.com::39fe9f12-dae8-4521-84ff-d06315e77586" providerId="AD" clId="Web-{549D2580-BB14-546F-E23D-E0523068F94A}" dt="2023-09-01T17:09:56.394" v="8" actId="20577"/>
      <pc:docMkLst>
        <pc:docMk/>
      </pc:docMkLst>
      <pc:sldChg chg="modSp">
        <pc:chgData name="Helen Lagerblade" userId="S::hlagerblade@agilefleet.com::39fe9f12-dae8-4521-84ff-d06315e77586" providerId="AD" clId="Web-{549D2580-BB14-546F-E23D-E0523068F94A}" dt="2023-09-01T17:09:56.394" v="8" actId="20577"/>
        <pc:sldMkLst>
          <pc:docMk/>
          <pc:sldMk cId="553794000" sldId="1945"/>
        </pc:sldMkLst>
        <pc:spChg chg="mod">
          <ac:chgData name="Helen Lagerblade" userId="S::hlagerblade@agilefleet.com::39fe9f12-dae8-4521-84ff-d06315e77586" providerId="AD" clId="Web-{549D2580-BB14-546F-E23D-E0523068F94A}" dt="2023-09-01T17:09:56.394" v="8" actId="20577"/>
          <ac:spMkLst>
            <pc:docMk/>
            <pc:sldMk cId="553794000" sldId="1945"/>
            <ac:spMk id="3" creationId="{2EED9A16-C8D1-3346-0704-377E873EAF83}"/>
          </ac:spMkLst>
        </pc:spChg>
      </pc:sldChg>
    </pc:docChg>
  </pc:docChgLst>
  <pc:docChgLst>
    <pc:chgData name="Mike Hicks" userId="S::mhicks@agilefleet.com::7a8095c1-be7a-46dd-99da-100fccf25387" providerId="AD" clId="Web-{7C36001D-1032-DD60-52E9-4A7A80F286B0}"/>
    <pc:docChg chg="modSld">
      <pc:chgData name="Mike Hicks" userId="S::mhicks@agilefleet.com::7a8095c1-be7a-46dd-99da-100fccf25387" providerId="AD" clId="Web-{7C36001D-1032-DD60-52E9-4A7A80F286B0}" dt="2023-09-20T17:41:08.900" v="259" actId="1076"/>
      <pc:docMkLst>
        <pc:docMk/>
      </pc:docMkLst>
      <pc:sldChg chg="modSp">
        <pc:chgData name="Mike Hicks" userId="S::mhicks@agilefleet.com::7a8095c1-be7a-46dd-99da-100fccf25387" providerId="AD" clId="Web-{7C36001D-1032-DD60-52E9-4A7A80F286B0}" dt="2023-09-20T17:15:08.150" v="56" actId="20577"/>
        <pc:sldMkLst>
          <pc:docMk/>
          <pc:sldMk cId="2840376023" sldId="272"/>
        </pc:sldMkLst>
        <pc:spChg chg="mod">
          <ac:chgData name="Mike Hicks" userId="S::mhicks@agilefleet.com::7a8095c1-be7a-46dd-99da-100fccf25387" providerId="AD" clId="Web-{7C36001D-1032-DD60-52E9-4A7A80F286B0}" dt="2023-09-20T17:15:08.150" v="56" actId="20577"/>
          <ac:spMkLst>
            <pc:docMk/>
            <pc:sldMk cId="2840376023" sldId="272"/>
            <ac:spMk id="3" creationId="{7C301BC2-8871-5253-585D-F3A533F510A2}"/>
          </ac:spMkLst>
        </pc:spChg>
        <pc:picChg chg="mod">
          <ac:chgData name="Mike Hicks" userId="S::mhicks@agilefleet.com::7a8095c1-be7a-46dd-99da-100fccf25387" providerId="AD" clId="Web-{7C36001D-1032-DD60-52E9-4A7A80F286B0}" dt="2023-09-20T17:14:57.509" v="54" actId="1076"/>
          <ac:picMkLst>
            <pc:docMk/>
            <pc:sldMk cId="2840376023" sldId="272"/>
            <ac:picMk id="4" creationId="{68240F87-20F2-89FE-7745-BEEDCB375B60}"/>
          </ac:picMkLst>
        </pc:picChg>
      </pc:sldChg>
      <pc:sldChg chg="modSp">
        <pc:chgData name="Mike Hicks" userId="S::mhicks@agilefleet.com::7a8095c1-be7a-46dd-99da-100fccf25387" providerId="AD" clId="Web-{7C36001D-1032-DD60-52E9-4A7A80F286B0}" dt="2023-09-20T17:12:55.006" v="43" actId="20577"/>
        <pc:sldMkLst>
          <pc:docMk/>
          <pc:sldMk cId="553794000" sldId="1945"/>
        </pc:sldMkLst>
        <pc:spChg chg="mod">
          <ac:chgData name="Mike Hicks" userId="S::mhicks@agilefleet.com::7a8095c1-be7a-46dd-99da-100fccf25387" providerId="AD" clId="Web-{7C36001D-1032-DD60-52E9-4A7A80F286B0}" dt="2023-09-20T17:12:55.006" v="43" actId="20577"/>
          <ac:spMkLst>
            <pc:docMk/>
            <pc:sldMk cId="553794000" sldId="1945"/>
            <ac:spMk id="7" creationId="{484D21CC-8949-F74C-6C39-40FD8F0AAD22}"/>
          </ac:spMkLst>
        </pc:spChg>
      </pc:sldChg>
      <pc:sldChg chg="addSp delSp modSp">
        <pc:chgData name="Mike Hicks" userId="S::mhicks@agilefleet.com::7a8095c1-be7a-46dd-99da-100fccf25387" providerId="AD" clId="Web-{7C36001D-1032-DD60-52E9-4A7A80F286B0}" dt="2023-09-20T17:17:46.778" v="76" actId="20577"/>
        <pc:sldMkLst>
          <pc:docMk/>
          <pc:sldMk cId="1628478558" sldId="3086"/>
        </pc:sldMkLst>
        <pc:spChg chg="add del mod">
          <ac:chgData name="Mike Hicks" userId="S::mhicks@agilefleet.com::7a8095c1-be7a-46dd-99da-100fccf25387" providerId="AD" clId="Web-{7C36001D-1032-DD60-52E9-4A7A80F286B0}" dt="2023-09-20T17:16:48.948" v="68"/>
          <ac:spMkLst>
            <pc:docMk/>
            <pc:sldMk cId="1628478558" sldId="3086"/>
            <ac:spMk id="3" creationId="{D404C21B-0A9F-F671-7A37-C806CD7B927B}"/>
          </ac:spMkLst>
        </pc:spChg>
        <pc:spChg chg="add ord">
          <ac:chgData name="Mike Hicks" userId="S::mhicks@agilefleet.com::7a8095c1-be7a-46dd-99da-100fccf25387" providerId="AD" clId="Web-{7C36001D-1032-DD60-52E9-4A7A80F286B0}" dt="2023-09-20T17:17:20.058" v="70"/>
          <ac:spMkLst>
            <pc:docMk/>
            <pc:sldMk cId="1628478558" sldId="3086"/>
            <ac:spMk id="5" creationId="{1D58E45A-80C6-FFDB-6323-2A01BCE0CB0E}"/>
          </ac:spMkLst>
        </pc:spChg>
        <pc:spChg chg="mod">
          <ac:chgData name="Mike Hicks" userId="S::mhicks@agilefleet.com::7a8095c1-be7a-46dd-99da-100fccf25387" providerId="AD" clId="Web-{7C36001D-1032-DD60-52E9-4A7A80F286B0}" dt="2023-09-20T17:17:35.215" v="73" actId="20577"/>
          <ac:spMkLst>
            <pc:docMk/>
            <pc:sldMk cId="1628478558" sldId="3086"/>
            <ac:spMk id="7" creationId="{DC4EB011-3060-5A5D-7051-118A74F18174}"/>
          </ac:spMkLst>
        </pc:spChg>
        <pc:spChg chg="mod">
          <ac:chgData name="Mike Hicks" userId="S::mhicks@agilefleet.com::7a8095c1-be7a-46dd-99da-100fccf25387" providerId="AD" clId="Web-{7C36001D-1032-DD60-52E9-4A7A80F286B0}" dt="2023-09-20T17:17:46.778" v="76" actId="20577"/>
          <ac:spMkLst>
            <pc:docMk/>
            <pc:sldMk cId="1628478558" sldId="3086"/>
            <ac:spMk id="8" creationId="{9E6987BF-FADC-B598-17F1-F633B91AAA19}"/>
          </ac:spMkLst>
        </pc:spChg>
        <pc:picChg chg="mod">
          <ac:chgData name="Mike Hicks" userId="S::mhicks@agilefleet.com::7a8095c1-be7a-46dd-99da-100fccf25387" providerId="AD" clId="Web-{7C36001D-1032-DD60-52E9-4A7A80F286B0}" dt="2023-09-20T17:16:27.807" v="63" actId="1076"/>
          <ac:picMkLst>
            <pc:docMk/>
            <pc:sldMk cId="1628478558" sldId="3086"/>
            <ac:picMk id="9" creationId="{23057737-0F05-EE05-2E19-C4F25BD20156}"/>
          </ac:picMkLst>
        </pc:picChg>
        <pc:picChg chg="mod">
          <ac:chgData name="Mike Hicks" userId="S::mhicks@agilefleet.com::7a8095c1-be7a-46dd-99da-100fccf25387" providerId="AD" clId="Web-{7C36001D-1032-DD60-52E9-4A7A80F286B0}" dt="2023-09-20T17:16:27.823" v="64" actId="1076"/>
          <ac:picMkLst>
            <pc:docMk/>
            <pc:sldMk cId="1628478558" sldId="3086"/>
            <ac:picMk id="10" creationId="{1CAB2C3B-0F8B-EB87-D3BF-F34837DDC702}"/>
          </ac:picMkLst>
        </pc:picChg>
      </pc:sldChg>
      <pc:sldChg chg="modSp">
        <pc:chgData name="Mike Hicks" userId="S::mhicks@agilefleet.com::7a8095c1-be7a-46dd-99da-100fccf25387" providerId="AD" clId="Web-{7C36001D-1032-DD60-52E9-4A7A80F286B0}" dt="2023-09-20T17:15:32.728" v="58" actId="20577"/>
        <pc:sldMkLst>
          <pc:docMk/>
          <pc:sldMk cId="2257585288" sldId="3089"/>
        </pc:sldMkLst>
        <pc:spChg chg="mod">
          <ac:chgData name="Mike Hicks" userId="S::mhicks@agilefleet.com::7a8095c1-be7a-46dd-99da-100fccf25387" providerId="AD" clId="Web-{7C36001D-1032-DD60-52E9-4A7A80F286B0}" dt="2023-09-20T17:15:32.728" v="58" actId="20577"/>
          <ac:spMkLst>
            <pc:docMk/>
            <pc:sldMk cId="2257585288" sldId="3089"/>
            <ac:spMk id="7" creationId="{484D21CC-8949-F74C-6C39-40FD8F0AAD22}"/>
          </ac:spMkLst>
        </pc:spChg>
      </pc:sldChg>
      <pc:sldChg chg="modSp">
        <pc:chgData name="Mike Hicks" userId="S::mhicks@agilefleet.com::7a8095c1-be7a-46dd-99da-100fccf25387" providerId="AD" clId="Web-{7C36001D-1032-DD60-52E9-4A7A80F286B0}" dt="2023-09-20T17:13:52.148" v="50" actId="14100"/>
        <pc:sldMkLst>
          <pc:docMk/>
          <pc:sldMk cId="2013581080" sldId="3090"/>
        </pc:sldMkLst>
        <pc:spChg chg="mod">
          <ac:chgData name="Mike Hicks" userId="S::mhicks@agilefleet.com::7a8095c1-be7a-46dd-99da-100fccf25387" providerId="AD" clId="Web-{7C36001D-1032-DD60-52E9-4A7A80F286B0}" dt="2023-09-20T17:13:20.491" v="46" actId="14100"/>
          <ac:spMkLst>
            <pc:docMk/>
            <pc:sldMk cId="2013581080" sldId="3090"/>
            <ac:spMk id="7" creationId="{484D21CC-8949-F74C-6C39-40FD8F0AAD22}"/>
          </ac:spMkLst>
        </pc:spChg>
        <pc:picChg chg="mod">
          <ac:chgData name="Mike Hicks" userId="S::mhicks@agilefleet.com::7a8095c1-be7a-46dd-99da-100fccf25387" providerId="AD" clId="Web-{7C36001D-1032-DD60-52E9-4A7A80F286B0}" dt="2023-09-20T17:13:45.835" v="48" actId="14100"/>
          <ac:picMkLst>
            <pc:docMk/>
            <pc:sldMk cId="2013581080" sldId="3090"/>
            <ac:picMk id="4" creationId="{B6ACC16D-5BFF-8DA4-B52E-2893E2CD9A30}"/>
          </ac:picMkLst>
        </pc:picChg>
        <pc:picChg chg="mod">
          <ac:chgData name="Mike Hicks" userId="S::mhicks@agilefleet.com::7a8095c1-be7a-46dd-99da-100fccf25387" providerId="AD" clId="Web-{7C36001D-1032-DD60-52E9-4A7A80F286B0}" dt="2023-09-20T17:13:52.148" v="50" actId="14100"/>
          <ac:picMkLst>
            <pc:docMk/>
            <pc:sldMk cId="2013581080" sldId="3090"/>
            <ac:picMk id="5" creationId="{4F4FD098-FE7C-830C-DC30-9A540F7C2531}"/>
          </ac:picMkLst>
        </pc:picChg>
      </pc:sldChg>
      <pc:sldChg chg="addSp modSp">
        <pc:chgData name="Mike Hicks" userId="S::mhicks@agilefleet.com::7a8095c1-be7a-46dd-99da-100fccf25387" providerId="AD" clId="Web-{7C36001D-1032-DD60-52E9-4A7A80F286B0}" dt="2023-09-20T17:12:12.709" v="39" actId="20577"/>
        <pc:sldMkLst>
          <pc:docMk/>
          <pc:sldMk cId="1140182577" sldId="3092"/>
        </pc:sldMkLst>
        <pc:spChg chg="add mod ord">
          <ac:chgData name="Mike Hicks" userId="S::mhicks@agilefleet.com::7a8095c1-be7a-46dd-99da-100fccf25387" providerId="AD" clId="Web-{7C36001D-1032-DD60-52E9-4A7A80F286B0}" dt="2023-09-20T17:11:00.598" v="31"/>
          <ac:spMkLst>
            <pc:docMk/>
            <pc:sldMk cId="1140182577" sldId="3092"/>
            <ac:spMk id="2" creationId="{C47D88E0-A836-216E-C145-027A16BB827B}"/>
          </ac:spMkLst>
        </pc:spChg>
        <pc:spChg chg="mod">
          <ac:chgData name="Mike Hicks" userId="S::mhicks@agilefleet.com::7a8095c1-be7a-46dd-99da-100fccf25387" providerId="AD" clId="Web-{7C36001D-1032-DD60-52E9-4A7A80F286B0}" dt="2023-09-20T17:11:36.114" v="36" actId="1076"/>
          <ac:spMkLst>
            <pc:docMk/>
            <pc:sldMk cId="1140182577" sldId="3092"/>
            <ac:spMk id="3" creationId="{2EED9A16-C8D1-3346-0704-377E873EAF83}"/>
          </ac:spMkLst>
        </pc:spChg>
        <pc:spChg chg="mod">
          <ac:chgData name="Mike Hicks" userId="S::mhicks@agilefleet.com::7a8095c1-be7a-46dd-99da-100fccf25387" providerId="AD" clId="Web-{7C36001D-1032-DD60-52E9-4A7A80F286B0}" dt="2023-09-20T17:12:12.709" v="39" actId="20577"/>
          <ac:spMkLst>
            <pc:docMk/>
            <pc:sldMk cId="1140182577" sldId="3092"/>
            <ac:spMk id="7" creationId="{484D21CC-8949-F74C-6C39-40FD8F0AAD22}"/>
          </ac:spMkLst>
        </pc:spChg>
        <pc:picChg chg="mod">
          <ac:chgData name="Mike Hicks" userId="S::mhicks@agilefleet.com::7a8095c1-be7a-46dd-99da-100fccf25387" providerId="AD" clId="Web-{7C36001D-1032-DD60-52E9-4A7A80F286B0}" dt="2023-09-20T17:11:27.786" v="35" actId="1076"/>
          <ac:picMkLst>
            <pc:docMk/>
            <pc:sldMk cId="1140182577" sldId="3092"/>
            <ac:picMk id="5" creationId="{CC992FC3-4228-4A1F-970F-DE0730540E19}"/>
          </ac:picMkLst>
        </pc:picChg>
      </pc:sldChg>
      <pc:sldChg chg="modSp">
        <pc:chgData name="Mike Hicks" userId="S::mhicks@agilefleet.com::7a8095c1-be7a-46dd-99da-100fccf25387" providerId="AD" clId="Web-{7C36001D-1032-DD60-52E9-4A7A80F286B0}" dt="2023-09-20T17:15:58.416" v="60" actId="1076"/>
        <pc:sldMkLst>
          <pc:docMk/>
          <pc:sldMk cId="1016524833" sldId="3094"/>
        </pc:sldMkLst>
        <pc:spChg chg="mod">
          <ac:chgData name="Mike Hicks" userId="S::mhicks@agilefleet.com::7a8095c1-be7a-46dd-99da-100fccf25387" providerId="AD" clId="Web-{7C36001D-1032-DD60-52E9-4A7A80F286B0}" dt="2023-09-20T17:15:17.931" v="57" actId="20577"/>
          <ac:spMkLst>
            <pc:docMk/>
            <pc:sldMk cId="1016524833" sldId="3094"/>
            <ac:spMk id="3" creationId="{7C301BC2-8871-5253-585D-F3A533F510A2}"/>
          </ac:spMkLst>
        </pc:spChg>
        <pc:picChg chg="mod">
          <ac:chgData name="Mike Hicks" userId="S::mhicks@agilefleet.com::7a8095c1-be7a-46dd-99da-100fccf25387" providerId="AD" clId="Web-{7C36001D-1032-DD60-52E9-4A7A80F286B0}" dt="2023-09-20T17:15:58.416" v="60" actId="1076"/>
          <ac:picMkLst>
            <pc:docMk/>
            <pc:sldMk cId="1016524833" sldId="3094"/>
            <ac:picMk id="5" creationId="{08B8007D-9A09-B860-C8B9-1E827BFB2DA8}"/>
          </ac:picMkLst>
        </pc:picChg>
      </pc:sldChg>
      <pc:sldChg chg="modSp">
        <pc:chgData name="Mike Hicks" userId="S::mhicks@agilefleet.com::7a8095c1-be7a-46dd-99da-100fccf25387" providerId="AD" clId="Web-{7C36001D-1032-DD60-52E9-4A7A80F286B0}" dt="2023-09-20T17:19:24.764" v="88" actId="1076"/>
        <pc:sldMkLst>
          <pc:docMk/>
          <pc:sldMk cId="3880268004" sldId="3095"/>
        </pc:sldMkLst>
        <pc:spChg chg="mod">
          <ac:chgData name="Mike Hicks" userId="S::mhicks@agilefleet.com::7a8095c1-be7a-46dd-99da-100fccf25387" providerId="AD" clId="Web-{7C36001D-1032-DD60-52E9-4A7A80F286B0}" dt="2023-09-20T17:19:02.545" v="84" actId="14100"/>
          <ac:spMkLst>
            <pc:docMk/>
            <pc:sldMk cId="3880268004" sldId="3095"/>
            <ac:spMk id="3" creationId="{0E0C2F7F-1BDF-B8F7-A724-620D197BD15B}"/>
          </ac:spMkLst>
        </pc:spChg>
        <pc:picChg chg="mod">
          <ac:chgData name="Mike Hicks" userId="S::mhicks@agilefleet.com::7a8095c1-be7a-46dd-99da-100fccf25387" providerId="AD" clId="Web-{7C36001D-1032-DD60-52E9-4A7A80F286B0}" dt="2023-09-20T17:19:24.764" v="88" actId="1076"/>
          <ac:picMkLst>
            <pc:docMk/>
            <pc:sldMk cId="3880268004" sldId="3095"/>
            <ac:picMk id="4" creationId="{B98EAB75-B42C-359B-AA8C-CACE8467B530}"/>
          </ac:picMkLst>
        </pc:picChg>
      </pc:sldChg>
      <pc:sldChg chg="modSp">
        <pc:chgData name="Mike Hicks" userId="S::mhicks@agilefleet.com::7a8095c1-be7a-46dd-99da-100fccf25387" providerId="AD" clId="Web-{7C36001D-1032-DD60-52E9-4A7A80F286B0}" dt="2023-09-20T17:25:24.912" v="106" actId="14100"/>
        <pc:sldMkLst>
          <pc:docMk/>
          <pc:sldMk cId="2316160418" sldId="3096"/>
        </pc:sldMkLst>
        <pc:spChg chg="mod">
          <ac:chgData name="Mike Hicks" userId="S::mhicks@agilefleet.com::7a8095c1-be7a-46dd-99da-100fccf25387" providerId="AD" clId="Web-{7C36001D-1032-DD60-52E9-4A7A80F286B0}" dt="2023-09-20T17:25:24.912" v="106" actId="14100"/>
          <ac:spMkLst>
            <pc:docMk/>
            <pc:sldMk cId="2316160418" sldId="3096"/>
            <ac:spMk id="3" creationId="{0E0C2F7F-1BDF-B8F7-A724-620D197BD15B}"/>
          </ac:spMkLst>
        </pc:spChg>
      </pc:sldChg>
      <pc:sldChg chg="modSp">
        <pc:chgData name="Mike Hicks" userId="S::mhicks@agilefleet.com::7a8095c1-be7a-46dd-99da-100fccf25387" providerId="AD" clId="Web-{7C36001D-1032-DD60-52E9-4A7A80F286B0}" dt="2023-09-20T17:21:37.173" v="99" actId="1076"/>
        <pc:sldMkLst>
          <pc:docMk/>
          <pc:sldMk cId="2119989105" sldId="3097"/>
        </pc:sldMkLst>
        <pc:spChg chg="mod">
          <ac:chgData name="Mike Hicks" userId="S::mhicks@agilefleet.com::7a8095c1-be7a-46dd-99da-100fccf25387" providerId="AD" clId="Web-{7C36001D-1032-DD60-52E9-4A7A80F286B0}" dt="2023-09-20T17:20:30.672" v="96" actId="14100"/>
          <ac:spMkLst>
            <pc:docMk/>
            <pc:sldMk cId="2119989105" sldId="3097"/>
            <ac:spMk id="3" creationId="{0E0C2F7F-1BDF-B8F7-A724-620D197BD15B}"/>
          </ac:spMkLst>
        </pc:spChg>
        <pc:picChg chg="mod">
          <ac:chgData name="Mike Hicks" userId="S::mhicks@agilefleet.com::7a8095c1-be7a-46dd-99da-100fccf25387" providerId="AD" clId="Web-{7C36001D-1032-DD60-52E9-4A7A80F286B0}" dt="2023-09-20T17:21:37.173" v="99" actId="1076"/>
          <ac:picMkLst>
            <pc:docMk/>
            <pc:sldMk cId="2119989105" sldId="3097"/>
            <ac:picMk id="5" creationId="{9D0381F0-3963-6E12-7145-7D0FB8E9F766}"/>
          </ac:picMkLst>
        </pc:picChg>
      </pc:sldChg>
      <pc:sldChg chg="modSp">
        <pc:chgData name="Mike Hicks" userId="S::mhicks@agilefleet.com::7a8095c1-be7a-46dd-99da-100fccf25387" providerId="AD" clId="Web-{7C36001D-1032-DD60-52E9-4A7A80F286B0}" dt="2023-09-20T17:26:27.476" v="117" actId="20577"/>
        <pc:sldMkLst>
          <pc:docMk/>
          <pc:sldMk cId="3676004473" sldId="3098"/>
        </pc:sldMkLst>
        <pc:spChg chg="mod">
          <ac:chgData name="Mike Hicks" userId="S::mhicks@agilefleet.com::7a8095c1-be7a-46dd-99da-100fccf25387" providerId="AD" clId="Web-{7C36001D-1032-DD60-52E9-4A7A80F286B0}" dt="2023-09-20T17:26:27.476" v="117" actId="20577"/>
          <ac:spMkLst>
            <pc:docMk/>
            <pc:sldMk cId="3676004473" sldId="3098"/>
            <ac:spMk id="3" creationId="{0E0C2F7F-1BDF-B8F7-A724-620D197BD15B}"/>
          </ac:spMkLst>
        </pc:spChg>
      </pc:sldChg>
      <pc:sldChg chg="addSp delSp modSp">
        <pc:chgData name="Mike Hicks" userId="S::mhicks@agilefleet.com::7a8095c1-be7a-46dd-99da-100fccf25387" providerId="AD" clId="Web-{7C36001D-1032-DD60-52E9-4A7A80F286B0}" dt="2023-09-20T17:27:50.634" v="148" actId="1076"/>
        <pc:sldMkLst>
          <pc:docMk/>
          <pc:sldMk cId="1711840733" sldId="3099"/>
        </pc:sldMkLst>
        <pc:spChg chg="del">
          <ac:chgData name="Mike Hicks" userId="S::mhicks@agilefleet.com::7a8095c1-be7a-46dd-99da-100fccf25387" providerId="AD" clId="Web-{7C36001D-1032-DD60-52E9-4A7A80F286B0}" dt="2023-09-20T17:26:56.351" v="120"/>
          <ac:spMkLst>
            <pc:docMk/>
            <pc:sldMk cId="1711840733" sldId="3099"/>
            <ac:spMk id="2" creationId="{10CBFB50-39C0-F0E8-BBBE-E94FC1079BFA}"/>
          </ac:spMkLst>
        </pc:spChg>
        <pc:spChg chg="mod">
          <ac:chgData name="Mike Hicks" userId="S::mhicks@agilefleet.com::7a8095c1-be7a-46dd-99da-100fccf25387" providerId="AD" clId="Web-{7C36001D-1032-DD60-52E9-4A7A80F286B0}" dt="2023-09-20T17:27:44.852" v="147" actId="20577"/>
          <ac:spMkLst>
            <pc:docMk/>
            <pc:sldMk cId="1711840733" sldId="3099"/>
            <ac:spMk id="3" creationId="{0E0C2F7F-1BDF-B8F7-A724-620D197BD15B}"/>
          </ac:spMkLst>
        </pc:spChg>
        <pc:spChg chg="add del mod">
          <ac:chgData name="Mike Hicks" userId="S::mhicks@agilefleet.com::7a8095c1-be7a-46dd-99da-100fccf25387" providerId="AD" clId="Web-{7C36001D-1032-DD60-52E9-4A7A80F286B0}" dt="2023-09-20T17:27:21.992" v="143" actId="20577"/>
          <ac:spMkLst>
            <pc:docMk/>
            <pc:sldMk cId="1711840733" sldId="3099"/>
            <ac:spMk id="5" creationId="{DC452D12-0868-08C8-6BAD-8744CFFF434E}"/>
          </ac:spMkLst>
        </pc:spChg>
        <pc:spChg chg="add del">
          <ac:chgData name="Mike Hicks" userId="S::mhicks@agilefleet.com::7a8095c1-be7a-46dd-99da-100fccf25387" providerId="AD" clId="Web-{7C36001D-1032-DD60-52E9-4A7A80F286B0}" dt="2023-09-20T17:27:13.289" v="124"/>
          <ac:spMkLst>
            <pc:docMk/>
            <pc:sldMk cId="1711840733" sldId="3099"/>
            <ac:spMk id="7" creationId="{B35BA8C8-E8A7-1AF0-E09B-9C23584FB900}"/>
          </ac:spMkLst>
        </pc:spChg>
        <pc:picChg chg="mod">
          <ac:chgData name="Mike Hicks" userId="S::mhicks@agilefleet.com::7a8095c1-be7a-46dd-99da-100fccf25387" providerId="AD" clId="Web-{7C36001D-1032-DD60-52E9-4A7A80F286B0}" dt="2023-09-20T17:27:50.634" v="148" actId="1076"/>
          <ac:picMkLst>
            <pc:docMk/>
            <pc:sldMk cId="1711840733" sldId="3099"/>
            <ac:picMk id="1028" creationId="{54C9CDAF-27D4-1914-8D67-4C3E12EEEF52}"/>
          </ac:picMkLst>
        </pc:picChg>
      </pc:sldChg>
      <pc:sldChg chg="delSp modSp mod modClrScheme chgLayout">
        <pc:chgData name="Mike Hicks" userId="S::mhicks@agilefleet.com::7a8095c1-be7a-46dd-99da-100fccf25387" providerId="AD" clId="Web-{7C36001D-1032-DD60-52E9-4A7A80F286B0}" dt="2023-09-20T17:08:00.578" v="17" actId="1076"/>
        <pc:sldMkLst>
          <pc:docMk/>
          <pc:sldMk cId="1012443638" sldId="3100"/>
        </pc:sldMkLst>
        <pc:spChg chg="mod ord">
          <ac:chgData name="Mike Hicks" userId="S::mhicks@agilefleet.com::7a8095c1-be7a-46dd-99da-100fccf25387" providerId="AD" clId="Web-{7C36001D-1032-DD60-52E9-4A7A80F286B0}" dt="2023-09-20T17:08:00.578" v="17" actId="1076"/>
          <ac:spMkLst>
            <pc:docMk/>
            <pc:sldMk cId="1012443638" sldId="3100"/>
            <ac:spMk id="9" creationId="{55D424E5-D6FF-E0C5-739B-7B49969F4A8D}"/>
          </ac:spMkLst>
        </pc:spChg>
        <pc:spChg chg="del">
          <ac:chgData name="Mike Hicks" userId="S::mhicks@agilefleet.com::7a8095c1-be7a-46dd-99da-100fccf25387" providerId="AD" clId="Web-{7C36001D-1032-DD60-52E9-4A7A80F286B0}" dt="2023-09-20T17:07:47.484" v="15"/>
          <ac:spMkLst>
            <pc:docMk/>
            <pc:sldMk cId="1012443638" sldId="3100"/>
            <ac:spMk id="12" creationId="{DD225310-176E-BE2F-FAAA-BC44C32D631E}"/>
          </ac:spMkLst>
        </pc:spChg>
      </pc:sldChg>
      <pc:sldChg chg="modSp">
        <pc:chgData name="Mike Hicks" userId="S::mhicks@agilefleet.com::7a8095c1-be7a-46dd-99da-100fccf25387" providerId="AD" clId="Web-{7C36001D-1032-DD60-52E9-4A7A80F286B0}" dt="2023-09-20T17:08:15.126" v="18" actId="1076"/>
        <pc:sldMkLst>
          <pc:docMk/>
          <pc:sldMk cId="3232303812" sldId="3101"/>
        </pc:sldMkLst>
        <pc:spChg chg="mod">
          <ac:chgData name="Mike Hicks" userId="S::mhicks@agilefleet.com::7a8095c1-be7a-46dd-99da-100fccf25387" providerId="AD" clId="Web-{7C36001D-1032-DD60-52E9-4A7A80F286B0}" dt="2023-09-20T17:08:15.126" v="18" actId="1076"/>
          <ac:spMkLst>
            <pc:docMk/>
            <pc:sldMk cId="3232303812" sldId="3101"/>
            <ac:spMk id="7" creationId="{484D21CC-8949-F74C-6C39-40FD8F0AAD22}"/>
          </ac:spMkLst>
        </pc:spChg>
      </pc:sldChg>
      <pc:sldChg chg="addSp modSp">
        <pc:chgData name="Mike Hicks" userId="S::mhicks@agilefleet.com::7a8095c1-be7a-46dd-99da-100fccf25387" providerId="AD" clId="Web-{7C36001D-1032-DD60-52E9-4A7A80F286B0}" dt="2023-09-20T17:09:35.549" v="25"/>
        <pc:sldMkLst>
          <pc:docMk/>
          <pc:sldMk cId="3843377345" sldId="3102"/>
        </pc:sldMkLst>
        <pc:spChg chg="mod">
          <ac:chgData name="Mike Hicks" userId="S::mhicks@agilefleet.com::7a8095c1-be7a-46dd-99da-100fccf25387" providerId="AD" clId="Web-{7C36001D-1032-DD60-52E9-4A7A80F286B0}" dt="2023-09-20T17:08:39.095" v="20" actId="1076"/>
          <ac:spMkLst>
            <pc:docMk/>
            <pc:sldMk cId="3843377345" sldId="3102"/>
            <ac:spMk id="3" creationId="{2EED9A16-C8D1-3346-0704-377E873EAF83}"/>
          </ac:spMkLst>
        </pc:spChg>
        <pc:spChg chg="add mod ord">
          <ac:chgData name="Mike Hicks" userId="S::mhicks@agilefleet.com::7a8095c1-be7a-46dd-99da-100fccf25387" providerId="AD" clId="Web-{7C36001D-1032-DD60-52E9-4A7A80F286B0}" dt="2023-09-20T17:09:35.549" v="25"/>
          <ac:spMkLst>
            <pc:docMk/>
            <pc:sldMk cId="3843377345" sldId="3102"/>
            <ac:spMk id="5" creationId="{39853F32-34A1-3D2A-A59A-42C8DEBB0B8E}"/>
          </ac:spMkLst>
        </pc:spChg>
        <pc:spChg chg="mod">
          <ac:chgData name="Mike Hicks" userId="S::mhicks@agilefleet.com::7a8095c1-be7a-46dd-99da-100fccf25387" providerId="AD" clId="Web-{7C36001D-1032-DD60-52E9-4A7A80F286B0}" dt="2023-09-20T17:08:29.438" v="19" actId="1076"/>
          <ac:spMkLst>
            <pc:docMk/>
            <pc:sldMk cId="3843377345" sldId="3102"/>
            <ac:spMk id="7" creationId="{484D21CC-8949-F74C-6C39-40FD8F0AAD22}"/>
          </ac:spMkLst>
        </pc:spChg>
      </pc:sldChg>
      <pc:sldChg chg="modSp">
        <pc:chgData name="Mike Hicks" userId="S::mhicks@agilefleet.com::7a8095c1-be7a-46dd-99da-100fccf25387" providerId="AD" clId="Web-{7C36001D-1032-DD60-52E9-4A7A80F286B0}" dt="2023-09-20T17:34:21.141" v="201" actId="20577"/>
        <pc:sldMkLst>
          <pc:docMk/>
          <pc:sldMk cId="279050171" sldId="3104"/>
        </pc:sldMkLst>
        <pc:spChg chg="mod">
          <ac:chgData name="Mike Hicks" userId="S::mhicks@agilefleet.com::7a8095c1-be7a-46dd-99da-100fccf25387" providerId="AD" clId="Web-{7C36001D-1032-DD60-52E9-4A7A80F286B0}" dt="2023-09-20T17:34:21.141" v="201" actId="20577"/>
          <ac:spMkLst>
            <pc:docMk/>
            <pc:sldMk cId="279050171" sldId="3104"/>
            <ac:spMk id="7" creationId="{484D21CC-8949-F74C-6C39-40FD8F0AAD22}"/>
          </ac:spMkLst>
        </pc:spChg>
      </pc:sldChg>
      <pc:sldChg chg="modSp">
        <pc:chgData name="Mike Hicks" userId="S::mhicks@agilefleet.com::7a8095c1-be7a-46dd-99da-100fccf25387" providerId="AD" clId="Web-{7C36001D-1032-DD60-52E9-4A7A80F286B0}" dt="2023-09-20T17:28:50.869" v="158" actId="20577"/>
        <pc:sldMkLst>
          <pc:docMk/>
          <pc:sldMk cId="3403108591" sldId="3113"/>
        </pc:sldMkLst>
        <pc:spChg chg="mod">
          <ac:chgData name="Mike Hicks" userId="S::mhicks@agilefleet.com::7a8095c1-be7a-46dd-99da-100fccf25387" providerId="AD" clId="Web-{7C36001D-1032-DD60-52E9-4A7A80F286B0}" dt="2023-09-20T17:28:50.869" v="158" actId="20577"/>
          <ac:spMkLst>
            <pc:docMk/>
            <pc:sldMk cId="3403108591" sldId="3113"/>
            <ac:spMk id="7" creationId="{484D21CC-8949-F74C-6C39-40FD8F0AAD22}"/>
          </ac:spMkLst>
        </pc:spChg>
        <pc:picChg chg="mod">
          <ac:chgData name="Mike Hicks" userId="S::mhicks@agilefleet.com::7a8095c1-be7a-46dd-99da-100fccf25387" providerId="AD" clId="Web-{7C36001D-1032-DD60-52E9-4A7A80F286B0}" dt="2023-09-20T17:28:19.681" v="152" actId="1076"/>
          <ac:picMkLst>
            <pc:docMk/>
            <pc:sldMk cId="3403108591" sldId="3113"/>
            <ac:picMk id="1026" creationId="{2B56D895-F5B0-4573-7F91-D4AF6616A362}"/>
          </ac:picMkLst>
        </pc:picChg>
      </pc:sldChg>
      <pc:sldChg chg="addSp delSp modSp">
        <pc:chgData name="Mike Hicks" userId="S::mhicks@agilefleet.com::7a8095c1-be7a-46dd-99da-100fccf25387" providerId="AD" clId="Web-{7C36001D-1032-DD60-52E9-4A7A80F286B0}" dt="2023-09-20T17:07:25.156" v="14" actId="1076"/>
        <pc:sldMkLst>
          <pc:docMk/>
          <pc:sldMk cId="1245474740" sldId="3118"/>
        </pc:sldMkLst>
        <pc:spChg chg="mod">
          <ac:chgData name="Mike Hicks" userId="S::mhicks@agilefleet.com::7a8095c1-be7a-46dd-99da-100fccf25387" providerId="AD" clId="Web-{7C36001D-1032-DD60-52E9-4A7A80F286B0}" dt="2023-09-20T17:06:49.499" v="9" actId="1076"/>
          <ac:spMkLst>
            <pc:docMk/>
            <pc:sldMk cId="1245474740" sldId="3118"/>
            <ac:spMk id="3" creationId="{6B90CADF-DE9A-2088-E152-27A366111C15}"/>
          </ac:spMkLst>
        </pc:spChg>
        <pc:picChg chg="add del mod">
          <ac:chgData name="Mike Hicks" userId="S::mhicks@agilefleet.com::7a8095c1-be7a-46dd-99da-100fccf25387" providerId="AD" clId="Web-{7C36001D-1032-DD60-52E9-4A7A80F286B0}" dt="2023-09-20T17:05:30.685" v="1"/>
          <ac:picMkLst>
            <pc:docMk/>
            <pc:sldMk cId="1245474740" sldId="3118"/>
            <ac:picMk id="5" creationId="{D2F4DDF5-B098-DFD3-3115-9500EEBB9550}"/>
          </ac:picMkLst>
        </pc:picChg>
        <pc:picChg chg="add mod modCrop">
          <ac:chgData name="Mike Hicks" userId="S::mhicks@agilefleet.com::7a8095c1-be7a-46dd-99da-100fccf25387" providerId="AD" clId="Web-{7C36001D-1032-DD60-52E9-4A7A80F286B0}" dt="2023-09-20T17:07:25.156" v="14" actId="1076"/>
          <ac:picMkLst>
            <pc:docMk/>
            <pc:sldMk cId="1245474740" sldId="3118"/>
            <ac:picMk id="6" creationId="{16104893-56AA-C035-3B97-2D9FF58A51C6}"/>
          </ac:picMkLst>
        </pc:picChg>
      </pc:sldChg>
      <pc:sldChg chg="modSp">
        <pc:chgData name="Mike Hicks" userId="S::mhicks@agilefleet.com::7a8095c1-be7a-46dd-99da-100fccf25387" providerId="AD" clId="Web-{7C36001D-1032-DD60-52E9-4A7A80F286B0}" dt="2023-09-20T17:30:30.871" v="171" actId="20577"/>
        <pc:sldMkLst>
          <pc:docMk/>
          <pc:sldMk cId="1636320325" sldId="3119"/>
        </pc:sldMkLst>
        <pc:spChg chg="mod">
          <ac:chgData name="Mike Hicks" userId="S::mhicks@agilefleet.com::7a8095c1-be7a-46dd-99da-100fccf25387" providerId="AD" clId="Web-{7C36001D-1032-DD60-52E9-4A7A80F286B0}" dt="2023-09-20T17:30:22.871" v="170" actId="20577"/>
          <ac:spMkLst>
            <pc:docMk/>
            <pc:sldMk cId="1636320325" sldId="3119"/>
            <ac:spMk id="2" creationId="{76A8846B-7EE6-B050-D8B0-4AFE3B16F46A}"/>
          </ac:spMkLst>
        </pc:spChg>
        <pc:spChg chg="mod">
          <ac:chgData name="Mike Hicks" userId="S::mhicks@agilefleet.com::7a8095c1-be7a-46dd-99da-100fccf25387" providerId="AD" clId="Web-{7C36001D-1032-DD60-52E9-4A7A80F286B0}" dt="2023-09-20T17:30:30.871" v="171" actId="20577"/>
          <ac:spMkLst>
            <pc:docMk/>
            <pc:sldMk cId="1636320325" sldId="3119"/>
            <ac:spMk id="7" creationId="{484D21CC-8949-F74C-6C39-40FD8F0AAD22}"/>
          </ac:spMkLst>
        </pc:spChg>
      </pc:sldChg>
      <pc:sldChg chg="modSp">
        <pc:chgData name="Mike Hicks" userId="S::mhicks@agilefleet.com::7a8095c1-be7a-46dd-99da-100fccf25387" providerId="AD" clId="Web-{7C36001D-1032-DD60-52E9-4A7A80F286B0}" dt="2023-09-20T17:32:26.764" v="182" actId="20577"/>
        <pc:sldMkLst>
          <pc:docMk/>
          <pc:sldMk cId="591005862" sldId="3120"/>
        </pc:sldMkLst>
        <pc:spChg chg="mod">
          <ac:chgData name="Mike Hicks" userId="S::mhicks@agilefleet.com::7a8095c1-be7a-46dd-99da-100fccf25387" providerId="AD" clId="Web-{7C36001D-1032-DD60-52E9-4A7A80F286B0}" dt="2023-09-20T17:32:26.764" v="182" actId="20577"/>
          <ac:spMkLst>
            <pc:docMk/>
            <pc:sldMk cId="591005862" sldId="3120"/>
            <ac:spMk id="2" creationId="{1D2F1F05-2906-78A8-5BD1-7B84882B5984}"/>
          </ac:spMkLst>
        </pc:spChg>
        <pc:spChg chg="mod">
          <ac:chgData name="Mike Hicks" userId="S::mhicks@agilefleet.com::7a8095c1-be7a-46dd-99da-100fccf25387" providerId="AD" clId="Web-{7C36001D-1032-DD60-52E9-4A7A80F286B0}" dt="2023-09-20T17:32:20.014" v="181" actId="20577"/>
          <ac:spMkLst>
            <pc:docMk/>
            <pc:sldMk cId="591005862" sldId="3120"/>
            <ac:spMk id="7" creationId="{484D21CC-8949-F74C-6C39-40FD8F0AAD22}"/>
          </ac:spMkLst>
        </pc:spChg>
        <pc:picChg chg="mod">
          <ac:chgData name="Mike Hicks" userId="S::mhicks@agilefleet.com::7a8095c1-be7a-46dd-99da-100fccf25387" providerId="AD" clId="Web-{7C36001D-1032-DD60-52E9-4A7A80F286B0}" dt="2023-09-20T17:31:47.873" v="178" actId="14100"/>
          <ac:picMkLst>
            <pc:docMk/>
            <pc:sldMk cId="591005862" sldId="3120"/>
            <ac:picMk id="2050" creationId="{7E76E6E6-4BE2-18D2-51FA-AF8CB972C807}"/>
          </ac:picMkLst>
        </pc:picChg>
        <pc:picChg chg="mod">
          <ac:chgData name="Mike Hicks" userId="S::mhicks@agilefleet.com::7a8095c1-be7a-46dd-99da-100fccf25387" providerId="AD" clId="Web-{7C36001D-1032-DD60-52E9-4A7A80F286B0}" dt="2023-09-20T17:32:10.545" v="179" actId="1076"/>
          <ac:picMkLst>
            <pc:docMk/>
            <pc:sldMk cId="591005862" sldId="3120"/>
            <ac:picMk id="2052" creationId="{E51090F4-2B2E-31AC-DCB7-3DA29AAA10E8}"/>
          </ac:picMkLst>
        </pc:picChg>
      </pc:sldChg>
      <pc:sldChg chg="modSp">
        <pc:chgData name="Mike Hicks" userId="S::mhicks@agilefleet.com::7a8095c1-be7a-46dd-99da-100fccf25387" providerId="AD" clId="Web-{7C36001D-1032-DD60-52E9-4A7A80F286B0}" dt="2023-09-20T17:33:51.735" v="195" actId="1076"/>
        <pc:sldMkLst>
          <pc:docMk/>
          <pc:sldMk cId="2060864262" sldId="3122"/>
        </pc:sldMkLst>
        <pc:spChg chg="mod">
          <ac:chgData name="Mike Hicks" userId="S::mhicks@agilefleet.com::7a8095c1-be7a-46dd-99da-100fccf25387" providerId="AD" clId="Web-{7C36001D-1032-DD60-52E9-4A7A80F286B0}" dt="2023-09-20T17:33:51.735" v="195" actId="1076"/>
          <ac:spMkLst>
            <pc:docMk/>
            <pc:sldMk cId="2060864262" sldId="3122"/>
            <ac:spMk id="4" creationId="{5BE22E82-1C0B-861D-92FB-7880C323DE6D}"/>
          </ac:spMkLst>
        </pc:spChg>
        <pc:spChg chg="mod">
          <ac:chgData name="Mike Hicks" userId="S::mhicks@agilefleet.com::7a8095c1-be7a-46dd-99da-100fccf25387" providerId="AD" clId="Web-{7C36001D-1032-DD60-52E9-4A7A80F286B0}" dt="2023-09-20T17:33:39.750" v="193" actId="20577"/>
          <ac:spMkLst>
            <pc:docMk/>
            <pc:sldMk cId="2060864262" sldId="3122"/>
            <ac:spMk id="7" creationId="{484D21CC-8949-F74C-6C39-40FD8F0AAD22}"/>
          </ac:spMkLst>
        </pc:spChg>
        <pc:picChg chg="mod">
          <ac:chgData name="Mike Hicks" userId="S::mhicks@agilefleet.com::7a8095c1-be7a-46dd-99da-100fccf25387" providerId="AD" clId="Web-{7C36001D-1032-DD60-52E9-4A7A80F286B0}" dt="2023-09-20T17:33:32.062" v="192" actId="1076"/>
          <ac:picMkLst>
            <pc:docMk/>
            <pc:sldMk cId="2060864262" sldId="3122"/>
            <ac:picMk id="4098" creationId="{143877F6-02E9-3023-6B9D-7F2B033F60EF}"/>
          </ac:picMkLst>
        </pc:picChg>
        <pc:picChg chg="mod">
          <ac:chgData name="Mike Hicks" userId="S::mhicks@agilefleet.com::7a8095c1-be7a-46dd-99da-100fccf25387" providerId="AD" clId="Web-{7C36001D-1032-DD60-52E9-4A7A80F286B0}" dt="2023-09-20T17:33:26.125" v="191" actId="1076"/>
          <ac:picMkLst>
            <pc:docMk/>
            <pc:sldMk cId="2060864262" sldId="3122"/>
            <ac:picMk id="4100" creationId="{CFDCEDF6-B6AE-E7A4-33A1-33419FE592F0}"/>
          </ac:picMkLst>
        </pc:picChg>
      </pc:sldChg>
      <pc:sldChg chg="modSp">
        <pc:chgData name="Mike Hicks" userId="S::mhicks@agilefleet.com::7a8095c1-be7a-46dd-99da-100fccf25387" providerId="AD" clId="Web-{7C36001D-1032-DD60-52E9-4A7A80F286B0}" dt="2023-09-20T17:39:48.211" v="248" actId="1076"/>
        <pc:sldMkLst>
          <pc:docMk/>
          <pc:sldMk cId="1709018583" sldId="3123"/>
        </pc:sldMkLst>
        <pc:spChg chg="mod">
          <ac:chgData name="Mike Hicks" userId="S::mhicks@agilefleet.com::7a8095c1-be7a-46dd-99da-100fccf25387" providerId="AD" clId="Web-{7C36001D-1032-DD60-52E9-4A7A80F286B0}" dt="2023-09-20T17:39:38.788" v="246" actId="1076"/>
          <ac:spMkLst>
            <pc:docMk/>
            <pc:sldMk cId="1709018583" sldId="3123"/>
            <ac:spMk id="5" creationId="{22387319-392F-E14E-21CE-FE55FE3157B0}"/>
          </ac:spMkLst>
        </pc:spChg>
        <pc:spChg chg="mod">
          <ac:chgData name="Mike Hicks" userId="S::mhicks@agilefleet.com::7a8095c1-be7a-46dd-99da-100fccf25387" providerId="AD" clId="Web-{7C36001D-1032-DD60-52E9-4A7A80F286B0}" dt="2023-09-20T17:39:38.788" v="247" actId="1076"/>
          <ac:spMkLst>
            <pc:docMk/>
            <pc:sldMk cId="1709018583" sldId="3123"/>
            <ac:spMk id="6" creationId="{5BE1346B-74E1-B088-4CB5-341D10962B03}"/>
          </ac:spMkLst>
        </pc:spChg>
        <pc:spChg chg="mod">
          <ac:chgData name="Mike Hicks" userId="S::mhicks@agilefleet.com::7a8095c1-be7a-46dd-99da-100fccf25387" providerId="AD" clId="Web-{7C36001D-1032-DD60-52E9-4A7A80F286B0}" dt="2023-09-20T17:39:48.211" v="248" actId="1076"/>
          <ac:spMkLst>
            <pc:docMk/>
            <pc:sldMk cId="1709018583" sldId="3123"/>
            <ac:spMk id="7" creationId="{484D21CC-8949-F74C-6C39-40FD8F0AAD22}"/>
          </ac:spMkLst>
        </pc:spChg>
        <pc:picChg chg="mod">
          <ac:chgData name="Mike Hicks" userId="S::mhicks@agilefleet.com::7a8095c1-be7a-46dd-99da-100fccf25387" providerId="AD" clId="Web-{7C36001D-1032-DD60-52E9-4A7A80F286B0}" dt="2023-09-20T17:39:38.773" v="245" actId="1076"/>
          <ac:picMkLst>
            <pc:docMk/>
            <pc:sldMk cId="1709018583" sldId="3123"/>
            <ac:picMk id="4" creationId="{AEFEFC82-BB4C-3954-AB80-721B840D6AE9}"/>
          </ac:picMkLst>
        </pc:picChg>
      </pc:sldChg>
      <pc:sldChg chg="modSp">
        <pc:chgData name="Mike Hicks" userId="S::mhicks@agilefleet.com::7a8095c1-be7a-46dd-99da-100fccf25387" providerId="AD" clId="Web-{7C36001D-1032-DD60-52E9-4A7A80F286B0}" dt="2023-09-20T17:41:08.900" v="259" actId="1076"/>
        <pc:sldMkLst>
          <pc:docMk/>
          <pc:sldMk cId="1942844873" sldId="3124"/>
        </pc:sldMkLst>
        <pc:spChg chg="mod">
          <ac:chgData name="Mike Hicks" userId="S::mhicks@agilefleet.com::7a8095c1-be7a-46dd-99da-100fccf25387" providerId="AD" clId="Web-{7C36001D-1032-DD60-52E9-4A7A80F286B0}" dt="2023-09-20T17:40:54.712" v="257" actId="14100"/>
          <ac:spMkLst>
            <pc:docMk/>
            <pc:sldMk cId="1942844873" sldId="3124"/>
            <ac:spMk id="7" creationId="{484D21CC-8949-F74C-6C39-40FD8F0AAD22}"/>
          </ac:spMkLst>
        </pc:spChg>
        <pc:picChg chg="mod">
          <ac:chgData name="Mike Hicks" userId="S::mhicks@agilefleet.com::7a8095c1-be7a-46dd-99da-100fccf25387" providerId="AD" clId="Web-{7C36001D-1032-DD60-52E9-4A7A80F286B0}" dt="2023-09-20T17:41:02.353" v="258" actId="1076"/>
          <ac:picMkLst>
            <pc:docMk/>
            <pc:sldMk cId="1942844873" sldId="3124"/>
            <ac:picMk id="4" creationId="{78239637-068E-2FDA-3356-595B7B67B221}"/>
          </ac:picMkLst>
        </pc:picChg>
        <pc:picChg chg="mod">
          <ac:chgData name="Mike Hicks" userId="S::mhicks@agilefleet.com::7a8095c1-be7a-46dd-99da-100fccf25387" providerId="AD" clId="Web-{7C36001D-1032-DD60-52E9-4A7A80F286B0}" dt="2023-09-20T17:41:08.900" v="259" actId="1076"/>
          <ac:picMkLst>
            <pc:docMk/>
            <pc:sldMk cId="1942844873" sldId="3124"/>
            <ac:picMk id="5" creationId="{471E9289-AFC7-E3DE-0F17-AC4800BD2706}"/>
          </ac:picMkLst>
        </pc:picChg>
      </pc:sldChg>
      <pc:sldChg chg="modSp">
        <pc:chgData name="Mike Hicks" userId="S::mhicks@agilefleet.com::7a8095c1-be7a-46dd-99da-100fccf25387" providerId="AD" clId="Web-{7C36001D-1032-DD60-52E9-4A7A80F286B0}" dt="2023-09-20T17:34:44.517" v="202" actId="20577"/>
        <pc:sldMkLst>
          <pc:docMk/>
          <pc:sldMk cId="2152919695" sldId="3125"/>
        </pc:sldMkLst>
        <pc:spChg chg="mod">
          <ac:chgData name="Mike Hicks" userId="S::mhicks@agilefleet.com::7a8095c1-be7a-46dd-99da-100fccf25387" providerId="AD" clId="Web-{7C36001D-1032-DD60-52E9-4A7A80F286B0}" dt="2023-09-20T17:34:44.517" v="202" actId="20577"/>
          <ac:spMkLst>
            <pc:docMk/>
            <pc:sldMk cId="2152919695" sldId="3125"/>
            <ac:spMk id="7" creationId="{484D21CC-8949-F74C-6C39-40FD8F0AAD22}"/>
          </ac:spMkLst>
        </pc:spChg>
      </pc:sldChg>
      <pc:sldChg chg="addSp modSp">
        <pc:chgData name="Mike Hicks" userId="S::mhicks@agilefleet.com::7a8095c1-be7a-46dd-99da-100fccf25387" providerId="AD" clId="Web-{7C36001D-1032-DD60-52E9-4A7A80F286B0}" dt="2023-09-20T17:36:22.785" v="212"/>
        <pc:sldMkLst>
          <pc:docMk/>
          <pc:sldMk cId="1941323910" sldId="3128"/>
        </pc:sldMkLst>
        <pc:spChg chg="add ord">
          <ac:chgData name="Mike Hicks" userId="S::mhicks@agilefleet.com::7a8095c1-be7a-46dd-99da-100fccf25387" providerId="AD" clId="Web-{7C36001D-1032-DD60-52E9-4A7A80F286B0}" dt="2023-09-20T17:35:56.097" v="207"/>
          <ac:spMkLst>
            <pc:docMk/>
            <pc:sldMk cId="1941323910" sldId="3128"/>
            <ac:spMk id="4" creationId="{8DAA77D1-333A-3FA4-F2AB-3EF20B3083E5}"/>
          </ac:spMkLst>
        </pc:spChg>
        <pc:spChg chg="mod">
          <ac:chgData name="Mike Hicks" userId="S::mhicks@agilefleet.com::7a8095c1-be7a-46dd-99da-100fccf25387" providerId="AD" clId="Web-{7C36001D-1032-DD60-52E9-4A7A80F286B0}" dt="2023-09-20T17:36:22.785" v="212"/>
          <ac:spMkLst>
            <pc:docMk/>
            <pc:sldMk cId="1941323910" sldId="3128"/>
            <ac:spMk id="7" creationId="{484D21CC-8949-F74C-6C39-40FD8F0AAD22}"/>
          </ac:spMkLst>
        </pc:spChg>
        <pc:picChg chg="mod">
          <ac:chgData name="Mike Hicks" userId="S::mhicks@agilefleet.com::7a8095c1-be7a-46dd-99da-100fccf25387" providerId="AD" clId="Web-{7C36001D-1032-DD60-52E9-4A7A80F286B0}" dt="2023-09-20T17:36:07.144" v="209" actId="1076"/>
          <ac:picMkLst>
            <pc:docMk/>
            <pc:sldMk cId="1941323910" sldId="3128"/>
            <ac:picMk id="6" creationId="{03BC7B25-7E00-7F2A-F420-061DAB2FC31B}"/>
          </ac:picMkLst>
        </pc:picChg>
      </pc:sldChg>
      <pc:sldChg chg="addSp modSp">
        <pc:chgData name="Mike Hicks" userId="S::mhicks@agilefleet.com::7a8095c1-be7a-46dd-99da-100fccf25387" providerId="AD" clId="Web-{7C36001D-1032-DD60-52E9-4A7A80F286B0}" dt="2023-09-20T17:37:26.458" v="224" actId="20577"/>
        <pc:sldMkLst>
          <pc:docMk/>
          <pc:sldMk cId="409122832" sldId="3129"/>
        </pc:sldMkLst>
        <pc:spChg chg="add ord">
          <ac:chgData name="Mike Hicks" userId="S::mhicks@agilefleet.com::7a8095c1-be7a-46dd-99da-100fccf25387" providerId="AD" clId="Web-{7C36001D-1032-DD60-52E9-4A7A80F286B0}" dt="2023-09-20T17:36:56.895" v="215"/>
          <ac:spMkLst>
            <pc:docMk/>
            <pc:sldMk cId="409122832" sldId="3129"/>
            <ac:spMk id="4" creationId="{3EC8BD38-0BA4-15F0-79D5-BC9EB77C80E3}"/>
          </ac:spMkLst>
        </pc:spChg>
        <pc:spChg chg="mod">
          <ac:chgData name="Mike Hicks" userId="S::mhicks@agilefleet.com::7a8095c1-be7a-46dd-99da-100fccf25387" providerId="AD" clId="Web-{7C36001D-1032-DD60-52E9-4A7A80F286B0}" dt="2023-09-20T17:37:26.458" v="224" actId="20577"/>
          <ac:spMkLst>
            <pc:docMk/>
            <pc:sldMk cId="409122832" sldId="3129"/>
            <ac:spMk id="7" creationId="{484D21CC-8949-F74C-6C39-40FD8F0AAD22}"/>
          </ac:spMkLst>
        </pc:spChg>
        <pc:picChg chg="mod">
          <ac:chgData name="Mike Hicks" userId="S::mhicks@agilefleet.com::7a8095c1-be7a-46dd-99da-100fccf25387" providerId="AD" clId="Web-{7C36001D-1032-DD60-52E9-4A7A80F286B0}" dt="2023-09-20T17:37:06.598" v="217" actId="1076"/>
          <ac:picMkLst>
            <pc:docMk/>
            <pc:sldMk cId="409122832" sldId="3129"/>
            <ac:picMk id="5" creationId="{30C0F8A0-AA59-6EF1-E7D4-34E74E009C88}"/>
          </ac:picMkLst>
        </pc:picChg>
      </pc:sldChg>
      <pc:sldChg chg="addSp modSp">
        <pc:chgData name="Mike Hicks" userId="S::mhicks@agilefleet.com::7a8095c1-be7a-46dd-99da-100fccf25387" providerId="AD" clId="Web-{7C36001D-1032-DD60-52E9-4A7A80F286B0}" dt="2023-09-20T17:38:27.725" v="235" actId="20577"/>
        <pc:sldMkLst>
          <pc:docMk/>
          <pc:sldMk cId="1238366836" sldId="3130"/>
        </pc:sldMkLst>
        <pc:spChg chg="mod">
          <ac:chgData name="Mike Hicks" userId="S::mhicks@agilefleet.com::7a8095c1-be7a-46dd-99da-100fccf25387" providerId="AD" clId="Web-{7C36001D-1032-DD60-52E9-4A7A80F286B0}" dt="2023-09-20T17:38:27.725" v="235" actId="20577"/>
          <ac:spMkLst>
            <pc:docMk/>
            <pc:sldMk cId="1238366836" sldId="3130"/>
            <ac:spMk id="7" creationId="{484D21CC-8949-F74C-6C39-40FD8F0AAD22}"/>
          </ac:spMkLst>
        </pc:spChg>
        <pc:spChg chg="add ord">
          <ac:chgData name="Mike Hicks" userId="S::mhicks@agilefleet.com::7a8095c1-be7a-46dd-99da-100fccf25387" providerId="AD" clId="Web-{7C36001D-1032-DD60-52E9-4A7A80F286B0}" dt="2023-09-20T17:37:43.036" v="226"/>
          <ac:spMkLst>
            <pc:docMk/>
            <pc:sldMk cId="1238366836" sldId="3130"/>
            <ac:spMk id="10" creationId="{F21502EF-64D1-69BB-B6BF-73722DD599D4}"/>
          </ac:spMkLst>
        </pc:spChg>
        <pc:grpChg chg="mod">
          <ac:chgData name="Mike Hicks" userId="S::mhicks@agilefleet.com::7a8095c1-be7a-46dd-99da-100fccf25387" providerId="AD" clId="Web-{7C36001D-1032-DD60-52E9-4A7A80F286B0}" dt="2023-09-20T17:38:08.334" v="231" actId="1076"/>
          <ac:grpSpMkLst>
            <pc:docMk/>
            <pc:sldMk cId="1238366836" sldId="3130"/>
            <ac:grpSpMk id="9" creationId="{9B3685BC-41D5-1F7C-9EE0-3B10C98EDA25}"/>
          </ac:grpSpMkLst>
        </pc:grpChg>
      </pc:sldChg>
    </pc:docChg>
  </pc:docChgLst>
  <pc:docChgLst>
    <pc:chgData name="Mike Hicks" userId="S::mhicks@agilefleet.com::7a8095c1-be7a-46dd-99da-100fccf25387" providerId="AD" clId="Web-{459B15FC-3A24-5451-9DB6-E0238847A7BF}"/>
    <pc:docChg chg="modSld">
      <pc:chgData name="Mike Hicks" userId="S::mhicks@agilefleet.com::7a8095c1-be7a-46dd-99da-100fccf25387" providerId="AD" clId="Web-{459B15FC-3A24-5451-9DB6-E0238847A7BF}" dt="2023-09-21T14:00:39.209" v="62" actId="1076"/>
      <pc:docMkLst>
        <pc:docMk/>
      </pc:docMkLst>
      <pc:sldChg chg="modSp">
        <pc:chgData name="Mike Hicks" userId="S::mhicks@agilefleet.com::7a8095c1-be7a-46dd-99da-100fccf25387" providerId="AD" clId="Web-{459B15FC-3A24-5451-9DB6-E0238847A7BF}" dt="2023-09-21T13:57:13.282" v="45" actId="20577"/>
        <pc:sldMkLst>
          <pc:docMk/>
          <pc:sldMk cId="2359785566" sldId="3107"/>
        </pc:sldMkLst>
        <pc:spChg chg="mod">
          <ac:chgData name="Mike Hicks" userId="S::mhicks@agilefleet.com::7a8095c1-be7a-46dd-99da-100fccf25387" providerId="AD" clId="Web-{459B15FC-3A24-5451-9DB6-E0238847A7BF}" dt="2023-09-21T13:57:13.282" v="45" actId="20577"/>
          <ac:spMkLst>
            <pc:docMk/>
            <pc:sldMk cId="2359785566" sldId="3107"/>
            <ac:spMk id="7" creationId="{484D21CC-8949-F74C-6C39-40FD8F0AAD22}"/>
          </ac:spMkLst>
        </pc:spChg>
      </pc:sldChg>
      <pc:sldChg chg="modSp">
        <pc:chgData name="Mike Hicks" userId="S::mhicks@agilefleet.com::7a8095c1-be7a-46dd-99da-100fccf25387" providerId="AD" clId="Web-{459B15FC-3A24-5451-9DB6-E0238847A7BF}" dt="2023-09-21T14:00:39.209" v="62" actId="1076"/>
        <pc:sldMkLst>
          <pc:docMk/>
          <pc:sldMk cId="369627450" sldId="3110"/>
        </pc:sldMkLst>
        <pc:spChg chg="mod">
          <ac:chgData name="Mike Hicks" userId="S::mhicks@agilefleet.com::7a8095c1-be7a-46dd-99da-100fccf25387" providerId="AD" clId="Web-{459B15FC-3A24-5451-9DB6-E0238847A7BF}" dt="2023-09-21T14:00:39.209" v="62" actId="1076"/>
          <ac:spMkLst>
            <pc:docMk/>
            <pc:sldMk cId="369627450" sldId="3110"/>
            <ac:spMk id="7" creationId="{484D21CC-8949-F74C-6C39-40FD8F0AAD22}"/>
          </ac:spMkLst>
        </pc:spChg>
      </pc:sldChg>
      <pc:sldChg chg="modSp">
        <pc:chgData name="Mike Hicks" userId="S::mhicks@agilefleet.com::7a8095c1-be7a-46dd-99da-100fccf25387" providerId="AD" clId="Web-{459B15FC-3A24-5451-9DB6-E0238847A7BF}" dt="2023-09-21T13:58:35.096" v="61" actId="20577"/>
        <pc:sldMkLst>
          <pc:docMk/>
          <pc:sldMk cId="2023887394" sldId="3111"/>
        </pc:sldMkLst>
        <pc:spChg chg="mod">
          <ac:chgData name="Mike Hicks" userId="S::mhicks@agilefleet.com::7a8095c1-be7a-46dd-99da-100fccf25387" providerId="AD" clId="Web-{459B15FC-3A24-5451-9DB6-E0238847A7BF}" dt="2023-09-21T13:58:35.096" v="61" actId="20577"/>
          <ac:spMkLst>
            <pc:docMk/>
            <pc:sldMk cId="2023887394" sldId="3111"/>
            <ac:spMk id="9" creationId="{255C0398-2236-A5D9-03F1-F7A253B920A0}"/>
          </ac:spMkLst>
        </pc:spChg>
      </pc:sldChg>
      <pc:sldChg chg="addSp modSp">
        <pc:chgData name="Mike Hicks" userId="S::mhicks@agilefleet.com::7a8095c1-be7a-46dd-99da-100fccf25387" providerId="AD" clId="Web-{459B15FC-3A24-5451-9DB6-E0238847A7BF}" dt="2023-09-21T13:41:46.729" v="18"/>
        <pc:sldMkLst>
          <pc:docMk/>
          <pc:sldMk cId="1471032508" sldId="3112"/>
        </pc:sldMkLst>
        <pc:spChg chg="mod">
          <ac:chgData name="Mike Hicks" userId="S::mhicks@agilefleet.com::7a8095c1-be7a-46dd-99da-100fccf25387" providerId="AD" clId="Web-{459B15FC-3A24-5451-9DB6-E0238847A7BF}" dt="2023-09-21T13:41:05.103" v="13" actId="1076"/>
          <ac:spMkLst>
            <pc:docMk/>
            <pc:sldMk cId="1471032508" sldId="3112"/>
            <ac:spMk id="2" creationId="{26300D0F-00A0-53A8-F2F8-DEA005A801D8}"/>
          </ac:spMkLst>
        </pc:spChg>
        <pc:spChg chg="mod">
          <ac:chgData name="Mike Hicks" userId="S::mhicks@agilefleet.com::7a8095c1-be7a-46dd-99da-100fccf25387" providerId="AD" clId="Web-{459B15FC-3A24-5451-9DB6-E0238847A7BF}" dt="2023-09-21T13:39:48.038" v="1" actId="1076"/>
          <ac:spMkLst>
            <pc:docMk/>
            <pc:sldMk cId="1471032508" sldId="3112"/>
            <ac:spMk id="3" creationId="{2EED9A16-C8D1-3346-0704-377E873EAF83}"/>
          </ac:spMkLst>
        </pc:spChg>
        <pc:spChg chg="add ord">
          <ac:chgData name="Mike Hicks" userId="S::mhicks@agilefleet.com::7a8095c1-be7a-46dd-99da-100fccf25387" providerId="AD" clId="Web-{459B15FC-3A24-5451-9DB6-E0238847A7BF}" dt="2023-09-21T13:41:46.729" v="18"/>
          <ac:spMkLst>
            <pc:docMk/>
            <pc:sldMk cId="1471032508" sldId="3112"/>
            <ac:spMk id="5" creationId="{D8034C87-56F4-FF8C-81C5-5E3609C681BC}"/>
          </ac:spMkLst>
        </pc:spChg>
        <pc:spChg chg="mod">
          <ac:chgData name="Mike Hicks" userId="S::mhicks@agilefleet.com::7a8095c1-be7a-46dd-99da-100fccf25387" providerId="AD" clId="Web-{459B15FC-3A24-5451-9DB6-E0238847A7BF}" dt="2023-09-21T13:41:11.947" v="14" actId="1076"/>
          <ac:spMkLst>
            <pc:docMk/>
            <pc:sldMk cId="1471032508" sldId="3112"/>
            <ac:spMk id="6" creationId="{BF9E6D27-EC5A-E13B-F46F-443393F7813A}"/>
          </ac:spMkLst>
        </pc:spChg>
        <pc:spChg chg="mod">
          <ac:chgData name="Mike Hicks" userId="S::mhicks@agilefleet.com::7a8095c1-be7a-46dd-99da-100fccf25387" providerId="AD" clId="Web-{459B15FC-3A24-5451-9DB6-E0238847A7BF}" dt="2023-09-21T13:40:36.321" v="9" actId="20577"/>
          <ac:spMkLst>
            <pc:docMk/>
            <pc:sldMk cId="1471032508" sldId="3112"/>
            <ac:spMk id="7" creationId="{484D21CC-8949-F74C-6C39-40FD8F0AAD22}"/>
          </ac:spMkLst>
        </pc:spChg>
        <pc:picChg chg="mod">
          <ac:chgData name="Mike Hicks" userId="S::mhicks@agilefleet.com::7a8095c1-be7a-46dd-99da-100fccf25387" providerId="AD" clId="Web-{459B15FC-3A24-5451-9DB6-E0238847A7BF}" dt="2023-09-21T13:41:23.759" v="16" actId="1076"/>
          <ac:picMkLst>
            <pc:docMk/>
            <pc:sldMk cId="1471032508" sldId="3112"/>
            <ac:picMk id="4102" creationId="{F8B64BAA-50A1-23DA-F47D-A882192F68CB}"/>
          </ac:picMkLst>
        </pc:picChg>
      </pc:sldChg>
      <pc:sldChg chg="modSp">
        <pc:chgData name="Mike Hicks" userId="S::mhicks@agilefleet.com::7a8095c1-be7a-46dd-99da-100fccf25387" providerId="AD" clId="Web-{459B15FC-3A24-5451-9DB6-E0238847A7BF}" dt="2023-09-21T13:56:44.063" v="41" actId="1076"/>
        <pc:sldMkLst>
          <pc:docMk/>
          <pc:sldMk cId="955421874" sldId="3126"/>
        </pc:sldMkLst>
        <pc:spChg chg="mod">
          <ac:chgData name="Mike Hicks" userId="S::mhicks@agilefleet.com::7a8095c1-be7a-46dd-99da-100fccf25387" providerId="AD" clId="Web-{459B15FC-3A24-5451-9DB6-E0238847A7BF}" dt="2023-09-21T13:56:27.281" v="36" actId="14100"/>
          <ac:spMkLst>
            <pc:docMk/>
            <pc:sldMk cId="955421874" sldId="3126"/>
            <ac:spMk id="6" creationId="{1920E4D1-EA7A-8462-055D-9EA86D0FEB05}"/>
          </ac:spMkLst>
        </pc:spChg>
        <pc:spChg chg="mod">
          <ac:chgData name="Mike Hicks" userId="S::mhicks@agilefleet.com::7a8095c1-be7a-46dd-99da-100fccf25387" providerId="AD" clId="Web-{459B15FC-3A24-5451-9DB6-E0238847A7BF}" dt="2023-09-21T13:56:44.063" v="41" actId="1076"/>
          <ac:spMkLst>
            <pc:docMk/>
            <pc:sldMk cId="955421874" sldId="3126"/>
            <ac:spMk id="7" creationId="{484D21CC-8949-F74C-6C39-40FD8F0AAD22}"/>
          </ac:spMkLst>
        </pc:spChg>
        <pc:picChg chg="mod">
          <ac:chgData name="Mike Hicks" userId="S::mhicks@agilefleet.com::7a8095c1-be7a-46dd-99da-100fccf25387" providerId="AD" clId="Web-{459B15FC-3A24-5451-9DB6-E0238847A7BF}" dt="2023-09-21T13:56:27.281" v="37" actId="14100"/>
          <ac:picMkLst>
            <pc:docMk/>
            <pc:sldMk cId="955421874" sldId="3126"/>
            <ac:picMk id="5" creationId="{56CDAF93-586B-1EE5-BC80-56650D879F06}"/>
          </ac:picMkLst>
        </pc:picChg>
      </pc:sldChg>
      <pc:sldChg chg="modSp">
        <pc:chgData name="Mike Hicks" userId="S::mhicks@agilefleet.com::7a8095c1-be7a-46dd-99da-100fccf25387" providerId="AD" clId="Web-{459B15FC-3A24-5451-9DB6-E0238847A7BF}" dt="2023-09-21T13:42:25.683" v="24" actId="1076"/>
        <pc:sldMkLst>
          <pc:docMk/>
          <pc:sldMk cId="2835132026" sldId="3127"/>
        </pc:sldMkLst>
        <pc:spChg chg="mod">
          <ac:chgData name="Mike Hicks" userId="S::mhicks@agilefleet.com::7a8095c1-be7a-46dd-99da-100fccf25387" providerId="AD" clId="Web-{459B15FC-3A24-5451-9DB6-E0238847A7BF}" dt="2023-09-21T13:42:25.683" v="24" actId="1076"/>
          <ac:spMkLst>
            <pc:docMk/>
            <pc:sldMk cId="2835132026" sldId="3127"/>
            <ac:spMk id="7" creationId="{484D21CC-8949-F74C-6C39-40FD8F0AAD22}"/>
          </ac:spMkLst>
        </pc:spChg>
      </pc:sldChg>
      <pc:sldChg chg="modSp">
        <pc:chgData name="Mike Hicks" userId="S::mhicks@agilefleet.com::7a8095c1-be7a-46dd-99da-100fccf25387" providerId="AD" clId="Web-{459B15FC-3A24-5451-9DB6-E0238847A7BF}" dt="2023-09-21T13:58:01.596" v="57" actId="20577"/>
        <pc:sldMkLst>
          <pc:docMk/>
          <pc:sldMk cId="3043064929" sldId="3137"/>
        </pc:sldMkLst>
        <pc:spChg chg="mod">
          <ac:chgData name="Mike Hicks" userId="S::mhicks@agilefleet.com::7a8095c1-be7a-46dd-99da-100fccf25387" providerId="AD" clId="Web-{459B15FC-3A24-5451-9DB6-E0238847A7BF}" dt="2023-09-21T13:58:01.596" v="57" actId="20577"/>
          <ac:spMkLst>
            <pc:docMk/>
            <pc:sldMk cId="3043064929" sldId="3137"/>
            <ac:spMk id="9" creationId="{255C0398-2236-A5D9-03F1-F7A253B920A0}"/>
          </ac:spMkLst>
        </pc:spChg>
        <pc:picChg chg="mod">
          <ac:chgData name="Mike Hicks" userId="S::mhicks@agilefleet.com::7a8095c1-be7a-46dd-99da-100fccf25387" providerId="AD" clId="Web-{459B15FC-3A24-5451-9DB6-E0238847A7BF}" dt="2023-09-21T13:57:57.908" v="55" actId="1076"/>
          <ac:picMkLst>
            <pc:docMk/>
            <pc:sldMk cId="3043064929" sldId="3137"/>
            <ac:picMk id="7" creationId="{637A274F-F175-F957-064F-E2A975AA182D}"/>
          </ac:picMkLst>
        </pc:picChg>
      </pc:sldChg>
      <pc:sldChg chg="modSp">
        <pc:chgData name="Mike Hicks" userId="S::mhicks@agilefleet.com::7a8095c1-be7a-46dd-99da-100fccf25387" providerId="AD" clId="Web-{459B15FC-3A24-5451-9DB6-E0238847A7BF}" dt="2023-09-21T13:42:09.135" v="23" actId="14100"/>
        <pc:sldMkLst>
          <pc:docMk/>
          <pc:sldMk cId="892983818" sldId="3138"/>
        </pc:sldMkLst>
        <pc:spChg chg="mod">
          <ac:chgData name="Mike Hicks" userId="S::mhicks@agilefleet.com::7a8095c1-be7a-46dd-99da-100fccf25387" providerId="AD" clId="Web-{459B15FC-3A24-5451-9DB6-E0238847A7BF}" dt="2023-09-21T13:42:09.135" v="23" actId="14100"/>
          <ac:spMkLst>
            <pc:docMk/>
            <pc:sldMk cId="892983818" sldId="3138"/>
            <ac:spMk id="7" creationId="{484D21CC-8949-F74C-6C39-40FD8F0AAD22}"/>
          </ac:spMkLst>
        </pc:spChg>
      </pc:sldChg>
      <pc:sldChg chg="modSp">
        <pc:chgData name="Mike Hicks" userId="S::mhicks@agilefleet.com::7a8095c1-be7a-46dd-99da-100fccf25387" providerId="AD" clId="Web-{459B15FC-3A24-5451-9DB6-E0238847A7BF}" dt="2023-09-21T13:51:50.024" v="32" actId="20577"/>
        <pc:sldMkLst>
          <pc:docMk/>
          <pc:sldMk cId="4287619162" sldId="3139"/>
        </pc:sldMkLst>
        <pc:spChg chg="mod">
          <ac:chgData name="Mike Hicks" userId="S::mhicks@agilefleet.com::7a8095c1-be7a-46dd-99da-100fccf25387" providerId="AD" clId="Web-{459B15FC-3A24-5451-9DB6-E0238847A7BF}" dt="2023-09-21T13:51:35.774" v="29" actId="20577"/>
          <ac:spMkLst>
            <pc:docMk/>
            <pc:sldMk cId="4287619162" sldId="3139"/>
            <ac:spMk id="2" creationId="{78399AEA-069A-4822-C8FD-60CCD7ECD3FF}"/>
          </ac:spMkLst>
        </pc:spChg>
        <pc:spChg chg="mod">
          <ac:chgData name="Mike Hicks" userId="S::mhicks@agilefleet.com::7a8095c1-be7a-46dd-99da-100fccf25387" providerId="AD" clId="Web-{459B15FC-3A24-5451-9DB6-E0238847A7BF}" dt="2023-09-21T13:51:44.680" v="31" actId="20577"/>
          <ac:spMkLst>
            <pc:docMk/>
            <pc:sldMk cId="4287619162" sldId="3139"/>
            <ac:spMk id="4" creationId="{3B6629A8-9EA3-B0E4-31B0-1A126CF53D20}"/>
          </ac:spMkLst>
        </pc:spChg>
        <pc:spChg chg="mod">
          <ac:chgData name="Mike Hicks" userId="S::mhicks@agilefleet.com::7a8095c1-be7a-46dd-99da-100fccf25387" providerId="AD" clId="Web-{459B15FC-3A24-5451-9DB6-E0238847A7BF}" dt="2023-09-21T13:51:50.024" v="32" actId="20577"/>
          <ac:spMkLst>
            <pc:docMk/>
            <pc:sldMk cId="4287619162" sldId="3139"/>
            <ac:spMk id="5" creationId="{60D0DAA1-2188-4BD1-14BB-65D02197C3EE}"/>
          </ac:spMkLst>
        </pc:spChg>
        <pc:spChg chg="mod">
          <ac:chgData name="Mike Hicks" userId="S::mhicks@agilefleet.com::7a8095c1-be7a-46dd-99da-100fccf25387" providerId="AD" clId="Web-{459B15FC-3A24-5451-9DB6-E0238847A7BF}" dt="2023-09-21T13:51:40.258" v="30" actId="20577"/>
          <ac:spMkLst>
            <pc:docMk/>
            <pc:sldMk cId="4287619162" sldId="3139"/>
            <ac:spMk id="7" creationId="{484D21CC-8949-F74C-6C39-40FD8F0AAD22}"/>
          </ac:spMkLst>
        </pc:spChg>
      </pc:sldChg>
    </pc:docChg>
  </pc:docChgLst>
  <pc:docChgLst>
    <pc:chgData name="Mike Hicks" userId="S::mhicks@agilefleet.com::7a8095c1-be7a-46dd-99da-100fccf25387" providerId="AD" clId="Web-{D92CDEA0-4132-89BF-0EE3-69E4562336C7}"/>
    <pc:docChg chg="modSld">
      <pc:chgData name="Mike Hicks" userId="S::mhicks@agilefleet.com::7a8095c1-be7a-46dd-99da-100fccf25387" providerId="AD" clId="Web-{D92CDEA0-4132-89BF-0EE3-69E4562336C7}" dt="2023-09-22T15:00:52.054" v="0"/>
      <pc:docMkLst>
        <pc:docMk/>
      </pc:docMkLst>
      <pc:sldChg chg="addSp modSp mod modClrScheme chgLayout">
        <pc:chgData name="Mike Hicks" userId="S::mhicks@agilefleet.com::7a8095c1-be7a-46dd-99da-100fccf25387" providerId="AD" clId="Web-{D92CDEA0-4132-89BF-0EE3-69E4562336C7}" dt="2023-09-22T15:00:52.054" v="0"/>
        <pc:sldMkLst>
          <pc:docMk/>
          <pc:sldMk cId="1012443638" sldId="3100"/>
        </pc:sldMkLst>
        <pc:spChg chg="add mod ord">
          <ac:chgData name="Mike Hicks" userId="S::mhicks@agilefleet.com::7a8095c1-be7a-46dd-99da-100fccf25387" providerId="AD" clId="Web-{D92CDEA0-4132-89BF-0EE3-69E4562336C7}" dt="2023-09-22T15:00:52.054" v="0"/>
          <ac:spMkLst>
            <pc:docMk/>
            <pc:sldMk cId="1012443638" sldId="3100"/>
            <ac:spMk id="2" creationId="{44544FB6-2543-BFE4-3312-F214693121D9}"/>
          </ac:spMkLst>
        </pc:spChg>
        <pc:spChg chg="mod ord">
          <ac:chgData name="Mike Hicks" userId="S::mhicks@agilefleet.com::7a8095c1-be7a-46dd-99da-100fccf25387" providerId="AD" clId="Web-{D92CDEA0-4132-89BF-0EE3-69E4562336C7}" dt="2023-09-22T15:00:52.054" v="0"/>
          <ac:spMkLst>
            <pc:docMk/>
            <pc:sldMk cId="1012443638" sldId="3100"/>
            <ac:spMk id="9" creationId="{55D424E5-D6FF-E0C5-739B-7B49969F4A8D}"/>
          </ac:spMkLst>
        </pc:spChg>
      </pc:sldChg>
    </pc:docChg>
  </pc:docChgLst>
  <pc:docChgLst>
    <pc:chgData name="David Kennerley" userId="79306323-ce79-4650-94dd-2c72a7e933c7" providerId="ADAL" clId="{1CEB0640-6F9E-4BB7-99D7-E4F693CA932C}"/>
    <pc:docChg chg="undo redo custSel addSld delSld modSld sldOrd">
      <pc:chgData name="David Kennerley" userId="79306323-ce79-4650-94dd-2c72a7e933c7" providerId="ADAL" clId="{1CEB0640-6F9E-4BB7-99D7-E4F693CA932C}" dt="2023-09-22T18:31:20.738" v="1913"/>
      <pc:docMkLst>
        <pc:docMk/>
      </pc:docMkLst>
      <pc:sldChg chg="modSp mod">
        <pc:chgData name="David Kennerley" userId="79306323-ce79-4650-94dd-2c72a7e933c7" providerId="ADAL" clId="{1CEB0640-6F9E-4BB7-99D7-E4F693CA932C}" dt="2023-09-17T00:59:46.851" v="698" actId="20577"/>
        <pc:sldMkLst>
          <pc:docMk/>
          <pc:sldMk cId="295635164" sldId="260"/>
        </pc:sldMkLst>
        <pc:spChg chg="mod">
          <ac:chgData name="David Kennerley" userId="79306323-ce79-4650-94dd-2c72a7e933c7" providerId="ADAL" clId="{1CEB0640-6F9E-4BB7-99D7-E4F693CA932C}" dt="2023-09-17T00:59:46.851" v="698" actId="20577"/>
          <ac:spMkLst>
            <pc:docMk/>
            <pc:sldMk cId="295635164" sldId="260"/>
            <ac:spMk id="3" creationId="{CD45CEFF-E6CC-AC20-086B-53D9066DDAC5}"/>
          </ac:spMkLst>
        </pc:spChg>
      </pc:sldChg>
      <pc:sldChg chg="modSp del mod ord">
        <pc:chgData name="David Kennerley" userId="79306323-ce79-4650-94dd-2c72a7e933c7" providerId="ADAL" clId="{1CEB0640-6F9E-4BB7-99D7-E4F693CA932C}" dt="2023-09-13T13:14:59.625" v="680" actId="2696"/>
        <pc:sldMkLst>
          <pc:docMk/>
          <pc:sldMk cId="599369891" sldId="261"/>
        </pc:sldMkLst>
        <pc:spChg chg="mod">
          <ac:chgData name="David Kennerley" userId="79306323-ce79-4650-94dd-2c72a7e933c7" providerId="ADAL" clId="{1CEB0640-6F9E-4BB7-99D7-E4F693CA932C}" dt="2023-09-06T13:11:11.735" v="23" actId="20577"/>
          <ac:spMkLst>
            <pc:docMk/>
            <pc:sldMk cId="599369891" sldId="261"/>
            <ac:spMk id="2" creationId="{A2C01E09-387E-EADC-ECA7-07CF6411A1E9}"/>
          </ac:spMkLst>
        </pc:spChg>
        <pc:spChg chg="mod">
          <ac:chgData name="David Kennerley" userId="79306323-ce79-4650-94dd-2c72a7e933c7" providerId="ADAL" clId="{1CEB0640-6F9E-4BB7-99D7-E4F693CA932C}" dt="2023-09-13T02:03:11.467" v="676" actId="20577"/>
          <ac:spMkLst>
            <pc:docMk/>
            <pc:sldMk cId="599369891" sldId="261"/>
            <ac:spMk id="3" creationId="{4E016BA1-0746-68B7-4CBF-05C6B0548158}"/>
          </ac:spMkLst>
        </pc:spChg>
      </pc:sldChg>
      <pc:sldChg chg="modSp mod">
        <pc:chgData name="David Kennerley" userId="79306323-ce79-4650-94dd-2c72a7e933c7" providerId="ADAL" clId="{1CEB0640-6F9E-4BB7-99D7-E4F693CA932C}" dt="2023-09-22T18:27:47.246" v="1906" actId="1076"/>
        <pc:sldMkLst>
          <pc:docMk/>
          <pc:sldMk cId="2241426879" sldId="262"/>
        </pc:sldMkLst>
        <pc:spChg chg="mod">
          <ac:chgData name="David Kennerley" userId="79306323-ce79-4650-94dd-2c72a7e933c7" providerId="ADAL" clId="{1CEB0640-6F9E-4BB7-99D7-E4F693CA932C}" dt="2023-09-08T15:15:50.400" v="157" actId="1076"/>
          <ac:spMkLst>
            <pc:docMk/>
            <pc:sldMk cId="2241426879" sldId="262"/>
            <ac:spMk id="2" creationId="{5E4F921C-04C5-D5C2-D00E-767F8D40DFF1}"/>
          </ac:spMkLst>
        </pc:spChg>
        <pc:spChg chg="mod">
          <ac:chgData name="David Kennerley" userId="79306323-ce79-4650-94dd-2c72a7e933c7" providerId="ADAL" clId="{1CEB0640-6F9E-4BB7-99D7-E4F693CA932C}" dt="2023-09-22T18:27:47.246" v="1906" actId="1076"/>
          <ac:spMkLst>
            <pc:docMk/>
            <pc:sldMk cId="2241426879" sldId="262"/>
            <ac:spMk id="3" creationId="{DDB72AF2-75DF-C762-5D85-383B01387DC0}"/>
          </ac:spMkLst>
        </pc:spChg>
      </pc:sldChg>
      <pc:sldChg chg="modSp mod">
        <pc:chgData name="David Kennerley" userId="79306323-ce79-4650-94dd-2c72a7e933c7" providerId="ADAL" clId="{1CEB0640-6F9E-4BB7-99D7-E4F693CA932C}" dt="2023-09-22T13:29:22.108" v="893" actId="20577"/>
        <pc:sldMkLst>
          <pc:docMk/>
          <pc:sldMk cId="2840376023" sldId="272"/>
        </pc:sldMkLst>
        <pc:spChg chg="mod">
          <ac:chgData name="David Kennerley" userId="79306323-ce79-4650-94dd-2c72a7e933c7" providerId="ADAL" clId="{1CEB0640-6F9E-4BB7-99D7-E4F693CA932C}" dt="2023-09-22T13:29:16.086" v="886" actId="20577"/>
          <ac:spMkLst>
            <pc:docMk/>
            <pc:sldMk cId="2840376023" sldId="272"/>
            <ac:spMk id="2" creationId="{10CBFB50-39C0-F0E8-BBBE-E94FC1079BFA}"/>
          </ac:spMkLst>
        </pc:spChg>
        <pc:spChg chg="mod">
          <ac:chgData name="David Kennerley" userId="79306323-ce79-4650-94dd-2c72a7e933c7" providerId="ADAL" clId="{1CEB0640-6F9E-4BB7-99D7-E4F693CA932C}" dt="2023-09-22T13:29:22.108" v="893" actId="20577"/>
          <ac:spMkLst>
            <pc:docMk/>
            <pc:sldMk cId="2840376023" sldId="272"/>
            <ac:spMk id="3" creationId="{7C301BC2-8871-5253-585D-F3A533F510A2}"/>
          </ac:spMkLst>
        </pc:spChg>
      </pc:sldChg>
      <pc:sldChg chg="modSp del mod">
        <pc:chgData name="David Kennerley" userId="79306323-ce79-4650-94dd-2c72a7e933c7" providerId="ADAL" clId="{1CEB0640-6F9E-4BB7-99D7-E4F693CA932C}" dt="2023-09-08T15:15:53.284" v="158" actId="47"/>
        <pc:sldMkLst>
          <pc:docMk/>
          <pc:sldMk cId="1488237931" sldId="273"/>
        </pc:sldMkLst>
        <pc:spChg chg="mod">
          <ac:chgData name="David Kennerley" userId="79306323-ce79-4650-94dd-2c72a7e933c7" providerId="ADAL" clId="{1CEB0640-6F9E-4BB7-99D7-E4F693CA932C}" dt="2023-09-08T15:15:35.782" v="151" actId="21"/>
          <ac:spMkLst>
            <pc:docMk/>
            <pc:sldMk cId="1488237931" sldId="273"/>
            <ac:spMk id="3" creationId="{DDB72AF2-75DF-C762-5D85-383B01387DC0}"/>
          </ac:spMkLst>
        </pc:spChg>
      </pc:sldChg>
      <pc:sldChg chg="modSp mod">
        <pc:chgData name="David Kennerley" userId="79306323-ce79-4650-94dd-2c72a7e933c7" providerId="ADAL" clId="{1CEB0640-6F9E-4BB7-99D7-E4F693CA932C}" dt="2023-09-22T13:26:16.213" v="879" actId="20577"/>
        <pc:sldMkLst>
          <pc:docMk/>
          <pc:sldMk cId="553794000" sldId="1945"/>
        </pc:sldMkLst>
        <pc:spChg chg="mod">
          <ac:chgData name="David Kennerley" userId="79306323-ce79-4650-94dd-2c72a7e933c7" providerId="ADAL" clId="{1CEB0640-6F9E-4BB7-99D7-E4F693CA932C}" dt="2023-09-22T13:26:16.213" v="879" actId="20577"/>
          <ac:spMkLst>
            <pc:docMk/>
            <pc:sldMk cId="553794000" sldId="1945"/>
            <ac:spMk id="7" creationId="{484D21CC-8949-F74C-6C39-40FD8F0AAD22}"/>
          </ac:spMkLst>
        </pc:spChg>
      </pc:sldChg>
      <pc:sldChg chg="modSp mod">
        <pc:chgData name="David Kennerley" userId="79306323-ce79-4650-94dd-2c72a7e933c7" providerId="ADAL" clId="{1CEB0640-6F9E-4BB7-99D7-E4F693CA932C}" dt="2023-09-22T13:29:49.262" v="900" actId="20577"/>
        <pc:sldMkLst>
          <pc:docMk/>
          <pc:sldMk cId="1628478558" sldId="3086"/>
        </pc:sldMkLst>
        <pc:spChg chg="mod">
          <ac:chgData name="David Kennerley" userId="79306323-ce79-4650-94dd-2c72a7e933c7" providerId="ADAL" clId="{1CEB0640-6F9E-4BB7-99D7-E4F693CA932C}" dt="2023-09-22T13:29:49.262" v="900" actId="20577"/>
          <ac:spMkLst>
            <pc:docMk/>
            <pc:sldMk cId="1628478558" sldId="3086"/>
            <ac:spMk id="2" creationId="{10CBFB50-39C0-F0E8-BBBE-E94FC1079BFA}"/>
          </ac:spMkLst>
        </pc:spChg>
      </pc:sldChg>
      <pc:sldChg chg="modSp mod ord">
        <pc:chgData name="David Kennerley" userId="79306323-ce79-4650-94dd-2c72a7e933c7" providerId="ADAL" clId="{1CEB0640-6F9E-4BB7-99D7-E4F693CA932C}" dt="2023-09-08T15:28:37.202" v="245" actId="20577"/>
        <pc:sldMkLst>
          <pc:docMk/>
          <pc:sldMk cId="1012443638" sldId="3100"/>
        </pc:sldMkLst>
        <pc:spChg chg="mod">
          <ac:chgData name="David Kennerley" userId="79306323-ce79-4650-94dd-2c72a7e933c7" providerId="ADAL" clId="{1CEB0640-6F9E-4BB7-99D7-E4F693CA932C}" dt="2023-09-08T15:28:37.202" v="245" actId="20577"/>
          <ac:spMkLst>
            <pc:docMk/>
            <pc:sldMk cId="1012443638" sldId="3100"/>
            <ac:spMk id="9" creationId="{55D424E5-D6FF-E0C5-739B-7B49969F4A8D}"/>
          </ac:spMkLst>
        </pc:spChg>
      </pc:sldChg>
      <pc:sldChg chg="modSp mod ord">
        <pc:chgData name="David Kennerley" userId="79306323-ce79-4650-94dd-2c72a7e933c7" providerId="ADAL" clId="{1CEB0640-6F9E-4BB7-99D7-E4F693CA932C}" dt="2023-09-22T13:19:14.381" v="753" actId="20577"/>
        <pc:sldMkLst>
          <pc:docMk/>
          <pc:sldMk cId="3232303812" sldId="3101"/>
        </pc:sldMkLst>
        <pc:spChg chg="mod">
          <ac:chgData name="David Kennerley" userId="79306323-ce79-4650-94dd-2c72a7e933c7" providerId="ADAL" clId="{1CEB0640-6F9E-4BB7-99D7-E4F693CA932C}" dt="2023-09-22T13:19:14.381" v="753" actId="20577"/>
          <ac:spMkLst>
            <pc:docMk/>
            <pc:sldMk cId="3232303812" sldId="3101"/>
            <ac:spMk id="7" creationId="{484D21CC-8949-F74C-6C39-40FD8F0AAD22}"/>
          </ac:spMkLst>
        </pc:spChg>
      </pc:sldChg>
      <pc:sldChg chg="modSp mod ord">
        <pc:chgData name="David Kennerley" userId="79306323-ce79-4650-94dd-2c72a7e933c7" providerId="ADAL" clId="{1CEB0640-6F9E-4BB7-99D7-E4F693CA932C}" dt="2023-09-22T13:19:36.598" v="759" actId="20577"/>
        <pc:sldMkLst>
          <pc:docMk/>
          <pc:sldMk cId="3843377345" sldId="3102"/>
        </pc:sldMkLst>
        <pc:spChg chg="mod">
          <ac:chgData name="David Kennerley" userId="79306323-ce79-4650-94dd-2c72a7e933c7" providerId="ADAL" clId="{1CEB0640-6F9E-4BB7-99D7-E4F693CA932C}" dt="2023-09-13T01:49:21.354" v="250" actId="1076"/>
          <ac:spMkLst>
            <pc:docMk/>
            <pc:sldMk cId="3843377345" sldId="3102"/>
            <ac:spMk id="2" creationId="{97DE8281-A84F-E16F-6844-8791C00D3209}"/>
          </ac:spMkLst>
        </pc:spChg>
        <pc:spChg chg="mod">
          <ac:chgData name="David Kennerley" userId="79306323-ce79-4650-94dd-2c72a7e933c7" providerId="ADAL" clId="{1CEB0640-6F9E-4BB7-99D7-E4F693CA932C}" dt="2023-09-22T12:57:25.494" v="741" actId="1076"/>
          <ac:spMkLst>
            <pc:docMk/>
            <pc:sldMk cId="3843377345" sldId="3102"/>
            <ac:spMk id="4" creationId="{14F25F1C-182E-C4BC-FD44-616A09D88E55}"/>
          </ac:spMkLst>
        </pc:spChg>
        <pc:spChg chg="mod">
          <ac:chgData name="David Kennerley" userId="79306323-ce79-4650-94dd-2c72a7e933c7" providerId="ADAL" clId="{1CEB0640-6F9E-4BB7-99D7-E4F693CA932C}" dt="2023-09-22T13:19:36.598" v="759" actId="20577"/>
          <ac:spMkLst>
            <pc:docMk/>
            <pc:sldMk cId="3843377345" sldId="3102"/>
            <ac:spMk id="7" creationId="{484D21CC-8949-F74C-6C39-40FD8F0AAD22}"/>
          </ac:spMkLst>
        </pc:spChg>
      </pc:sldChg>
      <pc:sldChg chg="modSp mod delCm modCm">
        <pc:chgData name="David Kennerley" userId="79306323-ce79-4650-94dd-2c72a7e933c7" providerId="ADAL" clId="{1CEB0640-6F9E-4BB7-99D7-E4F693CA932C}" dt="2023-09-22T14:00:39.896" v="1289" actId="20577"/>
        <pc:sldMkLst>
          <pc:docMk/>
          <pc:sldMk cId="279050171" sldId="3104"/>
        </pc:sldMkLst>
        <pc:spChg chg="mod">
          <ac:chgData name="David Kennerley" userId="79306323-ce79-4650-94dd-2c72a7e933c7" providerId="ADAL" clId="{1CEB0640-6F9E-4BB7-99D7-E4F693CA932C}" dt="2023-09-22T14:00:39.896" v="1289" actId="20577"/>
          <ac:spMkLst>
            <pc:docMk/>
            <pc:sldMk cId="279050171" sldId="3104"/>
            <ac:spMk id="3" creationId="{2EED9A16-C8D1-3346-0704-377E873EAF83}"/>
          </ac:spMkLst>
        </pc:spChg>
        <pc:spChg chg="mod">
          <ac:chgData name="David Kennerley" userId="79306323-ce79-4650-94dd-2c72a7e933c7" providerId="ADAL" clId="{1CEB0640-6F9E-4BB7-99D7-E4F693CA932C}" dt="2023-09-22T14:00:03.566" v="1288" actId="20577"/>
          <ac:spMkLst>
            <pc:docMk/>
            <pc:sldMk cId="279050171" sldId="3104"/>
            <ac:spMk id="7" creationId="{484D21CC-8949-F74C-6C39-40FD8F0AAD22}"/>
          </ac:spMkLst>
        </pc:spChg>
        <pc:extLst>
          <p:ext xmlns:p="http://schemas.openxmlformats.org/presentationml/2006/main" uri="{D6D511B9-2390-475A-947B-AFAB55BFBCF1}">
            <pc226:cmChg xmlns:pc226="http://schemas.microsoft.com/office/powerpoint/2022/06/main/command" chg="del mod modRxn">
              <pc226:chgData name="David Kennerley" userId="79306323-ce79-4650-94dd-2c72a7e933c7" providerId="ADAL" clId="{1CEB0640-6F9E-4BB7-99D7-E4F693CA932C}" dt="2023-09-22T13:58:15.777" v="1191"/>
              <pc2:cmMkLst xmlns:pc2="http://schemas.microsoft.com/office/powerpoint/2019/9/main/command">
                <pc:docMk/>
                <pc:sldMk cId="279050171" sldId="3104"/>
                <pc2:cmMk id="{5CC17A54-6AA6-42B0-ACC4-23115D13C16F}"/>
              </pc2:cmMkLst>
            </pc226:cmChg>
            <pc226:cmChg xmlns:pc226="http://schemas.microsoft.com/office/powerpoint/2022/06/main/command" chg="del mod modRxn">
              <pc226:chgData name="David Kennerley" userId="79306323-ce79-4650-94dd-2c72a7e933c7" providerId="ADAL" clId="{1CEB0640-6F9E-4BB7-99D7-E4F693CA932C}" dt="2023-09-22T13:56:34.234" v="1143"/>
              <pc2:cmMkLst xmlns:pc2="http://schemas.microsoft.com/office/powerpoint/2019/9/main/command">
                <pc:docMk/>
                <pc:sldMk cId="279050171" sldId="3104"/>
                <pc2:cmMk id="{3BD53EA4-B7F7-4DDE-8A0C-294731F89DD6}"/>
              </pc2:cmMkLst>
            </pc226:cmChg>
          </p:ext>
        </pc:extLst>
      </pc:sldChg>
      <pc:sldChg chg="addSp delSp modSp mod">
        <pc:chgData name="David Kennerley" userId="79306323-ce79-4650-94dd-2c72a7e933c7" providerId="ADAL" clId="{1CEB0640-6F9E-4BB7-99D7-E4F693CA932C}" dt="2023-09-22T16:47:28.442" v="1801" actId="478"/>
        <pc:sldMkLst>
          <pc:docMk/>
          <pc:sldMk cId="369627450" sldId="3110"/>
        </pc:sldMkLst>
        <pc:spChg chg="del">
          <ac:chgData name="David Kennerley" userId="79306323-ce79-4650-94dd-2c72a7e933c7" providerId="ADAL" clId="{1CEB0640-6F9E-4BB7-99D7-E4F693CA932C}" dt="2023-09-22T16:47:28.442" v="1801" actId="478"/>
          <ac:spMkLst>
            <pc:docMk/>
            <pc:sldMk cId="369627450" sldId="3110"/>
            <ac:spMk id="2" creationId="{45DE726E-1D9D-E941-37C4-C4F3681C94C2}"/>
          </ac:spMkLst>
        </pc:spChg>
        <pc:spChg chg="add del mod">
          <ac:chgData name="David Kennerley" userId="79306323-ce79-4650-94dd-2c72a7e933c7" providerId="ADAL" clId="{1CEB0640-6F9E-4BB7-99D7-E4F693CA932C}" dt="2023-09-22T16:47:09.894" v="1799" actId="20577"/>
          <ac:spMkLst>
            <pc:docMk/>
            <pc:sldMk cId="369627450" sldId="3110"/>
            <ac:spMk id="7" creationId="{484D21CC-8949-F74C-6C39-40FD8F0AAD22}"/>
          </ac:spMkLst>
        </pc:spChg>
        <pc:picChg chg="add mod">
          <ac:chgData name="David Kennerley" userId="79306323-ce79-4650-94dd-2c72a7e933c7" providerId="ADAL" clId="{1CEB0640-6F9E-4BB7-99D7-E4F693CA932C}" dt="2023-09-22T16:47:13.911" v="1800" actId="1076"/>
          <ac:picMkLst>
            <pc:docMk/>
            <pc:sldMk cId="369627450" sldId="3110"/>
            <ac:picMk id="4" creationId="{52E46251-89AA-55A4-754B-0897FF7A6F22}"/>
          </ac:picMkLst>
        </pc:picChg>
      </pc:sldChg>
      <pc:sldChg chg="delSp mod modAnim">
        <pc:chgData name="David Kennerley" userId="79306323-ce79-4650-94dd-2c72a7e933c7" providerId="ADAL" clId="{1CEB0640-6F9E-4BB7-99D7-E4F693CA932C}" dt="2023-09-22T18:31:20.738" v="1913"/>
        <pc:sldMkLst>
          <pc:docMk/>
          <pc:sldMk cId="1471032508" sldId="3112"/>
        </pc:sldMkLst>
        <pc:spChg chg="del">
          <ac:chgData name="David Kennerley" userId="79306323-ce79-4650-94dd-2c72a7e933c7" providerId="ADAL" clId="{1CEB0640-6F9E-4BB7-99D7-E4F693CA932C}" dt="2023-09-22T18:28:06.107" v="1907" actId="478"/>
          <ac:spMkLst>
            <pc:docMk/>
            <pc:sldMk cId="1471032508" sldId="3112"/>
            <ac:spMk id="4" creationId="{04D95F35-C043-3318-E943-22663070E202}"/>
          </ac:spMkLst>
        </pc:spChg>
      </pc:sldChg>
      <pc:sldChg chg="delSp modSp mod delCm">
        <pc:chgData name="David Kennerley" userId="79306323-ce79-4650-94dd-2c72a7e933c7" providerId="ADAL" clId="{1CEB0640-6F9E-4BB7-99D7-E4F693CA932C}" dt="2023-09-22T13:54:20.612" v="1140" actId="20577"/>
        <pc:sldMkLst>
          <pc:docMk/>
          <pc:sldMk cId="3403108591" sldId="3113"/>
        </pc:sldMkLst>
        <pc:spChg chg="del">
          <ac:chgData name="David Kennerley" userId="79306323-ce79-4650-94dd-2c72a7e933c7" providerId="ADAL" clId="{1CEB0640-6F9E-4BB7-99D7-E4F693CA932C}" dt="2023-09-22T13:45:13.137" v="953" actId="478"/>
          <ac:spMkLst>
            <pc:docMk/>
            <pc:sldMk cId="3403108591" sldId="3113"/>
            <ac:spMk id="2" creationId="{D3258C70-84B9-0411-F8F3-6A4CE01F9A5B}"/>
          </ac:spMkLst>
        </pc:spChg>
        <pc:spChg chg="mod">
          <ac:chgData name="David Kennerley" userId="79306323-ce79-4650-94dd-2c72a7e933c7" providerId="ADAL" clId="{1CEB0640-6F9E-4BB7-99D7-E4F693CA932C}" dt="2023-09-22T13:54:20.612" v="1140" actId="20577"/>
          <ac:spMkLst>
            <pc:docMk/>
            <pc:sldMk cId="3403108591" sldId="3113"/>
            <ac:spMk id="3" creationId="{2EED9A16-C8D1-3346-0704-377E873EAF83}"/>
          </ac:spMkLst>
        </pc:spChg>
        <pc:spChg chg="mod">
          <ac:chgData name="David Kennerley" userId="79306323-ce79-4650-94dd-2c72a7e933c7" providerId="ADAL" clId="{1CEB0640-6F9E-4BB7-99D7-E4F693CA932C}" dt="2023-09-22T13:53:25.827" v="1138" actId="1076"/>
          <ac:spMkLst>
            <pc:docMk/>
            <pc:sldMk cId="3403108591" sldId="3113"/>
            <ac:spMk id="7" creationId="{484D21CC-8949-F74C-6C39-40FD8F0AAD22}"/>
          </ac:spMkLst>
        </pc:spChg>
        <pc:extLst>
          <p:ext xmlns:p="http://schemas.openxmlformats.org/presentationml/2006/main" uri="{D6D511B9-2390-475A-947B-AFAB55BFBCF1}">
            <pc226:cmChg xmlns:pc226="http://schemas.microsoft.com/office/powerpoint/2022/06/main/command" chg="del">
              <pc226:chgData name="David Kennerley" userId="79306323-ce79-4650-94dd-2c72a7e933c7" providerId="ADAL" clId="{1CEB0640-6F9E-4BB7-99D7-E4F693CA932C}" dt="2023-09-22T13:31:54.918" v="901"/>
              <pc2:cmMkLst xmlns:pc2="http://schemas.microsoft.com/office/powerpoint/2019/9/main/command">
                <pc:docMk/>
                <pc:sldMk cId="3403108591" sldId="3113"/>
                <pc2:cmMk id="{91829286-DFF8-4221-AF6B-2EC52E2695D1}"/>
              </pc2:cmMkLst>
            </pc226:cmChg>
          </p:ext>
        </pc:extLst>
      </pc:sldChg>
      <pc:sldChg chg="addSp delSp modSp new del mod ord">
        <pc:chgData name="David Kennerley" userId="79306323-ce79-4650-94dd-2c72a7e933c7" providerId="ADAL" clId="{1CEB0640-6F9E-4BB7-99D7-E4F693CA932C}" dt="2023-09-13T13:16:05.910" v="683" actId="2696"/>
        <pc:sldMkLst>
          <pc:docMk/>
          <pc:sldMk cId="1334309898" sldId="3116"/>
        </pc:sldMkLst>
        <pc:spChg chg="mod">
          <ac:chgData name="David Kennerley" userId="79306323-ce79-4650-94dd-2c72a7e933c7" providerId="ADAL" clId="{1CEB0640-6F9E-4BB7-99D7-E4F693CA932C}" dt="2023-09-06T13:11:32.702" v="57" actId="20577"/>
          <ac:spMkLst>
            <pc:docMk/>
            <pc:sldMk cId="1334309898" sldId="3116"/>
            <ac:spMk id="2" creationId="{FFA5C937-EC1A-8FB4-ABAE-E5C01C93518E}"/>
          </ac:spMkLst>
        </pc:spChg>
        <pc:spChg chg="del">
          <ac:chgData name="David Kennerley" userId="79306323-ce79-4650-94dd-2c72a7e933c7" providerId="ADAL" clId="{1CEB0640-6F9E-4BB7-99D7-E4F693CA932C}" dt="2023-09-13T02:19:25.103" v="677" actId="478"/>
          <ac:spMkLst>
            <pc:docMk/>
            <pc:sldMk cId="1334309898" sldId="3116"/>
            <ac:spMk id="3" creationId="{28D61072-A2FA-B140-B00E-025952ECBA98}"/>
          </ac:spMkLst>
        </pc:spChg>
        <pc:picChg chg="add mod">
          <ac:chgData name="David Kennerley" userId="79306323-ce79-4650-94dd-2c72a7e933c7" providerId="ADAL" clId="{1CEB0640-6F9E-4BB7-99D7-E4F693CA932C}" dt="2023-09-13T02:19:34.657" v="679" actId="1076"/>
          <ac:picMkLst>
            <pc:docMk/>
            <pc:sldMk cId="1334309898" sldId="3116"/>
            <ac:picMk id="4" creationId="{41F983C8-D75B-BA90-4527-8DABE48E920B}"/>
          </ac:picMkLst>
        </pc:picChg>
      </pc:sldChg>
      <pc:sldChg chg="modSp add del mod ord">
        <pc:chgData name="David Kennerley" userId="79306323-ce79-4650-94dd-2c72a7e933c7" providerId="ADAL" clId="{1CEB0640-6F9E-4BB7-99D7-E4F693CA932C}" dt="2023-09-13T13:16:40.108" v="684" actId="47"/>
        <pc:sldMkLst>
          <pc:docMk/>
          <pc:sldMk cId="1346068008" sldId="3117"/>
        </pc:sldMkLst>
        <pc:spChg chg="mod">
          <ac:chgData name="David Kennerley" userId="79306323-ce79-4650-94dd-2c72a7e933c7" providerId="ADAL" clId="{1CEB0640-6F9E-4BB7-99D7-E4F693CA932C}" dt="2023-09-06T13:38:10.953" v="117" actId="20577"/>
          <ac:spMkLst>
            <pc:docMk/>
            <pc:sldMk cId="1346068008" sldId="3117"/>
            <ac:spMk id="9" creationId="{55D424E5-D6FF-E0C5-739B-7B49969F4A8D}"/>
          </ac:spMkLst>
        </pc:spChg>
      </pc:sldChg>
      <pc:sldChg chg="addSp modSp new mod">
        <pc:chgData name="David Kennerley" userId="79306323-ce79-4650-94dd-2c72a7e933c7" providerId="ADAL" clId="{1CEB0640-6F9E-4BB7-99D7-E4F693CA932C}" dt="2023-09-22T12:55:11.053" v="728" actId="1076"/>
        <pc:sldMkLst>
          <pc:docMk/>
          <pc:sldMk cId="1245474740" sldId="3118"/>
        </pc:sldMkLst>
        <pc:spChg chg="mod">
          <ac:chgData name="David Kennerley" userId="79306323-ce79-4650-94dd-2c72a7e933c7" providerId="ADAL" clId="{1CEB0640-6F9E-4BB7-99D7-E4F693CA932C}" dt="2023-09-08T15:25:07.786" v="196" actId="20577"/>
          <ac:spMkLst>
            <pc:docMk/>
            <pc:sldMk cId="1245474740" sldId="3118"/>
            <ac:spMk id="2" creationId="{F4CD7890-5117-9080-E521-4776B1D9681B}"/>
          </ac:spMkLst>
        </pc:spChg>
        <pc:spChg chg="mod">
          <ac:chgData name="David Kennerley" userId="79306323-ce79-4650-94dd-2c72a7e933c7" providerId="ADAL" clId="{1CEB0640-6F9E-4BB7-99D7-E4F693CA932C}" dt="2023-09-22T12:55:11.053" v="728" actId="1076"/>
          <ac:spMkLst>
            <pc:docMk/>
            <pc:sldMk cId="1245474740" sldId="3118"/>
            <ac:spMk id="3" creationId="{6B90CADF-DE9A-2088-E152-27A366111C15}"/>
          </ac:spMkLst>
        </pc:spChg>
        <pc:picChg chg="add mod">
          <ac:chgData name="David Kennerley" userId="79306323-ce79-4650-94dd-2c72a7e933c7" providerId="ADAL" clId="{1CEB0640-6F9E-4BB7-99D7-E4F693CA932C}" dt="2023-09-08T15:19:32.100" v="171" actId="1076"/>
          <ac:picMkLst>
            <pc:docMk/>
            <pc:sldMk cId="1245474740" sldId="3118"/>
            <ac:picMk id="4" creationId="{E88667E9-875E-BB0A-1C14-43DDE01F57B3}"/>
          </ac:picMkLst>
        </pc:picChg>
      </pc:sldChg>
      <pc:sldChg chg="modSp mod">
        <pc:chgData name="David Kennerley" userId="79306323-ce79-4650-94dd-2c72a7e933c7" providerId="ADAL" clId="{1CEB0640-6F9E-4BB7-99D7-E4F693CA932C}" dt="2023-09-22T15:13:25.533" v="1301" actId="20577"/>
        <pc:sldMkLst>
          <pc:docMk/>
          <pc:sldMk cId="2152919695" sldId="3125"/>
        </pc:sldMkLst>
        <pc:spChg chg="mod">
          <ac:chgData name="David Kennerley" userId="79306323-ce79-4650-94dd-2c72a7e933c7" providerId="ADAL" clId="{1CEB0640-6F9E-4BB7-99D7-E4F693CA932C}" dt="2023-09-22T15:13:25.533" v="1301" actId="20577"/>
          <ac:spMkLst>
            <pc:docMk/>
            <pc:sldMk cId="2152919695" sldId="3125"/>
            <ac:spMk id="7" creationId="{484D21CC-8949-F74C-6C39-40FD8F0AAD22}"/>
          </ac:spMkLst>
        </pc:spChg>
      </pc:sldChg>
      <pc:sldChg chg="addSp delSp modSp add del mod">
        <pc:chgData name="David Kennerley" userId="79306323-ce79-4650-94dd-2c72a7e933c7" providerId="ADAL" clId="{1CEB0640-6F9E-4BB7-99D7-E4F693CA932C}" dt="2023-09-22T15:32:34.539" v="1306" actId="1076"/>
        <pc:sldMkLst>
          <pc:docMk/>
          <pc:sldMk cId="1941323910" sldId="3128"/>
        </pc:sldMkLst>
        <pc:picChg chg="add mod">
          <ac:chgData name="David Kennerley" userId="79306323-ce79-4650-94dd-2c72a7e933c7" providerId="ADAL" clId="{1CEB0640-6F9E-4BB7-99D7-E4F693CA932C}" dt="2023-09-22T15:32:34.539" v="1306" actId="1076"/>
          <ac:picMkLst>
            <pc:docMk/>
            <pc:sldMk cId="1941323910" sldId="3128"/>
            <ac:picMk id="5" creationId="{F4BC7920-810F-344A-9F94-8F2987A88861}"/>
          </ac:picMkLst>
        </pc:picChg>
        <pc:picChg chg="del">
          <ac:chgData name="David Kennerley" userId="79306323-ce79-4650-94dd-2c72a7e933c7" providerId="ADAL" clId="{1CEB0640-6F9E-4BB7-99D7-E4F693CA932C}" dt="2023-09-22T15:32:28.177" v="1304" actId="478"/>
          <ac:picMkLst>
            <pc:docMk/>
            <pc:sldMk cId="1941323910" sldId="3128"/>
            <ac:picMk id="6" creationId="{03BC7B25-7E00-7F2A-F420-061DAB2FC31B}"/>
          </ac:picMkLst>
        </pc:picChg>
      </pc:sldChg>
      <pc:sldChg chg="addSp delSp modSp mod">
        <pc:chgData name="David Kennerley" userId="79306323-ce79-4650-94dd-2c72a7e933c7" providerId="ADAL" clId="{1CEB0640-6F9E-4BB7-99D7-E4F693CA932C}" dt="2023-09-22T15:35:28.691" v="1309" actId="1076"/>
        <pc:sldMkLst>
          <pc:docMk/>
          <pc:sldMk cId="409122832" sldId="3129"/>
        </pc:sldMkLst>
        <pc:picChg chg="del">
          <ac:chgData name="David Kennerley" userId="79306323-ce79-4650-94dd-2c72a7e933c7" providerId="ADAL" clId="{1CEB0640-6F9E-4BB7-99D7-E4F693CA932C}" dt="2023-09-22T15:35:14.311" v="1307" actId="478"/>
          <ac:picMkLst>
            <pc:docMk/>
            <pc:sldMk cId="409122832" sldId="3129"/>
            <ac:picMk id="5" creationId="{30C0F8A0-AA59-6EF1-E7D4-34E74E009C88}"/>
          </ac:picMkLst>
        </pc:picChg>
        <pc:picChg chg="add mod">
          <ac:chgData name="David Kennerley" userId="79306323-ce79-4650-94dd-2c72a7e933c7" providerId="ADAL" clId="{1CEB0640-6F9E-4BB7-99D7-E4F693CA932C}" dt="2023-09-22T15:35:28.691" v="1309" actId="1076"/>
          <ac:picMkLst>
            <pc:docMk/>
            <pc:sldMk cId="409122832" sldId="3129"/>
            <ac:picMk id="6" creationId="{74969654-1F86-E4E9-3037-7A76A1202ADE}"/>
          </ac:picMkLst>
        </pc:picChg>
      </pc:sldChg>
      <pc:sldChg chg="addSp delSp modSp mod ord">
        <pc:chgData name="David Kennerley" userId="79306323-ce79-4650-94dd-2c72a7e933c7" providerId="ADAL" clId="{1CEB0640-6F9E-4BB7-99D7-E4F693CA932C}" dt="2023-09-22T15:40:31.488" v="1522" actId="20577"/>
        <pc:sldMkLst>
          <pc:docMk/>
          <pc:sldMk cId="1238366836" sldId="3130"/>
        </pc:sldMkLst>
        <pc:spChg chg="mod">
          <ac:chgData name="David Kennerley" userId="79306323-ce79-4650-94dd-2c72a7e933c7" providerId="ADAL" clId="{1CEB0640-6F9E-4BB7-99D7-E4F693CA932C}" dt="2023-09-22T15:40:31.488" v="1522" actId="20577"/>
          <ac:spMkLst>
            <pc:docMk/>
            <pc:sldMk cId="1238366836" sldId="3130"/>
            <ac:spMk id="7" creationId="{484D21CC-8949-F74C-6C39-40FD8F0AAD22}"/>
          </ac:spMkLst>
        </pc:spChg>
        <pc:grpChg chg="del">
          <ac:chgData name="David Kennerley" userId="79306323-ce79-4650-94dd-2c72a7e933c7" providerId="ADAL" clId="{1CEB0640-6F9E-4BB7-99D7-E4F693CA932C}" dt="2023-09-22T15:39:50.028" v="1425" actId="478"/>
          <ac:grpSpMkLst>
            <pc:docMk/>
            <pc:sldMk cId="1238366836" sldId="3130"/>
            <ac:grpSpMk id="9" creationId="{9B3685BC-41D5-1F7C-9EE0-3B10C98EDA25}"/>
          </ac:grpSpMkLst>
        </pc:grpChg>
        <pc:picChg chg="add mod">
          <ac:chgData name="David Kennerley" userId="79306323-ce79-4650-94dd-2c72a7e933c7" providerId="ADAL" clId="{1CEB0640-6F9E-4BB7-99D7-E4F693CA932C}" dt="2023-09-22T15:39:54.107" v="1427" actId="1076"/>
          <ac:picMkLst>
            <pc:docMk/>
            <pc:sldMk cId="1238366836" sldId="3130"/>
            <ac:picMk id="5" creationId="{C00FF6CF-2D07-919D-E6F7-5CBB3969A4AF}"/>
          </ac:picMkLst>
        </pc:picChg>
      </pc:sldChg>
      <pc:sldChg chg="addSp delSp modSp mod">
        <pc:chgData name="David Kennerley" userId="79306323-ce79-4650-94dd-2c72a7e933c7" providerId="ADAL" clId="{1CEB0640-6F9E-4BB7-99D7-E4F693CA932C}" dt="2023-09-22T15:47:00.927" v="1674" actId="1076"/>
        <pc:sldMkLst>
          <pc:docMk/>
          <pc:sldMk cId="2300986154" sldId="3131"/>
        </pc:sldMkLst>
        <pc:spChg chg="mod">
          <ac:chgData name="David Kennerley" userId="79306323-ce79-4650-94dd-2c72a7e933c7" providerId="ADAL" clId="{1CEB0640-6F9E-4BB7-99D7-E4F693CA932C}" dt="2023-09-22T15:43:41.276" v="1664" actId="1076"/>
          <ac:spMkLst>
            <pc:docMk/>
            <pc:sldMk cId="2300986154" sldId="3131"/>
            <ac:spMk id="3" creationId="{2EED9A16-C8D1-3346-0704-377E873EAF83}"/>
          </ac:spMkLst>
        </pc:spChg>
        <pc:spChg chg="mod">
          <ac:chgData name="David Kennerley" userId="79306323-ce79-4650-94dd-2c72a7e933c7" providerId="ADAL" clId="{1CEB0640-6F9E-4BB7-99D7-E4F693CA932C}" dt="2023-09-22T15:46:55.130" v="1673" actId="20577"/>
          <ac:spMkLst>
            <pc:docMk/>
            <pc:sldMk cId="2300986154" sldId="3131"/>
            <ac:spMk id="7" creationId="{484D21CC-8949-F74C-6C39-40FD8F0AAD22}"/>
          </ac:spMkLst>
        </pc:spChg>
        <pc:picChg chg="add del mod">
          <ac:chgData name="David Kennerley" userId="79306323-ce79-4650-94dd-2c72a7e933c7" providerId="ADAL" clId="{1CEB0640-6F9E-4BB7-99D7-E4F693CA932C}" dt="2023-09-22T15:46:33.199" v="1670" actId="478"/>
          <ac:picMkLst>
            <pc:docMk/>
            <pc:sldMk cId="2300986154" sldId="3131"/>
            <ac:picMk id="5" creationId="{CC6CBC73-D7D2-20FD-C1BD-74C532520FCE}"/>
          </ac:picMkLst>
        </pc:picChg>
        <pc:picChg chg="del">
          <ac:chgData name="David Kennerley" userId="79306323-ce79-4650-94dd-2c72a7e933c7" providerId="ADAL" clId="{1CEB0640-6F9E-4BB7-99D7-E4F693CA932C}" dt="2023-09-22T15:44:21.841" v="1667" actId="478"/>
          <ac:picMkLst>
            <pc:docMk/>
            <pc:sldMk cId="2300986154" sldId="3131"/>
            <ac:picMk id="6" creationId="{75D2140F-E8A8-9EB8-FF4D-F0EF87ED775C}"/>
          </ac:picMkLst>
        </pc:picChg>
        <pc:picChg chg="add mod">
          <ac:chgData name="David Kennerley" userId="79306323-ce79-4650-94dd-2c72a7e933c7" providerId="ADAL" clId="{1CEB0640-6F9E-4BB7-99D7-E4F693CA932C}" dt="2023-09-22T15:47:00.927" v="1674" actId="1076"/>
          <ac:picMkLst>
            <pc:docMk/>
            <pc:sldMk cId="2300986154" sldId="3131"/>
            <ac:picMk id="9" creationId="{6DB721D8-CAF9-CDD0-7A38-353C873CA96D}"/>
          </ac:picMkLst>
        </pc:picChg>
      </pc:sldChg>
      <pc:sldChg chg="ord">
        <pc:chgData name="David Kennerley" userId="79306323-ce79-4650-94dd-2c72a7e933c7" providerId="ADAL" clId="{1CEB0640-6F9E-4BB7-99D7-E4F693CA932C}" dt="2023-09-22T15:47:17.633" v="1676"/>
        <pc:sldMkLst>
          <pc:docMk/>
          <pc:sldMk cId="3679388987" sldId="3132"/>
        </pc:sldMkLst>
      </pc:sldChg>
      <pc:sldChg chg="delSp mod">
        <pc:chgData name="David Kennerley" userId="79306323-ce79-4650-94dd-2c72a7e933c7" providerId="ADAL" clId="{1CEB0640-6F9E-4BB7-99D7-E4F693CA932C}" dt="2023-09-22T15:59:10.405" v="1677" actId="478"/>
        <pc:sldMkLst>
          <pc:docMk/>
          <pc:sldMk cId="2580707796" sldId="3134"/>
        </pc:sldMkLst>
        <pc:spChg chg="del">
          <ac:chgData name="David Kennerley" userId="79306323-ce79-4650-94dd-2c72a7e933c7" providerId="ADAL" clId="{1CEB0640-6F9E-4BB7-99D7-E4F693CA932C}" dt="2023-09-22T15:59:10.405" v="1677" actId="478"/>
          <ac:spMkLst>
            <pc:docMk/>
            <pc:sldMk cId="2580707796" sldId="3134"/>
            <ac:spMk id="2" creationId="{8F59B7E8-A559-6BE7-82F4-7C96F27048E2}"/>
          </ac:spMkLst>
        </pc:spChg>
      </pc:sldChg>
      <pc:sldChg chg="addSp delSp modSp mod">
        <pc:chgData name="David Kennerley" userId="79306323-ce79-4650-94dd-2c72a7e933c7" providerId="ADAL" clId="{1CEB0640-6F9E-4BB7-99D7-E4F693CA932C}" dt="2023-09-22T16:40:41.456" v="1733" actId="1036"/>
        <pc:sldMkLst>
          <pc:docMk/>
          <pc:sldMk cId="4198829649" sldId="3136"/>
        </pc:sldMkLst>
        <pc:spChg chg="del">
          <ac:chgData name="David Kennerley" userId="79306323-ce79-4650-94dd-2c72a7e933c7" providerId="ADAL" clId="{1CEB0640-6F9E-4BB7-99D7-E4F693CA932C}" dt="2023-09-22T16:35:33.326" v="1678" actId="478"/>
          <ac:spMkLst>
            <pc:docMk/>
            <pc:sldMk cId="4198829649" sldId="3136"/>
            <ac:spMk id="2" creationId="{B43F9492-9DBB-4B29-F749-10BE9785D8AF}"/>
          </ac:spMkLst>
        </pc:spChg>
        <pc:spChg chg="del mod">
          <ac:chgData name="David Kennerley" userId="79306323-ce79-4650-94dd-2c72a7e933c7" providerId="ADAL" clId="{1CEB0640-6F9E-4BB7-99D7-E4F693CA932C}" dt="2023-09-22T16:40:08.041" v="1691" actId="478"/>
          <ac:spMkLst>
            <pc:docMk/>
            <pc:sldMk cId="4198829649" sldId="3136"/>
            <ac:spMk id="7" creationId="{484D21CC-8949-F74C-6C39-40FD8F0AAD22}"/>
          </ac:spMkLst>
        </pc:spChg>
        <pc:picChg chg="add mod">
          <ac:chgData name="David Kennerley" userId="79306323-ce79-4650-94dd-2c72a7e933c7" providerId="ADAL" clId="{1CEB0640-6F9E-4BB7-99D7-E4F693CA932C}" dt="2023-09-22T16:40:41.456" v="1733" actId="1036"/>
          <ac:picMkLst>
            <pc:docMk/>
            <pc:sldMk cId="4198829649" sldId="3136"/>
            <ac:picMk id="5" creationId="{C1A6E7F0-438F-00AE-5ABA-44FB94E23D1F}"/>
          </ac:picMkLst>
        </pc:picChg>
        <pc:picChg chg="add del">
          <ac:chgData name="David Kennerley" userId="79306323-ce79-4650-94dd-2c72a7e933c7" providerId="ADAL" clId="{1CEB0640-6F9E-4BB7-99D7-E4F693CA932C}" dt="2023-09-22T16:39:50.057" v="1687" actId="478"/>
          <ac:picMkLst>
            <pc:docMk/>
            <pc:sldMk cId="4198829649" sldId="3136"/>
            <ac:picMk id="8" creationId="{FEF0E9E5-BEF1-C464-CBDD-45325A00785C}"/>
          </ac:picMkLst>
        </pc:picChg>
        <pc:picChg chg="add mod">
          <ac:chgData name="David Kennerley" userId="79306323-ce79-4650-94dd-2c72a7e933c7" providerId="ADAL" clId="{1CEB0640-6F9E-4BB7-99D7-E4F693CA932C}" dt="2023-09-22T16:40:41.456" v="1733" actId="1036"/>
          <ac:picMkLst>
            <pc:docMk/>
            <pc:sldMk cId="4198829649" sldId="3136"/>
            <ac:picMk id="11" creationId="{A7B8A85C-7372-8604-C0CF-7E0B5180756F}"/>
          </ac:picMkLst>
        </pc:picChg>
      </pc:sldChg>
      <pc:sldChg chg="mod modShow">
        <pc:chgData name="David Kennerley" userId="79306323-ce79-4650-94dd-2c72a7e933c7" providerId="ADAL" clId="{1CEB0640-6F9E-4BB7-99D7-E4F693CA932C}" dt="2023-09-22T16:49:52.543" v="1802" actId="729"/>
        <pc:sldMkLst>
          <pc:docMk/>
          <pc:sldMk cId="1411864273" sldId="3140"/>
        </pc:sldMkLst>
      </pc:sldChg>
      <pc:sldChg chg="modSp mod">
        <pc:chgData name="David Kennerley" userId="79306323-ce79-4650-94dd-2c72a7e933c7" providerId="ADAL" clId="{1CEB0640-6F9E-4BB7-99D7-E4F693CA932C}" dt="2023-09-22T13:57:32.312" v="1162" actId="20577"/>
        <pc:sldMkLst>
          <pc:docMk/>
          <pc:sldMk cId="1391424397" sldId="3141"/>
        </pc:sldMkLst>
        <pc:spChg chg="mod">
          <ac:chgData name="David Kennerley" userId="79306323-ce79-4650-94dd-2c72a7e933c7" providerId="ADAL" clId="{1CEB0640-6F9E-4BB7-99D7-E4F693CA932C}" dt="2023-09-22T13:57:32.312" v="1162" actId="20577"/>
          <ac:spMkLst>
            <pc:docMk/>
            <pc:sldMk cId="1391424397" sldId="3141"/>
            <ac:spMk id="9" creationId="{55D424E5-D6FF-E0C5-739B-7B49969F4A8D}"/>
          </ac:spMkLst>
        </pc:spChg>
      </pc:sldChg>
      <pc:sldChg chg="modSp mod">
        <pc:chgData name="David Kennerley" userId="79306323-ce79-4650-94dd-2c72a7e933c7" providerId="ADAL" clId="{1CEB0640-6F9E-4BB7-99D7-E4F693CA932C}" dt="2023-09-22T14:00:48.694" v="1290" actId="20577"/>
        <pc:sldMkLst>
          <pc:docMk/>
          <pc:sldMk cId="2096081081" sldId="3142"/>
        </pc:sldMkLst>
        <pc:spChg chg="mod">
          <ac:chgData name="David Kennerley" userId="79306323-ce79-4650-94dd-2c72a7e933c7" providerId="ADAL" clId="{1CEB0640-6F9E-4BB7-99D7-E4F693CA932C}" dt="2023-09-22T14:00:48.694" v="1290" actId="20577"/>
          <ac:spMkLst>
            <pc:docMk/>
            <pc:sldMk cId="2096081081" sldId="3142"/>
            <ac:spMk id="9" creationId="{55D424E5-D6FF-E0C5-739B-7B49969F4A8D}"/>
          </ac:spMkLst>
        </pc:spChg>
      </pc:sldChg>
    </pc:docChg>
  </pc:docChgLst>
  <pc:docChgLst>
    <pc:chgData name="Helen Lagerblade" userId="39fe9f12-dae8-4521-84ff-d06315e77586" providerId="ADAL" clId="{79E8D426-8ED4-46B4-8893-3DDF268335D6}"/>
    <pc:docChg chg="undo redo custSel addSld delSld modSld sldOrd">
      <pc:chgData name="Helen Lagerblade" userId="39fe9f12-dae8-4521-84ff-d06315e77586" providerId="ADAL" clId="{79E8D426-8ED4-46B4-8893-3DDF268335D6}" dt="2023-09-21T01:28:43.999" v="6819"/>
      <pc:docMkLst>
        <pc:docMk/>
      </pc:docMkLst>
      <pc:sldChg chg="modSp mod">
        <pc:chgData name="Helen Lagerblade" userId="39fe9f12-dae8-4521-84ff-d06315e77586" providerId="ADAL" clId="{79E8D426-8ED4-46B4-8893-3DDF268335D6}" dt="2023-09-19T13:23:06.833" v="2" actId="1076"/>
        <pc:sldMkLst>
          <pc:docMk/>
          <pc:sldMk cId="3676004473" sldId="3098"/>
        </pc:sldMkLst>
        <pc:spChg chg="mod">
          <ac:chgData name="Helen Lagerblade" userId="39fe9f12-dae8-4521-84ff-d06315e77586" providerId="ADAL" clId="{79E8D426-8ED4-46B4-8893-3DDF268335D6}" dt="2023-09-19T13:23:06.833" v="2" actId="1076"/>
          <ac:spMkLst>
            <pc:docMk/>
            <pc:sldMk cId="3676004473" sldId="3098"/>
            <ac:spMk id="3" creationId="{0E0C2F7F-1BDF-B8F7-A724-620D197BD15B}"/>
          </ac:spMkLst>
        </pc:spChg>
      </pc:sldChg>
      <pc:sldChg chg="modSp mod">
        <pc:chgData name="Helen Lagerblade" userId="39fe9f12-dae8-4521-84ff-d06315e77586" providerId="ADAL" clId="{79E8D426-8ED4-46B4-8893-3DDF268335D6}" dt="2023-09-19T14:34:26.011" v="2652" actId="1076"/>
        <pc:sldMkLst>
          <pc:docMk/>
          <pc:sldMk cId="3232303812" sldId="3101"/>
        </pc:sldMkLst>
        <pc:spChg chg="mod">
          <ac:chgData name="Helen Lagerblade" userId="39fe9f12-dae8-4521-84ff-d06315e77586" providerId="ADAL" clId="{79E8D426-8ED4-46B4-8893-3DDF268335D6}" dt="2023-09-19T14:34:26.011" v="2652" actId="1076"/>
          <ac:spMkLst>
            <pc:docMk/>
            <pc:sldMk cId="3232303812" sldId="3101"/>
            <ac:spMk id="2" creationId="{97DE8281-A84F-E16F-6844-8791C00D3209}"/>
          </ac:spMkLst>
        </pc:spChg>
        <pc:spChg chg="mod">
          <ac:chgData name="Helen Lagerblade" userId="39fe9f12-dae8-4521-84ff-d06315e77586" providerId="ADAL" clId="{79E8D426-8ED4-46B4-8893-3DDF268335D6}" dt="2023-09-19T14:34:20.684" v="2651" actId="1076"/>
          <ac:spMkLst>
            <pc:docMk/>
            <pc:sldMk cId="3232303812" sldId="3101"/>
            <ac:spMk id="4" creationId="{14F25F1C-182E-C4BC-FD44-616A09D88E55}"/>
          </ac:spMkLst>
        </pc:spChg>
      </pc:sldChg>
      <pc:sldChg chg="addSp delSp modSp mod">
        <pc:chgData name="Helen Lagerblade" userId="39fe9f12-dae8-4521-84ff-d06315e77586" providerId="ADAL" clId="{79E8D426-8ED4-46B4-8893-3DDF268335D6}" dt="2023-09-19T14:34:52.109" v="2657" actId="14100"/>
        <pc:sldMkLst>
          <pc:docMk/>
          <pc:sldMk cId="3843377345" sldId="3102"/>
        </pc:sldMkLst>
        <pc:spChg chg="mod">
          <ac:chgData name="Helen Lagerblade" userId="39fe9f12-dae8-4521-84ff-d06315e77586" providerId="ADAL" clId="{79E8D426-8ED4-46B4-8893-3DDF268335D6}" dt="2023-09-19T14:34:52.109" v="2657" actId="14100"/>
          <ac:spMkLst>
            <pc:docMk/>
            <pc:sldMk cId="3843377345" sldId="3102"/>
            <ac:spMk id="2" creationId="{97DE8281-A84F-E16F-6844-8791C00D3209}"/>
          </ac:spMkLst>
        </pc:spChg>
        <pc:spChg chg="mod">
          <ac:chgData name="Helen Lagerblade" userId="39fe9f12-dae8-4521-84ff-d06315e77586" providerId="ADAL" clId="{79E8D426-8ED4-46B4-8893-3DDF268335D6}" dt="2023-09-19T14:34:31.843" v="2653" actId="1076"/>
          <ac:spMkLst>
            <pc:docMk/>
            <pc:sldMk cId="3843377345" sldId="3102"/>
            <ac:spMk id="4" creationId="{14F25F1C-182E-C4BC-FD44-616A09D88E55}"/>
          </ac:spMkLst>
        </pc:spChg>
        <pc:graphicFrameChg chg="add del mod">
          <ac:chgData name="Helen Lagerblade" userId="39fe9f12-dae8-4521-84ff-d06315e77586" providerId="ADAL" clId="{79E8D426-8ED4-46B4-8893-3DDF268335D6}" dt="2023-09-19T14:32:58.688" v="2594"/>
          <ac:graphicFrameMkLst>
            <pc:docMk/>
            <pc:sldMk cId="3843377345" sldId="3102"/>
            <ac:graphicFrameMk id="5" creationId="{385BA49D-FC2B-B747-CCAE-BE27A0CED45A}"/>
          </ac:graphicFrameMkLst>
        </pc:graphicFrameChg>
      </pc:sldChg>
      <pc:sldChg chg="modSp mod ord addCm">
        <pc:chgData name="Helen Lagerblade" userId="39fe9f12-dae8-4521-84ff-d06315e77586" providerId="ADAL" clId="{79E8D426-8ED4-46B4-8893-3DDF268335D6}" dt="2023-09-21T01:28:43.999" v="6819"/>
        <pc:sldMkLst>
          <pc:docMk/>
          <pc:sldMk cId="279050171" sldId="3104"/>
        </pc:sldMkLst>
        <pc:spChg chg="mod">
          <ac:chgData name="Helen Lagerblade" userId="39fe9f12-dae8-4521-84ff-d06315e77586" providerId="ADAL" clId="{79E8D426-8ED4-46B4-8893-3DDF268335D6}" dt="2023-09-20T16:40:51.746" v="3877" actId="20577"/>
          <ac:spMkLst>
            <pc:docMk/>
            <pc:sldMk cId="279050171" sldId="3104"/>
            <ac:spMk id="3" creationId="{2EED9A16-C8D1-3346-0704-377E873EAF83}"/>
          </ac:spMkLst>
        </pc:spChg>
        <pc:spChg chg="mod">
          <ac:chgData name="Helen Lagerblade" userId="39fe9f12-dae8-4521-84ff-d06315e77586" providerId="ADAL" clId="{79E8D426-8ED4-46B4-8893-3DDF268335D6}" dt="2023-09-20T18:48:50.432" v="5462" actId="20577"/>
          <ac:spMkLst>
            <pc:docMk/>
            <pc:sldMk cId="279050171" sldId="3104"/>
            <ac:spMk id="7" creationId="{484D21CC-8949-F74C-6C39-40FD8F0AAD22}"/>
          </ac:spMkLst>
        </pc:spChg>
        <pc:extLst>
          <p:ext xmlns:p="http://schemas.openxmlformats.org/presentationml/2006/main" uri="{D6D511B9-2390-475A-947B-AFAB55BFBCF1}">
            <pc226:cmChg xmlns:pc226="http://schemas.microsoft.com/office/powerpoint/2022/06/main/command" chg="add">
              <pc226:chgData name="Helen Lagerblade" userId="39fe9f12-dae8-4521-84ff-d06315e77586" providerId="ADAL" clId="{79E8D426-8ED4-46B4-8893-3DDF268335D6}" dt="2023-09-21T01:28:15.023" v="6818"/>
              <pc2:cmMkLst xmlns:pc2="http://schemas.microsoft.com/office/powerpoint/2019/9/main/command">
                <pc:docMk/>
                <pc:sldMk cId="279050171" sldId="3104"/>
                <pc2:cmMk id="{5CC17A54-6AA6-42B0-ACC4-23115D13C16F}"/>
              </pc2:cmMkLst>
            </pc226:cmChg>
            <pc226:cmChg xmlns:pc226="http://schemas.microsoft.com/office/powerpoint/2022/06/main/command" chg="add">
              <pc226:chgData name="Helen Lagerblade" userId="39fe9f12-dae8-4521-84ff-d06315e77586" providerId="ADAL" clId="{79E8D426-8ED4-46B4-8893-3DDF268335D6}" dt="2023-09-21T01:28:43.999" v="6819"/>
              <pc2:cmMkLst xmlns:pc2="http://schemas.microsoft.com/office/powerpoint/2019/9/main/command">
                <pc:docMk/>
                <pc:sldMk cId="279050171" sldId="3104"/>
                <pc2:cmMk id="{3BD53EA4-B7F7-4DDE-8A0C-294731F89DD6}"/>
              </pc2:cmMkLst>
            </pc226:cmChg>
          </p:ext>
        </pc:extLst>
      </pc:sldChg>
      <pc:sldChg chg="modSp del mod ord">
        <pc:chgData name="Helen Lagerblade" userId="39fe9f12-dae8-4521-84ff-d06315e77586" providerId="ADAL" clId="{79E8D426-8ED4-46B4-8893-3DDF268335D6}" dt="2023-09-21T01:23:21.615" v="6732" actId="47"/>
        <pc:sldMkLst>
          <pc:docMk/>
          <pc:sldMk cId="4187074655" sldId="3106"/>
        </pc:sldMkLst>
        <pc:spChg chg="mod">
          <ac:chgData name="Helen Lagerblade" userId="39fe9f12-dae8-4521-84ff-d06315e77586" providerId="ADAL" clId="{79E8D426-8ED4-46B4-8893-3DDF268335D6}" dt="2023-09-20T15:54:47.398" v="3821" actId="20577"/>
          <ac:spMkLst>
            <pc:docMk/>
            <pc:sldMk cId="4187074655" sldId="3106"/>
            <ac:spMk id="7" creationId="{484D21CC-8949-F74C-6C39-40FD8F0AAD22}"/>
          </ac:spMkLst>
        </pc:spChg>
      </pc:sldChg>
      <pc:sldChg chg="addSp delSp modSp mod">
        <pc:chgData name="Helen Lagerblade" userId="39fe9f12-dae8-4521-84ff-d06315e77586" providerId="ADAL" clId="{79E8D426-8ED4-46B4-8893-3DDF268335D6}" dt="2023-09-21T01:12:23.856" v="6336" actId="20577"/>
        <pc:sldMkLst>
          <pc:docMk/>
          <pc:sldMk cId="2359785566" sldId="3107"/>
        </pc:sldMkLst>
        <pc:spChg chg="add del mod">
          <ac:chgData name="Helen Lagerblade" userId="39fe9f12-dae8-4521-84ff-d06315e77586" providerId="ADAL" clId="{79E8D426-8ED4-46B4-8893-3DDF268335D6}" dt="2023-09-21T01:04:59.340" v="6112" actId="478"/>
          <ac:spMkLst>
            <pc:docMk/>
            <pc:sldMk cId="2359785566" sldId="3107"/>
            <ac:spMk id="2" creationId="{7ECBE7D3-4A29-8EDB-7DD7-9B7FD433740B}"/>
          </ac:spMkLst>
        </pc:spChg>
        <pc:spChg chg="mod">
          <ac:chgData name="Helen Lagerblade" userId="39fe9f12-dae8-4521-84ff-d06315e77586" providerId="ADAL" clId="{79E8D426-8ED4-46B4-8893-3DDF268335D6}" dt="2023-09-21T01:12:23.856" v="6336" actId="20577"/>
          <ac:spMkLst>
            <pc:docMk/>
            <pc:sldMk cId="2359785566" sldId="3107"/>
            <ac:spMk id="7" creationId="{484D21CC-8949-F74C-6C39-40FD8F0AAD22}"/>
          </ac:spMkLst>
        </pc:spChg>
        <pc:picChg chg="add mod">
          <ac:chgData name="Helen Lagerblade" userId="39fe9f12-dae8-4521-84ff-d06315e77586" providerId="ADAL" clId="{79E8D426-8ED4-46B4-8893-3DDF268335D6}" dt="2023-09-21T01:12:20.526" v="6317" actId="1076"/>
          <ac:picMkLst>
            <pc:docMk/>
            <pc:sldMk cId="2359785566" sldId="3107"/>
            <ac:picMk id="5122" creationId="{0E6E2635-9C9F-DE0B-110A-0F38D6E76BE5}"/>
          </ac:picMkLst>
        </pc:picChg>
      </pc:sldChg>
      <pc:sldChg chg="modSp del mod">
        <pc:chgData name="Helen Lagerblade" userId="39fe9f12-dae8-4521-84ff-d06315e77586" providerId="ADAL" clId="{79E8D426-8ED4-46B4-8893-3DDF268335D6}" dt="2023-09-21T01:22:25.909" v="6730" actId="47"/>
        <pc:sldMkLst>
          <pc:docMk/>
          <pc:sldMk cId="2913748345" sldId="3108"/>
        </pc:sldMkLst>
        <pc:spChg chg="mod">
          <ac:chgData name="Helen Lagerblade" userId="39fe9f12-dae8-4521-84ff-d06315e77586" providerId="ADAL" clId="{79E8D426-8ED4-46B4-8893-3DDF268335D6}" dt="2023-09-21T01:18:07.164" v="6463" actId="20577"/>
          <ac:spMkLst>
            <pc:docMk/>
            <pc:sldMk cId="2913748345" sldId="3108"/>
            <ac:spMk id="7" creationId="{484D21CC-8949-F74C-6C39-40FD8F0AAD22}"/>
          </ac:spMkLst>
        </pc:spChg>
      </pc:sldChg>
      <pc:sldChg chg="del">
        <pc:chgData name="Helen Lagerblade" userId="39fe9f12-dae8-4521-84ff-d06315e77586" providerId="ADAL" clId="{79E8D426-8ED4-46B4-8893-3DDF268335D6}" dt="2023-09-21T01:22:49.843" v="6731" actId="47"/>
        <pc:sldMkLst>
          <pc:docMk/>
          <pc:sldMk cId="3118132603" sldId="3109"/>
        </pc:sldMkLst>
      </pc:sldChg>
      <pc:sldChg chg="addSp modSp mod">
        <pc:chgData name="Helen Lagerblade" userId="39fe9f12-dae8-4521-84ff-d06315e77586" providerId="ADAL" clId="{79E8D426-8ED4-46B4-8893-3DDF268335D6}" dt="2023-09-21T01:03:48.113" v="6109" actId="20577"/>
        <pc:sldMkLst>
          <pc:docMk/>
          <pc:sldMk cId="369627450" sldId="3110"/>
        </pc:sldMkLst>
        <pc:spChg chg="add mod">
          <ac:chgData name="Helen Lagerblade" userId="39fe9f12-dae8-4521-84ff-d06315e77586" providerId="ADAL" clId="{79E8D426-8ED4-46B4-8893-3DDF268335D6}" dt="2023-09-21T01:02:25.966" v="5933" actId="13822"/>
          <ac:spMkLst>
            <pc:docMk/>
            <pc:sldMk cId="369627450" sldId="3110"/>
            <ac:spMk id="2" creationId="{45DE726E-1D9D-E941-37C4-C4F3681C94C2}"/>
          </ac:spMkLst>
        </pc:spChg>
        <pc:spChg chg="mod">
          <ac:chgData name="Helen Lagerblade" userId="39fe9f12-dae8-4521-84ff-d06315e77586" providerId="ADAL" clId="{79E8D426-8ED4-46B4-8893-3DDF268335D6}" dt="2023-09-21T00:57:31.464" v="5556" actId="20577"/>
          <ac:spMkLst>
            <pc:docMk/>
            <pc:sldMk cId="369627450" sldId="3110"/>
            <ac:spMk id="3" creationId="{2EED9A16-C8D1-3346-0704-377E873EAF83}"/>
          </ac:spMkLst>
        </pc:spChg>
        <pc:spChg chg="mod">
          <ac:chgData name="Helen Lagerblade" userId="39fe9f12-dae8-4521-84ff-d06315e77586" providerId="ADAL" clId="{79E8D426-8ED4-46B4-8893-3DDF268335D6}" dt="2023-09-21T01:03:48.113" v="6109" actId="20577"/>
          <ac:spMkLst>
            <pc:docMk/>
            <pc:sldMk cId="369627450" sldId="3110"/>
            <ac:spMk id="7" creationId="{484D21CC-8949-F74C-6C39-40FD8F0AAD22}"/>
          </ac:spMkLst>
        </pc:spChg>
      </pc:sldChg>
      <pc:sldChg chg="modSp mod modAnim">
        <pc:chgData name="Helen Lagerblade" userId="39fe9f12-dae8-4521-84ff-d06315e77586" providerId="ADAL" clId="{79E8D426-8ED4-46B4-8893-3DDF268335D6}" dt="2023-09-21T01:24:49.817" v="6782" actId="1037"/>
        <pc:sldMkLst>
          <pc:docMk/>
          <pc:sldMk cId="2023887394" sldId="3111"/>
        </pc:sldMkLst>
        <pc:spChg chg="mod">
          <ac:chgData name="Helen Lagerblade" userId="39fe9f12-dae8-4521-84ff-d06315e77586" providerId="ADAL" clId="{79E8D426-8ED4-46B4-8893-3DDF268335D6}" dt="2023-09-21T00:56:17.464" v="5548" actId="20577"/>
          <ac:spMkLst>
            <pc:docMk/>
            <pc:sldMk cId="2023887394" sldId="3111"/>
            <ac:spMk id="6" creationId="{225AEB47-24B1-D707-8C4C-04FC9329030A}"/>
          </ac:spMkLst>
        </pc:spChg>
        <pc:spChg chg="mod">
          <ac:chgData name="Helen Lagerblade" userId="39fe9f12-dae8-4521-84ff-d06315e77586" providerId="ADAL" clId="{79E8D426-8ED4-46B4-8893-3DDF268335D6}" dt="2023-09-20T15:52:16.964" v="3817" actId="13926"/>
          <ac:spMkLst>
            <pc:docMk/>
            <pc:sldMk cId="2023887394" sldId="3111"/>
            <ac:spMk id="7" creationId="{484D21CC-8949-F74C-6C39-40FD8F0AAD22}"/>
          </ac:spMkLst>
        </pc:spChg>
        <pc:spChg chg="mod">
          <ac:chgData name="Helen Lagerblade" userId="39fe9f12-dae8-4521-84ff-d06315e77586" providerId="ADAL" clId="{79E8D426-8ED4-46B4-8893-3DDF268335D6}" dt="2023-09-21T01:24:49.817" v="6782" actId="1037"/>
          <ac:spMkLst>
            <pc:docMk/>
            <pc:sldMk cId="2023887394" sldId="3111"/>
            <ac:spMk id="8" creationId="{C5A71F07-CD94-3E0B-C781-BDD5AB5C76FA}"/>
          </ac:spMkLst>
        </pc:spChg>
        <pc:spChg chg="mod">
          <ac:chgData name="Helen Lagerblade" userId="39fe9f12-dae8-4521-84ff-d06315e77586" providerId="ADAL" clId="{79E8D426-8ED4-46B4-8893-3DDF268335D6}" dt="2023-09-21T01:02:49.644" v="5938" actId="1076"/>
          <ac:spMkLst>
            <pc:docMk/>
            <pc:sldMk cId="2023887394" sldId="3111"/>
            <ac:spMk id="9" creationId="{255C0398-2236-A5D9-03F1-F7A253B920A0}"/>
          </ac:spMkLst>
        </pc:spChg>
        <pc:picChg chg="mod modCrop">
          <ac:chgData name="Helen Lagerblade" userId="39fe9f12-dae8-4521-84ff-d06315e77586" providerId="ADAL" clId="{79E8D426-8ED4-46B4-8893-3DDF268335D6}" dt="2023-09-21T01:02:47.819" v="5937" actId="1076"/>
          <ac:picMkLst>
            <pc:docMk/>
            <pc:sldMk cId="2023887394" sldId="3111"/>
            <ac:picMk id="5" creationId="{B138D32D-80DD-6330-C5BD-38AF0DBAE00A}"/>
          </ac:picMkLst>
        </pc:picChg>
      </pc:sldChg>
      <pc:sldChg chg="addSp delSp modSp mod modAnim">
        <pc:chgData name="Helen Lagerblade" userId="39fe9f12-dae8-4521-84ff-d06315e77586" providerId="ADAL" clId="{79E8D426-8ED4-46B4-8893-3DDF268335D6}" dt="2023-09-21T01:02:32.494" v="5935" actId="1076"/>
        <pc:sldMkLst>
          <pc:docMk/>
          <pc:sldMk cId="1471032508" sldId="3112"/>
        </pc:sldMkLst>
        <pc:spChg chg="add mod">
          <ac:chgData name="Helen Lagerblade" userId="39fe9f12-dae8-4521-84ff-d06315e77586" providerId="ADAL" clId="{79E8D426-8ED4-46B4-8893-3DDF268335D6}" dt="2023-09-21T01:02:03.325" v="5930" actId="1076"/>
          <ac:spMkLst>
            <pc:docMk/>
            <pc:sldMk cId="1471032508" sldId="3112"/>
            <ac:spMk id="2" creationId="{26300D0F-00A0-53A8-F2F8-DEA005A801D8}"/>
          </ac:spMkLst>
        </pc:spChg>
        <pc:spChg chg="mod">
          <ac:chgData name="Helen Lagerblade" userId="39fe9f12-dae8-4521-84ff-d06315e77586" providerId="ADAL" clId="{79E8D426-8ED4-46B4-8893-3DDF268335D6}" dt="2023-09-21T01:01:13.630" v="5898" actId="20577"/>
          <ac:spMkLst>
            <pc:docMk/>
            <pc:sldMk cId="1471032508" sldId="3112"/>
            <ac:spMk id="3" creationId="{2EED9A16-C8D1-3346-0704-377E873EAF83}"/>
          </ac:spMkLst>
        </pc:spChg>
        <pc:spChg chg="add del">
          <ac:chgData name="Helen Lagerblade" userId="39fe9f12-dae8-4521-84ff-d06315e77586" providerId="ADAL" clId="{79E8D426-8ED4-46B4-8893-3DDF268335D6}" dt="2023-09-21T01:01:35.439" v="5918"/>
          <ac:spMkLst>
            <pc:docMk/>
            <pc:sldMk cId="1471032508" sldId="3112"/>
            <ac:spMk id="4" creationId="{956AE5EF-552A-6799-9937-F1E21425D1F6}"/>
          </ac:spMkLst>
        </pc:spChg>
        <pc:spChg chg="add del">
          <ac:chgData name="Helen Lagerblade" userId="39fe9f12-dae8-4521-84ff-d06315e77586" providerId="ADAL" clId="{79E8D426-8ED4-46B4-8893-3DDF268335D6}" dt="2023-09-21T01:01:38.566" v="5920"/>
          <ac:spMkLst>
            <pc:docMk/>
            <pc:sldMk cId="1471032508" sldId="3112"/>
            <ac:spMk id="5" creationId="{F5172974-0A7F-692B-D7F8-A260A2F6A76A}"/>
          </ac:spMkLst>
        </pc:spChg>
        <pc:spChg chg="add mod">
          <ac:chgData name="Helen Lagerblade" userId="39fe9f12-dae8-4521-84ff-d06315e77586" providerId="ADAL" clId="{79E8D426-8ED4-46B4-8893-3DDF268335D6}" dt="2023-09-21T01:02:32.494" v="5935" actId="1076"/>
          <ac:spMkLst>
            <pc:docMk/>
            <pc:sldMk cId="1471032508" sldId="3112"/>
            <ac:spMk id="6" creationId="{BF9E6D27-EC5A-E13B-F46F-443393F7813A}"/>
          </ac:spMkLst>
        </pc:spChg>
        <pc:spChg chg="mod">
          <ac:chgData name="Helen Lagerblade" userId="39fe9f12-dae8-4521-84ff-d06315e77586" providerId="ADAL" clId="{79E8D426-8ED4-46B4-8893-3DDF268335D6}" dt="2023-09-21T01:00:59.637" v="5873" actId="20577"/>
          <ac:spMkLst>
            <pc:docMk/>
            <pc:sldMk cId="1471032508" sldId="3112"/>
            <ac:spMk id="7" creationId="{484D21CC-8949-F74C-6C39-40FD8F0AAD22}"/>
          </ac:spMkLst>
        </pc:spChg>
        <pc:picChg chg="add del">
          <ac:chgData name="Helen Lagerblade" userId="39fe9f12-dae8-4521-84ff-d06315e77586" providerId="ADAL" clId="{79E8D426-8ED4-46B4-8893-3DDF268335D6}" dt="2023-09-21T01:01:35.439" v="5918"/>
          <ac:picMkLst>
            <pc:docMk/>
            <pc:sldMk cId="1471032508" sldId="3112"/>
            <ac:picMk id="4098" creationId="{A9637EDB-0290-A600-C2BC-785A88D4131B}"/>
          </ac:picMkLst>
        </pc:picChg>
        <pc:picChg chg="add del">
          <ac:chgData name="Helen Lagerblade" userId="39fe9f12-dae8-4521-84ff-d06315e77586" providerId="ADAL" clId="{79E8D426-8ED4-46B4-8893-3DDF268335D6}" dt="2023-09-21T01:01:38.566" v="5920"/>
          <ac:picMkLst>
            <pc:docMk/>
            <pc:sldMk cId="1471032508" sldId="3112"/>
            <ac:picMk id="4100" creationId="{BDDEAECC-1978-C35A-FDB0-EC2D3C95CDB6}"/>
          </ac:picMkLst>
        </pc:picChg>
        <pc:picChg chg="add mod">
          <ac:chgData name="Helen Lagerblade" userId="39fe9f12-dae8-4521-84ff-d06315e77586" providerId="ADAL" clId="{79E8D426-8ED4-46B4-8893-3DDF268335D6}" dt="2023-09-21T01:02:05.162" v="5931" actId="1076"/>
          <ac:picMkLst>
            <pc:docMk/>
            <pc:sldMk cId="1471032508" sldId="3112"/>
            <ac:picMk id="4102" creationId="{F8B64BAA-50A1-23DA-F47D-A882192F68CB}"/>
          </ac:picMkLst>
        </pc:picChg>
      </pc:sldChg>
      <pc:sldChg chg="addSp delSp modSp mod addCm">
        <pc:chgData name="Helen Lagerblade" userId="39fe9f12-dae8-4521-84ff-d06315e77586" providerId="ADAL" clId="{79E8D426-8ED4-46B4-8893-3DDF268335D6}" dt="2023-09-21T01:26:54.430" v="6783"/>
        <pc:sldMkLst>
          <pc:docMk/>
          <pc:sldMk cId="3403108591" sldId="3113"/>
        </pc:sldMkLst>
        <pc:spChg chg="add mod">
          <ac:chgData name="Helen Lagerblade" userId="39fe9f12-dae8-4521-84ff-d06315e77586" providerId="ADAL" clId="{79E8D426-8ED4-46B4-8893-3DDF268335D6}" dt="2023-09-21T01:23:38.795" v="6733"/>
          <ac:spMkLst>
            <pc:docMk/>
            <pc:sldMk cId="3403108591" sldId="3113"/>
            <ac:spMk id="2" creationId="{D3258C70-84B9-0411-F8F3-6A4CE01F9A5B}"/>
          </ac:spMkLst>
        </pc:spChg>
        <pc:spChg chg="mod">
          <ac:chgData name="Helen Lagerblade" userId="39fe9f12-dae8-4521-84ff-d06315e77586" providerId="ADAL" clId="{79E8D426-8ED4-46B4-8893-3DDF268335D6}" dt="2023-09-20T18:09:10.531" v="5440" actId="20577"/>
          <ac:spMkLst>
            <pc:docMk/>
            <pc:sldMk cId="3403108591" sldId="3113"/>
            <ac:spMk id="3" creationId="{2EED9A16-C8D1-3346-0704-377E873EAF83}"/>
          </ac:spMkLst>
        </pc:spChg>
        <pc:spChg chg="mod">
          <ac:chgData name="Helen Lagerblade" userId="39fe9f12-dae8-4521-84ff-d06315e77586" providerId="ADAL" clId="{79E8D426-8ED4-46B4-8893-3DDF268335D6}" dt="2023-09-21T01:23:53.544" v="6767" actId="20577"/>
          <ac:spMkLst>
            <pc:docMk/>
            <pc:sldMk cId="3403108591" sldId="3113"/>
            <ac:spMk id="7" creationId="{484D21CC-8949-F74C-6C39-40FD8F0AAD22}"/>
          </ac:spMkLst>
        </pc:spChg>
        <pc:picChg chg="add del mod">
          <ac:chgData name="Helen Lagerblade" userId="39fe9f12-dae8-4521-84ff-d06315e77586" providerId="ADAL" clId="{79E8D426-8ED4-46B4-8893-3DDF268335D6}" dt="2023-09-20T18:08:34.900" v="5378" actId="478"/>
          <ac:picMkLst>
            <pc:docMk/>
            <pc:sldMk cId="3403108591" sldId="3113"/>
            <ac:picMk id="1026" creationId="{2B56D895-F5B0-4573-7F91-D4AF6616A362}"/>
          </ac:picMkLst>
        </pc:picChg>
        <pc:extLst>
          <p:ext xmlns:p="http://schemas.openxmlformats.org/presentationml/2006/main" uri="{D6D511B9-2390-475A-947B-AFAB55BFBCF1}">
            <pc226:cmChg xmlns:pc226="http://schemas.microsoft.com/office/powerpoint/2022/06/main/command" chg="add">
              <pc226:chgData name="Helen Lagerblade" userId="39fe9f12-dae8-4521-84ff-d06315e77586" providerId="ADAL" clId="{79E8D426-8ED4-46B4-8893-3DDF268335D6}" dt="2023-09-21T01:26:54.430" v="6783"/>
              <pc2:cmMkLst xmlns:pc2="http://schemas.microsoft.com/office/powerpoint/2019/9/main/command">
                <pc:docMk/>
                <pc:sldMk cId="3403108591" sldId="3113"/>
                <pc2:cmMk id="{91829286-DFF8-4221-AF6B-2EC52E2695D1}"/>
              </pc2:cmMkLst>
            </pc226:cmChg>
          </p:ext>
        </pc:extLst>
      </pc:sldChg>
      <pc:sldChg chg="addSp delSp modSp add mod">
        <pc:chgData name="Helen Lagerblade" userId="39fe9f12-dae8-4521-84ff-d06315e77586" providerId="ADAL" clId="{79E8D426-8ED4-46B4-8893-3DDF268335D6}" dt="2023-09-20T18:23:52.824" v="5460" actId="1076"/>
        <pc:sldMkLst>
          <pc:docMk/>
          <pc:sldMk cId="1636320325" sldId="3119"/>
        </pc:sldMkLst>
        <pc:spChg chg="add mod">
          <ac:chgData name="Helen Lagerblade" userId="39fe9f12-dae8-4521-84ff-d06315e77586" providerId="ADAL" clId="{79E8D426-8ED4-46B4-8893-3DDF268335D6}" dt="2023-09-20T18:23:52.824" v="5460" actId="1076"/>
          <ac:spMkLst>
            <pc:docMk/>
            <pc:sldMk cId="1636320325" sldId="3119"/>
            <ac:spMk id="2" creationId="{76A8846B-7EE6-B050-D8B0-4AFE3B16F46A}"/>
          </ac:spMkLst>
        </pc:spChg>
        <pc:spChg chg="mod">
          <ac:chgData name="Helen Lagerblade" userId="39fe9f12-dae8-4521-84ff-d06315e77586" providerId="ADAL" clId="{79E8D426-8ED4-46B4-8893-3DDF268335D6}" dt="2023-09-20T18:23:49.657" v="5459" actId="1076"/>
          <ac:spMkLst>
            <pc:docMk/>
            <pc:sldMk cId="1636320325" sldId="3119"/>
            <ac:spMk id="7" creationId="{484D21CC-8949-F74C-6C39-40FD8F0AAD22}"/>
          </ac:spMkLst>
        </pc:spChg>
        <pc:picChg chg="del">
          <ac:chgData name="Helen Lagerblade" userId="39fe9f12-dae8-4521-84ff-d06315e77586" providerId="ADAL" clId="{79E8D426-8ED4-46B4-8893-3DDF268335D6}" dt="2023-09-19T13:29:14.829" v="273" actId="478"/>
          <ac:picMkLst>
            <pc:docMk/>
            <pc:sldMk cId="1636320325" sldId="3119"/>
            <ac:picMk id="1026" creationId="{2B56D895-F5B0-4573-7F91-D4AF6616A362}"/>
          </ac:picMkLst>
        </pc:picChg>
      </pc:sldChg>
      <pc:sldChg chg="add del">
        <pc:chgData name="Helen Lagerblade" userId="39fe9f12-dae8-4521-84ff-d06315e77586" providerId="ADAL" clId="{79E8D426-8ED4-46B4-8893-3DDF268335D6}" dt="2023-09-19T13:43:10.878" v="1244" actId="47"/>
        <pc:sldMkLst>
          <pc:docMk/>
          <pc:sldMk cId="186265359" sldId="3120"/>
        </pc:sldMkLst>
      </pc:sldChg>
      <pc:sldChg chg="addSp delSp modSp add mod ord modAnim">
        <pc:chgData name="Helen Lagerblade" userId="39fe9f12-dae8-4521-84ff-d06315e77586" providerId="ADAL" clId="{79E8D426-8ED4-46B4-8893-3DDF268335D6}" dt="2023-09-19T13:46:47.081" v="1472"/>
        <pc:sldMkLst>
          <pc:docMk/>
          <pc:sldMk cId="591005862" sldId="3120"/>
        </pc:sldMkLst>
        <pc:spChg chg="add mod">
          <ac:chgData name="Helen Lagerblade" userId="39fe9f12-dae8-4521-84ff-d06315e77586" providerId="ADAL" clId="{79E8D426-8ED4-46B4-8893-3DDF268335D6}" dt="2023-09-19T13:46:36.840" v="1470" actId="1076"/>
          <ac:spMkLst>
            <pc:docMk/>
            <pc:sldMk cId="591005862" sldId="3120"/>
            <ac:spMk id="2" creationId="{1D2F1F05-2906-78A8-5BD1-7B84882B5984}"/>
          </ac:spMkLst>
        </pc:spChg>
        <pc:spChg chg="mod">
          <ac:chgData name="Helen Lagerblade" userId="39fe9f12-dae8-4521-84ff-d06315e77586" providerId="ADAL" clId="{79E8D426-8ED4-46B4-8893-3DDF268335D6}" dt="2023-09-19T13:44:06.170" v="1416" actId="20577"/>
          <ac:spMkLst>
            <pc:docMk/>
            <pc:sldMk cId="591005862" sldId="3120"/>
            <ac:spMk id="7" creationId="{484D21CC-8949-F74C-6C39-40FD8F0AAD22}"/>
          </ac:spMkLst>
        </pc:spChg>
        <pc:picChg chg="del">
          <ac:chgData name="Helen Lagerblade" userId="39fe9f12-dae8-4521-84ff-d06315e77586" providerId="ADAL" clId="{79E8D426-8ED4-46B4-8893-3DDF268335D6}" dt="2023-09-19T13:43:24.347" v="1248" actId="478"/>
          <ac:picMkLst>
            <pc:docMk/>
            <pc:sldMk cId="591005862" sldId="3120"/>
            <ac:picMk id="1026" creationId="{2B56D895-F5B0-4573-7F91-D4AF6616A362}"/>
          </ac:picMkLst>
        </pc:picChg>
        <pc:picChg chg="add mod">
          <ac:chgData name="Helen Lagerblade" userId="39fe9f12-dae8-4521-84ff-d06315e77586" providerId="ADAL" clId="{79E8D426-8ED4-46B4-8893-3DDF268335D6}" dt="2023-09-19T13:46:33.700" v="1469" actId="167"/>
          <ac:picMkLst>
            <pc:docMk/>
            <pc:sldMk cId="591005862" sldId="3120"/>
            <ac:picMk id="2050" creationId="{7E76E6E6-4BE2-18D2-51FA-AF8CB972C807}"/>
          </ac:picMkLst>
        </pc:picChg>
        <pc:picChg chg="add mod">
          <ac:chgData name="Helen Lagerblade" userId="39fe9f12-dae8-4521-84ff-d06315e77586" providerId="ADAL" clId="{79E8D426-8ED4-46B4-8893-3DDF268335D6}" dt="2023-09-19T13:46:41.055" v="1471" actId="1076"/>
          <ac:picMkLst>
            <pc:docMk/>
            <pc:sldMk cId="591005862" sldId="3120"/>
            <ac:picMk id="2052" creationId="{E51090F4-2B2E-31AC-DCB7-3DA29AAA10E8}"/>
          </ac:picMkLst>
        </pc:picChg>
      </pc:sldChg>
      <pc:sldChg chg="addSp delSp modSp add mod modAnim">
        <pc:chgData name="Helen Lagerblade" userId="39fe9f12-dae8-4521-84ff-d06315e77586" providerId="ADAL" clId="{79E8D426-8ED4-46B4-8893-3DDF268335D6}" dt="2023-09-19T13:49:57.029" v="1949" actId="20577"/>
        <pc:sldMkLst>
          <pc:docMk/>
          <pc:sldMk cId="1149781505" sldId="3121"/>
        </pc:sldMkLst>
        <pc:spChg chg="mod">
          <ac:chgData name="Helen Lagerblade" userId="39fe9f12-dae8-4521-84ff-d06315e77586" providerId="ADAL" clId="{79E8D426-8ED4-46B4-8893-3DDF268335D6}" dt="2023-09-19T13:48:45.840" v="1701" actId="1076"/>
          <ac:spMkLst>
            <pc:docMk/>
            <pc:sldMk cId="1149781505" sldId="3121"/>
            <ac:spMk id="2" creationId="{1D2F1F05-2906-78A8-5BD1-7B84882B5984}"/>
          </ac:spMkLst>
        </pc:spChg>
        <pc:spChg chg="add mod">
          <ac:chgData name="Helen Lagerblade" userId="39fe9f12-dae8-4521-84ff-d06315e77586" providerId="ADAL" clId="{79E8D426-8ED4-46B4-8893-3DDF268335D6}" dt="2023-09-19T13:49:57.029" v="1949" actId="20577"/>
          <ac:spMkLst>
            <pc:docMk/>
            <pc:sldMk cId="1149781505" sldId="3121"/>
            <ac:spMk id="4" creationId="{5BE22E82-1C0B-861D-92FB-7880C323DE6D}"/>
          </ac:spMkLst>
        </pc:spChg>
        <pc:spChg chg="mod">
          <ac:chgData name="Helen Lagerblade" userId="39fe9f12-dae8-4521-84ff-d06315e77586" providerId="ADAL" clId="{79E8D426-8ED4-46B4-8893-3DDF268335D6}" dt="2023-09-19T13:48:37.255" v="1697" actId="20577"/>
          <ac:spMkLst>
            <pc:docMk/>
            <pc:sldMk cId="1149781505" sldId="3121"/>
            <ac:spMk id="7" creationId="{484D21CC-8949-F74C-6C39-40FD8F0AAD22}"/>
          </ac:spMkLst>
        </pc:spChg>
        <pc:picChg chg="del">
          <ac:chgData name="Helen Lagerblade" userId="39fe9f12-dae8-4521-84ff-d06315e77586" providerId="ADAL" clId="{79E8D426-8ED4-46B4-8893-3DDF268335D6}" dt="2023-09-19T13:47:26.442" v="1492" actId="478"/>
          <ac:picMkLst>
            <pc:docMk/>
            <pc:sldMk cId="1149781505" sldId="3121"/>
            <ac:picMk id="2050" creationId="{7E76E6E6-4BE2-18D2-51FA-AF8CB972C807}"/>
          </ac:picMkLst>
        </pc:picChg>
        <pc:picChg chg="del">
          <ac:chgData name="Helen Lagerblade" userId="39fe9f12-dae8-4521-84ff-d06315e77586" providerId="ADAL" clId="{79E8D426-8ED4-46B4-8893-3DDF268335D6}" dt="2023-09-19T13:48:23.130" v="1694" actId="478"/>
          <ac:picMkLst>
            <pc:docMk/>
            <pc:sldMk cId="1149781505" sldId="3121"/>
            <ac:picMk id="2052" creationId="{E51090F4-2B2E-31AC-DCB7-3DA29AAA10E8}"/>
          </ac:picMkLst>
        </pc:picChg>
        <pc:picChg chg="add mod">
          <ac:chgData name="Helen Lagerblade" userId="39fe9f12-dae8-4521-84ff-d06315e77586" providerId="ADAL" clId="{79E8D426-8ED4-46B4-8893-3DDF268335D6}" dt="2023-09-19T13:48:42.582" v="1700" actId="1076"/>
          <ac:picMkLst>
            <pc:docMk/>
            <pc:sldMk cId="1149781505" sldId="3121"/>
            <ac:picMk id="3074" creationId="{213D482E-B03D-6E6A-910C-6D2AC9F29EF5}"/>
          </ac:picMkLst>
        </pc:picChg>
        <pc:picChg chg="add mod">
          <ac:chgData name="Helen Lagerblade" userId="39fe9f12-dae8-4521-84ff-d06315e77586" providerId="ADAL" clId="{79E8D426-8ED4-46B4-8893-3DDF268335D6}" dt="2023-09-19T13:49:02.552" v="1706" actId="1076"/>
          <ac:picMkLst>
            <pc:docMk/>
            <pc:sldMk cId="1149781505" sldId="3121"/>
            <ac:picMk id="3076" creationId="{5DC6E19D-17D4-41F4-9F9A-DA0A79B5401E}"/>
          </ac:picMkLst>
        </pc:picChg>
      </pc:sldChg>
      <pc:sldChg chg="addSp delSp modSp add mod delAnim modAnim">
        <pc:chgData name="Helen Lagerblade" userId="39fe9f12-dae8-4521-84ff-d06315e77586" providerId="ADAL" clId="{79E8D426-8ED4-46B4-8893-3DDF268335D6}" dt="2023-09-20T13:16:16.753" v="3226" actId="114"/>
        <pc:sldMkLst>
          <pc:docMk/>
          <pc:sldMk cId="2060864262" sldId="3122"/>
        </pc:sldMkLst>
        <pc:spChg chg="del mod">
          <ac:chgData name="Helen Lagerblade" userId="39fe9f12-dae8-4521-84ff-d06315e77586" providerId="ADAL" clId="{79E8D426-8ED4-46B4-8893-3DDF268335D6}" dt="2023-09-19T13:52:33.776" v="2297" actId="478"/>
          <ac:spMkLst>
            <pc:docMk/>
            <pc:sldMk cId="2060864262" sldId="3122"/>
            <ac:spMk id="2" creationId="{1D2F1F05-2906-78A8-5BD1-7B84882B5984}"/>
          </ac:spMkLst>
        </pc:spChg>
        <pc:spChg chg="mod">
          <ac:chgData name="Helen Lagerblade" userId="39fe9f12-dae8-4521-84ff-d06315e77586" providerId="ADAL" clId="{79E8D426-8ED4-46B4-8893-3DDF268335D6}" dt="2023-09-19T13:54:58.387" v="2558" actId="14100"/>
          <ac:spMkLst>
            <pc:docMk/>
            <pc:sldMk cId="2060864262" sldId="3122"/>
            <ac:spMk id="4" creationId="{5BE22E82-1C0B-861D-92FB-7880C323DE6D}"/>
          </ac:spMkLst>
        </pc:spChg>
        <pc:spChg chg="mod">
          <ac:chgData name="Helen Lagerblade" userId="39fe9f12-dae8-4521-84ff-d06315e77586" providerId="ADAL" clId="{79E8D426-8ED4-46B4-8893-3DDF268335D6}" dt="2023-09-20T13:16:16.753" v="3226" actId="114"/>
          <ac:spMkLst>
            <pc:docMk/>
            <pc:sldMk cId="2060864262" sldId="3122"/>
            <ac:spMk id="7" creationId="{484D21CC-8949-F74C-6C39-40FD8F0AAD22}"/>
          </ac:spMkLst>
        </pc:spChg>
        <pc:picChg chg="del">
          <ac:chgData name="Helen Lagerblade" userId="39fe9f12-dae8-4521-84ff-d06315e77586" providerId="ADAL" clId="{79E8D426-8ED4-46B4-8893-3DDF268335D6}" dt="2023-09-19T13:50:37.511" v="2001" actId="478"/>
          <ac:picMkLst>
            <pc:docMk/>
            <pc:sldMk cId="2060864262" sldId="3122"/>
            <ac:picMk id="3074" creationId="{213D482E-B03D-6E6A-910C-6D2AC9F29EF5}"/>
          </ac:picMkLst>
        </pc:picChg>
        <pc:picChg chg="del">
          <ac:chgData name="Helen Lagerblade" userId="39fe9f12-dae8-4521-84ff-d06315e77586" providerId="ADAL" clId="{79E8D426-8ED4-46B4-8893-3DDF268335D6}" dt="2023-09-19T13:51:38.977" v="2135" actId="478"/>
          <ac:picMkLst>
            <pc:docMk/>
            <pc:sldMk cId="2060864262" sldId="3122"/>
            <ac:picMk id="3076" creationId="{5DC6E19D-17D4-41F4-9F9A-DA0A79B5401E}"/>
          </ac:picMkLst>
        </pc:picChg>
        <pc:picChg chg="add mod">
          <ac:chgData name="Helen Lagerblade" userId="39fe9f12-dae8-4521-84ff-d06315e77586" providerId="ADAL" clId="{79E8D426-8ED4-46B4-8893-3DDF268335D6}" dt="2023-09-19T13:54:31.102" v="2484" actId="1076"/>
          <ac:picMkLst>
            <pc:docMk/>
            <pc:sldMk cId="2060864262" sldId="3122"/>
            <ac:picMk id="4098" creationId="{143877F6-02E9-3023-6B9D-7F2B033F60EF}"/>
          </ac:picMkLst>
        </pc:picChg>
        <pc:picChg chg="add mod">
          <ac:chgData name="Helen Lagerblade" userId="39fe9f12-dae8-4521-84ff-d06315e77586" providerId="ADAL" clId="{79E8D426-8ED4-46B4-8893-3DDF268335D6}" dt="2023-09-19T13:55:07.239" v="2561" actId="1076"/>
          <ac:picMkLst>
            <pc:docMk/>
            <pc:sldMk cId="2060864262" sldId="3122"/>
            <ac:picMk id="4100" creationId="{CFDCEDF6-B6AE-E7A4-33A1-33419FE592F0}"/>
          </ac:picMkLst>
        </pc:picChg>
      </pc:sldChg>
      <pc:sldChg chg="addSp modSp add mod modAnim">
        <pc:chgData name="Helen Lagerblade" userId="39fe9f12-dae8-4521-84ff-d06315e77586" providerId="ADAL" clId="{79E8D426-8ED4-46B4-8893-3DDF268335D6}" dt="2023-09-19T14:41:03.916" v="3164"/>
        <pc:sldMkLst>
          <pc:docMk/>
          <pc:sldMk cId="1709018583" sldId="3123"/>
        </pc:sldMkLst>
        <pc:spChg chg="mod">
          <ac:chgData name="Helen Lagerblade" userId="39fe9f12-dae8-4521-84ff-d06315e77586" providerId="ADAL" clId="{79E8D426-8ED4-46B4-8893-3DDF268335D6}" dt="2023-09-19T14:35:50.051" v="2785" actId="14100"/>
          <ac:spMkLst>
            <pc:docMk/>
            <pc:sldMk cId="1709018583" sldId="3123"/>
            <ac:spMk id="3" creationId="{2EED9A16-C8D1-3346-0704-377E873EAF83}"/>
          </ac:spMkLst>
        </pc:spChg>
        <pc:spChg chg="add mod">
          <ac:chgData name="Helen Lagerblade" userId="39fe9f12-dae8-4521-84ff-d06315e77586" providerId="ADAL" clId="{79E8D426-8ED4-46B4-8893-3DDF268335D6}" dt="2023-09-19T14:40:17.483" v="3149" actId="14100"/>
          <ac:spMkLst>
            <pc:docMk/>
            <pc:sldMk cId="1709018583" sldId="3123"/>
            <ac:spMk id="5" creationId="{22387319-392F-E14E-21CE-FE55FE3157B0}"/>
          </ac:spMkLst>
        </pc:spChg>
        <pc:spChg chg="add mod">
          <ac:chgData name="Helen Lagerblade" userId="39fe9f12-dae8-4521-84ff-d06315e77586" providerId="ADAL" clId="{79E8D426-8ED4-46B4-8893-3DDF268335D6}" dt="2023-09-19T14:40:35.229" v="3159" actId="1037"/>
          <ac:spMkLst>
            <pc:docMk/>
            <pc:sldMk cId="1709018583" sldId="3123"/>
            <ac:spMk id="6" creationId="{5BE1346B-74E1-B088-4CB5-341D10962B03}"/>
          </ac:spMkLst>
        </pc:spChg>
        <pc:spChg chg="mod">
          <ac:chgData name="Helen Lagerblade" userId="39fe9f12-dae8-4521-84ff-d06315e77586" providerId="ADAL" clId="{79E8D426-8ED4-46B4-8893-3DDF268335D6}" dt="2023-09-19T14:39:43.177" v="3141" actId="5793"/>
          <ac:spMkLst>
            <pc:docMk/>
            <pc:sldMk cId="1709018583" sldId="3123"/>
            <ac:spMk id="7" creationId="{484D21CC-8949-F74C-6C39-40FD8F0AAD22}"/>
          </ac:spMkLst>
        </pc:spChg>
        <pc:picChg chg="add mod">
          <ac:chgData name="Helen Lagerblade" userId="39fe9f12-dae8-4521-84ff-d06315e77586" providerId="ADAL" clId="{79E8D426-8ED4-46B4-8893-3DDF268335D6}" dt="2023-09-19T14:39:46.562" v="3143" actId="14100"/>
          <ac:picMkLst>
            <pc:docMk/>
            <pc:sldMk cId="1709018583" sldId="3123"/>
            <ac:picMk id="4" creationId="{AEFEFC82-BB4C-3954-AB80-721B840D6AE9}"/>
          </ac:picMkLst>
        </pc:picChg>
      </pc:sldChg>
      <pc:sldChg chg="delSp modSp add mod">
        <pc:chgData name="Helen Lagerblade" userId="39fe9f12-dae8-4521-84ff-d06315e77586" providerId="ADAL" clId="{79E8D426-8ED4-46B4-8893-3DDF268335D6}" dt="2023-09-19T14:39:35.841" v="3139" actId="478"/>
        <pc:sldMkLst>
          <pc:docMk/>
          <pc:sldMk cId="1942844873" sldId="3124"/>
        </pc:sldMkLst>
        <pc:spChg chg="mod">
          <ac:chgData name="Helen Lagerblade" userId="39fe9f12-dae8-4521-84ff-d06315e77586" providerId="ADAL" clId="{79E8D426-8ED4-46B4-8893-3DDF268335D6}" dt="2023-09-19T14:39:34.225" v="3138" actId="20577"/>
          <ac:spMkLst>
            <pc:docMk/>
            <pc:sldMk cId="1942844873" sldId="3124"/>
            <ac:spMk id="7" creationId="{484D21CC-8949-F74C-6C39-40FD8F0AAD22}"/>
          </ac:spMkLst>
        </pc:spChg>
        <pc:picChg chg="del">
          <ac:chgData name="Helen Lagerblade" userId="39fe9f12-dae8-4521-84ff-d06315e77586" providerId="ADAL" clId="{79E8D426-8ED4-46B4-8893-3DDF268335D6}" dt="2023-09-19T14:39:35.841" v="3139" actId="478"/>
          <ac:picMkLst>
            <pc:docMk/>
            <pc:sldMk cId="1942844873" sldId="3124"/>
            <ac:picMk id="4" creationId="{AEFEFC82-BB4C-3954-AB80-721B840D6AE9}"/>
          </ac:picMkLst>
        </pc:picChg>
      </pc:sldChg>
      <pc:sldChg chg="modSp add mod">
        <pc:chgData name="Helen Lagerblade" userId="39fe9f12-dae8-4521-84ff-d06315e77586" providerId="ADAL" clId="{79E8D426-8ED4-46B4-8893-3DDF268335D6}" dt="2023-09-20T16:50:07.965" v="4419" actId="20577"/>
        <pc:sldMkLst>
          <pc:docMk/>
          <pc:sldMk cId="2152919695" sldId="3125"/>
        </pc:sldMkLst>
        <pc:spChg chg="mod">
          <ac:chgData name="Helen Lagerblade" userId="39fe9f12-dae8-4521-84ff-d06315e77586" providerId="ADAL" clId="{79E8D426-8ED4-46B4-8893-3DDF268335D6}" dt="2023-09-20T16:40:45.287" v="3866" actId="20577"/>
          <ac:spMkLst>
            <pc:docMk/>
            <pc:sldMk cId="2152919695" sldId="3125"/>
            <ac:spMk id="3" creationId="{2EED9A16-C8D1-3346-0704-377E873EAF83}"/>
          </ac:spMkLst>
        </pc:spChg>
        <pc:spChg chg="mod">
          <ac:chgData name="Helen Lagerblade" userId="39fe9f12-dae8-4521-84ff-d06315e77586" providerId="ADAL" clId="{79E8D426-8ED4-46B4-8893-3DDF268335D6}" dt="2023-09-20T16:50:07.965" v="4419" actId="20577"/>
          <ac:spMkLst>
            <pc:docMk/>
            <pc:sldMk cId="2152919695" sldId="3125"/>
            <ac:spMk id="7" creationId="{484D21CC-8949-F74C-6C39-40FD8F0AAD22}"/>
          </ac:spMkLst>
        </pc:spChg>
      </pc:sldChg>
      <pc:sldChg chg="addSp delSp modSp add mod modAnim">
        <pc:chgData name="Helen Lagerblade" userId="39fe9f12-dae8-4521-84ff-d06315e77586" providerId="ADAL" clId="{79E8D426-8ED4-46B4-8893-3DDF268335D6}" dt="2023-09-21T01:20:40.368" v="6599" actId="1076"/>
        <pc:sldMkLst>
          <pc:docMk/>
          <pc:sldMk cId="955421874" sldId="3126"/>
        </pc:sldMkLst>
        <pc:spChg chg="del">
          <ac:chgData name="Helen Lagerblade" userId="39fe9f12-dae8-4521-84ff-d06315e77586" providerId="ADAL" clId="{79E8D426-8ED4-46B4-8893-3DDF268335D6}" dt="2023-09-21T01:20:29.160" v="6574" actId="478"/>
          <ac:spMkLst>
            <pc:docMk/>
            <pc:sldMk cId="955421874" sldId="3126"/>
            <ac:spMk id="2" creationId="{0D6DFEB0-34F0-EEE9-37C0-E6A27F4AF356}"/>
          </ac:spMkLst>
        </pc:spChg>
        <pc:spChg chg="add mod">
          <ac:chgData name="Helen Lagerblade" userId="39fe9f12-dae8-4521-84ff-d06315e77586" providerId="ADAL" clId="{79E8D426-8ED4-46B4-8893-3DDF268335D6}" dt="2023-09-21T00:56:21.013" v="5550" actId="20577"/>
          <ac:spMkLst>
            <pc:docMk/>
            <pc:sldMk cId="955421874" sldId="3126"/>
            <ac:spMk id="4" creationId="{0215EFA1-C3AA-C379-EDFA-6D5FA400FB18}"/>
          </ac:spMkLst>
        </pc:spChg>
        <pc:spChg chg="mod">
          <ac:chgData name="Helen Lagerblade" userId="39fe9f12-dae8-4521-84ff-d06315e77586" providerId="ADAL" clId="{79E8D426-8ED4-46B4-8893-3DDF268335D6}" dt="2023-09-21T01:20:40.368" v="6599" actId="1076"/>
          <ac:spMkLst>
            <pc:docMk/>
            <pc:sldMk cId="955421874" sldId="3126"/>
            <ac:spMk id="6" creationId="{1920E4D1-EA7A-8462-055D-9EA86D0FEB05}"/>
          </ac:spMkLst>
        </pc:spChg>
        <pc:spChg chg="mod">
          <ac:chgData name="Helen Lagerblade" userId="39fe9f12-dae8-4521-84ff-d06315e77586" providerId="ADAL" clId="{79E8D426-8ED4-46B4-8893-3DDF268335D6}" dt="2023-09-20T15:55:35.539" v="3834" actId="20577"/>
          <ac:spMkLst>
            <pc:docMk/>
            <pc:sldMk cId="955421874" sldId="3126"/>
            <ac:spMk id="7" creationId="{484D21CC-8949-F74C-6C39-40FD8F0AAD22}"/>
          </ac:spMkLst>
        </pc:spChg>
        <pc:spChg chg="del mod">
          <ac:chgData name="Helen Lagerblade" userId="39fe9f12-dae8-4521-84ff-d06315e77586" providerId="ADAL" clId="{79E8D426-8ED4-46B4-8893-3DDF268335D6}" dt="2023-09-21T00:56:13.708" v="5546" actId="478"/>
          <ac:spMkLst>
            <pc:docMk/>
            <pc:sldMk cId="955421874" sldId="3126"/>
            <ac:spMk id="8" creationId="{E86783B2-5439-D301-46ED-3B26D4CC6B76}"/>
          </ac:spMkLst>
        </pc:spChg>
        <pc:picChg chg="mod">
          <ac:chgData name="Helen Lagerblade" userId="39fe9f12-dae8-4521-84ff-d06315e77586" providerId="ADAL" clId="{79E8D426-8ED4-46B4-8893-3DDF268335D6}" dt="2023-09-21T01:20:33.032" v="6576" actId="1076"/>
          <ac:picMkLst>
            <pc:docMk/>
            <pc:sldMk cId="955421874" sldId="3126"/>
            <ac:picMk id="5" creationId="{56CDAF93-586B-1EE5-BC80-56650D879F06}"/>
          </ac:picMkLst>
        </pc:picChg>
      </pc:sldChg>
      <pc:sldChg chg="modSp add mod">
        <pc:chgData name="Helen Lagerblade" userId="39fe9f12-dae8-4521-84ff-d06315e77586" providerId="ADAL" clId="{79E8D426-8ED4-46B4-8893-3DDF268335D6}" dt="2023-09-20T15:56:28.866" v="3855" actId="20577"/>
        <pc:sldMkLst>
          <pc:docMk/>
          <pc:sldMk cId="2835132026" sldId="3127"/>
        </pc:sldMkLst>
        <pc:spChg chg="mod">
          <ac:chgData name="Helen Lagerblade" userId="39fe9f12-dae8-4521-84ff-d06315e77586" providerId="ADAL" clId="{79E8D426-8ED4-46B4-8893-3DDF268335D6}" dt="2023-09-20T15:56:28.866" v="3855" actId="20577"/>
          <ac:spMkLst>
            <pc:docMk/>
            <pc:sldMk cId="2835132026" sldId="3127"/>
            <ac:spMk id="7" creationId="{484D21CC-8949-F74C-6C39-40FD8F0AAD22}"/>
          </ac:spMkLst>
        </pc:spChg>
      </pc:sldChg>
      <pc:sldChg chg="addSp delSp modSp add mod">
        <pc:chgData name="Helen Lagerblade" userId="39fe9f12-dae8-4521-84ff-d06315e77586" providerId="ADAL" clId="{79E8D426-8ED4-46B4-8893-3DDF268335D6}" dt="2023-09-20T16:53:29.969" v="4435" actId="1076"/>
        <pc:sldMkLst>
          <pc:docMk/>
          <pc:sldMk cId="1941323910" sldId="3128"/>
        </pc:sldMkLst>
        <pc:spChg chg="mod">
          <ac:chgData name="Helen Lagerblade" userId="39fe9f12-dae8-4521-84ff-d06315e77586" providerId="ADAL" clId="{79E8D426-8ED4-46B4-8893-3DDF268335D6}" dt="2023-09-20T16:48:25.464" v="4170" actId="15"/>
          <ac:spMkLst>
            <pc:docMk/>
            <pc:sldMk cId="1941323910" sldId="3128"/>
            <ac:spMk id="7" creationId="{484D21CC-8949-F74C-6C39-40FD8F0AAD22}"/>
          </ac:spMkLst>
        </pc:spChg>
        <pc:picChg chg="add del mod">
          <ac:chgData name="Helen Lagerblade" userId="39fe9f12-dae8-4521-84ff-d06315e77586" providerId="ADAL" clId="{79E8D426-8ED4-46B4-8893-3DDF268335D6}" dt="2023-09-20T16:53:26.139" v="4432" actId="478"/>
          <ac:picMkLst>
            <pc:docMk/>
            <pc:sldMk cId="1941323910" sldId="3128"/>
            <ac:picMk id="4" creationId="{621C96DB-6C5C-2C41-4669-462942666CAE}"/>
          </ac:picMkLst>
        </pc:picChg>
        <pc:picChg chg="add mod">
          <ac:chgData name="Helen Lagerblade" userId="39fe9f12-dae8-4521-84ff-d06315e77586" providerId="ADAL" clId="{79E8D426-8ED4-46B4-8893-3DDF268335D6}" dt="2023-09-20T16:53:29.969" v="4435" actId="1076"/>
          <ac:picMkLst>
            <pc:docMk/>
            <pc:sldMk cId="1941323910" sldId="3128"/>
            <ac:picMk id="6" creationId="{03BC7B25-7E00-7F2A-F420-061DAB2FC31B}"/>
          </ac:picMkLst>
        </pc:picChg>
      </pc:sldChg>
      <pc:sldChg chg="addSp delSp modSp add mod">
        <pc:chgData name="Helen Lagerblade" userId="39fe9f12-dae8-4521-84ff-d06315e77586" providerId="ADAL" clId="{79E8D426-8ED4-46B4-8893-3DDF268335D6}" dt="2023-09-20T16:54:00.400" v="4470" actId="20577"/>
        <pc:sldMkLst>
          <pc:docMk/>
          <pc:sldMk cId="409122832" sldId="3129"/>
        </pc:sldMkLst>
        <pc:spChg chg="mod">
          <ac:chgData name="Helen Lagerblade" userId="39fe9f12-dae8-4521-84ff-d06315e77586" providerId="ADAL" clId="{79E8D426-8ED4-46B4-8893-3DDF268335D6}" dt="2023-09-20T16:54:00.400" v="4470" actId="20577"/>
          <ac:spMkLst>
            <pc:docMk/>
            <pc:sldMk cId="409122832" sldId="3129"/>
            <ac:spMk id="7" creationId="{484D21CC-8949-F74C-6C39-40FD8F0AAD22}"/>
          </ac:spMkLst>
        </pc:spChg>
        <pc:picChg chg="del">
          <ac:chgData name="Helen Lagerblade" userId="39fe9f12-dae8-4521-84ff-d06315e77586" providerId="ADAL" clId="{79E8D426-8ED4-46B4-8893-3DDF268335D6}" dt="2023-09-20T16:52:05.522" v="4428" actId="478"/>
          <ac:picMkLst>
            <pc:docMk/>
            <pc:sldMk cId="409122832" sldId="3129"/>
            <ac:picMk id="4" creationId="{621C96DB-6C5C-2C41-4669-462942666CAE}"/>
          </ac:picMkLst>
        </pc:picChg>
        <pc:picChg chg="add mod">
          <ac:chgData name="Helen Lagerblade" userId="39fe9f12-dae8-4521-84ff-d06315e77586" providerId="ADAL" clId="{79E8D426-8ED4-46B4-8893-3DDF268335D6}" dt="2023-09-20T16:52:09.295" v="4431" actId="1076"/>
          <ac:picMkLst>
            <pc:docMk/>
            <pc:sldMk cId="409122832" sldId="3129"/>
            <ac:picMk id="5" creationId="{30C0F8A0-AA59-6EF1-E7D4-34E74E009C88}"/>
          </ac:picMkLst>
        </pc:picChg>
      </pc:sldChg>
      <pc:sldChg chg="addSp delSp modSp add mod">
        <pc:chgData name="Helen Lagerblade" userId="39fe9f12-dae8-4521-84ff-d06315e77586" providerId="ADAL" clId="{79E8D426-8ED4-46B4-8893-3DDF268335D6}" dt="2023-09-20T17:49:16.490" v="4692" actId="21"/>
        <pc:sldMkLst>
          <pc:docMk/>
          <pc:sldMk cId="1238366836" sldId="3130"/>
        </pc:sldMkLst>
        <pc:spChg chg="mod">
          <ac:chgData name="Helen Lagerblade" userId="39fe9f12-dae8-4521-84ff-d06315e77586" providerId="ADAL" clId="{79E8D426-8ED4-46B4-8893-3DDF268335D6}" dt="2023-09-20T17:49:16.490" v="4692" actId="21"/>
          <ac:spMkLst>
            <pc:docMk/>
            <pc:sldMk cId="1238366836" sldId="3130"/>
            <ac:spMk id="7" creationId="{484D21CC-8949-F74C-6C39-40FD8F0AAD22}"/>
          </ac:spMkLst>
        </pc:spChg>
        <pc:grpChg chg="add mod">
          <ac:chgData name="Helen Lagerblade" userId="39fe9f12-dae8-4521-84ff-d06315e77586" providerId="ADAL" clId="{79E8D426-8ED4-46B4-8893-3DDF268335D6}" dt="2023-09-20T17:45:07.065" v="4531" actId="1076"/>
          <ac:grpSpMkLst>
            <pc:docMk/>
            <pc:sldMk cId="1238366836" sldId="3130"/>
            <ac:grpSpMk id="9" creationId="{9B3685BC-41D5-1F7C-9EE0-3B10C98EDA25}"/>
          </ac:grpSpMkLst>
        </pc:grpChg>
        <pc:picChg chg="add mod modCrop">
          <ac:chgData name="Helen Lagerblade" userId="39fe9f12-dae8-4521-84ff-d06315e77586" providerId="ADAL" clId="{79E8D426-8ED4-46B4-8893-3DDF268335D6}" dt="2023-09-20T17:22:47.447" v="4514" actId="164"/>
          <ac:picMkLst>
            <pc:docMk/>
            <pc:sldMk cId="1238366836" sldId="3130"/>
            <ac:picMk id="4" creationId="{125783C1-CD7F-805B-D6FB-0D74EF1E0B60}"/>
          </ac:picMkLst>
        </pc:picChg>
        <pc:picChg chg="del">
          <ac:chgData name="Helen Lagerblade" userId="39fe9f12-dae8-4521-84ff-d06315e77586" providerId="ADAL" clId="{79E8D426-8ED4-46B4-8893-3DDF268335D6}" dt="2023-09-20T17:15:49.392" v="4494" actId="478"/>
          <ac:picMkLst>
            <pc:docMk/>
            <pc:sldMk cId="1238366836" sldId="3130"/>
            <ac:picMk id="5" creationId="{30C0F8A0-AA59-6EF1-E7D4-34E74E009C88}"/>
          </ac:picMkLst>
        </pc:picChg>
        <pc:picChg chg="add mod modCrop">
          <ac:chgData name="Helen Lagerblade" userId="39fe9f12-dae8-4521-84ff-d06315e77586" providerId="ADAL" clId="{79E8D426-8ED4-46B4-8893-3DDF268335D6}" dt="2023-09-20T17:22:47.447" v="4514" actId="164"/>
          <ac:picMkLst>
            <pc:docMk/>
            <pc:sldMk cId="1238366836" sldId="3130"/>
            <ac:picMk id="8" creationId="{1FDAA386-D24C-DF62-0080-A326AF58EC50}"/>
          </ac:picMkLst>
        </pc:picChg>
      </pc:sldChg>
      <pc:sldChg chg="addSp delSp modSp add mod">
        <pc:chgData name="Helen Lagerblade" userId="39fe9f12-dae8-4521-84ff-d06315e77586" providerId="ADAL" clId="{79E8D426-8ED4-46B4-8893-3DDF268335D6}" dt="2023-09-20T17:49:18.548" v="4693"/>
        <pc:sldMkLst>
          <pc:docMk/>
          <pc:sldMk cId="2300986154" sldId="3131"/>
        </pc:sldMkLst>
        <pc:spChg chg="mod">
          <ac:chgData name="Helen Lagerblade" userId="39fe9f12-dae8-4521-84ff-d06315e77586" providerId="ADAL" clId="{79E8D426-8ED4-46B4-8893-3DDF268335D6}" dt="2023-09-20T17:49:18.548" v="4693"/>
          <ac:spMkLst>
            <pc:docMk/>
            <pc:sldMk cId="2300986154" sldId="3131"/>
            <ac:spMk id="7" creationId="{484D21CC-8949-F74C-6C39-40FD8F0AAD22}"/>
          </ac:spMkLst>
        </pc:spChg>
        <pc:picChg chg="del">
          <ac:chgData name="Helen Lagerblade" userId="39fe9f12-dae8-4521-84ff-d06315e77586" providerId="ADAL" clId="{79E8D426-8ED4-46B4-8893-3DDF268335D6}" dt="2023-09-20T17:45:32.921" v="4552" actId="478"/>
          <ac:picMkLst>
            <pc:docMk/>
            <pc:sldMk cId="2300986154" sldId="3131"/>
            <ac:picMk id="5" creationId="{30C0F8A0-AA59-6EF1-E7D4-34E74E009C88}"/>
          </ac:picMkLst>
        </pc:picChg>
        <pc:picChg chg="add mod">
          <ac:chgData name="Helen Lagerblade" userId="39fe9f12-dae8-4521-84ff-d06315e77586" providerId="ADAL" clId="{79E8D426-8ED4-46B4-8893-3DDF268335D6}" dt="2023-09-20T17:45:57.712" v="4554" actId="1076"/>
          <ac:picMkLst>
            <pc:docMk/>
            <pc:sldMk cId="2300986154" sldId="3131"/>
            <ac:picMk id="6" creationId="{75D2140F-E8A8-9EB8-FF4D-F0EF87ED775C}"/>
          </ac:picMkLst>
        </pc:picChg>
      </pc:sldChg>
      <pc:sldChg chg="addSp delSp modSp add mod">
        <pc:chgData name="Helen Lagerblade" userId="39fe9f12-dae8-4521-84ff-d06315e77586" providerId="ADAL" clId="{79E8D426-8ED4-46B4-8893-3DDF268335D6}" dt="2023-09-20T17:51:39.327" v="4977" actId="1076"/>
        <pc:sldMkLst>
          <pc:docMk/>
          <pc:sldMk cId="3679388987" sldId="3132"/>
        </pc:sldMkLst>
        <pc:spChg chg="mod">
          <ac:chgData name="Helen Lagerblade" userId="39fe9f12-dae8-4521-84ff-d06315e77586" providerId="ADAL" clId="{79E8D426-8ED4-46B4-8893-3DDF268335D6}" dt="2023-09-20T17:51:36.198" v="4976" actId="20577"/>
          <ac:spMkLst>
            <pc:docMk/>
            <pc:sldMk cId="3679388987" sldId="3132"/>
            <ac:spMk id="7" creationId="{484D21CC-8949-F74C-6C39-40FD8F0AAD22}"/>
          </ac:spMkLst>
        </pc:spChg>
        <pc:grpChg chg="del">
          <ac:chgData name="Helen Lagerblade" userId="39fe9f12-dae8-4521-84ff-d06315e77586" providerId="ADAL" clId="{79E8D426-8ED4-46B4-8893-3DDF268335D6}" dt="2023-09-20T17:50:36.908" v="4711" actId="478"/>
          <ac:grpSpMkLst>
            <pc:docMk/>
            <pc:sldMk cId="3679388987" sldId="3132"/>
            <ac:grpSpMk id="9" creationId="{9B3685BC-41D5-1F7C-9EE0-3B10C98EDA25}"/>
          </ac:grpSpMkLst>
        </pc:grpChg>
        <pc:picChg chg="add mod">
          <ac:chgData name="Helen Lagerblade" userId="39fe9f12-dae8-4521-84ff-d06315e77586" providerId="ADAL" clId="{79E8D426-8ED4-46B4-8893-3DDF268335D6}" dt="2023-09-20T17:51:39.327" v="4977" actId="1076"/>
          <ac:picMkLst>
            <pc:docMk/>
            <pc:sldMk cId="3679388987" sldId="3132"/>
            <ac:picMk id="1026" creationId="{23A5FB5F-917F-801D-9EBE-10A13F59C992}"/>
          </ac:picMkLst>
        </pc:picChg>
      </pc:sldChg>
      <pc:sldChg chg="addSp delSp modSp add mod">
        <pc:chgData name="Helen Lagerblade" userId="39fe9f12-dae8-4521-84ff-d06315e77586" providerId="ADAL" clId="{79E8D426-8ED4-46B4-8893-3DDF268335D6}" dt="2023-09-20T17:54:33.189" v="5087" actId="20577"/>
        <pc:sldMkLst>
          <pc:docMk/>
          <pc:sldMk cId="2826192797" sldId="3133"/>
        </pc:sldMkLst>
        <pc:spChg chg="mod">
          <ac:chgData name="Helen Lagerblade" userId="39fe9f12-dae8-4521-84ff-d06315e77586" providerId="ADAL" clId="{79E8D426-8ED4-46B4-8893-3DDF268335D6}" dt="2023-09-20T17:54:33.189" v="5087" actId="20577"/>
          <ac:spMkLst>
            <pc:docMk/>
            <pc:sldMk cId="2826192797" sldId="3133"/>
            <ac:spMk id="7" creationId="{484D21CC-8949-F74C-6C39-40FD8F0AAD22}"/>
          </ac:spMkLst>
        </pc:spChg>
        <pc:picChg chg="add del">
          <ac:chgData name="Helen Lagerblade" userId="39fe9f12-dae8-4521-84ff-d06315e77586" providerId="ADAL" clId="{79E8D426-8ED4-46B4-8893-3DDF268335D6}" dt="2023-09-20T17:54:03.530" v="5044" actId="478"/>
          <ac:picMkLst>
            <pc:docMk/>
            <pc:sldMk cId="2826192797" sldId="3133"/>
            <ac:picMk id="4" creationId="{42D90B0C-CE4B-BBA0-82A8-F46737285A8A}"/>
          </ac:picMkLst>
        </pc:picChg>
        <pc:picChg chg="add mod">
          <ac:chgData name="Helen Lagerblade" userId="39fe9f12-dae8-4521-84ff-d06315e77586" providerId="ADAL" clId="{79E8D426-8ED4-46B4-8893-3DDF268335D6}" dt="2023-09-20T17:54:22.358" v="5048" actId="14100"/>
          <ac:picMkLst>
            <pc:docMk/>
            <pc:sldMk cId="2826192797" sldId="3133"/>
            <ac:picMk id="6" creationId="{AD201777-C415-5B4A-83D0-5426A1D18188}"/>
          </ac:picMkLst>
        </pc:picChg>
        <pc:picChg chg="del">
          <ac:chgData name="Helen Lagerblade" userId="39fe9f12-dae8-4521-84ff-d06315e77586" providerId="ADAL" clId="{79E8D426-8ED4-46B4-8893-3DDF268335D6}" dt="2023-09-20T17:51:49.844" v="4997" actId="478"/>
          <ac:picMkLst>
            <pc:docMk/>
            <pc:sldMk cId="2826192797" sldId="3133"/>
            <ac:picMk id="1026" creationId="{23A5FB5F-917F-801D-9EBE-10A13F59C992}"/>
          </ac:picMkLst>
        </pc:picChg>
        <pc:picChg chg="add del">
          <ac:chgData name="Helen Lagerblade" userId="39fe9f12-dae8-4521-84ff-d06315e77586" providerId="ADAL" clId="{79E8D426-8ED4-46B4-8893-3DDF268335D6}" dt="2023-09-20T17:53:56.198" v="5042" actId="478"/>
          <ac:picMkLst>
            <pc:docMk/>
            <pc:sldMk cId="2826192797" sldId="3133"/>
            <ac:picMk id="2050" creationId="{44720A27-67EA-BB22-0868-4F8F1B7E5B2B}"/>
          </ac:picMkLst>
        </pc:picChg>
      </pc:sldChg>
      <pc:sldChg chg="addSp delSp modSp add mod">
        <pc:chgData name="Helen Lagerblade" userId="39fe9f12-dae8-4521-84ff-d06315e77586" providerId="ADAL" clId="{79E8D426-8ED4-46B4-8893-3DDF268335D6}" dt="2023-09-21T00:48:23.294" v="5504" actId="207"/>
        <pc:sldMkLst>
          <pc:docMk/>
          <pc:sldMk cId="2580707796" sldId="3134"/>
        </pc:sldMkLst>
        <pc:spChg chg="add mod">
          <ac:chgData name="Helen Lagerblade" userId="39fe9f12-dae8-4521-84ff-d06315e77586" providerId="ADAL" clId="{79E8D426-8ED4-46B4-8893-3DDF268335D6}" dt="2023-09-21T00:48:23.294" v="5504" actId="207"/>
          <ac:spMkLst>
            <pc:docMk/>
            <pc:sldMk cId="2580707796" sldId="3134"/>
            <ac:spMk id="2" creationId="{8F59B7E8-A559-6BE7-82F4-7C96F27048E2}"/>
          </ac:spMkLst>
        </pc:spChg>
        <pc:spChg chg="mod">
          <ac:chgData name="Helen Lagerblade" userId="39fe9f12-dae8-4521-84ff-d06315e77586" providerId="ADAL" clId="{79E8D426-8ED4-46B4-8893-3DDF268335D6}" dt="2023-09-20T17:59:00.871" v="5358" actId="20577"/>
          <ac:spMkLst>
            <pc:docMk/>
            <pc:sldMk cId="2580707796" sldId="3134"/>
            <ac:spMk id="7" creationId="{484D21CC-8949-F74C-6C39-40FD8F0AAD22}"/>
          </ac:spMkLst>
        </pc:spChg>
        <pc:picChg chg="del">
          <ac:chgData name="Helen Lagerblade" userId="39fe9f12-dae8-4521-84ff-d06315e77586" providerId="ADAL" clId="{79E8D426-8ED4-46B4-8893-3DDF268335D6}" dt="2023-09-20T17:57:55.637" v="5102" actId="478"/>
          <ac:picMkLst>
            <pc:docMk/>
            <pc:sldMk cId="2580707796" sldId="3134"/>
            <ac:picMk id="6" creationId="{AD201777-C415-5B4A-83D0-5426A1D18188}"/>
          </ac:picMkLst>
        </pc:picChg>
      </pc:sldChg>
      <pc:sldChg chg="add del">
        <pc:chgData name="Helen Lagerblade" userId="39fe9f12-dae8-4521-84ff-d06315e77586" providerId="ADAL" clId="{79E8D426-8ED4-46B4-8893-3DDF268335D6}" dt="2023-09-21T01:24:25.171" v="6771" actId="47"/>
        <pc:sldMkLst>
          <pc:docMk/>
          <pc:sldMk cId="1209582439" sldId="3135"/>
        </pc:sldMkLst>
      </pc:sldChg>
      <pc:sldChg chg="addSp modSp add mod">
        <pc:chgData name="Helen Lagerblade" userId="39fe9f12-dae8-4521-84ff-d06315e77586" providerId="ADAL" clId="{79E8D426-8ED4-46B4-8893-3DDF268335D6}" dt="2023-09-21T00:48:25.998" v="5505"/>
        <pc:sldMkLst>
          <pc:docMk/>
          <pc:sldMk cId="4198829649" sldId="3136"/>
        </pc:sldMkLst>
        <pc:spChg chg="add mod">
          <ac:chgData name="Helen Lagerblade" userId="39fe9f12-dae8-4521-84ff-d06315e77586" providerId="ADAL" clId="{79E8D426-8ED4-46B4-8893-3DDF268335D6}" dt="2023-09-21T00:48:25.998" v="5505"/>
          <ac:spMkLst>
            <pc:docMk/>
            <pc:sldMk cId="4198829649" sldId="3136"/>
            <ac:spMk id="2" creationId="{B43F9492-9DBB-4B29-F749-10BE9785D8AF}"/>
          </ac:spMkLst>
        </pc:spChg>
        <pc:spChg chg="mod">
          <ac:chgData name="Helen Lagerblade" userId="39fe9f12-dae8-4521-84ff-d06315e77586" providerId="ADAL" clId="{79E8D426-8ED4-46B4-8893-3DDF268335D6}" dt="2023-09-20T18:49:28.196" v="5501" actId="20577"/>
          <ac:spMkLst>
            <pc:docMk/>
            <pc:sldMk cId="4198829649" sldId="3136"/>
            <ac:spMk id="7" creationId="{484D21CC-8949-F74C-6C39-40FD8F0AAD22}"/>
          </ac:spMkLst>
        </pc:spChg>
      </pc:sldChg>
      <pc:sldChg chg="addSp delSp modSp add mod">
        <pc:chgData name="Helen Lagerblade" userId="39fe9f12-dae8-4521-84ff-d06315e77586" providerId="ADAL" clId="{79E8D426-8ED4-46B4-8893-3DDF268335D6}" dt="2023-09-21T00:56:34.916" v="5552" actId="1076"/>
        <pc:sldMkLst>
          <pc:docMk/>
          <pc:sldMk cId="3043064929" sldId="3137"/>
        </pc:sldMkLst>
        <pc:spChg chg="del">
          <ac:chgData name="Helen Lagerblade" userId="39fe9f12-dae8-4521-84ff-d06315e77586" providerId="ADAL" clId="{79E8D426-8ED4-46B4-8893-3DDF268335D6}" dt="2023-09-21T00:52:32.089" v="5509" actId="478"/>
          <ac:spMkLst>
            <pc:docMk/>
            <pc:sldMk cId="3043064929" sldId="3137"/>
            <ac:spMk id="2" creationId="{36C4904E-3157-AB4E-985D-0AB97C63486D}"/>
          </ac:spMkLst>
        </pc:spChg>
        <pc:spChg chg="add del">
          <ac:chgData name="Helen Lagerblade" userId="39fe9f12-dae8-4521-84ff-d06315e77586" providerId="ADAL" clId="{79E8D426-8ED4-46B4-8893-3DDF268335D6}" dt="2023-09-21T00:52:59.856" v="5512" actId="478"/>
          <ac:spMkLst>
            <pc:docMk/>
            <pc:sldMk cId="3043064929" sldId="3137"/>
            <ac:spMk id="4" creationId="{4CC0DE67-7475-7D4D-8F46-7A95B852578D}"/>
          </ac:spMkLst>
        </pc:spChg>
        <pc:spChg chg="del">
          <ac:chgData name="Helen Lagerblade" userId="39fe9f12-dae8-4521-84ff-d06315e77586" providerId="ADAL" clId="{79E8D426-8ED4-46B4-8893-3DDF268335D6}" dt="2023-09-21T00:53:22.669" v="5517" actId="478"/>
          <ac:spMkLst>
            <pc:docMk/>
            <pc:sldMk cId="3043064929" sldId="3137"/>
            <ac:spMk id="6" creationId="{225AEB47-24B1-D707-8C4C-04FC9329030A}"/>
          </ac:spMkLst>
        </pc:spChg>
        <pc:spChg chg="del">
          <ac:chgData name="Helen Lagerblade" userId="39fe9f12-dae8-4521-84ff-d06315e77586" providerId="ADAL" clId="{79E8D426-8ED4-46B4-8893-3DDF268335D6}" dt="2023-09-21T00:52:31.642" v="5508" actId="478"/>
          <ac:spMkLst>
            <pc:docMk/>
            <pc:sldMk cId="3043064929" sldId="3137"/>
            <ac:spMk id="8" creationId="{C5A71F07-CD94-3E0B-C781-BDD5AB5C76FA}"/>
          </ac:spMkLst>
        </pc:spChg>
        <pc:spChg chg="mod">
          <ac:chgData name="Helen Lagerblade" userId="39fe9f12-dae8-4521-84ff-d06315e77586" providerId="ADAL" clId="{79E8D426-8ED4-46B4-8893-3DDF268335D6}" dt="2023-09-21T00:56:30.909" v="5551" actId="14100"/>
          <ac:spMkLst>
            <pc:docMk/>
            <pc:sldMk cId="3043064929" sldId="3137"/>
            <ac:spMk id="9" creationId="{255C0398-2236-A5D9-03F1-F7A253B920A0}"/>
          </ac:spMkLst>
        </pc:spChg>
        <pc:picChg chg="del">
          <ac:chgData name="Helen Lagerblade" userId="39fe9f12-dae8-4521-84ff-d06315e77586" providerId="ADAL" clId="{79E8D426-8ED4-46B4-8893-3DDF268335D6}" dt="2023-09-21T00:52:28.967" v="5507" actId="478"/>
          <ac:picMkLst>
            <pc:docMk/>
            <pc:sldMk cId="3043064929" sldId="3137"/>
            <ac:picMk id="5" creationId="{B138D32D-80DD-6330-C5BD-38AF0DBAE00A}"/>
          </ac:picMkLst>
        </pc:picChg>
        <pc:picChg chg="add mod modCrop">
          <ac:chgData name="Helen Lagerblade" userId="39fe9f12-dae8-4521-84ff-d06315e77586" providerId="ADAL" clId="{79E8D426-8ED4-46B4-8893-3DDF268335D6}" dt="2023-09-21T00:56:34.916" v="5552" actId="1076"/>
          <ac:picMkLst>
            <pc:docMk/>
            <pc:sldMk cId="3043064929" sldId="3137"/>
            <ac:picMk id="7" creationId="{637A274F-F175-F957-064F-E2A975AA182D}"/>
          </ac:picMkLst>
        </pc:picChg>
      </pc:sldChg>
      <pc:sldChg chg="modSp add mod ord">
        <pc:chgData name="Helen Lagerblade" userId="39fe9f12-dae8-4521-84ff-d06315e77586" providerId="ADAL" clId="{79E8D426-8ED4-46B4-8893-3DDF268335D6}" dt="2023-09-21T01:27:29.400" v="6817" actId="20577"/>
        <pc:sldMkLst>
          <pc:docMk/>
          <pc:sldMk cId="892983818" sldId="3138"/>
        </pc:sldMkLst>
        <pc:spChg chg="mod">
          <ac:chgData name="Helen Lagerblade" userId="39fe9f12-dae8-4521-84ff-d06315e77586" providerId="ADAL" clId="{79E8D426-8ED4-46B4-8893-3DDF268335D6}" dt="2023-09-21T00:59:41.850" v="5688" actId="20577"/>
          <ac:spMkLst>
            <pc:docMk/>
            <pc:sldMk cId="892983818" sldId="3138"/>
            <ac:spMk id="3" creationId="{2EED9A16-C8D1-3346-0704-377E873EAF83}"/>
          </ac:spMkLst>
        </pc:spChg>
        <pc:spChg chg="mod">
          <ac:chgData name="Helen Lagerblade" userId="39fe9f12-dae8-4521-84ff-d06315e77586" providerId="ADAL" clId="{79E8D426-8ED4-46B4-8893-3DDF268335D6}" dt="2023-09-21T01:27:29.400" v="6817" actId="20577"/>
          <ac:spMkLst>
            <pc:docMk/>
            <pc:sldMk cId="892983818" sldId="3138"/>
            <ac:spMk id="7" creationId="{484D21CC-8949-F74C-6C39-40FD8F0AAD22}"/>
          </ac:spMkLst>
        </pc:spChg>
      </pc:sldChg>
      <pc:sldChg chg="addSp delSp modSp add mod ord">
        <pc:chgData name="Helen Lagerblade" userId="39fe9f12-dae8-4521-84ff-d06315e77586" providerId="ADAL" clId="{79E8D426-8ED4-46B4-8893-3DDF268335D6}" dt="2023-09-21T01:20:17.877" v="6571" actId="20577"/>
        <pc:sldMkLst>
          <pc:docMk/>
          <pc:sldMk cId="4287619162" sldId="3139"/>
        </pc:sldMkLst>
        <pc:spChg chg="add mod">
          <ac:chgData name="Helen Lagerblade" userId="39fe9f12-dae8-4521-84ff-d06315e77586" providerId="ADAL" clId="{79E8D426-8ED4-46B4-8893-3DDF268335D6}" dt="2023-09-21T01:19:01.865" v="6489" actId="20577"/>
          <ac:spMkLst>
            <pc:docMk/>
            <pc:sldMk cId="4287619162" sldId="3139"/>
            <ac:spMk id="2" creationId="{78399AEA-069A-4822-C8FD-60CCD7ECD3FF}"/>
          </ac:spMkLst>
        </pc:spChg>
        <pc:spChg chg="add mod">
          <ac:chgData name="Helen Lagerblade" userId="39fe9f12-dae8-4521-84ff-d06315e77586" providerId="ADAL" clId="{79E8D426-8ED4-46B4-8893-3DDF268335D6}" dt="2023-09-21T01:19:22.461" v="6505"/>
          <ac:spMkLst>
            <pc:docMk/>
            <pc:sldMk cId="4287619162" sldId="3139"/>
            <ac:spMk id="4" creationId="{3B6629A8-9EA3-B0E4-31B0-1A126CF53D20}"/>
          </ac:spMkLst>
        </pc:spChg>
        <pc:spChg chg="add mod">
          <ac:chgData name="Helen Lagerblade" userId="39fe9f12-dae8-4521-84ff-d06315e77586" providerId="ADAL" clId="{79E8D426-8ED4-46B4-8893-3DDF268335D6}" dt="2023-09-21T01:20:17.877" v="6571" actId="20577"/>
          <ac:spMkLst>
            <pc:docMk/>
            <pc:sldMk cId="4287619162" sldId="3139"/>
            <ac:spMk id="5" creationId="{60D0DAA1-2188-4BD1-14BB-65D02197C3EE}"/>
          </ac:spMkLst>
        </pc:spChg>
        <pc:spChg chg="mod">
          <ac:chgData name="Helen Lagerblade" userId="39fe9f12-dae8-4521-84ff-d06315e77586" providerId="ADAL" clId="{79E8D426-8ED4-46B4-8893-3DDF268335D6}" dt="2023-09-21T01:18:35.115" v="6467" actId="20577"/>
          <ac:spMkLst>
            <pc:docMk/>
            <pc:sldMk cId="4287619162" sldId="3139"/>
            <ac:spMk id="7" creationId="{484D21CC-8949-F74C-6C39-40FD8F0AAD22}"/>
          </ac:spMkLst>
        </pc:spChg>
        <pc:picChg chg="del">
          <ac:chgData name="Helen Lagerblade" userId="39fe9f12-dae8-4521-84ff-d06315e77586" providerId="ADAL" clId="{79E8D426-8ED4-46B4-8893-3DDF268335D6}" dt="2023-09-21T01:15:17.403" v="6456" actId="478"/>
          <ac:picMkLst>
            <pc:docMk/>
            <pc:sldMk cId="4287619162" sldId="3139"/>
            <ac:picMk id="5122" creationId="{0E6E2635-9C9F-DE0B-110A-0F38D6E76BE5}"/>
          </ac:picMkLst>
        </pc:picChg>
      </pc:sldChg>
      <pc:sldChg chg="delSp modSp add mod">
        <pc:chgData name="Helen Lagerblade" userId="39fe9f12-dae8-4521-84ff-d06315e77586" providerId="ADAL" clId="{79E8D426-8ED4-46B4-8893-3DDF268335D6}" dt="2023-09-21T01:22:03.114" v="6729" actId="478"/>
        <pc:sldMkLst>
          <pc:docMk/>
          <pc:sldMk cId="1411864273" sldId="3140"/>
        </pc:sldMkLst>
        <pc:spChg chg="mod">
          <ac:chgData name="Helen Lagerblade" userId="39fe9f12-dae8-4521-84ff-d06315e77586" providerId="ADAL" clId="{79E8D426-8ED4-46B4-8893-3DDF268335D6}" dt="2023-09-21T01:21:56.583" v="6727" actId="20577"/>
          <ac:spMkLst>
            <pc:docMk/>
            <pc:sldMk cId="1411864273" sldId="3140"/>
            <ac:spMk id="2" creationId="{78399AEA-069A-4822-C8FD-60CCD7ECD3FF}"/>
          </ac:spMkLst>
        </pc:spChg>
        <pc:spChg chg="del">
          <ac:chgData name="Helen Lagerblade" userId="39fe9f12-dae8-4521-84ff-d06315e77586" providerId="ADAL" clId="{79E8D426-8ED4-46B4-8893-3DDF268335D6}" dt="2023-09-21T01:22:02.056" v="6728" actId="478"/>
          <ac:spMkLst>
            <pc:docMk/>
            <pc:sldMk cId="1411864273" sldId="3140"/>
            <ac:spMk id="4" creationId="{3B6629A8-9EA3-B0E4-31B0-1A126CF53D20}"/>
          </ac:spMkLst>
        </pc:spChg>
        <pc:spChg chg="del">
          <ac:chgData name="Helen Lagerblade" userId="39fe9f12-dae8-4521-84ff-d06315e77586" providerId="ADAL" clId="{79E8D426-8ED4-46B4-8893-3DDF268335D6}" dt="2023-09-21T01:22:03.114" v="6729" actId="478"/>
          <ac:spMkLst>
            <pc:docMk/>
            <pc:sldMk cId="1411864273" sldId="3140"/>
            <ac:spMk id="5" creationId="{60D0DAA1-2188-4BD1-14BB-65D02197C3EE}"/>
          </ac:spMkLst>
        </pc:spChg>
        <pc:spChg chg="mod">
          <ac:chgData name="Helen Lagerblade" userId="39fe9f12-dae8-4521-84ff-d06315e77586" providerId="ADAL" clId="{79E8D426-8ED4-46B4-8893-3DDF268335D6}" dt="2023-09-21T01:21:09.241" v="6630" actId="20577"/>
          <ac:spMkLst>
            <pc:docMk/>
            <pc:sldMk cId="1411864273" sldId="3140"/>
            <ac:spMk id="7" creationId="{484D21CC-8949-F74C-6C39-40FD8F0AAD22}"/>
          </ac:spMkLst>
        </pc:spChg>
      </pc:sldChg>
      <pc:sldChg chg="addSp delSp modSp new del mod modClrScheme chgLayout">
        <pc:chgData name="Helen Lagerblade" userId="39fe9f12-dae8-4521-84ff-d06315e77586" providerId="ADAL" clId="{79E8D426-8ED4-46B4-8893-3DDF268335D6}" dt="2023-09-21T01:24:26.671" v="6772" actId="47"/>
        <pc:sldMkLst>
          <pc:docMk/>
          <pc:sldMk cId="4244733648" sldId="3141"/>
        </pc:sldMkLst>
        <pc:spChg chg="del mod ord">
          <ac:chgData name="Helen Lagerblade" userId="39fe9f12-dae8-4521-84ff-d06315e77586" providerId="ADAL" clId="{79E8D426-8ED4-46B4-8893-3DDF268335D6}" dt="2023-09-21T01:24:20.804" v="6769" actId="700"/>
          <ac:spMkLst>
            <pc:docMk/>
            <pc:sldMk cId="4244733648" sldId="3141"/>
            <ac:spMk id="2" creationId="{9E35860C-4A06-F2FC-DD5E-9270B6B4C66A}"/>
          </ac:spMkLst>
        </pc:spChg>
        <pc:spChg chg="del mod ord">
          <ac:chgData name="Helen Lagerblade" userId="39fe9f12-dae8-4521-84ff-d06315e77586" providerId="ADAL" clId="{79E8D426-8ED4-46B4-8893-3DDF268335D6}" dt="2023-09-21T01:24:20.804" v="6769" actId="700"/>
          <ac:spMkLst>
            <pc:docMk/>
            <pc:sldMk cId="4244733648" sldId="3141"/>
            <ac:spMk id="3" creationId="{26E41321-CEA3-9706-398B-18C0A9764E32}"/>
          </ac:spMkLst>
        </pc:spChg>
        <pc:spChg chg="add mod ord">
          <ac:chgData name="Helen Lagerblade" userId="39fe9f12-dae8-4521-84ff-d06315e77586" providerId="ADAL" clId="{79E8D426-8ED4-46B4-8893-3DDF268335D6}" dt="2023-09-21T01:24:20.804" v="6769" actId="700"/>
          <ac:spMkLst>
            <pc:docMk/>
            <pc:sldMk cId="4244733648" sldId="3141"/>
            <ac:spMk id="4" creationId="{757FFD24-D221-861E-3BD4-570E17685F6F}"/>
          </ac:spMkLst>
        </pc:spChg>
        <pc:spChg chg="add mod ord">
          <ac:chgData name="Helen Lagerblade" userId="39fe9f12-dae8-4521-84ff-d06315e77586" providerId="ADAL" clId="{79E8D426-8ED4-46B4-8893-3DDF268335D6}" dt="2023-09-21T01:24:20.804" v="6769" actId="700"/>
          <ac:spMkLst>
            <pc:docMk/>
            <pc:sldMk cId="4244733648" sldId="3141"/>
            <ac:spMk id="5" creationId="{BCA8C9A4-4D70-F930-CE73-4C4A76E93B04}"/>
          </ac:spMkLst>
        </pc:spChg>
      </pc:sldChg>
    </pc:docChg>
  </pc:docChgLst>
  <pc:docChgLst>
    <pc:chgData name="Helen Lagerblade" userId="S::hlagerblade@agilefleet.com::39fe9f12-dae8-4521-84ff-d06315e77586" providerId="AD" clId="Web-{EE230C68-8124-30C1-5F46-7B49A3D56A88}"/>
    <pc:docChg chg="delSld">
      <pc:chgData name="Helen Lagerblade" userId="S::hlagerblade@agilefleet.com::39fe9f12-dae8-4521-84ff-d06315e77586" providerId="AD" clId="Web-{EE230C68-8124-30C1-5F46-7B49A3D56A88}" dt="2023-09-06T18:12:49.793" v="16"/>
      <pc:docMkLst>
        <pc:docMk/>
      </pc:docMkLst>
      <pc:sldChg chg="del">
        <pc:chgData name="Helen Lagerblade" userId="S::hlagerblade@agilefleet.com::39fe9f12-dae8-4521-84ff-d06315e77586" providerId="AD" clId="Web-{EE230C68-8124-30C1-5F46-7B49A3D56A88}" dt="2023-09-06T18:12:49.793" v="15"/>
        <pc:sldMkLst>
          <pc:docMk/>
          <pc:sldMk cId="3782001626" sldId="1790"/>
        </pc:sldMkLst>
      </pc:sldChg>
      <pc:sldChg chg="del">
        <pc:chgData name="Helen Lagerblade" userId="S::hlagerblade@agilefleet.com::39fe9f12-dae8-4521-84ff-d06315e77586" providerId="AD" clId="Web-{EE230C68-8124-30C1-5F46-7B49A3D56A88}" dt="2023-09-06T18:12:49.793" v="3"/>
        <pc:sldMkLst>
          <pc:docMk/>
          <pc:sldMk cId="287189422" sldId="1841"/>
        </pc:sldMkLst>
      </pc:sldChg>
      <pc:sldChg chg="del">
        <pc:chgData name="Helen Lagerblade" userId="S::hlagerblade@agilefleet.com::39fe9f12-dae8-4521-84ff-d06315e77586" providerId="AD" clId="Web-{EE230C68-8124-30C1-5F46-7B49A3D56A88}" dt="2023-09-06T18:12:49.793" v="11"/>
        <pc:sldMkLst>
          <pc:docMk/>
          <pc:sldMk cId="408475017" sldId="1858"/>
        </pc:sldMkLst>
      </pc:sldChg>
      <pc:sldChg chg="del">
        <pc:chgData name="Helen Lagerblade" userId="S::hlagerblade@agilefleet.com::39fe9f12-dae8-4521-84ff-d06315e77586" providerId="AD" clId="Web-{EE230C68-8124-30C1-5F46-7B49A3D56A88}" dt="2023-09-06T18:12:49.793" v="6"/>
        <pc:sldMkLst>
          <pc:docMk/>
          <pc:sldMk cId="3833496350" sldId="1859"/>
        </pc:sldMkLst>
      </pc:sldChg>
      <pc:sldChg chg="del">
        <pc:chgData name="Helen Lagerblade" userId="S::hlagerblade@agilefleet.com::39fe9f12-dae8-4521-84ff-d06315e77586" providerId="AD" clId="Web-{EE230C68-8124-30C1-5F46-7B49A3D56A88}" dt="2023-09-06T18:12:49.793" v="14"/>
        <pc:sldMkLst>
          <pc:docMk/>
          <pc:sldMk cId="2397509559" sldId="1944"/>
        </pc:sldMkLst>
      </pc:sldChg>
      <pc:sldChg chg="del">
        <pc:chgData name="Helen Lagerblade" userId="S::hlagerblade@agilefleet.com::39fe9f12-dae8-4521-84ff-d06315e77586" providerId="AD" clId="Web-{EE230C68-8124-30C1-5F46-7B49A3D56A88}" dt="2023-09-06T18:12:49.793" v="13"/>
        <pc:sldMkLst>
          <pc:docMk/>
          <pc:sldMk cId="2026633913" sldId="1951"/>
        </pc:sldMkLst>
      </pc:sldChg>
      <pc:sldChg chg="del">
        <pc:chgData name="Helen Lagerblade" userId="S::hlagerblade@agilefleet.com::39fe9f12-dae8-4521-84ff-d06315e77586" providerId="AD" clId="Web-{EE230C68-8124-30C1-5F46-7B49A3D56A88}" dt="2023-09-06T18:12:49.793" v="12"/>
        <pc:sldMkLst>
          <pc:docMk/>
          <pc:sldMk cId="3580644569" sldId="1954"/>
        </pc:sldMkLst>
      </pc:sldChg>
      <pc:sldChg chg="del">
        <pc:chgData name="Helen Lagerblade" userId="S::hlagerblade@agilefleet.com::39fe9f12-dae8-4521-84ff-d06315e77586" providerId="AD" clId="Web-{EE230C68-8124-30C1-5F46-7B49A3D56A88}" dt="2023-09-06T18:12:49.793" v="8"/>
        <pc:sldMkLst>
          <pc:docMk/>
          <pc:sldMk cId="1059930988" sldId="1955"/>
        </pc:sldMkLst>
      </pc:sldChg>
      <pc:sldChg chg="del">
        <pc:chgData name="Helen Lagerblade" userId="S::hlagerblade@agilefleet.com::39fe9f12-dae8-4521-84ff-d06315e77586" providerId="AD" clId="Web-{EE230C68-8124-30C1-5F46-7B49A3D56A88}" dt="2023-09-06T18:12:49.793" v="10"/>
        <pc:sldMkLst>
          <pc:docMk/>
          <pc:sldMk cId="2546077162" sldId="1958"/>
        </pc:sldMkLst>
      </pc:sldChg>
      <pc:sldChg chg="del">
        <pc:chgData name="Helen Lagerblade" userId="S::hlagerblade@agilefleet.com::39fe9f12-dae8-4521-84ff-d06315e77586" providerId="AD" clId="Web-{EE230C68-8124-30C1-5F46-7B49A3D56A88}" dt="2023-09-06T18:12:49.793" v="5"/>
        <pc:sldMkLst>
          <pc:docMk/>
          <pc:sldMk cId="3497040201" sldId="1959"/>
        </pc:sldMkLst>
      </pc:sldChg>
      <pc:sldChg chg="del">
        <pc:chgData name="Helen Lagerblade" userId="S::hlagerblade@agilefleet.com::39fe9f12-dae8-4521-84ff-d06315e77586" providerId="AD" clId="Web-{EE230C68-8124-30C1-5F46-7B49A3D56A88}" dt="2023-09-06T18:12:49.793" v="4"/>
        <pc:sldMkLst>
          <pc:docMk/>
          <pc:sldMk cId="3105354054" sldId="1960"/>
        </pc:sldMkLst>
      </pc:sldChg>
      <pc:sldChg chg="del">
        <pc:chgData name="Helen Lagerblade" userId="S::hlagerblade@agilefleet.com::39fe9f12-dae8-4521-84ff-d06315e77586" providerId="AD" clId="Web-{EE230C68-8124-30C1-5F46-7B49A3D56A88}" dt="2023-09-06T18:12:49.778" v="1"/>
        <pc:sldMkLst>
          <pc:docMk/>
          <pc:sldMk cId="1293276548" sldId="1961"/>
        </pc:sldMkLst>
      </pc:sldChg>
      <pc:sldChg chg="del">
        <pc:chgData name="Helen Lagerblade" userId="S::hlagerblade@agilefleet.com::39fe9f12-dae8-4521-84ff-d06315e77586" providerId="AD" clId="Web-{EE230C68-8124-30C1-5F46-7B49A3D56A88}" dt="2023-09-06T18:12:49.778" v="2"/>
        <pc:sldMkLst>
          <pc:docMk/>
          <pc:sldMk cId="1547600479" sldId="1962"/>
        </pc:sldMkLst>
      </pc:sldChg>
      <pc:sldChg chg="del">
        <pc:chgData name="Helen Lagerblade" userId="S::hlagerblade@agilefleet.com::39fe9f12-dae8-4521-84ff-d06315e77586" providerId="AD" clId="Web-{EE230C68-8124-30C1-5F46-7B49A3D56A88}" dt="2023-09-06T18:12:49.793" v="9"/>
        <pc:sldMkLst>
          <pc:docMk/>
          <pc:sldMk cId="210582006" sldId="1965"/>
        </pc:sldMkLst>
      </pc:sldChg>
      <pc:sldChg chg="del">
        <pc:chgData name="Helen Lagerblade" userId="S::hlagerblade@agilefleet.com::39fe9f12-dae8-4521-84ff-d06315e77586" providerId="AD" clId="Web-{EE230C68-8124-30C1-5F46-7B49A3D56A88}" dt="2023-09-06T18:12:49.793" v="7"/>
        <pc:sldMkLst>
          <pc:docMk/>
          <pc:sldMk cId="2451589916" sldId="1966"/>
        </pc:sldMkLst>
      </pc:sldChg>
      <pc:sldChg chg="del">
        <pc:chgData name="Helen Lagerblade" userId="S::hlagerblade@agilefleet.com::39fe9f12-dae8-4521-84ff-d06315e77586" providerId="AD" clId="Web-{EE230C68-8124-30C1-5F46-7B49A3D56A88}" dt="2023-09-06T18:12:49.793" v="16"/>
        <pc:sldMkLst>
          <pc:docMk/>
          <pc:sldMk cId="2948980631" sldId="3105"/>
        </pc:sldMkLst>
      </pc:sldChg>
      <pc:sldChg chg="del">
        <pc:chgData name="Helen Lagerblade" userId="S::hlagerblade@agilefleet.com::39fe9f12-dae8-4521-84ff-d06315e77586" providerId="AD" clId="Web-{EE230C68-8124-30C1-5F46-7B49A3D56A88}" dt="2023-09-06T18:12:49.778" v="0"/>
        <pc:sldMkLst>
          <pc:docMk/>
          <pc:sldMk cId="3506512279" sldId="3115"/>
        </pc:sldMkLst>
      </pc:sldChg>
    </pc:docChg>
  </pc:docChgLst>
  <pc:docChgLst>
    <pc:chgData name="Jon Roodschild" userId="93b75e7f-8323-4ae7-9010-9fa6e7789b94" providerId="ADAL" clId="{0F878CCA-93F6-4E30-9D86-2DF90367AB59}"/>
    <pc:docChg chg="undo custSel modSld">
      <pc:chgData name="Jon Roodschild" userId="93b75e7f-8323-4ae7-9010-9fa6e7789b94" providerId="ADAL" clId="{0F878CCA-93F6-4E30-9D86-2DF90367AB59}" dt="2023-09-20T19:10:32.635" v="945" actId="2085"/>
      <pc:docMkLst>
        <pc:docMk/>
      </pc:docMkLst>
      <pc:sldChg chg="modSp mod">
        <pc:chgData name="Jon Roodschild" userId="93b75e7f-8323-4ae7-9010-9fa6e7789b94" providerId="ADAL" clId="{0F878CCA-93F6-4E30-9D86-2DF90367AB59}" dt="2023-09-20T19:10:32.635" v="945" actId="2085"/>
        <pc:sldMkLst>
          <pc:docMk/>
          <pc:sldMk cId="2023887394" sldId="3111"/>
        </pc:sldMkLst>
        <pc:spChg chg="mod">
          <ac:chgData name="Jon Roodschild" userId="93b75e7f-8323-4ae7-9010-9fa6e7789b94" providerId="ADAL" clId="{0F878CCA-93F6-4E30-9D86-2DF90367AB59}" dt="2023-09-20T19:10:32.635" v="945" actId="2085"/>
          <ac:spMkLst>
            <pc:docMk/>
            <pc:sldMk cId="2023887394" sldId="3111"/>
            <ac:spMk id="6" creationId="{225AEB47-24B1-D707-8C4C-04FC9329030A}"/>
          </ac:spMkLst>
        </pc:spChg>
      </pc:sldChg>
      <pc:sldChg chg="modSp mod">
        <pc:chgData name="Jon Roodschild" userId="93b75e7f-8323-4ae7-9010-9fa6e7789b94" providerId="ADAL" clId="{0F878CCA-93F6-4E30-9D86-2DF90367AB59}" dt="2023-09-20T19:10:25.711" v="944" actId="2085"/>
        <pc:sldMkLst>
          <pc:docMk/>
          <pc:sldMk cId="955421874" sldId="3126"/>
        </pc:sldMkLst>
        <pc:spChg chg="mod">
          <ac:chgData name="Jon Roodschild" userId="93b75e7f-8323-4ae7-9010-9fa6e7789b94" providerId="ADAL" clId="{0F878CCA-93F6-4E30-9D86-2DF90367AB59}" dt="2023-09-20T19:10:25.711" v="944" actId="2085"/>
          <ac:spMkLst>
            <pc:docMk/>
            <pc:sldMk cId="955421874" sldId="3126"/>
            <ac:spMk id="8" creationId="{E86783B2-5439-D301-46ED-3B26D4CC6B76}"/>
          </ac:spMkLst>
        </pc:spChg>
      </pc:sldChg>
      <pc:sldChg chg="addSp delSp modSp mod setBg delAnim modAnim">
        <pc:chgData name="Jon Roodschild" userId="93b75e7f-8323-4ae7-9010-9fa6e7789b94" providerId="ADAL" clId="{0F878CCA-93F6-4E30-9D86-2DF90367AB59}" dt="2023-09-20T19:08:50.745" v="941" actId="207"/>
        <pc:sldMkLst>
          <pc:docMk/>
          <pc:sldMk cId="2835132026" sldId="3127"/>
        </pc:sldMkLst>
        <pc:spChg chg="del">
          <ac:chgData name="Jon Roodschild" userId="93b75e7f-8323-4ae7-9010-9fa6e7789b94" providerId="ADAL" clId="{0F878CCA-93F6-4E30-9D86-2DF90367AB59}" dt="2023-09-20T18:02:37.939" v="0" actId="478"/>
          <ac:spMkLst>
            <pc:docMk/>
            <pc:sldMk cId="2835132026" sldId="3127"/>
            <ac:spMk id="2" creationId="{24A6223D-F495-D7F5-F1C4-50FDF2B78CC7}"/>
          </ac:spMkLst>
        </pc:spChg>
        <pc:spChg chg="del mod">
          <ac:chgData name="Jon Roodschild" userId="93b75e7f-8323-4ae7-9010-9fa6e7789b94" providerId="ADAL" clId="{0F878CCA-93F6-4E30-9D86-2DF90367AB59}" dt="2023-09-20T18:53:24.781" v="725" actId="478"/>
          <ac:spMkLst>
            <pc:docMk/>
            <pc:sldMk cId="2835132026" sldId="3127"/>
            <ac:spMk id="3" creationId="{2EED9A16-C8D1-3346-0704-377E873EAF83}"/>
          </ac:spMkLst>
        </pc:spChg>
        <pc:spChg chg="mod">
          <ac:chgData name="Jon Roodschild" userId="93b75e7f-8323-4ae7-9010-9fa6e7789b94" providerId="ADAL" clId="{0F878CCA-93F6-4E30-9D86-2DF90367AB59}" dt="2023-09-20T19:06:38.560" v="934" actId="1036"/>
          <ac:spMkLst>
            <pc:docMk/>
            <pc:sldMk cId="2835132026" sldId="3127"/>
            <ac:spMk id="7" creationId="{484D21CC-8949-F74C-6C39-40FD8F0AAD22}"/>
          </ac:spMkLst>
        </pc:spChg>
        <pc:spChg chg="add del mod">
          <ac:chgData name="Jon Roodschild" userId="93b75e7f-8323-4ae7-9010-9fa6e7789b94" providerId="ADAL" clId="{0F878CCA-93F6-4E30-9D86-2DF90367AB59}" dt="2023-09-20T18:53:28.020" v="726" actId="478"/>
          <ac:spMkLst>
            <pc:docMk/>
            <pc:sldMk cId="2835132026" sldId="3127"/>
            <ac:spMk id="26" creationId="{6711DDFB-F68C-07D6-90E7-34CC69122707}"/>
          </ac:spMkLst>
        </pc:spChg>
        <pc:spChg chg="add mod">
          <ac:chgData name="Jon Roodschild" userId="93b75e7f-8323-4ae7-9010-9fa6e7789b94" providerId="ADAL" clId="{0F878CCA-93F6-4E30-9D86-2DF90367AB59}" dt="2023-09-20T18:53:28.933" v="727"/>
          <ac:spMkLst>
            <pc:docMk/>
            <pc:sldMk cId="2835132026" sldId="3127"/>
            <ac:spMk id="27" creationId="{C0335E15-D858-59A4-D9F7-F5AE5A2A48B7}"/>
          </ac:spMkLst>
        </pc:spChg>
        <pc:spChg chg="add">
          <ac:chgData name="Jon Roodschild" userId="93b75e7f-8323-4ae7-9010-9fa6e7789b94" providerId="ADAL" clId="{0F878CCA-93F6-4E30-9D86-2DF90367AB59}" dt="2023-09-20T18:53:11.065" v="724" actId="26606"/>
          <ac:spMkLst>
            <pc:docMk/>
            <pc:sldMk cId="2835132026" sldId="3127"/>
            <ac:spMk id="29" creationId="{8761DDFE-071F-4200-B0AA-394476C2D2D6}"/>
          </ac:spMkLst>
        </pc:spChg>
        <pc:spChg chg="add mod">
          <ac:chgData name="Jon Roodschild" userId="93b75e7f-8323-4ae7-9010-9fa6e7789b94" providerId="ADAL" clId="{0F878CCA-93F6-4E30-9D86-2DF90367AB59}" dt="2023-09-20T19:08:50.745" v="941" actId="207"/>
          <ac:spMkLst>
            <pc:docMk/>
            <pc:sldMk cId="2835132026" sldId="3127"/>
            <ac:spMk id="33" creationId="{73378226-EC8C-269F-E0F1-31E247092948}"/>
          </ac:spMkLst>
        </pc:spChg>
        <pc:spChg chg="add mod">
          <ac:chgData name="Jon Roodschild" userId="93b75e7f-8323-4ae7-9010-9fa6e7789b94" providerId="ADAL" clId="{0F878CCA-93F6-4E30-9D86-2DF90367AB59}" dt="2023-09-20T19:03:21.744" v="917" actId="1038"/>
          <ac:spMkLst>
            <pc:docMk/>
            <pc:sldMk cId="2835132026" sldId="3127"/>
            <ac:spMk id="34" creationId="{F5A68D88-CAF4-56DB-0587-5CB0CC0035CE}"/>
          </ac:spMkLst>
        </pc:spChg>
        <pc:spChg chg="add del mod">
          <ac:chgData name="Jon Roodschild" userId="93b75e7f-8323-4ae7-9010-9fa6e7789b94" providerId="ADAL" clId="{0F878CCA-93F6-4E30-9D86-2DF90367AB59}" dt="2023-09-20T19:04:37.337" v="919" actId="478"/>
          <ac:spMkLst>
            <pc:docMk/>
            <pc:sldMk cId="2835132026" sldId="3127"/>
            <ac:spMk id="35" creationId="{445981F3-6E5A-57B9-2E05-B36012955F94}"/>
          </ac:spMkLst>
        </pc:spChg>
        <pc:grpChg chg="add mod">
          <ac:chgData name="Jon Roodschild" userId="93b75e7f-8323-4ae7-9010-9fa6e7789b94" providerId="ADAL" clId="{0F878CCA-93F6-4E30-9D86-2DF90367AB59}" dt="2023-09-20T19:03:16.066" v="912" actId="1037"/>
          <ac:grpSpMkLst>
            <pc:docMk/>
            <pc:sldMk cId="2835132026" sldId="3127"/>
            <ac:grpSpMk id="31" creationId="{44D77629-AF9D-0FA1-7F7F-1976560CFC01}"/>
          </ac:grpSpMkLst>
        </pc:grpChg>
        <pc:grpChg chg="add mod">
          <ac:chgData name="Jon Roodschild" userId="93b75e7f-8323-4ae7-9010-9fa6e7789b94" providerId="ADAL" clId="{0F878CCA-93F6-4E30-9D86-2DF90367AB59}" dt="2023-09-20T19:03:16.066" v="912" actId="1037"/>
          <ac:grpSpMkLst>
            <pc:docMk/>
            <pc:sldMk cId="2835132026" sldId="3127"/>
            <ac:grpSpMk id="32" creationId="{5C0692BF-94F9-DB34-FA3A-8CD08E9C6D5C}"/>
          </ac:grpSpMkLst>
        </pc:grpChg>
        <pc:picChg chg="add del mod modCrop">
          <ac:chgData name="Jon Roodschild" userId="93b75e7f-8323-4ae7-9010-9fa6e7789b94" providerId="ADAL" clId="{0F878CCA-93F6-4E30-9D86-2DF90367AB59}" dt="2023-09-20T18:33:43.088" v="704" actId="478"/>
          <ac:picMkLst>
            <pc:docMk/>
            <pc:sldMk cId="2835132026" sldId="3127"/>
            <ac:picMk id="5" creationId="{7C4BA1C6-2E83-BEEC-9708-9321AF0F7CF0}"/>
          </ac:picMkLst>
        </pc:picChg>
        <pc:picChg chg="add del mod modCrop">
          <ac:chgData name="Jon Roodschild" userId="93b75e7f-8323-4ae7-9010-9fa6e7789b94" providerId="ADAL" clId="{0F878CCA-93F6-4E30-9D86-2DF90367AB59}" dt="2023-09-20T18:33:42.217" v="703" actId="478"/>
          <ac:picMkLst>
            <pc:docMk/>
            <pc:sldMk cId="2835132026" sldId="3127"/>
            <ac:picMk id="6" creationId="{2813CD55-EA31-F34F-5280-60BE35C79CC9}"/>
          </ac:picMkLst>
        </pc:picChg>
        <pc:picChg chg="add mod ord modCrop">
          <ac:chgData name="Jon Roodschild" userId="93b75e7f-8323-4ae7-9010-9fa6e7789b94" providerId="ADAL" clId="{0F878CCA-93F6-4E30-9D86-2DF90367AB59}" dt="2023-09-20T19:00:28.716" v="815" actId="164"/>
          <ac:picMkLst>
            <pc:docMk/>
            <pc:sldMk cId="2835132026" sldId="3127"/>
            <ac:picMk id="22" creationId="{B575090C-A5B9-810E-30EE-F799A0ED502D}"/>
          </ac:picMkLst>
        </pc:picChg>
        <pc:picChg chg="add mod modCrop">
          <ac:chgData name="Jon Roodschild" userId="93b75e7f-8323-4ae7-9010-9fa6e7789b94" providerId="ADAL" clId="{0F878CCA-93F6-4E30-9D86-2DF90367AB59}" dt="2023-09-20T19:01:03.551" v="828" actId="164"/>
          <ac:picMkLst>
            <pc:docMk/>
            <pc:sldMk cId="2835132026" sldId="3127"/>
            <ac:picMk id="24" creationId="{D2F126D9-6DC3-0999-2559-67F1138861E4}"/>
          </ac:picMkLst>
        </pc:picChg>
        <pc:picChg chg="add mod ord modCrop">
          <ac:chgData name="Jon Roodschild" userId="93b75e7f-8323-4ae7-9010-9fa6e7789b94" providerId="ADAL" clId="{0F878CCA-93F6-4E30-9D86-2DF90367AB59}" dt="2023-09-20T19:00:28.716" v="815" actId="164"/>
          <ac:picMkLst>
            <pc:docMk/>
            <pc:sldMk cId="2835132026" sldId="3127"/>
            <ac:picMk id="28" creationId="{13315AFC-780E-85C6-FD08-F10B0A97D87E}"/>
          </ac:picMkLst>
        </pc:picChg>
        <pc:picChg chg="add mod ord modCrop">
          <ac:chgData name="Jon Roodschild" userId="93b75e7f-8323-4ae7-9010-9fa6e7789b94" providerId="ADAL" clId="{0F878CCA-93F6-4E30-9D86-2DF90367AB59}" dt="2023-09-20T19:01:03.551" v="828" actId="164"/>
          <ac:picMkLst>
            <pc:docMk/>
            <pc:sldMk cId="2835132026" sldId="3127"/>
            <ac:picMk id="30" creationId="{C1E564CC-33DA-BF3D-3E7F-A4CDC6566370}"/>
          </ac:picMkLst>
        </pc:picChg>
        <pc:picChg chg="add mod">
          <ac:chgData name="Jon Roodschild" userId="93b75e7f-8323-4ae7-9010-9fa6e7789b94" providerId="ADAL" clId="{0F878CCA-93F6-4E30-9D86-2DF90367AB59}" dt="2023-09-20T19:06:28.545" v="927" actId="1076"/>
          <ac:picMkLst>
            <pc:docMk/>
            <pc:sldMk cId="2835132026" sldId="3127"/>
            <ac:picMk id="37" creationId="{E67FF3D6-96E7-DD17-DBE5-423B8644253F}"/>
          </ac:picMkLst>
        </pc:picChg>
        <pc:cxnChg chg="add del mod">
          <ac:chgData name="Jon Roodschild" userId="93b75e7f-8323-4ae7-9010-9fa6e7789b94" providerId="ADAL" clId="{0F878CCA-93F6-4E30-9D86-2DF90367AB59}" dt="2023-09-20T18:33:59.641" v="705" actId="478"/>
          <ac:cxnSpMkLst>
            <pc:docMk/>
            <pc:sldMk cId="2835132026" sldId="3127"/>
            <ac:cxnSpMk id="9" creationId="{4BDE88AD-1B17-F668-A16E-097869A30DBF}"/>
          </ac:cxnSpMkLst>
        </pc:cxnChg>
        <pc:cxnChg chg="add del mod">
          <ac:chgData name="Jon Roodschild" userId="93b75e7f-8323-4ae7-9010-9fa6e7789b94" providerId="ADAL" clId="{0F878CCA-93F6-4E30-9D86-2DF90367AB59}" dt="2023-09-20T18:34:00.215" v="706" actId="478"/>
          <ac:cxnSpMkLst>
            <pc:docMk/>
            <pc:sldMk cId="2835132026" sldId="3127"/>
            <ac:cxnSpMk id="10" creationId="{39186CAD-5F9B-A843-44FF-855DB34082A0}"/>
          </ac:cxnSpMkLst>
        </pc:cxnChg>
        <pc:cxnChg chg="add del mod">
          <ac:chgData name="Jon Roodschild" userId="93b75e7f-8323-4ae7-9010-9fa6e7789b94" providerId="ADAL" clId="{0F878CCA-93F6-4E30-9D86-2DF90367AB59}" dt="2023-09-20T18:34:00.753" v="707" actId="478"/>
          <ac:cxnSpMkLst>
            <pc:docMk/>
            <pc:sldMk cId="2835132026" sldId="3127"/>
            <ac:cxnSpMk id="11" creationId="{F1E64444-491D-B11B-1512-9D090D57987F}"/>
          </ac:cxnSpMkLst>
        </pc:cxnChg>
        <pc:cxnChg chg="add del mod">
          <ac:chgData name="Jon Roodschild" userId="93b75e7f-8323-4ae7-9010-9fa6e7789b94" providerId="ADAL" clId="{0F878CCA-93F6-4E30-9D86-2DF90367AB59}" dt="2023-09-20T18:34:01.553" v="708" actId="478"/>
          <ac:cxnSpMkLst>
            <pc:docMk/>
            <pc:sldMk cId="2835132026" sldId="3127"/>
            <ac:cxnSpMk id="12" creationId="{897AFD25-90BE-499F-5F5C-4364D02682F0}"/>
          </ac:cxnSpMkLst>
        </pc:cxnChg>
        <pc:cxnChg chg="add del mod">
          <ac:chgData name="Jon Roodschild" userId="93b75e7f-8323-4ae7-9010-9fa6e7789b94" providerId="ADAL" clId="{0F878CCA-93F6-4E30-9D86-2DF90367AB59}" dt="2023-09-20T18:34:02.156" v="709" actId="478"/>
          <ac:cxnSpMkLst>
            <pc:docMk/>
            <pc:sldMk cId="2835132026" sldId="3127"/>
            <ac:cxnSpMk id="13" creationId="{20C12ED8-6993-3942-0A93-4E79E7D7F30B}"/>
          </ac:cxnSpMkLst>
        </pc:cxnChg>
        <pc:cxnChg chg="add del mod">
          <ac:chgData name="Jon Roodschild" userId="93b75e7f-8323-4ae7-9010-9fa6e7789b94" providerId="ADAL" clId="{0F878CCA-93F6-4E30-9D86-2DF90367AB59}" dt="2023-09-20T18:34:02.672" v="710" actId="478"/>
          <ac:cxnSpMkLst>
            <pc:docMk/>
            <pc:sldMk cId="2835132026" sldId="3127"/>
            <ac:cxnSpMk id="14" creationId="{D378395B-0B32-9CF5-CE67-ED0432CFCA0D}"/>
          </ac:cxnSpMkLst>
        </pc:cxnChg>
        <pc:cxnChg chg="add del mod">
          <ac:chgData name="Jon Roodschild" userId="93b75e7f-8323-4ae7-9010-9fa6e7789b94" providerId="ADAL" clId="{0F878CCA-93F6-4E30-9D86-2DF90367AB59}" dt="2023-09-20T18:34:03.176" v="711" actId="478"/>
          <ac:cxnSpMkLst>
            <pc:docMk/>
            <pc:sldMk cId="2835132026" sldId="3127"/>
            <ac:cxnSpMk id="15" creationId="{A55A4A42-8EF7-36F5-F078-49142F248F66}"/>
          </ac:cxnSpMkLst>
        </pc:cxnChg>
        <pc:cxnChg chg="add del mod">
          <ac:chgData name="Jon Roodschild" userId="93b75e7f-8323-4ae7-9010-9fa6e7789b94" providerId="ADAL" clId="{0F878CCA-93F6-4E30-9D86-2DF90367AB59}" dt="2023-09-20T18:34:03.665" v="712" actId="478"/>
          <ac:cxnSpMkLst>
            <pc:docMk/>
            <pc:sldMk cId="2835132026" sldId="3127"/>
            <ac:cxnSpMk id="16" creationId="{4A7143D1-6F18-3D98-251F-EE89D9C50E73}"/>
          </ac:cxnSpMkLst>
        </pc:cxnChg>
        <pc:cxnChg chg="add del mod">
          <ac:chgData name="Jon Roodschild" userId="93b75e7f-8323-4ae7-9010-9fa6e7789b94" providerId="ADAL" clId="{0F878CCA-93F6-4E30-9D86-2DF90367AB59}" dt="2023-09-20T18:34:04.200" v="713" actId="478"/>
          <ac:cxnSpMkLst>
            <pc:docMk/>
            <pc:sldMk cId="2835132026" sldId="3127"/>
            <ac:cxnSpMk id="17" creationId="{F48E53B0-61CB-3B92-5162-69140800B560}"/>
          </ac:cxnSpMkLst>
        </pc:cxnChg>
        <pc:cxnChg chg="add del mod">
          <ac:chgData name="Jon Roodschild" userId="93b75e7f-8323-4ae7-9010-9fa6e7789b94" providerId="ADAL" clId="{0F878CCA-93F6-4E30-9D86-2DF90367AB59}" dt="2023-09-20T18:33:37.529" v="702" actId="478"/>
          <ac:cxnSpMkLst>
            <pc:docMk/>
            <pc:sldMk cId="2835132026" sldId="3127"/>
            <ac:cxnSpMk id="18" creationId="{EF5AB28F-72CB-6E8D-7CFE-7252626036A0}"/>
          </ac:cxnSpMkLst>
        </pc:cxnChg>
        <pc:cxnChg chg="add del mod">
          <ac:chgData name="Jon Roodschild" userId="93b75e7f-8323-4ae7-9010-9fa6e7789b94" providerId="ADAL" clId="{0F878CCA-93F6-4E30-9D86-2DF90367AB59}" dt="2023-09-20T18:34:05.184" v="714" actId="478"/>
          <ac:cxnSpMkLst>
            <pc:docMk/>
            <pc:sldMk cId="2835132026" sldId="3127"/>
            <ac:cxnSpMk id="19" creationId="{BDE02B54-B075-0D89-840E-1E097DE6D5D1}"/>
          </ac:cxnSpMkLst>
        </pc:cxnChg>
        <pc:cxnChg chg="add del mod">
          <ac:chgData name="Jon Roodschild" userId="93b75e7f-8323-4ae7-9010-9fa6e7789b94" providerId="ADAL" clId="{0F878CCA-93F6-4E30-9D86-2DF90367AB59}" dt="2023-09-20T18:34:05.722" v="715" actId="478"/>
          <ac:cxnSpMkLst>
            <pc:docMk/>
            <pc:sldMk cId="2835132026" sldId="3127"/>
            <ac:cxnSpMk id="20" creationId="{D1DF5A30-8749-1EA5-CDEE-27C85BB827E6}"/>
          </ac:cxnSpMkLst>
        </pc:cxnChg>
      </pc:sldChg>
    </pc:docChg>
  </pc:docChgLst>
  <pc:docChgLst>
    <pc:chgData name="Phelps Rogovoy" userId="c1be9bc3-069a-4c63-9124-3048404b77b7" providerId="ADAL" clId="{9B9604BC-7C96-4958-855F-6CFD3A067522}"/>
    <pc:docChg chg="undo custSel delSld modSld">
      <pc:chgData name="Phelps Rogovoy" userId="c1be9bc3-069a-4c63-9124-3048404b77b7" providerId="ADAL" clId="{9B9604BC-7C96-4958-855F-6CFD3A067522}" dt="2023-09-22T18:21:17.134" v="414" actId="166"/>
      <pc:docMkLst>
        <pc:docMk/>
      </pc:docMkLst>
      <pc:sldChg chg="addSp delSp modSp mod">
        <pc:chgData name="Phelps Rogovoy" userId="c1be9bc3-069a-4c63-9124-3048404b77b7" providerId="ADAL" clId="{9B9604BC-7C96-4958-855F-6CFD3A067522}" dt="2023-09-20T17:19:07.081" v="180" actId="20577"/>
        <pc:sldMkLst>
          <pc:docMk/>
          <pc:sldMk cId="2023887394" sldId="3111"/>
        </pc:sldMkLst>
        <pc:spChg chg="add">
          <ac:chgData name="Phelps Rogovoy" userId="c1be9bc3-069a-4c63-9124-3048404b77b7" providerId="ADAL" clId="{9B9604BC-7C96-4958-855F-6CFD3A067522}" dt="2023-09-20T15:54:58.376" v="2" actId="11529"/>
          <ac:spMkLst>
            <pc:docMk/>
            <pc:sldMk cId="2023887394" sldId="3111"/>
            <ac:spMk id="2" creationId="{36C4904E-3157-AB4E-985D-0AB97C63486D}"/>
          </ac:spMkLst>
        </pc:spChg>
        <pc:spChg chg="mod">
          <ac:chgData name="Phelps Rogovoy" userId="c1be9bc3-069a-4c63-9124-3048404b77b7" providerId="ADAL" clId="{9B9604BC-7C96-4958-855F-6CFD3A067522}" dt="2023-09-20T17:03:32.259" v="40" actId="20577"/>
          <ac:spMkLst>
            <pc:docMk/>
            <pc:sldMk cId="2023887394" sldId="3111"/>
            <ac:spMk id="3" creationId="{2EED9A16-C8D1-3346-0704-377E873EAF83}"/>
          </ac:spMkLst>
        </pc:spChg>
        <pc:spChg chg="add mod">
          <ac:chgData name="Phelps Rogovoy" userId="c1be9bc3-069a-4c63-9124-3048404b77b7" providerId="ADAL" clId="{9B9604BC-7C96-4958-855F-6CFD3A067522}" dt="2023-09-20T17:19:07.081" v="180" actId="20577"/>
          <ac:spMkLst>
            <pc:docMk/>
            <pc:sldMk cId="2023887394" sldId="3111"/>
            <ac:spMk id="6" creationId="{225AEB47-24B1-D707-8C4C-04FC9329030A}"/>
          </ac:spMkLst>
        </pc:spChg>
        <pc:spChg chg="del mod">
          <ac:chgData name="Phelps Rogovoy" userId="c1be9bc3-069a-4c63-9124-3048404b77b7" providerId="ADAL" clId="{9B9604BC-7C96-4958-855F-6CFD3A067522}" dt="2023-09-20T17:05:55.169" v="100" actId="478"/>
          <ac:spMkLst>
            <pc:docMk/>
            <pc:sldMk cId="2023887394" sldId="3111"/>
            <ac:spMk id="7" creationId="{484D21CC-8949-F74C-6C39-40FD8F0AAD22}"/>
          </ac:spMkLst>
        </pc:spChg>
        <pc:spChg chg="add mod">
          <ac:chgData name="Phelps Rogovoy" userId="c1be9bc3-069a-4c63-9124-3048404b77b7" providerId="ADAL" clId="{9B9604BC-7C96-4958-855F-6CFD3A067522}" dt="2023-09-20T17:03:16.973" v="38" actId="1076"/>
          <ac:spMkLst>
            <pc:docMk/>
            <pc:sldMk cId="2023887394" sldId="3111"/>
            <ac:spMk id="8" creationId="{C5A71F07-CD94-3E0B-C781-BDD5AB5C76FA}"/>
          </ac:spMkLst>
        </pc:spChg>
        <pc:spChg chg="add mod">
          <ac:chgData name="Phelps Rogovoy" userId="c1be9bc3-069a-4c63-9124-3048404b77b7" providerId="ADAL" clId="{9B9604BC-7C96-4958-855F-6CFD3A067522}" dt="2023-09-20T17:05:03.407" v="98" actId="14100"/>
          <ac:spMkLst>
            <pc:docMk/>
            <pc:sldMk cId="2023887394" sldId="3111"/>
            <ac:spMk id="9" creationId="{255C0398-2236-A5D9-03F1-F7A253B920A0}"/>
          </ac:spMkLst>
        </pc:spChg>
        <pc:picChg chg="add mod">
          <ac:chgData name="Phelps Rogovoy" userId="c1be9bc3-069a-4c63-9124-3048404b77b7" providerId="ADAL" clId="{9B9604BC-7C96-4958-855F-6CFD3A067522}" dt="2023-09-20T17:05:03.729" v="99" actId="1076"/>
          <ac:picMkLst>
            <pc:docMk/>
            <pc:sldMk cId="2023887394" sldId="3111"/>
            <ac:picMk id="5" creationId="{B138D32D-80DD-6330-C5BD-38AF0DBAE00A}"/>
          </ac:picMkLst>
        </pc:picChg>
      </pc:sldChg>
      <pc:sldChg chg="addSp delSp modSp mod">
        <pc:chgData name="Phelps Rogovoy" userId="c1be9bc3-069a-4c63-9124-3048404b77b7" providerId="ADAL" clId="{9B9604BC-7C96-4958-855F-6CFD3A067522}" dt="2023-09-22T18:21:17.134" v="414" actId="166"/>
        <pc:sldMkLst>
          <pc:docMk/>
          <pc:sldMk cId="1471032508" sldId="3112"/>
        </pc:sldMkLst>
        <pc:spChg chg="mod">
          <ac:chgData name="Phelps Rogovoy" userId="c1be9bc3-069a-4c63-9124-3048404b77b7" providerId="ADAL" clId="{9B9604BC-7C96-4958-855F-6CFD3A067522}" dt="2023-09-22T18:16:36.944" v="395" actId="20577"/>
          <ac:spMkLst>
            <pc:docMk/>
            <pc:sldMk cId="1471032508" sldId="3112"/>
            <ac:spMk id="2" creationId="{26300D0F-00A0-53A8-F2F8-DEA005A801D8}"/>
          </ac:spMkLst>
        </pc:spChg>
        <pc:spChg chg="add mod">
          <ac:chgData name="Phelps Rogovoy" userId="c1be9bc3-069a-4c63-9124-3048404b77b7" providerId="ADAL" clId="{9B9604BC-7C96-4958-855F-6CFD3A067522}" dt="2023-09-22T18:16:13.704" v="390" actId="1076"/>
          <ac:spMkLst>
            <pc:docMk/>
            <pc:sldMk cId="1471032508" sldId="3112"/>
            <ac:spMk id="4" creationId="{04D95F35-C043-3318-E943-22663070E202}"/>
          </ac:spMkLst>
        </pc:spChg>
        <pc:spChg chg="del">
          <ac:chgData name="Phelps Rogovoy" userId="c1be9bc3-069a-4c63-9124-3048404b77b7" providerId="ADAL" clId="{9B9604BC-7C96-4958-855F-6CFD3A067522}" dt="2023-09-22T18:16:49.540" v="396" actId="478"/>
          <ac:spMkLst>
            <pc:docMk/>
            <pc:sldMk cId="1471032508" sldId="3112"/>
            <ac:spMk id="6" creationId="{BF9E6D27-EC5A-E13B-F46F-443393F7813A}"/>
          </ac:spMkLst>
        </pc:spChg>
        <pc:spChg chg="del mod">
          <ac:chgData name="Phelps Rogovoy" userId="c1be9bc3-069a-4c63-9124-3048404b77b7" providerId="ADAL" clId="{9B9604BC-7C96-4958-855F-6CFD3A067522}" dt="2023-09-22T18:16:32.775" v="393" actId="478"/>
          <ac:spMkLst>
            <pc:docMk/>
            <pc:sldMk cId="1471032508" sldId="3112"/>
            <ac:spMk id="7" creationId="{484D21CC-8949-F74C-6C39-40FD8F0AAD22}"/>
          </ac:spMkLst>
        </pc:spChg>
        <pc:spChg chg="add mod">
          <ac:chgData name="Phelps Rogovoy" userId="c1be9bc3-069a-4c63-9124-3048404b77b7" providerId="ADAL" clId="{9B9604BC-7C96-4958-855F-6CFD3A067522}" dt="2023-09-22T18:17:39.316" v="405" actId="1076"/>
          <ac:spMkLst>
            <pc:docMk/>
            <pc:sldMk cId="1471032508" sldId="3112"/>
            <ac:spMk id="8" creationId="{405894A1-A72B-3DBE-16F9-9AEBE6CD5B05}"/>
          </ac:spMkLst>
        </pc:spChg>
        <pc:spChg chg="add mod ord">
          <ac:chgData name="Phelps Rogovoy" userId="c1be9bc3-069a-4c63-9124-3048404b77b7" providerId="ADAL" clId="{9B9604BC-7C96-4958-855F-6CFD3A067522}" dt="2023-09-22T18:21:17.134" v="414" actId="166"/>
          <ac:spMkLst>
            <pc:docMk/>
            <pc:sldMk cId="1471032508" sldId="3112"/>
            <ac:spMk id="9" creationId="{E07E2596-4D12-DFDC-5C74-CC8EFCD7EC48}"/>
          </ac:spMkLst>
        </pc:spChg>
        <pc:picChg chg="add del mod">
          <ac:chgData name="Phelps Rogovoy" userId="c1be9bc3-069a-4c63-9124-3048404b77b7" providerId="ADAL" clId="{9B9604BC-7C96-4958-855F-6CFD3A067522}" dt="2023-09-22T18:16:01.912" v="389"/>
          <ac:picMkLst>
            <pc:docMk/>
            <pc:sldMk cId="1471032508" sldId="3112"/>
            <ac:picMk id="1026" creationId="{6E55BA85-9720-6E22-3F30-3936A1E3664E}"/>
          </ac:picMkLst>
        </pc:picChg>
        <pc:picChg chg="add del mod">
          <ac:chgData name="Phelps Rogovoy" userId="c1be9bc3-069a-4c63-9124-3048404b77b7" providerId="ADAL" clId="{9B9604BC-7C96-4958-855F-6CFD3A067522}" dt="2023-09-22T18:20:58.601" v="409" actId="478"/>
          <ac:picMkLst>
            <pc:docMk/>
            <pc:sldMk cId="1471032508" sldId="3112"/>
            <ac:picMk id="1028" creationId="{27F12BBF-F5D8-65F6-FF90-D2CE55D2A5C6}"/>
          </ac:picMkLst>
        </pc:picChg>
        <pc:picChg chg="add mod">
          <ac:chgData name="Phelps Rogovoy" userId="c1be9bc3-069a-4c63-9124-3048404b77b7" providerId="ADAL" clId="{9B9604BC-7C96-4958-855F-6CFD3A067522}" dt="2023-09-22T18:21:07.879" v="413" actId="14100"/>
          <ac:picMkLst>
            <pc:docMk/>
            <pc:sldMk cId="1471032508" sldId="3112"/>
            <ac:picMk id="1030" creationId="{02428653-641B-B48A-97F8-62331D00415E}"/>
          </ac:picMkLst>
        </pc:picChg>
        <pc:picChg chg="mod">
          <ac:chgData name="Phelps Rogovoy" userId="c1be9bc3-069a-4c63-9124-3048404b77b7" providerId="ADAL" clId="{9B9604BC-7C96-4958-855F-6CFD3A067522}" dt="2023-09-22T18:17:30.389" v="403" actId="1076"/>
          <ac:picMkLst>
            <pc:docMk/>
            <pc:sldMk cId="1471032508" sldId="3112"/>
            <ac:picMk id="4102" creationId="{F8B64BAA-50A1-23DA-F47D-A882192F68CB}"/>
          </ac:picMkLst>
        </pc:picChg>
      </pc:sldChg>
      <pc:sldChg chg="del">
        <pc:chgData name="Phelps Rogovoy" userId="c1be9bc3-069a-4c63-9124-3048404b77b7" providerId="ADAL" clId="{9B9604BC-7C96-4958-855F-6CFD3A067522}" dt="2023-09-22T15:56:25.334" v="379" actId="2696"/>
        <pc:sldMkLst>
          <pc:docMk/>
          <pc:sldMk cId="1778005529" sldId="3114"/>
        </pc:sldMkLst>
      </pc:sldChg>
      <pc:sldChg chg="addSp delSp modSp mod modAnim">
        <pc:chgData name="Phelps Rogovoy" userId="c1be9bc3-069a-4c63-9124-3048404b77b7" providerId="ADAL" clId="{9B9604BC-7C96-4958-855F-6CFD3A067522}" dt="2023-09-20T17:30:16.400" v="281" actId="1076"/>
        <pc:sldMkLst>
          <pc:docMk/>
          <pc:sldMk cId="1942844873" sldId="3124"/>
        </pc:sldMkLst>
        <pc:spChg chg="add del">
          <ac:chgData name="Phelps Rogovoy" userId="c1be9bc3-069a-4c63-9124-3048404b77b7" providerId="ADAL" clId="{9B9604BC-7C96-4958-855F-6CFD3A067522}" dt="2023-09-20T17:27:46.013" v="243" actId="478"/>
          <ac:spMkLst>
            <pc:docMk/>
            <pc:sldMk cId="1942844873" sldId="3124"/>
            <ac:spMk id="2" creationId="{F740B54A-0624-C6AB-2089-196F46FBC966}"/>
          </ac:spMkLst>
        </pc:spChg>
        <pc:spChg chg="mod">
          <ac:chgData name="Phelps Rogovoy" userId="c1be9bc3-069a-4c63-9124-3048404b77b7" providerId="ADAL" clId="{9B9604BC-7C96-4958-855F-6CFD3A067522}" dt="2023-09-20T17:29:50.181" v="276" actId="20577"/>
          <ac:spMkLst>
            <pc:docMk/>
            <pc:sldMk cId="1942844873" sldId="3124"/>
            <ac:spMk id="7" creationId="{484D21CC-8949-F74C-6C39-40FD8F0AAD22}"/>
          </ac:spMkLst>
        </pc:spChg>
        <pc:picChg chg="add mod">
          <ac:chgData name="Phelps Rogovoy" userId="c1be9bc3-069a-4c63-9124-3048404b77b7" providerId="ADAL" clId="{9B9604BC-7C96-4958-855F-6CFD3A067522}" dt="2023-09-20T17:30:16.400" v="281" actId="1076"/>
          <ac:picMkLst>
            <pc:docMk/>
            <pc:sldMk cId="1942844873" sldId="3124"/>
            <ac:picMk id="4" creationId="{78239637-068E-2FDA-3356-595B7B67B221}"/>
          </ac:picMkLst>
        </pc:picChg>
        <pc:picChg chg="add mod">
          <ac:chgData name="Phelps Rogovoy" userId="c1be9bc3-069a-4c63-9124-3048404b77b7" providerId="ADAL" clId="{9B9604BC-7C96-4958-855F-6CFD3A067522}" dt="2023-09-20T17:30:12.763" v="280" actId="1076"/>
          <ac:picMkLst>
            <pc:docMk/>
            <pc:sldMk cId="1942844873" sldId="3124"/>
            <ac:picMk id="5" creationId="{471E9289-AFC7-E3DE-0F17-AC4800BD2706}"/>
          </ac:picMkLst>
        </pc:picChg>
        <pc:picChg chg="add del mod">
          <ac:chgData name="Phelps Rogovoy" userId="c1be9bc3-069a-4c63-9124-3048404b77b7" providerId="ADAL" clId="{9B9604BC-7C96-4958-855F-6CFD3A067522}" dt="2023-09-20T17:29:55.312" v="277" actId="478"/>
          <ac:picMkLst>
            <pc:docMk/>
            <pc:sldMk cId="1942844873" sldId="3124"/>
            <ac:picMk id="6" creationId="{EAF2F521-C0F0-ED0F-FFC9-F5FB87BCCD0D}"/>
          </ac:picMkLst>
        </pc:picChg>
      </pc:sldChg>
      <pc:sldChg chg="addSp modSp mod">
        <pc:chgData name="Phelps Rogovoy" userId="c1be9bc3-069a-4c63-9124-3048404b77b7" providerId="ADAL" clId="{9B9604BC-7C96-4958-855F-6CFD3A067522}" dt="2023-09-20T17:20:39.124" v="191" actId="2085"/>
        <pc:sldMkLst>
          <pc:docMk/>
          <pc:sldMk cId="955421874" sldId="3126"/>
        </pc:sldMkLst>
        <pc:spChg chg="add">
          <ac:chgData name="Phelps Rogovoy" userId="c1be9bc3-069a-4c63-9124-3048404b77b7" providerId="ADAL" clId="{9B9604BC-7C96-4958-855F-6CFD3A067522}" dt="2023-09-20T15:55:40.832" v="3" actId="11529"/>
          <ac:spMkLst>
            <pc:docMk/>
            <pc:sldMk cId="955421874" sldId="3126"/>
            <ac:spMk id="2" creationId="{0D6DFEB0-34F0-EEE9-37C0-E6A27F4AF356}"/>
          </ac:spMkLst>
        </pc:spChg>
        <pc:spChg chg="add mod">
          <ac:chgData name="Phelps Rogovoy" userId="c1be9bc3-069a-4c63-9124-3048404b77b7" providerId="ADAL" clId="{9B9604BC-7C96-4958-855F-6CFD3A067522}" dt="2023-09-20T17:19:38.407" v="185" actId="1035"/>
          <ac:spMkLst>
            <pc:docMk/>
            <pc:sldMk cId="955421874" sldId="3126"/>
            <ac:spMk id="6" creationId="{1920E4D1-EA7A-8462-055D-9EA86D0FEB05}"/>
          </ac:spMkLst>
        </pc:spChg>
        <pc:spChg chg="mod">
          <ac:chgData name="Phelps Rogovoy" userId="c1be9bc3-069a-4c63-9124-3048404b77b7" providerId="ADAL" clId="{9B9604BC-7C96-4958-855F-6CFD3A067522}" dt="2023-09-20T17:19:30.716" v="182" actId="13926"/>
          <ac:spMkLst>
            <pc:docMk/>
            <pc:sldMk cId="955421874" sldId="3126"/>
            <ac:spMk id="7" creationId="{484D21CC-8949-F74C-6C39-40FD8F0AAD22}"/>
          </ac:spMkLst>
        </pc:spChg>
        <pc:spChg chg="add mod">
          <ac:chgData name="Phelps Rogovoy" userId="c1be9bc3-069a-4c63-9124-3048404b77b7" providerId="ADAL" clId="{9B9604BC-7C96-4958-855F-6CFD3A067522}" dt="2023-09-20T17:18:56.040" v="177" actId="20577"/>
          <ac:spMkLst>
            <pc:docMk/>
            <pc:sldMk cId="955421874" sldId="3126"/>
            <ac:spMk id="8" creationId="{E86783B2-5439-D301-46ED-3B26D4CC6B76}"/>
          </ac:spMkLst>
        </pc:spChg>
        <pc:spChg chg="add mod">
          <ac:chgData name="Phelps Rogovoy" userId="c1be9bc3-069a-4c63-9124-3048404b77b7" providerId="ADAL" clId="{9B9604BC-7C96-4958-855F-6CFD3A067522}" dt="2023-09-20T17:20:39.124" v="191" actId="2085"/>
          <ac:spMkLst>
            <pc:docMk/>
            <pc:sldMk cId="955421874" sldId="3126"/>
            <ac:spMk id="9" creationId="{C63FE646-395B-0549-8FF3-84172F8BD935}"/>
          </ac:spMkLst>
        </pc:spChg>
        <pc:picChg chg="add mod">
          <ac:chgData name="Phelps Rogovoy" userId="c1be9bc3-069a-4c63-9124-3048404b77b7" providerId="ADAL" clId="{9B9604BC-7C96-4958-855F-6CFD3A067522}" dt="2023-09-20T17:18:17.022" v="165" actId="1076"/>
          <ac:picMkLst>
            <pc:docMk/>
            <pc:sldMk cId="955421874" sldId="3126"/>
            <ac:picMk id="5" creationId="{56CDAF93-586B-1EE5-BC80-56650D879F06}"/>
          </ac:picMkLst>
        </pc:picChg>
      </pc:sldChg>
      <pc:sldChg chg="addSp modSp mod">
        <pc:chgData name="Phelps Rogovoy" userId="c1be9bc3-069a-4c63-9124-3048404b77b7" providerId="ADAL" clId="{9B9604BC-7C96-4958-855F-6CFD3A067522}" dt="2023-09-20T17:57:56.916" v="376" actId="14100"/>
        <pc:sldMkLst>
          <pc:docMk/>
          <pc:sldMk cId="2835132026" sldId="3127"/>
        </pc:sldMkLst>
        <pc:spChg chg="add mod">
          <ac:chgData name="Phelps Rogovoy" userId="c1be9bc3-069a-4c63-9124-3048404b77b7" providerId="ADAL" clId="{9B9604BC-7C96-4958-855F-6CFD3A067522}" dt="2023-09-20T17:57:56.916" v="376" actId="14100"/>
          <ac:spMkLst>
            <pc:docMk/>
            <pc:sldMk cId="2835132026" sldId="3127"/>
            <ac:spMk id="2" creationId="{24A6223D-F495-D7F5-F1C4-50FDF2B78CC7}"/>
          </ac:spMkLst>
        </pc:spChg>
        <pc:spChg chg="mod">
          <ac:chgData name="Phelps Rogovoy" userId="c1be9bc3-069a-4c63-9124-3048404b77b7" providerId="ADAL" clId="{9B9604BC-7C96-4958-855F-6CFD3A067522}" dt="2023-09-20T17:49:58.769" v="372" actId="20577"/>
          <ac:spMkLst>
            <pc:docMk/>
            <pc:sldMk cId="2835132026" sldId="3127"/>
            <ac:spMk id="7" creationId="{484D21CC-8949-F74C-6C39-40FD8F0AAD22}"/>
          </ac:spMkLst>
        </pc:spChg>
      </pc:sldChg>
      <pc:sldChg chg="mod modShow">
        <pc:chgData name="Phelps Rogovoy" userId="c1be9bc3-069a-4c63-9124-3048404b77b7" providerId="ADAL" clId="{9B9604BC-7C96-4958-855F-6CFD3A067522}" dt="2023-09-22T15:58:28.956" v="380" actId="729"/>
        <pc:sldMkLst>
          <pc:docMk/>
          <pc:sldMk cId="892983818" sldId="3138"/>
        </pc:sldMkLst>
      </pc:sldChg>
    </pc:docChg>
  </pc:docChgLst>
  <pc:docChgLst>
    <pc:chgData name="Helen Lagerblade" userId="S::hlagerblade@agilefleet.com::39fe9f12-dae8-4521-84ff-d06315e77586" providerId="AD" clId="Web-{5534DC0A-B72E-2684-97EE-18E97C3E61F0}"/>
    <pc:docChg chg="addSld modSld sldOrd">
      <pc:chgData name="Helen Lagerblade" userId="S::hlagerblade@agilefleet.com::39fe9f12-dae8-4521-84ff-d06315e77586" providerId="AD" clId="Web-{5534DC0A-B72E-2684-97EE-18E97C3E61F0}" dt="2023-08-17T17:39:03.686" v="184" actId="20577"/>
      <pc:docMkLst>
        <pc:docMk/>
      </pc:docMkLst>
      <pc:sldChg chg="modSp">
        <pc:chgData name="Helen Lagerblade" userId="S::hlagerblade@agilefleet.com::39fe9f12-dae8-4521-84ff-d06315e77586" providerId="AD" clId="Web-{5534DC0A-B72E-2684-97EE-18E97C3E61F0}" dt="2023-08-16T19:10:54.739" v="2" actId="20577"/>
        <pc:sldMkLst>
          <pc:docMk/>
          <pc:sldMk cId="599369891" sldId="261"/>
        </pc:sldMkLst>
        <pc:spChg chg="mod">
          <ac:chgData name="Helen Lagerblade" userId="S::hlagerblade@agilefleet.com::39fe9f12-dae8-4521-84ff-d06315e77586" providerId="AD" clId="Web-{5534DC0A-B72E-2684-97EE-18E97C3E61F0}" dt="2023-08-16T19:10:54.739" v="2" actId="20577"/>
          <ac:spMkLst>
            <pc:docMk/>
            <pc:sldMk cId="599369891" sldId="261"/>
            <ac:spMk id="2" creationId="{A2C01E09-387E-EADC-ECA7-07CF6411A1E9}"/>
          </ac:spMkLst>
        </pc:spChg>
      </pc:sldChg>
      <pc:sldChg chg="modSp ord">
        <pc:chgData name="Helen Lagerblade" userId="S::hlagerblade@agilefleet.com::39fe9f12-dae8-4521-84ff-d06315e77586" providerId="AD" clId="Web-{5534DC0A-B72E-2684-97EE-18E97C3E61F0}" dt="2023-08-16T19:24:13.640" v="123" actId="14100"/>
        <pc:sldMkLst>
          <pc:docMk/>
          <pc:sldMk cId="2241426879" sldId="262"/>
        </pc:sldMkLst>
        <pc:spChg chg="mod">
          <ac:chgData name="Helen Lagerblade" userId="S::hlagerblade@agilefleet.com::39fe9f12-dae8-4521-84ff-d06315e77586" providerId="AD" clId="Web-{5534DC0A-B72E-2684-97EE-18E97C3E61F0}" dt="2023-08-16T19:24:13.640" v="123" actId="14100"/>
          <ac:spMkLst>
            <pc:docMk/>
            <pc:sldMk cId="2241426879" sldId="262"/>
            <ac:spMk id="3" creationId="{DDB72AF2-75DF-C762-5D85-383B01387DC0}"/>
          </ac:spMkLst>
        </pc:spChg>
      </pc:sldChg>
      <pc:sldChg chg="modSp add replId">
        <pc:chgData name="Helen Lagerblade" userId="S::hlagerblade@agilefleet.com::39fe9f12-dae8-4521-84ff-d06315e77586" providerId="AD" clId="Web-{5534DC0A-B72E-2684-97EE-18E97C3E61F0}" dt="2023-08-17T17:39:03.686" v="184" actId="20577"/>
        <pc:sldMkLst>
          <pc:docMk/>
          <pc:sldMk cId="1488237931" sldId="273"/>
        </pc:sldMkLst>
        <pc:spChg chg="mod">
          <ac:chgData name="Helen Lagerblade" userId="S::hlagerblade@agilefleet.com::39fe9f12-dae8-4521-84ff-d06315e77586" providerId="AD" clId="Web-{5534DC0A-B72E-2684-97EE-18E97C3E61F0}" dt="2023-08-17T17:39:03.686" v="184" actId="20577"/>
          <ac:spMkLst>
            <pc:docMk/>
            <pc:sldMk cId="1488237931" sldId="273"/>
            <ac:spMk id="3" creationId="{DDB72AF2-75DF-C762-5D85-383B01387DC0}"/>
          </ac:spMkLst>
        </pc:spChg>
      </pc:sldChg>
    </pc:docChg>
  </pc:docChgLst>
  <pc:docChgLst>
    <pc:chgData name="Helen Lagerblade" userId="39fe9f12-dae8-4521-84ff-d06315e77586" providerId="ADAL" clId="{BB62D769-6C41-4251-838E-FBFE1CF1705E}"/>
    <pc:docChg chg="undo custSel addSld delSld modSld sldOrd">
      <pc:chgData name="Helen Lagerblade" userId="39fe9f12-dae8-4521-84ff-d06315e77586" providerId="ADAL" clId="{BB62D769-6C41-4251-838E-FBFE1CF1705E}" dt="2023-08-21T21:28:14.955" v="1771" actId="478"/>
      <pc:docMkLst>
        <pc:docMk/>
      </pc:docMkLst>
      <pc:sldChg chg="del">
        <pc:chgData name="Helen Lagerblade" userId="39fe9f12-dae8-4521-84ff-d06315e77586" providerId="ADAL" clId="{BB62D769-6C41-4251-838E-FBFE1CF1705E}" dt="2023-08-21T20:51:10.975" v="584" actId="47"/>
        <pc:sldMkLst>
          <pc:docMk/>
          <pc:sldMk cId="1197131567" sldId="258"/>
        </pc:sldMkLst>
      </pc:sldChg>
      <pc:sldChg chg="modSp mod">
        <pc:chgData name="Helen Lagerblade" userId="39fe9f12-dae8-4521-84ff-d06315e77586" providerId="ADAL" clId="{BB62D769-6C41-4251-838E-FBFE1CF1705E}" dt="2023-08-09T20:05:49.897" v="49" actId="14100"/>
        <pc:sldMkLst>
          <pc:docMk/>
          <pc:sldMk cId="295635164" sldId="260"/>
        </pc:sldMkLst>
        <pc:spChg chg="mod">
          <ac:chgData name="Helen Lagerblade" userId="39fe9f12-dae8-4521-84ff-d06315e77586" providerId="ADAL" clId="{BB62D769-6C41-4251-838E-FBFE1CF1705E}" dt="2023-08-09T20:05:49.897" v="49" actId="14100"/>
          <ac:spMkLst>
            <pc:docMk/>
            <pc:sldMk cId="295635164" sldId="260"/>
            <ac:spMk id="2" creationId="{248ACAA4-4EFD-4BCF-26C5-8862958A4FA2}"/>
          </ac:spMkLst>
        </pc:spChg>
      </pc:sldChg>
      <pc:sldChg chg="modSp mod">
        <pc:chgData name="Helen Lagerblade" userId="39fe9f12-dae8-4521-84ff-d06315e77586" providerId="ADAL" clId="{BB62D769-6C41-4251-838E-FBFE1CF1705E}" dt="2023-08-18T21:29:18.759" v="217" actId="27636"/>
        <pc:sldMkLst>
          <pc:docMk/>
          <pc:sldMk cId="2241426879" sldId="262"/>
        </pc:sldMkLst>
        <pc:spChg chg="mod">
          <ac:chgData name="Helen Lagerblade" userId="39fe9f12-dae8-4521-84ff-d06315e77586" providerId="ADAL" clId="{BB62D769-6C41-4251-838E-FBFE1CF1705E}" dt="2023-08-18T21:29:18.759" v="217" actId="27636"/>
          <ac:spMkLst>
            <pc:docMk/>
            <pc:sldMk cId="2241426879" sldId="262"/>
            <ac:spMk id="3" creationId="{DDB72AF2-75DF-C762-5D85-383B01387DC0}"/>
          </ac:spMkLst>
        </pc:spChg>
      </pc:sldChg>
      <pc:sldChg chg="del">
        <pc:chgData name="Helen Lagerblade" userId="39fe9f12-dae8-4521-84ff-d06315e77586" providerId="ADAL" clId="{BB62D769-6C41-4251-838E-FBFE1CF1705E}" dt="2023-08-21T20:51:10.445" v="583" actId="47"/>
        <pc:sldMkLst>
          <pc:docMk/>
          <pc:sldMk cId="3487097933" sldId="271"/>
        </pc:sldMkLst>
      </pc:sldChg>
      <pc:sldChg chg="addSp modSp mod">
        <pc:chgData name="Helen Lagerblade" userId="39fe9f12-dae8-4521-84ff-d06315e77586" providerId="ADAL" clId="{BB62D769-6C41-4251-838E-FBFE1CF1705E}" dt="2023-08-18T21:26:02.087" v="79"/>
        <pc:sldMkLst>
          <pc:docMk/>
          <pc:sldMk cId="2840376023" sldId="272"/>
        </pc:sldMkLst>
        <pc:spChg chg="mod">
          <ac:chgData name="Helen Lagerblade" userId="39fe9f12-dae8-4521-84ff-d06315e77586" providerId="ADAL" clId="{BB62D769-6C41-4251-838E-FBFE1CF1705E}" dt="2023-08-18T21:25:45.512" v="71"/>
          <ac:spMkLst>
            <pc:docMk/>
            <pc:sldMk cId="2840376023" sldId="272"/>
            <ac:spMk id="2" creationId="{10CBFB50-39C0-F0E8-BBBE-E94FC1079BFA}"/>
          </ac:spMkLst>
        </pc:spChg>
        <pc:spChg chg="mod">
          <ac:chgData name="Helen Lagerblade" userId="39fe9f12-dae8-4521-84ff-d06315e77586" providerId="ADAL" clId="{BB62D769-6C41-4251-838E-FBFE1CF1705E}" dt="2023-08-18T21:25:57.744" v="78" actId="404"/>
          <ac:spMkLst>
            <pc:docMk/>
            <pc:sldMk cId="2840376023" sldId="272"/>
            <ac:spMk id="3" creationId="{7C301BC2-8871-5253-585D-F3A533F510A2}"/>
          </ac:spMkLst>
        </pc:spChg>
        <pc:picChg chg="add mod">
          <ac:chgData name="Helen Lagerblade" userId="39fe9f12-dae8-4521-84ff-d06315e77586" providerId="ADAL" clId="{BB62D769-6C41-4251-838E-FBFE1CF1705E}" dt="2023-08-18T21:26:02.087" v="79"/>
          <ac:picMkLst>
            <pc:docMk/>
            <pc:sldMk cId="2840376023" sldId="272"/>
            <ac:picMk id="4" creationId="{68240F87-20F2-89FE-7745-BEEDCB375B60}"/>
          </ac:picMkLst>
        </pc:picChg>
      </pc:sldChg>
      <pc:sldChg chg="addSp delSp modSp add mod modClrScheme chgLayout">
        <pc:chgData name="Helen Lagerblade" userId="39fe9f12-dae8-4521-84ff-d06315e77586" providerId="ADAL" clId="{BB62D769-6C41-4251-838E-FBFE1CF1705E}" dt="2023-08-21T21:25:33.755" v="1624" actId="478"/>
        <pc:sldMkLst>
          <pc:docMk/>
          <pc:sldMk cId="3782001626" sldId="1790"/>
        </pc:sldMkLst>
        <pc:spChg chg="add del mod ord">
          <ac:chgData name="Helen Lagerblade" userId="39fe9f12-dae8-4521-84ff-d06315e77586" providerId="ADAL" clId="{BB62D769-6C41-4251-838E-FBFE1CF1705E}" dt="2023-08-21T21:25:33.755" v="1624" actId="478"/>
          <ac:spMkLst>
            <pc:docMk/>
            <pc:sldMk cId="3782001626" sldId="1790"/>
            <ac:spMk id="2" creationId="{C8892948-D47D-000C-6076-5A6B750D3830}"/>
          </ac:spMkLst>
        </pc:spChg>
        <pc:spChg chg="mod ord">
          <ac:chgData name="Helen Lagerblade" userId="39fe9f12-dae8-4521-84ff-d06315e77586" providerId="ADAL" clId="{BB62D769-6C41-4251-838E-FBFE1CF1705E}" dt="2023-08-21T20:51:48.658" v="586" actId="700"/>
          <ac:spMkLst>
            <pc:docMk/>
            <pc:sldMk cId="3782001626" sldId="1790"/>
            <ac:spMk id="3" creationId="{2EED9A16-C8D1-3346-0704-377E873EAF83}"/>
          </ac:spMkLst>
        </pc:spChg>
      </pc:sldChg>
      <pc:sldChg chg="addSp delSp modSp add mod modClrScheme chgLayout">
        <pc:chgData name="Helen Lagerblade" userId="39fe9f12-dae8-4521-84ff-d06315e77586" providerId="ADAL" clId="{BB62D769-6C41-4251-838E-FBFE1CF1705E}" dt="2023-08-21T21:27:50.955" v="1760" actId="478"/>
        <pc:sldMkLst>
          <pc:docMk/>
          <pc:sldMk cId="287189422" sldId="1841"/>
        </pc:sldMkLst>
        <pc:spChg chg="add del mod ord">
          <ac:chgData name="Helen Lagerblade" userId="39fe9f12-dae8-4521-84ff-d06315e77586" providerId="ADAL" clId="{BB62D769-6C41-4251-838E-FBFE1CF1705E}" dt="2023-08-21T21:27:50.955" v="1760" actId="478"/>
          <ac:spMkLst>
            <pc:docMk/>
            <pc:sldMk cId="287189422" sldId="1841"/>
            <ac:spMk id="2" creationId="{A20E3287-6319-4408-4979-275899C80482}"/>
          </ac:spMkLst>
        </pc:spChg>
        <pc:spChg chg="mod ord">
          <ac:chgData name="Helen Lagerblade" userId="39fe9f12-dae8-4521-84ff-d06315e77586" providerId="ADAL" clId="{BB62D769-6C41-4251-838E-FBFE1CF1705E}" dt="2023-08-21T20:51:48.658" v="586" actId="700"/>
          <ac:spMkLst>
            <pc:docMk/>
            <pc:sldMk cId="287189422" sldId="1841"/>
            <ac:spMk id="5" creationId="{4E23F8CD-1028-6FCE-0422-902A03FDF523}"/>
          </ac:spMkLst>
        </pc:spChg>
      </pc:sldChg>
      <pc:sldChg chg="addSp delSp modSp add mod modClrScheme chgLayout">
        <pc:chgData name="Helen Lagerblade" userId="39fe9f12-dae8-4521-84ff-d06315e77586" providerId="ADAL" clId="{BB62D769-6C41-4251-838E-FBFE1CF1705E}" dt="2023-08-21T21:28:08.539" v="1768" actId="478"/>
        <pc:sldMkLst>
          <pc:docMk/>
          <pc:sldMk cId="408475017" sldId="1858"/>
        </pc:sldMkLst>
        <pc:spChg chg="mod ord">
          <ac:chgData name="Helen Lagerblade" userId="39fe9f12-dae8-4521-84ff-d06315e77586" providerId="ADAL" clId="{BB62D769-6C41-4251-838E-FBFE1CF1705E}" dt="2023-08-21T20:51:48.658" v="586" actId="700"/>
          <ac:spMkLst>
            <pc:docMk/>
            <pc:sldMk cId="408475017" sldId="1858"/>
            <ac:spMk id="3" creationId="{2EED9A16-C8D1-3346-0704-377E873EAF83}"/>
          </ac:spMkLst>
        </pc:spChg>
        <pc:spChg chg="add del mod ord">
          <ac:chgData name="Helen Lagerblade" userId="39fe9f12-dae8-4521-84ff-d06315e77586" providerId="ADAL" clId="{BB62D769-6C41-4251-838E-FBFE1CF1705E}" dt="2023-08-21T21:28:08.539" v="1768" actId="478"/>
          <ac:spMkLst>
            <pc:docMk/>
            <pc:sldMk cId="408475017" sldId="1858"/>
            <ac:spMk id="4" creationId="{8E59CFE4-0258-3905-5054-F922547C5078}"/>
          </ac:spMkLst>
        </pc:spChg>
      </pc:sldChg>
      <pc:sldChg chg="addSp delSp modSp add mod modClrScheme chgLayout">
        <pc:chgData name="Helen Lagerblade" userId="39fe9f12-dae8-4521-84ff-d06315e77586" providerId="ADAL" clId="{BB62D769-6C41-4251-838E-FBFE1CF1705E}" dt="2023-08-21T21:27:57.157" v="1763" actId="478"/>
        <pc:sldMkLst>
          <pc:docMk/>
          <pc:sldMk cId="3833496350" sldId="1859"/>
        </pc:sldMkLst>
        <pc:spChg chg="add del mod ord">
          <ac:chgData name="Helen Lagerblade" userId="39fe9f12-dae8-4521-84ff-d06315e77586" providerId="ADAL" clId="{BB62D769-6C41-4251-838E-FBFE1CF1705E}" dt="2023-08-21T21:27:57.157" v="1763" actId="478"/>
          <ac:spMkLst>
            <pc:docMk/>
            <pc:sldMk cId="3833496350" sldId="1859"/>
            <ac:spMk id="2" creationId="{E0582FD0-1CC5-DF31-83AD-01483E8D5FDD}"/>
          </ac:spMkLst>
        </pc:spChg>
        <pc:spChg chg="mod ord">
          <ac:chgData name="Helen Lagerblade" userId="39fe9f12-dae8-4521-84ff-d06315e77586" providerId="ADAL" clId="{BB62D769-6C41-4251-838E-FBFE1CF1705E}" dt="2023-08-21T20:51:48.658" v="586" actId="700"/>
          <ac:spMkLst>
            <pc:docMk/>
            <pc:sldMk cId="3833496350" sldId="1859"/>
            <ac:spMk id="3" creationId="{2EED9A16-C8D1-3346-0704-377E873EAF83}"/>
          </ac:spMkLst>
        </pc:spChg>
      </pc:sldChg>
      <pc:sldChg chg="addSp delSp modSp add mod modClrScheme chgLayout">
        <pc:chgData name="Helen Lagerblade" userId="39fe9f12-dae8-4521-84ff-d06315e77586" providerId="ADAL" clId="{BB62D769-6C41-4251-838E-FBFE1CF1705E}" dt="2023-08-21T21:28:14.955" v="1771" actId="478"/>
        <pc:sldMkLst>
          <pc:docMk/>
          <pc:sldMk cId="2397509559" sldId="1944"/>
        </pc:sldMkLst>
        <pc:spChg chg="add del mod ord">
          <ac:chgData name="Helen Lagerblade" userId="39fe9f12-dae8-4521-84ff-d06315e77586" providerId="ADAL" clId="{BB62D769-6C41-4251-838E-FBFE1CF1705E}" dt="2023-08-21T21:28:14.955" v="1771" actId="478"/>
          <ac:spMkLst>
            <pc:docMk/>
            <pc:sldMk cId="2397509559" sldId="1944"/>
            <ac:spMk id="2" creationId="{00B83468-87DE-0911-C618-637BD6B2A404}"/>
          </ac:spMkLst>
        </pc:spChg>
        <pc:spChg chg="mod ord">
          <ac:chgData name="Helen Lagerblade" userId="39fe9f12-dae8-4521-84ff-d06315e77586" providerId="ADAL" clId="{BB62D769-6C41-4251-838E-FBFE1CF1705E}" dt="2023-08-21T20:51:48.658" v="586" actId="700"/>
          <ac:spMkLst>
            <pc:docMk/>
            <pc:sldMk cId="2397509559" sldId="1944"/>
            <ac:spMk id="3" creationId="{2EED9A16-C8D1-3346-0704-377E873EAF83}"/>
          </ac:spMkLst>
        </pc:spChg>
      </pc:sldChg>
      <pc:sldChg chg="addSp delSp modSp add del mod modClrScheme chgLayout">
        <pc:chgData name="Helen Lagerblade" userId="39fe9f12-dae8-4521-84ff-d06315e77586" providerId="ADAL" clId="{BB62D769-6C41-4251-838E-FBFE1CF1705E}" dt="2023-08-21T20:39:13.307" v="243"/>
        <pc:sldMkLst>
          <pc:docMk/>
          <pc:sldMk cId="553794000" sldId="1945"/>
        </pc:sldMkLst>
        <pc:spChg chg="add del mod ord">
          <ac:chgData name="Helen Lagerblade" userId="39fe9f12-dae8-4521-84ff-d06315e77586" providerId="ADAL" clId="{BB62D769-6C41-4251-838E-FBFE1CF1705E}" dt="2023-08-18T21:24:15.149" v="55" actId="700"/>
          <ac:spMkLst>
            <pc:docMk/>
            <pc:sldMk cId="553794000" sldId="1945"/>
            <ac:spMk id="2" creationId="{AA1D7D39-C168-69AE-3E0C-07B1643AF674}"/>
          </ac:spMkLst>
        </pc:spChg>
        <pc:spChg chg="mod ord">
          <ac:chgData name="Helen Lagerblade" userId="39fe9f12-dae8-4521-84ff-d06315e77586" providerId="ADAL" clId="{BB62D769-6C41-4251-838E-FBFE1CF1705E}" dt="2023-08-18T21:25:23.015" v="70" actId="1076"/>
          <ac:spMkLst>
            <pc:docMk/>
            <pc:sldMk cId="553794000" sldId="1945"/>
            <ac:spMk id="3" creationId="{2EED9A16-C8D1-3346-0704-377E873EAF83}"/>
          </ac:spMkLst>
        </pc:spChg>
        <pc:spChg chg="add del mod ord">
          <ac:chgData name="Helen Lagerblade" userId="39fe9f12-dae8-4521-84ff-d06315e77586" providerId="ADAL" clId="{BB62D769-6C41-4251-838E-FBFE1CF1705E}" dt="2023-08-18T21:25:16.899" v="68" actId="700"/>
          <ac:spMkLst>
            <pc:docMk/>
            <pc:sldMk cId="553794000" sldId="1945"/>
            <ac:spMk id="4" creationId="{7A8CDB76-1782-C682-4F6E-295D56826CF6}"/>
          </ac:spMkLst>
        </pc:spChg>
        <pc:spChg chg="add del mod ord">
          <ac:chgData name="Helen Lagerblade" userId="39fe9f12-dae8-4521-84ff-d06315e77586" providerId="ADAL" clId="{BB62D769-6C41-4251-838E-FBFE1CF1705E}" dt="2023-08-18T21:25:20.719" v="69" actId="478"/>
          <ac:spMkLst>
            <pc:docMk/>
            <pc:sldMk cId="553794000" sldId="1945"/>
            <ac:spMk id="6" creationId="{835104E6-0123-0DB5-C113-6A2ED4F4AAE2}"/>
          </ac:spMkLst>
        </pc:spChg>
        <pc:spChg chg="mod">
          <ac:chgData name="Helen Lagerblade" userId="39fe9f12-dae8-4521-84ff-d06315e77586" providerId="ADAL" clId="{BB62D769-6C41-4251-838E-FBFE1CF1705E}" dt="2023-08-21T20:39:13.307" v="243"/>
          <ac:spMkLst>
            <pc:docMk/>
            <pc:sldMk cId="553794000" sldId="1945"/>
            <ac:spMk id="7" creationId="{484D21CC-8949-F74C-6C39-40FD8F0AAD22}"/>
          </ac:spMkLst>
        </pc:spChg>
        <pc:picChg chg="del">
          <ac:chgData name="Helen Lagerblade" userId="39fe9f12-dae8-4521-84ff-d06315e77586" providerId="ADAL" clId="{BB62D769-6C41-4251-838E-FBFE1CF1705E}" dt="2023-08-21T20:38:52.082" v="240" actId="478"/>
          <ac:picMkLst>
            <pc:docMk/>
            <pc:sldMk cId="553794000" sldId="1945"/>
            <ac:picMk id="5" creationId="{CC992FC3-4228-4A1F-970F-DE0730540E19}"/>
          </ac:picMkLst>
        </pc:picChg>
      </pc:sldChg>
      <pc:sldChg chg="addSp delSp modSp add mod modClrScheme chgLayout">
        <pc:chgData name="Helen Lagerblade" userId="39fe9f12-dae8-4521-84ff-d06315e77586" providerId="ADAL" clId="{BB62D769-6C41-4251-838E-FBFE1CF1705E}" dt="2023-08-21T21:28:12.517" v="1770" actId="478"/>
        <pc:sldMkLst>
          <pc:docMk/>
          <pc:sldMk cId="2026633913" sldId="1951"/>
        </pc:sldMkLst>
        <pc:spChg chg="mod ord">
          <ac:chgData name="Helen Lagerblade" userId="39fe9f12-dae8-4521-84ff-d06315e77586" providerId="ADAL" clId="{BB62D769-6C41-4251-838E-FBFE1CF1705E}" dt="2023-08-21T20:51:48.658" v="586" actId="700"/>
          <ac:spMkLst>
            <pc:docMk/>
            <pc:sldMk cId="2026633913" sldId="1951"/>
            <ac:spMk id="3" creationId="{2EED9A16-C8D1-3346-0704-377E873EAF83}"/>
          </ac:spMkLst>
        </pc:spChg>
        <pc:spChg chg="add del mod ord">
          <ac:chgData name="Helen Lagerblade" userId="39fe9f12-dae8-4521-84ff-d06315e77586" providerId="ADAL" clId="{BB62D769-6C41-4251-838E-FBFE1CF1705E}" dt="2023-08-21T21:28:12.517" v="1770" actId="478"/>
          <ac:spMkLst>
            <pc:docMk/>
            <pc:sldMk cId="2026633913" sldId="1951"/>
            <ac:spMk id="4" creationId="{44704A71-8D67-6411-2829-D0BBD5152EBC}"/>
          </ac:spMkLst>
        </pc:spChg>
      </pc:sldChg>
      <pc:sldChg chg="addSp delSp modSp add mod modClrScheme chgLayout">
        <pc:chgData name="Helen Lagerblade" userId="39fe9f12-dae8-4521-84ff-d06315e77586" providerId="ADAL" clId="{BB62D769-6C41-4251-838E-FBFE1CF1705E}" dt="2023-08-21T21:28:10.455" v="1769" actId="478"/>
        <pc:sldMkLst>
          <pc:docMk/>
          <pc:sldMk cId="3580644569" sldId="1954"/>
        </pc:sldMkLst>
        <pc:spChg chg="add del mod ord">
          <ac:chgData name="Helen Lagerblade" userId="39fe9f12-dae8-4521-84ff-d06315e77586" providerId="ADAL" clId="{BB62D769-6C41-4251-838E-FBFE1CF1705E}" dt="2023-08-21T21:28:10.455" v="1769" actId="478"/>
          <ac:spMkLst>
            <pc:docMk/>
            <pc:sldMk cId="3580644569" sldId="1954"/>
            <ac:spMk id="2" creationId="{0F104837-837B-6C0C-A86E-00D91B3740C2}"/>
          </ac:spMkLst>
        </pc:spChg>
        <pc:spChg chg="mod ord">
          <ac:chgData name="Helen Lagerblade" userId="39fe9f12-dae8-4521-84ff-d06315e77586" providerId="ADAL" clId="{BB62D769-6C41-4251-838E-FBFE1CF1705E}" dt="2023-08-21T20:51:48.658" v="586" actId="700"/>
          <ac:spMkLst>
            <pc:docMk/>
            <pc:sldMk cId="3580644569" sldId="1954"/>
            <ac:spMk id="3" creationId="{2EED9A16-C8D1-3346-0704-377E873EAF83}"/>
          </ac:spMkLst>
        </pc:spChg>
      </pc:sldChg>
      <pc:sldChg chg="addSp delSp modSp add mod modClrScheme chgLayout">
        <pc:chgData name="Helen Lagerblade" userId="39fe9f12-dae8-4521-84ff-d06315e77586" providerId="ADAL" clId="{BB62D769-6C41-4251-838E-FBFE1CF1705E}" dt="2023-08-21T21:28:02.128" v="1765" actId="478"/>
        <pc:sldMkLst>
          <pc:docMk/>
          <pc:sldMk cId="1059930988" sldId="1955"/>
        </pc:sldMkLst>
        <pc:spChg chg="add del mod ord">
          <ac:chgData name="Helen Lagerblade" userId="39fe9f12-dae8-4521-84ff-d06315e77586" providerId="ADAL" clId="{BB62D769-6C41-4251-838E-FBFE1CF1705E}" dt="2023-08-21T21:28:02.128" v="1765" actId="478"/>
          <ac:spMkLst>
            <pc:docMk/>
            <pc:sldMk cId="1059930988" sldId="1955"/>
            <ac:spMk id="2" creationId="{5C655855-5C6E-FD2C-3E62-9302881366C8}"/>
          </ac:spMkLst>
        </pc:spChg>
        <pc:spChg chg="mod ord">
          <ac:chgData name="Helen Lagerblade" userId="39fe9f12-dae8-4521-84ff-d06315e77586" providerId="ADAL" clId="{BB62D769-6C41-4251-838E-FBFE1CF1705E}" dt="2023-08-21T20:51:48.658" v="586" actId="700"/>
          <ac:spMkLst>
            <pc:docMk/>
            <pc:sldMk cId="1059930988" sldId="1955"/>
            <ac:spMk id="3" creationId="{2EED9A16-C8D1-3346-0704-377E873EAF83}"/>
          </ac:spMkLst>
        </pc:spChg>
      </pc:sldChg>
      <pc:sldChg chg="addSp delSp modSp add mod modClrScheme chgLayout">
        <pc:chgData name="Helen Lagerblade" userId="39fe9f12-dae8-4521-84ff-d06315e77586" providerId="ADAL" clId="{BB62D769-6C41-4251-838E-FBFE1CF1705E}" dt="2023-08-21T21:28:06.587" v="1767" actId="478"/>
        <pc:sldMkLst>
          <pc:docMk/>
          <pc:sldMk cId="2546077162" sldId="1958"/>
        </pc:sldMkLst>
        <pc:spChg chg="add del mod ord">
          <ac:chgData name="Helen Lagerblade" userId="39fe9f12-dae8-4521-84ff-d06315e77586" providerId="ADAL" clId="{BB62D769-6C41-4251-838E-FBFE1CF1705E}" dt="2023-08-21T21:28:06.587" v="1767" actId="478"/>
          <ac:spMkLst>
            <pc:docMk/>
            <pc:sldMk cId="2546077162" sldId="1958"/>
            <ac:spMk id="2" creationId="{25191F43-043C-2820-E79C-DC97D836C842}"/>
          </ac:spMkLst>
        </pc:spChg>
        <pc:spChg chg="mod ord">
          <ac:chgData name="Helen Lagerblade" userId="39fe9f12-dae8-4521-84ff-d06315e77586" providerId="ADAL" clId="{BB62D769-6C41-4251-838E-FBFE1CF1705E}" dt="2023-08-21T20:51:48.658" v="586" actId="700"/>
          <ac:spMkLst>
            <pc:docMk/>
            <pc:sldMk cId="2546077162" sldId="1958"/>
            <ac:spMk id="3" creationId="{2EED9A16-C8D1-3346-0704-377E873EAF83}"/>
          </ac:spMkLst>
        </pc:spChg>
      </pc:sldChg>
      <pc:sldChg chg="addSp delSp modSp add mod modClrScheme chgLayout">
        <pc:chgData name="Helen Lagerblade" userId="39fe9f12-dae8-4521-84ff-d06315e77586" providerId="ADAL" clId="{BB62D769-6C41-4251-838E-FBFE1CF1705E}" dt="2023-08-21T21:27:55.095" v="1762" actId="478"/>
        <pc:sldMkLst>
          <pc:docMk/>
          <pc:sldMk cId="3497040201" sldId="1959"/>
        </pc:sldMkLst>
        <pc:spChg chg="add del mod ord">
          <ac:chgData name="Helen Lagerblade" userId="39fe9f12-dae8-4521-84ff-d06315e77586" providerId="ADAL" clId="{BB62D769-6C41-4251-838E-FBFE1CF1705E}" dt="2023-08-21T21:27:55.095" v="1762" actId="478"/>
          <ac:spMkLst>
            <pc:docMk/>
            <pc:sldMk cId="3497040201" sldId="1959"/>
            <ac:spMk id="2" creationId="{37620327-AE4A-606D-3BE5-33CC703E594F}"/>
          </ac:spMkLst>
        </pc:spChg>
        <pc:spChg chg="mod ord">
          <ac:chgData name="Helen Lagerblade" userId="39fe9f12-dae8-4521-84ff-d06315e77586" providerId="ADAL" clId="{BB62D769-6C41-4251-838E-FBFE1CF1705E}" dt="2023-08-21T20:51:48.658" v="586" actId="700"/>
          <ac:spMkLst>
            <pc:docMk/>
            <pc:sldMk cId="3497040201" sldId="1959"/>
            <ac:spMk id="3" creationId="{2EED9A16-C8D1-3346-0704-377E873EAF83}"/>
          </ac:spMkLst>
        </pc:spChg>
      </pc:sldChg>
      <pc:sldChg chg="addSp delSp modSp add mod modClrScheme chgLayout">
        <pc:chgData name="Helen Lagerblade" userId="39fe9f12-dae8-4521-84ff-d06315e77586" providerId="ADAL" clId="{BB62D769-6C41-4251-838E-FBFE1CF1705E}" dt="2023-08-21T21:27:52.589" v="1761" actId="478"/>
        <pc:sldMkLst>
          <pc:docMk/>
          <pc:sldMk cId="3105354054" sldId="1960"/>
        </pc:sldMkLst>
        <pc:spChg chg="mod ord">
          <ac:chgData name="Helen Lagerblade" userId="39fe9f12-dae8-4521-84ff-d06315e77586" providerId="ADAL" clId="{BB62D769-6C41-4251-838E-FBFE1CF1705E}" dt="2023-08-21T20:51:48.658" v="586" actId="700"/>
          <ac:spMkLst>
            <pc:docMk/>
            <pc:sldMk cId="3105354054" sldId="1960"/>
            <ac:spMk id="3" creationId="{2EED9A16-C8D1-3346-0704-377E873EAF83}"/>
          </ac:spMkLst>
        </pc:spChg>
        <pc:spChg chg="add del mod ord">
          <ac:chgData name="Helen Lagerblade" userId="39fe9f12-dae8-4521-84ff-d06315e77586" providerId="ADAL" clId="{BB62D769-6C41-4251-838E-FBFE1CF1705E}" dt="2023-08-21T21:27:52.589" v="1761" actId="478"/>
          <ac:spMkLst>
            <pc:docMk/>
            <pc:sldMk cId="3105354054" sldId="1960"/>
            <ac:spMk id="4" creationId="{50F464D9-D7E1-6A5A-75FA-F66749888F3A}"/>
          </ac:spMkLst>
        </pc:spChg>
      </pc:sldChg>
      <pc:sldChg chg="addSp delSp modSp add mod modClrScheme chgLayout">
        <pc:chgData name="Helen Lagerblade" userId="39fe9f12-dae8-4521-84ff-d06315e77586" providerId="ADAL" clId="{BB62D769-6C41-4251-838E-FBFE1CF1705E}" dt="2023-08-21T21:27:47.438" v="1758" actId="478"/>
        <pc:sldMkLst>
          <pc:docMk/>
          <pc:sldMk cId="1293276548" sldId="1961"/>
        </pc:sldMkLst>
        <pc:spChg chg="add del mod ord">
          <ac:chgData name="Helen Lagerblade" userId="39fe9f12-dae8-4521-84ff-d06315e77586" providerId="ADAL" clId="{BB62D769-6C41-4251-838E-FBFE1CF1705E}" dt="2023-08-21T21:27:47.438" v="1758" actId="478"/>
          <ac:spMkLst>
            <pc:docMk/>
            <pc:sldMk cId="1293276548" sldId="1961"/>
            <ac:spMk id="2" creationId="{77B7D99A-A94E-B895-8B9B-8D3D091E5A4A}"/>
          </ac:spMkLst>
        </pc:spChg>
        <pc:spChg chg="mod ord">
          <ac:chgData name="Helen Lagerblade" userId="39fe9f12-dae8-4521-84ff-d06315e77586" providerId="ADAL" clId="{BB62D769-6C41-4251-838E-FBFE1CF1705E}" dt="2023-08-21T20:51:48.658" v="586" actId="700"/>
          <ac:spMkLst>
            <pc:docMk/>
            <pc:sldMk cId="1293276548" sldId="1961"/>
            <ac:spMk id="3" creationId="{2EED9A16-C8D1-3346-0704-377E873EAF83}"/>
          </ac:spMkLst>
        </pc:spChg>
      </pc:sldChg>
      <pc:sldChg chg="addSp delSp modSp add mod modClrScheme chgLayout">
        <pc:chgData name="Helen Lagerblade" userId="39fe9f12-dae8-4521-84ff-d06315e77586" providerId="ADAL" clId="{BB62D769-6C41-4251-838E-FBFE1CF1705E}" dt="2023-08-21T21:27:49.005" v="1759" actId="478"/>
        <pc:sldMkLst>
          <pc:docMk/>
          <pc:sldMk cId="1547600479" sldId="1962"/>
        </pc:sldMkLst>
        <pc:spChg chg="add del mod ord">
          <ac:chgData name="Helen Lagerblade" userId="39fe9f12-dae8-4521-84ff-d06315e77586" providerId="ADAL" clId="{BB62D769-6C41-4251-838E-FBFE1CF1705E}" dt="2023-08-21T21:27:49.005" v="1759" actId="478"/>
          <ac:spMkLst>
            <pc:docMk/>
            <pc:sldMk cId="1547600479" sldId="1962"/>
            <ac:spMk id="2" creationId="{9A83FE38-BF97-44AE-7330-2FD25C4DD6BC}"/>
          </ac:spMkLst>
        </pc:spChg>
        <pc:spChg chg="mod ord">
          <ac:chgData name="Helen Lagerblade" userId="39fe9f12-dae8-4521-84ff-d06315e77586" providerId="ADAL" clId="{BB62D769-6C41-4251-838E-FBFE1CF1705E}" dt="2023-08-21T20:51:48.658" v="586" actId="700"/>
          <ac:spMkLst>
            <pc:docMk/>
            <pc:sldMk cId="1547600479" sldId="1962"/>
            <ac:spMk id="3" creationId="{2EED9A16-C8D1-3346-0704-377E873EAF83}"/>
          </ac:spMkLst>
        </pc:spChg>
      </pc:sldChg>
      <pc:sldChg chg="addSp delSp modSp add mod modClrScheme chgLayout">
        <pc:chgData name="Helen Lagerblade" userId="39fe9f12-dae8-4521-84ff-d06315e77586" providerId="ADAL" clId="{BB62D769-6C41-4251-838E-FBFE1CF1705E}" dt="2023-08-21T21:28:04.206" v="1766" actId="478"/>
        <pc:sldMkLst>
          <pc:docMk/>
          <pc:sldMk cId="210582006" sldId="1965"/>
        </pc:sldMkLst>
        <pc:spChg chg="mod ord">
          <ac:chgData name="Helen Lagerblade" userId="39fe9f12-dae8-4521-84ff-d06315e77586" providerId="ADAL" clId="{BB62D769-6C41-4251-838E-FBFE1CF1705E}" dt="2023-08-21T20:51:48.658" v="586" actId="700"/>
          <ac:spMkLst>
            <pc:docMk/>
            <pc:sldMk cId="210582006" sldId="1965"/>
            <ac:spMk id="3" creationId="{2EED9A16-C8D1-3346-0704-377E873EAF83}"/>
          </ac:spMkLst>
        </pc:spChg>
        <pc:spChg chg="add del mod ord">
          <ac:chgData name="Helen Lagerblade" userId="39fe9f12-dae8-4521-84ff-d06315e77586" providerId="ADAL" clId="{BB62D769-6C41-4251-838E-FBFE1CF1705E}" dt="2023-08-21T21:28:04.206" v="1766" actId="478"/>
          <ac:spMkLst>
            <pc:docMk/>
            <pc:sldMk cId="210582006" sldId="1965"/>
            <ac:spMk id="9" creationId="{BD1A7DE3-FA68-D16B-5FCC-861E7B63F99E}"/>
          </ac:spMkLst>
        </pc:spChg>
      </pc:sldChg>
      <pc:sldChg chg="addSp delSp modSp add mod modClrScheme chgLayout">
        <pc:chgData name="Helen Lagerblade" userId="39fe9f12-dae8-4521-84ff-d06315e77586" providerId="ADAL" clId="{BB62D769-6C41-4251-838E-FBFE1CF1705E}" dt="2023-08-21T21:28:00.200" v="1764" actId="478"/>
        <pc:sldMkLst>
          <pc:docMk/>
          <pc:sldMk cId="2451589916" sldId="1966"/>
        </pc:sldMkLst>
        <pc:spChg chg="mod ord">
          <ac:chgData name="Helen Lagerblade" userId="39fe9f12-dae8-4521-84ff-d06315e77586" providerId="ADAL" clId="{BB62D769-6C41-4251-838E-FBFE1CF1705E}" dt="2023-08-21T20:51:48.658" v="586" actId="700"/>
          <ac:spMkLst>
            <pc:docMk/>
            <pc:sldMk cId="2451589916" sldId="1966"/>
            <ac:spMk id="3" creationId="{2EED9A16-C8D1-3346-0704-377E873EAF83}"/>
          </ac:spMkLst>
        </pc:spChg>
        <pc:spChg chg="add del mod ord">
          <ac:chgData name="Helen Lagerblade" userId="39fe9f12-dae8-4521-84ff-d06315e77586" providerId="ADAL" clId="{BB62D769-6C41-4251-838E-FBFE1CF1705E}" dt="2023-08-21T21:28:00.200" v="1764" actId="478"/>
          <ac:spMkLst>
            <pc:docMk/>
            <pc:sldMk cId="2451589916" sldId="1966"/>
            <ac:spMk id="6" creationId="{E3F77745-08E7-F8F4-AA7B-A4DD2F090897}"/>
          </ac:spMkLst>
        </pc:spChg>
      </pc:sldChg>
      <pc:sldChg chg="addSp delSp modSp add del mod modClrScheme chgLayout">
        <pc:chgData name="Helen Lagerblade" userId="39fe9f12-dae8-4521-84ff-d06315e77586" providerId="ADAL" clId="{BB62D769-6C41-4251-838E-FBFE1CF1705E}" dt="2023-08-21T20:40:42.926" v="308" actId="47"/>
        <pc:sldMkLst>
          <pc:docMk/>
          <pc:sldMk cId="652155081" sldId="3085"/>
        </pc:sldMkLst>
        <pc:spChg chg="add del mod ord">
          <ac:chgData name="Helen Lagerblade" userId="39fe9f12-dae8-4521-84ff-d06315e77586" providerId="ADAL" clId="{BB62D769-6C41-4251-838E-FBFE1CF1705E}" dt="2023-08-18T21:23:56.644" v="52" actId="700"/>
          <ac:spMkLst>
            <pc:docMk/>
            <pc:sldMk cId="652155081" sldId="3085"/>
            <ac:spMk id="2" creationId="{89C56DAD-0F9E-94E6-8925-A485373AF57C}"/>
          </ac:spMkLst>
        </pc:spChg>
        <pc:spChg chg="add del mod ord">
          <ac:chgData name="Helen Lagerblade" userId="39fe9f12-dae8-4521-84ff-d06315e77586" providerId="ADAL" clId="{BB62D769-6C41-4251-838E-FBFE1CF1705E}" dt="2023-08-18T21:24:15.149" v="55" actId="700"/>
          <ac:spMkLst>
            <pc:docMk/>
            <pc:sldMk cId="652155081" sldId="3085"/>
            <ac:spMk id="2" creationId="{C974561B-D8D8-4B18-0BA1-8382629CDCC6}"/>
          </ac:spMkLst>
        </pc:spChg>
        <pc:spChg chg="add del mod ord">
          <ac:chgData name="Helen Lagerblade" userId="39fe9f12-dae8-4521-84ff-d06315e77586" providerId="ADAL" clId="{BB62D769-6C41-4251-838E-FBFE1CF1705E}" dt="2023-08-18T21:24:15.149" v="55" actId="700"/>
          <ac:spMkLst>
            <pc:docMk/>
            <pc:sldMk cId="652155081" sldId="3085"/>
            <ac:spMk id="3" creationId="{24A1863D-3BDC-4272-A4BC-EB671F1B423D}"/>
          </ac:spMkLst>
        </pc:spChg>
        <pc:spChg chg="add del mod ord">
          <ac:chgData name="Helen Lagerblade" userId="39fe9f12-dae8-4521-84ff-d06315e77586" providerId="ADAL" clId="{BB62D769-6C41-4251-838E-FBFE1CF1705E}" dt="2023-08-18T21:23:56.644" v="52" actId="700"/>
          <ac:spMkLst>
            <pc:docMk/>
            <pc:sldMk cId="652155081" sldId="3085"/>
            <ac:spMk id="3" creationId="{D25EAC26-5763-82A3-2AD4-2F99958E44C6}"/>
          </ac:spMkLst>
        </pc:spChg>
        <pc:spChg chg="del mod">
          <ac:chgData name="Helen Lagerblade" userId="39fe9f12-dae8-4521-84ff-d06315e77586" providerId="ADAL" clId="{BB62D769-6C41-4251-838E-FBFE1CF1705E}" dt="2023-08-18T21:25:09.182" v="67" actId="478"/>
          <ac:spMkLst>
            <pc:docMk/>
            <pc:sldMk cId="652155081" sldId="3085"/>
            <ac:spMk id="4" creationId="{4EC65E09-5FE2-4A9B-8890-2C34D325B643}"/>
          </ac:spMkLst>
        </pc:spChg>
        <pc:spChg chg="del mod">
          <ac:chgData name="Helen Lagerblade" userId="39fe9f12-dae8-4521-84ff-d06315e77586" providerId="ADAL" clId="{BB62D769-6C41-4251-838E-FBFE1CF1705E}" dt="2023-08-18T21:25:07.761" v="66" actId="478"/>
          <ac:spMkLst>
            <pc:docMk/>
            <pc:sldMk cId="652155081" sldId="3085"/>
            <ac:spMk id="5" creationId="{5DCAA141-3732-9277-CAF9-D5D7A05A4D60}"/>
          </ac:spMkLst>
        </pc:spChg>
        <pc:spChg chg="del mod">
          <ac:chgData name="Helen Lagerblade" userId="39fe9f12-dae8-4521-84ff-d06315e77586" providerId="ADAL" clId="{BB62D769-6C41-4251-838E-FBFE1CF1705E}" dt="2023-08-18T21:24:54.833" v="64" actId="478"/>
          <ac:spMkLst>
            <pc:docMk/>
            <pc:sldMk cId="652155081" sldId="3085"/>
            <ac:spMk id="6" creationId="{8D874435-1F50-C06F-246C-35189B624D7A}"/>
          </ac:spMkLst>
        </pc:spChg>
        <pc:spChg chg="add del mod ord">
          <ac:chgData name="Helen Lagerblade" userId="39fe9f12-dae8-4521-84ff-d06315e77586" providerId="ADAL" clId="{BB62D769-6C41-4251-838E-FBFE1CF1705E}" dt="2023-08-18T21:24:26.839" v="56" actId="700"/>
          <ac:spMkLst>
            <pc:docMk/>
            <pc:sldMk cId="652155081" sldId="3085"/>
            <ac:spMk id="7" creationId="{A69B98C5-E9DD-1D7F-247C-A16C670AAF7D}"/>
          </ac:spMkLst>
        </pc:spChg>
        <pc:spChg chg="add del mod ord">
          <ac:chgData name="Helen Lagerblade" userId="39fe9f12-dae8-4521-84ff-d06315e77586" providerId="ADAL" clId="{BB62D769-6C41-4251-838E-FBFE1CF1705E}" dt="2023-08-18T21:24:26.839" v="56" actId="700"/>
          <ac:spMkLst>
            <pc:docMk/>
            <pc:sldMk cId="652155081" sldId="3085"/>
            <ac:spMk id="8" creationId="{48BDB953-6F4B-AC90-8A9B-A8D64B4401AD}"/>
          </ac:spMkLst>
        </pc:spChg>
        <pc:spChg chg="add mod ord">
          <ac:chgData name="Helen Lagerblade" userId="39fe9f12-dae8-4521-84ff-d06315e77586" providerId="ADAL" clId="{BB62D769-6C41-4251-838E-FBFE1CF1705E}" dt="2023-08-21T20:38:40.870" v="239" actId="20577"/>
          <ac:spMkLst>
            <pc:docMk/>
            <pc:sldMk cId="652155081" sldId="3085"/>
            <ac:spMk id="9" creationId="{55D424E5-D6FF-E0C5-739B-7B49969F4A8D}"/>
          </ac:spMkLst>
        </pc:spChg>
        <pc:spChg chg="add del mod ord">
          <ac:chgData name="Helen Lagerblade" userId="39fe9f12-dae8-4521-84ff-d06315e77586" providerId="ADAL" clId="{BB62D769-6C41-4251-838E-FBFE1CF1705E}" dt="2023-08-18T21:26:37.526" v="86" actId="700"/>
          <ac:spMkLst>
            <pc:docMk/>
            <pc:sldMk cId="652155081" sldId="3085"/>
            <ac:spMk id="10" creationId="{59C92E9E-53B4-A8B3-9F0E-7E82F43B971D}"/>
          </ac:spMkLst>
        </pc:spChg>
        <pc:spChg chg="add del mod ord">
          <ac:chgData name="Helen Lagerblade" userId="39fe9f12-dae8-4521-84ff-d06315e77586" providerId="ADAL" clId="{BB62D769-6C41-4251-838E-FBFE1CF1705E}" dt="2023-08-18T21:26:42.827" v="87" actId="700"/>
          <ac:spMkLst>
            <pc:docMk/>
            <pc:sldMk cId="652155081" sldId="3085"/>
            <ac:spMk id="11" creationId="{DC190473-1530-294E-EE92-3B24B3D63D86}"/>
          </ac:spMkLst>
        </pc:spChg>
        <pc:spChg chg="add mod ord">
          <ac:chgData name="Helen Lagerblade" userId="39fe9f12-dae8-4521-84ff-d06315e77586" providerId="ADAL" clId="{BB62D769-6C41-4251-838E-FBFE1CF1705E}" dt="2023-08-18T21:26:42.827" v="87" actId="700"/>
          <ac:spMkLst>
            <pc:docMk/>
            <pc:sldMk cId="652155081" sldId="3085"/>
            <ac:spMk id="12" creationId="{DD225310-176E-BE2F-FAAA-BC44C32D631E}"/>
          </ac:spMkLst>
        </pc:spChg>
      </pc:sldChg>
      <pc:sldChg chg="addSp delSp modSp add mod">
        <pc:chgData name="Helen Lagerblade" userId="39fe9f12-dae8-4521-84ff-d06315e77586" providerId="ADAL" clId="{BB62D769-6C41-4251-838E-FBFE1CF1705E}" dt="2023-08-18T21:26:23.189" v="85"/>
        <pc:sldMkLst>
          <pc:docMk/>
          <pc:sldMk cId="1628478558" sldId="3086"/>
        </pc:sldMkLst>
        <pc:spChg chg="del mod">
          <ac:chgData name="Helen Lagerblade" userId="39fe9f12-dae8-4521-84ff-d06315e77586" providerId="ADAL" clId="{BB62D769-6C41-4251-838E-FBFE1CF1705E}" dt="2023-08-18T21:26:19.697" v="83" actId="478"/>
          <ac:spMkLst>
            <pc:docMk/>
            <pc:sldMk cId="1628478558" sldId="3086"/>
            <ac:spMk id="3" creationId="{7C301BC2-8871-5253-585D-F3A533F510A2}"/>
          </ac:spMkLst>
        </pc:spChg>
        <pc:spChg chg="add del mod">
          <ac:chgData name="Helen Lagerblade" userId="39fe9f12-dae8-4521-84ff-d06315e77586" providerId="ADAL" clId="{BB62D769-6C41-4251-838E-FBFE1CF1705E}" dt="2023-08-18T21:26:21.072" v="84" actId="478"/>
          <ac:spMkLst>
            <pc:docMk/>
            <pc:sldMk cId="1628478558" sldId="3086"/>
            <ac:spMk id="6" creationId="{BBCCFC87-3C37-7FC1-55F7-A2748163281E}"/>
          </ac:spMkLst>
        </pc:spChg>
        <pc:spChg chg="add mod">
          <ac:chgData name="Helen Lagerblade" userId="39fe9f12-dae8-4521-84ff-d06315e77586" providerId="ADAL" clId="{BB62D769-6C41-4251-838E-FBFE1CF1705E}" dt="2023-08-18T21:26:23.189" v="85"/>
          <ac:spMkLst>
            <pc:docMk/>
            <pc:sldMk cId="1628478558" sldId="3086"/>
            <ac:spMk id="7" creationId="{DC4EB011-3060-5A5D-7051-118A74F18174}"/>
          </ac:spMkLst>
        </pc:spChg>
        <pc:spChg chg="add mod">
          <ac:chgData name="Helen Lagerblade" userId="39fe9f12-dae8-4521-84ff-d06315e77586" providerId="ADAL" clId="{BB62D769-6C41-4251-838E-FBFE1CF1705E}" dt="2023-08-18T21:26:23.189" v="85"/>
          <ac:spMkLst>
            <pc:docMk/>
            <pc:sldMk cId="1628478558" sldId="3086"/>
            <ac:spMk id="8" creationId="{9E6987BF-FADC-B598-17F1-F633B91AAA19}"/>
          </ac:spMkLst>
        </pc:spChg>
        <pc:picChg chg="del">
          <ac:chgData name="Helen Lagerblade" userId="39fe9f12-dae8-4521-84ff-d06315e77586" providerId="ADAL" clId="{BB62D769-6C41-4251-838E-FBFE1CF1705E}" dt="2023-08-18T21:26:18.417" v="81" actId="478"/>
          <ac:picMkLst>
            <pc:docMk/>
            <pc:sldMk cId="1628478558" sldId="3086"/>
            <ac:picMk id="4" creationId="{68240F87-20F2-89FE-7745-BEEDCB375B60}"/>
          </ac:picMkLst>
        </pc:picChg>
        <pc:picChg chg="add mod">
          <ac:chgData name="Helen Lagerblade" userId="39fe9f12-dae8-4521-84ff-d06315e77586" providerId="ADAL" clId="{BB62D769-6C41-4251-838E-FBFE1CF1705E}" dt="2023-08-18T21:26:23.189" v="85"/>
          <ac:picMkLst>
            <pc:docMk/>
            <pc:sldMk cId="1628478558" sldId="3086"/>
            <ac:picMk id="9" creationId="{23057737-0F05-EE05-2E19-C4F25BD20156}"/>
          </ac:picMkLst>
        </pc:picChg>
        <pc:picChg chg="add mod">
          <ac:chgData name="Helen Lagerblade" userId="39fe9f12-dae8-4521-84ff-d06315e77586" providerId="ADAL" clId="{BB62D769-6C41-4251-838E-FBFE1CF1705E}" dt="2023-08-18T21:26:23.189" v="85"/>
          <ac:picMkLst>
            <pc:docMk/>
            <pc:sldMk cId="1628478558" sldId="3086"/>
            <ac:picMk id="10" creationId="{1CAB2C3B-0F8B-EB87-D3BF-F34837DDC702}"/>
          </ac:picMkLst>
        </pc:picChg>
      </pc:sldChg>
      <pc:sldChg chg="modSp add del mod ord">
        <pc:chgData name="Helen Lagerblade" userId="39fe9f12-dae8-4521-84ff-d06315e77586" providerId="ADAL" clId="{BB62D769-6C41-4251-838E-FBFE1CF1705E}" dt="2023-08-21T20:40:47.455" v="311" actId="47"/>
        <pc:sldMkLst>
          <pc:docMk/>
          <pc:sldMk cId="1524622096" sldId="3087"/>
        </pc:sldMkLst>
        <pc:spChg chg="mod">
          <ac:chgData name="Helen Lagerblade" userId="39fe9f12-dae8-4521-84ff-d06315e77586" providerId="ADAL" clId="{BB62D769-6C41-4251-838E-FBFE1CF1705E}" dt="2023-08-18T21:27:00.894" v="124" actId="20577"/>
          <ac:spMkLst>
            <pc:docMk/>
            <pc:sldMk cId="1524622096" sldId="3087"/>
            <ac:spMk id="9" creationId="{55D424E5-D6FF-E0C5-739B-7B49969F4A8D}"/>
          </ac:spMkLst>
        </pc:spChg>
      </pc:sldChg>
      <pc:sldChg chg="add del">
        <pc:chgData name="Helen Lagerblade" userId="39fe9f12-dae8-4521-84ff-d06315e77586" providerId="ADAL" clId="{BB62D769-6C41-4251-838E-FBFE1CF1705E}" dt="2023-08-18T21:26:49.619" v="89"/>
        <pc:sldMkLst>
          <pc:docMk/>
          <pc:sldMk cId="2774957203" sldId="3087"/>
        </pc:sldMkLst>
      </pc:sldChg>
      <pc:sldChg chg="del">
        <pc:chgData name="Helen Lagerblade" userId="39fe9f12-dae8-4521-84ff-d06315e77586" providerId="ADAL" clId="{BB62D769-6C41-4251-838E-FBFE1CF1705E}" dt="2023-08-18T21:27:17.044" v="125"/>
        <pc:sldMkLst>
          <pc:docMk/>
          <pc:sldMk cId="900224486" sldId="3088"/>
        </pc:sldMkLst>
      </pc:sldChg>
      <pc:sldChg chg="modSp add del mod">
        <pc:chgData name="Helen Lagerblade" userId="39fe9f12-dae8-4521-84ff-d06315e77586" providerId="ADAL" clId="{BB62D769-6C41-4251-838E-FBFE1CF1705E}" dt="2023-08-21T20:40:44.895" v="309" actId="47"/>
        <pc:sldMkLst>
          <pc:docMk/>
          <pc:sldMk cId="988783702" sldId="3088"/>
        </pc:sldMkLst>
        <pc:spChg chg="mod">
          <ac:chgData name="Helen Lagerblade" userId="39fe9f12-dae8-4521-84ff-d06315e77586" providerId="ADAL" clId="{BB62D769-6C41-4251-838E-FBFE1CF1705E}" dt="2023-08-18T21:27:51.371" v="203" actId="313"/>
          <ac:spMkLst>
            <pc:docMk/>
            <pc:sldMk cId="988783702" sldId="3088"/>
            <ac:spMk id="9" creationId="{55D424E5-D6FF-E0C5-739B-7B49969F4A8D}"/>
          </ac:spMkLst>
        </pc:spChg>
      </pc:sldChg>
      <pc:sldChg chg="del">
        <pc:chgData name="Helen Lagerblade" userId="39fe9f12-dae8-4521-84ff-d06315e77586" providerId="ADAL" clId="{BB62D769-6C41-4251-838E-FBFE1CF1705E}" dt="2023-08-18T21:27:17.044" v="125"/>
        <pc:sldMkLst>
          <pc:docMk/>
          <pc:sldMk cId="1033501416" sldId="3089"/>
        </pc:sldMkLst>
      </pc:sldChg>
      <pc:sldChg chg="addSp delSp modSp add mod replId">
        <pc:chgData name="Helen Lagerblade" userId="39fe9f12-dae8-4521-84ff-d06315e77586" providerId="ADAL" clId="{BB62D769-6C41-4251-838E-FBFE1CF1705E}" dt="2023-08-18T21:28:07.789" v="207"/>
        <pc:sldMkLst>
          <pc:docMk/>
          <pc:sldMk cId="2257585288" sldId="3089"/>
        </pc:sldMkLst>
        <pc:spChg chg="mod">
          <ac:chgData name="Helen Lagerblade" userId="39fe9f12-dae8-4521-84ff-d06315e77586" providerId="ADAL" clId="{BB62D769-6C41-4251-838E-FBFE1CF1705E}" dt="2023-08-18T21:27:44.640" v="190" actId="20577"/>
          <ac:spMkLst>
            <pc:docMk/>
            <pc:sldMk cId="2257585288" sldId="3089"/>
            <ac:spMk id="3" creationId="{2EED9A16-C8D1-3346-0704-377E873EAF83}"/>
          </ac:spMkLst>
        </pc:spChg>
        <pc:spChg chg="mod">
          <ac:chgData name="Helen Lagerblade" userId="39fe9f12-dae8-4521-84ff-d06315e77586" providerId="ADAL" clId="{BB62D769-6C41-4251-838E-FBFE1CF1705E}" dt="2023-08-18T21:28:07.789" v="207"/>
          <ac:spMkLst>
            <pc:docMk/>
            <pc:sldMk cId="2257585288" sldId="3089"/>
            <ac:spMk id="7" creationId="{484D21CC-8949-F74C-6C39-40FD8F0AAD22}"/>
          </ac:spMkLst>
        </pc:spChg>
        <pc:picChg chg="add mod">
          <ac:chgData name="Helen Lagerblade" userId="39fe9f12-dae8-4521-84ff-d06315e77586" providerId="ADAL" clId="{BB62D769-6C41-4251-838E-FBFE1CF1705E}" dt="2023-08-18T21:28:00.424" v="206" actId="1076"/>
          <ac:picMkLst>
            <pc:docMk/>
            <pc:sldMk cId="2257585288" sldId="3089"/>
            <ac:picMk id="2" creationId="{98AF5FE2-E14D-70D5-1E2B-8FAB71AB83B0}"/>
          </ac:picMkLst>
        </pc:picChg>
        <pc:picChg chg="del">
          <ac:chgData name="Helen Lagerblade" userId="39fe9f12-dae8-4521-84ff-d06315e77586" providerId="ADAL" clId="{BB62D769-6C41-4251-838E-FBFE1CF1705E}" dt="2023-08-18T21:27:57.758" v="204" actId="478"/>
          <ac:picMkLst>
            <pc:docMk/>
            <pc:sldMk cId="2257585288" sldId="3089"/>
            <ac:picMk id="5" creationId="{CC992FC3-4228-4A1F-970F-DE0730540E19}"/>
          </ac:picMkLst>
        </pc:picChg>
      </pc:sldChg>
      <pc:sldChg chg="addSp delSp modSp add mod">
        <pc:chgData name="Helen Lagerblade" userId="39fe9f12-dae8-4521-84ff-d06315e77586" providerId="ADAL" clId="{BB62D769-6C41-4251-838E-FBFE1CF1705E}" dt="2023-08-18T21:28:39.633" v="215" actId="20577"/>
        <pc:sldMkLst>
          <pc:docMk/>
          <pc:sldMk cId="2013581080" sldId="3090"/>
        </pc:sldMkLst>
        <pc:spChg chg="mod">
          <ac:chgData name="Helen Lagerblade" userId="39fe9f12-dae8-4521-84ff-d06315e77586" providerId="ADAL" clId="{BB62D769-6C41-4251-838E-FBFE1CF1705E}" dt="2023-08-18T21:28:39.633" v="215" actId="20577"/>
          <ac:spMkLst>
            <pc:docMk/>
            <pc:sldMk cId="2013581080" sldId="3090"/>
            <ac:spMk id="7" creationId="{484D21CC-8949-F74C-6C39-40FD8F0AAD22}"/>
          </ac:spMkLst>
        </pc:spChg>
        <pc:picChg chg="del">
          <ac:chgData name="Helen Lagerblade" userId="39fe9f12-dae8-4521-84ff-d06315e77586" providerId="ADAL" clId="{BB62D769-6C41-4251-838E-FBFE1CF1705E}" dt="2023-08-18T21:28:22.033" v="209" actId="478"/>
          <ac:picMkLst>
            <pc:docMk/>
            <pc:sldMk cId="2013581080" sldId="3090"/>
            <ac:picMk id="2" creationId="{98AF5FE2-E14D-70D5-1E2B-8FAB71AB83B0}"/>
          </ac:picMkLst>
        </pc:picChg>
        <pc:picChg chg="add mod">
          <ac:chgData name="Helen Lagerblade" userId="39fe9f12-dae8-4521-84ff-d06315e77586" providerId="ADAL" clId="{BB62D769-6C41-4251-838E-FBFE1CF1705E}" dt="2023-08-18T21:28:34.581" v="212" actId="1076"/>
          <ac:picMkLst>
            <pc:docMk/>
            <pc:sldMk cId="2013581080" sldId="3090"/>
            <ac:picMk id="4" creationId="{B6ACC16D-5BFF-8DA4-B52E-2893E2CD9A30}"/>
          </ac:picMkLst>
        </pc:picChg>
        <pc:picChg chg="add mod">
          <ac:chgData name="Helen Lagerblade" userId="39fe9f12-dae8-4521-84ff-d06315e77586" providerId="ADAL" clId="{BB62D769-6C41-4251-838E-FBFE1CF1705E}" dt="2023-08-18T21:28:22.306" v="210"/>
          <ac:picMkLst>
            <pc:docMk/>
            <pc:sldMk cId="2013581080" sldId="3090"/>
            <ac:picMk id="5" creationId="{4F4FD098-FE7C-830C-DC30-9A540F7C2531}"/>
          </ac:picMkLst>
        </pc:picChg>
      </pc:sldChg>
      <pc:sldChg chg="modSp mod">
        <pc:chgData name="Helen Lagerblade" userId="39fe9f12-dae8-4521-84ff-d06315e77586" providerId="ADAL" clId="{BB62D769-6C41-4251-838E-FBFE1CF1705E}" dt="2023-08-21T20:40:40.343" v="307" actId="20577"/>
        <pc:sldMkLst>
          <pc:docMk/>
          <pc:sldMk cId="4105375912" sldId="3091"/>
        </pc:sldMkLst>
        <pc:spChg chg="mod">
          <ac:chgData name="Helen Lagerblade" userId="39fe9f12-dae8-4521-84ff-d06315e77586" providerId="ADAL" clId="{BB62D769-6C41-4251-838E-FBFE1CF1705E}" dt="2023-08-21T20:40:40.343" v="307" actId="20577"/>
          <ac:spMkLst>
            <pc:docMk/>
            <pc:sldMk cId="4105375912" sldId="3091"/>
            <ac:spMk id="9" creationId="{55D424E5-D6FF-E0C5-739B-7B49969F4A8D}"/>
          </ac:spMkLst>
        </pc:spChg>
      </pc:sldChg>
      <pc:sldChg chg="modSp del mod">
        <pc:chgData name="Helen Lagerblade" userId="39fe9f12-dae8-4521-84ff-d06315e77586" providerId="ADAL" clId="{BB62D769-6C41-4251-838E-FBFE1CF1705E}" dt="2023-08-21T20:40:46.328" v="310" actId="47"/>
        <pc:sldMkLst>
          <pc:docMk/>
          <pc:sldMk cId="2178305980" sldId="3093"/>
        </pc:sldMkLst>
        <pc:spChg chg="mod">
          <ac:chgData name="Helen Lagerblade" userId="39fe9f12-dae8-4521-84ff-d06315e77586" providerId="ADAL" clId="{BB62D769-6C41-4251-838E-FBFE1CF1705E}" dt="2023-08-21T20:39:50.340" v="265" actId="20577"/>
          <ac:spMkLst>
            <pc:docMk/>
            <pc:sldMk cId="2178305980" sldId="3093"/>
            <ac:spMk id="9" creationId="{55D424E5-D6FF-E0C5-739B-7B49969F4A8D}"/>
          </ac:spMkLst>
        </pc:spChg>
      </pc:sldChg>
      <pc:sldChg chg="addSp delSp modSp mod">
        <pc:chgData name="Helen Lagerblade" userId="39fe9f12-dae8-4521-84ff-d06315e77586" providerId="ADAL" clId="{BB62D769-6C41-4251-838E-FBFE1CF1705E}" dt="2023-08-21T20:40:14.407" v="293" actId="1076"/>
        <pc:sldMkLst>
          <pc:docMk/>
          <pc:sldMk cId="1016524833" sldId="3094"/>
        </pc:sldMkLst>
        <pc:spChg chg="mod">
          <ac:chgData name="Helen Lagerblade" userId="39fe9f12-dae8-4521-84ff-d06315e77586" providerId="ADAL" clId="{BB62D769-6C41-4251-838E-FBFE1CF1705E}" dt="2023-08-21T20:40:10.852" v="291" actId="20577"/>
          <ac:spMkLst>
            <pc:docMk/>
            <pc:sldMk cId="1016524833" sldId="3094"/>
            <ac:spMk id="2" creationId="{10CBFB50-39C0-F0E8-BBBE-E94FC1079BFA}"/>
          </ac:spMkLst>
        </pc:spChg>
        <pc:spChg chg="mod">
          <ac:chgData name="Helen Lagerblade" userId="39fe9f12-dae8-4521-84ff-d06315e77586" providerId="ADAL" clId="{BB62D769-6C41-4251-838E-FBFE1CF1705E}" dt="2023-08-21T20:40:04.828" v="269" actId="5793"/>
          <ac:spMkLst>
            <pc:docMk/>
            <pc:sldMk cId="1016524833" sldId="3094"/>
            <ac:spMk id="3" creationId="{7C301BC2-8871-5253-585D-F3A533F510A2}"/>
          </ac:spMkLst>
        </pc:spChg>
        <pc:picChg chg="del">
          <ac:chgData name="Helen Lagerblade" userId="39fe9f12-dae8-4521-84ff-d06315e77586" providerId="ADAL" clId="{BB62D769-6C41-4251-838E-FBFE1CF1705E}" dt="2023-08-21T20:39:57.835" v="266" actId="478"/>
          <ac:picMkLst>
            <pc:docMk/>
            <pc:sldMk cId="1016524833" sldId="3094"/>
            <ac:picMk id="4" creationId="{68240F87-20F2-89FE-7745-BEEDCB375B60}"/>
          </ac:picMkLst>
        </pc:picChg>
        <pc:picChg chg="add mod">
          <ac:chgData name="Helen Lagerblade" userId="39fe9f12-dae8-4521-84ff-d06315e77586" providerId="ADAL" clId="{BB62D769-6C41-4251-838E-FBFE1CF1705E}" dt="2023-08-21T20:40:14.407" v="293" actId="1076"/>
          <ac:picMkLst>
            <pc:docMk/>
            <pc:sldMk cId="1016524833" sldId="3094"/>
            <ac:picMk id="5" creationId="{08B8007D-9A09-B860-C8B9-1E827BFB2DA8}"/>
          </ac:picMkLst>
        </pc:picChg>
      </pc:sldChg>
      <pc:sldChg chg="addSp delSp modSp add mod">
        <pc:chgData name="Helen Lagerblade" userId="39fe9f12-dae8-4521-84ff-d06315e77586" providerId="ADAL" clId="{BB62D769-6C41-4251-838E-FBFE1CF1705E}" dt="2023-08-21T20:43:06.898" v="415" actId="6549"/>
        <pc:sldMkLst>
          <pc:docMk/>
          <pc:sldMk cId="3880268004" sldId="3095"/>
        </pc:sldMkLst>
        <pc:spChg chg="mod">
          <ac:chgData name="Helen Lagerblade" userId="39fe9f12-dae8-4521-84ff-d06315e77586" providerId="ADAL" clId="{BB62D769-6C41-4251-838E-FBFE1CF1705E}" dt="2023-08-21T20:41:37.679" v="339" actId="20577"/>
          <ac:spMkLst>
            <pc:docMk/>
            <pc:sldMk cId="3880268004" sldId="3095"/>
            <ac:spMk id="2" creationId="{10CBFB50-39C0-F0E8-BBBE-E94FC1079BFA}"/>
          </ac:spMkLst>
        </pc:spChg>
        <pc:spChg chg="add mod">
          <ac:chgData name="Helen Lagerblade" userId="39fe9f12-dae8-4521-84ff-d06315e77586" providerId="ADAL" clId="{BB62D769-6C41-4251-838E-FBFE1CF1705E}" dt="2023-08-21T20:43:06.898" v="415" actId="6549"/>
          <ac:spMkLst>
            <pc:docMk/>
            <pc:sldMk cId="3880268004" sldId="3095"/>
            <ac:spMk id="3" creationId="{0E0C2F7F-1BDF-B8F7-A724-620D197BD15B}"/>
          </ac:spMkLst>
        </pc:spChg>
        <pc:spChg chg="del">
          <ac:chgData name="Helen Lagerblade" userId="39fe9f12-dae8-4521-84ff-d06315e77586" providerId="ADAL" clId="{BB62D769-6C41-4251-838E-FBFE1CF1705E}" dt="2023-08-21T20:41:08.032" v="314" actId="478"/>
          <ac:spMkLst>
            <pc:docMk/>
            <pc:sldMk cId="3880268004" sldId="3095"/>
            <ac:spMk id="7" creationId="{DC4EB011-3060-5A5D-7051-118A74F18174}"/>
          </ac:spMkLst>
        </pc:spChg>
        <pc:spChg chg="del">
          <ac:chgData name="Helen Lagerblade" userId="39fe9f12-dae8-4521-84ff-d06315e77586" providerId="ADAL" clId="{BB62D769-6C41-4251-838E-FBFE1CF1705E}" dt="2023-08-21T20:41:04.544" v="313" actId="478"/>
          <ac:spMkLst>
            <pc:docMk/>
            <pc:sldMk cId="3880268004" sldId="3095"/>
            <ac:spMk id="8" creationId="{9E6987BF-FADC-B598-17F1-F633B91AAA19}"/>
          </ac:spMkLst>
        </pc:spChg>
        <pc:picChg chg="add mod">
          <ac:chgData name="Helen Lagerblade" userId="39fe9f12-dae8-4521-84ff-d06315e77586" providerId="ADAL" clId="{BB62D769-6C41-4251-838E-FBFE1CF1705E}" dt="2023-08-21T20:41:12.657" v="315"/>
          <ac:picMkLst>
            <pc:docMk/>
            <pc:sldMk cId="3880268004" sldId="3095"/>
            <ac:picMk id="4" creationId="{B98EAB75-B42C-359B-AA8C-CACE8467B530}"/>
          </ac:picMkLst>
        </pc:picChg>
        <pc:picChg chg="del">
          <ac:chgData name="Helen Lagerblade" userId="39fe9f12-dae8-4521-84ff-d06315e77586" providerId="ADAL" clId="{BB62D769-6C41-4251-838E-FBFE1CF1705E}" dt="2023-08-21T20:41:08.032" v="314" actId="478"/>
          <ac:picMkLst>
            <pc:docMk/>
            <pc:sldMk cId="3880268004" sldId="3095"/>
            <ac:picMk id="9" creationId="{23057737-0F05-EE05-2E19-C4F25BD20156}"/>
          </ac:picMkLst>
        </pc:picChg>
        <pc:picChg chg="del">
          <ac:chgData name="Helen Lagerblade" userId="39fe9f12-dae8-4521-84ff-d06315e77586" providerId="ADAL" clId="{BB62D769-6C41-4251-838E-FBFE1CF1705E}" dt="2023-08-21T20:41:04.544" v="313" actId="478"/>
          <ac:picMkLst>
            <pc:docMk/>
            <pc:sldMk cId="3880268004" sldId="3095"/>
            <ac:picMk id="10" creationId="{1CAB2C3B-0F8B-EB87-D3BF-F34837DDC702}"/>
          </ac:picMkLst>
        </pc:picChg>
      </pc:sldChg>
      <pc:sldChg chg="delSp modSp add mod">
        <pc:chgData name="Helen Lagerblade" userId="39fe9f12-dae8-4521-84ff-d06315e77586" providerId="ADAL" clId="{BB62D769-6C41-4251-838E-FBFE1CF1705E}" dt="2023-08-21T20:42:25.494" v="385" actId="20577"/>
        <pc:sldMkLst>
          <pc:docMk/>
          <pc:sldMk cId="2316160418" sldId="3096"/>
        </pc:sldMkLst>
        <pc:spChg chg="mod">
          <ac:chgData name="Helen Lagerblade" userId="39fe9f12-dae8-4521-84ff-d06315e77586" providerId="ADAL" clId="{BB62D769-6C41-4251-838E-FBFE1CF1705E}" dt="2023-08-21T20:42:25.494" v="385" actId="20577"/>
          <ac:spMkLst>
            <pc:docMk/>
            <pc:sldMk cId="2316160418" sldId="3096"/>
            <ac:spMk id="2" creationId="{10CBFB50-39C0-F0E8-BBBE-E94FC1079BFA}"/>
          </ac:spMkLst>
        </pc:spChg>
        <pc:spChg chg="mod">
          <ac:chgData name="Helen Lagerblade" userId="39fe9f12-dae8-4521-84ff-d06315e77586" providerId="ADAL" clId="{BB62D769-6C41-4251-838E-FBFE1CF1705E}" dt="2023-08-21T20:42:19.383" v="372"/>
          <ac:spMkLst>
            <pc:docMk/>
            <pc:sldMk cId="2316160418" sldId="3096"/>
            <ac:spMk id="3" creationId="{0E0C2F7F-1BDF-B8F7-A724-620D197BD15B}"/>
          </ac:spMkLst>
        </pc:spChg>
        <pc:picChg chg="del">
          <ac:chgData name="Helen Lagerblade" userId="39fe9f12-dae8-4521-84ff-d06315e77586" providerId="ADAL" clId="{BB62D769-6C41-4251-838E-FBFE1CF1705E}" dt="2023-08-21T20:41:46.570" v="342" actId="478"/>
          <ac:picMkLst>
            <pc:docMk/>
            <pc:sldMk cId="2316160418" sldId="3096"/>
            <ac:picMk id="4" creationId="{B98EAB75-B42C-359B-AA8C-CACE8467B530}"/>
          </ac:picMkLst>
        </pc:picChg>
      </pc:sldChg>
      <pc:sldChg chg="addSp delSp modSp add mod">
        <pc:chgData name="Helen Lagerblade" userId="39fe9f12-dae8-4521-84ff-d06315e77586" providerId="ADAL" clId="{BB62D769-6C41-4251-838E-FBFE1CF1705E}" dt="2023-08-21T20:43:00.322" v="412"/>
        <pc:sldMkLst>
          <pc:docMk/>
          <pc:sldMk cId="2119989105" sldId="3097"/>
        </pc:sldMkLst>
        <pc:spChg chg="mod">
          <ac:chgData name="Helen Lagerblade" userId="39fe9f12-dae8-4521-84ff-d06315e77586" providerId="ADAL" clId="{BB62D769-6C41-4251-838E-FBFE1CF1705E}" dt="2023-08-21T20:42:50.805" v="408" actId="20577"/>
          <ac:spMkLst>
            <pc:docMk/>
            <pc:sldMk cId="2119989105" sldId="3097"/>
            <ac:spMk id="2" creationId="{10CBFB50-39C0-F0E8-BBBE-E94FC1079BFA}"/>
          </ac:spMkLst>
        </pc:spChg>
        <pc:spChg chg="mod">
          <ac:chgData name="Helen Lagerblade" userId="39fe9f12-dae8-4521-84ff-d06315e77586" providerId="ADAL" clId="{BB62D769-6C41-4251-838E-FBFE1CF1705E}" dt="2023-08-21T20:42:56.228" v="410"/>
          <ac:spMkLst>
            <pc:docMk/>
            <pc:sldMk cId="2119989105" sldId="3097"/>
            <ac:spMk id="3" creationId="{0E0C2F7F-1BDF-B8F7-A724-620D197BD15B}"/>
          </ac:spMkLst>
        </pc:spChg>
        <pc:picChg chg="del">
          <ac:chgData name="Helen Lagerblade" userId="39fe9f12-dae8-4521-84ff-d06315e77586" providerId="ADAL" clId="{BB62D769-6C41-4251-838E-FBFE1CF1705E}" dt="2023-08-21T20:42:57.665" v="411" actId="478"/>
          <ac:picMkLst>
            <pc:docMk/>
            <pc:sldMk cId="2119989105" sldId="3097"/>
            <ac:picMk id="4" creationId="{B98EAB75-B42C-359B-AA8C-CACE8467B530}"/>
          </ac:picMkLst>
        </pc:picChg>
        <pc:picChg chg="add mod">
          <ac:chgData name="Helen Lagerblade" userId="39fe9f12-dae8-4521-84ff-d06315e77586" providerId="ADAL" clId="{BB62D769-6C41-4251-838E-FBFE1CF1705E}" dt="2023-08-21T20:43:00.322" v="412"/>
          <ac:picMkLst>
            <pc:docMk/>
            <pc:sldMk cId="2119989105" sldId="3097"/>
            <ac:picMk id="5" creationId="{9D0381F0-3963-6E12-7145-7D0FB8E9F766}"/>
          </ac:picMkLst>
        </pc:picChg>
      </pc:sldChg>
      <pc:sldChg chg="modSp add mod">
        <pc:chgData name="Helen Lagerblade" userId="39fe9f12-dae8-4521-84ff-d06315e77586" providerId="ADAL" clId="{BB62D769-6C41-4251-838E-FBFE1CF1705E}" dt="2023-08-21T20:43:49.383" v="436"/>
        <pc:sldMkLst>
          <pc:docMk/>
          <pc:sldMk cId="3676004473" sldId="3098"/>
        </pc:sldMkLst>
        <pc:spChg chg="mod">
          <ac:chgData name="Helen Lagerblade" userId="39fe9f12-dae8-4521-84ff-d06315e77586" providerId="ADAL" clId="{BB62D769-6C41-4251-838E-FBFE1CF1705E}" dt="2023-08-21T20:43:41.721" v="435" actId="20577"/>
          <ac:spMkLst>
            <pc:docMk/>
            <pc:sldMk cId="3676004473" sldId="3098"/>
            <ac:spMk id="2" creationId="{10CBFB50-39C0-F0E8-BBBE-E94FC1079BFA}"/>
          </ac:spMkLst>
        </pc:spChg>
        <pc:spChg chg="mod">
          <ac:chgData name="Helen Lagerblade" userId="39fe9f12-dae8-4521-84ff-d06315e77586" providerId="ADAL" clId="{BB62D769-6C41-4251-838E-FBFE1CF1705E}" dt="2023-08-21T20:43:49.383" v="436"/>
          <ac:spMkLst>
            <pc:docMk/>
            <pc:sldMk cId="3676004473" sldId="3098"/>
            <ac:spMk id="3" creationId="{0E0C2F7F-1BDF-B8F7-A724-620D197BD15B}"/>
          </ac:spMkLst>
        </pc:spChg>
      </pc:sldChg>
      <pc:sldChg chg="addSp delSp modSp add mod">
        <pc:chgData name="Helen Lagerblade" userId="39fe9f12-dae8-4521-84ff-d06315e77586" providerId="ADAL" clId="{BB62D769-6C41-4251-838E-FBFE1CF1705E}" dt="2023-08-21T20:46:35.455" v="442"/>
        <pc:sldMkLst>
          <pc:docMk/>
          <pc:sldMk cId="1711840733" sldId="3099"/>
        </pc:sldMkLst>
        <pc:spChg chg="mod">
          <ac:chgData name="Helen Lagerblade" userId="39fe9f12-dae8-4521-84ff-d06315e77586" providerId="ADAL" clId="{BB62D769-6C41-4251-838E-FBFE1CF1705E}" dt="2023-08-21T20:44:05.282" v="438" actId="20577"/>
          <ac:spMkLst>
            <pc:docMk/>
            <pc:sldMk cId="1711840733" sldId="3099"/>
            <ac:spMk id="3" creationId="{0E0C2F7F-1BDF-B8F7-A724-620D197BD15B}"/>
          </ac:spMkLst>
        </pc:spChg>
        <pc:picChg chg="add del mod">
          <ac:chgData name="Helen Lagerblade" userId="39fe9f12-dae8-4521-84ff-d06315e77586" providerId="ADAL" clId="{BB62D769-6C41-4251-838E-FBFE1CF1705E}" dt="2023-08-21T20:46:12.388" v="441" actId="478"/>
          <ac:picMkLst>
            <pc:docMk/>
            <pc:sldMk cId="1711840733" sldId="3099"/>
            <ac:picMk id="1026" creationId="{1CA4DACA-B616-0A79-9FAF-B043A3F0206F}"/>
          </ac:picMkLst>
        </pc:picChg>
        <pc:picChg chg="add">
          <ac:chgData name="Helen Lagerblade" userId="39fe9f12-dae8-4521-84ff-d06315e77586" providerId="ADAL" clId="{BB62D769-6C41-4251-838E-FBFE1CF1705E}" dt="2023-08-21T20:46:35.455" v="442"/>
          <ac:picMkLst>
            <pc:docMk/>
            <pc:sldMk cId="1711840733" sldId="3099"/>
            <ac:picMk id="1028" creationId="{54C9CDAF-27D4-1914-8D67-4C3E12EEEF52}"/>
          </ac:picMkLst>
        </pc:picChg>
      </pc:sldChg>
      <pc:sldChg chg="modSp mod">
        <pc:chgData name="Helen Lagerblade" userId="39fe9f12-dae8-4521-84ff-d06315e77586" providerId="ADAL" clId="{BB62D769-6C41-4251-838E-FBFE1CF1705E}" dt="2023-08-21T20:47:03.172" v="475" actId="20577"/>
        <pc:sldMkLst>
          <pc:docMk/>
          <pc:sldMk cId="1012443638" sldId="3100"/>
        </pc:sldMkLst>
        <pc:spChg chg="mod">
          <ac:chgData name="Helen Lagerblade" userId="39fe9f12-dae8-4521-84ff-d06315e77586" providerId="ADAL" clId="{BB62D769-6C41-4251-838E-FBFE1CF1705E}" dt="2023-08-21T20:47:03.172" v="475" actId="20577"/>
          <ac:spMkLst>
            <pc:docMk/>
            <pc:sldMk cId="1012443638" sldId="3100"/>
            <ac:spMk id="9" creationId="{55D424E5-D6FF-E0C5-739B-7B49969F4A8D}"/>
          </ac:spMkLst>
        </pc:spChg>
      </pc:sldChg>
      <pc:sldChg chg="addSp delSp modSp mod">
        <pc:chgData name="Helen Lagerblade" userId="39fe9f12-dae8-4521-84ff-d06315e77586" providerId="ADAL" clId="{BB62D769-6C41-4251-838E-FBFE1CF1705E}" dt="2023-08-21T20:48:00.591" v="529" actId="1076"/>
        <pc:sldMkLst>
          <pc:docMk/>
          <pc:sldMk cId="3232303812" sldId="3101"/>
        </pc:sldMkLst>
        <pc:spChg chg="add mod">
          <ac:chgData name="Helen Lagerblade" userId="39fe9f12-dae8-4521-84ff-d06315e77586" providerId="ADAL" clId="{BB62D769-6C41-4251-838E-FBFE1CF1705E}" dt="2023-08-21T20:47:58.511" v="528" actId="1076"/>
          <ac:spMkLst>
            <pc:docMk/>
            <pc:sldMk cId="3232303812" sldId="3101"/>
            <ac:spMk id="2" creationId="{97DE8281-A84F-E16F-6844-8791C00D3209}"/>
          </ac:spMkLst>
        </pc:spChg>
        <pc:spChg chg="mod">
          <ac:chgData name="Helen Lagerblade" userId="39fe9f12-dae8-4521-84ff-d06315e77586" providerId="ADAL" clId="{BB62D769-6C41-4251-838E-FBFE1CF1705E}" dt="2023-08-21T20:47:23.168" v="511" actId="20577"/>
          <ac:spMkLst>
            <pc:docMk/>
            <pc:sldMk cId="3232303812" sldId="3101"/>
            <ac:spMk id="3" creationId="{2EED9A16-C8D1-3346-0704-377E873EAF83}"/>
          </ac:spMkLst>
        </pc:spChg>
        <pc:spChg chg="add mod">
          <ac:chgData name="Helen Lagerblade" userId="39fe9f12-dae8-4521-84ff-d06315e77586" providerId="ADAL" clId="{BB62D769-6C41-4251-838E-FBFE1CF1705E}" dt="2023-08-21T20:48:00.591" v="529" actId="1076"/>
          <ac:spMkLst>
            <pc:docMk/>
            <pc:sldMk cId="3232303812" sldId="3101"/>
            <ac:spMk id="4" creationId="{14F25F1C-182E-C4BC-FD44-616A09D88E55}"/>
          </ac:spMkLst>
        </pc:spChg>
        <pc:spChg chg="mod">
          <ac:chgData name="Helen Lagerblade" userId="39fe9f12-dae8-4521-84ff-d06315e77586" providerId="ADAL" clId="{BB62D769-6C41-4251-838E-FBFE1CF1705E}" dt="2023-08-21T20:47:54.139" v="527" actId="20577"/>
          <ac:spMkLst>
            <pc:docMk/>
            <pc:sldMk cId="3232303812" sldId="3101"/>
            <ac:spMk id="7" creationId="{484D21CC-8949-F74C-6C39-40FD8F0AAD22}"/>
          </ac:spMkLst>
        </pc:spChg>
        <pc:picChg chg="del">
          <ac:chgData name="Helen Lagerblade" userId="39fe9f12-dae8-4521-84ff-d06315e77586" providerId="ADAL" clId="{BB62D769-6C41-4251-838E-FBFE1CF1705E}" dt="2023-08-21T20:47:12.522" v="477" actId="478"/>
          <ac:picMkLst>
            <pc:docMk/>
            <pc:sldMk cId="3232303812" sldId="3101"/>
            <ac:picMk id="5" creationId="{CC992FC3-4228-4A1F-970F-DE0730540E19}"/>
          </ac:picMkLst>
        </pc:picChg>
      </pc:sldChg>
      <pc:sldChg chg="modSp add mod">
        <pc:chgData name="Helen Lagerblade" userId="39fe9f12-dae8-4521-84ff-d06315e77586" providerId="ADAL" clId="{BB62D769-6C41-4251-838E-FBFE1CF1705E}" dt="2023-08-21T20:48:14.122" v="537" actId="20577"/>
        <pc:sldMkLst>
          <pc:docMk/>
          <pc:sldMk cId="3843377345" sldId="3102"/>
        </pc:sldMkLst>
        <pc:spChg chg="mod">
          <ac:chgData name="Helen Lagerblade" userId="39fe9f12-dae8-4521-84ff-d06315e77586" providerId="ADAL" clId="{BB62D769-6C41-4251-838E-FBFE1CF1705E}" dt="2023-08-21T20:48:14.122" v="537" actId="20577"/>
          <ac:spMkLst>
            <pc:docMk/>
            <pc:sldMk cId="3843377345" sldId="3102"/>
            <ac:spMk id="2" creationId="{97DE8281-A84F-E16F-6844-8791C00D3209}"/>
          </ac:spMkLst>
        </pc:spChg>
        <pc:spChg chg="mod">
          <ac:chgData name="Helen Lagerblade" userId="39fe9f12-dae8-4521-84ff-d06315e77586" providerId="ADAL" clId="{BB62D769-6C41-4251-838E-FBFE1CF1705E}" dt="2023-08-21T20:48:12.088" v="536" actId="20577"/>
          <ac:spMkLst>
            <pc:docMk/>
            <pc:sldMk cId="3843377345" sldId="3102"/>
            <ac:spMk id="4" creationId="{14F25F1C-182E-C4BC-FD44-616A09D88E55}"/>
          </ac:spMkLst>
        </pc:spChg>
        <pc:spChg chg="mod">
          <ac:chgData name="Helen Lagerblade" userId="39fe9f12-dae8-4521-84ff-d06315e77586" providerId="ADAL" clId="{BB62D769-6C41-4251-838E-FBFE1CF1705E}" dt="2023-08-21T20:48:06.359" v="535" actId="20577"/>
          <ac:spMkLst>
            <pc:docMk/>
            <pc:sldMk cId="3843377345" sldId="3102"/>
            <ac:spMk id="7" creationId="{484D21CC-8949-F74C-6C39-40FD8F0AAD22}"/>
          </ac:spMkLst>
        </pc:spChg>
      </pc:sldChg>
      <pc:sldChg chg="modSp mod">
        <pc:chgData name="Helen Lagerblade" userId="39fe9f12-dae8-4521-84ff-d06315e77586" providerId="ADAL" clId="{BB62D769-6C41-4251-838E-FBFE1CF1705E}" dt="2023-08-21T20:48:53.172" v="548" actId="20577"/>
        <pc:sldMkLst>
          <pc:docMk/>
          <pc:sldMk cId="3008160824" sldId="3103"/>
        </pc:sldMkLst>
        <pc:spChg chg="mod">
          <ac:chgData name="Helen Lagerblade" userId="39fe9f12-dae8-4521-84ff-d06315e77586" providerId="ADAL" clId="{BB62D769-6C41-4251-838E-FBFE1CF1705E}" dt="2023-08-21T20:48:53.172" v="548" actId="20577"/>
          <ac:spMkLst>
            <pc:docMk/>
            <pc:sldMk cId="3008160824" sldId="3103"/>
            <ac:spMk id="9" creationId="{55D424E5-D6FF-E0C5-739B-7B49969F4A8D}"/>
          </ac:spMkLst>
        </pc:spChg>
      </pc:sldChg>
      <pc:sldChg chg="add del">
        <pc:chgData name="Helen Lagerblade" userId="39fe9f12-dae8-4521-84ff-d06315e77586" providerId="ADAL" clId="{BB62D769-6C41-4251-838E-FBFE1CF1705E}" dt="2023-08-21T20:48:46.722" v="539"/>
        <pc:sldMkLst>
          <pc:docMk/>
          <pc:sldMk cId="3108415864" sldId="3103"/>
        </pc:sldMkLst>
      </pc:sldChg>
      <pc:sldChg chg="delSp modSp mod">
        <pc:chgData name="Helen Lagerblade" userId="39fe9f12-dae8-4521-84ff-d06315e77586" providerId="ADAL" clId="{BB62D769-6C41-4251-838E-FBFE1CF1705E}" dt="2023-08-21T21:06:10.536" v="1328" actId="20577"/>
        <pc:sldMkLst>
          <pc:docMk/>
          <pc:sldMk cId="279050171" sldId="3104"/>
        </pc:sldMkLst>
        <pc:spChg chg="mod">
          <ac:chgData name="Helen Lagerblade" userId="39fe9f12-dae8-4521-84ff-d06315e77586" providerId="ADAL" clId="{BB62D769-6C41-4251-838E-FBFE1CF1705E}" dt="2023-08-21T21:06:10.536" v="1328" actId="20577"/>
          <ac:spMkLst>
            <pc:docMk/>
            <pc:sldMk cId="279050171" sldId="3104"/>
            <ac:spMk id="3" creationId="{2EED9A16-C8D1-3346-0704-377E873EAF83}"/>
          </ac:spMkLst>
        </pc:spChg>
        <pc:spChg chg="mod">
          <ac:chgData name="Helen Lagerblade" userId="39fe9f12-dae8-4521-84ff-d06315e77586" providerId="ADAL" clId="{BB62D769-6C41-4251-838E-FBFE1CF1705E}" dt="2023-08-21T20:53:44.638" v="591" actId="6549"/>
          <ac:spMkLst>
            <pc:docMk/>
            <pc:sldMk cId="279050171" sldId="3104"/>
            <ac:spMk id="7" creationId="{484D21CC-8949-F74C-6C39-40FD8F0AAD22}"/>
          </ac:spMkLst>
        </pc:spChg>
        <pc:picChg chg="del">
          <ac:chgData name="Helen Lagerblade" userId="39fe9f12-dae8-4521-84ff-d06315e77586" providerId="ADAL" clId="{BB62D769-6C41-4251-838E-FBFE1CF1705E}" dt="2023-08-21T20:53:40.472" v="589" actId="478"/>
          <ac:picMkLst>
            <pc:docMk/>
            <pc:sldMk cId="279050171" sldId="3104"/>
            <ac:picMk id="5" creationId="{CC992FC3-4228-4A1F-970F-DE0730540E19}"/>
          </ac:picMkLst>
        </pc:picChg>
      </pc:sldChg>
      <pc:sldChg chg="add del">
        <pc:chgData name="Helen Lagerblade" userId="39fe9f12-dae8-4521-84ff-d06315e77586" providerId="ADAL" clId="{BB62D769-6C41-4251-838E-FBFE1CF1705E}" dt="2023-08-21T20:48:46.722" v="539"/>
        <pc:sldMkLst>
          <pc:docMk/>
          <pc:sldMk cId="1942386596" sldId="3104"/>
        </pc:sldMkLst>
      </pc:sldChg>
      <pc:sldChg chg="modSp mod">
        <pc:chgData name="Helen Lagerblade" userId="39fe9f12-dae8-4521-84ff-d06315e77586" providerId="ADAL" clId="{BB62D769-6C41-4251-838E-FBFE1CF1705E}" dt="2023-08-21T20:51:08.205" v="582" actId="20577"/>
        <pc:sldMkLst>
          <pc:docMk/>
          <pc:sldMk cId="2948980631" sldId="3105"/>
        </pc:sldMkLst>
        <pc:spChg chg="mod">
          <ac:chgData name="Helen Lagerblade" userId="39fe9f12-dae8-4521-84ff-d06315e77586" providerId="ADAL" clId="{BB62D769-6C41-4251-838E-FBFE1CF1705E}" dt="2023-08-21T20:51:08.205" v="582" actId="20577"/>
          <ac:spMkLst>
            <pc:docMk/>
            <pc:sldMk cId="2948980631" sldId="3105"/>
            <ac:spMk id="9" creationId="{55D424E5-D6FF-E0C5-739B-7B49969F4A8D}"/>
          </ac:spMkLst>
        </pc:spChg>
      </pc:sldChg>
      <pc:sldChg chg="del">
        <pc:chgData name="Helen Lagerblade" userId="39fe9f12-dae8-4521-84ff-d06315e77586" providerId="ADAL" clId="{BB62D769-6C41-4251-838E-FBFE1CF1705E}" dt="2023-08-21T20:51:53.910" v="587" actId="47"/>
        <pc:sldMkLst>
          <pc:docMk/>
          <pc:sldMk cId="2913504075" sldId="3106"/>
        </pc:sldMkLst>
      </pc:sldChg>
      <pc:sldChg chg="delSp modSp add mod">
        <pc:chgData name="Helen Lagerblade" userId="39fe9f12-dae8-4521-84ff-d06315e77586" providerId="ADAL" clId="{BB62D769-6C41-4251-838E-FBFE1CF1705E}" dt="2023-08-21T20:55:14.735" v="673"/>
        <pc:sldMkLst>
          <pc:docMk/>
          <pc:sldMk cId="4187074655" sldId="3106"/>
        </pc:sldMkLst>
        <pc:spChg chg="mod">
          <ac:chgData name="Helen Lagerblade" userId="39fe9f12-dae8-4521-84ff-d06315e77586" providerId="ADAL" clId="{BB62D769-6C41-4251-838E-FBFE1CF1705E}" dt="2023-08-21T20:53:56.639" v="633" actId="20577"/>
          <ac:spMkLst>
            <pc:docMk/>
            <pc:sldMk cId="4187074655" sldId="3106"/>
            <ac:spMk id="3" creationId="{2EED9A16-C8D1-3346-0704-377E873EAF83}"/>
          </ac:spMkLst>
        </pc:spChg>
        <pc:spChg chg="mod">
          <ac:chgData name="Helen Lagerblade" userId="39fe9f12-dae8-4521-84ff-d06315e77586" providerId="ADAL" clId="{BB62D769-6C41-4251-838E-FBFE1CF1705E}" dt="2023-08-21T20:55:14.735" v="673"/>
          <ac:spMkLst>
            <pc:docMk/>
            <pc:sldMk cId="4187074655" sldId="3106"/>
            <ac:spMk id="7" creationId="{484D21CC-8949-F74C-6C39-40FD8F0AAD22}"/>
          </ac:spMkLst>
        </pc:spChg>
        <pc:picChg chg="del">
          <ac:chgData name="Helen Lagerblade" userId="39fe9f12-dae8-4521-84ff-d06315e77586" providerId="ADAL" clId="{BB62D769-6C41-4251-838E-FBFE1CF1705E}" dt="2023-08-21T20:53:47.399" v="592" actId="478"/>
          <ac:picMkLst>
            <pc:docMk/>
            <pc:sldMk cId="4187074655" sldId="3106"/>
            <ac:picMk id="5" creationId="{CC992FC3-4228-4A1F-970F-DE0730540E19}"/>
          </ac:picMkLst>
        </pc:picChg>
      </pc:sldChg>
      <pc:sldChg chg="modSp add mod">
        <pc:chgData name="Helen Lagerblade" userId="39fe9f12-dae8-4521-84ff-d06315e77586" providerId="ADAL" clId="{BB62D769-6C41-4251-838E-FBFE1CF1705E}" dt="2023-08-21T21:17:34.805" v="1512" actId="20577"/>
        <pc:sldMkLst>
          <pc:docMk/>
          <pc:sldMk cId="2359785566" sldId="3107"/>
        </pc:sldMkLst>
        <pc:spChg chg="mod">
          <ac:chgData name="Helen Lagerblade" userId="39fe9f12-dae8-4521-84ff-d06315e77586" providerId="ADAL" clId="{BB62D769-6C41-4251-838E-FBFE1CF1705E}" dt="2023-08-21T20:54:58.888" v="663" actId="20577"/>
          <ac:spMkLst>
            <pc:docMk/>
            <pc:sldMk cId="2359785566" sldId="3107"/>
            <ac:spMk id="3" creationId="{2EED9A16-C8D1-3346-0704-377E873EAF83}"/>
          </ac:spMkLst>
        </pc:spChg>
        <pc:spChg chg="mod">
          <ac:chgData name="Helen Lagerblade" userId="39fe9f12-dae8-4521-84ff-d06315e77586" providerId="ADAL" clId="{BB62D769-6C41-4251-838E-FBFE1CF1705E}" dt="2023-08-21T21:17:34.805" v="1512" actId="20577"/>
          <ac:spMkLst>
            <pc:docMk/>
            <pc:sldMk cId="2359785566" sldId="3107"/>
            <ac:spMk id="7" creationId="{484D21CC-8949-F74C-6C39-40FD8F0AAD22}"/>
          </ac:spMkLst>
        </pc:spChg>
      </pc:sldChg>
      <pc:sldChg chg="modSp add mod">
        <pc:chgData name="Helen Lagerblade" userId="39fe9f12-dae8-4521-84ff-d06315e77586" providerId="ADAL" clId="{BB62D769-6C41-4251-838E-FBFE1CF1705E}" dt="2023-08-21T21:08:35.832" v="1440" actId="20577"/>
        <pc:sldMkLst>
          <pc:docMk/>
          <pc:sldMk cId="2913748345" sldId="3108"/>
        </pc:sldMkLst>
        <pc:spChg chg="mod">
          <ac:chgData name="Helen Lagerblade" userId="39fe9f12-dae8-4521-84ff-d06315e77586" providerId="ADAL" clId="{BB62D769-6C41-4251-838E-FBFE1CF1705E}" dt="2023-08-21T21:08:35.832" v="1440" actId="20577"/>
          <ac:spMkLst>
            <pc:docMk/>
            <pc:sldMk cId="2913748345" sldId="3108"/>
            <ac:spMk id="7" creationId="{484D21CC-8949-F74C-6C39-40FD8F0AAD22}"/>
          </ac:spMkLst>
        </pc:spChg>
      </pc:sldChg>
      <pc:sldChg chg="modSp add mod">
        <pc:chgData name="Helen Lagerblade" userId="39fe9f12-dae8-4521-84ff-d06315e77586" providerId="ADAL" clId="{BB62D769-6C41-4251-838E-FBFE1CF1705E}" dt="2023-08-21T20:57:39.372" v="880" actId="20577"/>
        <pc:sldMkLst>
          <pc:docMk/>
          <pc:sldMk cId="3118132603" sldId="3109"/>
        </pc:sldMkLst>
        <pc:spChg chg="mod">
          <ac:chgData name="Helen Lagerblade" userId="39fe9f12-dae8-4521-84ff-d06315e77586" providerId="ADAL" clId="{BB62D769-6C41-4251-838E-FBFE1CF1705E}" dt="2023-08-21T20:57:22.841" v="836" actId="20577"/>
          <ac:spMkLst>
            <pc:docMk/>
            <pc:sldMk cId="3118132603" sldId="3109"/>
            <ac:spMk id="3" creationId="{2EED9A16-C8D1-3346-0704-377E873EAF83}"/>
          </ac:spMkLst>
        </pc:spChg>
        <pc:spChg chg="mod">
          <ac:chgData name="Helen Lagerblade" userId="39fe9f12-dae8-4521-84ff-d06315e77586" providerId="ADAL" clId="{BB62D769-6C41-4251-838E-FBFE1CF1705E}" dt="2023-08-21T20:57:39.372" v="880" actId="20577"/>
          <ac:spMkLst>
            <pc:docMk/>
            <pc:sldMk cId="3118132603" sldId="3109"/>
            <ac:spMk id="7" creationId="{484D21CC-8949-F74C-6C39-40FD8F0AAD22}"/>
          </ac:spMkLst>
        </pc:spChg>
      </pc:sldChg>
      <pc:sldChg chg="addSp delSp modSp add mod">
        <pc:chgData name="Helen Lagerblade" userId="39fe9f12-dae8-4521-84ff-d06315e77586" providerId="ADAL" clId="{BB62D769-6C41-4251-838E-FBFE1CF1705E}" dt="2023-08-21T21:17:56.404" v="1520" actId="20577"/>
        <pc:sldMkLst>
          <pc:docMk/>
          <pc:sldMk cId="369627450" sldId="3110"/>
        </pc:sldMkLst>
        <pc:spChg chg="mod">
          <ac:chgData name="Helen Lagerblade" userId="39fe9f12-dae8-4521-84ff-d06315e77586" providerId="ADAL" clId="{BB62D769-6C41-4251-838E-FBFE1CF1705E}" dt="2023-08-21T20:58:36.406" v="973" actId="20577"/>
          <ac:spMkLst>
            <pc:docMk/>
            <pc:sldMk cId="369627450" sldId="3110"/>
            <ac:spMk id="3" creationId="{2EED9A16-C8D1-3346-0704-377E873EAF83}"/>
          </ac:spMkLst>
        </pc:spChg>
        <pc:spChg chg="add del">
          <ac:chgData name="Helen Lagerblade" userId="39fe9f12-dae8-4521-84ff-d06315e77586" providerId="ADAL" clId="{BB62D769-6C41-4251-838E-FBFE1CF1705E}" dt="2023-08-21T21:04:00.138" v="1159" actId="22"/>
          <ac:spMkLst>
            <pc:docMk/>
            <pc:sldMk cId="369627450" sldId="3110"/>
            <ac:spMk id="4" creationId="{CB3AB443-0562-A42F-66B0-AD4BF495752C}"/>
          </ac:spMkLst>
        </pc:spChg>
        <pc:spChg chg="mod">
          <ac:chgData name="Helen Lagerblade" userId="39fe9f12-dae8-4521-84ff-d06315e77586" providerId="ADAL" clId="{BB62D769-6C41-4251-838E-FBFE1CF1705E}" dt="2023-08-21T21:17:56.404" v="1520" actId="20577"/>
          <ac:spMkLst>
            <pc:docMk/>
            <pc:sldMk cId="369627450" sldId="3110"/>
            <ac:spMk id="7" creationId="{484D21CC-8949-F74C-6C39-40FD8F0AAD22}"/>
          </ac:spMkLst>
        </pc:spChg>
      </pc:sldChg>
      <pc:sldChg chg="modSp add mod">
        <pc:chgData name="Helen Lagerblade" userId="39fe9f12-dae8-4521-84ff-d06315e77586" providerId="ADAL" clId="{BB62D769-6C41-4251-838E-FBFE1CF1705E}" dt="2023-08-21T21:04:20.721" v="1214" actId="20577"/>
        <pc:sldMkLst>
          <pc:docMk/>
          <pc:sldMk cId="2023887394" sldId="3111"/>
        </pc:sldMkLst>
        <pc:spChg chg="mod">
          <ac:chgData name="Helen Lagerblade" userId="39fe9f12-dae8-4521-84ff-d06315e77586" providerId="ADAL" clId="{BB62D769-6C41-4251-838E-FBFE1CF1705E}" dt="2023-08-21T21:04:08.005" v="1169" actId="20577"/>
          <ac:spMkLst>
            <pc:docMk/>
            <pc:sldMk cId="2023887394" sldId="3111"/>
            <ac:spMk id="3" creationId="{2EED9A16-C8D1-3346-0704-377E873EAF83}"/>
          </ac:spMkLst>
        </pc:spChg>
        <pc:spChg chg="mod">
          <ac:chgData name="Helen Lagerblade" userId="39fe9f12-dae8-4521-84ff-d06315e77586" providerId="ADAL" clId="{BB62D769-6C41-4251-838E-FBFE1CF1705E}" dt="2023-08-21T21:04:20.721" v="1214" actId="20577"/>
          <ac:spMkLst>
            <pc:docMk/>
            <pc:sldMk cId="2023887394" sldId="3111"/>
            <ac:spMk id="7" creationId="{484D21CC-8949-F74C-6C39-40FD8F0AAD22}"/>
          </ac:spMkLst>
        </pc:spChg>
      </pc:sldChg>
      <pc:sldChg chg="modSp add del mod">
        <pc:chgData name="Helen Lagerblade" userId="39fe9f12-dae8-4521-84ff-d06315e77586" providerId="ADAL" clId="{BB62D769-6C41-4251-838E-FBFE1CF1705E}" dt="2023-08-21T21:02:57.087" v="1081" actId="47"/>
        <pc:sldMkLst>
          <pc:docMk/>
          <pc:sldMk cId="3941230296" sldId="3111"/>
        </pc:sldMkLst>
        <pc:spChg chg="mod">
          <ac:chgData name="Helen Lagerblade" userId="39fe9f12-dae8-4521-84ff-d06315e77586" providerId="ADAL" clId="{BB62D769-6C41-4251-838E-FBFE1CF1705E}" dt="2023-08-21T21:02:54.584" v="1080" actId="20577"/>
          <ac:spMkLst>
            <pc:docMk/>
            <pc:sldMk cId="3941230296" sldId="3111"/>
            <ac:spMk id="3" creationId="{2EED9A16-C8D1-3346-0704-377E873EAF83}"/>
          </ac:spMkLst>
        </pc:spChg>
      </pc:sldChg>
      <pc:sldChg chg="modSp add mod">
        <pc:chgData name="Helen Lagerblade" userId="39fe9f12-dae8-4521-84ff-d06315e77586" providerId="ADAL" clId="{BB62D769-6C41-4251-838E-FBFE1CF1705E}" dt="2023-08-21T21:17:27.429" v="1506" actId="20577"/>
        <pc:sldMkLst>
          <pc:docMk/>
          <pc:sldMk cId="1471032508" sldId="3112"/>
        </pc:sldMkLst>
        <pc:spChg chg="mod">
          <ac:chgData name="Helen Lagerblade" userId="39fe9f12-dae8-4521-84ff-d06315e77586" providerId="ADAL" clId="{BB62D769-6C41-4251-838E-FBFE1CF1705E}" dt="2023-08-21T21:05:09.854" v="1251" actId="20577"/>
          <ac:spMkLst>
            <pc:docMk/>
            <pc:sldMk cId="1471032508" sldId="3112"/>
            <ac:spMk id="3" creationId="{2EED9A16-C8D1-3346-0704-377E873EAF83}"/>
          </ac:spMkLst>
        </pc:spChg>
        <pc:spChg chg="mod">
          <ac:chgData name="Helen Lagerblade" userId="39fe9f12-dae8-4521-84ff-d06315e77586" providerId="ADAL" clId="{BB62D769-6C41-4251-838E-FBFE1CF1705E}" dt="2023-08-21T21:17:27.429" v="1506" actId="20577"/>
          <ac:spMkLst>
            <pc:docMk/>
            <pc:sldMk cId="1471032508" sldId="3112"/>
            <ac:spMk id="7" creationId="{484D21CC-8949-F74C-6C39-40FD8F0AAD22}"/>
          </ac:spMkLst>
        </pc:spChg>
      </pc:sldChg>
      <pc:sldChg chg="modSp add mod">
        <pc:chgData name="Helen Lagerblade" userId="39fe9f12-dae8-4521-84ff-d06315e77586" providerId="ADAL" clId="{BB62D769-6C41-4251-838E-FBFE1CF1705E}" dt="2023-08-21T21:06:24.055" v="1351" actId="20577"/>
        <pc:sldMkLst>
          <pc:docMk/>
          <pc:sldMk cId="3403108591" sldId="3113"/>
        </pc:sldMkLst>
        <pc:spChg chg="mod">
          <ac:chgData name="Helen Lagerblade" userId="39fe9f12-dae8-4521-84ff-d06315e77586" providerId="ADAL" clId="{BB62D769-6C41-4251-838E-FBFE1CF1705E}" dt="2023-08-21T21:06:16.755" v="1340" actId="20577"/>
          <ac:spMkLst>
            <pc:docMk/>
            <pc:sldMk cId="3403108591" sldId="3113"/>
            <ac:spMk id="3" creationId="{2EED9A16-C8D1-3346-0704-377E873EAF83}"/>
          </ac:spMkLst>
        </pc:spChg>
        <pc:spChg chg="mod">
          <ac:chgData name="Helen Lagerblade" userId="39fe9f12-dae8-4521-84ff-d06315e77586" providerId="ADAL" clId="{BB62D769-6C41-4251-838E-FBFE1CF1705E}" dt="2023-08-21T21:06:24.055" v="1351" actId="20577"/>
          <ac:spMkLst>
            <pc:docMk/>
            <pc:sldMk cId="3403108591" sldId="3113"/>
            <ac:spMk id="7" creationId="{484D21CC-8949-F74C-6C39-40FD8F0AAD22}"/>
          </ac:spMkLst>
        </pc:spChg>
      </pc:sldChg>
      <pc:sldChg chg="modSp add mod">
        <pc:chgData name="Helen Lagerblade" userId="39fe9f12-dae8-4521-84ff-d06315e77586" providerId="ADAL" clId="{BB62D769-6C41-4251-838E-FBFE1CF1705E}" dt="2023-08-21T21:23:56.022" v="1623" actId="20577"/>
        <pc:sldMkLst>
          <pc:docMk/>
          <pc:sldMk cId="1778005529" sldId="3114"/>
        </pc:sldMkLst>
        <pc:spChg chg="mod">
          <ac:chgData name="Helen Lagerblade" userId="39fe9f12-dae8-4521-84ff-d06315e77586" providerId="ADAL" clId="{BB62D769-6C41-4251-838E-FBFE1CF1705E}" dt="2023-08-21T21:23:36.416" v="1581" actId="20577"/>
          <ac:spMkLst>
            <pc:docMk/>
            <pc:sldMk cId="1778005529" sldId="3114"/>
            <ac:spMk id="3" creationId="{2EED9A16-C8D1-3346-0704-377E873EAF83}"/>
          </ac:spMkLst>
        </pc:spChg>
        <pc:spChg chg="mod">
          <ac:chgData name="Helen Lagerblade" userId="39fe9f12-dae8-4521-84ff-d06315e77586" providerId="ADAL" clId="{BB62D769-6C41-4251-838E-FBFE1CF1705E}" dt="2023-08-21T21:23:56.022" v="1623" actId="20577"/>
          <ac:spMkLst>
            <pc:docMk/>
            <pc:sldMk cId="1778005529" sldId="3114"/>
            <ac:spMk id="7" creationId="{484D21CC-8949-F74C-6C39-40FD8F0AAD22}"/>
          </ac:spMkLst>
        </pc:spChg>
      </pc:sldChg>
      <pc:sldChg chg="delSp modSp add mod">
        <pc:chgData name="Helen Lagerblade" userId="39fe9f12-dae8-4521-84ff-d06315e77586" providerId="ADAL" clId="{BB62D769-6C41-4251-838E-FBFE1CF1705E}" dt="2023-08-21T21:27:17.355" v="1757" actId="20577"/>
        <pc:sldMkLst>
          <pc:docMk/>
          <pc:sldMk cId="3506512279" sldId="3115"/>
        </pc:sldMkLst>
        <pc:spChg chg="del">
          <ac:chgData name="Helen Lagerblade" userId="39fe9f12-dae8-4521-84ff-d06315e77586" providerId="ADAL" clId="{BB62D769-6C41-4251-838E-FBFE1CF1705E}" dt="2023-08-21T21:25:41.075" v="1626" actId="478"/>
          <ac:spMkLst>
            <pc:docMk/>
            <pc:sldMk cId="3506512279" sldId="3115"/>
            <ac:spMk id="2" creationId="{77B7D99A-A94E-B895-8B9B-8D3D091E5A4A}"/>
          </ac:spMkLst>
        </pc:spChg>
        <pc:spChg chg="mod">
          <ac:chgData name="Helen Lagerblade" userId="39fe9f12-dae8-4521-84ff-d06315e77586" providerId="ADAL" clId="{BB62D769-6C41-4251-838E-FBFE1CF1705E}" dt="2023-08-21T21:25:51.238" v="1636" actId="20577"/>
          <ac:spMkLst>
            <pc:docMk/>
            <pc:sldMk cId="3506512279" sldId="3115"/>
            <ac:spMk id="3" creationId="{2EED9A16-C8D1-3346-0704-377E873EAF83}"/>
          </ac:spMkLst>
        </pc:spChg>
        <pc:spChg chg="mod">
          <ac:chgData name="Helen Lagerblade" userId="39fe9f12-dae8-4521-84ff-d06315e77586" providerId="ADAL" clId="{BB62D769-6C41-4251-838E-FBFE1CF1705E}" dt="2023-08-21T21:27:17.355" v="1757" actId="20577"/>
          <ac:spMkLst>
            <pc:docMk/>
            <pc:sldMk cId="3506512279" sldId="3115"/>
            <ac:spMk id="11" creationId="{C548F39E-129F-C8AB-32C5-8B08453D3EA7}"/>
          </ac:spMkLst>
        </pc:spChg>
        <pc:picChg chg="del">
          <ac:chgData name="Helen Lagerblade" userId="39fe9f12-dae8-4521-84ff-d06315e77586" providerId="ADAL" clId="{BB62D769-6C41-4251-838E-FBFE1CF1705E}" dt="2023-08-21T21:25:44.401" v="1627" actId="478"/>
          <ac:picMkLst>
            <pc:docMk/>
            <pc:sldMk cId="3506512279" sldId="3115"/>
            <ac:picMk id="1030" creationId="{3B7FFB9F-441D-A12B-CEFE-EB12C2B829D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90843D-E45E-A98C-5900-7DF7D46AAD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625743F-5383-9DBF-3BD0-4C9CB4C5D4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CFC419-E1EA-4A6A-9960-FEF3FBCF2D48}" type="datetimeFigureOut">
              <a:rPr lang="en-US" smtClean="0"/>
              <a:t>9/22/2023</a:t>
            </a:fld>
            <a:endParaRPr lang="en-US"/>
          </a:p>
        </p:txBody>
      </p:sp>
      <p:sp>
        <p:nvSpPr>
          <p:cNvPr id="4" name="Footer Placeholder 3">
            <a:extLst>
              <a:ext uri="{FF2B5EF4-FFF2-40B4-BE49-F238E27FC236}">
                <a16:creationId xmlns:a16="http://schemas.microsoft.com/office/drawing/2014/main" id="{2B822858-46E4-1221-5741-2033E8DE56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799FDA-A62A-58DF-413F-2195D772EB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4B65B2-6D2C-4F10-B508-5685CB454315}" type="slidenum">
              <a:rPr lang="en-US" smtClean="0"/>
              <a:t>‹#›</a:t>
            </a:fld>
            <a:endParaRPr lang="en-US"/>
          </a:p>
        </p:txBody>
      </p:sp>
    </p:spTree>
    <p:extLst>
      <p:ext uri="{BB962C8B-B14F-4D97-AF65-F5344CB8AC3E}">
        <p14:creationId xmlns:p14="http://schemas.microsoft.com/office/powerpoint/2010/main" val="6773614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96D837-969A-4E3E-8515-EE1B3EF8D14E}"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5C1B5A-ACE8-4EAC-9D1E-FCDFA6749F07}" type="slidenum">
              <a:rPr lang="en-US" smtClean="0"/>
              <a:t>‹#›</a:t>
            </a:fld>
            <a:endParaRPr lang="en-US"/>
          </a:p>
        </p:txBody>
      </p:sp>
    </p:spTree>
    <p:extLst>
      <p:ext uri="{BB962C8B-B14F-4D97-AF65-F5344CB8AC3E}">
        <p14:creationId xmlns:p14="http://schemas.microsoft.com/office/powerpoint/2010/main" val="274574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989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4274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2293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31648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7817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5C1B5A-ACE8-4EAC-9D1E-FCDFA6749F07}" type="slidenum">
              <a:rPr lang="en-US" smtClean="0"/>
              <a:t>48</a:t>
            </a:fld>
            <a:endParaRPr lang="en-US"/>
          </a:p>
        </p:txBody>
      </p:sp>
    </p:spTree>
    <p:extLst>
      <p:ext uri="{BB962C8B-B14F-4D97-AF65-F5344CB8AC3E}">
        <p14:creationId xmlns:p14="http://schemas.microsoft.com/office/powerpoint/2010/main" val="2208119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6FE4-9D40-EC04-57AE-F5B05B97EE60}"/>
              </a:ext>
            </a:extLst>
          </p:cNvPr>
          <p:cNvSpPr>
            <a:spLocks noGrp="1"/>
          </p:cNvSpPr>
          <p:nvPr>
            <p:ph type="ctrTitle"/>
          </p:nvPr>
        </p:nvSpPr>
        <p:spPr>
          <a:xfrm>
            <a:off x="6638544" y="1915826"/>
            <a:ext cx="5315712" cy="1950021"/>
          </a:xfrm>
        </p:spPr>
        <p:txBody>
          <a:bodyPr anchor="b"/>
          <a:lstStyle>
            <a:lvl1pPr algn="ctr">
              <a:defRPr sz="6000"/>
            </a:lvl1pPr>
          </a:lstStyle>
          <a:p>
            <a:r>
              <a:rPr lang="en-US"/>
              <a:t>Click to edit Master</a:t>
            </a:r>
          </a:p>
        </p:txBody>
      </p:sp>
      <p:sp>
        <p:nvSpPr>
          <p:cNvPr id="3" name="Subtitle 2">
            <a:extLst>
              <a:ext uri="{FF2B5EF4-FFF2-40B4-BE49-F238E27FC236}">
                <a16:creationId xmlns:a16="http://schemas.microsoft.com/office/drawing/2014/main" id="{FDBE369E-1233-3909-A7CD-3F29AFB52770}"/>
              </a:ext>
            </a:extLst>
          </p:cNvPr>
          <p:cNvSpPr>
            <a:spLocks noGrp="1"/>
          </p:cNvSpPr>
          <p:nvPr>
            <p:ph type="subTitle" idx="1"/>
          </p:nvPr>
        </p:nvSpPr>
        <p:spPr>
          <a:xfrm>
            <a:off x="7924800" y="3967163"/>
            <a:ext cx="2743200" cy="81451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3A04C2-D1F0-3119-C321-CC5299CFB7FE}"/>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5" name="Footer Placeholder 4">
            <a:extLst>
              <a:ext uri="{FF2B5EF4-FFF2-40B4-BE49-F238E27FC236}">
                <a16:creationId xmlns:a16="http://schemas.microsoft.com/office/drawing/2014/main" id="{D477D719-EEC3-B9C6-7594-35C5C6851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B7A6F-2C11-A4C4-962F-4B3CA501000B}"/>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3164631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6F710-ECDD-506C-8F6E-10329C871D3F}"/>
              </a:ext>
            </a:extLst>
          </p:cNvPr>
          <p:cNvSpPr>
            <a:spLocks noGrp="1"/>
          </p:cNvSpPr>
          <p:nvPr>
            <p:ph type="title" hasCustomPrompt="1"/>
          </p:nvPr>
        </p:nvSpPr>
        <p:spPr>
          <a:xfrm>
            <a:off x="3566159" y="3234164"/>
            <a:ext cx="5059680" cy="988187"/>
          </a:xfrm>
        </p:spPr>
        <p:txBody>
          <a:bodyPr/>
          <a:lstStyle>
            <a:lvl1pPr algn="ctr">
              <a:defRPr>
                <a:solidFill>
                  <a:schemeClr val="bg1"/>
                </a:solidFill>
              </a:defRPr>
            </a:lvl1pPr>
          </a:lstStyle>
          <a:p>
            <a:r>
              <a:rPr lang="en-US"/>
              <a:t>Section Heading</a:t>
            </a:r>
          </a:p>
        </p:txBody>
      </p:sp>
      <p:sp>
        <p:nvSpPr>
          <p:cNvPr id="3" name="Date Placeholder 2">
            <a:extLst>
              <a:ext uri="{FF2B5EF4-FFF2-40B4-BE49-F238E27FC236}">
                <a16:creationId xmlns:a16="http://schemas.microsoft.com/office/drawing/2014/main" id="{2FA87190-A8AB-8336-5DE8-1ED009067FA3}"/>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4" name="Footer Placeholder 3">
            <a:extLst>
              <a:ext uri="{FF2B5EF4-FFF2-40B4-BE49-F238E27FC236}">
                <a16:creationId xmlns:a16="http://schemas.microsoft.com/office/drawing/2014/main" id="{60CE4983-1F9A-9CC2-4ADD-C22A5B61BE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742237-DFC3-369E-EA49-F72FD11E4D49}"/>
              </a:ext>
            </a:extLst>
          </p:cNvPr>
          <p:cNvSpPr>
            <a:spLocks noGrp="1"/>
          </p:cNvSpPr>
          <p:nvPr>
            <p:ph type="sldNum" sz="quarter" idx="12"/>
          </p:nvPr>
        </p:nvSpPr>
        <p:spPr/>
        <p:txBody>
          <a:bodyPr/>
          <a:lstStyle/>
          <a:p>
            <a:fld id="{62555AFF-BEBF-49A0-88B2-89BB5A69A3D7}" type="slidenum">
              <a:rPr lang="en-US" smtClean="0"/>
              <a:t>‹#›</a:t>
            </a:fld>
            <a:endParaRPr lang="en-US"/>
          </a:p>
        </p:txBody>
      </p:sp>
      <p:pic>
        <p:nvPicPr>
          <p:cNvPr id="6" name="Picture 15">
            <a:extLst>
              <a:ext uri="{FF2B5EF4-FFF2-40B4-BE49-F238E27FC236}">
                <a16:creationId xmlns:a16="http://schemas.microsoft.com/office/drawing/2014/main" id="{B0386F77-0ED9-2270-4340-58239CC8077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00661" y="1376589"/>
            <a:ext cx="1590675" cy="158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698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A4024-7A3A-BFEB-BD1A-9E5FBD7D7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F339EC-506E-0845-A6CC-243ED3C107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6E4EF-A86D-44BD-E6DE-3DAEB34AE846}"/>
              </a:ext>
            </a:extLst>
          </p:cNvPr>
          <p:cNvSpPr>
            <a:spLocks noGrp="1"/>
          </p:cNvSpPr>
          <p:nvPr>
            <p:ph type="dt" sz="half" idx="10"/>
          </p:nvPr>
        </p:nvSpPr>
        <p:spPr/>
        <p:txBody>
          <a:bodyPr/>
          <a:lstStyle/>
          <a:p>
            <a:fld id="{5316437F-0140-401C-BD0F-065550FAF04E}" type="datetimeFigureOut">
              <a:rPr lang="en-US" smtClean="0"/>
              <a:t>9/22/2023</a:t>
            </a:fld>
            <a:endParaRPr lang="en-US"/>
          </a:p>
        </p:txBody>
      </p:sp>
      <p:sp>
        <p:nvSpPr>
          <p:cNvPr id="5" name="Footer Placeholder 4">
            <a:extLst>
              <a:ext uri="{FF2B5EF4-FFF2-40B4-BE49-F238E27FC236}">
                <a16:creationId xmlns:a16="http://schemas.microsoft.com/office/drawing/2014/main" id="{C240528E-C5FA-55F0-6CB8-6D599F4E8C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74BC80-8B5E-3C29-B0C3-9CECFC42C8AC}"/>
              </a:ext>
            </a:extLst>
          </p:cNvPr>
          <p:cNvSpPr>
            <a:spLocks noGrp="1"/>
          </p:cNvSpPr>
          <p:nvPr>
            <p:ph type="sldNum" sz="quarter" idx="12"/>
          </p:nvPr>
        </p:nvSpPr>
        <p:spPr/>
        <p:txBody>
          <a:bodyPr/>
          <a:lstStyle/>
          <a:p>
            <a:fld id="{751E1875-FB85-4B71-A99F-B9092941828C}" type="slidenum">
              <a:rPr lang="en-US" smtClean="0"/>
              <a:t>‹#›</a:t>
            </a:fld>
            <a:endParaRPr lang="en-US"/>
          </a:p>
        </p:txBody>
      </p:sp>
    </p:spTree>
    <p:extLst>
      <p:ext uri="{BB962C8B-B14F-4D97-AF65-F5344CB8AC3E}">
        <p14:creationId xmlns:p14="http://schemas.microsoft.com/office/powerpoint/2010/main" val="293921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CA1375-0D4E-1B05-92AD-9E82BC607F9C}"/>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3" name="Footer Placeholder 2">
            <a:extLst>
              <a:ext uri="{FF2B5EF4-FFF2-40B4-BE49-F238E27FC236}">
                <a16:creationId xmlns:a16="http://schemas.microsoft.com/office/drawing/2014/main" id="{88764519-DB5C-FB39-42E7-247057A50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FD0DC7-A278-BAAC-3C8E-AE6F734FAC72}"/>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1154558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mp; Numbered Bullets">
    <p:spTree>
      <p:nvGrpSpPr>
        <p:cNvPr id="1" name=""/>
        <p:cNvGrpSpPr/>
        <p:nvPr/>
      </p:nvGrpSpPr>
      <p:grpSpPr>
        <a:xfrm>
          <a:off x="0" y="0"/>
          <a:ext cx="0" cy="0"/>
          <a:chOff x="0" y="0"/>
          <a:chExt cx="0" cy="0"/>
        </a:xfrm>
      </p:grpSpPr>
      <p:pic>
        <p:nvPicPr>
          <p:cNvPr id="118"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2" y="-1"/>
            <a:ext cx="2576987" cy="6858001"/>
          </a:xfrm>
          <a:prstGeom prst="rect">
            <a:avLst/>
          </a:prstGeom>
          <a:ln w="12700">
            <a:miter lim="400000"/>
          </a:ln>
        </p:spPr>
      </p:pic>
      <p:pic>
        <p:nvPicPr>
          <p:cNvPr id="9" name="Agile Fleet Assets New-01.png" descr="Agile Fleet Assets New-01.png">
            <a:extLst>
              <a:ext uri="{FF2B5EF4-FFF2-40B4-BE49-F238E27FC236}">
                <a16:creationId xmlns:a16="http://schemas.microsoft.com/office/drawing/2014/main" id="{73BD748F-E9FF-3746-AD06-C840B2C2BE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28203" y="6264278"/>
            <a:ext cx="2295788" cy="597899"/>
          </a:xfrm>
          <a:prstGeom prst="rect">
            <a:avLst/>
          </a:prstGeom>
          <a:ln w="12700">
            <a:miter lim="400000"/>
          </a:ln>
        </p:spPr>
      </p:pic>
      <p:sp>
        <p:nvSpPr>
          <p:cNvPr id="10" name="Rectangle">
            <a:extLst>
              <a:ext uri="{FF2B5EF4-FFF2-40B4-BE49-F238E27FC236}">
                <a16:creationId xmlns:a16="http://schemas.microsoft.com/office/drawing/2014/main" id="{11AF0441-623B-FA4B-9196-4E0EEF778202}"/>
              </a:ext>
            </a:extLst>
          </p:cNvPr>
          <p:cNvSpPr/>
          <p:nvPr userDrawn="1"/>
        </p:nvSpPr>
        <p:spPr>
          <a:xfrm>
            <a:off x="-7979" y="6400803"/>
            <a:ext cx="5257150" cy="455869"/>
          </a:xfrm>
          <a:prstGeom prst="rect">
            <a:avLst/>
          </a:prstGeom>
          <a:solidFill>
            <a:srgbClr val="3974B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i="0">
              <a:latin typeface="Arial Nova" panose="020B0504020202020204" pitchFamily="34" charset="0"/>
            </a:endParaRPr>
          </a:p>
        </p:txBody>
      </p:sp>
      <p:sp>
        <p:nvSpPr>
          <p:cNvPr id="11" name="www.agilefleet.com      |      (571) 498-7555      |      info@agilefleet.com">
            <a:extLst>
              <a:ext uri="{FF2B5EF4-FFF2-40B4-BE49-F238E27FC236}">
                <a16:creationId xmlns:a16="http://schemas.microsoft.com/office/drawing/2014/main" id="{C55F40A2-DFBF-4440-9771-E13A8AD3E6A2}"/>
              </a:ext>
            </a:extLst>
          </p:cNvPr>
          <p:cNvSpPr txBox="1"/>
          <p:nvPr userDrawn="1"/>
        </p:nvSpPr>
        <p:spPr>
          <a:xfrm>
            <a:off x="281180" y="6508270"/>
            <a:ext cx="4824221" cy="2358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3" tIns="25393" rIns="25393" bIns="25393" anchor="ctr">
            <a:spAutoFit/>
          </a:bodyPr>
          <a:lstStyle>
            <a:lvl1pPr algn="l" defTabSz="457200">
              <a:defRPr sz="2400" b="0">
                <a:solidFill>
                  <a:srgbClr val="FFFFFF"/>
                </a:solidFill>
                <a:latin typeface="Inter Light"/>
                <a:ea typeface="Inter Light"/>
                <a:cs typeface="Inter Light"/>
                <a:sym typeface="Inter Light"/>
              </a:defRPr>
            </a:lvl1pPr>
          </a:lstStyle>
          <a:p>
            <a:r>
              <a:rPr sz="1199" b="0" i="0">
                <a:latin typeface="Arial Nova Light" panose="020B0304020202020204" pitchFamily="34" charset="0"/>
                <a:cs typeface="Arial Nova Light" panose="020F0302020204030204" pitchFamily="34" charset="0"/>
              </a:rPr>
              <a:t>www.agilefleet.com      |      (571) 498-7555      |      </a:t>
            </a:r>
            <a:r>
              <a:rPr lang="en-US" sz="1199" b="0" i="0">
                <a:latin typeface="Arial Nova Light" panose="020B0304020202020204" pitchFamily="34" charset="0"/>
                <a:cs typeface="Arial Nova Light" panose="020F0302020204030204" pitchFamily="34" charset="0"/>
              </a:rPr>
              <a:t>cs@agilefleet.com</a:t>
            </a:r>
            <a:endParaRPr sz="1199" b="0" i="0">
              <a:solidFill>
                <a:srgbClr val="000000"/>
              </a:solidFill>
              <a:latin typeface="Arial Nova Light" panose="020B0304020202020204" pitchFamily="34" charset="0"/>
              <a:ea typeface="Times Roman"/>
              <a:cs typeface="Times Roman"/>
              <a:sym typeface="Times Roman"/>
            </a:endParaRPr>
          </a:p>
        </p:txBody>
      </p:sp>
      <p:sp>
        <p:nvSpPr>
          <p:cNvPr id="12" name="Rectangle 11">
            <a:extLst>
              <a:ext uri="{FF2B5EF4-FFF2-40B4-BE49-F238E27FC236}">
                <a16:creationId xmlns:a16="http://schemas.microsoft.com/office/drawing/2014/main" id="{E00B475F-0327-3D21-B939-23B8C62AB6D1}"/>
              </a:ext>
            </a:extLst>
          </p:cNvPr>
          <p:cNvSpPr/>
          <p:nvPr userDrawn="1"/>
        </p:nvSpPr>
        <p:spPr>
          <a:xfrm>
            <a:off x="0" y="1"/>
            <a:ext cx="5206402" cy="13849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900" b="1" i="0" u="none" strike="noStrike" cap="none" spc="0" normalizeH="0" baseline="0">
              <a:ln>
                <a:noFill/>
              </a:ln>
              <a:solidFill>
                <a:srgbClr val="FFFFFF"/>
              </a:solidFill>
              <a:effectLst/>
              <a:uFillTx/>
              <a:latin typeface="Arial Nova Cond" panose="020F0502020204030204" pitchFamily="34" charset="0"/>
              <a:ea typeface="+mn-ea"/>
              <a:cs typeface="Arial Nova Cond" panose="020F0502020204030204" pitchFamily="34" charset="0"/>
              <a:sym typeface="Helvetica Neue Medium"/>
            </a:endParaRPr>
          </a:p>
        </p:txBody>
      </p:sp>
      <p:sp>
        <p:nvSpPr>
          <p:cNvPr id="18" name="Body Level One…">
            <a:extLst>
              <a:ext uri="{FF2B5EF4-FFF2-40B4-BE49-F238E27FC236}">
                <a16:creationId xmlns:a16="http://schemas.microsoft.com/office/drawing/2014/main" id="{37C46E43-47CF-2AED-B48A-170C1888B1B0}"/>
              </a:ext>
            </a:extLst>
          </p:cNvPr>
          <p:cNvSpPr txBox="1">
            <a:spLocks noGrp="1"/>
          </p:cNvSpPr>
          <p:nvPr>
            <p:ph idx="1"/>
          </p:nvPr>
        </p:nvSpPr>
        <p:spPr>
          <a:xfrm>
            <a:off x="2599676" y="1081210"/>
            <a:ext cx="9191750" cy="436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lvl1pPr>
              <a:defRPr sz="2200" b="0" i="0"/>
            </a:lvl1pPr>
            <a:lvl2pPr marL="634810" indent="-317405">
              <a:defRPr sz="1800" b="0" i="0"/>
            </a:lvl2pPr>
            <a:lvl3pPr marL="952215" indent="-317405">
              <a:defRPr sz="1800" b="0" i="0"/>
            </a:lvl3pPr>
            <a:lvl4pPr marL="1269619" indent="-317405"/>
            <a:lvl5pPr marL="1587024" indent="-317405"/>
          </a:lstStyle>
          <a:p>
            <a:r>
              <a:rPr lang="en-US"/>
              <a:t>  </a:t>
            </a:r>
            <a:r>
              <a:t>Body Level One</a:t>
            </a:r>
          </a:p>
          <a:p>
            <a:pPr lvl="1"/>
            <a:r>
              <a:t>Body Level Two</a:t>
            </a:r>
          </a:p>
          <a:p>
            <a:pPr lvl="2"/>
            <a:r>
              <a:t>Body Level Three</a:t>
            </a:r>
          </a:p>
        </p:txBody>
      </p:sp>
      <p:sp>
        <p:nvSpPr>
          <p:cNvPr id="3" name="Title 2">
            <a:extLst>
              <a:ext uri="{FF2B5EF4-FFF2-40B4-BE49-F238E27FC236}">
                <a16:creationId xmlns:a16="http://schemas.microsoft.com/office/drawing/2014/main" id="{8E88EDDD-297D-9FF7-8198-BBF32B27ECE7}"/>
              </a:ext>
            </a:extLst>
          </p:cNvPr>
          <p:cNvSpPr>
            <a:spLocks noGrp="1"/>
          </p:cNvSpPr>
          <p:nvPr>
            <p:ph type="title"/>
          </p:nvPr>
        </p:nvSpPr>
        <p:spPr>
          <a:xfrm>
            <a:off x="935192" y="-28150"/>
            <a:ext cx="10502900" cy="1143000"/>
          </a:xfrm>
        </p:spPr>
        <p:txBody>
          <a:bodyPr/>
          <a:lstStyle/>
          <a:p>
            <a:r>
              <a:rPr lang="en-US"/>
              <a:t>Click to edit Master title style</a:t>
            </a:r>
          </a:p>
        </p:txBody>
      </p:sp>
    </p:spTree>
    <p:extLst>
      <p:ext uri="{BB962C8B-B14F-4D97-AF65-F5344CB8AC3E}">
        <p14:creationId xmlns:p14="http://schemas.microsoft.com/office/powerpoint/2010/main" val="163411159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C2A8-C277-1295-C6AE-B4BD99469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4F2240-C3B8-8FEA-4023-B9ECA3EA6C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A4C88D-5252-C898-1C53-7BC76201A970}"/>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5" name="Footer Placeholder 4">
            <a:extLst>
              <a:ext uri="{FF2B5EF4-FFF2-40B4-BE49-F238E27FC236}">
                <a16:creationId xmlns:a16="http://schemas.microsoft.com/office/drawing/2014/main" id="{22FA16F9-CA3C-C262-9270-645E2EDBA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D81A5-224E-4A5A-A2F1-8C4FC99168AA}"/>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3499476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3193-F316-2EAC-EE69-4EE516F27E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008103-C296-F6F4-4196-64160BE701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EEE3-B033-7D15-DE31-ECE2A524A3AE}"/>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5" name="Footer Placeholder 4">
            <a:extLst>
              <a:ext uri="{FF2B5EF4-FFF2-40B4-BE49-F238E27FC236}">
                <a16:creationId xmlns:a16="http://schemas.microsoft.com/office/drawing/2014/main" id="{B363BA75-DF5B-EBFB-CA5F-13FEDF432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05586-298F-E024-4F57-B13E00F28D39}"/>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971884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3114A-A188-E0A1-2257-295180A030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FA6E3C-1E9A-110F-50EC-62D968BDED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318D4-0199-739E-A238-940951201C7C}"/>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5" name="Footer Placeholder 4">
            <a:extLst>
              <a:ext uri="{FF2B5EF4-FFF2-40B4-BE49-F238E27FC236}">
                <a16:creationId xmlns:a16="http://schemas.microsoft.com/office/drawing/2014/main" id="{1AB3B41F-FE5F-EF1E-5EA3-1B9F9D6D0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72CE0-2E32-BB7F-E18B-0BDC02329B56}"/>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2806074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CCBC-2EB1-E1E3-AF98-FB300BA5B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1786FA-495B-8053-0569-30A98637E7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7B029C-F462-15C5-38FB-8555F7AABC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21C159-7579-3B1F-30D0-9AD95480B17B}"/>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6" name="Footer Placeholder 5">
            <a:extLst>
              <a:ext uri="{FF2B5EF4-FFF2-40B4-BE49-F238E27FC236}">
                <a16:creationId xmlns:a16="http://schemas.microsoft.com/office/drawing/2014/main" id="{7E29DD04-7675-6FB4-16E9-AC8CE2155E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90AF39-4309-743C-95FA-47CE17F7655F}"/>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1947723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8A847-FDC9-33F9-0EAC-83711B53F6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F720B1-893B-7F67-9FD5-E0B768C84A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E0FF89-A48B-A64E-0716-D982FD989B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36CB5B-CC9D-7710-7D26-447A8BDBBE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9632CE-60E9-3D96-004D-F71679DF07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C8F56C-3DEC-A5FA-DC51-B62AE9CB41BF}"/>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8" name="Footer Placeholder 7">
            <a:extLst>
              <a:ext uri="{FF2B5EF4-FFF2-40B4-BE49-F238E27FC236}">
                <a16:creationId xmlns:a16="http://schemas.microsoft.com/office/drawing/2014/main" id="{3992DEFC-B5AD-52A7-A5AE-C6BEFF358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B65382-8147-6223-96F6-B97ACC4A9F88}"/>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775636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FC8DB-06B8-2A25-9204-830974759C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70E907-7A1B-824F-46D5-D8B97C612DF3}"/>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4" name="Footer Placeholder 3">
            <a:extLst>
              <a:ext uri="{FF2B5EF4-FFF2-40B4-BE49-F238E27FC236}">
                <a16:creationId xmlns:a16="http://schemas.microsoft.com/office/drawing/2014/main" id="{DCD29CAC-3CCC-1118-CA9D-6AD5E60A37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84A50C-A8E2-082D-A34A-4BB5ABD34CDA}"/>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320522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12E9-5B29-C6EC-551F-9194793EDD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B4285E-F6F2-2EAA-6DA4-364D9A2C4F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505FB7-2521-18B6-1720-21CA05B4D0A6}"/>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5" name="Footer Placeholder 4">
            <a:extLst>
              <a:ext uri="{FF2B5EF4-FFF2-40B4-BE49-F238E27FC236}">
                <a16:creationId xmlns:a16="http://schemas.microsoft.com/office/drawing/2014/main" id="{EB3B9F12-9175-EDEB-E875-50A441B07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530D1-6C77-BDC2-BFD4-303D51F5EFA8}"/>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4117596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CA1375-0D4E-1B05-92AD-9E82BC607F9C}"/>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3" name="Footer Placeholder 2">
            <a:extLst>
              <a:ext uri="{FF2B5EF4-FFF2-40B4-BE49-F238E27FC236}">
                <a16:creationId xmlns:a16="http://schemas.microsoft.com/office/drawing/2014/main" id="{88764519-DB5C-FB39-42E7-247057A50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FD0DC7-A278-BAAC-3C8E-AE6F734FAC72}"/>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916929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4724-5C3F-6E66-56C5-71E54149FD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571F0-2BAC-4477-3CA3-BA14F1936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C14F8-D6F2-B9CE-621A-1630F3736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406B49-F5B1-709E-3211-C10BC8AF9F21}"/>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6" name="Footer Placeholder 5">
            <a:extLst>
              <a:ext uri="{FF2B5EF4-FFF2-40B4-BE49-F238E27FC236}">
                <a16:creationId xmlns:a16="http://schemas.microsoft.com/office/drawing/2014/main" id="{8E27132B-E4C8-7EBD-6E2B-5AEE97A27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578B2D-9CB9-BA04-9F12-C3AE0832CF1D}"/>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2731582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5028-EFD3-1F02-8BA6-28D2028DF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04A3C-7617-D65C-4903-B3D07D30FD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8B8AA9-89B0-7976-7CD5-5421423C5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A042D7-8AB6-BE22-6461-66710C302B1A}"/>
              </a:ext>
            </a:extLst>
          </p:cNvPr>
          <p:cNvSpPr>
            <a:spLocks noGrp="1"/>
          </p:cNvSpPr>
          <p:nvPr>
            <p:ph type="dt" sz="half" idx="10"/>
          </p:nvPr>
        </p:nvSpPr>
        <p:spPr/>
        <p:txBody>
          <a:bodyPr/>
          <a:lstStyle/>
          <a:p>
            <a:fld id="{AE7A1CD5-4656-49D1-924F-EC3D1FA3EA15}" type="datetimeFigureOut">
              <a:rPr lang="en-US" smtClean="0"/>
              <a:t>9/22/2023</a:t>
            </a:fld>
            <a:endParaRPr lang="en-US"/>
          </a:p>
        </p:txBody>
      </p:sp>
      <p:sp>
        <p:nvSpPr>
          <p:cNvPr id="6" name="Footer Placeholder 5">
            <a:extLst>
              <a:ext uri="{FF2B5EF4-FFF2-40B4-BE49-F238E27FC236}">
                <a16:creationId xmlns:a16="http://schemas.microsoft.com/office/drawing/2014/main" id="{CCD2DC90-A389-C808-E1BA-30F6430A1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900038-13F8-6350-D4ED-5684FC6DD1B6}"/>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1566040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amp; Numbered Bullets">
    <p:spTree>
      <p:nvGrpSpPr>
        <p:cNvPr id="1" name=""/>
        <p:cNvGrpSpPr/>
        <p:nvPr/>
      </p:nvGrpSpPr>
      <p:grpSpPr>
        <a:xfrm>
          <a:off x="0" y="0"/>
          <a:ext cx="0" cy="0"/>
          <a:chOff x="0" y="0"/>
          <a:chExt cx="0" cy="0"/>
        </a:xfrm>
      </p:grpSpPr>
      <p:pic>
        <p:nvPicPr>
          <p:cNvPr id="118"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2" y="-1"/>
            <a:ext cx="2576987" cy="6858001"/>
          </a:xfrm>
          <a:prstGeom prst="rect">
            <a:avLst/>
          </a:prstGeom>
          <a:ln w="12700">
            <a:miter lim="400000"/>
          </a:ln>
        </p:spPr>
      </p:pic>
      <p:pic>
        <p:nvPicPr>
          <p:cNvPr id="9" name="Agile Fleet Assets New-01.png" descr="Agile Fleet Assets New-01.png">
            <a:extLst>
              <a:ext uri="{FF2B5EF4-FFF2-40B4-BE49-F238E27FC236}">
                <a16:creationId xmlns:a16="http://schemas.microsoft.com/office/drawing/2014/main" id="{73BD748F-E9FF-3746-AD06-C840B2C2BE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28203" y="6264278"/>
            <a:ext cx="2295788" cy="597899"/>
          </a:xfrm>
          <a:prstGeom prst="rect">
            <a:avLst/>
          </a:prstGeom>
          <a:ln w="12700">
            <a:miter lim="400000"/>
          </a:ln>
        </p:spPr>
      </p:pic>
      <p:sp>
        <p:nvSpPr>
          <p:cNvPr id="10" name="Rectangle">
            <a:extLst>
              <a:ext uri="{FF2B5EF4-FFF2-40B4-BE49-F238E27FC236}">
                <a16:creationId xmlns:a16="http://schemas.microsoft.com/office/drawing/2014/main" id="{11AF0441-623B-FA4B-9196-4E0EEF778202}"/>
              </a:ext>
            </a:extLst>
          </p:cNvPr>
          <p:cNvSpPr/>
          <p:nvPr userDrawn="1"/>
        </p:nvSpPr>
        <p:spPr>
          <a:xfrm>
            <a:off x="-7979" y="6400803"/>
            <a:ext cx="5257150" cy="455869"/>
          </a:xfrm>
          <a:prstGeom prst="rect">
            <a:avLst/>
          </a:prstGeom>
          <a:solidFill>
            <a:srgbClr val="3974B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i="0">
              <a:latin typeface="Arial Nova" panose="020B0504020202020204" pitchFamily="34" charset="0"/>
            </a:endParaRPr>
          </a:p>
        </p:txBody>
      </p:sp>
      <p:sp>
        <p:nvSpPr>
          <p:cNvPr id="11" name="www.agilefleet.com      |      (571) 498-7555      |      info@agilefleet.com">
            <a:extLst>
              <a:ext uri="{FF2B5EF4-FFF2-40B4-BE49-F238E27FC236}">
                <a16:creationId xmlns:a16="http://schemas.microsoft.com/office/drawing/2014/main" id="{C55F40A2-DFBF-4440-9771-E13A8AD3E6A2}"/>
              </a:ext>
            </a:extLst>
          </p:cNvPr>
          <p:cNvSpPr txBox="1"/>
          <p:nvPr userDrawn="1"/>
        </p:nvSpPr>
        <p:spPr>
          <a:xfrm>
            <a:off x="281180" y="6508270"/>
            <a:ext cx="4824221" cy="2358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3" tIns="25393" rIns="25393" bIns="25393" anchor="ctr">
            <a:spAutoFit/>
          </a:bodyPr>
          <a:lstStyle>
            <a:lvl1pPr algn="l" defTabSz="457200">
              <a:defRPr sz="2400" b="0">
                <a:solidFill>
                  <a:srgbClr val="FFFFFF"/>
                </a:solidFill>
                <a:latin typeface="Inter Light"/>
                <a:ea typeface="Inter Light"/>
                <a:cs typeface="Inter Light"/>
                <a:sym typeface="Inter Light"/>
              </a:defRPr>
            </a:lvl1pPr>
          </a:lstStyle>
          <a:p>
            <a:r>
              <a:rPr sz="1199" b="0" i="0">
                <a:latin typeface="Arial Nova Light" panose="020B0304020202020204" pitchFamily="34" charset="0"/>
                <a:cs typeface="Arial Nova Light" panose="020F0302020204030204" pitchFamily="34" charset="0"/>
              </a:rPr>
              <a:t>www.agilefleet.com      |      (571) 498-7555      |      </a:t>
            </a:r>
            <a:r>
              <a:rPr lang="en-US" sz="1199" b="0" i="0">
                <a:latin typeface="Arial Nova Light" panose="020B0304020202020204" pitchFamily="34" charset="0"/>
                <a:cs typeface="Arial Nova Light" panose="020F0302020204030204" pitchFamily="34" charset="0"/>
              </a:rPr>
              <a:t>cs@agilefleet.com</a:t>
            </a:r>
            <a:endParaRPr sz="1199" b="0" i="0">
              <a:solidFill>
                <a:srgbClr val="000000"/>
              </a:solidFill>
              <a:latin typeface="Arial Nova Light" panose="020B0304020202020204" pitchFamily="34" charset="0"/>
              <a:ea typeface="Times Roman"/>
              <a:cs typeface="Times Roman"/>
              <a:sym typeface="Times Roman"/>
            </a:endParaRPr>
          </a:p>
        </p:txBody>
      </p:sp>
      <p:sp>
        <p:nvSpPr>
          <p:cNvPr id="12" name="Rectangle 11">
            <a:extLst>
              <a:ext uri="{FF2B5EF4-FFF2-40B4-BE49-F238E27FC236}">
                <a16:creationId xmlns:a16="http://schemas.microsoft.com/office/drawing/2014/main" id="{E00B475F-0327-3D21-B939-23B8C62AB6D1}"/>
              </a:ext>
            </a:extLst>
          </p:cNvPr>
          <p:cNvSpPr/>
          <p:nvPr userDrawn="1"/>
        </p:nvSpPr>
        <p:spPr>
          <a:xfrm>
            <a:off x="0" y="1"/>
            <a:ext cx="5206402" cy="13849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900" b="1" i="0" u="none" strike="noStrike" cap="none" spc="0" normalizeH="0" baseline="0">
              <a:ln>
                <a:noFill/>
              </a:ln>
              <a:solidFill>
                <a:srgbClr val="FFFFFF"/>
              </a:solidFill>
              <a:effectLst/>
              <a:uFillTx/>
              <a:latin typeface="Arial Nova Cond" panose="020F0502020204030204" pitchFamily="34" charset="0"/>
              <a:ea typeface="+mn-ea"/>
              <a:cs typeface="Arial Nova Cond" panose="020F0502020204030204" pitchFamily="34" charset="0"/>
              <a:sym typeface="Helvetica Neue Medium"/>
            </a:endParaRPr>
          </a:p>
        </p:txBody>
      </p:sp>
      <p:sp>
        <p:nvSpPr>
          <p:cNvPr id="18" name="Body Level One…">
            <a:extLst>
              <a:ext uri="{FF2B5EF4-FFF2-40B4-BE49-F238E27FC236}">
                <a16:creationId xmlns:a16="http://schemas.microsoft.com/office/drawing/2014/main" id="{37C46E43-47CF-2AED-B48A-170C1888B1B0}"/>
              </a:ext>
            </a:extLst>
          </p:cNvPr>
          <p:cNvSpPr txBox="1">
            <a:spLocks noGrp="1"/>
          </p:cNvSpPr>
          <p:nvPr>
            <p:ph idx="1"/>
          </p:nvPr>
        </p:nvSpPr>
        <p:spPr>
          <a:xfrm>
            <a:off x="2599676" y="1081210"/>
            <a:ext cx="9191750" cy="436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lvl1pPr>
              <a:defRPr sz="2200" b="0" i="0"/>
            </a:lvl1pPr>
            <a:lvl2pPr marL="634810" indent="-317405">
              <a:defRPr sz="1800" b="0" i="0"/>
            </a:lvl2pPr>
            <a:lvl3pPr marL="952215" indent="-317405">
              <a:defRPr sz="1800" b="0" i="0"/>
            </a:lvl3pPr>
            <a:lvl4pPr marL="1269619" indent="-317405"/>
            <a:lvl5pPr marL="1587024" indent="-317405"/>
          </a:lstStyle>
          <a:p>
            <a:r>
              <a:rPr lang="en-US"/>
              <a:t>  </a:t>
            </a:r>
            <a:r>
              <a:t>Body Level One</a:t>
            </a:r>
          </a:p>
          <a:p>
            <a:pPr lvl="1"/>
            <a:r>
              <a:t>Body Level Two</a:t>
            </a:r>
          </a:p>
          <a:p>
            <a:pPr lvl="2"/>
            <a:r>
              <a:t>Body Level Three</a:t>
            </a:r>
          </a:p>
        </p:txBody>
      </p:sp>
      <p:sp>
        <p:nvSpPr>
          <p:cNvPr id="3" name="Title 2">
            <a:extLst>
              <a:ext uri="{FF2B5EF4-FFF2-40B4-BE49-F238E27FC236}">
                <a16:creationId xmlns:a16="http://schemas.microsoft.com/office/drawing/2014/main" id="{8E88EDDD-297D-9FF7-8198-BBF32B27ECE7}"/>
              </a:ext>
            </a:extLst>
          </p:cNvPr>
          <p:cNvSpPr>
            <a:spLocks noGrp="1"/>
          </p:cNvSpPr>
          <p:nvPr>
            <p:ph type="title"/>
          </p:nvPr>
        </p:nvSpPr>
        <p:spPr>
          <a:xfrm>
            <a:off x="935192" y="-28150"/>
            <a:ext cx="10502900" cy="1143000"/>
          </a:xfrm>
        </p:spPr>
        <p:txBody>
          <a:bodyPr/>
          <a:lstStyle/>
          <a:p>
            <a:r>
              <a:rPr lang="en-US"/>
              <a:t>Click to edit Master title style</a:t>
            </a:r>
          </a:p>
        </p:txBody>
      </p:sp>
    </p:spTree>
    <p:extLst>
      <p:ext uri="{BB962C8B-B14F-4D97-AF65-F5344CB8AC3E}">
        <p14:creationId xmlns:p14="http://schemas.microsoft.com/office/powerpoint/2010/main" val="107967279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4719-6023-587E-A816-19141642E7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2CC134-5D41-DDA4-64C6-3CFC5F268C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535833-ADC2-BEE4-C472-C6023EFA1201}"/>
              </a:ext>
            </a:extLst>
          </p:cNvPr>
          <p:cNvSpPr>
            <a:spLocks noGrp="1"/>
          </p:cNvSpPr>
          <p:nvPr>
            <p:ph type="dt" sz="half" idx="10"/>
          </p:nvPr>
        </p:nvSpPr>
        <p:spPr/>
        <p:txBody>
          <a:bodyPr/>
          <a:lstStyle/>
          <a:p>
            <a:fld id="{C117DEDA-7924-4B19-B056-A661A244EAE5}" type="datetimeFigureOut">
              <a:rPr lang="en-US" smtClean="0"/>
              <a:t>9/22/2023</a:t>
            </a:fld>
            <a:endParaRPr lang="en-US"/>
          </a:p>
        </p:txBody>
      </p:sp>
      <p:sp>
        <p:nvSpPr>
          <p:cNvPr id="5" name="Footer Placeholder 4">
            <a:extLst>
              <a:ext uri="{FF2B5EF4-FFF2-40B4-BE49-F238E27FC236}">
                <a16:creationId xmlns:a16="http://schemas.microsoft.com/office/drawing/2014/main" id="{CE16E063-1F02-A477-20CE-B6480624E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A904D-A84B-B706-0D6A-A7364E4B5C26}"/>
              </a:ext>
            </a:extLst>
          </p:cNvPr>
          <p:cNvSpPr>
            <a:spLocks noGrp="1"/>
          </p:cNvSpPr>
          <p:nvPr>
            <p:ph type="sldNum" sz="quarter" idx="12"/>
          </p:nvPr>
        </p:nvSpPr>
        <p:spPr/>
        <p:txBody>
          <a:bodyPr/>
          <a:lstStyle/>
          <a:p>
            <a:fld id="{67E13594-F63D-4199-BDA5-A7697B3F066E}" type="slidenum">
              <a:rPr lang="en-US" smtClean="0"/>
              <a:t>‹#›</a:t>
            </a:fld>
            <a:endParaRPr lang="en-US"/>
          </a:p>
        </p:txBody>
      </p:sp>
    </p:spTree>
    <p:extLst>
      <p:ext uri="{BB962C8B-B14F-4D97-AF65-F5344CB8AC3E}">
        <p14:creationId xmlns:p14="http://schemas.microsoft.com/office/powerpoint/2010/main" val="2978349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6FE4-9D40-EC04-57AE-F5B05B97EE60}"/>
              </a:ext>
            </a:extLst>
          </p:cNvPr>
          <p:cNvSpPr>
            <a:spLocks noGrp="1"/>
          </p:cNvSpPr>
          <p:nvPr>
            <p:ph type="ctrTitle"/>
          </p:nvPr>
        </p:nvSpPr>
        <p:spPr>
          <a:xfrm>
            <a:off x="780288" y="1833530"/>
            <a:ext cx="5315712" cy="1950021"/>
          </a:xfrm>
        </p:spPr>
        <p:txBody>
          <a:bodyPr anchor="b"/>
          <a:lstStyle>
            <a:lvl1pPr algn="ctr">
              <a:defRPr sz="6000"/>
            </a:lvl1pPr>
          </a:lstStyle>
          <a:p>
            <a:r>
              <a:rPr lang="en-US"/>
              <a:t>Click to edit Master</a:t>
            </a:r>
          </a:p>
        </p:txBody>
      </p:sp>
      <p:sp>
        <p:nvSpPr>
          <p:cNvPr id="3" name="Subtitle 2">
            <a:extLst>
              <a:ext uri="{FF2B5EF4-FFF2-40B4-BE49-F238E27FC236}">
                <a16:creationId xmlns:a16="http://schemas.microsoft.com/office/drawing/2014/main" id="{FDBE369E-1233-3909-A7CD-3F29AFB52770}"/>
              </a:ext>
            </a:extLst>
          </p:cNvPr>
          <p:cNvSpPr>
            <a:spLocks noGrp="1"/>
          </p:cNvSpPr>
          <p:nvPr>
            <p:ph type="subTitle" idx="1"/>
          </p:nvPr>
        </p:nvSpPr>
        <p:spPr>
          <a:xfrm>
            <a:off x="2066544" y="3967163"/>
            <a:ext cx="2743200" cy="81451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3A04C2-D1F0-3119-C321-CC5299CFB7FE}"/>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5" name="Footer Placeholder 4">
            <a:extLst>
              <a:ext uri="{FF2B5EF4-FFF2-40B4-BE49-F238E27FC236}">
                <a16:creationId xmlns:a16="http://schemas.microsoft.com/office/drawing/2014/main" id="{D477D719-EEC3-B9C6-7594-35C5C6851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B7A6F-2C11-A4C4-962F-4B3CA501000B}"/>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413990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6" name="Title 1">
            <a:extLst>
              <a:ext uri="{FF2B5EF4-FFF2-40B4-BE49-F238E27FC236}">
                <a16:creationId xmlns:a16="http://schemas.microsoft.com/office/drawing/2014/main" id="{0EDCE029-ABA3-464D-1701-6037CD68D6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623F53CE-137F-8BCB-1C61-C22BE161D4E8}"/>
              </a:ext>
            </a:extLst>
          </p:cNvPr>
          <p:cNvSpPr>
            <a:spLocks noGrp="1"/>
          </p:cNvSpPr>
          <p:nvPr>
            <p:ph sz="half" idx="1"/>
          </p:nvPr>
        </p:nvSpPr>
        <p:spPr>
          <a:xfrm>
            <a:off x="838200" y="1825625"/>
            <a:ext cx="10515600" cy="435133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659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85AC9C-E6F8-DFC9-2151-B2936D98CEE8}"/>
              </a:ext>
            </a:extLst>
          </p:cNvPr>
          <p:cNvSpPr>
            <a:spLocks noGrp="1"/>
          </p:cNvSpPr>
          <p:nvPr>
            <p:ph sz="half" idx="1"/>
          </p:nvPr>
        </p:nvSpPr>
        <p:spPr>
          <a:xfrm>
            <a:off x="838200" y="1825625"/>
            <a:ext cx="5181600" cy="435133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6D8774-6225-E198-105D-0253C06663FD}"/>
              </a:ext>
            </a:extLst>
          </p:cNvPr>
          <p:cNvSpPr>
            <a:spLocks noGrp="1"/>
          </p:cNvSpPr>
          <p:nvPr>
            <p:ph sz="half" idx="2"/>
          </p:nvPr>
        </p:nvSpPr>
        <p:spPr>
          <a:xfrm>
            <a:off x="6172200" y="1825625"/>
            <a:ext cx="5181600" cy="435133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8490F0-3BAA-A512-2EF4-026A9C9AA0B8}"/>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6" name="Footer Placeholder 5">
            <a:extLst>
              <a:ext uri="{FF2B5EF4-FFF2-40B4-BE49-F238E27FC236}">
                <a16:creationId xmlns:a16="http://schemas.microsoft.com/office/drawing/2014/main" id="{2D7D1A38-DC82-1BD6-4077-2D6AE6AB37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F94F7-884E-8386-7DFF-87C03EF49E5C}"/>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8" name="Title 1">
            <a:extLst>
              <a:ext uri="{FF2B5EF4-FFF2-40B4-BE49-F238E27FC236}">
                <a16:creationId xmlns:a16="http://schemas.microsoft.com/office/drawing/2014/main" id="{841AA1EB-53E7-9106-B031-12CBD31702F7}"/>
              </a:ext>
            </a:extLst>
          </p:cNvPr>
          <p:cNvSpPr txBox="1">
            <a:spLocks/>
          </p:cNvSpPr>
          <p:nvPr userDrawn="1"/>
        </p:nvSpPr>
        <p:spPr>
          <a:xfrm>
            <a:off x="839788"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A74B7"/>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856740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5CF2-2CC7-2A4B-6358-7BF845D17C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80FF87-5CDD-C505-5FC0-82D048DF7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CC34CF-CD90-E2B2-C3DB-9A70FEC513BB}"/>
              </a:ext>
            </a:extLst>
          </p:cNvPr>
          <p:cNvSpPr>
            <a:spLocks noGrp="1"/>
          </p:cNvSpPr>
          <p:nvPr>
            <p:ph sz="half" idx="2"/>
          </p:nvPr>
        </p:nvSpPr>
        <p:spPr>
          <a:xfrm>
            <a:off x="839788" y="2505075"/>
            <a:ext cx="5157787" cy="368458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62D817-6546-3AF2-AC00-10B642AA15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8AF782-BE5B-D38A-7F8A-75AEAD6B67ED}"/>
              </a:ext>
            </a:extLst>
          </p:cNvPr>
          <p:cNvSpPr>
            <a:spLocks noGrp="1"/>
          </p:cNvSpPr>
          <p:nvPr>
            <p:ph sz="quarter" idx="4"/>
          </p:nvPr>
        </p:nvSpPr>
        <p:spPr>
          <a:xfrm>
            <a:off x="6172200" y="2505075"/>
            <a:ext cx="5183188" cy="368458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9F7C03-54FD-D103-BF76-373261C1FDDF}"/>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8" name="Footer Placeholder 7">
            <a:extLst>
              <a:ext uri="{FF2B5EF4-FFF2-40B4-BE49-F238E27FC236}">
                <a16:creationId xmlns:a16="http://schemas.microsoft.com/office/drawing/2014/main" id="{972D61A1-315E-3324-6A90-482E7F6F29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60DDCC-0104-0BEC-CE89-E14301A182C3}"/>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1269520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27DF0-6FFB-86B5-83F6-2E8758B065AB}"/>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3" name="Footer Placeholder 2">
            <a:extLst>
              <a:ext uri="{FF2B5EF4-FFF2-40B4-BE49-F238E27FC236}">
                <a16:creationId xmlns:a16="http://schemas.microsoft.com/office/drawing/2014/main" id="{1C88AAC8-C89E-BFF2-5D4B-3D5DEBD3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92B77-FF51-6812-8ED6-348A5A61B666}"/>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7" name="Picture Placeholder 6">
            <a:extLst>
              <a:ext uri="{FF2B5EF4-FFF2-40B4-BE49-F238E27FC236}">
                <a16:creationId xmlns:a16="http://schemas.microsoft.com/office/drawing/2014/main" id="{E8789742-E962-A59E-C8CC-9E59E07A9C90}"/>
              </a:ext>
            </a:extLst>
          </p:cNvPr>
          <p:cNvSpPr>
            <a:spLocks noGrp="1"/>
          </p:cNvSpPr>
          <p:nvPr>
            <p:ph type="pic" sz="quarter" idx="13"/>
          </p:nvPr>
        </p:nvSpPr>
        <p:spPr>
          <a:xfrm>
            <a:off x="5568950" y="0"/>
            <a:ext cx="6623050" cy="6858000"/>
          </a:xfrm>
        </p:spPr>
        <p:txBody>
          <a:bodyPr/>
          <a:lstStyle/>
          <a:p>
            <a:endParaRPr lang="en-US"/>
          </a:p>
        </p:txBody>
      </p:sp>
      <p:sp>
        <p:nvSpPr>
          <p:cNvPr id="8" name="Content Placeholder 2">
            <a:extLst>
              <a:ext uri="{FF2B5EF4-FFF2-40B4-BE49-F238E27FC236}">
                <a16:creationId xmlns:a16="http://schemas.microsoft.com/office/drawing/2014/main" id="{F2671FA0-8DC1-81A1-02D9-72849779D229}"/>
              </a:ext>
            </a:extLst>
          </p:cNvPr>
          <p:cNvSpPr>
            <a:spLocks noGrp="1"/>
          </p:cNvSpPr>
          <p:nvPr>
            <p:ph sz="half" idx="1"/>
          </p:nvPr>
        </p:nvSpPr>
        <p:spPr>
          <a:xfrm>
            <a:off x="838200" y="2239861"/>
            <a:ext cx="4419600" cy="3937102"/>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6139FF9-67E6-4393-4789-653D6E44BC88}"/>
              </a:ext>
            </a:extLst>
          </p:cNvPr>
          <p:cNvSpPr>
            <a:spLocks noGrp="1"/>
          </p:cNvSpPr>
          <p:nvPr>
            <p:ph type="title"/>
          </p:nvPr>
        </p:nvSpPr>
        <p:spPr>
          <a:xfrm>
            <a:off x="839788" y="457200"/>
            <a:ext cx="4418012" cy="1600200"/>
          </a:xfr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158983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CC28C-D9A9-33FD-6C77-B18D8CA2B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EEB510-A676-D710-7071-EBD4363B96D1}"/>
              </a:ext>
            </a:extLst>
          </p:cNvPr>
          <p:cNvSpPr>
            <a:spLocks noGrp="1"/>
          </p:cNvSpPr>
          <p:nvPr>
            <p:ph idx="1"/>
          </p:nvPr>
        </p:nvSpPr>
        <p:spPr>
          <a:xfrm>
            <a:off x="5183188" y="987425"/>
            <a:ext cx="6172200" cy="4873625"/>
          </a:xfrm>
        </p:spPr>
        <p:txBody>
          <a:bodyPr/>
          <a:lstStyle>
            <a:lvl1pPr>
              <a:defRPr sz="3200"/>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987394-E41C-E023-0781-8A9F1CB910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2B542-9B48-55F5-3F40-45D4E6BED496}"/>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6" name="Footer Placeholder 5">
            <a:extLst>
              <a:ext uri="{FF2B5EF4-FFF2-40B4-BE49-F238E27FC236}">
                <a16:creationId xmlns:a16="http://schemas.microsoft.com/office/drawing/2014/main" id="{AA5634BE-034F-B784-B3CE-5C2E6B73E9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F0717-2FB6-8ABD-D5B6-3CBF8C4DE590}"/>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422900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48679-FFF8-0DA6-B1D2-1032633096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851CD1-69F9-B0ED-4A9E-90D4C5473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7DFC9A-D9BA-A997-98E6-40BCA58652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81514-0203-F0A5-1BB2-2E3F78DCB1C6}"/>
              </a:ext>
            </a:extLst>
          </p:cNvPr>
          <p:cNvSpPr>
            <a:spLocks noGrp="1"/>
          </p:cNvSpPr>
          <p:nvPr>
            <p:ph type="dt" sz="half" idx="10"/>
          </p:nvPr>
        </p:nvSpPr>
        <p:spPr/>
        <p:txBody>
          <a:bodyPr/>
          <a:lstStyle/>
          <a:p>
            <a:fld id="{76B84C95-4788-4924-ABDD-4E2E16AFE16F}" type="datetimeFigureOut">
              <a:rPr lang="en-US" smtClean="0"/>
              <a:t>9/22/2023</a:t>
            </a:fld>
            <a:endParaRPr lang="en-US"/>
          </a:p>
        </p:txBody>
      </p:sp>
      <p:sp>
        <p:nvSpPr>
          <p:cNvPr id="6" name="Footer Placeholder 5">
            <a:extLst>
              <a:ext uri="{FF2B5EF4-FFF2-40B4-BE49-F238E27FC236}">
                <a16:creationId xmlns:a16="http://schemas.microsoft.com/office/drawing/2014/main" id="{5C0A8BE7-5041-DD83-2C29-F2D80850E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1C840-EF3B-6DDF-352F-1A40055CBEC9}"/>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1720635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468836-D6B3-E528-E2AE-5D5A27596CF3}"/>
              </a:ext>
            </a:extLst>
          </p:cNvPr>
          <p:cNvSpPr>
            <a:spLocks noGrp="1"/>
          </p:cNvSpPr>
          <p:nvPr>
            <p:ph type="title"/>
          </p:nvPr>
        </p:nvSpPr>
        <p:spPr>
          <a:xfrm>
            <a:off x="6754368" y="2129917"/>
            <a:ext cx="5059680" cy="98818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EF7C0-E170-94E3-DEFC-36859F3BEE5D}"/>
              </a:ext>
            </a:extLst>
          </p:cNvPr>
          <p:cNvSpPr>
            <a:spLocks noGrp="1"/>
          </p:cNvSpPr>
          <p:nvPr>
            <p:ph type="body" idx="1"/>
          </p:nvPr>
        </p:nvSpPr>
        <p:spPr>
          <a:xfrm>
            <a:off x="6754368" y="3288665"/>
            <a:ext cx="3953256" cy="2380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EBE2E-E7FD-563A-270A-2879658466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84C95-4788-4924-ABDD-4E2E16AFE16F}" type="datetimeFigureOut">
              <a:rPr lang="en-US" smtClean="0"/>
              <a:t>9/22/2023</a:t>
            </a:fld>
            <a:endParaRPr lang="en-US"/>
          </a:p>
        </p:txBody>
      </p:sp>
      <p:sp>
        <p:nvSpPr>
          <p:cNvPr id="5" name="Footer Placeholder 4">
            <a:extLst>
              <a:ext uri="{FF2B5EF4-FFF2-40B4-BE49-F238E27FC236}">
                <a16:creationId xmlns:a16="http://schemas.microsoft.com/office/drawing/2014/main" id="{62FADA65-4B38-1178-D1AF-12D53700C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773BC2-763A-A984-B477-F8565FE64B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55AFF-BEBF-49A0-88B2-89BB5A69A3D7}" type="slidenum">
              <a:rPr lang="en-US" smtClean="0"/>
              <a:t>‹#›</a:t>
            </a:fld>
            <a:endParaRPr lang="en-US"/>
          </a:p>
        </p:txBody>
      </p:sp>
    </p:spTree>
    <p:extLst>
      <p:ext uri="{BB962C8B-B14F-4D97-AF65-F5344CB8AC3E}">
        <p14:creationId xmlns:p14="http://schemas.microsoft.com/office/powerpoint/2010/main" val="404093105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 id="2147483654" r:id="rId4"/>
    <p:sldLayoutId id="2147483652" r:id="rId5"/>
    <p:sldLayoutId id="2147483653" r:id="rId6"/>
    <p:sldLayoutId id="2147483655" r:id="rId7"/>
    <p:sldLayoutId id="2147483656" r:id="rId8"/>
    <p:sldLayoutId id="2147483657" r:id="rId9"/>
    <p:sldLayoutId id="2147483663" r:id="rId10"/>
    <p:sldLayoutId id="2147483677" r:id="rId11"/>
    <p:sldLayoutId id="2147483678" r:id="rId12"/>
    <p:sldLayoutId id="2147483679" r:id="rId13"/>
  </p:sldLayoutIdLst>
  <p:txStyles>
    <p:titleStyle>
      <a:lvl1pPr algn="l" defTabSz="914400" rtl="0" eaLnBrk="1" latinLnBrk="0" hangingPunct="1">
        <a:lnSpc>
          <a:spcPct val="90000"/>
        </a:lnSpc>
        <a:spcBef>
          <a:spcPct val="0"/>
        </a:spcBef>
        <a:buNone/>
        <a:defRPr sz="4400" b="1" kern="1200">
          <a:solidFill>
            <a:srgbClr val="3A74B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95FD9F-632D-9E52-4512-B34C37546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1C7048-AD1B-5878-0028-91C519BB39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09F5E-6029-0BF4-5525-4BF235F76C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A1CD5-4656-49D1-924F-EC3D1FA3EA15}" type="datetimeFigureOut">
              <a:rPr lang="en-US" smtClean="0"/>
              <a:t>9/22/2023</a:t>
            </a:fld>
            <a:endParaRPr lang="en-US"/>
          </a:p>
        </p:txBody>
      </p:sp>
      <p:sp>
        <p:nvSpPr>
          <p:cNvPr id="5" name="Footer Placeholder 4">
            <a:extLst>
              <a:ext uri="{FF2B5EF4-FFF2-40B4-BE49-F238E27FC236}">
                <a16:creationId xmlns:a16="http://schemas.microsoft.com/office/drawing/2014/main" id="{FE99B3FB-B30A-8A6F-B28D-5DEB28FEC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2F2114-AB6A-CFE1-C4DF-E163EC7481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D7AB2-9C92-4718-951F-EE8D804EBCB8}" type="slidenum">
              <a:rPr lang="en-US" smtClean="0"/>
              <a:t>‹#›</a:t>
            </a:fld>
            <a:endParaRPr lang="en-US"/>
          </a:p>
        </p:txBody>
      </p:sp>
    </p:spTree>
    <p:extLst>
      <p:ext uri="{BB962C8B-B14F-4D97-AF65-F5344CB8AC3E}">
        <p14:creationId xmlns:p14="http://schemas.microsoft.com/office/powerpoint/2010/main" val="216649494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80" r:id="rId10"/>
  </p:sldLayoutIdLst>
  <p:txStyles>
    <p:titleStyle>
      <a:lvl1pPr algn="l" defTabSz="914400" rtl="0" eaLnBrk="1" latinLnBrk="0" hangingPunct="1">
        <a:lnSpc>
          <a:spcPct val="90000"/>
        </a:lnSpc>
        <a:spcBef>
          <a:spcPct val="0"/>
        </a:spcBef>
        <a:buNone/>
        <a:defRPr sz="4400" b="1" kern="1200">
          <a:solidFill>
            <a:schemeClr val="bg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6592CE-F7C4-BC91-6143-561EF16064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0F4BEE-78FE-9D75-6C94-D36E4F4763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1EEF4-1A1E-D9DB-83E4-8E8816727E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7DEDA-7924-4B19-B056-A661A244EAE5}" type="datetimeFigureOut">
              <a:rPr lang="en-US" smtClean="0"/>
              <a:t>9/22/2023</a:t>
            </a:fld>
            <a:endParaRPr lang="en-US"/>
          </a:p>
        </p:txBody>
      </p:sp>
      <p:sp>
        <p:nvSpPr>
          <p:cNvPr id="5" name="Footer Placeholder 4">
            <a:extLst>
              <a:ext uri="{FF2B5EF4-FFF2-40B4-BE49-F238E27FC236}">
                <a16:creationId xmlns:a16="http://schemas.microsoft.com/office/drawing/2014/main" id="{07F8D1C9-6824-3ADD-9C5C-D7E0C9B09D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51C3A0-1C27-49E8-4713-7BE2F11373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13594-F63D-4199-BDA5-A7697B3F066E}" type="slidenum">
              <a:rPr lang="en-US" smtClean="0"/>
              <a:t>‹#›</a:t>
            </a:fld>
            <a:endParaRPr lang="en-US"/>
          </a:p>
        </p:txBody>
      </p:sp>
    </p:spTree>
    <p:extLst>
      <p:ext uri="{BB962C8B-B14F-4D97-AF65-F5344CB8AC3E}">
        <p14:creationId xmlns:p14="http://schemas.microsoft.com/office/powerpoint/2010/main" val="943156147"/>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rgbClr val="3A74B7"/>
          </a:solidFill>
          <a:latin typeface="Roboto Bold" panose="02000000000000000000" pitchFamily="2" charset="0"/>
          <a:ea typeface="Roboto Bold" panose="02000000000000000000" pitchFamily="2" charset="0"/>
          <a:cs typeface="Roboto Bold"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Bold" panose="02000000000000000000" pitchFamily="2" charset="0"/>
          <a:ea typeface="Roboto Condensed Bold" panose="02000000000000000000" pitchFamily="2" charset="0"/>
          <a:cs typeface="Roboto Condensed Bold"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Roboto Condensed Bold"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Roboto Condensed Bold"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Condensed Bold"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Condensed Bold"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support.agilefleet.com/" TargetMode="Externa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CAA4-4EFD-4BCF-26C5-8862958A4FA2}"/>
              </a:ext>
            </a:extLst>
          </p:cNvPr>
          <p:cNvSpPr>
            <a:spLocks noGrp="1"/>
          </p:cNvSpPr>
          <p:nvPr>
            <p:ph type="ctrTitle"/>
          </p:nvPr>
        </p:nvSpPr>
        <p:spPr>
          <a:xfrm>
            <a:off x="6606862" y="2248678"/>
            <a:ext cx="5164428" cy="1914931"/>
          </a:xfrm>
        </p:spPr>
        <p:txBody>
          <a:bodyPr>
            <a:normAutofit fontScale="90000"/>
          </a:bodyPr>
          <a:lstStyle/>
          <a:p>
            <a:r>
              <a:rPr lang="en-US" sz="4800">
                <a:latin typeface="Roboto"/>
                <a:ea typeface="Roboto"/>
                <a:cs typeface="Arial"/>
              </a:rPr>
              <a:t>FleetCommander Enhancements 5.10, 5.11, 5.12</a:t>
            </a:r>
            <a:endParaRPr lang="en-US" sz="4800" b="1">
              <a:solidFill>
                <a:srgbClr val="3A74B7"/>
              </a:solidFill>
              <a:latin typeface="Roboto" panose="02000000000000000000" pitchFamily="2" charset="0"/>
              <a:ea typeface="Roboto" panose="02000000000000000000" pitchFamily="2" charset="0"/>
              <a:cs typeface="Arial" panose="020B0604020202020204" pitchFamily="34" charset="0"/>
            </a:endParaRPr>
          </a:p>
        </p:txBody>
      </p:sp>
      <p:sp>
        <p:nvSpPr>
          <p:cNvPr id="3" name="Subtitle 2">
            <a:extLst>
              <a:ext uri="{FF2B5EF4-FFF2-40B4-BE49-F238E27FC236}">
                <a16:creationId xmlns:a16="http://schemas.microsoft.com/office/drawing/2014/main" id="{CD45CEFF-E6CC-AC20-086B-53D9066DDAC5}"/>
              </a:ext>
            </a:extLst>
          </p:cNvPr>
          <p:cNvSpPr>
            <a:spLocks noGrp="1"/>
          </p:cNvSpPr>
          <p:nvPr>
            <p:ph type="subTitle" idx="1"/>
          </p:nvPr>
        </p:nvSpPr>
        <p:spPr>
          <a:xfrm>
            <a:off x="6606863" y="4388560"/>
            <a:ext cx="5164427" cy="506323"/>
          </a:xfrm>
        </p:spPr>
        <p:txBody>
          <a:bodyPr/>
          <a:lstStyle/>
          <a:p>
            <a:r>
              <a:rPr lang="en-US">
                <a:latin typeface="Roboto Condensed" panose="02000000000000000000" pitchFamily="2" charset="0"/>
                <a:ea typeface="Roboto Condensed" panose="02000000000000000000" pitchFamily="2" charset="0"/>
                <a:cs typeface="Arial" panose="020B0604020202020204" pitchFamily="34" charset="0"/>
              </a:rPr>
              <a:t>Dave Kennerley</a:t>
            </a:r>
          </a:p>
        </p:txBody>
      </p:sp>
    </p:spTree>
    <p:extLst>
      <p:ext uri="{BB962C8B-B14F-4D97-AF65-F5344CB8AC3E}">
        <p14:creationId xmlns:p14="http://schemas.microsoft.com/office/powerpoint/2010/main" val="295635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Configurable Information Page Titles</a:t>
            </a:r>
          </a:p>
        </p:txBody>
      </p:sp>
      <p:sp>
        <p:nvSpPr>
          <p:cNvPr id="7" name="TextBox 6">
            <a:extLst>
              <a:ext uri="{FF2B5EF4-FFF2-40B4-BE49-F238E27FC236}">
                <a16:creationId xmlns:a16="http://schemas.microsoft.com/office/drawing/2014/main" id="{484D21CC-8949-F74C-6C39-40FD8F0AAD22}"/>
              </a:ext>
            </a:extLst>
          </p:cNvPr>
          <p:cNvSpPr txBox="1"/>
          <p:nvPr/>
        </p:nvSpPr>
        <p:spPr>
          <a:xfrm>
            <a:off x="3049588" y="1092216"/>
            <a:ext cx="8638286" cy="51485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defTabSz="412626" hangingPunct="0">
              <a:lnSpc>
                <a:spcPct val="107000"/>
              </a:lnSpc>
              <a:spcAft>
                <a:spcPts val="790"/>
              </a:spcAft>
            </a:pPr>
            <a:r>
              <a:rPr lang="en-US" sz="2000" b="1" kern="0">
                <a:solidFill>
                  <a:srgbClr val="000000"/>
                </a:solidFill>
                <a:latin typeface="Arial"/>
                <a:cs typeface="Arial"/>
                <a:sym typeface="Helvetica Neue"/>
              </a:rPr>
              <a:t>Introduced Page Titles</a:t>
            </a:r>
            <a:endParaRPr lang="en-US" sz="2000" b="1" kern="0">
              <a:solidFill>
                <a:srgbClr val="000000"/>
              </a:solidFill>
              <a:latin typeface="Arial"/>
              <a:cs typeface="Arial"/>
            </a:endParaRPr>
          </a:p>
          <a:p>
            <a:pPr marL="2540" defTabSz="412626" hangingPunct="0">
              <a:lnSpc>
                <a:spcPct val="107000"/>
              </a:lnSpc>
              <a:spcAft>
                <a:spcPts val="790"/>
              </a:spcAft>
            </a:pPr>
            <a:r>
              <a:rPr lang="en-US" sz="2000" kern="0">
                <a:solidFill>
                  <a:srgbClr val="000000"/>
                </a:solidFill>
                <a:latin typeface="Arial"/>
                <a:cs typeface="Arial"/>
                <a:sym typeface="Helvetica Neue"/>
              </a:rPr>
              <a:t>On the Welcome Page, the page titles can now be changed for the configurable user content under the “Information” section.</a:t>
            </a:r>
            <a:endParaRPr lang="en-US" sz="2000" kern="0">
              <a:solidFill>
                <a:srgbClr val="000000"/>
              </a:solidFill>
              <a:latin typeface="Arial"/>
              <a:cs typeface="Arial"/>
            </a:endParaRPr>
          </a:p>
          <a:p>
            <a:pPr marL="2540" defTabSz="412626" hangingPunct="0">
              <a:lnSpc>
                <a:spcPct val="107000"/>
              </a:lnSpc>
              <a:spcAft>
                <a:spcPts val="790"/>
              </a:spcAft>
            </a:pPr>
            <a:endParaRPr lang="en-US" sz="900" b="1" kern="0">
              <a:solidFill>
                <a:srgbClr val="000000"/>
              </a:solidFill>
              <a:latin typeface="Arial"/>
              <a:cs typeface="Arial"/>
            </a:endParaRPr>
          </a:p>
          <a:p>
            <a:pPr marL="2540" defTabSz="412626" hangingPunct="0">
              <a:lnSpc>
                <a:spcPct val="107000"/>
              </a:lnSpc>
              <a:spcAft>
                <a:spcPts val="790"/>
              </a:spcAft>
            </a:pPr>
            <a:r>
              <a:rPr lang="en-US" sz="2000" kern="0">
                <a:solidFill>
                  <a:srgbClr val="000000"/>
                </a:solidFill>
                <a:latin typeface="Arial"/>
                <a:cs typeface="Arial"/>
                <a:sym typeface="Helvetica Neue"/>
              </a:rPr>
              <a:t>This includes the following headings:</a:t>
            </a:r>
            <a:endParaRPr lang="en-US" sz="2000" kern="0">
              <a:solidFill>
                <a:srgbClr val="000000"/>
              </a:solidFill>
              <a:latin typeface="Arial"/>
              <a:cs typeface="Arial"/>
            </a:endParaRPr>
          </a:p>
          <a:p>
            <a:pPr marL="288290" indent="-285750" defTabSz="412626" hangingPunct="0">
              <a:spcAft>
                <a:spcPts val="790"/>
              </a:spcAft>
              <a:buFont typeface="Arial" panose="020B0604020202020204" pitchFamily="34" charset="0"/>
              <a:buChar char="•"/>
            </a:pPr>
            <a:r>
              <a:rPr lang="en-US" sz="2000" b="1" kern="0">
                <a:solidFill>
                  <a:srgbClr val="000000"/>
                </a:solidFill>
                <a:latin typeface="Arial"/>
                <a:cs typeface="Arial"/>
                <a:sym typeface="Helvetica Neue"/>
              </a:rPr>
              <a:t>Instructions</a:t>
            </a:r>
            <a:endParaRPr lang="en-US" sz="2000" b="1" kern="0">
              <a:solidFill>
                <a:srgbClr val="000000"/>
              </a:solidFill>
              <a:latin typeface="Arial"/>
              <a:cs typeface="Arial"/>
            </a:endParaRPr>
          </a:p>
          <a:p>
            <a:pPr marL="288290" indent="-285750" defTabSz="412626" hangingPunct="0">
              <a:spcAft>
                <a:spcPts val="790"/>
              </a:spcAft>
              <a:buFont typeface="Arial" panose="020B0604020202020204" pitchFamily="34" charset="0"/>
              <a:buChar char="•"/>
            </a:pPr>
            <a:r>
              <a:rPr lang="en-US" sz="2000" b="1" kern="0">
                <a:solidFill>
                  <a:srgbClr val="000000"/>
                </a:solidFill>
                <a:latin typeface="Arial"/>
                <a:cs typeface="Arial"/>
                <a:sym typeface="Helvetica Neue"/>
              </a:rPr>
              <a:t>Policies</a:t>
            </a:r>
            <a:endParaRPr lang="en-US" sz="2000" b="1" kern="0">
              <a:solidFill>
                <a:srgbClr val="000000"/>
              </a:solidFill>
              <a:latin typeface="Arial"/>
              <a:cs typeface="Arial"/>
            </a:endParaRPr>
          </a:p>
          <a:p>
            <a:pPr marL="288290" indent="-285750" defTabSz="412626" hangingPunct="0">
              <a:spcAft>
                <a:spcPts val="790"/>
              </a:spcAft>
              <a:buFont typeface="Arial" panose="020B0604020202020204" pitchFamily="34" charset="0"/>
              <a:buChar char="•"/>
            </a:pPr>
            <a:r>
              <a:rPr lang="en-US" sz="2000" b="1" kern="0">
                <a:solidFill>
                  <a:srgbClr val="000000"/>
                </a:solidFill>
                <a:latin typeface="Arial"/>
                <a:cs typeface="Arial"/>
                <a:sym typeface="Helvetica Neue"/>
              </a:rPr>
              <a:t>Contact Us</a:t>
            </a:r>
            <a:endParaRPr lang="en-US" sz="2000" b="1" kern="0">
              <a:solidFill>
                <a:srgbClr val="000000"/>
              </a:solidFill>
              <a:latin typeface="Arial"/>
              <a:cs typeface="Arial"/>
            </a:endParaRPr>
          </a:p>
          <a:p>
            <a:pPr marL="288290" indent="-285750" defTabSz="412626" hangingPunct="0">
              <a:spcAft>
                <a:spcPts val="790"/>
              </a:spcAft>
              <a:buFont typeface="Arial" panose="020B0604020202020204" pitchFamily="34" charset="0"/>
              <a:buChar char="•"/>
            </a:pPr>
            <a:r>
              <a:rPr lang="en-US" sz="2000" b="1" kern="0">
                <a:solidFill>
                  <a:srgbClr val="000000"/>
                </a:solidFill>
                <a:latin typeface="Arial"/>
                <a:cs typeface="Arial"/>
                <a:sym typeface="Helvetica Neue"/>
              </a:rPr>
              <a:t>Vehicles and Rates</a:t>
            </a:r>
            <a:endParaRPr lang="en-US" sz="2000" b="1" kern="0">
              <a:solidFill>
                <a:srgbClr val="000000"/>
              </a:solidFill>
              <a:latin typeface="Arial"/>
              <a:cs typeface="Arial"/>
            </a:endParaRPr>
          </a:p>
          <a:p>
            <a:pPr marL="288290" indent="-285750" defTabSz="412626" hangingPunct="0">
              <a:spcAft>
                <a:spcPts val="790"/>
              </a:spcAft>
              <a:buFont typeface="Arial" panose="020B0604020202020204" pitchFamily="34" charset="0"/>
              <a:buChar char="•"/>
            </a:pPr>
            <a:r>
              <a:rPr lang="en-US" sz="2000" b="1" kern="0">
                <a:solidFill>
                  <a:srgbClr val="000000"/>
                </a:solidFill>
                <a:latin typeface="Arial"/>
                <a:cs typeface="Arial"/>
                <a:sym typeface="Helvetica Neue"/>
              </a:rPr>
              <a:t>Locations</a:t>
            </a:r>
            <a:endParaRPr lang="en-US" sz="2000" b="1" kern="0">
              <a:solidFill>
                <a:srgbClr val="000000"/>
              </a:solidFill>
              <a:latin typeface="Arial"/>
              <a:cs typeface="Arial"/>
            </a:endParaRPr>
          </a:p>
          <a:p>
            <a:pPr marL="288290" indent="-285750" defTabSz="412626" hangingPunct="0">
              <a:spcAft>
                <a:spcPts val="790"/>
              </a:spcAft>
              <a:buFont typeface="Arial" panose="020B0604020202020204" pitchFamily="34" charset="0"/>
              <a:buChar char="•"/>
            </a:pPr>
            <a:r>
              <a:rPr lang="en-US" sz="2000" b="1" kern="0">
                <a:solidFill>
                  <a:srgbClr val="000000"/>
                </a:solidFill>
                <a:latin typeface="Arial"/>
                <a:cs typeface="Arial"/>
                <a:sym typeface="Helvetica Neue"/>
              </a:rPr>
              <a:t>FAQs</a:t>
            </a:r>
            <a:endParaRPr lang="en-US" sz="2000" b="1" kern="0">
              <a:solidFill>
                <a:srgbClr val="000000"/>
              </a:solidFill>
              <a:latin typeface="Arial"/>
              <a:cs typeface="Arial"/>
            </a:endParaRPr>
          </a:p>
          <a:p>
            <a:pPr marL="288290" indent="-285750" defTabSz="412626" hangingPunct="0">
              <a:spcAft>
                <a:spcPts val="790"/>
              </a:spcAft>
              <a:buFont typeface="Arial" panose="020B0604020202020204" pitchFamily="34" charset="0"/>
              <a:buChar char="•"/>
            </a:pPr>
            <a:r>
              <a:rPr lang="en-US" sz="2000" b="1" kern="0">
                <a:solidFill>
                  <a:srgbClr val="000000"/>
                </a:solidFill>
                <a:latin typeface="Arial"/>
                <a:cs typeface="Arial"/>
                <a:sym typeface="Helvetica Neue"/>
              </a:rPr>
              <a:t>Terms of Use</a:t>
            </a:r>
            <a:endParaRPr lang="en-US" sz="2000" b="1" kern="0">
              <a:solidFill>
                <a:srgbClr val="000000"/>
              </a:solidFill>
              <a:latin typeface="Arial"/>
              <a:cs typeface="Arial"/>
            </a:endParaRPr>
          </a:p>
          <a:p>
            <a:pPr marL="288290" indent="-285750" defTabSz="412626" hangingPunct="0">
              <a:spcAft>
                <a:spcPts val="790"/>
              </a:spcAft>
              <a:buFont typeface="Arial" panose="020B0604020202020204" pitchFamily="34" charset="0"/>
              <a:buChar char="•"/>
            </a:pPr>
            <a:r>
              <a:rPr lang="en-US" sz="2000" b="1" kern="0">
                <a:solidFill>
                  <a:srgbClr val="000000"/>
                </a:solidFill>
                <a:latin typeface="Arial"/>
                <a:cs typeface="Arial"/>
                <a:sym typeface="Helvetica Neue"/>
              </a:rPr>
              <a:t>Privacy Statement</a:t>
            </a:r>
            <a:endParaRPr lang="en-US" sz="1600" b="1" kern="0">
              <a:solidFill>
                <a:srgbClr val="000000"/>
              </a:solidFill>
              <a:latin typeface="Arial"/>
              <a:cs typeface="Arial"/>
            </a:endParaRPr>
          </a:p>
        </p:txBody>
      </p:sp>
      <p:pic>
        <p:nvPicPr>
          <p:cNvPr id="2" name="Picture 1">
            <a:extLst>
              <a:ext uri="{FF2B5EF4-FFF2-40B4-BE49-F238E27FC236}">
                <a16:creationId xmlns:a16="http://schemas.microsoft.com/office/drawing/2014/main" id="{98AF5FE2-E14D-70D5-1E2B-8FAB71AB83B0}"/>
              </a:ext>
            </a:extLst>
          </p:cNvPr>
          <p:cNvPicPr>
            <a:picLocks noChangeAspect="1"/>
          </p:cNvPicPr>
          <p:nvPr/>
        </p:nvPicPr>
        <p:blipFill>
          <a:blip r:embed="rId2"/>
          <a:stretch>
            <a:fillRect/>
          </a:stretch>
        </p:blipFill>
        <p:spPr>
          <a:xfrm>
            <a:off x="594503" y="1536055"/>
            <a:ext cx="2095238" cy="3619048"/>
          </a:xfrm>
          <a:prstGeom prst="rect">
            <a:avLst/>
          </a:prstGeom>
        </p:spPr>
      </p:pic>
    </p:spTree>
    <p:extLst>
      <p:ext uri="{BB962C8B-B14F-4D97-AF65-F5344CB8AC3E}">
        <p14:creationId xmlns:p14="http://schemas.microsoft.com/office/powerpoint/2010/main" val="2257585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Configurable Information Page Titles</a:t>
            </a:r>
          </a:p>
        </p:txBody>
      </p:sp>
      <p:sp>
        <p:nvSpPr>
          <p:cNvPr id="7" name="TextBox 6">
            <a:extLst>
              <a:ext uri="{FF2B5EF4-FFF2-40B4-BE49-F238E27FC236}">
                <a16:creationId xmlns:a16="http://schemas.microsoft.com/office/drawing/2014/main" id="{484D21CC-8949-F74C-6C39-40FD8F0AAD22}"/>
              </a:ext>
            </a:extLst>
          </p:cNvPr>
          <p:cNvSpPr txBox="1"/>
          <p:nvPr/>
        </p:nvSpPr>
        <p:spPr>
          <a:xfrm>
            <a:off x="838314" y="1045753"/>
            <a:ext cx="10765926" cy="1919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540" defTabSz="412626" hangingPunct="0">
              <a:lnSpc>
                <a:spcPct val="107000"/>
              </a:lnSpc>
              <a:spcAft>
                <a:spcPts val="790"/>
              </a:spcAft>
            </a:pPr>
            <a:r>
              <a:rPr lang="en-US" sz="2000" kern="0">
                <a:solidFill>
                  <a:srgbClr val="000000"/>
                </a:solidFill>
                <a:latin typeface="Arial Nova" panose="020B0504020202020204" pitchFamily="34" charset="0"/>
                <a:sym typeface="Helvetica Neue"/>
              </a:rPr>
              <a:t>All the titles can be modified under their respective texts on the </a:t>
            </a:r>
            <a:r>
              <a:rPr lang="en-US" sz="2000" b="1" kern="0">
                <a:solidFill>
                  <a:srgbClr val="000000"/>
                </a:solidFill>
                <a:latin typeface="Arial Nova" panose="020B0504020202020204" pitchFamily="34" charset="0"/>
                <a:sym typeface="Helvetica Neue"/>
              </a:rPr>
              <a:t>Configure &gt; Enterprise Settings &gt; Layout tab </a:t>
            </a:r>
            <a:r>
              <a:rPr lang="en-US" sz="2000" kern="0">
                <a:solidFill>
                  <a:srgbClr val="000000"/>
                </a:solidFill>
                <a:latin typeface="Arial Nova" panose="020B0504020202020204" pitchFamily="34" charset="0"/>
                <a:sym typeface="Helvetica Neue"/>
              </a:rPr>
              <a:t>except for Policies.</a:t>
            </a:r>
          </a:p>
          <a:p>
            <a:pPr marL="2540" defTabSz="412626" hangingPunct="0">
              <a:lnSpc>
                <a:spcPct val="107000"/>
              </a:lnSpc>
              <a:spcAft>
                <a:spcPts val="790"/>
              </a:spcAft>
            </a:pPr>
            <a:r>
              <a:rPr lang="en-US" sz="2000" kern="0">
                <a:solidFill>
                  <a:srgbClr val="000000"/>
                </a:solidFill>
                <a:latin typeface="Arial Nova" panose="020B0504020202020204" pitchFamily="34" charset="0"/>
                <a:sym typeface="Helvetica Neue"/>
              </a:rPr>
              <a:t>The Policy title configured on the </a:t>
            </a:r>
            <a:r>
              <a:rPr lang="en-US" sz="2000" b="1" kern="0">
                <a:solidFill>
                  <a:srgbClr val="000000"/>
                </a:solidFill>
                <a:latin typeface="Arial Nova" panose="020B0504020202020204" pitchFamily="34" charset="0"/>
                <a:sym typeface="Helvetica Neue"/>
              </a:rPr>
              <a:t>Configure &gt; Enterprise Settings &gt; Policy</a:t>
            </a:r>
            <a:r>
              <a:rPr lang="en-US" sz="2000" kern="0">
                <a:solidFill>
                  <a:srgbClr val="000000"/>
                </a:solidFill>
                <a:latin typeface="Arial Nova" panose="020B0504020202020204" pitchFamily="34" charset="0"/>
                <a:sym typeface="Helvetica Neue"/>
              </a:rPr>
              <a:t> tab. For each text, a Page Title setting has been added where the page title can be modified. </a:t>
            </a:r>
          </a:p>
          <a:p>
            <a:pPr marL="2540" defTabSz="412626" hangingPunct="0">
              <a:lnSpc>
                <a:spcPct val="107000"/>
              </a:lnSpc>
              <a:spcAft>
                <a:spcPts val="790"/>
              </a:spcAft>
            </a:pPr>
            <a:r>
              <a:rPr lang="en-US" sz="2000" b="1" kern="0">
                <a:solidFill>
                  <a:srgbClr val="000000"/>
                </a:solidFill>
                <a:latin typeface="Arial Nova" panose="020B0504020202020204" pitchFamily="34" charset="0"/>
                <a:sym typeface="Helvetica Neue"/>
              </a:rPr>
              <a:t>Be sure to save your changes.</a:t>
            </a:r>
            <a:endParaRPr lang="en-US" sz="800" b="1" kern="0">
              <a:solidFill>
                <a:srgbClr val="000000"/>
              </a:solidFill>
              <a:latin typeface="Arial Nova" panose="020B0504020202020204" pitchFamily="34" charset="0"/>
              <a:sym typeface="Helvetica Neue"/>
            </a:endParaRPr>
          </a:p>
        </p:txBody>
      </p:sp>
      <p:pic>
        <p:nvPicPr>
          <p:cNvPr id="4" name="Picture 3">
            <a:extLst>
              <a:ext uri="{FF2B5EF4-FFF2-40B4-BE49-F238E27FC236}">
                <a16:creationId xmlns:a16="http://schemas.microsoft.com/office/drawing/2014/main" id="{B6ACC16D-5BFF-8DA4-B52E-2893E2CD9A30}"/>
              </a:ext>
            </a:extLst>
          </p:cNvPr>
          <p:cNvPicPr>
            <a:picLocks noChangeAspect="1"/>
          </p:cNvPicPr>
          <p:nvPr/>
        </p:nvPicPr>
        <p:blipFill>
          <a:blip r:embed="rId2"/>
          <a:stretch>
            <a:fillRect/>
          </a:stretch>
        </p:blipFill>
        <p:spPr>
          <a:xfrm>
            <a:off x="916951" y="3114143"/>
            <a:ext cx="6892336" cy="3989132"/>
          </a:xfrm>
          <a:prstGeom prst="rect">
            <a:avLst/>
          </a:prstGeom>
        </p:spPr>
      </p:pic>
      <p:pic>
        <p:nvPicPr>
          <p:cNvPr id="5" name="Picture 4">
            <a:extLst>
              <a:ext uri="{FF2B5EF4-FFF2-40B4-BE49-F238E27FC236}">
                <a16:creationId xmlns:a16="http://schemas.microsoft.com/office/drawing/2014/main" id="{4F4FD098-FE7C-830C-DC30-9A540F7C2531}"/>
              </a:ext>
            </a:extLst>
          </p:cNvPr>
          <p:cNvPicPr>
            <a:picLocks noChangeAspect="1"/>
          </p:cNvPicPr>
          <p:nvPr/>
        </p:nvPicPr>
        <p:blipFill>
          <a:blip r:embed="rId3"/>
          <a:stretch>
            <a:fillRect/>
          </a:stretch>
        </p:blipFill>
        <p:spPr>
          <a:xfrm>
            <a:off x="6876436" y="4005464"/>
            <a:ext cx="5086271" cy="1433010"/>
          </a:xfrm>
          <a:prstGeom prst="rect">
            <a:avLst/>
          </a:prstGeom>
        </p:spPr>
      </p:pic>
    </p:spTree>
    <p:extLst>
      <p:ext uri="{BB962C8B-B14F-4D97-AF65-F5344CB8AC3E}">
        <p14:creationId xmlns:p14="http://schemas.microsoft.com/office/powerpoint/2010/main" val="2013581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BFB50-39C0-F0E8-BBBE-E94FC1079BFA}"/>
              </a:ext>
            </a:extLst>
          </p:cNvPr>
          <p:cNvSpPr>
            <a:spLocks noGrp="1"/>
          </p:cNvSpPr>
          <p:nvPr>
            <p:ph type="title"/>
          </p:nvPr>
        </p:nvSpPr>
        <p:spPr/>
        <p:txBody>
          <a:bodyPr/>
          <a:lstStyle/>
          <a:p>
            <a:r>
              <a:rPr lang="en-US"/>
              <a:t>Policy Button Centered</a:t>
            </a:r>
          </a:p>
        </p:txBody>
      </p:sp>
      <p:sp>
        <p:nvSpPr>
          <p:cNvPr id="3" name="Content Placeholder 2">
            <a:extLst>
              <a:ext uri="{FF2B5EF4-FFF2-40B4-BE49-F238E27FC236}">
                <a16:creationId xmlns:a16="http://schemas.microsoft.com/office/drawing/2014/main" id="{7C301BC2-8871-5253-585D-F3A533F510A2}"/>
              </a:ext>
            </a:extLst>
          </p:cNvPr>
          <p:cNvSpPr>
            <a:spLocks noGrp="1"/>
          </p:cNvSpPr>
          <p:nvPr>
            <p:ph sz="half" idx="1"/>
          </p:nvPr>
        </p:nvSpPr>
        <p:spPr/>
        <p:txBody>
          <a:bodyPr vert="horz" lIns="91440" tIns="45720" rIns="91440" bIns="45720" rtlCol="0" anchor="t">
            <a:normAutofit/>
          </a:bodyPr>
          <a:lstStyle/>
          <a:p>
            <a:pPr marL="2540" marR="0" indent="0" algn="l">
              <a:lnSpc>
                <a:spcPct val="107000"/>
              </a:lnSpc>
              <a:spcBef>
                <a:spcPts val="0"/>
              </a:spcBef>
              <a:spcAft>
                <a:spcPts val="830"/>
              </a:spcAft>
              <a:buNone/>
            </a:pPr>
            <a:r>
              <a:rPr lang="en-US" sz="2400" i="0">
                <a:solidFill>
                  <a:srgbClr val="000000"/>
                </a:solidFill>
                <a:effectLst/>
                <a:latin typeface="Arial"/>
                <a:cs typeface="Arial"/>
              </a:rPr>
              <a:t>The button to accept the Policy has been moved to the center from the left-hand side.</a:t>
            </a:r>
          </a:p>
          <a:p>
            <a:pPr marL="2540" marR="0" indent="0" algn="l">
              <a:lnSpc>
                <a:spcPct val="107000"/>
              </a:lnSpc>
              <a:spcBef>
                <a:spcPts val="0"/>
              </a:spcBef>
              <a:spcAft>
                <a:spcPts val="830"/>
              </a:spcAft>
            </a:pPr>
            <a:r>
              <a:rPr lang="en-US" sz="2000" b="0" i="0">
                <a:solidFill>
                  <a:srgbClr val="000000"/>
                </a:solidFill>
                <a:effectLst/>
                <a:latin typeface="Arial"/>
                <a:cs typeface="Arial"/>
              </a:rPr>
              <a:t>“(Click to Continue)” has been added to the verbiage for clarity.</a:t>
            </a:r>
            <a:endParaRPr lang="en-US" sz="1400" b="0" u="none" strike="noStrike">
              <a:solidFill>
                <a:srgbClr val="000000"/>
              </a:solidFill>
              <a:effectLst/>
              <a:uFill>
                <a:solidFill>
                  <a:srgbClr val="000000"/>
                </a:solidFill>
              </a:uFill>
              <a:latin typeface="Arial"/>
              <a:ea typeface="Arial" panose="020B0604020202020204" pitchFamily="34" charset="0"/>
              <a:cs typeface="Arial"/>
            </a:endParaRPr>
          </a:p>
          <a:p>
            <a:pPr marL="0" indent="0">
              <a:buNone/>
            </a:pPr>
            <a:endParaRPr lang="en-US" sz="1600"/>
          </a:p>
        </p:txBody>
      </p:sp>
      <p:pic>
        <p:nvPicPr>
          <p:cNvPr id="5" name="Picture 4">
            <a:extLst>
              <a:ext uri="{FF2B5EF4-FFF2-40B4-BE49-F238E27FC236}">
                <a16:creationId xmlns:a16="http://schemas.microsoft.com/office/drawing/2014/main" id="{08B8007D-9A09-B860-C8B9-1E827BFB2DA8}"/>
              </a:ext>
            </a:extLst>
          </p:cNvPr>
          <p:cNvPicPr>
            <a:picLocks noChangeAspect="1"/>
          </p:cNvPicPr>
          <p:nvPr/>
        </p:nvPicPr>
        <p:blipFill>
          <a:blip r:embed="rId2"/>
          <a:stretch>
            <a:fillRect/>
          </a:stretch>
        </p:blipFill>
        <p:spPr>
          <a:xfrm>
            <a:off x="1451582" y="3354659"/>
            <a:ext cx="9298129" cy="2481234"/>
          </a:xfrm>
          <a:prstGeom prst="rect">
            <a:avLst/>
          </a:prstGeom>
        </p:spPr>
      </p:pic>
    </p:spTree>
    <p:extLst>
      <p:ext uri="{BB962C8B-B14F-4D97-AF65-F5344CB8AC3E}">
        <p14:creationId xmlns:p14="http://schemas.microsoft.com/office/powerpoint/2010/main" val="1016524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BFB50-39C0-F0E8-BBBE-E94FC1079BFA}"/>
              </a:ext>
            </a:extLst>
          </p:cNvPr>
          <p:cNvSpPr>
            <a:spLocks noGrp="1"/>
          </p:cNvSpPr>
          <p:nvPr>
            <p:ph type="title"/>
          </p:nvPr>
        </p:nvSpPr>
        <p:spPr/>
        <p:txBody>
          <a:bodyPr/>
          <a:lstStyle/>
          <a:p>
            <a:r>
              <a:rPr lang="en-US"/>
              <a:t>Permit/Prevent Request For Others</a:t>
            </a:r>
          </a:p>
        </p:txBody>
      </p:sp>
      <p:sp>
        <p:nvSpPr>
          <p:cNvPr id="3" name="Content Placeholder 2">
            <a:extLst>
              <a:ext uri="{FF2B5EF4-FFF2-40B4-BE49-F238E27FC236}">
                <a16:creationId xmlns:a16="http://schemas.microsoft.com/office/drawing/2014/main" id="{7C301BC2-8871-5253-585D-F3A533F510A2}"/>
              </a:ext>
            </a:extLst>
          </p:cNvPr>
          <p:cNvSpPr>
            <a:spLocks noGrp="1"/>
          </p:cNvSpPr>
          <p:nvPr>
            <p:ph sz="half" idx="1"/>
          </p:nvPr>
        </p:nvSpPr>
        <p:spPr>
          <a:xfrm>
            <a:off x="838200" y="1825625"/>
            <a:ext cx="6157333" cy="4351338"/>
          </a:xfrm>
        </p:spPr>
        <p:txBody>
          <a:bodyPr vert="horz" lIns="91440" tIns="45720" rIns="91440" bIns="45720" rtlCol="0" anchor="t">
            <a:normAutofit lnSpcReduction="10000"/>
          </a:bodyPr>
          <a:lstStyle/>
          <a:p>
            <a:pPr marL="0" indent="0" defTabSz="412626" hangingPunct="0">
              <a:lnSpc>
                <a:spcPct val="106000"/>
              </a:lnSpc>
              <a:spcAft>
                <a:spcPts val="595"/>
              </a:spcAft>
              <a:buNone/>
            </a:pPr>
            <a:r>
              <a:rPr lang="en-US" sz="2400" b="1" kern="0">
                <a:solidFill>
                  <a:srgbClr val="000000"/>
                </a:solidFill>
                <a:latin typeface="Arial"/>
                <a:cs typeface="Arial"/>
                <a:sym typeface="Helvetica Neue"/>
              </a:rPr>
              <a:t>Permit/Prevent users from making reservations for other drivers</a:t>
            </a:r>
            <a:endParaRPr lang="en-US" sz="2400" b="1" kern="0">
              <a:solidFill>
                <a:srgbClr val="000000"/>
              </a:solidFill>
              <a:latin typeface="Arial"/>
              <a:cs typeface="Arial"/>
            </a:endParaRPr>
          </a:p>
          <a:p>
            <a:pPr marL="288925" indent="-285750" defTabSz="412626" hangingPunct="0">
              <a:lnSpc>
                <a:spcPct val="106000"/>
              </a:lnSpc>
              <a:spcAft>
                <a:spcPts val="595"/>
              </a:spcAft>
              <a:buFont typeface="Arial" panose="020B0604020202020204" pitchFamily="34" charset="0"/>
              <a:buChar char="•"/>
            </a:pPr>
            <a:r>
              <a:rPr lang="en-US" sz="2000" kern="0">
                <a:solidFill>
                  <a:srgbClr val="000000"/>
                </a:solidFill>
                <a:latin typeface="Arial"/>
                <a:cs typeface="Arial"/>
                <a:sym typeface="Helvetica Neue"/>
              </a:rPr>
              <a:t>A new setting called Permit Users to Request reservations for others has been added to the system, allowing improved control over the reservation request process.</a:t>
            </a:r>
            <a:endParaRPr lang="en-US" sz="2000" kern="0">
              <a:solidFill>
                <a:srgbClr val="000000"/>
              </a:solidFill>
              <a:latin typeface="Arial"/>
              <a:cs typeface="Arial"/>
            </a:endParaRPr>
          </a:p>
          <a:p>
            <a:pPr marL="288925" indent="-285750" defTabSz="412626" hangingPunct="0">
              <a:lnSpc>
                <a:spcPct val="106000"/>
              </a:lnSpc>
              <a:spcAft>
                <a:spcPts val="595"/>
              </a:spcAft>
              <a:buFont typeface="Arial" panose="020B0604020202020204" pitchFamily="34" charset="0"/>
              <a:buChar char="•"/>
            </a:pPr>
            <a:r>
              <a:rPr lang="en-US" sz="2000" kern="0">
                <a:solidFill>
                  <a:srgbClr val="000000"/>
                </a:solidFill>
                <a:latin typeface="Arial"/>
                <a:cs typeface="Arial"/>
                <a:sym typeface="Helvetica Neue"/>
              </a:rPr>
              <a:t>By default, this setting will be enabled (checked), and users will be able to make reservations for other drivers.</a:t>
            </a:r>
            <a:endParaRPr lang="en-US" sz="2000" kern="0">
              <a:solidFill>
                <a:srgbClr val="000000"/>
              </a:solidFill>
              <a:latin typeface="Arial"/>
              <a:cs typeface="Arial"/>
            </a:endParaRPr>
          </a:p>
          <a:p>
            <a:pPr marL="288925" indent="-285750" defTabSz="412626" hangingPunct="0">
              <a:lnSpc>
                <a:spcPct val="106000"/>
              </a:lnSpc>
              <a:spcAft>
                <a:spcPts val="595"/>
              </a:spcAft>
              <a:buFont typeface="Arial" panose="020B0604020202020204" pitchFamily="34" charset="0"/>
              <a:buChar char="•"/>
            </a:pPr>
            <a:r>
              <a:rPr lang="en-US" sz="2000" kern="0">
                <a:solidFill>
                  <a:srgbClr val="000000"/>
                </a:solidFill>
                <a:latin typeface="Arial"/>
                <a:cs typeface="Arial"/>
                <a:sym typeface="Helvetica Neue"/>
              </a:rPr>
              <a:t>To change the setting navigate to </a:t>
            </a:r>
            <a:r>
              <a:rPr lang="en-US" sz="2000" b="1" kern="0">
                <a:solidFill>
                  <a:srgbClr val="000000"/>
                </a:solidFill>
                <a:latin typeface="Arial"/>
                <a:cs typeface="Arial"/>
                <a:sym typeface="Helvetica Neue"/>
              </a:rPr>
              <a:t>Configure &gt; Enterprise Settings &gt; Reservations </a:t>
            </a:r>
            <a:r>
              <a:rPr lang="en-US" sz="2000" kern="0">
                <a:solidFill>
                  <a:srgbClr val="000000"/>
                </a:solidFill>
                <a:latin typeface="Arial"/>
                <a:cs typeface="Arial"/>
                <a:sym typeface="Helvetica Neue"/>
              </a:rPr>
              <a:t>tab.</a:t>
            </a:r>
            <a:endParaRPr lang="en-US" sz="2000" kern="0">
              <a:solidFill>
                <a:srgbClr val="000000"/>
              </a:solidFill>
              <a:latin typeface="Arial"/>
              <a:ea typeface="Calibri" panose="020F0502020204030204" pitchFamily="34" charset="0"/>
              <a:cs typeface="Arial"/>
              <a:sym typeface="Helvetica Neue"/>
            </a:endParaRPr>
          </a:p>
          <a:p>
            <a:endParaRPr lang="en-US" sz="1600"/>
          </a:p>
        </p:txBody>
      </p:sp>
      <p:pic>
        <p:nvPicPr>
          <p:cNvPr id="4" name="Picture 3">
            <a:extLst>
              <a:ext uri="{FF2B5EF4-FFF2-40B4-BE49-F238E27FC236}">
                <a16:creationId xmlns:a16="http://schemas.microsoft.com/office/drawing/2014/main" id="{68240F87-20F2-89FE-7745-BEEDCB375B60}"/>
              </a:ext>
            </a:extLst>
          </p:cNvPr>
          <p:cNvPicPr>
            <a:picLocks noChangeAspect="1"/>
          </p:cNvPicPr>
          <p:nvPr/>
        </p:nvPicPr>
        <p:blipFill>
          <a:blip r:embed="rId2"/>
          <a:stretch>
            <a:fillRect/>
          </a:stretch>
        </p:blipFill>
        <p:spPr>
          <a:xfrm>
            <a:off x="6998213" y="2304684"/>
            <a:ext cx="4942439" cy="3153151"/>
          </a:xfrm>
          <a:prstGeom prst="rect">
            <a:avLst/>
          </a:prstGeom>
        </p:spPr>
      </p:pic>
    </p:spTree>
    <p:extLst>
      <p:ext uri="{BB962C8B-B14F-4D97-AF65-F5344CB8AC3E}">
        <p14:creationId xmlns:p14="http://schemas.microsoft.com/office/powerpoint/2010/main" val="2840376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58E45A-80C6-FFDB-6323-2A01BCE0CB0E}"/>
              </a:ext>
            </a:extLst>
          </p:cNvPr>
          <p:cNvSpPr/>
          <p:nvPr/>
        </p:nvSpPr>
        <p:spPr>
          <a:xfrm>
            <a:off x="8664497" y="5887844"/>
            <a:ext cx="3131634" cy="557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BFB50-39C0-F0E8-BBBE-E94FC1079BFA}"/>
              </a:ext>
            </a:extLst>
          </p:cNvPr>
          <p:cNvSpPr>
            <a:spLocks noGrp="1"/>
          </p:cNvSpPr>
          <p:nvPr>
            <p:ph type="title"/>
          </p:nvPr>
        </p:nvSpPr>
        <p:spPr/>
        <p:txBody>
          <a:bodyPr/>
          <a:lstStyle/>
          <a:p>
            <a:r>
              <a:rPr lang="en-US"/>
              <a:t>Permit/Prevent Request For Others</a:t>
            </a:r>
          </a:p>
        </p:txBody>
      </p:sp>
      <p:sp>
        <p:nvSpPr>
          <p:cNvPr id="7" name="TextBox 6">
            <a:extLst>
              <a:ext uri="{FF2B5EF4-FFF2-40B4-BE49-F238E27FC236}">
                <a16:creationId xmlns:a16="http://schemas.microsoft.com/office/drawing/2014/main" id="{DC4EB011-3060-5A5D-7051-118A74F18174}"/>
              </a:ext>
            </a:extLst>
          </p:cNvPr>
          <p:cNvSpPr txBox="1"/>
          <p:nvPr/>
        </p:nvSpPr>
        <p:spPr>
          <a:xfrm>
            <a:off x="1721722" y="1634897"/>
            <a:ext cx="3433409" cy="13857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3175" defTabSz="412626" hangingPunct="0">
              <a:lnSpc>
                <a:spcPct val="107000"/>
              </a:lnSpc>
            </a:pPr>
            <a:r>
              <a:rPr lang="en-US" sz="2000" b="1" kern="0">
                <a:solidFill>
                  <a:srgbClr val="000000"/>
                </a:solidFill>
                <a:latin typeface="Arial"/>
                <a:ea typeface="Calibri" panose="020F0502020204030204" pitchFamily="34" charset="0"/>
                <a:cs typeface="Times New Roman"/>
                <a:sym typeface="Helvetica Neue"/>
              </a:rPr>
              <a:t>When enabled - </a:t>
            </a:r>
            <a:r>
              <a:rPr lang="en-US" sz="2000" kern="0">
                <a:solidFill>
                  <a:srgbClr val="000000"/>
                </a:solidFill>
                <a:latin typeface="Arial"/>
                <a:ea typeface="Calibri" panose="020F0502020204030204" pitchFamily="34" charset="0"/>
                <a:cs typeface="Times New Roman"/>
                <a:sym typeface="Helvetica Neue"/>
              </a:rPr>
              <a:t>the form displays the ability to make a reservation for another driver  </a:t>
            </a:r>
            <a:endParaRPr lang="en-US" sz="2000" kern="0">
              <a:solidFill>
                <a:srgbClr val="000000"/>
              </a:solidFill>
              <a:latin typeface="Arial"/>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E6987BF-FADC-B598-17F1-F633B91AAA19}"/>
              </a:ext>
            </a:extLst>
          </p:cNvPr>
          <p:cNvSpPr txBox="1"/>
          <p:nvPr/>
        </p:nvSpPr>
        <p:spPr>
          <a:xfrm>
            <a:off x="1721722" y="4158928"/>
            <a:ext cx="3433409" cy="10563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3175" defTabSz="412626" hangingPunct="0">
              <a:lnSpc>
                <a:spcPct val="107000"/>
              </a:lnSpc>
            </a:pPr>
            <a:r>
              <a:rPr lang="en-US" sz="2000" b="1" kern="0">
                <a:solidFill>
                  <a:srgbClr val="000000"/>
                </a:solidFill>
                <a:latin typeface="Arial"/>
                <a:ea typeface="Calibri" panose="020F0502020204030204" pitchFamily="34" charset="0"/>
                <a:cs typeface="Times New Roman"/>
                <a:sym typeface="Helvetica Neue"/>
              </a:rPr>
              <a:t>When disabled - </a:t>
            </a:r>
            <a:r>
              <a:rPr lang="en-US" sz="2000" kern="0">
                <a:solidFill>
                  <a:srgbClr val="000000"/>
                </a:solidFill>
                <a:latin typeface="Arial"/>
                <a:ea typeface="Calibri" panose="020F0502020204030204" pitchFamily="34" charset="0"/>
                <a:cs typeface="Times New Roman"/>
                <a:sym typeface="Helvetica Neue"/>
              </a:rPr>
              <a:t>the form only allows a driver to make a reservation for themself</a:t>
            </a:r>
            <a:endParaRPr lang="en-US" sz="2000" kern="0">
              <a:solidFill>
                <a:srgbClr val="000000"/>
              </a:solidFill>
              <a:latin typeface="Arial"/>
              <a:ea typeface="Calibri" panose="020F0502020204030204" pitchFamily="34" charset="0"/>
              <a:cs typeface="Times New Roman"/>
            </a:endParaRPr>
          </a:p>
        </p:txBody>
      </p:sp>
      <p:pic>
        <p:nvPicPr>
          <p:cNvPr id="9" name="Picture 8">
            <a:extLst>
              <a:ext uri="{FF2B5EF4-FFF2-40B4-BE49-F238E27FC236}">
                <a16:creationId xmlns:a16="http://schemas.microsoft.com/office/drawing/2014/main" id="{23057737-0F05-EE05-2E19-C4F25BD20156}"/>
              </a:ext>
            </a:extLst>
          </p:cNvPr>
          <p:cNvPicPr>
            <a:picLocks noChangeAspect="1"/>
          </p:cNvPicPr>
          <p:nvPr/>
        </p:nvPicPr>
        <p:blipFill>
          <a:blip r:embed="rId2"/>
          <a:stretch>
            <a:fillRect/>
          </a:stretch>
        </p:blipFill>
        <p:spPr>
          <a:xfrm>
            <a:off x="5121779" y="1634896"/>
            <a:ext cx="5542679" cy="2434466"/>
          </a:xfrm>
          <a:prstGeom prst="rect">
            <a:avLst/>
          </a:prstGeom>
        </p:spPr>
      </p:pic>
      <p:pic>
        <p:nvPicPr>
          <p:cNvPr id="10" name="Picture 9">
            <a:extLst>
              <a:ext uri="{FF2B5EF4-FFF2-40B4-BE49-F238E27FC236}">
                <a16:creationId xmlns:a16="http://schemas.microsoft.com/office/drawing/2014/main" id="{1CAB2C3B-0F8B-EB87-D3BF-F34837DDC702}"/>
              </a:ext>
            </a:extLst>
          </p:cNvPr>
          <p:cNvPicPr>
            <a:picLocks noChangeAspect="1"/>
          </p:cNvPicPr>
          <p:nvPr/>
        </p:nvPicPr>
        <p:blipFill>
          <a:blip r:embed="rId3"/>
          <a:stretch>
            <a:fillRect/>
          </a:stretch>
        </p:blipFill>
        <p:spPr>
          <a:xfrm>
            <a:off x="5115674" y="4236403"/>
            <a:ext cx="5574928" cy="2231778"/>
          </a:xfrm>
          <a:prstGeom prst="rect">
            <a:avLst/>
          </a:prstGeom>
        </p:spPr>
      </p:pic>
    </p:spTree>
    <p:extLst>
      <p:ext uri="{BB962C8B-B14F-4D97-AF65-F5344CB8AC3E}">
        <p14:creationId xmlns:p14="http://schemas.microsoft.com/office/powerpoint/2010/main" val="1628478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BFB50-39C0-F0E8-BBBE-E94FC1079BFA}"/>
              </a:ext>
            </a:extLst>
          </p:cNvPr>
          <p:cNvSpPr>
            <a:spLocks noGrp="1"/>
          </p:cNvSpPr>
          <p:nvPr>
            <p:ph type="title"/>
          </p:nvPr>
        </p:nvSpPr>
        <p:spPr/>
        <p:txBody>
          <a:bodyPr/>
          <a:lstStyle/>
          <a:p>
            <a:r>
              <a:rPr lang="en-US"/>
              <a:t>Required Field Asterisks</a:t>
            </a:r>
          </a:p>
        </p:txBody>
      </p:sp>
      <p:sp>
        <p:nvSpPr>
          <p:cNvPr id="3" name="TextBox 2">
            <a:extLst>
              <a:ext uri="{FF2B5EF4-FFF2-40B4-BE49-F238E27FC236}">
                <a16:creationId xmlns:a16="http://schemas.microsoft.com/office/drawing/2014/main" id="{0E0C2F7F-1BDF-B8F7-A724-620D197BD15B}"/>
              </a:ext>
            </a:extLst>
          </p:cNvPr>
          <p:cNvSpPr txBox="1"/>
          <p:nvPr/>
        </p:nvSpPr>
        <p:spPr>
          <a:xfrm>
            <a:off x="987089" y="1566185"/>
            <a:ext cx="10679770" cy="1249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3175" algn="l">
              <a:lnSpc>
                <a:spcPct val="107000"/>
              </a:lnSpc>
            </a:pPr>
            <a:r>
              <a:rPr lang="en-US" sz="2400">
                <a:solidFill>
                  <a:srgbClr val="000000"/>
                </a:solidFill>
                <a:effectLst/>
                <a:latin typeface="Arial"/>
                <a:ea typeface="Calibri" panose="020F0502020204030204" pitchFamily="34" charset="0"/>
                <a:cs typeface="Times New Roman"/>
              </a:rPr>
              <a:t>Make and Manage Reservations</a:t>
            </a:r>
          </a:p>
          <a:p>
            <a:pPr marL="288925" indent="-285750" algn="l">
              <a:lnSpc>
                <a:spcPct val="107000"/>
              </a:lnSpc>
              <a:buFont typeface="Arial" panose="020B0604020202020204" pitchFamily="34" charset="0"/>
              <a:buChar char="•"/>
            </a:pPr>
            <a:r>
              <a:rPr lang="en-US" sz="2400" b="0" i="0">
                <a:solidFill>
                  <a:srgbClr val="000000"/>
                </a:solidFill>
                <a:effectLst/>
                <a:latin typeface="Arial"/>
                <a:cs typeface="Arial"/>
              </a:rPr>
              <a:t>On the Make Reservation Request form, asterisks have been added next to the Department and Account labels if those fields are required.</a:t>
            </a:r>
            <a:endParaRPr lang="en-US" sz="2400">
              <a:solidFill>
                <a:srgbClr val="000000"/>
              </a:solidFill>
              <a:effectLst/>
              <a:latin typeface="Arial"/>
              <a:ea typeface="Calibri" panose="020F0502020204030204" pitchFamily="34" charset="0"/>
              <a:cs typeface="Arial"/>
            </a:endParaRPr>
          </a:p>
        </p:txBody>
      </p:sp>
      <p:pic>
        <p:nvPicPr>
          <p:cNvPr id="4" name="Picture 3">
            <a:extLst>
              <a:ext uri="{FF2B5EF4-FFF2-40B4-BE49-F238E27FC236}">
                <a16:creationId xmlns:a16="http://schemas.microsoft.com/office/drawing/2014/main" id="{B98EAB75-B42C-359B-AA8C-CACE8467B530}"/>
              </a:ext>
            </a:extLst>
          </p:cNvPr>
          <p:cNvPicPr>
            <a:picLocks noChangeAspect="1"/>
          </p:cNvPicPr>
          <p:nvPr/>
        </p:nvPicPr>
        <p:blipFill>
          <a:blip r:embed="rId2"/>
          <a:stretch>
            <a:fillRect/>
          </a:stretch>
        </p:blipFill>
        <p:spPr>
          <a:xfrm>
            <a:off x="1531693" y="2837616"/>
            <a:ext cx="9132112" cy="2845045"/>
          </a:xfrm>
          <a:prstGeom prst="rect">
            <a:avLst/>
          </a:prstGeom>
        </p:spPr>
      </p:pic>
    </p:spTree>
    <p:extLst>
      <p:ext uri="{BB962C8B-B14F-4D97-AF65-F5344CB8AC3E}">
        <p14:creationId xmlns:p14="http://schemas.microsoft.com/office/powerpoint/2010/main" val="3880268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BFB50-39C0-F0E8-BBBE-E94FC1079BFA}"/>
              </a:ext>
            </a:extLst>
          </p:cNvPr>
          <p:cNvSpPr>
            <a:spLocks noGrp="1"/>
          </p:cNvSpPr>
          <p:nvPr>
            <p:ph type="title"/>
          </p:nvPr>
        </p:nvSpPr>
        <p:spPr/>
        <p:txBody>
          <a:bodyPr/>
          <a:lstStyle/>
          <a:p>
            <a:r>
              <a:rPr lang="en-US"/>
              <a:t>Comments Help Text</a:t>
            </a:r>
          </a:p>
        </p:txBody>
      </p:sp>
      <p:sp>
        <p:nvSpPr>
          <p:cNvPr id="3" name="TextBox 2">
            <a:extLst>
              <a:ext uri="{FF2B5EF4-FFF2-40B4-BE49-F238E27FC236}">
                <a16:creationId xmlns:a16="http://schemas.microsoft.com/office/drawing/2014/main" id="{0E0C2F7F-1BDF-B8F7-A724-620D197BD15B}"/>
              </a:ext>
            </a:extLst>
          </p:cNvPr>
          <p:cNvSpPr txBox="1"/>
          <p:nvPr/>
        </p:nvSpPr>
        <p:spPr>
          <a:xfrm>
            <a:off x="968504" y="1426795"/>
            <a:ext cx="10698356" cy="20104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3175">
              <a:lnSpc>
                <a:spcPct val="106000"/>
              </a:lnSpc>
              <a:spcAft>
                <a:spcPts val="815"/>
              </a:spcAft>
            </a:pPr>
            <a:r>
              <a:rPr lang="en-US" sz="2000" i="0">
                <a:solidFill>
                  <a:srgbClr val="000000"/>
                </a:solidFill>
                <a:effectLst/>
                <a:latin typeface="Arial"/>
                <a:cs typeface="Arial"/>
              </a:rPr>
              <a:t>Help text for reservation comments moved.</a:t>
            </a:r>
            <a:r>
              <a:rPr lang="en-US" sz="2000">
                <a:solidFill>
                  <a:srgbClr val="000000"/>
                </a:solidFill>
                <a:latin typeface="Arial"/>
                <a:cs typeface="Arial"/>
              </a:rPr>
              <a:t> </a:t>
            </a:r>
            <a:endParaRPr lang="en-US" sz="2000" i="0">
              <a:solidFill>
                <a:srgbClr val="000000"/>
              </a:solidFill>
              <a:effectLst/>
              <a:latin typeface="Arial"/>
              <a:cs typeface="Arial"/>
            </a:endParaRPr>
          </a:p>
          <a:p>
            <a:pPr marL="288925" marR="0" indent="-285750" algn="l">
              <a:lnSpc>
                <a:spcPct val="106000"/>
              </a:lnSpc>
              <a:spcBef>
                <a:spcPts val="0"/>
              </a:spcBef>
              <a:spcAft>
                <a:spcPts val="815"/>
              </a:spcAft>
              <a:buFont typeface="Arial" panose="020B0604020202020204" pitchFamily="34" charset="0"/>
              <a:buChar char="•"/>
            </a:pPr>
            <a:r>
              <a:rPr lang="en-US" sz="2000" b="0" i="0">
                <a:solidFill>
                  <a:srgbClr val="000000"/>
                </a:solidFill>
                <a:effectLst/>
                <a:latin typeface="Arial"/>
                <a:cs typeface="Arial"/>
              </a:rPr>
              <a:t>The reservation comments help text found on the reservation form was moved directly under the comments and above the comments box.</a:t>
            </a:r>
          </a:p>
          <a:p>
            <a:pPr marL="288925" marR="0" indent="-285750" algn="l">
              <a:lnSpc>
                <a:spcPct val="106000"/>
              </a:lnSpc>
              <a:spcBef>
                <a:spcPts val="0"/>
              </a:spcBef>
              <a:spcAft>
                <a:spcPts val="815"/>
              </a:spcAft>
              <a:buFont typeface="Arial" panose="020B0604020202020204" pitchFamily="34" charset="0"/>
              <a:buChar char="•"/>
            </a:pPr>
            <a:r>
              <a:rPr lang="en-US" sz="2000" b="0">
                <a:latin typeface="Arial"/>
                <a:ea typeface="Calibri" panose="020F0502020204030204" pitchFamily="34" charset="0"/>
                <a:cs typeface="Times New Roman"/>
              </a:rPr>
              <a:t>This provides increased visibility for the user in the reservation process</a:t>
            </a:r>
            <a:endParaRPr lang="en-US" sz="2000" b="0">
              <a:solidFill>
                <a:srgbClr val="000000"/>
              </a:solidFill>
              <a:effectLst/>
              <a:latin typeface="Arial"/>
              <a:ea typeface="Calibri" panose="020F0502020204030204" pitchFamily="34" charset="0"/>
              <a:cs typeface="Times New Roman"/>
            </a:endParaRPr>
          </a:p>
          <a:p>
            <a:pPr marL="3175" algn="l">
              <a:lnSpc>
                <a:spcPct val="107000"/>
              </a:lnSpc>
            </a:pPr>
            <a:endParaRPr lang="en-US" sz="2000">
              <a:solidFill>
                <a:srgbClr val="000000"/>
              </a:solidFill>
              <a:effectLst/>
              <a:latin typeface="Arial"/>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D0381F0-3963-6E12-7145-7D0FB8E9F766}"/>
              </a:ext>
            </a:extLst>
          </p:cNvPr>
          <p:cNvPicPr>
            <a:picLocks noChangeAspect="1"/>
          </p:cNvPicPr>
          <p:nvPr/>
        </p:nvPicPr>
        <p:blipFill>
          <a:blip r:embed="rId2"/>
          <a:stretch>
            <a:fillRect/>
          </a:stretch>
        </p:blipFill>
        <p:spPr>
          <a:xfrm>
            <a:off x="1618765" y="3140779"/>
            <a:ext cx="9394115" cy="2691296"/>
          </a:xfrm>
          <a:prstGeom prst="rect">
            <a:avLst/>
          </a:prstGeom>
        </p:spPr>
      </p:pic>
    </p:spTree>
    <p:extLst>
      <p:ext uri="{BB962C8B-B14F-4D97-AF65-F5344CB8AC3E}">
        <p14:creationId xmlns:p14="http://schemas.microsoft.com/office/powerpoint/2010/main" val="2119989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BFB50-39C0-F0E8-BBBE-E94FC1079BFA}"/>
              </a:ext>
            </a:extLst>
          </p:cNvPr>
          <p:cNvSpPr>
            <a:spLocks noGrp="1"/>
          </p:cNvSpPr>
          <p:nvPr>
            <p:ph type="title"/>
          </p:nvPr>
        </p:nvSpPr>
        <p:spPr/>
        <p:txBody>
          <a:bodyPr/>
          <a:lstStyle/>
          <a:p>
            <a:r>
              <a:rPr lang="en-US"/>
              <a:t>Tool enhancements </a:t>
            </a:r>
          </a:p>
        </p:txBody>
      </p:sp>
      <p:sp>
        <p:nvSpPr>
          <p:cNvPr id="3" name="TextBox 2">
            <a:extLst>
              <a:ext uri="{FF2B5EF4-FFF2-40B4-BE49-F238E27FC236}">
                <a16:creationId xmlns:a16="http://schemas.microsoft.com/office/drawing/2014/main" id="{0E0C2F7F-1BDF-B8F7-A724-620D197BD15B}"/>
              </a:ext>
            </a:extLst>
          </p:cNvPr>
          <p:cNvSpPr txBox="1"/>
          <p:nvPr/>
        </p:nvSpPr>
        <p:spPr>
          <a:xfrm>
            <a:off x="987089" y="1547600"/>
            <a:ext cx="10596137" cy="24346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3175" algn="l">
              <a:lnSpc>
                <a:spcPct val="107000"/>
              </a:lnSpc>
            </a:pPr>
            <a:r>
              <a:rPr lang="en-US" sz="2400">
                <a:latin typeface="Arial"/>
                <a:ea typeface="Calibri" panose="020F0502020204030204" pitchFamily="34" charset="0"/>
                <a:cs typeface="Times New Roman"/>
              </a:rPr>
              <a:t>Manage Fuel and Fuel Imports</a:t>
            </a:r>
          </a:p>
          <a:p>
            <a:pPr marL="288925" indent="-285750" algn="l">
              <a:lnSpc>
                <a:spcPct val="107000"/>
              </a:lnSpc>
              <a:buFont typeface="Arial" panose="020B0604020202020204" pitchFamily="34" charset="0"/>
              <a:buChar char="•"/>
            </a:pPr>
            <a:r>
              <a:rPr lang="en-US" sz="2400" b="0" i="0">
                <a:solidFill>
                  <a:srgbClr val="000000"/>
                </a:solidFill>
                <a:effectLst/>
                <a:latin typeface="Arial"/>
                <a:cs typeface="Arial"/>
              </a:rPr>
              <a:t>Code changes have been made to significantly improve the performance of fuel import postings, reducing processing time.</a:t>
            </a:r>
          </a:p>
          <a:p>
            <a:pPr marL="288925" indent="-285750">
              <a:lnSpc>
                <a:spcPct val="107000"/>
              </a:lnSpc>
              <a:buFont typeface="Arial" panose="020B0604020202020204" pitchFamily="34" charset="0"/>
              <a:buChar char="•"/>
            </a:pPr>
            <a:r>
              <a:rPr lang="en-US" sz="2400" b="0" i="0">
                <a:solidFill>
                  <a:srgbClr val="000000"/>
                </a:solidFill>
                <a:effectLst/>
                <a:latin typeface="Arial"/>
                <a:cs typeface="Arial"/>
              </a:rPr>
              <a:t>Fuel Mapping Tool: Accuracy enhancements have been made to the correlation of fuel transactions to billing charges.</a:t>
            </a:r>
            <a:endParaRPr lang="en-US" altLang="en-US" sz="2400" i="0" u="none" strike="noStrike" cap="none" normalizeH="0" baseline="0">
              <a:ln>
                <a:noFill/>
              </a:ln>
              <a:effectLst/>
              <a:latin typeface="Arial"/>
              <a:cs typeface="Arial"/>
            </a:endParaRPr>
          </a:p>
          <a:p>
            <a:pPr marL="288925" indent="-285750" algn="l">
              <a:lnSpc>
                <a:spcPct val="107000"/>
              </a:lnSpc>
              <a:buFont typeface="Arial" panose="020B0604020202020204" pitchFamily="34" charset="0"/>
              <a:buChar char="•"/>
            </a:pPr>
            <a:endParaRPr lang="en-US" sz="2400" b="0" i="0">
              <a:solidFill>
                <a:srgbClr val="000000"/>
              </a:solidFill>
              <a:effectLst/>
              <a:latin typeface="Arial"/>
              <a:cs typeface="Arial"/>
            </a:endParaRPr>
          </a:p>
        </p:txBody>
      </p:sp>
    </p:spTree>
    <p:extLst>
      <p:ext uri="{BB962C8B-B14F-4D97-AF65-F5344CB8AC3E}">
        <p14:creationId xmlns:p14="http://schemas.microsoft.com/office/powerpoint/2010/main" val="2316160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BFB50-39C0-F0E8-BBBE-E94FC1079BFA}"/>
              </a:ext>
            </a:extLst>
          </p:cNvPr>
          <p:cNvSpPr>
            <a:spLocks noGrp="1"/>
          </p:cNvSpPr>
          <p:nvPr>
            <p:ph type="title"/>
          </p:nvPr>
        </p:nvSpPr>
        <p:spPr/>
        <p:txBody>
          <a:bodyPr/>
          <a:lstStyle/>
          <a:p>
            <a:r>
              <a:rPr lang="en-US"/>
              <a:t>Report Enhancements</a:t>
            </a:r>
          </a:p>
        </p:txBody>
      </p:sp>
      <p:sp>
        <p:nvSpPr>
          <p:cNvPr id="3" name="TextBox 2">
            <a:extLst>
              <a:ext uri="{FF2B5EF4-FFF2-40B4-BE49-F238E27FC236}">
                <a16:creationId xmlns:a16="http://schemas.microsoft.com/office/drawing/2014/main" id="{0E0C2F7F-1BDF-B8F7-A724-620D197BD15B}"/>
              </a:ext>
            </a:extLst>
          </p:cNvPr>
          <p:cNvSpPr txBox="1"/>
          <p:nvPr/>
        </p:nvSpPr>
        <p:spPr>
          <a:xfrm>
            <a:off x="920466" y="1456279"/>
            <a:ext cx="10763404" cy="4829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l"/>
            <a:r>
              <a:rPr lang="en-US" sz="2200" b="1" i="0">
                <a:solidFill>
                  <a:srgbClr val="000000"/>
                </a:solidFill>
                <a:effectLst/>
                <a:latin typeface="Arial"/>
                <a:cs typeface="Arial"/>
              </a:rPr>
              <a:t>Utilization by Miles Report:</a:t>
            </a:r>
            <a:r>
              <a:rPr lang="en-US" sz="2200" i="0">
                <a:solidFill>
                  <a:srgbClr val="000000"/>
                </a:solidFill>
                <a:effectLst/>
                <a:latin typeface="Arial"/>
                <a:cs typeface="Arial"/>
              </a:rPr>
              <a:t> </a:t>
            </a:r>
            <a:r>
              <a:rPr lang="en-US" sz="2200" b="0" i="0">
                <a:solidFill>
                  <a:srgbClr val="000000"/>
                </a:solidFill>
                <a:effectLst/>
                <a:latin typeface="Arial"/>
                <a:cs typeface="Arial"/>
              </a:rPr>
              <a:t>Asset Status added to the filters to improve report granularity</a:t>
            </a:r>
          </a:p>
          <a:p>
            <a:pPr algn="l"/>
            <a:endParaRPr lang="en-US" sz="2200" b="0">
              <a:latin typeface="Arial"/>
              <a:cs typeface="Arial"/>
            </a:endParaRPr>
          </a:p>
          <a:p>
            <a:pPr algn="l"/>
            <a:r>
              <a:rPr lang="en-US" sz="2200" b="1" i="0">
                <a:solidFill>
                  <a:srgbClr val="000000"/>
                </a:solidFill>
                <a:effectLst/>
                <a:latin typeface="Arial"/>
                <a:cs typeface="Arial"/>
              </a:rPr>
              <a:t>Completed Reservation Summary Report:</a:t>
            </a:r>
            <a:r>
              <a:rPr lang="en-US" sz="2200" b="0" i="0">
                <a:solidFill>
                  <a:srgbClr val="000000"/>
                </a:solidFill>
                <a:effectLst/>
                <a:latin typeface="Arial"/>
                <a:cs typeface="Arial"/>
              </a:rPr>
              <a:t> </a:t>
            </a:r>
            <a:r>
              <a:rPr lang="en-US" sz="2200" b="0">
                <a:latin typeface="Arial"/>
                <a:cs typeface="Arial"/>
              </a:rPr>
              <a:t>Corrected </a:t>
            </a:r>
            <a:r>
              <a:rPr lang="en-US" sz="2200" b="0" i="0">
                <a:solidFill>
                  <a:srgbClr val="000000"/>
                </a:solidFill>
                <a:effectLst/>
                <a:latin typeface="Arial"/>
                <a:cs typeface="Arial"/>
              </a:rPr>
              <a:t>Asset filter operation.</a:t>
            </a:r>
          </a:p>
          <a:p>
            <a:pPr algn="l"/>
            <a:endParaRPr lang="en-US" sz="2200" b="0">
              <a:latin typeface="Arial"/>
              <a:cs typeface="Arial"/>
            </a:endParaRPr>
          </a:p>
          <a:p>
            <a:pPr algn="l"/>
            <a:r>
              <a:rPr lang="en-US" sz="2200" b="1" i="0">
                <a:solidFill>
                  <a:srgbClr val="000000"/>
                </a:solidFill>
                <a:effectLst/>
                <a:latin typeface="Arial"/>
                <a:cs typeface="Arial"/>
              </a:rPr>
              <a:t>Travel Sheet Report:</a:t>
            </a:r>
            <a:r>
              <a:rPr lang="en-US" sz="2200" i="0">
                <a:solidFill>
                  <a:srgbClr val="000000"/>
                </a:solidFill>
                <a:effectLst/>
                <a:latin typeface="Arial"/>
                <a:cs typeface="Arial"/>
              </a:rPr>
              <a:t> </a:t>
            </a:r>
            <a:r>
              <a:rPr lang="en-US" sz="2200" b="0" i="0">
                <a:solidFill>
                  <a:srgbClr val="000000"/>
                </a:solidFill>
                <a:effectLst/>
                <a:latin typeface="Arial"/>
                <a:cs typeface="Arial"/>
              </a:rPr>
              <a:t>Resolved UTC-to-local time conversion issue.</a:t>
            </a:r>
          </a:p>
          <a:p>
            <a:pPr algn="l"/>
            <a:r>
              <a:rPr lang="en-US" sz="2200" b="0">
                <a:latin typeface="Arial"/>
                <a:cs typeface="Arial"/>
              </a:rPr>
              <a:t>S</a:t>
            </a:r>
            <a:r>
              <a:rPr lang="en-US" sz="2200" b="0" i="0">
                <a:solidFill>
                  <a:srgbClr val="000000"/>
                </a:solidFill>
                <a:effectLst/>
                <a:latin typeface="Arial"/>
                <a:cs typeface="Arial"/>
              </a:rPr>
              <a:t>ome reservations were not showing up due to incorrect time conversion.</a:t>
            </a:r>
          </a:p>
          <a:p>
            <a:pPr algn="l"/>
            <a:endParaRPr lang="en-US" sz="2200">
              <a:latin typeface="Arial"/>
              <a:cs typeface="Arial"/>
            </a:endParaRPr>
          </a:p>
          <a:p>
            <a:pPr algn="l"/>
            <a:r>
              <a:rPr lang="en-US" sz="2200" b="1" i="0">
                <a:solidFill>
                  <a:srgbClr val="000000"/>
                </a:solidFill>
                <a:effectLst/>
                <a:latin typeface="Arial"/>
                <a:cs typeface="Arial"/>
              </a:rPr>
              <a:t>Usage By Department Report:</a:t>
            </a:r>
            <a:r>
              <a:rPr lang="en-US" sz="2200" i="0">
                <a:solidFill>
                  <a:srgbClr val="000000"/>
                </a:solidFill>
                <a:effectLst/>
                <a:latin typeface="Arial"/>
                <a:cs typeface="Arial"/>
              </a:rPr>
              <a:t> </a:t>
            </a:r>
            <a:r>
              <a:rPr lang="en-US" sz="2200" b="0" i="0">
                <a:solidFill>
                  <a:srgbClr val="000000"/>
                </a:solidFill>
                <a:effectLst/>
                <a:latin typeface="Arial"/>
                <a:cs typeface="Arial"/>
              </a:rPr>
              <a:t>Improved error handling, making the report more accurate.</a:t>
            </a:r>
          </a:p>
          <a:p>
            <a:pPr algn="l"/>
            <a:endParaRPr lang="en-US" sz="2200" b="0">
              <a:latin typeface="Arial"/>
              <a:cs typeface="Arial"/>
            </a:endParaRPr>
          </a:p>
          <a:p>
            <a:pPr algn="l"/>
            <a:r>
              <a:rPr lang="en-US" sz="2200" b="1" i="0">
                <a:solidFill>
                  <a:srgbClr val="000000"/>
                </a:solidFill>
                <a:effectLst/>
                <a:latin typeface="Arial"/>
                <a:cs typeface="Arial"/>
              </a:rPr>
              <a:t>Late Return Report:</a:t>
            </a:r>
            <a:r>
              <a:rPr lang="en-US" sz="2200" i="0">
                <a:solidFill>
                  <a:srgbClr val="000000"/>
                </a:solidFill>
                <a:effectLst/>
                <a:latin typeface="Arial"/>
                <a:cs typeface="Arial"/>
              </a:rPr>
              <a:t> </a:t>
            </a:r>
            <a:r>
              <a:rPr lang="en-US" sz="2200" b="0" i="0">
                <a:solidFill>
                  <a:srgbClr val="000000"/>
                </a:solidFill>
                <a:effectLst/>
                <a:latin typeface="Arial"/>
                <a:cs typeface="Arial"/>
              </a:rPr>
              <a:t>Resolved issue where the Hours Late were not calculated correctly.</a:t>
            </a:r>
          </a:p>
          <a:p>
            <a:pPr marL="288925" indent="-285750" algn="l">
              <a:lnSpc>
                <a:spcPct val="107000"/>
              </a:lnSpc>
              <a:buFont typeface="Arial" panose="020B0604020202020204" pitchFamily="34" charset="0"/>
              <a:buChar char="•"/>
            </a:pPr>
            <a:endParaRPr lang="en-US" sz="2200" b="0" i="0">
              <a:solidFill>
                <a:srgbClr val="000000"/>
              </a:solidFill>
              <a:effectLst/>
              <a:latin typeface="Arial"/>
              <a:cs typeface="Arial"/>
            </a:endParaRPr>
          </a:p>
        </p:txBody>
      </p:sp>
    </p:spTree>
    <p:extLst>
      <p:ext uri="{BB962C8B-B14F-4D97-AF65-F5344CB8AC3E}">
        <p14:creationId xmlns:p14="http://schemas.microsoft.com/office/powerpoint/2010/main" val="3676004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0C2F7F-1BDF-B8F7-A724-620D197BD15B}"/>
              </a:ext>
            </a:extLst>
          </p:cNvPr>
          <p:cNvSpPr txBox="1"/>
          <p:nvPr/>
        </p:nvSpPr>
        <p:spPr>
          <a:xfrm>
            <a:off x="522455" y="1696283"/>
            <a:ext cx="9796965" cy="1196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l"/>
            <a:r>
              <a:rPr lang="en-US" sz="2400" i="0">
                <a:solidFill>
                  <a:srgbClr val="000000"/>
                </a:solidFill>
                <a:effectLst/>
                <a:latin typeface="Arial"/>
                <a:cs typeface="Arial"/>
              </a:rPr>
              <a:t>Vehicle Usage Report: </a:t>
            </a:r>
            <a:r>
              <a:rPr lang="en-US" sz="2400" b="0" i="0">
                <a:solidFill>
                  <a:srgbClr val="000000"/>
                </a:solidFill>
                <a:effectLst/>
                <a:latin typeface="Arial"/>
                <a:cs typeface="Arial"/>
              </a:rPr>
              <a:t>Added columns for Site and VIN to the output.</a:t>
            </a:r>
          </a:p>
          <a:p>
            <a:pPr algn="l"/>
            <a:endParaRPr lang="en-US" sz="2400" b="0">
              <a:latin typeface="Arial"/>
              <a:cs typeface="Arial"/>
            </a:endParaRPr>
          </a:p>
          <a:p>
            <a:pPr marL="288925" indent="-285750" algn="l">
              <a:lnSpc>
                <a:spcPct val="107000"/>
              </a:lnSpc>
              <a:buFont typeface="Arial" panose="020B0604020202020204" pitchFamily="34" charset="0"/>
              <a:buChar char="•"/>
            </a:pPr>
            <a:endParaRPr lang="en-US" sz="2400" b="0" i="0">
              <a:solidFill>
                <a:srgbClr val="000000"/>
              </a:solidFill>
              <a:effectLst/>
              <a:latin typeface="Arial"/>
              <a:cs typeface="Arial"/>
            </a:endParaRPr>
          </a:p>
        </p:txBody>
      </p:sp>
      <p:pic>
        <p:nvPicPr>
          <p:cNvPr id="1028" name="Picture 4">
            <a:extLst>
              <a:ext uri="{FF2B5EF4-FFF2-40B4-BE49-F238E27FC236}">
                <a16:creationId xmlns:a16="http://schemas.microsoft.com/office/drawing/2014/main" id="{54C9CDAF-27D4-1914-8D67-4C3E12EEE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2373119"/>
            <a:ext cx="11144250" cy="35242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C452D12-0868-08C8-6BAD-8744CFFF434E}"/>
              </a:ext>
            </a:extLst>
          </p:cNvPr>
          <p:cNvSpPr>
            <a:spLocks noGrp="1"/>
          </p:cNvSpPr>
          <p:nvPr>
            <p:ph type="title"/>
          </p:nvPr>
        </p:nvSpPr>
        <p:spPr/>
        <p:txBody>
          <a:bodyPr/>
          <a:lstStyle/>
          <a:p>
            <a:r>
              <a:rPr lang="en-US">
                <a:ea typeface="Roboto Bold"/>
                <a:cs typeface="Roboto Bold"/>
              </a:rPr>
              <a:t>Report Enhancements</a:t>
            </a:r>
            <a:endParaRPr lang="en-US"/>
          </a:p>
        </p:txBody>
      </p:sp>
    </p:spTree>
    <p:extLst>
      <p:ext uri="{BB962C8B-B14F-4D97-AF65-F5344CB8AC3E}">
        <p14:creationId xmlns:p14="http://schemas.microsoft.com/office/powerpoint/2010/main" val="1711840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921C-04C5-D5C2-D00E-767F8D40DFF1}"/>
              </a:ext>
            </a:extLst>
          </p:cNvPr>
          <p:cNvSpPr>
            <a:spLocks noGrp="1"/>
          </p:cNvSpPr>
          <p:nvPr>
            <p:ph type="title"/>
          </p:nvPr>
        </p:nvSpPr>
        <p:spPr>
          <a:xfrm>
            <a:off x="838200" y="103868"/>
            <a:ext cx="10515600" cy="1325563"/>
          </a:xfrm>
        </p:spPr>
        <p:txBody>
          <a:bodyPr/>
          <a:lstStyle/>
          <a:p>
            <a:r>
              <a:rPr lang="en-US"/>
              <a:t>Agenda</a:t>
            </a:r>
          </a:p>
        </p:txBody>
      </p:sp>
      <p:sp>
        <p:nvSpPr>
          <p:cNvPr id="3" name="Content Placeholder 2">
            <a:extLst>
              <a:ext uri="{FF2B5EF4-FFF2-40B4-BE49-F238E27FC236}">
                <a16:creationId xmlns:a16="http://schemas.microsoft.com/office/drawing/2014/main" id="{DDB72AF2-75DF-C762-5D85-383B01387DC0}"/>
              </a:ext>
            </a:extLst>
          </p:cNvPr>
          <p:cNvSpPr>
            <a:spLocks noGrp="1"/>
          </p:cNvSpPr>
          <p:nvPr>
            <p:ph sz="half" idx="1"/>
          </p:nvPr>
        </p:nvSpPr>
        <p:spPr>
          <a:xfrm>
            <a:off x="960748" y="1519901"/>
            <a:ext cx="10515600" cy="4638208"/>
          </a:xfrm>
        </p:spPr>
        <p:txBody>
          <a:bodyPr vert="horz" lIns="91440" tIns="45720" rIns="91440" bIns="45720" rtlCol="0" anchor="t">
            <a:normAutofit/>
          </a:bodyPr>
          <a:lstStyle/>
          <a:p>
            <a:r>
              <a:rPr lang="en-US"/>
              <a:t>Platform Modernization</a:t>
            </a:r>
          </a:p>
          <a:p>
            <a:r>
              <a:rPr lang="en-US"/>
              <a:t>5.10 New / Updated Functionality</a:t>
            </a:r>
            <a:endParaRPr lang="en-US">
              <a:latin typeface="Roboto Condensed Bold"/>
              <a:ea typeface="Roboto Condensed Bold"/>
              <a:cs typeface="Roboto Condensed Bold"/>
            </a:endParaRPr>
          </a:p>
          <a:p>
            <a:r>
              <a:rPr lang="en-US">
                <a:ea typeface="Roboto Condensed Bold"/>
                <a:cs typeface="Roboto Condensed Bold"/>
              </a:rPr>
              <a:t>5.11 / 5.12 New / Updated Functionality</a:t>
            </a:r>
            <a:endParaRPr lang="en-US"/>
          </a:p>
          <a:p>
            <a:pPr lvl="1"/>
            <a:r>
              <a:rPr lang="en-US">
                <a:latin typeface="Roboto Condensed Bold"/>
                <a:ea typeface="Roboto Condensed Bold"/>
                <a:cs typeface="Roboto Condensed Bold"/>
              </a:rPr>
              <a:t>Vehicle Import Tool</a:t>
            </a:r>
          </a:p>
          <a:p>
            <a:pPr lvl="1"/>
            <a:r>
              <a:rPr lang="en-US">
                <a:latin typeface="Roboto Condensed Bold"/>
                <a:ea typeface="Roboto Condensed Bold"/>
                <a:cs typeface="Roboto Condensed Bold"/>
              </a:rPr>
              <a:t>Vehicle Replacement (Phase 1)</a:t>
            </a:r>
            <a:endParaRPr lang="en-US">
              <a:ea typeface="Roboto Condensed Bold"/>
              <a:cs typeface="Roboto Condensed Bold"/>
            </a:endParaRPr>
          </a:p>
        </p:txBody>
      </p:sp>
    </p:spTree>
    <p:extLst>
      <p:ext uri="{BB962C8B-B14F-4D97-AF65-F5344CB8AC3E}">
        <p14:creationId xmlns:p14="http://schemas.microsoft.com/office/powerpoint/2010/main" val="2241426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D424E5-D6FF-E0C5-739B-7B49969F4A8D}"/>
              </a:ext>
            </a:extLst>
          </p:cNvPr>
          <p:cNvSpPr>
            <a:spLocks noGrp="1"/>
          </p:cNvSpPr>
          <p:nvPr>
            <p:ph type="title"/>
          </p:nvPr>
        </p:nvSpPr>
        <p:spPr/>
        <p:txBody>
          <a:bodyPr>
            <a:normAutofit/>
          </a:bodyPr>
          <a:lstStyle/>
          <a:p>
            <a:r>
              <a:rPr lang="en-US"/>
              <a:t>5.11/12 Release</a:t>
            </a:r>
          </a:p>
        </p:txBody>
      </p:sp>
      <p:sp>
        <p:nvSpPr>
          <p:cNvPr id="12" name="Text Placeholder 11">
            <a:extLst>
              <a:ext uri="{FF2B5EF4-FFF2-40B4-BE49-F238E27FC236}">
                <a16:creationId xmlns:a16="http://schemas.microsoft.com/office/drawing/2014/main" id="{DD225310-176E-BE2F-FAAA-BC44C32D631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08160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Next Release - 5.12</a:t>
            </a:r>
          </a:p>
        </p:txBody>
      </p:sp>
      <p:sp>
        <p:nvSpPr>
          <p:cNvPr id="7" name="TextBox 6">
            <a:extLst>
              <a:ext uri="{FF2B5EF4-FFF2-40B4-BE49-F238E27FC236}">
                <a16:creationId xmlns:a16="http://schemas.microsoft.com/office/drawing/2014/main" id="{484D21CC-8949-F74C-6C39-40FD8F0AAD22}"/>
              </a:ext>
            </a:extLst>
          </p:cNvPr>
          <p:cNvSpPr txBox="1"/>
          <p:nvPr/>
        </p:nvSpPr>
        <p:spPr>
          <a:xfrm>
            <a:off x="828932" y="1735523"/>
            <a:ext cx="10524868" cy="1693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lang="en-US" sz="2000" b="1" kern="0">
                <a:solidFill>
                  <a:srgbClr val="000000"/>
                </a:solidFill>
                <a:latin typeface="Arial"/>
                <a:cs typeface="Arial"/>
                <a:sym typeface="Helvetica Neue"/>
              </a:rPr>
              <a:t>Content from 5.11 and 5.</a:t>
            </a:r>
            <a:r>
              <a:rPr kumimoji="0" lang="en-US" sz="2000" b="1" i="0" u="none" strike="noStrike" kern="0" cap="none" spc="0" normalizeH="0" baseline="0" noProof="0">
                <a:ln>
                  <a:noFill/>
                </a:ln>
                <a:solidFill>
                  <a:srgbClr val="000000"/>
                </a:solidFill>
                <a:effectLst/>
                <a:uLnTx/>
                <a:uFillTx/>
                <a:latin typeface="Arial"/>
                <a:cs typeface="Arial"/>
                <a:sym typeface="Helvetica Neue"/>
              </a:rPr>
              <a:t>12 will be released together!</a:t>
            </a:r>
            <a:endParaRPr lang="en-US" sz="2000" b="1" i="0" u="none" strike="noStrike" kern="0" cap="none" spc="0" normalizeH="0" baseline="0" noProof="0">
              <a:ln>
                <a:noFill/>
              </a:ln>
              <a:solidFill>
                <a:srgbClr val="000000"/>
              </a:solidFill>
              <a:effectLs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sz="2000" kern="0">
                <a:solidFill>
                  <a:srgbClr val="000000"/>
                </a:solidFill>
                <a:latin typeface="Arial"/>
                <a:cs typeface="Arial"/>
                <a:sym typeface="Helvetica Neue"/>
              </a:rPr>
              <a:t>Testing is completing</a:t>
            </a: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sz="2000" kern="0">
                <a:solidFill>
                  <a:srgbClr val="000000"/>
                </a:solidFill>
                <a:latin typeface="Arial"/>
                <a:cs typeface="Arial"/>
                <a:sym typeface="Helvetica Neue"/>
              </a:rPr>
              <a:t>Beta Testing targeted to complete during October</a:t>
            </a:r>
            <a:endParaRPr lang="en-US" sz="2000" b="1" kern="0">
              <a:solidFill>
                <a:srgbClr val="000000"/>
              </a:solidFill>
              <a:latin typeface="Arial"/>
              <a:cs typeface="Arial"/>
              <a:sym typeface="Helvetica Neue"/>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sz="2000" kern="0">
                <a:solidFill>
                  <a:srgbClr val="000000"/>
                </a:solidFill>
                <a:latin typeface="Arial"/>
                <a:cs typeface="Arial"/>
                <a:sym typeface="Helvetica Neue"/>
              </a:rPr>
              <a:t>General availability, targeted to November</a:t>
            </a:r>
          </a:p>
        </p:txBody>
      </p:sp>
    </p:spTree>
    <p:extLst>
      <p:ext uri="{BB962C8B-B14F-4D97-AF65-F5344CB8AC3E}">
        <p14:creationId xmlns:p14="http://schemas.microsoft.com/office/powerpoint/2010/main" val="3403108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D424E5-D6FF-E0C5-739B-7B49969F4A8D}"/>
              </a:ext>
            </a:extLst>
          </p:cNvPr>
          <p:cNvSpPr>
            <a:spLocks noGrp="1"/>
          </p:cNvSpPr>
          <p:nvPr>
            <p:ph type="title"/>
          </p:nvPr>
        </p:nvSpPr>
        <p:spPr/>
        <p:txBody>
          <a:bodyPr>
            <a:normAutofit/>
          </a:bodyPr>
          <a:lstStyle/>
          <a:p>
            <a:r>
              <a:rPr lang="en-US"/>
              <a:t>Vehicle Import Tool</a:t>
            </a:r>
          </a:p>
        </p:txBody>
      </p:sp>
      <p:sp>
        <p:nvSpPr>
          <p:cNvPr id="12" name="Text Placeholder 11">
            <a:extLst>
              <a:ext uri="{FF2B5EF4-FFF2-40B4-BE49-F238E27FC236}">
                <a16:creationId xmlns:a16="http://schemas.microsoft.com/office/drawing/2014/main" id="{DD225310-176E-BE2F-FAAA-BC44C32D631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91424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Vehicle Import Tool</a:t>
            </a:r>
          </a:p>
        </p:txBody>
      </p:sp>
      <p:sp>
        <p:nvSpPr>
          <p:cNvPr id="7" name="TextBox 6">
            <a:extLst>
              <a:ext uri="{FF2B5EF4-FFF2-40B4-BE49-F238E27FC236}">
                <a16:creationId xmlns:a16="http://schemas.microsoft.com/office/drawing/2014/main" id="{484D21CC-8949-F74C-6C39-40FD8F0AAD22}"/>
              </a:ext>
            </a:extLst>
          </p:cNvPr>
          <p:cNvSpPr txBox="1"/>
          <p:nvPr/>
        </p:nvSpPr>
        <p:spPr>
          <a:xfrm>
            <a:off x="833531" y="1223589"/>
            <a:ext cx="10524868" cy="21253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a:cs typeface="Arial"/>
                <a:sym typeface="Helvetica Neue"/>
              </a:rPr>
              <a:t>System Administrators can now </a:t>
            </a:r>
            <a:r>
              <a:rPr lang="en-US" sz="2000" b="1" kern="0">
                <a:solidFill>
                  <a:srgbClr val="000000"/>
                </a:solidFill>
                <a:latin typeface="Arial"/>
                <a:cs typeface="Arial"/>
                <a:sym typeface="Helvetica Neue"/>
              </a:rPr>
              <a:t>batch import vehicles into </a:t>
            </a:r>
            <a:r>
              <a:rPr lang="en-US" sz="2000" b="1" kern="0" err="1">
                <a:solidFill>
                  <a:srgbClr val="000000"/>
                </a:solidFill>
                <a:latin typeface="Arial"/>
                <a:cs typeface="Arial"/>
                <a:sym typeface="Helvetica Neue"/>
              </a:rPr>
              <a:t>FleetCommander</a:t>
            </a:r>
            <a:r>
              <a:rPr lang="en-US" sz="2000" b="1" kern="0">
                <a:solidFill>
                  <a:srgbClr val="000000"/>
                </a:solidFill>
                <a:latin typeface="Arial"/>
                <a:cs typeface="Arial"/>
                <a:sym typeface="Helvetica Neue"/>
              </a:rPr>
              <a:t>!</a:t>
            </a:r>
            <a:endParaRPr lang="en-US" sz="2000" b="1" i="0" u="none" strike="noStrike" kern="0" cap="none" spc="0" normalizeH="0" baseline="0" noProof="0">
              <a:ln>
                <a:noFill/>
              </a:ln>
              <a:solidFill>
                <a:srgbClr val="000000"/>
              </a:solidFill>
              <a:effectLs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sz="2000" kern="0">
                <a:solidFill>
                  <a:srgbClr val="000000"/>
                </a:solidFill>
                <a:latin typeface="Arial"/>
                <a:cs typeface="Arial"/>
                <a:sym typeface="Helvetica Neue"/>
              </a:rPr>
              <a:t>Tools &gt; Import &gt; Vehicle Import Tool</a:t>
            </a:r>
            <a:endParaRPr lang="en-US" sz="2000" kern="0">
              <a:solidFill>
                <a:srgbClr val="000000"/>
              </a:solidFill>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sz="2000" kern="0">
                <a:solidFill>
                  <a:srgbClr val="000000"/>
                </a:solidFill>
                <a:latin typeface="Arial"/>
                <a:cs typeface="Arial"/>
                <a:sym typeface="Helvetica Neue"/>
              </a:rPr>
              <a:t>2 import file types – Excel (.xlsx) or Text (.txt)</a:t>
            </a:r>
            <a:endParaRPr lang="en-US" sz="2000"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kumimoji="0" lang="en-US" sz="2000" b="0" i="0" u="none" strike="noStrike" kern="0" cap="none" spc="0" normalizeH="0" baseline="0" noProof="0">
                <a:ln>
                  <a:noFill/>
                </a:ln>
                <a:solidFill>
                  <a:srgbClr val="000000"/>
                </a:solidFill>
                <a:effectLst/>
                <a:uLnTx/>
                <a:uFillTx/>
                <a:latin typeface="Arial"/>
                <a:cs typeface="Arial"/>
                <a:sym typeface="Helvetica Neue"/>
              </a:rPr>
              <a:t>Download the sample file for the </a:t>
            </a:r>
            <a:r>
              <a:rPr lang="en-US" sz="2000" kern="0">
                <a:solidFill>
                  <a:srgbClr val="000000"/>
                </a:solidFill>
                <a:latin typeface="Arial"/>
                <a:cs typeface="Arial"/>
                <a:sym typeface="Helvetica Neue"/>
              </a:rPr>
              <a:t>template and layout</a:t>
            </a:r>
            <a:endParaRPr lang="en-US" sz="2000"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kumimoji="0" lang="en-US" sz="2000" b="1" i="0" u="none" strike="noStrike" kern="0" cap="none" spc="0" normalizeH="0" baseline="0" noProof="0">
                <a:ln>
                  <a:noFill/>
                </a:ln>
                <a:solidFill>
                  <a:srgbClr val="000000"/>
                </a:solidFill>
                <a:effectLst/>
                <a:uLnTx/>
                <a:uFillTx/>
                <a:latin typeface="Arial"/>
                <a:cs typeface="Arial"/>
                <a:sym typeface="Helvetica Neue"/>
              </a:rPr>
              <a:t>The template must maintain all columns to ensure a successful import.</a:t>
            </a:r>
            <a:endParaRPr lang="en-US" sz="2000" b="1" i="0" u="none" strike="noStrike" kern="0" cap="none" spc="0" normalizeH="0" baseline="0" noProof="0">
              <a:ln>
                <a:noFill/>
              </a:ln>
              <a:solidFill>
                <a:srgbClr val="000000"/>
              </a:solidFill>
              <a:effectLst/>
              <a:uLnTx/>
              <a:uFillTx/>
              <a:latin typeface="Arial"/>
              <a:cs typeface="Arial"/>
            </a:endParaRPr>
          </a:p>
        </p:txBody>
      </p:sp>
      <p:pic>
        <p:nvPicPr>
          <p:cNvPr id="1026" name="Picture 2" descr="A screen shot of a computer&#10;&#10;Description automatically generated">
            <a:extLst>
              <a:ext uri="{FF2B5EF4-FFF2-40B4-BE49-F238E27FC236}">
                <a16:creationId xmlns:a16="http://schemas.microsoft.com/office/drawing/2014/main" id="{2B56D895-F5B0-4573-7F91-D4AF6616A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704" y="3501143"/>
            <a:ext cx="10755815" cy="1966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582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Vehicle Import Tool</a:t>
            </a:r>
          </a:p>
        </p:txBody>
      </p:sp>
      <p:sp>
        <p:nvSpPr>
          <p:cNvPr id="7" name="TextBox 6">
            <a:extLst>
              <a:ext uri="{FF2B5EF4-FFF2-40B4-BE49-F238E27FC236}">
                <a16:creationId xmlns:a16="http://schemas.microsoft.com/office/drawing/2014/main" id="{484D21CC-8949-F74C-6C39-40FD8F0AAD22}"/>
              </a:ext>
            </a:extLst>
          </p:cNvPr>
          <p:cNvSpPr txBox="1"/>
          <p:nvPr/>
        </p:nvSpPr>
        <p:spPr>
          <a:xfrm>
            <a:off x="2235778" y="934849"/>
            <a:ext cx="3946437" cy="58426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88290" marR="0" lvl="0" indent="-285750" algn="l" defTabSz="412626" rtl="0" eaLnBrk="1" fontAlgn="auto" latinLnBrk="0" hangingPunct="0">
              <a:spcBef>
                <a:spcPts val="0"/>
              </a:spcBef>
              <a:spcAft>
                <a:spcPts val="790"/>
              </a:spcAft>
              <a:buClrTx/>
              <a:buSzTx/>
              <a:buFont typeface="Arial" panose="020B0604020202020204" pitchFamily="34" charset="0"/>
              <a:buChar char="•"/>
              <a:tabLst/>
              <a:defRPr/>
            </a:pPr>
            <a:r>
              <a:rPr lang="en-US" sz="1300" b="1" kern="0">
                <a:solidFill>
                  <a:srgbClr val="000000"/>
                </a:solidFill>
                <a:latin typeface="Arial"/>
                <a:cs typeface="Arial"/>
                <a:sym typeface="Helvetica Neue"/>
              </a:rPr>
              <a:t>Required Fields</a:t>
            </a:r>
            <a:r>
              <a:rPr lang="en-US" sz="1300" kern="0">
                <a:solidFill>
                  <a:srgbClr val="000000"/>
                </a:solidFill>
                <a:latin typeface="Arial"/>
                <a:cs typeface="Arial"/>
                <a:sym typeface="Helvetica Neue"/>
              </a:rPr>
              <a:t>:</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Asset Name</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VIN</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License Number</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Year</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Make </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Model</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First Mileage</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Last Mileage </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Last Mileage Date</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Site</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Location</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Asset Type</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Maximum Occupants</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First Available Date</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Acquisition Value</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Expected Max Age in Months</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Expected Max Age in Miles</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Eligible for Manual Assign?</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Eligible for Auto-Assign?</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Eligible for Automatic Approval?</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Enable Self Checkout</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Expected Miles per Month</a:t>
            </a:r>
            <a:endParaRPr lang="en-US" sz="1300" kern="0">
              <a:solidFill>
                <a:srgbClr val="000000"/>
              </a:solidFill>
              <a:latin typeface="Arial"/>
              <a:cs typeface="Arial"/>
            </a:endParaRPr>
          </a:p>
          <a:p>
            <a:pPr marL="745490" lvl="1" indent="-285750" defTabSz="412626" hangingPunct="0">
              <a:spcAft>
                <a:spcPts val="300"/>
              </a:spcAft>
              <a:buFont typeface="Arial" panose="020B0604020202020204" pitchFamily="34" charset="0"/>
              <a:buChar char="•"/>
              <a:defRPr/>
            </a:pPr>
            <a:r>
              <a:rPr lang="en-US" sz="1300" kern="0">
                <a:solidFill>
                  <a:srgbClr val="000000"/>
                </a:solidFill>
                <a:latin typeface="Arial"/>
                <a:cs typeface="Arial"/>
                <a:sym typeface="Helvetica Neue"/>
              </a:rPr>
              <a:t>Fuel Capacity</a:t>
            </a:r>
            <a:endParaRPr lang="en-US" sz="1300" kern="0">
              <a:solidFill>
                <a:srgbClr val="000000"/>
              </a:solidFill>
              <a:latin typeface="Arial"/>
              <a:cs typeface="Arial"/>
            </a:endParaRPr>
          </a:p>
        </p:txBody>
      </p:sp>
      <p:sp>
        <p:nvSpPr>
          <p:cNvPr id="2" name="TextBox 1">
            <a:extLst>
              <a:ext uri="{FF2B5EF4-FFF2-40B4-BE49-F238E27FC236}">
                <a16:creationId xmlns:a16="http://schemas.microsoft.com/office/drawing/2014/main" id="{76A8846B-7EE6-B050-D8B0-4AFE3B16F46A}"/>
              </a:ext>
            </a:extLst>
          </p:cNvPr>
          <p:cNvSpPr txBox="1"/>
          <p:nvPr/>
        </p:nvSpPr>
        <p:spPr>
          <a:xfrm>
            <a:off x="5948634" y="934849"/>
            <a:ext cx="3946437" cy="5114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sz="1300" b="1" kern="0">
                <a:solidFill>
                  <a:srgbClr val="000000"/>
                </a:solidFill>
                <a:latin typeface="Arial"/>
                <a:cs typeface="Arial"/>
                <a:sym typeface="Helvetica Neue"/>
              </a:rPr>
              <a:t>Optional Fields</a:t>
            </a:r>
            <a:r>
              <a:rPr lang="en-US" sz="1300" kern="0">
                <a:solidFill>
                  <a:srgbClr val="000000"/>
                </a:solidFill>
                <a:latin typeface="Arial"/>
                <a:cs typeface="Arial"/>
                <a:sym typeface="Helvetica Neue"/>
              </a:rPr>
              <a:t>:</a:t>
            </a:r>
            <a:endParaRPr lang="en-US" sz="1300" kern="0">
              <a:solidFill>
                <a:srgbClr val="000000"/>
              </a:solidFill>
              <a:latin typeface="Arial"/>
              <a:cs typeface="Arial"/>
            </a:endParaRPr>
          </a:p>
          <a:p>
            <a:pPr marL="745490" lvl="1"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Color</a:t>
            </a:r>
            <a:endParaRPr lang="en-US" sz="1300" kern="0">
              <a:solidFill>
                <a:srgbClr val="000000"/>
              </a:solidFill>
              <a:latin typeface="Arial"/>
              <a:cs typeface="Arial"/>
            </a:endParaRPr>
          </a:p>
          <a:p>
            <a:pPr marL="745490" lvl="1"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Owner User or Department</a:t>
            </a:r>
            <a:endParaRPr lang="en-US" sz="1300" kern="0">
              <a:solidFill>
                <a:srgbClr val="000000"/>
              </a:solidFill>
              <a:latin typeface="Arial"/>
              <a:cs typeface="Arial"/>
            </a:endParaRPr>
          </a:p>
          <a:p>
            <a:pPr marL="745490" lvl="1"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Responsible User or Department</a:t>
            </a:r>
            <a:endParaRPr lang="en-US" sz="1300" kern="0">
              <a:solidFill>
                <a:srgbClr val="000000"/>
              </a:solidFill>
              <a:latin typeface="Arial"/>
              <a:cs typeface="Arial"/>
            </a:endParaRPr>
          </a:p>
          <a:p>
            <a:pPr marL="745490" lvl="1"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Acquisition Date</a:t>
            </a:r>
            <a:endParaRPr lang="en-US" sz="1300" kern="0">
              <a:solidFill>
                <a:srgbClr val="000000"/>
              </a:solidFill>
              <a:latin typeface="Arial"/>
              <a:cs typeface="Arial"/>
            </a:endParaRPr>
          </a:p>
          <a:p>
            <a:pPr marL="745490" lvl="1"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Last Available Date</a:t>
            </a:r>
            <a:endParaRPr lang="en-US" sz="1300" kern="0">
              <a:solidFill>
                <a:srgbClr val="000000"/>
              </a:solidFill>
              <a:latin typeface="Arial"/>
              <a:cs typeface="Arial"/>
            </a:endParaRPr>
          </a:p>
          <a:p>
            <a:pPr marL="745490" lvl="1"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Public Notes</a:t>
            </a:r>
            <a:endParaRPr lang="en-US" sz="1300" kern="0">
              <a:solidFill>
                <a:srgbClr val="000000"/>
              </a:solidFill>
              <a:latin typeface="Arial"/>
              <a:cs typeface="Arial"/>
            </a:endParaRPr>
          </a:p>
          <a:p>
            <a:pPr marL="745490" lvl="1"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Private Notes</a:t>
            </a:r>
            <a:endParaRPr lang="en-US" sz="1300" kern="0">
              <a:solidFill>
                <a:srgbClr val="000000"/>
              </a:solidFill>
              <a:latin typeface="Arial"/>
              <a:cs typeface="Arial"/>
            </a:endParaRPr>
          </a:p>
          <a:p>
            <a:pPr marL="745490" lvl="1"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Vehicle Condition</a:t>
            </a:r>
            <a:endParaRPr lang="en-US" sz="1300" kern="0">
              <a:solidFill>
                <a:srgbClr val="000000"/>
              </a:solidFill>
              <a:latin typeface="Arial"/>
              <a:cs typeface="Arial"/>
            </a:endParaRPr>
          </a:p>
          <a:p>
            <a:pPr marL="745490" lvl="1"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Fuel Type</a:t>
            </a:r>
            <a:endParaRPr lang="en-US" sz="1300" kern="0">
              <a:solidFill>
                <a:srgbClr val="000000"/>
              </a:solidFill>
              <a:latin typeface="Arial"/>
              <a:cs typeface="Arial"/>
            </a:endParaRPr>
          </a:p>
          <a:p>
            <a:pPr marL="745490" lvl="1"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Gross Weight (GVWR)</a:t>
            </a:r>
            <a:endParaRPr lang="en-US" sz="1300" kern="0">
              <a:solidFill>
                <a:srgbClr val="000000"/>
              </a:solidFill>
              <a:latin typeface="Arial"/>
              <a:cs typeface="Arial"/>
            </a:endParaRPr>
          </a:p>
          <a:p>
            <a:pPr marL="745490" lvl="1"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Asset Custom Fields 1-20</a:t>
            </a:r>
            <a:endParaRPr lang="en-US" sz="1300" kern="0">
              <a:solidFill>
                <a:srgbClr val="000000"/>
              </a:solidFill>
              <a:latin typeface="Arial"/>
              <a:cs typeface="Arial"/>
            </a:endParaRPr>
          </a:p>
          <a:p>
            <a:pPr marL="745490" lvl="1"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Maintenance Plan</a:t>
            </a:r>
            <a:endParaRPr lang="en-US" sz="1300" kern="0">
              <a:solidFill>
                <a:srgbClr val="000000"/>
              </a:solidFill>
              <a:latin typeface="Arial"/>
              <a:cs typeface="Arial"/>
            </a:endParaRPr>
          </a:p>
          <a:p>
            <a:pPr marL="745490" lvl="1"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Account Number</a:t>
            </a:r>
            <a:endParaRPr lang="en-US" sz="1300" kern="0">
              <a:solidFill>
                <a:srgbClr val="000000"/>
              </a:solidFill>
              <a:latin typeface="Arial"/>
              <a:cs typeface="Arial"/>
            </a:endParaRPr>
          </a:p>
          <a:p>
            <a:pPr marL="745490" lvl="1"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Depreciation Information</a:t>
            </a:r>
            <a:endParaRPr lang="en-US" sz="1300" kern="0">
              <a:solidFill>
                <a:srgbClr val="000000"/>
              </a:solidFill>
              <a:latin typeface="Arial"/>
              <a:cs typeface="Arial"/>
            </a:endParaRPr>
          </a:p>
          <a:p>
            <a:pPr marL="1202690" lvl="2"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Salvage Value Percentage</a:t>
            </a:r>
            <a:endParaRPr lang="en-US" sz="1300" kern="0">
              <a:solidFill>
                <a:srgbClr val="000000"/>
              </a:solidFill>
              <a:latin typeface="Arial"/>
              <a:cs typeface="Arial"/>
            </a:endParaRPr>
          </a:p>
          <a:p>
            <a:pPr marL="1202690" lvl="2"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Expected Cost Increase Percentage</a:t>
            </a:r>
            <a:endParaRPr lang="en-US" sz="1300" kern="0">
              <a:solidFill>
                <a:srgbClr val="000000"/>
              </a:solidFill>
              <a:latin typeface="Arial"/>
              <a:cs typeface="Arial"/>
            </a:endParaRPr>
          </a:p>
          <a:p>
            <a:pPr marL="1202690" lvl="2"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Do Not Depreciate</a:t>
            </a:r>
            <a:endParaRPr lang="en-US" sz="1300" kern="0">
              <a:solidFill>
                <a:srgbClr val="000000"/>
              </a:solidFill>
              <a:latin typeface="Arial"/>
              <a:cs typeface="Arial"/>
            </a:endParaRPr>
          </a:p>
          <a:p>
            <a:pPr marL="745490" lvl="1" indent="-285750" defTabSz="412626" hangingPunct="0">
              <a:lnSpc>
                <a:spcPct val="107000"/>
              </a:lnSpc>
              <a:spcAft>
                <a:spcPts val="300"/>
              </a:spcAft>
              <a:buFont typeface="Arial" panose="020B0604020202020204" pitchFamily="34" charset="0"/>
              <a:buChar char="•"/>
              <a:defRPr/>
            </a:pPr>
            <a:r>
              <a:rPr lang="en-US" sz="1300" kern="0">
                <a:solidFill>
                  <a:srgbClr val="000000"/>
                </a:solidFill>
                <a:latin typeface="Arial"/>
                <a:cs typeface="Arial"/>
                <a:sym typeface="Helvetica Neue"/>
              </a:rPr>
              <a:t>Disposal Date</a:t>
            </a:r>
            <a:endParaRPr lang="en-US" sz="1300" kern="0">
              <a:solidFill>
                <a:srgbClr val="000000"/>
              </a:solidFill>
              <a:latin typeface="Arial"/>
              <a:cs typeface="Arial"/>
            </a:endParaRPr>
          </a:p>
        </p:txBody>
      </p:sp>
    </p:spTree>
    <p:extLst>
      <p:ext uri="{BB962C8B-B14F-4D97-AF65-F5344CB8AC3E}">
        <p14:creationId xmlns:p14="http://schemas.microsoft.com/office/powerpoint/2010/main" val="1636320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screenshot of a computer&#10;&#10;Description automatically generated">
            <a:extLst>
              <a:ext uri="{FF2B5EF4-FFF2-40B4-BE49-F238E27FC236}">
                <a16:creationId xmlns:a16="http://schemas.microsoft.com/office/drawing/2014/main" id="{7E76E6E6-4BE2-18D2-51FA-AF8CB972C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855" y="1819828"/>
            <a:ext cx="7144890" cy="28327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Vehicle Import Tool</a:t>
            </a:r>
          </a:p>
        </p:txBody>
      </p:sp>
      <p:sp>
        <p:nvSpPr>
          <p:cNvPr id="7" name="TextBox 6">
            <a:extLst>
              <a:ext uri="{FF2B5EF4-FFF2-40B4-BE49-F238E27FC236}">
                <a16:creationId xmlns:a16="http://schemas.microsoft.com/office/drawing/2014/main" id="{484D21CC-8949-F74C-6C39-40FD8F0AAD22}"/>
              </a:ext>
            </a:extLst>
          </p:cNvPr>
          <p:cNvSpPr txBox="1"/>
          <p:nvPr/>
        </p:nvSpPr>
        <p:spPr>
          <a:xfrm>
            <a:off x="954335" y="1056321"/>
            <a:ext cx="9642064" cy="10950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a:cs typeface="Arial"/>
                <a:sym typeface="Helvetica Neue"/>
              </a:rPr>
              <a:t>System Administrators can now </a:t>
            </a:r>
            <a:r>
              <a:rPr lang="en-US" sz="2000" b="1" kern="0">
                <a:solidFill>
                  <a:srgbClr val="000000"/>
                </a:solidFill>
                <a:latin typeface="Arial"/>
                <a:cs typeface="Arial"/>
                <a:sym typeface="Helvetica Neue"/>
              </a:rPr>
              <a:t>batch import vehicles into </a:t>
            </a:r>
            <a:r>
              <a:rPr lang="en-US" sz="2000" b="1" kern="0" err="1">
                <a:solidFill>
                  <a:srgbClr val="000000"/>
                </a:solidFill>
                <a:latin typeface="Arial"/>
                <a:cs typeface="Arial"/>
                <a:sym typeface="Helvetica Neue"/>
              </a:rPr>
              <a:t>FleetCommander</a:t>
            </a:r>
            <a:r>
              <a:rPr lang="en-US" sz="2000" b="1" kern="0">
                <a:solidFill>
                  <a:srgbClr val="000000"/>
                </a:solidFill>
                <a:latin typeface="Arial"/>
                <a:cs typeface="Arial"/>
                <a:sym typeface="Helvetica Neue"/>
              </a:rPr>
              <a:t>!</a:t>
            </a:r>
            <a:endParaRPr lang="en-US" sz="2000" b="1" i="0" u="none" strike="noStrike" kern="0" cap="none" spc="0" normalizeH="0" baseline="0" noProof="0">
              <a:ln>
                <a:noFill/>
              </a:ln>
              <a:solidFill>
                <a:srgbClr val="000000"/>
              </a:solidFill>
              <a:effectLs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kern="0">
                <a:solidFill>
                  <a:srgbClr val="000000"/>
                </a:solidFill>
                <a:latin typeface="Arial"/>
                <a:cs typeface="Arial"/>
                <a:sym typeface="Helvetica Neue"/>
              </a:rPr>
              <a:t>After completing the upload file, in the Tool select “Choose File” and follow the window prompts to select the correct file</a:t>
            </a:r>
            <a:endParaRPr lang="en-US" i="0" u="none" strike="noStrike" kern="0" cap="none" spc="0" normalizeH="0" baseline="0" noProof="0">
              <a:ln>
                <a:noFill/>
              </a:ln>
              <a:solidFill>
                <a:srgbClr val="000000"/>
              </a:solidFill>
              <a:effectLst/>
              <a:uLnTx/>
              <a:uFillTx/>
              <a:latin typeface="Arial"/>
              <a:cs typeface="Arial"/>
            </a:endParaRPr>
          </a:p>
        </p:txBody>
      </p:sp>
      <p:sp>
        <p:nvSpPr>
          <p:cNvPr id="2" name="TextBox 1">
            <a:extLst>
              <a:ext uri="{FF2B5EF4-FFF2-40B4-BE49-F238E27FC236}">
                <a16:creationId xmlns:a16="http://schemas.microsoft.com/office/drawing/2014/main" id="{1D2F1F05-2906-78A8-5BD1-7B84882B5984}"/>
              </a:ext>
            </a:extLst>
          </p:cNvPr>
          <p:cNvSpPr txBox="1"/>
          <p:nvPr/>
        </p:nvSpPr>
        <p:spPr>
          <a:xfrm>
            <a:off x="1064849" y="4657464"/>
            <a:ext cx="9642064" cy="366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kern="0">
                <a:solidFill>
                  <a:srgbClr val="000000"/>
                </a:solidFill>
                <a:latin typeface="Arial"/>
                <a:cs typeface="Arial"/>
                <a:sym typeface="Helvetica Neue"/>
              </a:rPr>
              <a:t>After file is selected, click “next”</a:t>
            </a:r>
            <a:endParaRPr lang="en-US" i="0" u="none" strike="noStrike" kern="0" cap="none" spc="0" normalizeH="0" baseline="0" noProof="0">
              <a:ln>
                <a:noFill/>
              </a:ln>
              <a:solidFill>
                <a:srgbClr val="000000"/>
              </a:solidFill>
              <a:effectLst/>
              <a:uLnTx/>
              <a:uFillTx/>
              <a:latin typeface="Arial"/>
              <a:cs typeface="Arial"/>
            </a:endParaRPr>
          </a:p>
        </p:txBody>
      </p:sp>
      <p:pic>
        <p:nvPicPr>
          <p:cNvPr id="2052" name="Picture 4" descr="A screen shot of a computer&#10;&#10;Description automatically generated">
            <a:extLst>
              <a:ext uri="{FF2B5EF4-FFF2-40B4-BE49-F238E27FC236}">
                <a16:creationId xmlns:a16="http://schemas.microsoft.com/office/drawing/2014/main" id="{E51090F4-2B2E-31AC-DCB7-3DA29AAA1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66" y="5106223"/>
            <a:ext cx="9667875"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00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Vehicle Import Tool</a:t>
            </a:r>
          </a:p>
        </p:txBody>
      </p:sp>
      <p:sp>
        <p:nvSpPr>
          <p:cNvPr id="7" name="TextBox 6">
            <a:extLst>
              <a:ext uri="{FF2B5EF4-FFF2-40B4-BE49-F238E27FC236}">
                <a16:creationId xmlns:a16="http://schemas.microsoft.com/office/drawing/2014/main" id="{484D21CC-8949-F74C-6C39-40FD8F0AAD22}"/>
              </a:ext>
            </a:extLst>
          </p:cNvPr>
          <p:cNvSpPr txBox="1"/>
          <p:nvPr/>
        </p:nvSpPr>
        <p:spPr>
          <a:xfrm>
            <a:off x="1260994" y="926223"/>
            <a:ext cx="9642064" cy="366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kern="0">
                <a:solidFill>
                  <a:srgbClr val="000000"/>
                </a:solidFill>
                <a:latin typeface="Arial Nova" panose="020B0504020202020204" pitchFamily="34" charset="0"/>
                <a:sym typeface="Helvetica Neue"/>
              </a:rPr>
              <a:t>Confirm the import</a:t>
            </a:r>
            <a:endParaRPr kumimoji="0" lang="en-US" i="0" u="none" strike="noStrike" kern="0" cap="none" spc="0" normalizeH="0" baseline="0" noProof="0">
              <a:ln>
                <a:noFill/>
              </a:ln>
              <a:solidFill>
                <a:srgbClr val="000000"/>
              </a:solidFill>
              <a:effectLst/>
              <a:uLnTx/>
              <a:uFillTx/>
              <a:latin typeface="Arial Nova" panose="020B0504020202020204" pitchFamily="34" charset="0"/>
              <a:ea typeface="+mn-ea"/>
              <a:cs typeface="+mn-cs"/>
              <a:sym typeface="Helvetica Neue"/>
            </a:endParaRPr>
          </a:p>
        </p:txBody>
      </p:sp>
      <p:sp>
        <p:nvSpPr>
          <p:cNvPr id="2" name="TextBox 1">
            <a:extLst>
              <a:ext uri="{FF2B5EF4-FFF2-40B4-BE49-F238E27FC236}">
                <a16:creationId xmlns:a16="http://schemas.microsoft.com/office/drawing/2014/main" id="{1D2F1F05-2906-78A8-5BD1-7B84882B5984}"/>
              </a:ext>
            </a:extLst>
          </p:cNvPr>
          <p:cNvSpPr txBox="1"/>
          <p:nvPr/>
        </p:nvSpPr>
        <p:spPr>
          <a:xfrm>
            <a:off x="1260994" y="2765870"/>
            <a:ext cx="9642064" cy="663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kern="0">
                <a:solidFill>
                  <a:srgbClr val="000000"/>
                </a:solidFill>
                <a:latin typeface="Arial Nova" panose="020B0504020202020204" pitchFamily="34" charset="0"/>
                <a:sym typeface="Helvetica Neue"/>
              </a:rPr>
              <a:t>The file will only be imported if all records are in the correct format, all required fields are completed, and all vehicles are new to FleetCommander. If there are errors, it will display </a:t>
            </a:r>
            <a:endParaRPr kumimoji="0" lang="en-US" i="0" u="none" strike="noStrike" kern="0" cap="none" spc="0" normalizeH="0" baseline="0" noProof="0">
              <a:ln>
                <a:noFill/>
              </a:ln>
              <a:solidFill>
                <a:srgbClr val="000000"/>
              </a:solidFill>
              <a:effectLst/>
              <a:uLnTx/>
              <a:uFillTx/>
              <a:latin typeface="Arial Nova" panose="020B0504020202020204" pitchFamily="34" charset="0"/>
              <a:ea typeface="+mn-ea"/>
              <a:cs typeface="+mn-cs"/>
              <a:sym typeface="Helvetica Neue"/>
            </a:endParaRPr>
          </a:p>
        </p:txBody>
      </p:sp>
      <p:pic>
        <p:nvPicPr>
          <p:cNvPr id="3074" name="Picture 2" descr="A screenshot of a computer&#10;&#10;Description automatically generated">
            <a:extLst>
              <a:ext uri="{FF2B5EF4-FFF2-40B4-BE49-F238E27FC236}">
                <a16:creationId xmlns:a16="http://schemas.microsoft.com/office/drawing/2014/main" id="{213D482E-B03D-6E6A-910C-6D2AC9F29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0204" y="926223"/>
            <a:ext cx="6199160" cy="17659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screenshot of a computer&#10;&#10;Description automatically generated">
            <a:extLst>
              <a:ext uri="{FF2B5EF4-FFF2-40B4-BE49-F238E27FC236}">
                <a16:creationId xmlns:a16="http://schemas.microsoft.com/office/drawing/2014/main" id="{5DC6E19D-17D4-41F4-9F9A-DA0A79B54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785" y="3502678"/>
            <a:ext cx="8814430" cy="19782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E22E82-1C0B-861D-92FB-7880C323DE6D}"/>
              </a:ext>
            </a:extLst>
          </p:cNvPr>
          <p:cNvSpPr txBox="1"/>
          <p:nvPr/>
        </p:nvSpPr>
        <p:spPr>
          <a:xfrm>
            <a:off x="1260994" y="5480939"/>
            <a:ext cx="9642064" cy="663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kern="0">
                <a:solidFill>
                  <a:srgbClr val="000000"/>
                </a:solidFill>
                <a:latin typeface="Arial Nova" panose="020B0504020202020204" pitchFamily="34" charset="0"/>
                <a:sym typeface="Helvetica Neue"/>
              </a:rPr>
              <a:t>The file must be updated before the import can be processed. Click “cancel import” to select the newly updated file</a:t>
            </a:r>
            <a:endParaRPr kumimoji="0" lang="en-US" i="0" u="none" strike="noStrike" kern="0" cap="none" spc="0" normalizeH="0" baseline="0" noProof="0">
              <a:ln>
                <a:noFill/>
              </a:ln>
              <a:solidFill>
                <a:srgbClr val="000000"/>
              </a:solidFill>
              <a:effectLst/>
              <a:uLnTx/>
              <a:uFillTx/>
              <a:latin typeface="Arial Nova" panose="020B0504020202020204" pitchFamily="34" charset="0"/>
              <a:ea typeface="+mn-ea"/>
              <a:cs typeface="+mn-cs"/>
              <a:sym typeface="Helvetica Neue"/>
            </a:endParaRPr>
          </a:p>
        </p:txBody>
      </p:sp>
    </p:spTree>
    <p:extLst>
      <p:ext uri="{BB962C8B-B14F-4D97-AF65-F5344CB8AC3E}">
        <p14:creationId xmlns:p14="http://schemas.microsoft.com/office/powerpoint/2010/main" val="114978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screenshot of a computer&#10;&#10;Description automatically generated">
            <a:extLst>
              <a:ext uri="{FF2B5EF4-FFF2-40B4-BE49-F238E27FC236}">
                <a16:creationId xmlns:a16="http://schemas.microsoft.com/office/drawing/2014/main" id="{143877F6-02E9-3023-6B9D-7F2B033F6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693" y="1047028"/>
            <a:ext cx="7176692" cy="405768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Vehicle Import Tool</a:t>
            </a:r>
          </a:p>
        </p:txBody>
      </p:sp>
      <p:sp>
        <p:nvSpPr>
          <p:cNvPr id="7" name="TextBox 6">
            <a:extLst>
              <a:ext uri="{FF2B5EF4-FFF2-40B4-BE49-F238E27FC236}">
                <a16:creationId xmlns:a16="http://schemas.microsoft.com/office/drawing/2014/main" id="{484D21CC-8949-F74C-6C39-40FD8F0AAD22}"/>
              </a:ext>
            </a:extLst>
          </p:cNvPr>
          <p:cNvSpPr txBox="1"/>
          <p:nvPr/>
        </p:nvSpPr>
        <p:spPr>
          <a:xfrm>
            <a:off x="926457" y="1047028"/>
            <a:ext cx="3504735" cy="39345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kumimoji="0" lang="en-US" i="0" u="none" strike="noStrike" kern="0" cap="none" spc="0" normalizeH="0" baseline="0" noProof="0">
                <a:ln>
                  <a:noFill/>
                </a:ln>
                <a:solidFill>
                  <a:srgbClr val="000000"/>
                </a:solidFill>
                <a:effectLst/>
                <a:uLnTx/>
                <a:uFillTx/>
                <a:latin typeface="Arial"/>
                <a:cs typeface="Arial"/>
                <a:sym typeface="Helvetica Neue"/>
              </a:rPr>
              <a:t>Once </a:t>
            </a:r>
            <a:r>
              <a:rPr lang="en-US" kern="0">
                <a:solidFill>
                  <a:srgbClr val="000000"/>
                </a:solidFill>
                <a:latin typeface="Arial"/>
                <a:cs typeface="Arial"/>
                <a:sym typeface="Helvetica Neue"/>
              </a:rPr>
              <a:t>the file has been validated successfully, you are now able to select the Access Groups and Usage Types to assign the vehicles.</a:t>
            </a:r>
            <a:endParaRPr lang="en-US" kern="0">
              <a:solidFill>
                <a:srgbClr val="000000"/>
              </a:solidFill>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kern="0">
                <a:solidFill>
                  <a:srgbClr val="000000"/>
                </a:solidFill>
                <a:latin typeface="Arial"/>
                <a:cs typeface="Arial"/>
                <a:sym typeface="Helvetica Neue"/>
              </a:rPr>
              <a:t>1 Access Group and 1 Usage Type must be selected.</a:t>
            </a:r>
            <a:endParaRPr lang="en-US" kern="0">
              <a:solidFill>
                <a:srgbClr val="000000"/>
              </a:solidFill>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kern="0">
                <a:solidFill>
                  <a:srgbClr val="000000"/>
                </a:solidFill>
                <a:latin typeface="Arial"/>
                <a:cs typeface="Arial"/>
                <a:sym typeface="Helvetica Neue"/>
              </a:rPr>
              <a:t>This will apply to all of the vehicles being imported.</a:t>
            </a:r>
            <a:endParaRPr lang="en-US" kern="0">
              <a:solidFill>
                <a:srgbClr val="000000"/>
              </a:solidFill>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kern="0">
                <a:solidFill>
                  <a:srgbClr val="000000"/>
                </a:solidFill>
                <a:latin typeface="Arial"/>
                <a:cs typeface="Arial"/>
                <a:sym typeface="Helvetica Neue"/>
              </a:rPr>
              <a:t>Also review the list of assets to be imported, then press “complete import.”</a:t>
            </a:r>
            <a:endParaRPr lang="en-US" i="0" u="none" strike="noStrike" kern="0" cap="none" spc="0" normalizeH="0" baseline="0" noProof="0">
              <a:ln>
                <a:noFill/>
              </a:ln>
              <a:solidFill>
                <a:srgbClr val="000000"/>
              </a:solidFill>
              <a:effectLst/>
              <a:uLnTx/>
              <a:uFillTx/>
              <a:latin typeface="Arial"/>
              <a:cs typeface="Arial"/>
            </a:endParaRPr>
          </a:p>
        </p:txBody>
      </p:sp>
      <p:sp>
        <p:nvSpPr>
          <p:cNvPr id="4" name="TextBox 3">
            <a:extLst>
              <a:ext uri="{FF2B5EF4-FFF2-40B4-BE49-F238E27FC236}">
                <a16:creationId xmlns:a16="http://schemas.microsoft.com/office/drawing/2014/main" id="{5BE22E82-1C0B-861D-92FB-7880C323DE6D}"/>
              </a:ext>
            </a:extLst>
          </p:cNvPr>
          <p:cNvSpPr txBox="1"/>
          <p:nvPr/>
        </p:nvSpPr>
        <p:spPr>
          <a:xfrm>
            <a:off x="926457" y="5320506"/>
            <a:ext cx="7581807" cy="366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kumimoji="0" lang="en-US" i="0" u="none" strike="noStrike" kern="0" cap="none" spc="0" normalizeH="0" baseline="0" noProof="0">
                <a:ln>
                  <a:noFill/>
                </a:ln>
                <a:solidFill>
                  <a:srgbClr val="000000"/>
                </a:solidFill>
                <a:effectLst/>
                <a:uLnTx/>
                <a:uFillTx/>
                <a:latin typeface="Arial"/>
                <a:cs typeface="Arial"/>
                <a:sym typeface="Helvetica Neue"/>
              </a:rPr>
              <a:t>After processing,</a:t>
            </a:r>
            <a:r>
              <a:rPr kumimoji="0" lang="en-US" i="0" u="none" strike="noStrike" kern="0" cap="none" spc="0" normalizeH="0" noProof="0">
                <a:ln>
                  <a:noFill/>
                </a:ln>
                <a:solidFill>
                  <a:srgbClr val="000000"/>
                </a:solidFill>
                <a:effectLst/>
                <a:uLnTx/>
                <a:uFillTx/>
                <a:latin typeface="Arial"/>
                <a:cs typeface="Arial"/>
                <a:sym typeface="Helvetica Neue"/>
              </a:rPr>
              <a:t> a confirmation page will display</a:t>
            </a:r>
            <a:endParaRPr lang="en-US" i="0" u="none" strike="noStrike" kern="0" cap="none" spc="0" normalizeH="0" baseline="0" noProof="0">
              <a:ln>
                <a:noFill/>
              </a:ln>
              <a:solidFill>
                <a:srgbClr val="000000"/>
              </a:solidFill>
              <a:effectLst/>
              <a:uLnTx/>
              <a:uFillTx/>
              <a:latin typeface="Arial"/>
              <a:cs typeface="Arial"/>
            </a:endParaRPr>
          </a:p>
        </p:txBody>
      </p:sp>
      <p:pic>
        <p:nvPicPr>
          <p:cNvPr id="4100" name="Picture 4">
            <a:extLst>
              <a:ext uri="{FF2B5EF4-FFF2-40B4-BE49-F238E27FC236}">
                <a16:creationId xmlns:a16="http://schemas.microsoft.com/office/drawing/2014/main" id="{CFDCEDF6-B6AE-E7A4-33A1-33419FE59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279" y="5680672"/>
            <a:ext cx="10261758" cy="103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86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D424E5-D6FF-E0C5-739B-7B49969F4A8D}"/>
              </a:ext>
            </a:extLst>
          </p:cNvPr>
          <p:cNvSpPr>
            <a:spLocks noGrp="1"/>
          </p:cNvSpPr>
          <p:nvPr>
            <p:ph type="title"/>
          </p:nvPr>
        </p:nvSpPr>
        <p:spPr/>
        <p:txBody>
          <a:bodyPr>
            <a:normAutofit/>
          </a:bodyPr>
          <a:lstStyle/>
          <a:p>
            <a:r>
              <a:rPr lang="en-US"/>
              <a:t>Vehicle Replacement</a:t>
            </a:r>
          </a:p>
        </p:txBody>
      </p:sp>
      <p:sp>
        <p:nvSpPr>
          <p:cNvPr id="12" name="Text Placeholder 11">
            <a:extLst>
              <a:ext uri="{FF2B5EF4-FFF2-40B4-BE49-F238E27FC236}">
                <a16:creationId xmlns:a16="http://schemas.microsoft.com/office/drawing/2014/main" id="{DD225310-176E-BE2F-FAAA-BC44C32D631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96081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Vehicle Replacement</a:t>
            </a:r>
          </a:p>
        </p:txBody>
      </p:sp>
      <p:sp>
        <p:nvSpPr>
          <p:cNvPr id="7" name="TextBox 6">
            <a:extLst>
              <a:ext uri="{FF2B5EF4-FFF2-40B4-BE49-F238E27FC236}">
                <a16:creationId xmlns:a16="http://schemas.microsoft.com/office/drawing/2014/main" id="{484D21CC-8949-F74C-6C39-40FD8F0AAD22}"/>
              </a:ext>
            </a:extLst>
          </p:cNvPr>
          <p:cNvSpPr txBox="1"/>
          <p:nvPr/>
        </p:nvSpPr>
        <p:spPr>
          <a:xfrm>
            <a:off x="992985" y="1135955"/>
            <a:ext cx="9910067" cy="46494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lang="en-US" sz="2000" b="1" kern="0">
                <a:solidFill>
                  <a:srgbClr val="000000"/>
                </a:solidFill>
                <a:latin typeface="Arial"/>
                <a:cs typeface="Arial"/>
                <a:sym typeface="Helvetica Neue"/>
              </a:rPr>
              <a:t>The vehicle </a:t>
            </a:r>
            <a:r>
              <a:rPr kumimoji="0" lang="en-US" sz="2000" b="1" i="0" u="none" strike="noStrike" kern="0" cap="none" spc="0" normalizeH="0" baseline="0" noProof="0">
                <a:ln>
                  <a:noFill/>
                </a:ln>
                <a:solidFill>
                  <a:srgbClr val="000000"/>
                </a:solidFill>
                <a:effectLst/>
                <a:uLnTx/>
                <a:uFillTx/>
                <a:latin typeface="Arial"/>
                <a:cs typeface="Arial"/>
                <a:sym typeface="Helvetica Neue"/>
              </a:rPr>
              <a:t>replacement tool groups functionality that allows administrators to determine which vehicles in their fleet are most appropriate to replace as well as the approximate cost of acquisition to replace those vehicles.</a:t>
            </a:r>
            <a:endParaRPr lang="en-US" kern="0">
              <a:solidFill>
                <a:srgbClr val="000000"/>
              </a:solidFill>
              <a:latin typeface="Arial"/>
              <a:cs typeface="Arial"/>
              <a:sym typeface="Helvetica Neue"/>
            </a:endParaRPr>
          </a:p>
          <a:p>
            <a:pPr marL="288290" marR="0" lvl="0" indent="-285750" algn="l" defTabSz="412626">
              <a:lnSpc>
                <a:spcPct val="107000"/>
              </a:lnSpc>
              <a:spcBef>
                <a:spcPts val="0"/>
              </a:spcBef>
              <a:spcAft>
                <a:spcPts val="79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Helvetica Neue"/>
              </a:rPr>
              <a:t>There will be multiple releases for this functionality, each adding additional capability</a:t>
            </a:r>
            <a:endParaRPr lang="en-US" sz="1800" b="0" i="0" u="none" strike="noStrike" kern="0" cap="none" spc="0" normalizeH="0" baseline="0" noProof="0">
              <a:ln>
                <a:noFill/>
              </a:ln>
              <a:solidFill>
                <a:srgbClr val="000000"/>
              </a:solidFill>
              <a:effectLs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kern="0">
                <a:solidFill>
                  <a:srgbClr val="000000"/>
                </a:solidFill>
                <a:latin typeface="Arial"/>
                <a:cs typeface="Arial"/>
                <a:sym typeface="Helvetica Neue"/>
              </a:rPr>
              <a:t>Phase 1 will include the following:</a:t>
            </a:r>
            <a:endParaRPr lang="en-US"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kumimoji="0" lang="en-US" b="0" i="0" u="none" strike="noStrike" kern="0" cap="none" spc="0" normalizeH="0" baseline="0" noProof="0">
                <a:ln>
                  <a:noFill/>
                </a:ln>
                <a:solidFill>
                  <a:srgbClr val="000000"/>
                </a:solidFill>
                <a:effectLst/>
                <a:uLnTx/>
                <a:uFillTx/>
                <a:latin typeface="Arial"/>
                <a:cs typeface="Arial"/>
                <a:sym typeface="Helvetica Neue"/>
              </a:rPr>
              <a:t>First 3 Configurable Categories for Scoring and Weighting</a:t>
            </a:r>
            <a:endParaRPr lang="en-US" b="0" i="0" u="none" strike="noStrike" kern="0" cap="none" spc="0" normalizeH="0" baseline="0" noProof="0">
              <a:ln>
                <a:noFill/>
              </a:ln>
              <a:solidFill>
                <a:srgbClr val="000000"/>
              </a:solidFill>
              <a:effectLst/>
              <a:uLnTx/>
              <a:uFillTx/>
              <a:latin typeface="Arial"/>
              <a:cs typeface="Arial"/>
            </a:endParaRPr>
          </a:p>
          <a:p>
            <a:pPr marL="1202690" lvl="2" indent="-285750" defTabSz="412626" hangingPunct="0">
              <a:lnSpc>
                <a:spcPct val="107000"/>
              </a:lnSpc>
              <a:spcAft>
                <a:spcPts val="790"/>
              </a:spcAft>
              <a:buFont typeface="Arial" panose="020B0604020202020204" pitchFamily="34" charset="0"/>
              <a:buChar char="•"/>
              <a:defRPr/>
            </a:pPr>
            <a:r>
              <a:rPr lang="en-US" kern="0">
                <a:solidFill>
                  <a:srgbClr val="000000"/>
                </a:solidFill>
                <a:latin typeface="Arial"/>
                <a:cs typeface="Arial"/>
                <a:sym typeface="Helvetica Neue"/>
              </a:rPr>
              <a:t>Age of Vehicle</a:t>
            </a:r>
            <a:endParaRPr lang="en-US" kern="0">
              <a:solidFill>
                <a:srgbClr val="000000"/>
              </a:solidFill>
              <a:latin typeface="Arial"/>
              <a:cs typeface="Arial"/>
            </a:endParaRPr>
          </a:p>
          <a:p>
            <a:pPr marL="1202690" lvl="2" indent="-285750" defTabSz="412626" hangingPunct="0">
              <a:lnSpc>
                <a:spcPct val="107000"/>
              </a:lnSpc>
              <a:spcAft>
                <a:spcPts val="790"/>
              </a:spcAft>
              <a:buFont typeface="Arial" panose="020B0604020202020204" pitchFamily="34" charset="0"/>
              <a:buChar char="•"/>
              <a:defRPr/>
            </a:pPr>
            <a:r>
              <a:rPr kumimoji="0" lang="en-US" b="0" i="0" u="none" strike="noStrike" kern="0" cap="none" spc="0" normalizeH="0" baseline="0" noProof="0">
                <a:ln>
                  <a:noFill/>
                </a:ln>
                <a:solidFill>
                  <a:srgbClr val="000000"/>
                </a:solidFill>
                <a:effectLst/>
                <a:uLnTx/>
                <a:uFillTx/>
                <a:latin typeface="Arial"/>
                <a:cs typeface="Arial"/>
                <a:sym typeface="Helvetica Neue"/>
              </a:rPr>
              <a:t>Odometer</a:t>
            </a:r>
            <a:endParaRPr lang="en-US" b="0" i="0" u="none" strike="noStrike" kern="0" cap="none" spc="0" normalizeH="0" baseline="0" noProof="0">
              <a:ln>
                <a:noFill/>
              </a:ln>
              <a:solidFill>
                <a:srgbClr val="000000"/>
              </a:solidFill>
              <a:effectLst/>
              <a:uLnTx/>
              <a:uFillTx/>
              <a:latin typeface="Arial"/>
              <a:cs typeface="Arial"/>
            </a:endParaRPr>
          </a:p>
          <a:p>
            <a:pPr marL="1202690" lvl="2" indent="-285750" defTabSz="412626" hangingPunct="0">
              <a:lnSpc>
                <a:spcPct val="107000"/>
              </a:lnSpc>
              <a:spcAft>
                <a:spcPts val="790"/>
              </a:spcAft>
              <a:buFont typeface="Arial" panose="020B0604020202020204" pitchFamily="34" charset="0"/>
              <a:buChar char="•"/>
              <a:defRPr/>
            </a:pPr>
            <a:r>
              <a:rPr lang="en-US" kern="0">
                <a:solidFill>
                  <a:srgbClr val="000000"/>
                </a:solidFill>
                <a:latin typeface="Arial"/>
                <a:cs typeface="Arial"/>
                <a:sym typeface="Helvetica Neue"/>
              </a:rPr>
              <a:t>Replacement Condition</a:t>
            </a:r>
            <a:endParaRPr lang="en-US"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lang="en-US" kern="0">
                <a:solidFill>
                  <a:srgbClr val="000000"/>
                </a:solidFill>
                <a:latin typeface="Arial"/>
                <a:cs typeface="Arial"/>
                <a:sym typeface="Helvetica Neue"/>
              </a:rPr>
              <a:t>Changes to Vehicle Profile to include Replacement Condition</a:t>
            </a:r>
            <a:endParaRPr lang="en-US"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lang="en-US" kern="0">
                <a:solidFill>
                  <a:srgbClr val="000000"/>
                </a:solidFill>
                <a:latin typeface="Arial"/>
                <a:cs typeface="Arial"/>
                <a:sym typeface="Helvetica Neue"/>
              </a:rPr>
              <a:t>Vehicle Replacement Report</a:t>
            </a:r>
            <a:endParaRPr lang="en-US" kern="0">
              <a:solidFill>
                <a:srgbClr val="000000"/>
              </a:solidFill>
              <a:latin typeface="Arial"/>
              <a:cs typeface="Arial"/>
            </a:endParaRPr>
          </a:p>
          <a:p>
            <a:pPr marL="1202690" lvl="2" indent="-285750" defTabSz="412626" hangingPunct="0">
              <a:lnSpc>
                <a:spcPct val="107000"/>
              </a:lnSpc>
              <a:spcAft>
                <a:spcPts val="790"/>
              </a:spcAft>
              <a:buFont typeface="Arial" panose="020B0604020202020204" pitchFamily="34" charset="0"/>
              <a:buChar char="•"/>
              <a:defRPr/>
            </a:pPr>
            <a:endParaRPr lang="en-US" b="0" i="0" u="none" strike="noStrike" kern="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279050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D7890-5117-9080-E521-4776B1D9681B}"/>
              </a:ext>
            </a:extLst>
          </p:cNvPr>
          <p:cNvSpPr>
            <a:spLocks noGrp="1"/>
          </p:cNvSpPr>
          <p:nvPr>
            <p:ph type="title"/>
          </p:nvPr>
        </p:nvSpPr>
        <p:spPr/>
        <p:txBody>
          <a:bodyPr/>
          <a:lstStyle/>
          <a:p>
            <a:r>
              <a:rPr lang="en-US"/>
              <a:t>Release Notes</a:t>
            </a:r>
          </a:p>
        </p:txBody>
      </p:sp>
      <p:sp>
        <p:nvSpPr>
          <p:cNvPr id="3" name="Content Placeholder 2">
            <a:extLst>
              <a:ext uri="{FF2B5EF4-FFF2-40B4-BE49-F238E27FC236}">
                <a16:creationId xmlns:a16="http://schemas.microsoft.com/office/drawing/2014/main" id="{6B90CADF-DE9A-2088-E152-27A366111C15}"/>
              </a:ext>
            </a:extLst>
          </p:cNvPr>
          <p:cNvSpPr>
            <a:spLocks noGrp="1"/>
          </p:cNvSpPr>
          <p:nvPr>
            <p:ph sz="half" idx="1"/>
          </p:nvPr>
        </p:nvSpPr>
        <p:spPr>
          <a:xfrm>
            <a:off x="-2270836" y="2528207"/>
            <a:ext cx="10515600" cy="667204"/>
          </a:xfrm>
        </p:spPr>
        <p:txBody>
          <a:bodyPr>
            <a:normAutofit/>
          </a:bodyPr>
          <a:lstStyle/>
          <a:p>
            <a:pPr marL="0" indent="0" algn="ctr">
              <a:buNone/>
            </a:pPr>
            <a:r>
              <a:rPr lang="en-US" sz="3200">
                <a:hlinkClick r:id="rId2"/>
              </a:rPr>
              <a:t>https://support.agilefleet.com/</a:t>
            </a:r>
            <a:r>
              <a:rPr lang="en-US" sz="3200"/>
              <a:t> </a:t>
            </a:r>
          </a:p>
        </p:txBody>
      </p:sp>
      <p:pic>
        <p:nvPicPr>
          <p:cNvPr id="4" name="Picture 3">
            <a:extLst>
              <a:ext uri="{FF2B5EF4-FFF2-40B4-BE49-F238E27FC236}">
                <a16:creationId xmlns:a16="http://schemas.microsoft.com/office/drawing/2014/main" id="{E88667E9-875E-BB0A-1C14-43DDE01F57B3}"/>
              </a:ext>
            </a:extLst>
          </p:cNvPr>
          <p:cNvPicPr>
            <a:picLocks noChangeAspect="1"/>
          </p:cNvPicPr>
          <p:nvPr/>
        </p:nvPicPr>
        <p:blipFill>
          <a:blip r:embed="rId3"/>
          <a:stretch>
            <a:fillRect/>
          </a:stretch>
        </p:blipFill>
        <p:spPr>
          <a:xfrm>
            <a:off x="7825097" y="365125"/>
            <a:ext cx="3632612" cy="2035138"/>
          </a:xfrm>
          <a:prstGeom prst="rect">
            <a:avLst/>
          </a:prstGeom>
        </p:spPr>
      </p:pic>
      <p:pic>
        <p:nvPicPr>
          <p:cNvPr id="6" name="Picture 5" descr="Sunlit desk">
            <a:extLst>
              <a:ext uri="{FF2B5EF4-FFF2-40B4-BE49-F238E27FC236}">
                <a16:creationId xmlns:a16="http://schemas.microsoft.com/office/drawing/2014/main" id="{16104893-56AA-C035-3B97-2D9FF58A51C6}"/>
              </a:ext>
            </a:extLst>
          </p:cNvPr>
          <p:cNvPicPr>
            <a:picLocks noChangeAspect="1"/>
          </p:cNvPicPr>
          <p:nvPr/>
        </p:nvPicPr>
        <p:blipFill rotWithShape="1">
          <a:blip r:embed="rId4"/>
          <a:srcRect l="41182" t="-813" r="-12892" b="813"/>
          <a:stretch/>
        </p:blipFill>
        <p:spPr>
          <a:xfrm>
            <a:off x="6201936" y="-96421"/>
            <a:ext cx="7611993" cy="6995091"/>
          </a:xfrm>
          <a:prstGeom prst="rect">
            <a:avLst/>
          </a:prstGeom>
        </p:spPr>
      </p:pic>
    </p:spTree>
    <p:extLst>
      <p:ext uri="{BB962C8B-B14F-4D97-AF65-F5344CB8AC3E}">
        <p14:creationId xmlns:p14="http://schemas.microsoft.com/office/powerpoint/2010/main" val="1245474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Vehicle Replacement – Phase 1 </a:t>
            </a:r>
          </a:p>
        </p:txBody>
      </p:sp>
      <p:sp>
        <p:nvSpPr>
          <p:cNvPr id="7" name="TextBox 6">
            <a:extLst>
              <a:ext uri="{FF2B5EF4-FFF2-40B4-BE49-F238E27FC236}">
                <a16:creationId xmlns:a16="http://schemas.microsoft.com/office/drawing/2014/main" id="{484D21CC-8949-F74C-6C39-40FD8F0AAD22}"/>
              </a:ext>
            </a:extLst>
          </p:cNvPr>
          <p:cNvSpPr txBox="1"/>
          <p:nvPr/>
        </p:nvSpPr>
        <p:spPr>
          <a:xfrm>
            <a:off x="1243887" y="1052321"/>
            <a:ext cx="9910067" cy="5779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lang="en-US" sz="2000" b="1" kern="0">
                <a:solidFill>
                  <a:srgbClr val="000000"/>
                </a:solidFill>
                <a:latin typeface="Arial"/>
                <a:cs typeface="Arial"/>
                <a:sym typeface="Helvetica Neue"/>
              </a:rPr>
              <a:t>Configure Vehicle Replacement Categories</a:t>
            </a:r>
            <a:endParaRPr lang="en-US" sz="2000" b="1" i="0" u="none" strike="noStrike" kern="0" cap="none" spc="0" normalizeH="0" baseline="0" noProof="0">
              <a:ln>
                <a:noFill/>
              </a:ln>
              <a:solidFill>
                <a:srgbClr val="000000"/>
              </a:solidFill>
              <a:effectLs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kumimoji="0" lang="en-US" b="0" i="0" u="none" strike="noStrike" kern="0" cap="none" spc="0" normalizeH="0" baseline="0" noProof="0">
                <a:ln>
                  <a:noFill/>
                </a:ln>
                <a:solidFill>
                  <a:srgbClr val="000000"/>
                </a:solidFill>
                <a:effectLst/>
                <a:uLnTx/>
                <a:uFillTx/>
                <a:latin typeface="Arial"/>
                <a:cs typeface="Arial"/>
                <a:sym typeface="Helvetica Neue"/>
              </a:rPr>
              <a:t>Configure &gt; Vehicles &gt; Replacement</a:t>
            </a:r>
            <a:endParaRPr lang="en-US" b="0" i="0" u="none" strike="noStrike" kern="0" cap="none" spc="0" normalizeH="0" baseline="0" noProof="0">
              <a:ln>
                <a:noFill/>
              </a:ln>
              <a:solidFill>
                <a:srgbClr val="000000"/>
              </a:solidFill>
              <a:effectLs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kern="0">
                <a:solidFill>
                  <a:srgbClr val="000000"/>
                </a:solidFill>
                <a:latin typeface="Arial"/>
                <a:cs typeface="Arial"/>
                <a:sym typeface="Helvetica Neue"/>
              </a:rPr>
              <a:t>4 segments to modify</a:t>
            </a:r>
            <a:endParaRPr lang="en-US"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kumimoji="0" lang="en-US" b="0" i="0" u="none" strike="noStrike" kern="0" cap="none" spc="0" normalizeH="0" baseline="0" noProof="0">
                <a:ln>
                  <a:noFill/>
                </a:ln>
                <a:solidFill>
                  <a:srgbClr val="000000"/>
                </a:solidFill>
                <a:effectLst/>
                <a:uLnTx/>
                <a:uFillTx/>
                <a:latin typeface="Arial"/>
                <a:cs typeface="Arial"/>
                <a:sym typeface="Helvetica Neue"/>
              </a:rPr>
              <a:t>Categories</a:t>
            </a:r>
            <a:endParaRPr lang="en-US" b="0" i="0" u="none" strike="noStrike" kern="0" cap="none" spc="0" normalizeH="0" baseline="0" noProof="0">
              <a:ln>
                <a:noFill/>
              </a:ln>
              <a:solidFill>
                <a:srgbClr val="000000"/>
              </a:solidFill>
              <a:effectLst/>
              <a:uLnTx/>
              <a:uFillTx/>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lang="en-US" kern="0">
                <a:solidFill>
                  <a:srgbClr val="000000"/>
                </a:solidFill>
                <a:latin typeface="Arial"/>
                <a:cs typeface="Arial"/>
                <a:sym typeface="Helvetica Neue"/>
              </a:rPr>
              <a:t>Age</a:t>
            </a:r>
            <a:endParaRPr lang="en-US"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lang="en-US" kern="0">
                <a:solidFill>
                  <a:srgbClr val="000000"/>
                </a:solidFill>
                <a:latin typeface="Arial"/>
                <a:cs typeface="Arial"/>
                <a:sym typeface="Helvetica Neue"/>
              </a:rPr>
              <a:t>M</a:t>
            </a:r>
            <a:r>
              <a:rPr kumimoji="0" lang="en-US" b="0" i="0" u="none" strike="noStrike" kern="0" cap="none" spc="0" normalizeH="0" baseline="0" noProof="0" err="1">
                <a:ln>
                  <a:noFill/>
                </a:ln>
                <a:solidFill>
                  <a:srgbClr val="000000"/>
                </a:solidFill>
                <a:effectLst/>
                <a:uLnTx/>
                <a:uFillTx/>
                <a:latin typeface="Arial"/>
                <a:cs typeface="Arial"/>
                <a:sym typeface="Helvetica Neue"/>
              </a:rPr>
              <a:t>eter</a:t>
            </a:r>
            <a:r>
              <a:rPr lang="en-US" kern="0">
                <a:solidFill>
                  <a:srgbClr val="000000"/>
                </a:solidFill>
                <a:latin typeface="Arial"/>
                <a:cs typeface="Arial"/>
                <a:sym typeface="Helvetica Neue"/>
              </a:rPr>
              <a:t> </a:t>
            </a:r>
          </a:p>
          <a:p>
            <a:pPr marL="745490" lvl="1" indent="-285750" defTabSz="412626" hangingPunct="0">
              <a:lnSpc>
                <a:spcPct val="107000"/>
              </a:lnSpc>
              <a:spcAft>
                <a:spcPts val="790"/>
              </a:spcAft>
              <a:buFont typeface="Arial" panose="020B0604020202020204" pitchFamily="34" charset="0"/>
              <a:buChar char="•"/>
              <a:defRPr/>
            </a:pPr>
            <a:r>
              <a:rPr lang="en-US" kern="0">
                <a:solidFill>
                  <a:srgbClr val="000000"/>
                </a:solidFill>
                <a:latin typeface="Arial"/>
                <a:cs typeface="Arial"/>
                <a:sym typeface="Helvetica Neue"/>
              </a:rPr>
              <a:t>Replacement Condition</a:t>
            </a:r>
            <a:endParaRPr lang="en-US" kern="0">
              <a:solidFill>
                <a:srgbClr val="000000"/>
              </a:solidFill>
              <a:latin typeface="Arial"/>
              <a:cs typeface="Arial"/>
            </a:endParaRPr>
          </a:p>
          <a:p>
            <a:pPr marL="288290" indent="-285750" defTabSz="412626" hangingPunct="0">
              <a:lnSpc>
                <a:spcPct val="107000"/>
              </a:lnSpc>
              <a:spcAft>
                <a:spcPts val="790"/>
              </a:spcAft>
              <a:buFont typeface="Arial" panose="020B0604020202020204" pitchFamily="34" charset="0"/>
              <a:buChar char="•"/>
              <a:defRPr/>
            </a:pPr>
            <a:r>
              <a:rPr kumimoji="0" lang="en-US" b="0" i="0" u="none" strike="noStrike" kern="0" cap="none" spc="0" normalizeH="0" baseline="0" noProof="0">
                <a:ln>
                  <a:noFill/>
                </a:ln>
                <a:solidFill>
                  <a:srgbClr val="000000"/>
                </a:solidFill>
                <a:effectLst/>
                <a:uLnTx/>
                <a:uFillTx/>
                <a:latin typeface="Arial"/>
                <a:cs typeface="Arial"/>
                <a:sym typeface="Helvetica Neue"/>
              </a:rPr>
              <a:t>Age + Odometer + Replacement Condition = Total Points that determines the Category it falls under</a:t>
            </a:r>
            <a:endParaRPr lang="en-US" b="0" i="0" u="none" strike="noStrike" kern="0" cap="none" spc="0" normalizeH="0" baseline="0" noProof="0">
              <a:ln>
                <a:noFill/>
              </a:ln>
              <a:solidFill>
                <a:srgbClr val="000000"/>
              </a:solidFill>
              <a:effectLst/>
              <a:uLnTx/>
              <a:uFillTx/>
              <a:latin typeface="Arial"/>
              <a:cs typeface="Arial"/>
            </a:endParaRPr>
          </a:p>
          <a:p>
            <a:pPr marL="288290" indent="-285750" defTabSz="412626" hangingPunct="0">
              <a:lnSpc>
                <a:spcPct val="107000"/>
              </a:lnSpc>
              <a:spcAft>
                <a:spcPts val="790"/>
              </a:spcAft>
              <a:buFont typeface="Arial" panose="020B0604020202020204" pitchFamily="34" charset="0"/>
              <a:buChar char="•"/>
              <a:defRPr/>
            </a:pPr>
            <a:r>
              <a:rPr lang="en-US" kern="0">
                <a:solidFill>
                  <a:srgbClr val="000000"/>
                </a:solidFill>
                <a:latin typeface="Arial"/>
                <a:cs typeface="Arial"/>
                <a:sym typeface="Helvetica Neue"/>
              </a:rPr>
              <a:t>All ranges behave the same – Enter the upper limit for the range for each row and the corresponding points for each row. </a:t>
            </a:r>
            <a:endParaRPr lang="en-US"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lang="en-US" kern="0">
                <a:solidFill>
                  <a:srgbClr val="000000"/>
                </a:solidFill>
                <a:latin typeface="Arial"/>
                <a:cs typeface="Arial"/>
                <a:sym typeface="Helvetica Neue"/>
              </a:rPr>
              <a:t>You cannot overlap the range. </a:t>
            </a:r>
            <a:endParaRPr lang="en-US"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lang="en-US" kern="0">
                <a:solidFill>
                  <a:srgbClr val="000000"/>
                </a:solidFill>
                <a:latin typeface="Arial"/>
                <a:cs typeface="Arial"/>
                <a:sym typeface="Helvetica Neue"/>
              </a:rPr>
              <a:t>Points can be the same number for multiple ranges.</a:t>
            </a:r>
            <a:endParaRPr lang="en-US" kern="0">
              <a:solidFill>
                <a:srgbClr val="000000"/>
              </a:solidFill>
              <a:latin typeface="Arial"/>
              <a:cs typeface="Arial"/>
            </a:endParaRPr>
          </a:p>
          <a:p>
            <a:pPr marL="288290" indent="-285750" defTabSz="412626" hangingPunct="0">
              <a:lnSpc>
                <a:spcPct val="107000"/>
              </a:lnSpc>
              <a:spcAft>
                <a:spcPts val="790"/>
              </a:spcAft>
              <a:buFont typeface="Arial" panose="020B0604020202020204" pitchFamily="34" charset="0"/>
              <a:buChar char="•"/>
              <a:defRPr/>
            </a:pPr>
            <a:r>
              <a:rPr lang="en-US" kern="0">
                <a:solidFill>
                  <a:srgbClr val="000000"/>
                </a:solidFill>
                <a:latin typeface="Arial"/>
                <a:cs typeface="Arial"/>
                <a:sym typeface="Helvetica Neue"/>
              </a:rPr>
              <a:t>Fewer points means better quality (e.g. 1=excellent, 2=good)</a:t>
            </a:r>
            <a:endParaRPr lang="en-US" b="0" i="0" u="none" strike="noStrike" kern="0" cap="none" spc="0" normalizeH="0" baseline="0" noProof="0">
              <a:ln>
                <a:noFill/>
              </a:ln>
              <a:solidFill>
                <a:srgbClr val="000000"/>
              </a:solidFill>
              <a:effectLst/>
              <a:uLnTx/>
              <a:uFillTx/>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endParaRPr lang="en-US" b="0" i="0" u="none" strike="noStrike" kern="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2152919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AA77D1-333A-3FA4-F2AB-3EF20B3083E5}"/>
              </a:ext>
            </a:extLst>
          </p:cNvPr>
          <p:cNvSpPr/>
          <p:nvPr/>
        </p:nvSpPr>
        <p:spPr>
          <a:xfrm>
            <a:off x="8664497" y="5887844"/>
            <a:ext cx="3131634" cy="557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Vehicle Replacement – Phase 1 </a:t>
            </a:r>
          </a:p>
        </p:txBody>
      </p:sp>
      <p:sp>
        <p:nvSpPr>
          <p:cNvPr id="7" name="TextBox 6">
            <a:extLst>
              <a:ext uri="{FF2B5EF4-FFF2-40B4-BE49-F238E27FC236}">
                <a16:creationId xmlns:a16="http://schemas.microsoft.com/office/drawing/2014/main" id="{484D21CC-8949-F74C-6C39-40FD8F0AAD22}"/>
              </a:ext>
            </a:extLst>
          </p:cNvPr>
          <p:cNvSpPr txBox="1"/>
          <p:nvPr/>
        </p:nvSpPr>
        <p:spPr>
          <a:xfrm>
            <a:off x="965107" y="1052321"/>
            <a:ext cx="9910067" cy="12615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lang="en-US" sz="2000" b="1" kern="0">
                <a:solidFill>
                  <a:srgbClr val="000000"/>
                </a:solidFill>
                <a:latin typeface="Arial"/>
                <a:cs typeface="Arial"/>
                <a:sym typeface="Helvetica Neue"/>
              </a:rPr>
              <a:t>Configure Vehicle Replacement Categories - Age</a:t>
            </a:r>
            <a:endParaRPr lang="en-US" sz="2000" b="1" i="0" u="none" strike="noStrike" kern="0" cap="none" spc="0" normalizeH="0" baseline="0" noProof="0">
              <a:ln>
                <a:noFill/>
              </a:ln>
              <a:solidFill>
                <a:srgbClr val="000000"/>
              </a:solidFill>
              <a:effectLs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a:cs typeface="Arial"/>
                <a:sym typeface="Helvetica Neue"/>
              </a:rPr>
              <a:t>Based on the Model Year of the vehicle </a:t>
            </a:r>
            <a:r>
              <a:rPr lang="en-US" sz="2000" kern="0">
                <a:solidFill>
                  <a:srgbClr val="000000"/>
                </a:solidFill>
                <a:latin typeface="Arial"/>
                <a:cs typeface="Arial"/>
                <a:sym typeface="Helvetica Neue"/>
              </a:rPr>
              <a:t>correlate age of the vehicle with points</a:t>
            </a:r>
            <a:endParaRPr lang="en-US" sz="2000"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endParaRPr lang="en-US" sz="2000" b="0" i="0" u="none" strike="noStrike" kern="0" cap="none" spc="0" normalizeH="0" baseline="0" noProof="0">
              <a:ln>
                <a:noFill/>
              </a:ln>
              <a:solidFill>
                <a:srgbClr val="000000"/>
              </a:solidFill>
              <a:effectLst/>
              <a:uLnTx/>
              <a:uFillTx/>
              <a:latin typeface="Arial"/>
              <a:cs typeface="Arial"/>
            </a:endParaRPr>
          </a:p>
        </p:txBody>
      </p:sp>
      <p:pic>
        <p:nvPicPr>
          <p:cNvPr id="5" name="Picture 4">
            <a:extLst>
              <a:ext uri="{FF2B5EF4-FFF2-40B4-BE49-F238E27FC236}">
                <a16:creationId xmlns:a16="http://schemas.microsoft.com/office/drawing/2014/main" id="{F4BC7920-810F-344A-9F94-8F2987A88861}"/>
              </a:ext>
            </a:extLst>
          </p:cNvPr>
          <p:cNvPicPr>
            <a:picLocks noChangeAspect="1"/>
          </p:cNvPicPr>
          <p:nvPr/>
        </p:nvPicPr>
        <p:blipFill>
          <a:blip r:embed="rId2"/>
          <a:stretch>
            <a:fillRect/>
          </a:stretch>
        </p:blipFill>
        <p:spPr>
          <a:xfrm>
            <a:off x="1238956" y="1800225"/>
            <a:ext cx="9763125" cy="5057775"/>
          </a:xfrm>
          <a:prstGeom prst="rect">
            <a:avLst/>
          </a:prstGeom>
        </p:spPr>
      </p:pic>
    </p:spTree>
    <p:extLst>
      <p:ext uri="{BB962C8B-B14F-4D97-AF65-F5344CB8AC3E}">
        <p14:creationId xmlns:p14="http://schemas.microsoft.com/office/powerpoint/2010/main" val="1941323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C8BD38-0BA4-15F0-79D5-BC9EB77C80E3}"/>
              </a:ext>
            </a:extLst>
          </p:cNvPr>
          <p:cNvSpPr/>
          <p:nvPr/>
        </p:nvSpPr>
        <p:spPr>
          <a:xfrm>
            <a:off x="8664497" y="5887844"/>
            <a:ext cx="3131634" cy="557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Vehicle Replacement – Phase 1 </a:t>
            </a:r>
          </a:p>
        </p:txBody>
      </p:sp>
      <p:sp>
        <p:nvSpPr>
          <p:cNvPr id="7" name="TextBox 6">
            <a:extLst>
              <a:ext uri="{FF2B5EF4-FFF2-40B4-BE49-F238E27FC236}">
                <a16:creationId xmlns:a16="http://schemas.microsoft.com/office/drawing/2014/main" id="{484D21CC-8949-F74C-6C39-40FD8F0AAD22}"/>
              </a:ext>
            </a:extLst>
          </p:cNvPr>
          <p:cNvSpPr txBox="1"/>
          <p:nvPr/>
        </p:nvSpPr>
        <p:spPr>
          <a:xfrm>
            <a:off x="965107" y="1015150"/>
            <a:ext cx="9910067" cy="8296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lang="en-US" sz="2000" b="1" kern="0">
                <a:solidFill>
                  <a:srgbClr val="000000"/>
                </a:solidFill>
                <a:latin typeface="Arial"/>
                <a:cs typeface="Arial"/>
                <a:sym typeface="Helvetica Neue"/>
              </a:rPr>
              <a:t>Configure Vehicle Replacement Categories - Meter</a:t>
            </a:r>
            <a:endParaRPr lang="en-US" sz="2000" b="1" i="0" u="none" strike="noStrike" kern="0" cap="none" spc="0" normalizeH="0" baseline="0" noProof="0">
              <a:ln>
                <a:noFill/>
              </a:ln>
              <a:solidFill>
                <a:srgbClr val="000000"/>
              </a:solidFill>
              <a:effectLs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a:cs typeface="Arial"/>
                <a:sym typeface="Helvetica Neue"/>
              </a:rPr>
              <a:t>Based on the Mileage of the vehicle </a:t>
            </a:r>
            <a:r>
              <a:rPr lang="en-US" sz="2000" kern="0">
                <a:solidFill>
                  <a:srgbClr val="000000"/>
                </a:solidFill>
                <a:latin typeface="Arial"/>
                <a:cs typeface="Arial"/>
                <a:sym typeface="Helvetica Neue"/>
              </a:rPr>
              <a:t>correlate meter range of the vehicle with points</a:t>
            </a:r>
            <a:endParaRPr lang="en-US" sz="2000" kern="0">
              <a:solidFill>
                <a:srgbClr val="000000"/>
              </a:solidFill>
              <a:latin typeface="Arial"/>
              <a:cs typeface="Arial"/>
            </a:endParaRPr>
          </a:p>
        </p:txBody>
      </p:sp>
      <p:pic>
        <p:nvPicPr>
          <p:cNvPr id="6" name="Picture 5">
            <a:extLst>
              <a:ext uri="{FF2B5EF4-FFF2-40B4-BE49-F238E27FC236}">
                <a16:creationId xmlns:a16="http://schemas.microsoft.com/office/drawing/2014/main" id="{74969654-1F86-E4E9-3037-7A76A1202ADE}"/>
              </a:ext>
            </a:extLst>
          </p:cNvPr>
          <p:cNvPicPr>
            <a:picLocks noChangeAspect="1"/>
          </p:cNvPicPr>
          <p:nvPr/>
        </p:nvPicPr>
        <p:blipFill>
          <a:blip r:embed="rId2"/>
          <a:stretch>
            <a:fillRect/>
          </a:stretch>
        </p:blipFill>
        <p:spPr>
          <a:xfrm>
            <a:off x="1600200" y="1985765"/>
            <a:ext cx="9753600" cy="4752975"/>
          </a:xfrm>
          <a:prstGeom prst="rect">
            <a:avLst/>
          </a:prstGeom>
        </p:spPr>
      </p:pic>
    </p:spTree>
    <p:extLst>
      <p:ext uri="{BB962C8B-B14F-4D97-AF65-F5344CB8AC3E}">
        <p14:creationId xmlns:p14="http://schemas.microsoft.com/office/powerpoint/2010/main" val="409122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1502EF-64D1-69BB-B6BF-73722DD599D4}"/>
              </a:ext>
            </a:extLst>
          </p:cNvPr>
          <p:cNvSpPr/>
          <p:nvPr/>
        </p:nvSpPr>
        <p:spPr>
          <a:xfrm>
            <a:off x="8664497" y="5887844"/>
            <a:ext cx="3131634" cy="557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Vehicle Replacement – Phase 1 </a:t>
            </a:r>
          </a:p>
        </p:txBody>
      </p:sp>
      <p:sp>
        <p:nvSpPr>
          <p:cNvPr id="7" name="TextBox 6">
            <a:extLst>
              <a:ext uri="{FF2B5EF4-FFF2-40B4-BE49-F238E27FC236}">
                <a16:creationId xmlns:a16="http://schemas.microsoft.com/office/drawing/2014/main" id="{484D21CC-8949-F74C-6C39-40FD8F0AAD22}"/>
              </a:ext>
            </a:extLst>
          </p:cNvPr>
          <p:cNvSpPr txBox="1"/>
          <p:nvPr/>
        </p:nvSpPr>
        <p:spPr>
          <a:xfrm>
            <a:off x="367645" y="1089492"/>
            <a:ext cx="11576116" cy="1693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lang="en-US" sz="2000" b="1" kern="0">
                <a:solidFill>
                  <a:srgbClr val="000000"/>
                </a:solidFill>
                <a:latin typeface="Arial"/>
                <a:cs typeface="Arial"/>
                <a:sym typeface="Helvetica Neue"/>
              </a:rPr>
              <a:t>Configure Vehicle Replacement Categories – Replacement Condition (condition of the vehicle)</a:t>
            </a:r>
            <a:endParaRPr lang="en-US" sz="2000" b="1" i="0" u="none" strike="noStrike" kern="0" cap="none" spc="0" normalizeH="0" baseline="0" noProof="0">
              <a:ln>
                <a:noFill/>
              </a:ln>
              <a:solidFill>
                <a:srgbClr val="000000"/>
              </a:solidFill>
              <a:effectLst/>
              <a:uLnTx/>
              <a:uFillTx/>
              <a:latin typeface="Arial"/>
              <a:cs typeface="Arial"/>
            </a:endParaRPr>
          </a:p>
          <a:p>
            <a:pPr marL="288290"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sym typeface="Helvetica Neue"/>
              </a:rPr>
              <a:t>Set categories for the condition of a vehicle and assign points to that condition.</a:t>
            </a:r>
            <a:endParaRPr lang="en-US" sz="2000" kern="0">
              <a:solidFill>
                <a:srgbClr val="000000"/>
              </a:solidFill>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sz="2000" kern="0">
                <a:solidFill>
                  <a:srgbClr val="000000"/>
                </a:solidFill>
                <a:latin typeface="Arial"/>
                <a:cs typeface="Arial"/>
              </a:rPr>
              <a:t>‘Default’ – The default replacement condition of the vehicle</a:t>
            </a:r>
          </a:p>
          <a:p>
            <a:pPr marL="745490" lvl="1" indent="-285750" defTabSz="412626" hangingPunct="0">
              <a:lnSpc>
                <a:spcPct val="107000"/>
              </a:lnSpc>
              <a:spcAft>
                <a:spcPts val="790"/>
              </a:spcAft>
              <a:buFont typeface="Arial" panose="020B0604020202020204" pitchFamily="34" charset="0"/>
              <a:buChar char="•"/>
              <a:defRPr/>
            </a:pPr>
            <a:endParaRPr lang="en-US" sz="2000" b="0" i="0" u="none" strike="noStrike" kern="0" cap="none" spc="0" normalizeH="0" baseline="0" noProof="0">
              <a:ln>
                <a:noFill/>
              </a:ln>
              <a:solidFill>
                <a:srgbClr val="000000"/>
              </a:solidFill>
              <a:effectLst/>
              <a:uLnTx/>
              <a:uFillTx/>
              <a:latin typeface="Arial"/>
              <a:cs typeface="Arial"/>
            </a:endParaRPr>
          </a:p>
        </p:txBody>
      </p:sp>
      <p:pic>
        <p:nvPicPr>
          <p:cNvPr id="5" name="Picture 4">
            <a:extLst>
              <a:ext uri="{FF2B5EF4-FFF2-40B4-BE49-F238E27FC236}">
                <a16:creationId xmlns:a16="http://schemas.microsoft.com/office/drawing/2014/main" id="{C00FF6CF-2D07-919D-E6F7-5CBB3969A4AF}"/>
              </a:ext>
            </a:extLst>
          </p:cNvPr>
          <p:cNvPicPr>
            <a:picLocks noChangeAspect="1"/>
          </p:cNvPicPr>
          <p:nvPr/>
        </p:nvPicPr>
        <p:blipFill>
          <a:blip r:embed="rId2"/>
          <a:stretch>
            <a:fillRect/>
          </a:stretch>
        </p:blipFill>
        <p:spPr>
          <a:xfrm>
            <a:off x="1619593" y="2733675"/>
            <a:ext cx="9801225" cy="4124325"/>
          </a:xfrm>
          <a:prstGeom prst="rect">
            <a:avLst/>
          </a:prstGeom>
        </p:spPr>
      </p:pic>
    </p:spTree>
    <p:extLst>
      <p:ext uri="{BB962C8B-B14F-4D97-AF65-F5344CB8AC3E}">
        <p14:creationId xmlns:p14="http://schemas.microsoft.com/office/powerpoint/2010/main" val="1238366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1502EF-64D1-69BB-B6BF-73722DD599D4}"/>
              </a:ext>
            </a:extLst>
          </p:cNvPr>
          <p:cNvSpPr/>
          <p:nvPr/>
        </p:nvSpPr>
        <p:spPr>
          <a:xfrm>
            <a:off x="8664497" y="5887844"/>
            <a:ext cx="3131634" cy="557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Vehicle Replacement – Phase 1 </a:t>
            </a:r>
          </a:p>
        </p:txBody>
      </p:sp>
      <p:sp>
        <p:nvSpPr>
          <p:cNvPr id="7" name="TextBox 6">
            <a:extLst>
              <a:ext uri="{FF2B5EF4-FFF2-40B4-BE49-F238E27FC236}">
                <a16:creationId xmlns:a16="http://schemas.microsoft.com/office/drawing/2014/main" id="{484D21CC-8949-F74C-6C39-40FD8F0AAD22}"/>
              </a:ext>
            </a:extLst>
          </p:cNvPr>
          <p:cNvSpPr txBox="1"/>
          <p:nvPr/>
        </p:nvSpPr>
        <p:spPr>
          <a:xfrm>
            <a:off x="992985" y="1089492"/>
            <a:ext cx="10635423" cy="2557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lang="en-US" sz="2000" b="1" kern="0">
                <a:solidFill>
                  <a:srgbClr val="000000"/>
                </a:solidFill>
                <a:latin typeface="Arial"/>
                <a:cs typeface="Arial"/>
                <a:sym typeface="Helvetica Neue"/>
              </a:rPr>
              <a:t>Vehicle Profile </a:t>
            </a:r>
            <a:endParaRPr lang="en-US" sz="2000" b="1" i="0" u="none" strike="noStrike" kern="0" cap="none" spc="0" normalizeH="0" baseline="0" noProof="0">
              <a:ln>
                <a:noFill/>
              </a:ln>
              <a:solidFill>
                <a:srgbClr val="000000"/>
              </a:solidFill>
              <a:effectLst/>
              <a:uLnTx/>
              <a:uFillTx/>
              <a:latin typeface="Arial"/>
              <a:cs typeface="Arial"/>
            </a:endParaRPr>
          </a:p>
          <a:p>
            <a:pPr marL="288290"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sym typeface="Helvetica Neue"/>
              </a:rPr>
              <a:t>2 fields added to Vehicle Profiles</a:t>
            </a:r>
            <a:endParaRPr lang="en-US" sz="2000"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rPr>
              <a:t>“Include in Replacement Report” toggle</a:t>
            </a: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rPr>
              <a:t>“Replacement Condition” dropdown that matches the options configured. </a:t>
            </a:r>
          </a:p>
          <a:p>
            <a:pPr marL="1202690" lvl="2"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rPr>
              <a:t>Will display the Defaulted option </a:t>
            </a:r>
          </a:p>
          <a:p>
            <a:pPr marL="745490" lvl="1" indent="-285750" defTabSz="412626" hangingPunct="0">
              <a:lnSpc>
                <a:spcPct val="107000"/>
              </a:lnSpc>
              <a:spcAft>
                <a:spcPts val="790"/>
              </a:spcAft>
              <a:buFont typeface="Arial" panose="020B0604020202020204" pitchFamily="34" charset="0"/>
              <a:buChar char="•"/>
              <a:defRPr/>
            </a:pPr>
            <a:endParaRPr lang="en-US" sz="2000" b="0" i="0" u="none" strike="noStrike" kern="0" cap="none" spc="0" normalizeH="0" baseline="0" noProof="0">
              <a:ln>
                <a:noFill/>
              </a:ln>
              <a:solidFill>
                <a:srgbClr val="000000"/>
              </a:solidFill>
              <a:effectLst/>
              <a:uLnTx/>
              <a:uFillTx/>
              <a:latin typeface="Arial"/>
              <a:cs typeface="Arial"/>
            </a:endParaRPr>
          </a:p>
        </p:txBody>
      </p:sp>
      <p:pic>
        <p:nvPicPr>
          <p:cNvPr id="1026" name="Picture 2">
            <a:extLst>
              <a:ext uri="{FF2B5EF4-FFF2-40B4-BE49-F238E27FC236}">
                <a16:creationId xmlns:a16="http://schemas.microsoft.com/office/drawing/2014/main" id="{23A5FB5F-917F-801D-9EBE-10A13F59C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775" y="3138072"/>
            <a:ext cx="8172450"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388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C8BD38-0BA4-15F0-79D5-BC9EB77C80E3}"/>
              </a:ext>
            </a:extLst>
          </p:cNvPr>
          <p:cNvSpPr/>
          <p:nvPr/>
        </p:nvSpPr>
        <p:spPr>
          <a:xfrm>
            <a:off x="8664497" y="5887844"/>
            <a:ext cx="3131634" cy="557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169683"/>
            <a:ext cx="10515600" cy="1325563"/>
          </a:xfrm>
        </p:spPr>
        <p:txBody>
          <a:bodyPr>
            <a:normAutofit/>
          </a:bodyPr>
          <a:lstStyle/>
          <a:p>
            <a:r>
              <a:rPr lang="en-US" sz="3800"/>
              <a:t>Vehicle Replacement – Phase 1 </a:t>
            </a:r>
          </a:p>
        </p:txBody>
      </p:sp>
      <p:sp>
        <p:nvSpPr>
          <p:cNvPr id="7" name="TextBox 6">
            <a:extLst>
              <a:ext uri="{FF2B5EF4-FFF2-40B4-BE49-F238E27FC236}">
                <a16:creationId xmlns:a16="http://schemas.microsoft.com/office/drawing/2014/main" id="{484D21CC-8949-F74C-6C39-40FD8F0AAD22}"/>
              </a:ext>
            </a:extLst>
          </p:cNvPr>
          <p:cNvSpPr txBox="1"/>
          <p:nvPr/>
        </p:nvSpPr>
        <p:spPr>
          <a:xfrm>
            <a:off x="537329" y="1015150"/>
            <a:ext cx="11519554" cy="8296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lang="en-US" sz="2000" b="1" kern="0">
                <a:solidFill>
                  <a:srgbClr val="000000"/>
                </a:solidFill>
                <a:latin typeface="Arial"/>
                <a:cs typeface="Arial"/>
                <a:sym typeface="Helvetica Neue"/>
              </a:rPr>
              <a:t>Configure Vehicle Replacement Categories - Categories</a:t>
            </a:r>
            <a:endParaRPr lang="en-US" sz="2000" b="1" i="0" u="none" strike="noStrike" kern="0" cap="none" spc="0" normalizeH="0" baseline="0" noProof="0">
              <a:ln>
                <a:noFill/>
              </a:ln>
              <a:solidFill>
                <a:srgbClr val="000000"/>
              </a:solidFill>
              <a:effectLs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sz="2000" kern="0">
                <a:solidFill>
                  <a:srgbClr val="000000"/>
                </a:solidFill>
                <a:latin typeface="Arial"/>
                <a:cs typeface="Arial"/>
                <a:sym typeface="Helvetica Neue"/>
              </a:rPr>
              <a:t>A vehicle’s points will be summarized, and its total points will place it into one of these categories</a:t>
            </a:r>
          </a:p>
        </p:txBody>
      </p:sp>
      <p:pic>
        <p:nvPicPr>
          <p:cNvPr id="9" name="Picture 8">
            <a:extLst>
              <a:ext uri="{FF2B5EF4-FFF2-40B4-BE49-F238E27FC236}">
                <a16:creationId xmlns:a16="http://schemas.microsoft.com/office/drawing/2014/main" id="{6DB721D8-CAF9-CDD0-7A38-353C873CA96D}"/>
              </a:ext>
            </a:extLst>
          </p:cNvPr>
          <p:cNvPicPr>
            <a:picLocks noChangeAspect="1"/>
          </p:cNvPicPr>
          <p:nvPr/>
        </p:nvPicPr>
        <p:blipFill>
          <a:blip r:embed="rId2"/>
          <a:stretch>
            <a:fillRect/>
          </a:stretch>
        </p:blipFill>
        <p:spPr>
          <a:xfrm>
            <a:off x="1891546" y="1916489"/>
            <a:ext cx="9763125" cy="4752975"/>
          </a:xfrm>
          <a:prstGeom prst="rect">
            <a:avLst/>
          </a:prstGeom>
        </p:spPr>
      </p:pic>
    </p:spTree>
    <p:extLst>
      <p:ext uri="{BB962C8B-B14F-4D97-AF65-F5344CB8AC3E}">
        <p14:creationId xmlns:p14="http://schemas.microsoft.com/office/powerpoint/2010/main" val="2300986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1502EF-64D1-69BB-B6BF-73722DD599D4}"/>
              </a:ext>
            </a:extLst>
          </p:cNvPr>
          <p:cNvSpPr/>
          <p:nvPr/>
        </p:nvSpPr>
        <p:spPr>
          <a:xfrm>
            <a:off x="8664497" y="5887844"/>
            <a:ext cx="3131634" cy="557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Vehicle Replacement – Phase 1 </a:t>
            </a:r>
          </a:p>
        </p:txBody>
      </p:sp>
      <p:sp>
        <p:nvSpPr>
          <p:cNvPr id="7" name="TextBox 6">
            <a:extLst>
              <a:ext uri="{FF2B5EF4-FFF2-40B4-BE49-F238E27FC236}">
                <a16:creationId xmlns:a16="http://schemas.microsoft.com/office/drawing/2014/main" id="{484D21CC-8949-F74C-6C39-40FD8F0AAD22}"/>
              </a:ext>
            </a:extLst>
          </p:cNvPr>
          <p:cNvSpPr txBox="1"/>
          <p:nvPr/>
        </p:nvSpPr>
        <p:spPr>
          <a:xfrm>
            <a:off x="992985" y="1089492"/>
            <a:ext cx="4493415" cy="49651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lang="en-US" sz="2000" b="1" kern="0">
                <a:solidFill>
                  <a:srgbClr val="000000"/>
                </a:solidFill>
                <a:latin typeface="Arial"/>
                <a:cs typeface="Arial"/>
                <a:sym typeface="Helvetica Neue"/>
              </a:rPr>
              <a:t>Replacement Report</a:t>
            </a:r>
            <a:endParaRPr lang="en-US" sz="2000" b="1" i="0" u="none" strike="noStrike" kern="0" cap="none" spc="0" normalizeH="0" baseline="0" noProof="0">
              <a:ln>
                <a:noFill/>
              </a:ln>
              <a:solidFill>
                <a:srgbClr val="000000"/>
              </a:solidFill>
              <a:effectLst/>
              <a:uLnTx/>
              <a:uFillTx/>
              <a:latin typeface="Arial"/>
              <a:cs typeface="Arial"/>
            </a:endParaRPr>
          </a:p>
          <a:p>
            <a:pPr marL="288290"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sym typeface="Helvetica Neue"/>
              </a:rPr>
              <a:t>Reports &gt; Assets &gt; Vehicle Replacement</a:t>
            </a:r>
            <a:endParaRPr lang="en-US" sz="2000"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rPr>
              <a:t>“Include in Replacement Report” toggle</a:t>
            </a: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rPr>
              <a:t>“Replacement Condition” dropdown that matches the options configured. </a:t>
            </a:r>
          </a:p>
          <a:p>
            <a:pPr marL="1202690" lvl="2"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rPr>
              <a:t>Will display the Defaulted option </a:t>
            </a: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rPr>
              <a:t>Export options in HTML and Excel</a:t>
            </a:r>
          </a:p>
          <a:p>
            <a:pPr marL="745490" lvl="1" indent="-285750" defTabSz="412626" hangingPunct="0">
              <a:lnSpc>
                <a:spcPct val="107000"/>
              </a:lnSpc>
              <a:spcAft>
                <a:spcPts val="790"/>
              </a:spcAft>
              <a:buFont typeface="Arial" panose="020B0604020202020204" pitchFamily="34" charset="0"/>
              <a:buChar char="•"/>
              <a:defRPr/>
            </a:pPr>
            <a:endParaRPr lang="en-US" sz="2000" b="0" i="0" u="none" strike="noStrike" kern="0" cap="none" spc="0" normalizeH="0" baseline="0" noProof="0">
              <a:ln>
                <a:noFill/>
              </a:ln>
              <a:solidFill>
                <a:srgbClr val="000000"/>
              </a:solidFill>
              <a:effectLst/>
              <a:uLnTx/>
              <a:uFillTx/>
              <a:latin typeface="Arial"/>
              <a:cs typeface="Arial"/>
            </a:endParaRPr>
          </a:p>
        </p:txBody>
      </p:sp>
      <p:pic>
        <p:nvPicPr>
          <p:cNvPr id="6" name="Picture 5">
            <a:extLst>
              <a:ext uri="{FF2B5EF4-FFF2-40B4-BE49-F238E27FC236}">
                <a16:creationId xmlns:a16="http://schemas.microsoft.com/office/drawing/2014/main" id="{AD201777-C415-5B4A-83D0-5426A1D18188}"/>
              </a:ext>
            </a:extLst>
          </p:cNvPr>
          <p:cNvPicPr>
            <a:picLocks noChangeAspect="1"/>
          </p:cNvPicPr>
          <p:nvPr/>
        </p:nvPicPr>
        <p:blipFill>
          <a:blip r:embed="rId2"/>
          <a:stretch>
            <a:fillRect/>
          </a:stretch>
        </p:blipFill>
        <p:spPr>
          <a:xfrm>
            <a:off x="5575612" y="991666"/>
            <a:ext cx="6364895" cy="5453738"/>
          </a:xfrm>
          <a:prstGeom prst="rect">
            <a:avLst/>
          </a:prstGeom>
        </p:spPr>
      </p:pic>
    </p:spTree>
    <p:extLst>
      <p:ext uri="{BB962C8B-B14F-4D97-AF65-F5344CB8AC3E}">
        <p14:creationId xmlns:p14="http://schemas.microsoft.com/office/powerpoint/2010/main" val="2826192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1502EF-64D1-69BB-B6BF-73722DD599D4}"/>
              </a:ext>
            </a:extLst>
          </p:cNvPr>
          <p:cNvSpPr/>
          <p:nvPr/>
        </p:nvSpPr>
        <p:spPr>
          <a:xfrm>
            <a:off x="8664497" y="5887844"/>
            <a:ext cx="3131634" cy="557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Vehicle Replacement – Phase 1 </a:t>
            </a:r>
          </a:p>
        </p:txBody>
      </p:sp>
      <p:sp>
        <p:nvSpPr>
          <p:cNvPr id="7" name="TextBox 6">
            <a:extLst>
              <a:ext uri="{FF2B5EF4-FFF2-40B4-BE49-F238E27FC236}">
                <a16:creationId xmlns:a16="http://schemas.microsoft.com/office/drawing/2014/main" id="{484D21CC-8949-F74C-6C39-40FD8F0AAD22}"/>
              </a:ext>
            </a:extLst>
          </p:cNvPr>
          <p:cNvSpPr txBox="1"/>
          <p:nvPr/>
        </p:nvSpPr>
        <p:spPr>
          <a:xfrm>
            <a:off x="992985" y="1089492"/>
            <a:ext cx="10360815" cy="55806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lang="en-US" sz="2000" b="1" kern="0">
                <a:solidFill>
                  <a:srgbClr val="000000"/>
                </a:solidFill>
                <a:latin typeface="Arial"/>
                <a:cs typeface="Arial"/>
                <a:sym typeface="Helvetica Neue"/>
              </a:rPr>
              <a:t>Replacement Report</a:t>
            </a:r>
            <a:endParaRPr lang="en-US" sz="2000" b="1" i="0" u="none" strike="noStrike" kern="0" cap="none" spc="0" normalizeH="0" baseline="0" noProof="0">
              <a:ln>
                <a:noFill/>
              </a:ln>
              <a:solidFill>
                <a:srgbClr val="000000"/>
              </a:solidFill>
              <a:effectLst/>
              <a:uLnTx/>
              <a:uFillTx/>
              <a:latin typeface="Arial"/>
              <a:cs typeface="Arial"/>
            </a:endParaRPr>
          </a:p>
          <a:p>
            <a:pPr marL="288290"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sym typeface="Helvetica Neue"/>
              </a:rPr>
              <a:t>HTML Export will be grouped by Replacement Category</a:t>
            </a:r>
          </a:p>
          <a:p>
            <a:pPr marL="288290"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sym typeface="Helvetica Neue"/>
              </a:rPr>
              <a:t>Export Fields</a:t>
            </a: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rPr>
              <a:t>Vehicle Status</a:t>
            </a: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rPr>
              <a:t>Vehicle Name</a:t>
            </a: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rPr>
              <a:t>Year</a:t>
            </a: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rPr>
              <a:t>Year Replacement Points</a:t>
            </a: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rPr>
              <a:t>Meter</a:t>
            </a: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rPr>
              <a:t>Meter Replacement Points</a:t>
            </a: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rPr>
              <a:t>Replacement Condition</a:t>
            </a: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rPr>
              <a:t>Replacement Condition Points</a:t>
            </a: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rPr>
              <a:t>Total Replacement Points</a:t>
            </a:r>
          </a:p>
          <a:p>
            <a:pPr marL="745490" lvl="1" indent="-285750" defTabSz="412626" hangingPunct="0">
              <a:lnSpc>
                <a:spcPct val="107000"/>
              </a:lnSpc>
              <a:spcAft>
                <a:spcPts val="790"/>
              </a:spcAft>
              <a:buFont typeface="Arial" panose="020B0604020202020204" pitchFamily="34" charset="0"/>
              <a:buChar char="•"/>
              <a:defRPr/>
            </a:pPr>
            <a:endParaRPr lang="en-US" sz="2000" b="0" i="0" u="none" strike="noStrike" kern="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2580707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1502EF-64D1-69BB-B6BF-73722DD599D4}"/>
              </a:ext>
            </a:extLst>
          </p:cNvPr>
          <p:cNvSpPr/>
          <p:nvPr/>
        </p:nvSpPr>
        <p:spPr>
          <a:xfrm>
            <a:off x="8664497" y="5887844"/>
            <a:ext cx="3131634" cy="557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Vehicle Replacement – Phase 1 </a:t>
            </a:r>
          </a:p>
        </p:txBody>
      </p:sp>
      <p:pic>
        <p:nvPicPr>
          <p:cNvPr id="5" name="Picture 4">
            <a:extLst>
              <a:ext uri="{FF2B5EF4-FFF2-40B4-BE49-F238E27FC236}">
                <a16:creationId xmlns:a16="http://schemas.microsoft.com/office/drawing/2014/main" id="{C1A6E7F0-438F-00AE-5ABA-44FB94E23D1F}"/>
              </a:ext>
            </a:extLst>
          </p:cNvPr>
          <p:cNvPicPr>
            <a:picLocks noChangeAspect="1"/>
          </p:cNvPicPr>
          <p:nvPr/>
        </p:nvPicPr>
        <p:blipFill>
          <a:blip r:embed="rId2"/>
          <a:stretch>
            <a:fillRect/>
          </a:stretch>
        </p:blipFill>
        <p:spPr>
          <a:xfrm>
            <a:off x="1766056" y="970382"/>
            <a:ext cx="8284181" cy="3680443"/>
          </a:xfrm>
          <a:prstGeom prst="rect">
            <a:avLst/>
          </a:prstGeom>
        </p:spPr>
      </p:pic>
      <p:pic>
        <p:nvPicPr>
          <p:cNvPr id="11" name="Picture 10">
            <a:extLst>
              <a:ext uri="{FF2B5EF4-FFF2-40B4-BE49-F238E27FC236}">
                <a16:creationId xmlns:a16="http://schemas.microsoft.com/office/drawing/2014/main" id="{A7B8A85C-7372-8604-C0CF-7E0B5180756F}"/>
              </a:ext>
            </a:extLst>
          </p:cNvPr>
          <p:cNvPicPr>
            <a:picLocks noChangeAspect="1"/>
          </p:cNvPicPr>
          <p:nvPr/>
        </p:nvPicPr>
        <p:blipFill>
          <a:blip r:embed="rId3"/>
          <a:stretch>
            <a:fillRect/>
          </a:stretch>
        </p:blipFill>
        <p:spPr>
          <a:xfrm>
            <a:off x="1766056" y="4650825"/>
            <a:ext cx="8284181" cy="1997023"/>
          </a:xfrm>
          <a:prstGeom prst="rect">
            <a:avLst/>
          </a:prstGeom>
        </p:spPr>
      </p:pic>
    </p:spTree>
    <p:extLst>
      <p:ext uri="{BB962C8B-B14F-4D97-AF65-F5344CB8AC3E}">
        <p14:creationId xmlns:p14="http://schemas.microsoft.com/office/powerpoint/2010/main" val="4198829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333214" y="0"/>
            <a:ext cx="11858786" cy="1325563"/>
          </a:xfrm>
        </p:spPr>
        <p:txBody>
          <a:bodyPr>
            <a:normAutofit/>
          </a:bodyPr>
          <a:lstStyle/>
          <a:p>
            <a:r>
              <a:rPr lang="en-US" sz="3800"/>
              <a:t>“Late Return” Reservations Count in “Vehicles in Use”</a:t>
            </a:r>
          </a:p>
        </p:txBody>
      </p:sp>
      <p:sp>
        <p:nvSpPr>
          <p:cNvPr id="7" name="TextBox 6">
            <a:extLst>
              <a:ext uri="{FF2B5EF4-FFF2-40B4-BE49-F238E27FC236}">
                <a16:creationId xmlns:a16="http://schemas.microsoft.com/office/drawing/2014/main" id="{484D21CC-8949-F74C-6C39-40FD8F0AAD22}"/>
              </a:ext>
            </a:extLst>
          </p:cNvPr>
          <p:cNvSpPr txBox="1"/>
          <p:nvPr/>
        </p:nvSpPr>
        <p:spPr>
          <a:xfrm>
            <a:off x="503370" y="2356628"/>
            <a:ext cx="4824547" cy="31133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a:cs typeface="Arial"/>
                <a:sym typeface="Helvetica Neue"/>
              </a:rPr>
              <a:t>Reservations that are “Late Returns” will now count in the “Vehicles in Use” count in the following areas:</a:t>
            </a:r>
            <a:endParaRPr lang="en-US" sz="2000" b="1" i="0" u="none" strike="noStrike" kern="0" cap="none" spc="0" normalizeH="0" baseline="0" noProof="0">
              <a:ln>
                <a:noFill/>
              </a:ln>
              <a:solidFill>
                <a:srgbClr val="000000"/>
              </a:solidFill>
              <a:effectLs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sz="2000" kern="0">
                <a:solidFill>
                  <a:srgbClr val="000000"/>
                </a:solidFill>
                <a:latin typeface="Arial"/>
                <a:cs typeface="Arial"/>
                <a:sym typeface="Helvetica Neue"/>
              </a:rPr>
              <a:t>Vehicle Use Dashboard</a:t>
            </a:r>
            <a:endParaRPr lang="en-US" sz="2000"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kumimoji="0" lang="en-US" sz="2000" b="0" i="0" u="none" strike="noStrike" kern="0" cap="none" spc="0" normalizeH="0" baseline="0" noProof="0">
                <a:ln>
                  <a:noFill/>
                </a:ln>
                <a:solidFill>
                  <a:srgbClr val="000000"/>
                </a:solidFill>
                <a:effectLst/>
                <a:uLnTx/>
                <a:uFillTx/>
                <a:latin typeface="Arial"/>
                <a:cs typeface="Arial"/>
                <a:sym typeface="Helvetica Neue"/>
              </a:rPr>
              <a:t>Current Vehicle Availability</a:t>
            </a:r>
            <a:endParaRPr lang="en-US" sz="2000" b="0" i="0" u="none" strike="noStrike" kern="0" cap="none" spc="0" normalizeH="0" baseline="0" noProof="0">
              <a:ln>
                <a:noFill/>
              </a:ln>
              <a:solidFill>
                <a:srgbClr val="000000"/>
              </a:solidFill>
              <a:effectLst/>
              <a:uLnTx/>
              <a:uFillTx/>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sym typeface="Helvetica Neue"/>
              </a:rPr>
              <a:t>Motor Pool Activity – “Vehicles in Use”</a:t>
            </a:r>
            <a:endParaRPr lang="en-US" sz="2000" kern="0">
              <a:solidFill>
                <a:srgbClr val="000000"/>
              </a:solidFill>
              <a:latin typeface="Arial"/>
              <a:cs typeface="Arial"/>
            </a:endParaRPr>
          </a:p>
          <a:p>
            <a:pPr marL="459740" lvl="1" defTabSz="412626" hangingPunct="0">
              <a:lnSpc>
                <a:spcPct val="107000"/>
              </a:lnSpc>
              <a:spcAft>
                <a:spcPts val="790"/>
              </a:spcAft>
              <a:defRPr/>
            </a:pPr>
            <a:endParaRPr lang="en-US" sz="2000" b="0" i="0" u="none" strike="noStrike" kern="0" cap="none" spc="0" normalizeH="0" baseline="0" noProof="0">
              <a:ln>
                <a:noFill/>
              </a:ln>
              <a:solidFill>
                <a:srgbClr val="000000"/>
              </a:solidFill>
              <a:effectLst/>
              <a:uLnTx/>
              <a:uFillTx/>
              <a:latin typeface="Arial"/>
              <a:cs typeface="Arial"/>
            </a:endParaRPr>
          </a:p>
        </p:txBody>
      </p:sp>
      <p:pic>
        <p:nvPicPr>
          <p:cNvPr id="4" name="Picture 3">
            <a:extLst>
              <a:ext uri="{FF2B5EF4-FFF2-40B4-BE49-F238E27FC236}">
                <a16:creationId xmlns:a16="http://schemas.microsoft.com/office/drawing/2014/main" id="{AEFEFC82-BB4C-3954-AB80-721B840D6AE9}"/>
              </a:ext>
            </a:extLst>
          </p:cNvPr>
          <p:cNvPicPr>
            <a:picLocks noChangeAspect="1"/>
          </p:cNvPicPr>
          <p:nvPr/>
        </p:nvPicPr>
        <p:blipFill>
          <a:blip r:embed="rId2"/>
          <a:stretch>
            <a:fillRect/>
          </a:stretch>
        </p:blipFill>
        <p:spPr>
          <a:xfrm>
            <a:off x="5432221" y="1249012"/>
            <a:ext cx="6609531" cy="5047644"/>
          </a:xfrm>
          <a:prstGeom prst="rect">
            <a:avLst/>
          </a:prstGeom>
        </p:spPr>
      </p:pic>
      <p:sp>
        <p:nvSpPr>
          <p:cNvPr id="5" name="Rectangle 4">
            <a:extLst>
              <a:ext uri="{FF2B5EF4-FFF2-40B4-BE49-F238E27FC236}">
                <a16:creationId xmlns:a16="http://schemas.microsoft.com/office/drawing/2014/main" id="{22387319-392F-E14E-21CE-FE55FE3157B0}"/>
              </a:ext>
            </a:extLst>
          </p:cNvPr>
          <p:cNvSpPr/>
          <p:nvPr/>
        </p:nvSpPr>
        <p:spPr>
          <a:xfrm>
            <a:off x="9317442" y="2390979"/>
            <a:ext cx="437397" cy="38238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E1346B-74E1-B088-4CB5-341D10962B03}"/>
              </a:ext>
            </a:extLst>
          </p:cNvPr>
          <p:cNvSpPr/>
          <p:nvPr/>
        </p:nvSpPr>
        <p:spPr>
          <a:xfrm>
            <a:off x="5401225" y="5576428"/>
            <a:ext cx="1759214" cy="1983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01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D424E5-D6FF-E0C5-739B-7B49969F4A8D}"/>
              </a:ext>
            </a:extLst>
          </p:cNvPr>
          <p:cNvSpPr>
            <a:spLocks noGrp="1"/>
          </p:cNvSpPr>
          <p:nvPr>
            <p:ph type="title"/>
          </p:nvPr>
        </p:nvSpPr>
        <p:spPr/>
        <p:txBody>
          <a:bodyPr>
            <a:normAutofit/>
          </a:bodyPr>
          <a:lstStyle/>
          <a:p>
            <a:r>
              <a:rPr lang="en-US"/>
              <a:t>Platform Modernization</a:t>
            </a:r>
          </a:p>
        </p:txBody>
      </p:sp>
      <p:sp>
        <p:nvSpPr>
          <p:cNvPr id="2" name="Text Placeholder 1">
            <a:extLst>
              <a:ext uri="{FF2B5EF4-FFF2-40B4-BE49-F238E27FC236}">
                <a16:creationId xmlns:a16="http://schemas.microsoft.com/office/drawing/2014/main" id="{44544FB6-2543-BFE4-3312-F214693121D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12443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333214" y="0"/>
            <a:ext cx="11858786" cy="1325563"/>
          </a:xfrm>
        </p:spPr>
        <p:txBody>
          <a:bodyPr>
            <a:normAutofit/>
          </a:bodyPr>
          <a:lstStyle/>
          <a:p>
            <a:r>
              <a:rPr lang="en-US" sz="3800"/>
              <a:t>“Late Return” Reservations Count in “Vehicles in Use”</a:t>
            </a:r>
          </a:p>
        </p:txBody>
      </p:sp>
      <p:sp>
        <p:nvSpPr>
          <p:cNvPr id="7" name="TextBox 6">
            <a:extLst>
              <a:ext uri="{FF2B5EF4-FFF2-40B4-BE49-F238E27FC236}">
                <a16:creationId xmlns:a16="http://schemas.microsoft.com/office/drawing/2014/main" id="{484D21CC-8949-F74C-6C39-40FD8F0AAD22}"/>
              </a:ext>
            </a:extLst>
          </p:cNvPr>
          <p:cNvSpPr txBox="1"/>
          <p:nvPr/>
        </p:nvSpPr>
        <p:spPr>
          <a:xfrm>
            <a:off x="512663" y="1046360"/>
            <a:ext cx="11338717" cy="2723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defTabSz="412626" hangingPunct="0">
              <a:lnSpc>
                <a:spcPct val="107000"/>
              </a:lnSpc>
              <a:spcAft>
                <a:spcPts val="790"/>
              </a:spcAft>
              <a:defRPr/>
            </a:pPr>
            <a:r>
              <a:rPr kumimoji="0" lang="en-US" sz="2000" b="1" i="0" u="none" strike="noStrike" kern="0" cap="none" spc="0" normalizeH="0" baseline="0" noProof="0">
                <a:ln>
                  <a:noFill/>
                </a:ln>
                <a:solidFill>
                  <a:srgbClr val="000000"/>
                </a:solidFill>
                <a:effectLst/>
                <a:uLnTx/>
                <a:uFillTx/>
                <a:latin typeface="Arial"/>
                <a:cs typeface="Arial"/>
                <a:sym typeface="Helvetica Neue"/>
              </a:rPr>
              <a:t>Reservations that are “Late Returns” will now count in</a:t>
            </a:r>
            <a:r>
              <a:rPr lang="en-US" sz="2000" b="1" kern="0">
                <a:solidFill>
                  <a:srgbClr val="000000"/>
                </a:solidFill>
                <a:latin typeface="Arial"/>
                <a:cs typeface="Arial"/>
                <a:sym typeface="Helvetica Neue"/>
              </a:rPr>
              <a:t> </a:t>
            </a:r>
            <a:r>
              <a:rPr kumimoji="0" lang="en-US" sz="2000" b="1" i="0" u="none" strike="noStrike" kern="0" cap="none" spc="0" normalizeH="0" baseline="0" noProof="0">
                <a:ln>
                  <a:noFill/>
                </a:ln>
                <a:solidFill>
                  <a:srgbClr val="000000"/>
                </a:solidFill>
                <a:effectLst/>
                <a:uLnTx/>
                <a:uFillTx/>
                <a:latin typeface="Arial"/>
                <a:cs typeface="Arial"/>
                <a:sym typeface="Helvetica Neue"/>
              </a:rPr>
              <a:t> “Vehicles in Use” and “Hours Used” count in the following areas:</a:t>
            </a:r>
            <a:endParaRPr lang="en-US" sz="2000" b="1" i="0" u="none" strike="noStrike" kern="0" cap="none" spc="0" normalizeH="0" baseline="0" noProof="0">
              <a:ln>
                <a:noFill/>
              </a:ln>
              <a:solidFill>
                <a:srgbClr val="000000"/>
              </a:solidFill>
              <a:effectLst/>
              <a:uLnTx/>
              <a:uFillTx/>
              <a:latin typeface="Arial"/>
              <a:cs typeface="Arial"/>
            </a:endParaRPr>
          </a:p>
          <a:p>
            <a:pPr marL="288290" indent="-285750" defTabSz="412626" hangingPunct="0">
              <a:lnSpc>
                <a:spcPct val="107000"/>
              </a:lnSpc>
              <a:spcAft>
                <a:spcPts val="790"/>
              </a:spcAft>
              <a:buFont typeface="Arial" panose="020B0604020202020204" pitchFamily="34" charset="0"/>
              <a:buChar char="•"/>
              <a:defRPr/>
            </a:pPr>
            <a:r>
              <a:rPr kumimoji="0" lang="en-US" b="0" i="0" u="none" strike="noStrike" kern="0" cap="none" spc="0" normalizeH="0" baseline="0" noProof="0">
                <a:ln>
                  <a:noFill/>
                </a:ln>
                <a:solidFill>
                  <a:srgbClr val="000000"/>
                </a:solidFill>
                <a:effectLst/>
                <a:uLnTx/>
                <a:uFillTx/>
                <a:latin typeface="Arial"/>
                <a:cs typeface="Arial"/>
                <a:sym typeface="Helvetica Neue"/>
              </a:rPr>
              <a:t>Motor Pool Utilization Report</a:t>
            </a:r>
            <a:r>
              <a:rPr lang="en-US" kern="0">
                <a:solidFill>
                  <a:srgbClr val="000000"/>
                </a:solidFill>
                <a:latin typeface="Arial"/>
                <a:cs typeface="Arial"/>
                <a:sym typeface="Helvetica Neue"/>
              </a:rPr>
              <a:t> </a:t>
            </a:r>
            <a:endParaRPr lang="en-US" b="0" i="0" u="none" strike="noStrike" kern="0" cap="none" spc="0" normalizeH="0" baseline="0" noProof="0">
              <a:ln>
                <a:noFill/>
              </a:ln>
              <a:solidFill>
                <a:srgbClr val="000000"/>
              </a:solidFill>
              <a:effectLst/>
              <a:uLnTx/>
              <a:uFillTx/>
              <a:latin typeface="Arial"/>
              <a:cs typeface="Arial"/>
            </a:endParaRPr>
          </a:p>
          <a:p>
            <a:pPr marL="288290" indent="-285750" defTabSz="412626" hangingPunct="0">
              <a:lnSpc>
                <a:spcPct val="107000"/>
              </a:lnSpc>
              <a:spcAft>
                <a:spcPts val="790"/>
              </a:spcAft>
              <a:buFont typeface="Arial" panose="020B0604020202020204" pitchFamily="34" charset="0"/>
              <a:buChar char="•"/>
              <a:defRPr/>
            </a:pPr>
            <a:r>
              <a:rPr lang="en-US" kern="0">
                <a:solidFill>
                  <a:srgbClr val="000000"/>
                </a:solidFill>
                <a:latin typeface="Arial"/>
                <a:cs typeface="Arial"/>
                <a:sym typeface="Helvetica Neue"/>
              </a:rPr>
              <a:t>MPU by Asset Type</a:t>
            </a:r>
            <a:endParaRPr lang="en-US" kern="0">
              <a:solidFill>
                <a:srgbClr val="000000"/>
              </a:solidFill>
              <a:latin typeface="Arial"/>
              <a:cs typeface="Arial"/>
            </a:endParaRPr>
          </a:p>
          <a:p>
            <a:pPr marL="288290" indent="-285750" defTabSz="412626" hangingPunct="0">
              <a:lnSpc>
                <a:spcPct val="107000"/>
              </a:lnSpc>
              <a:spcAft>
                <a:spcPts val="790"/>
              </a:spcAft>
              <a:buFont typeface="Arial" panose="020B0604020202020204" pitchFamily="34" charset="0"/>
              <a:buChar char="•"/>
              <a:defRPr/>
            </a:pPr>
            <a:endParaRPr kumimoji="0" lang="en-US" b="0" i="0" u="none" strike="noStrike" kern="0" cap="none" spc="0" normalizeH="0" baseline="0" noProof="0">
              <a:ln>
                <a:noFill/>
              </a:ln>
              <a:solidFill>
                <a:srgbClr val="000000"/>
              </a:solidFill>
              <a:effectLst/>
              <a:uLnTx/>
              <a:uFillTx/>
              <a:latin typeface="Arial Nova" panose="020B0504020202020204" pitchFamily="34" charset="0"/>
              <a:ea typeface="+mn-ea"/>
              <a:cs typeface="+mn-cs"/>
              <a:sym typeface="Helvetica Neue"/>
            </a:endParaRPr>
          </a:p>
          <a:p>
            <a:pPr marL="2540" defTabSz="412626" hangingPunct="0">
              <a:lnSpc>
                <a:spcPct val="107000"/>
              </a:lnSpc>
              <a:spcAft>
                <a:spcPts val="790"/>
              </a:spcAft>
              <a:defRPr/>
            </a:pPr>
            <a:endParaRPr kumimoji="0" lang="en-US" b="0" i="0" u="none" strike="noStrike" kern="0" cap="none" spc="0" normalizeH="0" baseline="0" noProof="0">
              <a:ln>
                <a:noFill/>
              </a:ln>
              <a:solidFill>
                <a:srgbClr val="000000"/>
              </a:solidFill>
              <a:effectLst/>
              <a:uLnTx/>
              <a:uFillTx/>
              <a:latin typeface="Arial Nova" panose="020B0504020202020204" pitchFamily="34" charset="0"/>
              <a:ea typeface="+mn-ea"/>
              <a:cs typeface="+mn-cs"/>
              <a:sym typeface="Helvetica Neue"/>
            </a:endParaRPr>
          </a:p>
          <a:p>
            <a:pPr marL="745490" lvl="1" indent="-285750" defTabSz="412626" hangingPunct="0">
              <a:lnSpc>
                <a:spcPct val="107000"/>
              </a:lnSpc>
              <a:spcAft>
                <a:spcPts val="790"/>
              </a:spcAft>
              <a:buFont typeface="Arial" panose="020B0604020202020204" pitchFamily="34" charset="0"/>
              <a:buChar char="•"/>
              <a:defRPr/>
            </a:pPr>
            <a:endParaRPr kumimoji="0" lang="en-US" b="0" i="0" u="none" strike="noStrike" kern="0" cap="none" spc="0" normalizeH="0" baseline="0" noProof="0">
              <a:ln>
                <a:noFill/>
              </a:ln>
              <a:solidFill>
                <a:srgbClr val="000000"/>
              </a:solidFill>
              <a:effectLst/>
              <a:uLnTx/>
              <a:uFillTx/>
              <a:latin typeface="Arial Nova" panose="020B0504020202020204" pitchFamily="34" charset="0"/>
              <a:ea typeface="+mn-ea"/>
              <a:cs typeface="+mn-cs"/>
              <a:sym typeface="Helvetica Neue"/>
            </a:endParaRPr>
          </a:p>
        </p:txBody>
      </p:sp>
      <p:pic>
        <p:nvPicPr>
          <p:cNvPr id="4" name="Picture 3" descr="A screenshot of a report&#10;&#10;Description automatically generated">
            <a:extLst>
              <a:ext uri="{FF2B5EF4-FFF2-40B4-BE49-F238E27FC236}">
                <a16:creationId xmlns:a16="http://schemas.microsoft.com/office/drawing/2014/main" id="{78239637-068E-2FDA-3356-595B7B67B221}"/>
              </a:ext>
            </a:extLst>
          </p:cNvPr>
          <p:cNvPicPr>
            <a:picLocks noChangeAspect="1"/>
          </p:cNvPicPr>
          <p:nvPr/>
        </p:nvPicPr>
        <p:blipFill>
          <a:blip r:embed="rId2"/>
          <a:stretch>
            <a:fillRect/>
          </a:stretch>
        </p:blipFill>
        <p:spPr>
          <a:xfrm>
            <a:off x="536962" y="2752212"/>
            <a:ext cx="7015936" cy="3206073"/>
          </a:xfrm>
          <a:prstGeom prst="rect">
            <a:avLst/>
          </a:prstGeom>
        </p:spPr>
      </p:pic>
      <p:pic>
        <p:nvPicPr>
          <p:cNvPr id="5" name="Picture 4" descr="A table with numbers and text&#10;&#10;Description automatically generated">
            <a:extLst>
              <a:ext uri="{FF2B5EF4-FFF2-40B4-BE49-F238E27FC236}">
                <a16:creationId xmlns:a16="http://schemas.microsoft.com/office/drawing/2014/main" id="{471E9289-AFC7-E3DE-0F17-AC4800BD2706}"/>
              </a:ext>
            </a:extLst>
          </p:cNvPr>
          <p:cNvPicPr>
            <a:picLocks noChangeAspect="1"/>
          </p:cNvPicPr>
          <p:nvPr/>
        </p:nvPicPr>
        <p:blipFill>
          <a:blip r:embed="rId3"/>
          <a:stretch>
            <a:fillRect/>
          </a:stretch>
        </p:blipFill>
        <p:spPr>
          <a:xfrm>
            <a:off x="7548912" y="3425703"/>
            <a:ext cx="4258053" cy="2543913"/>
          </a:xfrm>
          <a:prstGeom prst="rect">
            <a:avLst/>
          </a:prstGeom>
        </p:spPr>
      </p:pic>
    </p:spTree>
    <p:extLst>
      <p:ext uri="{BB962C8B-B14F-4D97-AF65-F5344CB8AC3E}">
        <p14:creationId xmlns:p14="http://schemas.microsoft.com/office/powerpoint/2010/main" val="194284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Documents &amp; Content Manager</a:t>
            </a:r>
          </a:p>
        </p:txBody>
      </p:sp>
      <p:sp>
        <p:nvSpPr>
          <p:cNvPr id="7" name="TextBox 6">
            <a:extLst>
              <a:ext uri="{FF2B5EF4-FFF2-40B4-BE49-F238E27FC236}">
                <a16:creationId xmlns:a16="http://schemas.microsoft.com/office/drawing/2014/main" id="{484D21CC-8949-F74C-6C39-40FD8F0AAD22}"/>
              </a:ext>
            </a:extLst>
          </p:cNvPr>
          <p:cNvSpPr txBox="1"/>
          <p:nvPr/>
        </p:nvSpPr>
        <p:spPr>
          <a:xfrm>
            <a:off x="838461" y="1278767"/>
            <a:ext cx="8638286" cy="397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kumimoji="0" lang="en-US" sz="2000" b="1" i="0" u="none" strike="noStrike" kern="0" cap="none" spc="0" normalizeH="0" baseline="0" noProof="0">
                <a:ln>
                  <a:noFill/>
                </a:ln>
                <a:solidFill>
                  <a:srgbClr val="000000"/>
                </a:solidFill>
                <a:effectLst/>
                <a:uLnTx/>
                <a:uFillTx/>
                <a:latin typeface="Helvetica Neue"/>
                <a:ea typeface="+mn-ea"/>
                <a:cs typeface="+mn-cs"/>
                <a:sym typeface="Helvetica Neue"/>
              </a:rPr>
              <a:t>Resolved ‘Access’ errors when deleting some files</a:t>
            </a:r>
          </a:p>
        </p:txBody>
      </p:sp>
      <p:pic>
        <p:nvPicPr>
          <p:cNvPr id="4" name="Picture 3">
            <a:extLst>
              <a:ext uri="{FF2B5EF4-FFF2-40B4-BE49-F238E27FC236}">
                <a16:creationId xmlns:a16="http://schemas.microsoft.com/office/drawing/2014/main" id="{52E46251-89AA-55A4-754B-0897FF7A6F22}"/>
              </a:ext>
            </a:extLst>
          </p:cNvPr>
          <p:cNvPicPr>
            <a:picLocks noChangeAspect="1"/>
          </p:cNvPicPr>
          <p:nvPr/>
        </p:nvPicPr>
        <p:blipFill>
          <a:blip r:embed="rId2"/>
          <a:stretch>
            <a:fillRect/>
          </a:stretch>
        </p:blipFill>
        <p:spPr>
          <a:xfrm>
            <a:off x="1292258" y="1943499"/>
            <a:ext cx="8638286" cy="3635734"/>
          </a:xfrm>
          <a:prstGeom prst="rect">
            <a:avLst/>
          </a:prstGeom>
        </p:spPr>
      </p:pic>
    </p:spTree>
    <p:extLst>
      <p:ext uri="{BB962C8B-B14F-4D97-AF65-F5344CB8AC3E}">
        <p14:creationId xmlns:p14="http://schemas.microsoft.com/office/powerpoint/2010/main" val="369627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Kiosk</a:t>
            </a:r>
          </a:p>
        </p:txBody>
      </p:sp>
      <p:sp>
        <p:nvSpPr>
          <p:cNvPr id="2" name="Star: 5 Points 1">
            <a:extLst>
              <a:ext uri="{FF2B5EF4-FFF2-40B4-BE49-F238E27FC236}">
                <a16:creationId xmlns:a16="http://schemas.microsoft.com/office/drawing/2014/main" id="{36C4904E-3157-AB4E-985D-0AB97C63486D}"/>
              </a:ext>
            </a:extLst>
          </p:cNvPr>
          <p:cNvSpPr/>
          <p:nvPr/>
        </p:nvSpPr>
        <p:spPr>
          <a:xfrm>
            <a:off x="7927675" y="2820838"/>
            <a:ext cx="1708031" cy="159588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138D32D-80DD-6330-C5BD-38AF0DBAE00A}"/>
              </a:ext>
            </a:extLst>
          </p:cNvPr>
          <p:cNvPicPr>
            <a:picLocks noChangeAspect="1"/>
          </p:cNvPicPr>
          <p:nvPr/>
        </p:nvPicPr>
        <p:blipFill rotWithShape="1">
          <a:blip r:embed="rId2"/>
          <a:srcRect b="22415"/>
          <a:stretch/>
        </p:blipFill>
        <p:spPr>
          <a:xfrm>
            <a:off x="1143000" y="2194825"/>
            <a:ext cx="9839325" cy="3392159"/>
          </a:xfrm>
          <a:prstGeom prst="rect">
            <a:avLst/>
          </a:prstGeom>
        </p:spPr>
      </p:pic>
      <p:sp>
        <p:nvSpPr>
          <p:cNvPr id="6" name="Ribbon: Curved and Tilted Up 5">
            <a:extLst>
              <a:ext uri="{FF2B5EF4-FFF2-40B4-BE49-F238E27FC236}">
                <a16:creationId xmlns:a16="http://schemas.microsoft.com/office/drawing/2014/main" id="{225AEB47-24B1-D707-8C4C-04FC9329030A}"/>
              </a:ext>
            </a:extLst>
          </p:cNvPr>
          <p:cNvSpPr/>
          <p:nvPr/>
        </p:nvSpPr>
        <p:spPr>
          <a:xfrm>
            <a:off x="8704053" y="120365"/>
            <a:ext cx="3239219" cy="983815"/>
          </a:xfrm>
          <a:prstGeom prst="ellipseRibbon2">
            <a:avLst/>
          </a:prstGeom>
          <a:gradFill flip="none" rotWithShape="1">
            <a:gsLst>
              <a:gs pos="0">
                <a:schemeClr val="accent1">
                  <a:lumMod val="60000"/>
                  <a:lumOff val="40000"/>
                </a:schemeClr>
              </a:gs>
              <a:gs pos="48000">
                <a:schemeClr val="accent1">
                  <a:lumMod val="97000"/>
                  <a:lumOff val="3000"/>
                </a:schemeClr>
              </a:gs>
              <a:gs pos="100000">
                <a:schemeClr val="accent1">
                  <a:lumMod val="7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FCUC 2022</a:t>
            </a:r>
          </a:p>
          <a:p>
            <a:pPr algn="ctr"/>
            <a:r>
              <a:rPr lang="en-US"/>
              <a:t>Request</a:t>
            </a:r>
          </a:p>
        </p:txBody>
      </p:sp>
      <p:sp>
        <p:nvSpPr>
          <p:cNvPr id="8" name="Rectangle 7">
            <a:extLst>
              <a:ext uri="{FF2B5EF4-FFF2-40B4-BE49-F238E27FC236}">
                <a16:creationId xmlns:a16="http://schemas.microsoft.com/office/drawing/2014/main" id="{C5A71F07-CD94-3E0B-C781-BDD5AB5C76FA}"/>
              </a:ext>
            </a:extLst>
          </p:cNvPr>
          <p:cNvSpPr/>
          <p:nvPr/>
        </p:nvSpPr>
        <p:spPr>
          <a:xfrm>
            <a:off x="5180076" y="4371005"/>
            <a:ext cx="2143125" cy="43381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5C0398-2236-A5D9-03F1-F7A253B920A0}"/>
              </a:ext>
            </a:extLst>
          </p:cNvPr>
          <p:cNvSpPr txBox="1"/>
          <p:nvPr/>
        </p:nvSpPr>
        <p:spPr>
          <a:xfrm>
            <a:off x="874553" y="1243367"/>
            <a:ext cx="6543675" cy="400110"/>
          </a:xfrm>
          <a:prstGeom prst="rect">
            <a:avLst/>
          </a:prstGeom>
          <a:noFill/>
        </p:spPr>
        <p:txBody>
          <a:bodyPr wrap="square" lIns="91440" tIns="45720" rIns="91440" bIns="45720" rtlCol="0" anchor="t">
            <a:spAutoFit/>
          </a:bodyPr>
          <a:lstStyle/>
          <a:p>
            <a:r>
              <a:rPr lang="en-US" sz="2000">
                <a:latin typeface="Arial"/>
                <a:cs typeface="Arial"/>
              </a:rPr>
              <a:t>Added option to allow user to show password at kiosk</a:t>
            </a:r>
          </a:p>
        </p:txBody>
      </p:sp>
    </p:spTree>
    <p:extLst>
      <p:ext uri="{BB962C8B-B14F-4D97-AF65-F5344CB8AC3E}">
        <p14:creationId xmlns:p14="http://schemas.microsoft.com/office/powerpoint/2010/main" val="202388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Kiosk</a:t>
            </a:r>
          </a:p>
        </p:txBody>
      </p:sp>
      <p:sp>
        <p:nvSpPr>
          <p:cNvPr id="9" name="TextBox 8">
            <a:extLst>
              <a:ext uri="{FF2B5EF4-FFF2-40B4-BE49-F238E27FC236}">
                <a16:creationId xmlns:a16="http://schemas.microsoft.com/office/drawing/2014/main" id="{255C0398-2236-A5D9-03F1-F7A253B920A0}"/>
              </a:ext>
            </a:extLst>
          </p:cNvPr>
          <p:cNvSpPr txBox="1"/>
          <p:nvPr/>
        </p:nvSpPr>
        <p:spPr>
          <a:xfrm>
            <a:off x="864220" y="1056346"/>
            <a:ext cx="10491512" cy="1631216"/>
          </a:xfrm>
          <a:prstGeom prst="rect">
            <a:avLst/>
          </a:prstGeom>
          <a:noFill/>
        </p:spPr>
        <p:txBody>
          <a:bodyPr wrap="square" lIns="91440" tIns="45720" rIns="91440" bIns="45720" rtlCol="0" anchor="t">
            <a:spAutoFit/>
          </a:bodyPr>
          <a:lstStyle/>
          <a:p>
            <a:pPr algn="l" rtl="0" fontAlgn="base"/>
            <a:r>
              <a:rPr lang="en-US" sz="2000" b="1" i="0">
                <a:solidFill>
                  <a:srgbClr val="000000"/>
                </a:solidFill>
                <a:effectLst/>
                <a:latin typeface="Arial"/>
                <a:cs typeface="Arial"/>
              </a:rPr>
              <a:t>OAuth Configuration: Added kiosk message if user is not an active user in </a:t>
            </a:r>
            <a:r>
              <a:rPr lang="en-US" sz="2000" b="1" i="0" err="1">
                <a:solidFill>
                  <a:srgbClr val="000000"/>
                </a:solidFill>
                <a:effectLst/>
                <a:latin typeface="Arial"/>
                <a:cs typeface="Arial"/>
              </a:rPr>
              <a:t>FleetCommander</a:t>
            </a:r>
            <a:r>
              <a:rPr lang="en-US" sz="2000" b="0" i="0">
                <a:solidFill>
                  <a:srgbClr val="000000"/>
                </a:solidFill>
                <a:effectLst/>
                <a:latin typeface="Arial"/>
                <a:cs typeface="Arial"/>
              </a:rPr>
              <a:t>. </a:t>
            </a:r>
          </a:p>
          <a:p>
            <a:pPr fontAlgn="base"/>
            <a:endParaRPr lang="en-US" sz="2000">
              <a:solidFill>
                <a:srgbClr val="000000"/>
              </a:solidFill>
              <a:latin typeface="Arial"/>
              <a:cs typeface="Arial"/>
            </a:endParaRPr>
          </a:p>
          <a:p>
            <a:pPr algn="l"/>
            <a:r>
              <a:rPr lang="en-US" sz="2000" b="0" i="0">
                <a:solidFill>
                  <a:srgbClr val="000000"/>
                </a:solidFill>
                <a:effectLst/>
                <a:latin typeface="Arial"/>
                <a:cs typeface="Arial"/>
              </a:rPr>
              <a:t>The message says, “You do not have a user profile set up in </a:t>
            </a:r>
            <a:r>
              <a:rPr lang="en-US" sz="2000" b="0" i="0" err="1">
                <a:solidFill>
                  <a:srgbClr val="000000"/>
                </a:solidFill>
                <a:effectLst/>
                <a:latin typeface="Arial"/>
                <a:cs typeface="Arial"/>
              </a:rPr>
              <a:t>FleetCommander</a:t>
            </a:r>
            <a:r>
              <a:rPr lang="en-US" sz="2000" b="0" i="0">
                <a:solidFill>
                  <a:srgbClr val="000000"/>
                </a:solidFill>
                <a:effectLst/>
                <a:latin typeface="Arial"/>
                <a:cs typeface="Arial"/>
              </a:rPr>
              <a:t>. Please contact Fleet Services for Assistance.”   </a:t>
            </a:r>
            <a:endParaRPr lang="en-US"/>
          </a:p>
        </p:txBody>
      </p:sp>
      <p:pic>
        <p:nvPicPr>
          <p:cNvPr id="7" name="Picture 6">
            <a:extLst>
              <a:ext uri="{FF2B5EF4-FFF2-40B4-BE49-F238E27FC236}">
                <a16:creationId xmlns:a16="http://schemas.microsoft.com/office/drawing/2014/main" id="{637A274F-F175-F957-064F-E2A975AA182D}"/>
              </a:ext>
            </a:extLst>
          </p:cNvPr>
          <p:cNvPicPr>
            <a:picLocks noChangeAspect="1"/>
          </p:cNvPicPr>
          <p:nvPr/>
        </p:nvPicPr>
        <p:blipFill rotWithShape="1">
          <a:blip r:embed="rId2"/>
          <a:srcRect l="4674" t="21951" r="2032" b="43903"/>
          <a:stretch/>
        </p:blipFill>
        <p:spPr>
          <a:xfrm>
            <a:off x="1830509" y="3238626"/>
            <a:ext cx="8530684" cy="2341757"/>
          </a:xfrm>
          <a:prstGeom prst="rect">
            <a:avLst/>
          </a:prstGeom>
        </p:spPr>
      </p:pic>
    </p:spTree>
    <p:extLst>
      <p:ext uri="{BB962C8B-B14F-4D97-AF65-F5344CB8AC3E}">
        <p14:creationId xmlns:p14="http://schemas.microsoft.com/office/powerpoint/2010/main" val="3043064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Report Enhancements</a:t>
            </a:r>
          </a:p>
        </p:txBody>
      </p:sp>
      <p:sp>
        <p:nvSpPr>
          <p:cNvPr id="7" name="TextBox 6">
            <a:extLst>
              <a:ext uri="{FF2B5EF4-FFF2-40B4-BE49-F238E27FC236}">
                <a16:creationId xmlns:a16="http://schemas.microsoft.com/office/drawing/2014/main" id="{484D21CC-8949-F74C-6C39-40FD8F0AAD22}"/>
              </a:ext>
            </a:extLst>
          </p:cNvPr>
          <p:cNvSpPr txBox="1"/>
          <p:nvPr/>
        </p:nvSpPr>
        <p:spPr>
          <a:xfrm>
            <a:off x="916243" y="1328723"/>
            <a:ext cx="4147823" cy="45116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a:cs typeface="Arial"/>
                <a:sym typeface="Helvetica Neue"/>
              </a:rPr>
              <a:t>Asset Data Dump Report</a:t>
            </a:r>
            <a:endParaRPr lang="en-US" sz="2000" b="1" i="0" u="none" strike="noStrike" kern="0" cap="none" spc="0" normalizeH="0" baseline="0" noProof="0">
              <a:ln>
                <a:noFill/>
              </a:ln>
              <a:solidFill>
                <a:srgbClr val="000000"/>
              </a:solidFill>
              <a:effectLs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a:cs typeface="Arial"/>
                <a:sym typeface="Helvetica Neue"/>
              </a:rPr>
              <a:t>Added Fields that were recentl</a:t>
            </a:r>
            <a:r>
              <a:rPr lang="en-US" sz="2000" kern="0">
                <a:solidFill>
                  <a:srgbClr val="000000"/>
                </a:solidFill>
                <a:latin typeface="Arial"/>
                <a:cs typeface="Arial"/>
                <a:sym typeface="Helvetica Neue"/>
              </a:rPr>
              <a:t>y added to the vehicle profile page</a:t>
            </a:r>
            <a:r>
              <a:rPr kumimoji="0" lang="en-US" sz="2000" b="0" i="0" u="none" strike="noStrike" kern="0" cap="none" spc="0" normalizeH="0" baseline="0" noProof="0">
                <a:ln>
                  <a:noFill/>
                </a:ln>
                <a:solidFill>
                  <a:srgbClr val="000000"/>
                </a:solidFill>
                <a:effectLst/>
                <a:uLnTx/>
                <a:uFillTx/>
                <a:latin typeface="Arial"/>
                <a:cs typeface="Arial"/>
                <a:sym typeface="Helvetica Neue"/>
              </a:rPr>
              <a:t>:</a:t>
            </a:r>
            <a:endParaRPr lang="en-US" sz="2000" b="0" i="0" u="none" strike="noStrike" kern="0" cap="none" spc="0" normalizeH="0" baseline="0" noProof="0">
              <a:ln>
                <a:noFill/>
              </a:ln>
              <a:solidFill>
                <a:srgbClr val="000000"/>
              </a:solidFill>
              <a:effectLst/>
              <a:uLnTx/>
              <a:uFillTx/>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sym typeface="Helvetica Neue"/>
              </a:rPr>
              <a:t>Account Number</a:t>
            </a:r>
            <a:endParaRPr lang="en-US" sz="2000"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sym typeface="Helvetica Neue"/>
              </a:rPr>
              <a:t>Salvage Value %</a:t>
            </a:r>
            <a:endParaRPr lang="en-US" sz="2000"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sym typeface="Helvetica Neue"/>
              </a:rPr>
              <a:t>Expected Cost Increase %</a:t>
            </a:r>
            <a:endParaRPr lang="en-US" sz="2000"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lang="en-US" sz="2000" kern="0">
                <a:solidFill>
                  <a:srgbClr val="000000"/>
                </a:solidFill>
                <a:latin typeface="Arial"/>
                <a:cs typeface="Arial"/>
                <a:sym typeface="Helvetica Neue"/>
              </a:rPr>
              <a:t>Do Not Depreciate</a:t>
            </a:r>
            <a:endParaRPr lang="en-US" sz="2000" kern="0">
              <a:solidFill>
                <a:srgbClr val="000000"/>
              </a:solidFill>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endParaRPr lang="en-US" sz="2000" b="0" i="0" u="none" strike="noStrike" kern="0" cap="none" spc="0" normalizeH="0" baseline="0" noProof="0">
              <a:ln>
                <a:noFill/>
              </a:ln>
              <a:solidFill>
                <a:srgbClr val="000000"/>
              </a:solidFill>
              <a:effectLst/>
              <a:uLnTx/>
              <a:uFillTx/>
              <a:latin typeface="Arial"/>
              <a:cs typeface="Arial"/>
            </a:endParaRPr>
          </a:p>
          <a:p>
            <a:pPr marL="2540" marR="0" lvl="0" indent="0" algn="l" defTabSz="412626" rtl="0" eaLnBrk="1" fontAlgn="auto" latinLnBrk="0" hangingPunct="0">
              <a:lnSpc>
                <a:spcPct val="107000"/>
              </a:lnSpc>
              <a:spcBef>
                <a:spcPts val="0"/>
              </a:spcBef>
              <a:spcAft>
                <a:spcPts val="790"/>
              </a:spcAft>
              <a:buClrTx/>
              <a:buSzTx/>
              <a:buFontTx/>
              <a:buNone/>
              <a:tabLst/>
              <a:defRPr/>
            </a:pPr>
            <a:endParaRPr lang="en-US" sz="2000" kern="0">
              <a:solidFill>
                <a:srgbClr val="000000"/>
              </a:solidFill>
              <a:latin typeface="Arial"/>
              <a:cs typeface="Arial"/>
            </a:endParaRPr>
          </a:p>
          <a:p>
            <a:pPr marL="2540" marR="0" lvl="0" indent="0" algn="l" defTabSz="412626" rtl="0" eaLnBrk="1" fontAlgn="auto" latinLnBrk="0" hangingPunct="0">
              <a:lnSpc>
                <a:spcPct val="107000"/>
              </a:lnSpc>
              <a:spcBef>
                <a:spcPts val="0"/>
              </a:spcBef>
              <a:spcAft>
                <a:spcPts val="790"/>
              </a:spcAft>
              <a:buClrTx/>
              <a:buSzTx/>
              <a:buFontTx/>
              <a:buNone/>
              <a:tabLst/>
              <a:defRPr/>
            </a:pPr>
            <a:endParaRPr lang="en-US" sz="2000" i="0" u="none" strike="noStrike" kern="0" cap="none" spc="0" normalizeH="0" baseline="0" noProof="0">
              <a:ln>
                <a:noFill/>
              </a:ln>
              <a:solidFill>
                <a:srgbClr val="000000"/>
              </a:solidFill>
              <a:effectLst/>
              <a:uLnTx/>
              <a:uFillTx/>
              <a:latin typeface="Arial"/>
              <a:cs typeface="Arial"/>
            </a:endParaRPr>
          </a:p>
        </p:txBody>
      </p:sp>
      <p:pic>
        <p:nvPicPr>
          <p:cNvPr id="5122" name="Picture 2">
            <a:extLst>
              <a:ext uri="{FF2B5EF4-FFF2-40B4-BE49-F238E27FC236}">
                <a16:creationId xmlns:a16="http://schemas.microsoft.com/office/drawing/2014/main" id="{0E6E2635-9C9F-DE0B-110A-0F38D6E76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3860" y="1140648"/>
            <a:ext cx="6704468" cy="457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785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Report Enhancements</a:t>
            </a:r>
          </a:p>
        </p:txBody>
      </p:sp>
      <p:sp>
        <p:nvSpPr>
          <p:cNvPr id="7" name="TextBox 6">
            <a:extLst>
              <a:ext uri="{FF2B5EF4-FFF2-40B4-BE49-F238E27FC236}">
                <a16:creationId xmlns:a16="http://schemas.microsoft.com/office/drawing/2014/main" id="{484D21CC-8949-F74C-6C39-40FD8F0AAD22}"/>
              </a:ext>
            </a:extLst>
          </p:cNvPr>
          <p:cNvSpPr txBox="1"/>
          <p:nvPr/>
        </p:nvSpPr>
        <p:spPr>
          <a:xfrm>
            <a:off x="909799" y="1325826"/>
            <a:ext cx="8638286" cy="8296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lang="en-US" sz="2000" kern="0">
                <a:solidFill>
                  <a:srgbClr val="000000"/>
                </a:solidFill>
                <a:latin typeface="Arial"/>
                <a:cs typeface="Arial"/>
                <a:sym typeface="Helvetica Neue"/>
              </a:rPr>
              <a:t>Added Vehicle Site and Location columns to missing mileage report</a:t>
            </a:r>
            <a:endParaRPr lang="en-US" sz="2000" kern="0">
              <a:solidFill>
                <a:srgbClr val="000000"/>
              </a:solidFill>
              <a:latin typeface="Arial"/>
              <a:cs typeface="Arial"/>
            </a:endParaRPr>
          </a:p>
          <a:p>
            <a:pPr marL="2540" marR="0" lvl="0" indent="0" algn="l" defTabSz="412626" rtl="0" eaLnBrk="1" fontAlgn="auto" latinLnBrk="0" hangingPunct="0">
              <a:lnSpc>
                <a:spcPct val="107000"/>
              </a:lnSpc>
              <a:spcBef>
                <a:spcPts val="0"/>
              </a:spcBef>
              <a:spcAft>
                <a:spcPts val="790"/>
              </a:spcAft>
              <a:buClrTx/>
              <a:buSzTx/>
              <a:buFontTx/>
              <a:buNone/>
              <a:tabLst/>
              <a:defRPr/>
            </a:pPr>
            <a:endParaRPr lang="en-US" sz="2000" i="0" u="none" strike="noStrike" kern="0" cap="none" spc="0" normalizeH="0" baseline="0" noProof="0">
              <a:ln>
                <a:noFill/>
              </a:ln>
              <a:solidFill>
                <a:srgbClr val="000000"/>
              </a:solidFill>
              <a:effectLst/>
              <a:uLnTx/>
              <a:uFillTx/>
              <a:latin typeface="Arial"/>
              <a:cs typeface="Arial"/>
            </a:endParaRPr>
          </a:p>
        </p:txBody>
      </p:sp>
      <p:pic>
        <p:nvPicPr>
          <p:cNvPr id="5" name="Picture 4">
            <a:extLst>
              <a:ext uri="{FF2B5EF4-FFF2-40B4-BE49-F238E27FC236}">
                <a16:creationId xmlns:a16="http://schemas.microsoft.com/office/drawing/2014/main" id="{56CDAF93-586B-1EE5-BC80-56650D879F06}"/>
              </a:ext>
            </a:extLst>
          </p:cNvPr>
          <p:cNvPicPr>
            <a:picLocks noChangeAspect="1"/>
          </p:cNvPicPr>
          <p:nvPr/>
        </p:nvPicPr>
        <p:blipFill>
          <a:blip r:embed="rId2"/>
          <a:stretch>
            <a:fillRect/>
          </a:stretch>
        </p:blipFill>
        <p:spPr>
          <a:xfrm>
            <a:off x="420624" y="2234152"/>
            <a:ext cx="11018145" cy="2272763"/>
          </a:xfrm>
          <a:prstGeom prst="rect">
            <a:avLst/>
          </a:prstGeom>
        </p:spPr>
      </p:pic>
      <p:sp>
        <p:nvSpPr>
          <p:cNvPr id="6" name="Rectangle 5">
            <a:extLst>
              <a:ext uri="{FF2B5EF4-FFF2-40B4-BE49-F238E27FC236}">
                <a16:creationId xmlns:a16="http://schemas.microsoft.com/office/drawing/2014/main" id="{1920E4D1-EA7A-8462-055D-9EA86D0FEB05}"/>
              </a:ext>
            </a:extLst>
          </p:cNvPr>
          <p:cNvSpPr/>
          <p:nvPr/>
        </p:nvSpPr>
        <p:spPr>
          <a:xfrm>
            <a:off x="1728216" y="3027862"/>
            <a:ext cx="2996593" cy="155133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63FE646-395B-0549-8FF3-84172F8BD935}"/>
              </a:ext>
            </a:extLst>
          </p:cNvPr>
          <p:cNvSpPr/>
          <p:nvPr/>
        </p:nvSpPr>
        <p:spPr>
          <a:xfrm>
            <a:off x="6466786" y="1773939"/>
            <a:ext cx="2375555" cy="4602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bbon: Curved and Tilted Up 3">
            <a:extLst>
              <a:ext uri="{FF2B5EF4-FFF2-40B4-BE49-F238E27FC236}">
                <a16:creationId xmlns:a16="http://schemas.microsoft.com/office/drawing/2014/main" id="{0215EFA1-C3AA-C379-EDFA-6D5FA400FB18}"/>
              </a:ext>
            </a:extLst>
          </p:cNvPr>
          <p:cNvSpPr/>
          <p:nvPr/>
        </p:nvSpPr>
        <p:spPr>
          <a:xfrm>
            <a:off x="8704053" y="120365"/>
            <a:ext cx="3239219" cy="983815"/>
          </a:xfrm>
          <a:prstGeom prst="ellipseRibbon2">
            <a:avLst/>
          </a:prstGeom>
          <a:gradFill flip="none" rotWithShape="1">
            <a:gsLst>
              <a:gs pos="0">
                <a:schemeClr val="accent1">
                  <a:lumMod val="60000"/>
                  <a:lumOff val="40000"/>
                </a:schemeClr>
              </a:gs>
              <a:gs pos="48000">
                <a:schemeClr val="accent1">
                  <a:lumMod val="97000"/>
                  <a:lumOff val="3000"/>
                </a:schemeClr>
              </a:gs>
              <a:gs pos="100000">
                <a:schemeClr val="accent1">
                  <a:lumMod val="7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FCUC 2022</a:t>
            </a:r>
          </a:p>
          <a:p>
            <a:pPr algn="ctr"/>
            <a:r>
              <a:rPr lang="en-US"/>
              <a:t>Request</a:t>
            </a:r>
          </a:p>
        </p:txBody>
      </p:sp>
    </p:spTree>
    <p:extLst>
      <p:ext uri="{BB962C8B-B14F-4D97-AF65-F5344CB8AC3E}">
        <p14:creationId xmlns:p14="http://schemas.microsoft.com/office/powerpoint/2010/main" val="95542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Report Enhancements</a:t>
            </a:r>
          </a:p>
        </p:txBody>
      </p:sp>
      <p:sp>
        <p:nvSpPr>
          <p:cNvPr id="7" name="TextBox 6">
            <a:extLst>
              <a:ext uri="{FF2B5EF4-FFF2-40B4-BE49-F238E27FC236}">
                <a16:creationId xmlns:a16="http://schemas.microsoft.com/office/drawing/2014/main" id="{484D21CC-8949-F74C-6C39-40FD8F0AAD22}"/>
              </a:ext>
            </a:extLst>
          </p:cNvPr>
          <p:cNvSpPr txBox="1"/>
          <p:nvPr/>
        </p:nvSpPr>
        <p:spPr>
          <a:xfrm>
            <a:off x="943905" y="1122648"/>
            <a:ext cx="9579359" cy="7986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a:cs typeface="Arial"/>
                <a:sym typeface="Helvetica Neue"/>
              </a:rPr>
              <a:t>Detailed Billing Report</a:t>
            </a:r>
            <a:endParaRPr lang="en-US" sz="2000" b="1" i="0" u="none" strike="noStrike" kern="0" cap="none" spc="0" normalizeH="0" baseline="0" noProof="0">
              <a:ln>
                <a:noFill/>
              </a:ln>
              <a:solidFill>
                <a:srgbClr val="000000"/>
              </a:solidFill>
              <a:effectLs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Helvetica Neue"/>
              </a:rPr>
              <a:t>“Duration in Days” column will reflect the correct number of days from the duration</a:t>
            </a:r>
            <a:endParaRPr lang="en-US" kern="0">
              <a:solidFill>
                <a:srgbClr val="000000"/>
              </a:solidFill>
              <a:latin typeface="Arial"/>
              <a:cs typeface="Arial"/>
            </a:endParaRPr>
          </a:p>
        </p:txBody>
      </p:sp>
      <p:sp>
        <p:nvSpPr>
          <p:cNvPr id="2" name="TextBox 1">
            <a:extLst>
              <a:ext uri="{FF2B5EF4-FFF2-40B4-BE49-F238E27FC236}">
                <a16:creationId xmlns:a16="http://schemas.microsoft.com/office/drawing/2014/main" id="{78399AEA-069A-4822-C8FD-60CCD7ECD3FF}"/>
              </a:ext>
            </a:extLst>
          </p:cNvPr>
          <p:cNvSpPr txBox="1"/>
          <p:nvPr/>
        </p:nvSpPr>
        <p:spPr>
          <a:xfrm>
            <a:off x="943905" y="2048871"/>
            <a:ext cx="9579359" cy="18929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a:cs typeface="Arial"/>
                <a:sym typeface="Helvetica Neue"/>
              </a:rPr>
              <a:t>Vehicle Usage Report</a:t>
            </a:r>
            <a:endParaRPr lang="en-US" sz="2000" b="1" i="0" u="none" strike="noStrike" kern="0" cap="none" spc="0" normalizeH="0" baseline="0" noProof="0">
              <a:ln>
                <a:noFill/>
              </a:ln>
              <a:solidFill>
                <a:srgbClr val="000000"/>
              </a:solidFill>
              <a:effectLst/>
              <a:uLnTx/>
              <a:uFillTx/>
              <a:latin typeface="Arial"/>
              <a:cs typeface="Arial"/>
            </a:endParaRPr>
          </a:p>
          <a:p>
            <a:pPr marL="288290" indent="-285750" defTabSz="412626" hangingPunct="0">
              <a:lnSpc>
                <a:spcPct val="107000"/>
              </a:lnSpc>
              <a:spcAft>
                <a:spcPts val="790"/>
              </a:spcAft>
              <a:buFont typeface="Arial" panose="020B0604020202020204" pitchFamily="34" charset="0"/>
              <a:buChar char="•"/>
              <a:defRPr/>
            </a:pPr>
            <a:r>
              <a:rPr kumimoji="0" lang="en-US" sz="1800" b="0" i="0" u="none" strike="noStrike" kern="0" cap="none" spc="0" normalizeH="0" baseline="0" noProof="0">
                <a:ln>
                  <a:noFill/>
                </a:ln>
                <a:solidFill>
                  <a:srgbClr val="000000"/>
                </a:solidFill>
                <a:effectLst/>
                <a:uLnTx/>
                <a:uFillTx/>
                <a:latin typeface="Arial"/>
                <a:cs typeface="Arial"/>
                <a:sym typeface="Helvetica Neue"/>
              </a:rPr>
              <a:t>Modifications to “Reservation Usage Type” Filter</a:t>
            </a:r>
            <a:r>
              <a:rPr lang="en-US" kern="0">
                <a:solidFill>
                  <a:srgbClr val="000000"/>
                </a:solidFill>
                <a:latin typeface="Arial"/>
                <a:cs typeface="Arial"/>
                <a:sym typeface="Helvetica Neue"/>
              </a:rPr>
              <a:t> </a:t>
            </a:r>
            <a:endParaRPr lang="en-US" sz="1800" b="0" i="0" u="none" strike="noStrike" kern="0" cap="none" spc="0" normalizeH="0" baseline="0" noProof="0">
              <a:ln>
                <a:noFill/>
              </a:ln>
              <a:solidFill>
                <a:srgbClr val="000000"/>
              </a:solidFill>
              <a:effectLst/>
              <a:uLnTx/>
              <a:uFillTx/>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kumimoji="0" lang="en-US" b="0" i="0" u="none" strike="noStrike" kern="0" cap="none" spc="0" normalizeH="0" baseline="0" noProof="0">
                <a:ln>
                  <a:noFill/>
                </a:ln>
                <a:solidFill>
                  <a:srgbClr val="000000"/>
                </a:solidFill>
                <a:effectLst/>
                <a:uLnTx/>
                <a:uFillTx/>
                <a:latin typeface="Arial"/>
                <a:cs typeface="Arial"/>
                <a:sym typeface="Helvetica Neue"/>
              </a:rPr>
              <a:t>Enhanced filter query to make the results more precise.</a:t>
            </a:r>
            <a:r>
              <a:rPr lang="en-US" kern="0">
                <a:solidFill>
                  <a:srgbClr val="000000"/>
                </a:solidFill>
                <a:latin typeface="Arial"/>
                <a:cs typeface="Arial"/>
                <a:sym typeface="Helvetica Neue"/>
              </a:rPr>
              <a:t> </a:t>
            </a:r>
            <a:endParaRPr lang="en-US" b="0" i="0" u="none" strike="noStrike" kern="0" cap="none" spc="0" normalizeH="0" baseline="0" noProof="0">
              <a:ln>
                <a:noFill/>
              </a:ln>
              <a:solidFill>
                <a:srgbClr val="000000"/>
              </a:solidFill>
              <a:effectLst/>
              <a:uLnTx/>
              <a:uFillTx/>
              <a:latin typeface="Arial"/>
              <a:cs typeface="Arial"/>
            </a:endParaRPr>
          </a:p>
          <a:p>
            <a:pPr marL="745490" lvl="1" indent="-285750" defTabSz="412626" hangingPunct="0">
              <a:lnSpc>
                <a:spcPct val="107000"/>
              </a:lnSpc>
              <a:spcAft>
                <a:spcPts val="790"/>
              </a:spcAft>
              <a:buFont typeface="Arial" panose="020B0604020202020204" pitchFamily="34" charset="0"/>
              <a:buChar char="•"/>
              <a:defRPr/>
            </a:pPr>
            <a:r>
              <a:rPr kumimoji="0" lang="en-US" b="0" i="0" u="none" strike="noStrike" kern="0" cap="none" spc="0" normalizeH="0" baseline="0" noProof="0">
                <a:ln>
                  <a:noFill/>
                </a:ln>
                <a:solidFill>
                  <a:srgbClr val="000000"/>
                </a:solidFill>
                <a:effectLst/>
                <a:uLnTx/>
                <a:uFillTx/>
                <a:latin typeface="Arial"/>
                <a:cs typeface="Arial"/>
                <a:sym typeface="Helvetica Neue"/>
              </a:rPr>
              <a:t>Corrected the wrapping of the filter where the filter label and the usage types were not appearing together for some clients.</a:t>
            </a:r>
            <a:r>
              <a:rPr lang="en-US" kern="0">
                <a:solidFill>
                  <a:srgbClr val="000000"/>
                </a:solidFill>
                <a:latin typeface="Arial"/>
                <a:cs typeface="Arial"/>
                <a:sym typeface="Helvetica Neue"/>
              </a:rPr>
              <a:t> </a:t>
            </a:r>
            <a:endParaRPr lang="en-US" kern="0">
              <a:solidFill>
                <a:srgbClr val="000000"/>
              </a:solidFill>
              <a:latin typeface="Arial"/>
              <a:cs typeface="Arial"/>
            </a:endParaRPr>
          </a:p>
        </p:txBody>
      </p:sp>
      <p:sp>
        <p:nvSpPr>
          <p:cNvPr id="4" name="TextBox 3">
            <a:extLst>
              <a:ext uri="{FF2B5EF4-FFF2-40B4-BE49-F238E27FC236}">
                <a16:creationId xmlns:a16="http://schemas.microsoft.com/office/drawing/2014/main" id="{3B6629A8-9EA3-B0E4-31B0-1A126CF53D20}"/>
              </a:ext>
            </a:extLst>
          </p:cNvPr>
          <p:cNvSpPr txBox="1"/>
          <p:nvPr/>
        </p:nvSpPr>
        <p:spPr>
          <a:xfrm>
            <a:off x="943905" y="4033080"/>
            <a:ext cx="9579359" cy="7986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a:cs typeface="Arial"/>
                <a:sym typeface="Helvetica Neue"/>
              </a:rPr>
              <a:t>Mileage Cost Report</a:t>
            </a:r>
            <a:endParaRPr lang="en-US" sz="2000" b="1" i="0" u="none" strike="noStrike" kern="0" cap="none" spc="0" normalizeH="0" baseline="0" noProof="0">
              <a:ln>
                <a:noFill/>
              </a:ln>
              <a:solidFill>
                <a:srgbClr val="000000"/>
              </a:solidFill>
              <a:effectLs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Helvetica Neue"/>
              </a:rPr>
              <a:t>Maintenance total now displays proper value when running for more than 1 year.</a:t>
            </a:r>
            <a:endParaRPr lang="en-US" kern="0">
              <a:solidFill>
                <a:srgbClr val="000000"/>
              </a:solidFill>
              <a:latin typeface="Arial"/>
              <a:cs typeface="Arial"/>
            </a:endParaRPr>
          </a:p>
        </p:txBody>
      </p:sp>
      <p:sp>
        <p:nvSpPr>
          <p:cNvPr id="5" name="TextBox 4">
            <a:extLst>
              <a:ext uri="{FF2B5EF4-FFF2-40B4-BE49-F238E27FC236}">
                <a16:creationId xmlns:a16="http://schemas.microsoft.com/office/drawing/2014/main" id="{60D0DAA1-2188-4BD1-14BB-65D02197C3EE}"/>
              </a:ext>
            </a:extLst>
          </p:cNvPr>
          <p:cNvSpPr txBox="1"/>
          <p:nvPr/>
        </p:nvSpPr>
        <p:spPr>
          <a:xfrm>
            <a:off x="943904" y="4936672"/>
            <a:ext cx="9579359" cy="7986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a:cs typeface="Arial"/>
                <a:sym typeface="Helvetica Neue"/>
              </a:rPr>
              <a:t>Aging by Time Report</a:t>
            </a:r>
            <a:endParaRPr lang="en-US" sz="2000" b="1" i="0" u="none" strike="noStrike" kern="0" cap="none" spc="0" normalizeH="0" baseline="0" noProof="0">
              <a:ln>
                <a:noFill/>
              </a:ln>
              <a:solidFill>
                <a:srgbClr val="000000"/>
              </a:solidFill>
              <a:effectLs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Helvetica Neue"/>
              </a:rPr>
              <a:t>Site filter now works as expected.</a:t>
            </a:r>
            <a:endParaRPr lang="en-US" kern="0">
              <a:solidFill>
                <a:srgbClr val="000000"/>
              </a:solidFill>
              <a:latin typeface="Arial"/>
              <a:cs typeface="Arial"/>
            </a:endParaRPr>
          </a:p>
        </p:txBody>
      </p:sp>
    </p:spTree>
    <p:extLst>
      <p:ext uri="{BB962C8B-B14F-4D97-AF65-F5344CB8AC3E}">
        <p14:creationId xmlns:p14="http://schemas.microsoft.com/office/powerpoint/2010/main" val="4287619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Report Enhancements</a:t>
            </a:r>
          </a:p>
        </p:txBody>
      </p:sp>
      <p:sp>
        <p:nvSpPr>
          <p:cNvPr id="7" name="TextBox 6">
            <a:extLst>
              <a:ext uri="{FF2B5EF4-FFF2-40B4-BE49-F238E27FC236}">
                <a16:creationId xmlns:a16="http://schemas.microsoft.com/office/drawing/2014/main" id="{484D21CC-8949-F74C-6C39-40FD8F0AAD22}"/>
              </a:ext>
            </a:extLst>
          </p:cNvPr>
          <p:cNvSpPr txBox="1"/>
          <p:nvPr/>
        </p:nvSpPr>
        <p:spPr>
          <a:xfrm>
            <a:off x="1306320" y="1122648"/>
            <a:ext cx="9579359" cy="7986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kumimoji="0" lang="en-US" sz="2000" b="1" i="0" u="none" strike="noStrike" kern="0" cap="none" spc="0" normalizeH="0" baseline="0" noProof="0">
                <a:ln>
                  <a:noFill/>
                </a:ln>
                <a:solidFill>
                  <a:srgbClr val="000000"/>
                </a:solidFill>
                <a:effectLst/>
                <a:uLnTx/>
                <a:uFillTx/>
                <a:latin typeface="Helvetica Neue"/>
                <a:ea typeface="+mn-ea"/>
                <a:cs typeface="+mn-cs"/>
                <a:sym typeface="Helvetica Neue"/>
              </a:rPr>
              <a:t>Usage by Department Report</a:t>
            </a: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Nova" panose="020B0504020202020204" pitchFamily="34" charset="0"/>
                <a:ea typeface="+mn-ea"/>
                <a:cs typeface="+mn-cs"/>
                <a:sym typeface="Helvetica Neue"/>
              </a:rPr>
              <a:t>Removed duplicate "Unspecified" Rows / Hours</a:t>
            </a:r>
            <a:endParaRPr lang="en-US" kern="0">
              <a:solidFill>
                <a:srgbClr val="000000"/>
              </a:solidFill>
              <a:latin typeface="Arial Nova" panose="020B0504020202020204" pitchFamily="34" charset="0"/>
              <a:sym typeface="Helvetica Neue"/>
            </a:endParaRPr>
          </a:p>
        </p:txBody>
      </p:sp>
      <p:sp>
        <p:nvSpPr>
          <p:cNvPr id="2" name="TextBox 1">
            <a:extLst>
              <a:ext uri="{FF2B5EF4-FFF2-40B4-BE49-F238E27FC236}">
                <a16:creationId xmlns:a16="http://schemas.microsoft.com/office/drawing/2014/main" id="{78399AEA-069A-4822-C8FD-60CCD7ECD3FF}"/>
              </a:ext>
            </a:extLst>
          </p:cNvPr>
          <p:cNvSpPr txBox="1"/>
          <p:nvPr/>
        </p:nvSpPr>
        <p:spPr>
          <a:xfrm>
            <a:off x="1306320" y="2048871"/>
            <a:ext cx="9579359" cy="7986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kumimoji="0" lang="en-US" sz="2000" b="1" i="0" u="none" strike="noStrike" kern="0" cap="none" spc="0" normalizeH="0" baseline="0" noProof="0">
                <a:ln>
                  <a:noFill/>
                </a:ln>
                <a:solidFill>
                  <a:srgbClr val="000000"/>
                </a:solidFill>
                <a:effectLst/>
                <a:uLnTx/>
                <a:uFillTx/>
                <a:latin typeface="Helvetica Neue"/>
                <a:ea typeface="+mn-ea"/>
                <a:cs typeface="+mn-cs"/>
                <a:sym typeface="Helvetica Neue"/>
              </a:rPr>
              <a:t>Reservation Detail Extra Report</a:t>
            </a: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Nova" panose="020B0504020202020204" pitchFamily="34" charset="0"/>
                <a:ea typeface="+mn-ea"/>
                <a:cs typeface="+mn-cs"/>
                <a:sym typeface="Helvetica Neue"/>
              </a:rPr>
              <a:t>Misalignment of column titles has been resolved</a:t>
            </a:r>
            <a:endParaRPr lang="en-US" kern="0">
              <a:solidFill>
                <a:srgbClr val="000000"/>
              </a:solidFill>
              <a:latin typeface="Arial Nova" panose="020B0504020202020204" pitchFamily="34" charset="0"/>
              <a:sym typeface="Helvetica Neue"/>
            </a:endParaRPr>
          </a:p>
        </p:txBody>
      </p:sp>
    </p:spTree>
    <p:extLst>
      <p:ext uri="{BB962C8B-B14F-4D97-AF65-F5344CB8AC3E}">
        <p14:creationId xmlns:p14="http://schemas.microsoft.com/office/powerpoint/2010/main" val="1411864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84D21CC-8949-F74C-6C39-40FD8F0AAD22}"/>
              </a:ext>
            </a:extLst>
          </p:cNvPr>
          <p:cNvSpPr txBox="1"/>
          <p:nvPr/>
        </p:nvSpPr>
        <p:spPr>
          <a:xfrm>
            <a:off x="828625" y="545206"/>
            <a:ext cx="9849295" cy="1680519"/>
          </a:xfrm>
          <a:prstGeom prst="rect">
            <a:avLst/>
          </a:prstGeom>
        </p:spPr>
        <p:style>
          <a:lnRef idx="0">
            <a:scrgbClr r="0" g="0" b="0"/>
          </a:lnRef>
          <a:fillRef idx="0">
            <a:scrgbClr r="0" g="0" b="0"/>
          </a:fillRef>
          <a:effectRef idx="0">
            <a:scrgbClr r="0" g="0" b="0"/>
          </a:effectRef>
          <a:fontRef idx="none"/>
        </p:style>
        <p:txBody>
          <a:bodyPr vert="horz" lIns="91440" tIns="45720" rIns="91440" bIns="45720" rtlCol="0" anchor="ctr">
            <a:normAutofit/>
          </a:bodyPr>
          <a:lstStyle/>
          <a:p>
            <a:pPr marL="2540" marR="0" lvl="0" indent="-228600" fontAlgn="auto">
              <a:lnSpc>
                <a:spcPct val="90000"/>
              </a:lnSpc>
              <a:spcBef>
                <a:spcPts val="0"/>
              </a:spcBef>
              <a:spcAft>
                <a:spcPts val="790"/>
              </a:spcAft>
              <a:buClrTx/>
              <a:buSzTx/>
              <a:buFont typeface="Arial" panose="020B0604020202020204" pitchFamily="34" charset="0"/>
              <a:buChar char="•"/>
              <a:tabLst/>
              <a:defRPr/>
            </a:pPr>
            <a:r>
              <a:rPr lang="en-US" sz="2000">
                <a:sym typeface="Helvetica Neue"/>
              </a:rPr>
              <a:t>User Detail Extra Report: Removed merged Permission cells to allow for easier sorting</a:t>
            </a:r>
          </a:p>
          <a:p>
            <a:pPr marL="2540" marR="0" lvl="0" indent="-228600" fontAlgn="auto">
              <a:lnSpc>
                <a:spcPct val="90000"/>
              </a:lnSpc>
              <a:spcBef>
                <a:spcPts val="0"/>
              </a:spcBef>
              <a:spcAft>
                <a:spcPts val="790"/>
              </a:spcAft>
              <a:buClrTx/>
              <a:buSzTx/>
              <a:buFont typeface="Arial" panose="020B0604020202020204" pitchFamily="34" charset="0"/>
              <a:buChar char="•"/>
              <a:tabLst/>
              <a:defRPr/>
            </a:pPr>
            <a:endParaRPr kumimoji="0" lang="en-US" sz="2000" i="0" u="none" strike="noStrike" cap="none" spc="0" normalizeH="0" baseline="0" noProof="0">
              <a:ln>
                <a:noFill/>
              </a:ln>
              <a:effectLst/>
              <a:uLnTx/>
              <a:uFillTx/>
              <a:sym typeface="Helvetica Neue"/>
            </a:endParaRPr>
          </a:p>
        </p:txBody>
      </p:sp>
      <p:sp>
        <p:nvSpPr>
          <p:cNvPr id="27" name="Title 2">
            <a:extLst>
              <a:ext uri="{FF2B5EF4-FFF2-40B4-BE49-F238E27FC236}">
                <a16:creationId xmlns:a16="http://schemas.microsoft.com/office/drawing/2014/main" id="{C0335E15-D858-59A4-D9F7-F5AE5A2A48B7}"/>
              </a:ext>
            </a:extLst>
          </p:cNvPr>
          <p:cNvSpPr>
            <a:spLocks noGrp="1"/>
          </p:cNvSpPr>
          <p:nvPr>
            <p:ph type="title"/>
          </p:nvPr>
        </p:nvSpPr>
        <p:spPr>
          <a:xfrm>
            <a:off x="838200" y="0"/>
            <a:ext cx="10515600" cy="1325563"/>
          </a:xfrm>
        </p:spPr>
        <p:txBody>
          <a:bodyPr>
            <a:normAutofit/>
          </a:bodyPr>
          <a:lstStyle/>
          <a:p>
            <a:r>
              <a:rPr lang="en-US" sz="3800"/>
              <a:t>Report Enhancements</a:t>
            </a:r>
          </a:p>
        </p:txBody>
      </p:sp>
      <p:grpSp>
        <p:nvGrpSpPr>
          <p:cNvPr id="31" name="Group 30">
            <a:extLst>
              <a:ext uri="{FF2B5EF4-FFF2-40B4-BE49-F238E27FC236}">
                <a16:creationId xmlns:a16="http://schemas.microsoft.com/office/drawing/2014/main" id="{44D77629-AF9D-0FA1-7F7F-1976560CFC01}"/>
              </a:ext>
            </a:extLst>
          </p:cNvPr>
          <p:cNvGrpSpPr/>
          <p:nvPr/>
        </p:nvGrpSpPr>
        <p:grpSpPr>
          <a:xfrm>
            <a:off x="507713" y="1799285"/>
            <a:ext cx="6372493" cy="4754880"/>
            <a:chOff x="692912" y="1799285"/>
            <a:chExt cx="6372493" cy="4754880"/>
          </a:xfrm>
        </p:grpSpPr>
        <p:pic>
          <p:nvPicPr>
            <p:cNvPr id="22" name="Picture 21">
              <a:extLst>
                <a:ext uri="{FF2B5EF4-FFF2-40B4-BE49-F238E27FC236}">
                  <a16:creationId xmlns:a16="http://schemas.microsoft.com/office/drawing/2014/main" id="{B575090C-A5B9-810E-30EE-F799A0ED502D}"/>
                </a:ext>
              </a:extLst>
            </p:cNvPr>
            <p:cNvPicPr>
              <a:picLocks noChangeAspect="1"/>
            </p:cNvPicPr>
            <p:nvPr/>
          </p:nvPicPr>
          <p:blipFill rotWithShape="1">
            <a:blip r:embed="rId3"/>
            <a:srcRect l="156"/>
            <a:stretch/>
          </p:blipFill>
          <p:spPr>
            <a:xfrm>
              <a:off x="692912" y="1799285"/>
              <a:ext cx="6372493" cy="4754880"/>
            </a:xfrm>
            <a:prstGeom prst="rect">
              <a:avLst/>
            </a:prstGeom>
            <a:ln>
              <a:solidFill>
                <a:schemeClr val="bg1">
                  <a:lumMod val="75000"/>
                </a:schemeClr>
              </a:solidFill>
            </a:ln>
          </p:spPr>
        </p:pic>
        <p:pic>
          <p:nvPicPr>
            <p:cNvPr id="28" name="Picture 27">
              <a:extLst>
                <a:ext uri="{FF2B5EF4-FFF2-40B4-BE49-F238E27FC236}">
                  <a16:creationId xmlns:a16="http://schemas.microsoft.com/office/drawing/2014/main" id="{13315AFC-780E-85C6-FD08-F10B0A97D87E}"/>
                </a:ext>
              </a:extLst>
            </p:cNvPr>
            <p:cNvPicPr>
              <a:picLocks noChangeAspect="1"/>
            </p:cNvPicPr>
            <p:nvPr/>
          </p:nvPicPr>
          <p:blipFill rotWithShape="1">
            <a:blip r:embed="rId3"/>
            <a:srcRect l="32868" r="64486"/>
            <a:stretch/>
          </p:blipFill>
          <p:spPr>
            <a:xfrm flipH="1">
              <a:off x="2970596" y="1799285"/>
              <a:ext cx="168843" cy="4754880"/>
            </a:xfrm>
            <a:prstGeom prst="rect">
              <a:avLst/>
            </a:prstGeom>
            <a:ln>
              <a:noFill/>
            </a:ln>
          </p:spPr>
        </p:pic>
      </p:grpSp>
      <p:grpSp>
        <p:nvGrpSpPr>
          <p:cNvPr id="32" name="Group 31">
            <a:extLst>
              <a:ext uri="{FF2B5EF4-FFF2-40B4-BE49-F238E27FC236}">
                <a16:creationId xmlns:a16="http://schemas.microsoft.com/office/drawing/2014/main" id="{5C0692BF-94F9-DB34-FA3A-8CD08E9C6D5C}"/>
              </a:ext>
            </a:extLst>
          </p:cNvPr>
          <p:cNvGrpSpPr/>
          <p:nvPr/>
        </p:nvGrpSpPr>
        <p:grpSpPr>
          <a:xfrm>
            <a:off x="7619777" y="1795249"/>
            <a:ext cx="3972288" cy="4766536"/>
            <a:chOff x="7804976" y="1795249"/>
            <a:chExt cx="3972288" cy="4766536"/>
          </a:xfrm>
        </p:grpSpPr>
        <p:pic>
          <p:nvPicPr>
            <p:cNvPr id="24" name="Picture 23">
              <a:extLst>
                <a:ext uri="{FF2B5EF4-FFF2-40B4-BE49-F238E27FC236}">
                  <a16:creationId xmlns:a16="http://schemas.microsoft.com/office/drawing/2014/main" id="{D2F126D9-6DC3-0999-2559-67F1138861E4}"/>
                </a:ext>
              </a:extLst>
            </p:cNvPr>
            <p:cNvPicPr>
              <a:picLocks noChangeAspect="1"/>
            </p:cNvPicPr>
            <p:nvPr/>
          </p:nvPicPr>
          <p:blipFill rotWithShape="1">
            <a:blip r:embed="rId4"/>
            <a:srcRect l="38813" r="-1"/>
            <a:stretch/>
          </p:blipFill>
          <p:spPr>
            <a:xfrm>
              <a:off x="7920477" y="1795249"/>
              <a:ext cx="3856787" cy="4758916"/>
            </a:xfrm>
            <a:prstGeom prst="rect">
              <a:avLst/>
            </a:prstGeom>
            <a:ln>
              <a:solidFill>
                <a:schemeClr val="bg1">
                  <a:lumMod val="75000"/>
                </a:schemeClr>
              </a:solidFill>
            </a:ln>
          </p:spPr>
        </p:pic>
        <p:pic>
          <p:nvPicPr>
            <p:cNvPr id="30" name="Picture 29">
              <a:extLst>
                <a:ext uri="{FF2B5EF4-FFF2-40B4-BE49-F238E27FC236}">
                  <a16:creationId xmlns:a16="http://schemas.microsoft.com/office/drawing/2014/main" id="{C1E564CC-33DA-BF3D-3E7F-A4CDC6566370}"/>
                </a:ext>
              </a:extLst>
            </p:cNvPr>
            <p:cNvPicPr>
              <a:picLocks noChangeAspect="1"/>
            </p:cNvPicPr>
            <p:nvPr/>
          </p:nvPicPr>
          <p:blipFill rotWithShape="1">
            <a:blip r:embed="rId3"/>
            <a:srcRect l="32869" r="64486"/>
            <a:stretch/>
          </p:blipFill>
          <p:spPr>
            <a:xfrm flipH="1">
              <a:off x="7804976" y="1806905"/>
              <a:ext cx="168842" cy="4754880"/>
            </a:xfrm>
            <a:prstGeom prst="rect">
              <a:avLst/>
            </a:prstGeom>
            <a:ln>
              <a:noFill/>
            </a:ln>
          </p:spPr>
        </p:pic>
      </p:grpSp>
      <p:sp>
        <p:nvSpPr>
          <p:cNvPr id="33" name="Flowchart: Alternate Process 32">
            <a:extLst>
              <a:ext uri="{FF2B5EF4-FFF2-40B4-BE49-F238E27FC236}">
                <a16:creationId xmlns:a16="http://schemas.microsoft.com/office/drawing/2014/main" id="{73378226-EC8C-269F-E0F1-31E247092948}"/>
              </a:ext>
            </a:extLst>
          </p:cNvPr>
          <p:cNvSpPr/>
          <p:nvPr/>
        </p:nvSpPr>
        <p:spPr>
          <a:xfrm>
            <a:off x="5803615" y="1576156"/>
            <a:ext cx="1504127" cy="1002892"/>
          </a:xfrm>
          <a:prstGeom prst="flowChartAlternateProcess">
            <a:avLst/>
          </a:prstGeom>
          <a:solidFill>
            <a:srgbClr val="3A74B7"/>
          </a:solidFill>
          <a:ln w="12700" cap="flat" cmpd="sng" algn="ctr">
            <a:noFill/>
            <a:prstDash val="solid"/>
            <a:miter lim="800000"/>
          </a:ln>
          <a:effectLst/>
        </p:spPr>
        <p:txBody>
          <a:bodyPr rtlCol="0" anchor="ctr"/>
          <a:lstStyle/>
          <a:p>
            <a:pPr lvl="0" algn="ctr">
              <a:defRPr/>
            </a:pPr>
            <a:r>
              <a:rPr lang="en-US" sz="2000" b="1" kern="0">
                <a:solidFill>
                  <a:prstClr val="white"/>
                </a:solidFill>
                <a:ea typeface="Roboto Condensed" panose="02000000000000000000" pitchFamily="2" charset="0"/>
                <a:cs typeface="Arial" panose="020B0604020202020204" pitchFamily="34" charset="0"/>
              </a:rPr>
              <a:t>Previously</a:t>
            </a:r>
          </a:p>
        </p:txBody>
      </p:sp>
      <p:sp>
        <p:nvSpPr>
          <p:cNvPr id="34" name="Flowchart: Alternate Process 33">
            <a:extLst>
              <a:ext uri="{FF2B5EF4-FFF2-40B4-BE49-F238E27FC236}">
                <a16:creationId xmlns:a16="http://schemas.microsoft.com/office/drawing/2014/main" id="{F5A68D88-CAF4-56DB-0587-5CB0CC0035CE}"/>
              </a:ext>
            </a:extLst>
          </p:cNvPr>
          <p:cNvSpPr/>
          <p:nvPr/>
        </p:nvSpPr>
        <p:spPr>
          <a:xfrm>
            <a:off x="10578847" y="1568536"/>
            <a:ext cx="1504127" cy="1002892"/>
          </a:xfrm>
          <a:prstGeom prst="flowChartAlternateProcess">
            <a:avLst/>
          </a:prstGeom>
          <a:solidFill>
            <a:srgbClr val="3A74B7"/>
          </a:solidFill>
          <a:ln w="12700" cap="flat" cmpd="sng" algn="ctr">
            <a:noFill/>
            <a:prstDash val="solid"/>
            <a:miter lim="800000"/>
          </a:ln>
          <a:effectLst/>
        </p:spPr>
        <p:txBody>
          <a:bodyPr rtlCol="0" anchor="ctr"/>
          <a:lstStyle/>
          <a:p>
            <a:pPr lvl="0" algn="ctr">
              <a:defRPr/>
            </a:pPr>
            <a:r>
              <a:rPr lang="en-US" sz="2000" b="1" kern="0">
                <a:solidFill>
                  <a:prstClr val="white"/>
                </a:solidFill>
                <a:ea typeface="Roboto Condensed" panose="02000000000000000000" pitchFamily="2" charset="0"/>
                <a:cs typeface="Arial" panose="020B0604020202020204" pitchFamily="34" charset="0"/>
              </a:rPr>
              <a:t>Now</a:t>
            </a:r>
          </a:p>
        </p:txBody>
      </p:sp>
      <p:pic>
        <p:nvPicPr>
          <p:cNvPr id="37" name="Picture 36">
            <a:extLst>
              <a:ext uri="{FF2B5EF4-FFF2-40B4-BE49-F238E27FC236}">
                <a16:creationId xmlns:a16="http://schemas.microsoft.com/office/drawing/2014/main" id="{E67FF3D6-96E7-DD17-DBE5-423B8644253F}"/>
              </a:ext>
            </a:extLst>
          </p:cNvPr>
          <p:cNvPicPr>
            <a:picLocks noChangeAspect="1"/>
          </p:cNvPicPr>
          <p:nvPr/>
        </p:nvPicPr>
        <p:blipFill>
          <a:blip r:embed="rId5"/>
          <a:stretch>
            <a:fillRect/>
          </a:stretch>
        </p:blipFill>
        <p:spPr>
          <a:xfrm>
            <a:off x="1971559" y="3429000"/>
            <a:ext cx="3124471" cy="1066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5132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Reservations</a:t>
            </a:r>
          </a:p>
        </p:txBody>
      </p:sp>
      <p:sp>
        <p:nvSpPr>
          <p:cNvPr id="7" name="TextBox 6">
            <a:extLst>
              <a:ext uri="{FF2B5EF4-FFF2-40B4-BE49-F238E27FC236}">
                <a16:creationId xmlns:a16="http://schemas.microsoft.com/office/drawing/2014/main" id="{484D21CC-8949-F74C-6C39-40FD8F0AAD22}"/>
              </a:ext>
            </a:extLst>
          </p:cNvPr>
          <p:cNvSpPr txBox="1"/>
          <p:nvPr/>
        </p:nvSpPr>
        <p:spPr>
          <a:xfrm>
            <a:off x="914756" y="1241372"/>
            <a:ext cx="10478237" cy="8296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a:cs typeface="Arial"/>
                <a:sym typeface="Helvetica Neue"/>
              </a:rPr>
              <a:t>Modify Reservations</a:t>
            </a:r>
            <a:endParaRPr lang="en-US" sz="2000" b="1" i="0" u="none" strike="noStrike" kern="0" cap="none" spc="0" normalizeH="0" baseline="0" noProof="0">
              <a:ln>
                <a:noFill/>
              </a:ln>
              <a:solidFill>
                <a:srgbClr val="000000"/>
              </a:solidFill>
              <a:effectLs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kumimoji="0" lang="en-US" sz="2000" i="0" u="none" strike="noStrike" kern="0" cap="none" spc="0" normalizeH="0" baseline="0" noProof="0">
                <a:ln>
                  <a:noFill/>
                </a:ln>
                <a:solidFill>
                  <a:srgbClr val="000000"/>
                </a:solidFill>
                <a:effectLst/>
                <a:uLnTx/>
                <a:uFillTx/>
                <a:latin typeface="Arial"/>
                <a:cs typeface="Arial"/>
                <a:sym typeface="Helvetica Neue"/>
              </a:rPr>
              <a:t>Inactive Locations no longer display in Location Dropdown during Modification</a:t>
            </a:r>
            <a:endParaRPr lang="en-US" sz="2000" i="0" u="none" strike="noStrike" kern="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892983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.NET Platform Modernization</a:t>
            </a:r>
          </a:p>
        </p:txBody>
      </p:sp>
      <p:sp>
        <p:nvSpPr>
          <p:cNvPr id="7" name="TextBox 6">
            <a:extLst>
              <a:ext uri="{FF2B5EF4-FFF2-40B4-BE49-F238E27FC236}">
                <a16:creationId xmlns:a16="http://schemas.microsoft.com/office/drawing/2014/main" id="{484D21CC-8949-F74C-6C39-40FD8F0AAD22}"/>
              </a:ext>
            </a:extLst>
          </p:cNvPr>
          <p:cNvSpPr txBox="1"/>
          <p:nvPr/>
        </p:nvSpPr>
        <p:spPr>
          <a:xfrm>
            <a:off x="964504" y="1035047"/>
            <a:ext cx="10260328" cy="11395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810" algn="l">
              <a:lnSpc>
                <a:spcPct val="101000"/>
              </a:lnSpc>
              <a:spcAft>
                <a:spcPts val="955"/>
              </a:spcAft>
            </a:pPr>
            <a:r>
              <a:rPr lang="en-US" sz="2000" b="0"/>
              <a:t>In addition to FleetCommander application code updates, the </a:t>
            </a:r>
            <a:r>
              <a:rPr lang="en-US" sz="2000" b="0">
                <a:effectLst/>
              </a:rPr>
              <a:t>following report interfaces have been </a:t>
            </a:r>
            <a:r>
              <a:rPr lang="en-US" sz="2000"/>
              <a:t>upgraded</a:t>
            </a:r>
            <a:r>
              <a:rPr lang="en-US" sz="2000" b="0"/>
              <a:t>.  Report functionality remains unchanged.</a:t>
            </a:r>
          </a:p>
          <a:p>
            <a:pPr marL="3810" algn="l">
              <a:lnSpc>
                <a:spcPct val="101000"/>
              </a:lnSpc>
              <a:spcAft>
                <a:spcPts val="955"/>
              </a:spcAft>
            </a:pPr>
            <a:r>
              <a:rPr lang="en-US" sz="2000">
                <a:effectLst/>
              </a:rPr>
              <a:t>5.10 below:</a:t>
            </a:r>
            <a:endParaRPr lang="en-US" sz="2000" b="0">
              <a:effectLst/>
            </a:endParaRPr>
          </a:p>
        </p:txBody>
      </p:sp>
      <p:sp>
        <p:nvSpPr>
          <p:cNvPr id="2" name="TextBox 1">
            <a:extLst>
              <a:ext uri="{FF2B5EF4-FFF2-40B4-BE49-F238E27FC236}">
                <a16:creationId xmlns:a16="http://schemas.microsoft.com/office/drawing/2014/main" id="{97DE8281-A84F-E16F-6844-8791C00D3209}"/>
              </a:ext>
            </a:extLst>
          </p:cNvPr>
          <p:cNvSpPr txBox="1"/>
          <p:nvPr/>
        </p:nvSpPr>
        <p:spPr>
          <a:xfrm>
            <a:off x="1133669" y="2221053"/>
            <a:ext cx="5095306"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lgn="l">
              <a:buFont typeface="Arial" panose="020B0604020202020204" pitchFamily="34" charset="0"/>
              <a:buChar char="•"/>
            </a:pPr>
            <a:r>
              <a:rPr lang="en-US" sz="2000" b="0" i="0">
                <a:solidFill>
                  <a:srgbClr val="000000"/>
                </a:solidFill>
                <a:effectLst/>
                <a:latin typeface="Arial Nova" panose="020B0504020202020204" pitchFamily="34" charset="0"/>
              </a:rPr>
              <a:t>Reports &gt; Users &gt; User Summary </a:t>
            </a:r>
          </a:p>
          <a:p>
            <a:pPr marL="342900" indent="-342900" algn="l">
              <a:buFont typeface="Arial" panose="020B0604020202020204" pitchFamily="34" charset="0"/>
              <a:buChar char="•"/>
            </a:pPr>
            <a:r>
              <a:rPr lang="en-US" sz="2000" b="0" i="0">
                <a:solidFill>
                  <a:srgbClr val="000000"/>
                </a:solidFill>
                <a:effectLst/>
                <a:latin typeface="Arial Nova" panose="020B0504020202020204" pitchFamily="34" charset="0"/>
              </a:rPr>
              <a:t>Reports &gt; Users &gt; User Detail Extra </a:t>
            </a:r>
          </a:p>
          <a:p>
            <a:pPr marL="342900" indent="-342900" algn="l">
              <a:buFont typeface="Arial" panose="020B0604020202020204" pitchFamily="34" charset="0"/>
              <a:buChar char="•"/>
            </a:pPr>
            <a:r>
              <a:rPr lang="en-US" sz="2000" b="0" i="0">
                <a:solidFill>
                  <a:srgbClr val="000000"/>
                </a:solidFill>
                <a:effectLst/>
                <a:latin typeface="Arial Nova" panose="020B0504020202020204" pitchFamily="34" charset="0"/>
              </a:rPr>
              <a:t>Reports &gt; Users &gt; User Detail </a:t>
            </a:r>
          </a:p>
          <a:p>
            <a:pPr marL="342900" indent="-342900" algn="l">
              <a:buFont typeface="Arial" panose="020B0604020202020204" pitchFamily="34" charset="0"/>
              <a:buChar char="•"/>
            </a:pPr>
            <a:r>
              <a:rPr lang="en-US" sz="2000" b="0" i="0">
                <a:solidFill>
                  <a:srgbClr val="000000"/>
                </a:solidFill>
                <a:effectLst/>
                <a:latin typeface="Arial Nova" panose="020B0504020202020204" pitchFamily="34" charset="0"/>
              </a:rPr>
              <a:t>Reports &gt; Users &gt; Account Summary </a:t>
            </a:r>
          </a:p>
          <a:p>
            <a:pPr marL="342900" indent="-342900" algn="l">
              <a:buFont typeface="Arial" panose="020B0604020202020204" pitchFamily="34" charset="0"/>
              <a:buChar char="•"/>
            </a:pPr>
            <a:r>
              <a:rPr lang="en-US" sz="2000" b="0" i="0">
                <a:solidFill>
                  <a:srgbClr val="000000"/>
                </a:solidFill>
                <a:effectLst/>
                <a:latin typeface="Arial Nova" panose="020B0504020202020204" pitchFamily="34" charset="0"/>
              </a:rPr>
              <a:t>Reports &gt; Users &gt; Department Summary </a:t>
            </a:r>
          </a:p>
          <a:p>
            <a:pPr marL="342900" indent="-342900" algn="l">
              <a:buFont typeface="Arial" panose="020B0604020202020204" pitchFamily="34" charset="0"/>
              <a:buChar char="•"/>
            </a:pPr>
            <a:r>
              <a:rPr lang="en-US" sz="2000" b="0" i="0">
                <a:solidFill>
                  <a:srgbClr val="000000"/>
                </a:solidFill>
                <a:effectLst/>
                <a:latin typeface="Arial Nova" panose="020B0504020202020204" pitchFamily="34" charset="0"/>
              </a:rPr>
              <a:t>Reports &gt; Users &gt; Driver Eligibility</a:t>
            </a:r>
          </a:p>
          <a:p>
            <a:pPr marL="342900" indent="-342900" algn="l">
              <a:buFont typeface="Arial" panose="020B0604020202020204" pitchFamily="34" charset="0"/>
              <a:buChar char="•"/>
            </a:pPr>
            <a:r>
              <a:rPr lang="en-US" sz="2000" b="0" i="0">
                <a:solidFill>
                  <a:srgbClr val="000000"/>
                </a:solidFill>
                <a:effectLst/>
                <a:latin typeface="Arial Nova" panose="020B0504020202020204" pitchFamily="34" charset="0"/>
              </a:rPr>
              <a:t>Reports &gt; Users &gt; User Certification Currency</a:t>
            </a:r>
          </a:p>
          <a:p>
            <a:pPr marL="342900" indent="-342900" algn="l">
              <a:buFont typeface="Arial" panose="020B0604020202020204" pitchFamily="34" charset="0"/>
              <a:buChar char="•"/>
            </a:pPr>
            <a:r>
              <a:rPr lang="en-US" sz="2000" b="0" i="0">
                <a:solidFill>
                  <a:srgbClr val="000000"/>
                </a:solidFill>
                <a:effectLst/>
                <a:latin typeface="Arial Nova" panose="020B0504020202020204" pitchFamily="34" charset="0"/>
              </a:rPr>
              <a:t>Reports &gt; Users &gt; User Citations</a:t>
            </a:r>
          </a:p>
          <a:p>
            <a:pPr marL="342900" indent="-342900" algn="l">
              <a:buFont typeface="Arial" panose="020B0604020202020204" pitchFamily="34" charset="0"/>
              <a:buChar char="•"/>
            </a:pPr>
            <a:r>
              <a:rPr lang="en-US" sz="2000" b="0" i="0">
                <a:solidFill>
                  <a:srgbClr val="000000"/>
                </a:solidFill>
                <a:effectLst/>
                <a:latin typeface="Arial Nova" panose="020B0504020202020204" pitchFamily="34" charset="0"/>
              </a:rPr>
              <a:t>Reports &gt; Users &gt; User System Activity </a:t>
            </a:r>
          </a:p>
          <a:p>
            <a:pPr marL="342900" indent="-342900" algn="l">
              <a:buFont typeface="Arial" panose="020B0604020202020204" pitchFamily="34" charset="0"/>
              <a:buChar char="•"/>
            </a:pPr>
            <a:r>
              <a:rPr lang="en-US" sz="2000" b="0" i="0">
                <a:solidFill>
                  <a:srgbClr val="000000"/>
                </a:solidFill>
                <a:effectLst/>
                <a:latin typeface="Arial Nova" panose="020B0504020202020204" pitchFamily="34" charset="0"/>
              </a:rPr>
              <a:t>Reports &gt; Users &gt; User HR</a:t>
            </a:r>
          </a:p>
        </p:txBody>
      </p:sp>
      <p:sp>
        <p:nvSpPr>
          <p:cNvPr id="4" name="TextBox 3">
            <a:extLst>
              <a:ext uri="{FF2B5EF4-FFF2-40B4-BE49-F238E27FC236}">
                <a16:creationId xmlns:a16="http://schemas.microsoft.com/office/drawing/2014/main" id="{14F25F1C-182E-C4BC-FD44-616A09D88E55}"/>
              </a:ext>
            </a:extLst>
          </p:cNvPr>
          <p:cNvSpPr txBox="1"/>
          <p:nvPr/>
        </p:nvSpPr>
        <p:spPr>
          <a:xfrm>
            <a:off x="6524444" y="2221053"/>
            <a:ext cx="6126480"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000" b="0" i="0">
                <a:solidFill>
                  <a:srgbClr val="000000"/>
                </a:solidFill>
                <a:effectLst/>
                <a:latin typeface="Arial Nova" panose="020B0504020202020204" pitchFamily="34" charset="0"/>
              </a:rPr>
              <a:t>Reports &gt; Users &gt; User Dependent </a:t>
            </a:r>
          </a:p>
          <a:p>
            <a:pPr algn="l"/>
            <a:r>
              <a:rPr lang="en-US" sz="2000" b="0" i="0">
                <a:solidFill>
                  <a:srgbClr val="000000"/>
                </a:solidFill>
                <a:effectLst/>
                <a:latin typeface="Arial Nova" panose="020B0504020202020204" pitchFamily="34" charset="0"/>
              </a:rPr>
              <a:t>Reports &gt; Users &gt; Lost and Found</a:t>
            </a:r>
          </a:p>
          <a:p>
            <a:pPr algn="l"/>
            <a:r>
              <a:rPr lang="en-US" sz="2000" b="0" i="0">
                <a:solidFill>
                  <a:srgbClr val="000000"/>
                </a:solidFill>
                <a:effectLst/>
                <a:latin typeface="Arial Nova" panose="020B0504020202020204" pitchFamily="34" charset="0"/>
              </a:rPr>
              <a:t>Reports &gt; Users &gt; Expense Detail </a:t>
            </a:r>
          </a:p>
          <a:p>
            <a:pPr algn="l"/>
            <a:r>
              <a:rPr lang="en-US" sz="2000" b="0" i="0">
                <a:solidFill>
                  <a:srgbClr val="000000"/>
                </a:solidFill>
                <a:effectLst/>
                <a:latin typeface="Arial Nova" panose="020B0504020202020204" pitchFamily="34" charset="0"/>
              </a:rPr>
              <a:t>Reports &gt; Users &gt; Expense Summary </a:t>
            </a:r>
          </a:p>
          <a:p>
            <a:pPr algn="l"/>
            <a:r>
              <a:rPr lang="en-US" sz="2000" b="0" i="0">
                <a:solidFill>
                  <a:srgbClr val="000000"/>
                </a:solidFill>
                <a:effectLst/>
                <a:latin typeface="Arial Nova" panose="020B0504020202020204" pitchFamily="34" charset="0"/>
              </a:rPr>
              <a:t>Reports &gt; Users &gt; Expense Totals by Reason </a:t>
            </a:r>
          </a:p>
          <a:p>
            <a:pPr algn="l"/>
            <a:r>
              <a:rPr lang="en-US" sz="2000" b="0" i="0">
                <a:solidFill>
                  <a:srgbClr val="000000"/>
                </a:solidFill>
                <a:effectLst/>
                <a:latin typeface="Arial Nova" panose="020B0504020202020204" pitchFamily="34" charset="0"/>
              </a:rPr>
              <a:t>Reports &gt; Fuel &gt; Fuel Detail</a:t>
            </a:r>
          </a:p>
          <a:p>
            <a:pPr algn="l"/>
            <a:r>
              <a:rPr lang="en-US" sz="2000" b="0" i="0">
                <a:solidFill>
                  <a:srgbClr val="000000"/>
                </a:solidFill>
                <a:effectLst/>
                <a:latin typeface="Arial Nova" panose="020B0504020202020204" pitchFamily="34" charset="0"/>
              </a:rPr>
              <a:t>Reports &gt; Fuel &gt; Fuel Summary </a:t>
            </a:r>
          </a:p>
          <a:p>
            <a:pPr algn="l"/>
            <a:r>
              <a:rPr lang="en-US" sz="2000" b="0" i="0">
                <a:solidFill>
                  <a:srgbClr val="000000"/>
                </a:solidFill>
                <a:effectLst/>
                <a:latin typeface="Arial Nova" panose="020B0504020202020204" pitchFamily="34" charset="0"/>
              </a:rPr>
              <a:t>Reports &gt; Statistics &gt; Vehicle Usage Report </a:t>
            </a:r>
          </a:p>
          <a:p>
            <a:pPr algn="l"/>
            <a:r>
              <a:rPr lang="en-US" sz="2000" b="0" i="0">
                <a:solidFill>
                  <a:srgbClr val="000000"/>
                </a:solidFill>
                <a:effectLst/>
                <a:latin typeface="Arial Nova" panose="020B0504020202020204" pitchFamily="34" charset="0"/>
              </a:rPr>
              <a:t>Reports &gt; Car Pool &gt; Car Pool Summary</a:t>
            </a:r>
            <a:endParaRPr lang="en-US" sz="2000">
              <a:latin typeface="Arial Nova" panose="020B0504020202020204" pitchFamily="34" charset="0"/>
            </a:endParaRPr>
          </a:p>
        </p:txBody>
      </p:sp>
    </p:spTree>
    <p:extLst>
      <p:ext uri="{BB962C8B-B14F-4D97-AF65-F5344CB8AC3E}">
        <p14:creationId xmlns:p14="http://schemas.microsoft.com/office/powerpoint/2010/main" val="32323038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034C87-56F4-FF8C-81C5-5E3609C681BC}"/>
              </a:ext>
            </a:extLst>
          </p:cNvPr>
          <p:cNvSpPr/>
          <p:nvPr/>
        </p:nvSpPr>
        <p:spPr>
          <a:xfrm>
            <a:off x="8664497" y="5887844"/>
            <a:ext cx="3131634" cy="557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Maintenance &amp; Parts</a:t>
            </a:r>
          </a:p>
        </p:txBody>
      </p:sp>
      <p:sp>
        <p:nvSpPr>
          <p:cNvPr id="2" name="TextBox 1">
            <a:extLst>
              <a:ext uri="{FF2B5EF4-FFF2-40B4-BE49-F238E27FC236}">
                <a16:creationId xmlns:a16="http://schemas.microsoft.com/office/drawing/2014/main" id="{26300D0F-00A0-53A8-F2F8-DEA005A801D8}"/>
              </a:ext>
            </a:extLst>
          </p:cNvPr>
          <p:cNvSpPr txBox="1"/>
          <p:nvPr/>
        </p:nvSpPr>
        <p:spPr>
          <a:xfrm>
            <a:off x="702428" y="930920"/>
            <a:ext cx="10394603" cy="1158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a:cs typeface="Arial"/>
                <a:sym typeface="Helvetica Neue"/>
              </a:rPr>
              <a:t>Parts Inventory </a:t>
            </a:r>
            <a:endParaRPr lang="en-US" sz="2000" b="1" i="0" u="none" strike="noStrike" kern="0" cap="none" spc="0" normalizeH="0" baseline="0" noProof="0">
              <a:ln>
                <a:noFill/>
              </a:ln>
              <a:solidFill>
                <a:srgbClr val="000000"/>
              </a:solidFill>
              <a:effectLst/>
              <a:highlight>
                <a:srgbClr val="FFFF00"/>
              </a:highligh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lang="en-US" sz="2000">
                <a:solidFill>
                  <a:srgbClr val="000000"/>
                </a:solidFill>
                <a:effectLst/>
                <a:latin typeface="Arial"/>
                <a:cs typeface="Arial"/>
              </a:rPr>
              <a:t>When adjusting inventory, corrected an issue where the Part ID displayed in the “Part” field instead of the Part Number/Part Name.</a:t>
            </a:r>
            <a:endParaRPr lang="en-US" sz="2000" u="none" strike="noStrike" kern="0" cap="none" spc="0" normalizeH="0" baseline="0" noProof="0">
              <a:ln>
                <a:noFill/>
              </a:ln>
              <a:solidFill>
                <a:srgbClr val="000000"/>
              </a:solidFill>
              <a:effectLst/>
              <a:uLnTx/>
              <a:uFillTx/>
              <a:latin typeface="Arial"/>
              <a:cs typeface="Arial"/>
            </a:endParaRPr>
          </a:p>
        </p:txBody>
      </p:sp>
      <p:pic>
        <p:nvPicPr>
          <p:cNvPr id="4102" name="Picture 6">
            <a:extLst>
              <a:ext uri="{FF2B5EF4-FFF2-40B4-BE49-F238E27FC236}">
                <a16:creationId xmlns:a16="http://schemas.microsoft.com/office/drawing/2014/main" id="{F8B64BAA-50A1-23DA-F47D-A882192F6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428" y="3304339"/>
            <a:ext cx="5571095" cy="2522356"/>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Alternate Process 7">
            <a:extLst>
              <a:ext uri="{FF2B5EF4-FFF2-40B4-BE49-F238E27FC236}">
                <a16:creationId xmlns:a16="http://schemas.microsoft.com/office/drawing/2014/main" id="{405894A1-A72B-3DBE-16F9-9AEBE6CD5B05}"/>
              </a:ext>
            </a:extLst>
          </p:cNvPr>
          <p:cNvSpPr/>
          <p:nvPr/>
        </p:nvSpPr>
        <p:spPr>
          <a:xfrm>
            <a:off x="4163973" y="2447567"/>
            <a:ext cx="1504127" cy="1002892"/>
          </a:xfrm>
          <a:prstGeom prst="flowChartAlternateProcess">
            <a:avLst/>
          </a:prstGeom>
          <a:solidFill>
            <a:srgbClr val="3A74B7"/>
          </a:solidFill>
          <a:ln w="12700" cap="flat" cmpd="sng" algn="ctr">
            <a:noFill/>
            <a:prstDash val="solid"/>
            <a:miter lim="800000"/>
          </a:ln>
          <a:effectLst/>
        </p:spPr>
        <p:txBody>
          <a:bodyPr rtlCol="0" anchor="ctr"/>
          <a:lstStyle/>
          <a:p>
            <a:pPr lvl="0" algn="ctr">
              <a:defRPr/>
            </a:pPr>
            <a:r>
              <a:rPr lang="en-US" sz="2000" b="1" kern="0">
                <a:solidFill>
                  <a:prstClr val="white"/>
                </a:solidFill>
                <a:ea typeface="Roboto Condensed" panose="02000000000000000000" pitchFamily="2" charset="0"/>
                <a:cs typeface="Arial" panose="020B0604020202020204" pitchFamily="34" charset="0"/>
              </a:rPr>
              <a:t>Previously</a:t>
            </a:r>
          </a:p>
        </p:txBody>
      </p:sp>
      <p:pic>
        <p:nvPicPr>
          <p:cNvPr id="1030" name="Picture 6">
            <a:extLst>
              <a:ext uri="{FF2B5EF4-FFF2-40B4-BE49-F238E27FC236}">
                <a16:creationId xmlns:a16="http://schemas.microsoft.com/office/drawing/2014/main" id="{02428653-641B-B48A-97F8-62331D004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192" y="3304339"/>
            <a:ext cx="4754906" cy="2583115"/>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Alternate Process 8">
            <a:extLst>
              <a:ext uri="{FF2B5EF4-FFF2-40B4-BE49-F238E27FC236}">
                <a16:creationId xmlns:a16="http://schemas.microsoft.com/office/drawing/2014/main" id="{E07E2596-4D12-DFDC-5C74-CC8EFCD7EC48}"/>
              </a:ext>
            </a:extLst>
          </p:cNvPr>
          <p:cNvSpPr/>
          <p:nvPr/>
        </p:nvSpPr>
        <p:spPr>
          <a:xfrm>
            <a:off x="9849673" y="2447567"/>
            <a:ext cx="1504127" cy="1002892"/>
          </a:xfrm>
          <a:prstGeom prst="flowChartAlternateProcess">
            <a:avLst/>
          </a:prstGeom>
          <a:solidFill>
            <a:srgbClr val="3A74B7"/>
          </a:solidFill>
          <a:ln w="12700" cap="flat" cmpd="sng" algn="ctr">
            <a:noFill/>
            <a:prstDash val="solid"/>
            <a:miter lim="800000"/>
          </a:ln>
          <a:effectLst/>
        </p:spPr>
        <p:txBody>
          <a:bodyPr rtlCol="0" anchor="ctr"/>
          <a:lstStyle/>
          <a:p>
            <a:pPr lvl="0" algn="ctr">
              <a:defRPr/>
            </a:pPr>
            <a:r>
              <a:rPr lang="en-US" sz="2000" b="1" kern="0">
                <a:solidFill>
                  <a:prstClr val="white"/>
                </a:solidFill>
                <a:ea typeface="Roboto Condensed" panose="02000000000000000000" pitchFamily="2" charset="0"/>
                <a:cs typeface="Arial" panose="020B0604020202020204" pitchFamily="34" charset="0"/>
              </a:rPr>
              <a:t>Now</a:t>
            </a:r>
          </a:p>
        </p:txBody>
      </p:sp>
    </p:spTree>
    <p:extLst>
      <p:ext uri="{BB962C8B-B14F-4D97-AF65-F5344CB8AC3E}">
        <p14:creationId xmlns:p14="http://schemas.microsoft.com/office/powerpoint/2010/main" val="1471032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853F32-34A1-3D2A-A59A-42C8DEBB0B8E}"/>
              </a:ext>
            </a:extLst>
          </p:cNvPr>
          <p:cNvSpPr/>
          <p:nvPr/>
        </p:nvSpPr>
        <p:spPr>
          <a:xfrm>
            <a:off x="8689588" y="5854390"/>
            <a:ext cx="3168804" cy="7155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689517" y="-55756"/>
            <a:ext cx="10515600" cy="1325563"/>
          </a:xfrm>
        </p:spPr>
        <p:txBody>
          <a:bodyPr>
            <a:normAutofit/>
          </a:bodyPr>
          <a:lstStyle/>
          <a:p>
            <a:r>
              <a:rPr lang="en-US" sz="3800"/>
              <a:t>.NET Platform Modernization</a:t>
            </a:r>
          </a:p>
        </p:txBody>
      </p:sp>
      <p:sp>
        <p:nvSpPr>
          <p:cNvPr id="7" name="TextBox 6">
            <a:extLst>
              <a:ext uri="{FF2B5EF4-FFF2-40B4-BE49-F238E27FC236}">
                <a16:creationId xmlns:a16="http://schemas.microsoft.com/office/drawing/2014/main" id="{484D21CC-8949-F74C-6C39-40FD8F0AAD22}"/>
              </a:ext>
            </a:extLst>
          </p:cNvPr>
          <p:cNvSpPr txBox="1"/>
          <p:nvPr/>
        </p:nvSpPr>
        <p:spPr>
          <a:xfrm>
            <a:off x="600497" y="934240"/>
            <a:ext cx="10260328" cy="11395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810" algn="l">
              <a:lnSpc>
                <a:spcPct val="101000"/>
              </a:lnSpc>
              <a:spcAft>
                <a:spcPts val="955"/>
              </a:spcAft>
            </a:pPr>
            <a:r>
              <a:rPr lang="en-US" sz="2000" b="0"/>
              <a:t>In addition to FleetCommander application code updates, the </a:t>
            </a:r>
            <a:r>
              <a:rPr lang="en-US" sz="2000" b="0">
                <a:effectLst/>
              </a:rPr>
              <a:t>following report interfaces have been upgraded</a:t>
            </a:r>
            <a:r>
              <a:rPr lang="en-US" sz="2000" b="0"/>
              <a:t>.  Report functionality remains unchanged.</a:t>
            </a:r>
          </a:p>
          <a:p>
            <a:pPr marL="3810" algn="l">
              <a:lnSpc>
                <a:spcPct val="101000"/>
              </a:lnSpc>
              <a:spcAft>
                <a:spcPts val="955"/>
              </a:spcAft>
            </a:pPr>
            <a:r>
              <a:rPr lang="en-US" sz="2000">
                <a:effectLst/>
              </a:rPr>
              <a:t>5.11/12 below:</a:t>
            </a:r>
            <a:endParaRPr lang="en-US" sz="2000" b="0">
              <a:effectLst/>
            </a:endParaRPr>
          </a:p>
        </p:txBody>
      </p:sp>
      <p:sp>
        <p:nvSpPr>
          <p:cNvPr id="2" name="TextBox 1">
            <a:extLst>
              <a:ext uri="{FF2B5EF4-FFF2-40B4-BE49-F238E27FC236}">
                <a16:creationId xmlns:a16="http://schemas.microsoft.com/office/drawing/2014/main" id="{97DE8281-A84F-E16F-6844-8791C00D3209}"/>
              </a:ext>
            </a:extLst>
          </p:cNvPr>
          <p:cNvSpPr txBox="1"/>
          <p:nvPr/>
        </p:nvSpPr>
        <p:spPr>
          <a:xfrm>
            <a:off x="600364" y="2513365"/>
            <a:ext cx="5070763" cy="4401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lgn="l">
              <a:buFont typeface="Arial" panose="020B0604020202020204" pitchFamily="34" charset="0"/>
              <a:buChar char="•"/>
            </a:pPr>
            <a:r>
              <a:rPr lang="en-US" sz="1400" b="0" i="0">
                <a:solidFill>
                  <a:srgbClr val="000000"/>
                </a:solidFill>
                <a:effectLst/>
                <a:latin typeface="Arial Nova" panose="020B0504020202020204" pitchFamily="34" charset="0"/>
              </a:rPr>
              <a:t>.NET Transition: Manage &gt; Users </a:t>
            </a:r>
          </a:p>
          <a:p>
            <a:pPr marL="342900" indent="-342900" algn="l">
              <a:buFont typeface="Arial" panose="020B0604020202020204" pitchFamily="34" charset="0"/>
              <a:buChar char="•"/>
            </a:pPr>
            <a:r>
              <a:rPr lang="en-US" sz="1400" b="0" i="0">
                <a:solidFill>
                  <a:srgbClr val="000000"/>
                </a:solidFill>
                <a:effectLst/>
                <a:latin typeface="Arial Nova" panose="020B0504020202020204" pitchFamily="34" charset="0"/>
              </a:rPr>
              <a:t>.NET Transition: Manage &gt; Vehicles </a:t>
            </a:r>
          </a:p>
          <a:p>
            <a:pPr marL="342900" indent="-342900" algn="l">
              <a:buFont typeface="Arial" panose="020B0604020202020204" pitchFamily="34" charset="0"/>
              <a:buChar char="•"/>
            </a:pPr>
            <a:r>
              <a:rPr lang="en-US" sz="1400" b="0" i="0">
                <a:solidFill>
                  <a:srgbClr val="000000"/>
                </a:solidFill>
                <a:effectLst/>
                <a:latin typeface="Arial Nova" panose="020B0504020202020204" pitchFamily="34" charset="0"/>
              </a:rPr>
              <a:t>.NET Transition: Manage &gt; Work Orders </a:t>
            </a:r>
          </a:p>
          <a:p>
            <a:pPr marL="342900" indent="-342900" algn="l">
              <a:buFont typeface="Arial" panose="020B0604020202020204" pitchFamily="34" charset="0"/>
              <a:buChar char="•"/>
            </a:pPr>
            <a:r>
              <a:rPr lang="en-US" sz="1400" b="0" i="0">
                <a:solidFill>
                  <a:srgbClr val="000000"/>
                </a:solidFill>
                <a:effectLst/>
                <a:latin typeface="Arial Nova" panose="020B0504020202020204" pitchFamily="34" charset="0"/>
              </a:rPr>
              <a:t>.NET Transition: Manage &gt; Maintenance </a:t>
            </a:r>
          </a:p>
          <a:p>
            <a:pPr marL="342900" indent="-342900" algn="l">
              <a:buFont typeface="Arial" panose="020B0604020202020204" pitchFamily="34" charset="0"/>
              <a:buChar char="•"/>
            </a:pPr>
            <a:r>
              <a:rPr lang="en-US" sz="1400" b="0" i="0">
                <a:solidFill>
                  <a:srgbClr val="000000"/>
                </a:solidFill>
                <a:effectLst/>
                <a:latin typeface="Arial Nova" panose="020B0504020202020204" pitchFamily="34" charset="0"/>
              </a:rPr>
              <a:t>.NET Transition: Manage &gt; Fuel </a:t>
            </a:r>
          </a:p>
          <a:p>
            <a:pPr marL="342900" indent="-342900" algn="l">
              <a:buFont typeface="Arial" panose="020B0604020202020204" pitchFamily="34" charset="0"/>
              <a:buChar char="•"/>
            </a:pPr>
            <a:r>
              <a:rPr lang="en-US" sz="1400" b="0" i="0">
                <a:solidFill>
                  <a:srgbClr val="000000"/>
                </a:solidFill>
                <a:effectLst/>
                <a:latin typeface="Arial Nova" panose="020B0504020202020204" pitchFamily="34" charset="0"/>
              </a:rPr>
              <a:t>.NET Transition: Manage &gt; Inspection</a:t>
            </a:r>
          </a:p>
          <a:p>
            <a:pPr marL="342900" indent="-342900" algn="l">
              <a:buFont typeface="Arial" panose="020B0604020202020204" pitchFamily="34" charset="0"/>
              <a:buChar char="•"/>
            </a:pPr>
            <a:r>
              <a:rPr lang="en-US" sz="1400" b="0" i="0">
                <a:solidFill>
                  <a:srgbClr val="000000"/>
                </a:solidFill>
                <a:effectLst/>
                <a:latin typeface="Arial Nova" panose="020B0504020202020204" pitchFamily="34" charset="0"/>
              </a:rPr>
              <a:t>.NET Transition: Manage &gt; Prep </a:t>
            </a:r>
          </a:p>
          <a:p>
            <a:pPr marL="342900" indent="-342900" algn="l">
              <a:buFont typeface="Arial" panose="020B0604020202020204" pitchFamily="34" charset="0"/>
              <a:buChar char="•"/>
            </a:pPr>
            <a:r>
              <a:rPr lang="en-US" sz="1400" b="0" i="0">
                <a:solidFill>
                  <a:srgbClr val="000000"/>
                </a:solidFill>
                <a:effectLst/>
                <a:latin typeface="Arial Nova" panose="020B0504020202020204" pitchFamily="34" charset="0"/>
              </a:rPr>
              <a:t>.NET Transition: Reports &gt; Statistics &gt; Aging by Miles Report </a:t>
            </a:r>
          </a:p>
          <a:p>
            <a:pPr marL="342900" indent="-342900" algn="l">
              <a:buFont typeface="Arial" panose="020B0604020202020204" pitchFamily="34" charset="0"/>
              <a:buChar char="•"/>
            </a:pPr>
            <a:r>
              <a:rPr lang="en-US" sz="1400" b="0" i="0">
                <a:solidFill>
                  <a:srgbClr val="000000"/>
                </a:solidFill>
                <a:effectLst/>
                <a:latin typeface="Arial Nova" panose="020B0504020202020204" pitchFamily="34" charset="0"/>
              </a:rPr>
              <a:t>.NET Transition: Reports &gt; Statistics &gt; Aging by Time </a:t>
            </a:r>
          </a:p>
          <a:p>
            <a:pPr marL="342900" indent="-342900" algn="l">
              <a:buFont typeface="Arial" panose="020B0604020202020204" pitchFamily="34" charset="0"/>
              <a:buChar char="•"/>
            </a:pPr>
            <a:r>
              <a:rPr lang="en-US" sz="1400" b="0" i="0">
                <a:solidFill>
                  <a:srgbClr val="000000"/>
                </a:solidFill>
                <a:effectLst/>
                <a:latin typeface="Arial Nova" panose="020B0504020202020204" pitchFamily="34" charset="0"/>
              </a:rPr>
              <a:t>.NET Transition: Reports &gt; Statistics &gt; Audit Log Report </a:t>
            </a:r>
          </a:p>
          <a:p>
            <a:pPr marL="342900" indent="-342900" algn="l">
              <a:buFont typeface="Arial" panose="020B0604020202020204" pitchFamily="34" charset="0"/>
              <a:buChar char="•"/>
            </a:pPr>
            <a:r>
              <a:rPr lang="en-US" sz="1400" b="0" i="0">
                <a:solidFill>
                  <a:srgbClr val="000000"/>
                </a:solidFill>
                <a:effectLst/>
                <a:latin typeface="Arial Nova" panose="020B0504020202020204" pitchFamily="34" charset="0"/>
              </a:rPr>
              <a:t>.NET Transition: Reports &gt; Statistics &gt; Feedback Report </a:t>
            </a:r>
          </a:p>
          <a:p>
            <a:pPr marL="342900" indent="-342900" algn="l">
              <a:buFont typeface="Arial" panose="020B0604020202020204" pitchFamily="34" charset="0"/>
              <a:buChar char="•"/>
            </a:pPr>
            <a:r>
              <a:rPr lang="en-US" sz="1400" b="0" i="0">
                <a:solidFill>
                  <a:srgbClr val="000000"/>
                </a:solidFill>
                <a:effectLst/>
                <a:latin typeface="Arial Nova" panose="020B0504020202020204" pitchFamily="34" charset="0"/>
              </a:rPr>
              <a:t>.NET Transition: Reports &gt; Statistics &gt; Product Key Survey Report </a:t>
            </a:r>
          </a:p>
          <a:p>
            <a:pPr marL="342900" indent="-342900" algn="l">
              <a:buFont typeface="Arial" panose="020B0604020202020204" pitchFamily="34" charset="0"/>
              <a:buChar char="•"/>
            </a:pPr>
            <a:r>
              <a:rPr lang="en-US" sz="1400" b="0" i="0">
                <a:solidFill>
                  <a:srgbClr val="000000"/>
                </a:solidFill>
                <a:effectLst/>
                <a:latin typeface="Arial Nova" panose="020B0504020202020204" pitchFamily="34" charset="0"/>
              </a:rPr>
              <a:t>.NET Transition: Reports &gt; Statistics &gt; Statistics Summary Report </a:t>
            </a:r>
          </a:p>
          <a:p>
            <a:pPr marL="342900" indent="-342900" algn="l">
              <a:buFont typeface="Arial" panose="020B0604020202020204" pitchFamily="34" charset="0"/>
              <a:buChar char="•"/>
            </a:pPr>
            <a:r>
              <a:rPr lang="en-US" sz="1400" b="0" i="0">
                <a:solidFill>
                  <a:srgbClr val="000000"/>
                </a:solidFill>
                <a:effectLst/>
                <a:latin typeface="Arial Nova" panose="020B0504020202020204" pitchFamily="34" charset="0"/>
              </a:rPr>
              <a:t>.NET Transition: Reports &gt; Statistics &gt; System Report </a:t>
            </a:r>
          </a:p>
          <a:p>
            <a:pPr marL="342900" indent="-342900" algn="l">
              <a:buFont typeface="Arial" panose="020B0604020202020204" pitchFamily="34" charset="0"/>
              <a:buChar char="•"/>
            </a:pPr>
            <a:r>
              <a:rPr lang="en-US" sz="1400" b="0" i="0">
                <a:solidFill>
                  <a:srgbClr val="000000"/>
                </a:solidFill>
                <a:effectLst/>
                <a:latin typeface="Arial Nova" panose="020B0504020202020204" pitchFamily="34" charset="0"/>
              </a:rPr>
              <a:t>.NET Transition: Reports &gt; Statistics &gt; Vehicle Demand Report</a:t>
            </a:r>
          </a:p>
          <a:p>
            <a:pPr marL="342900" indent="-342900" algn="l">
              <a:buFont typeface="Arial" panose="020B0604020202020204" pitchFamily="34" charset="0"/>
              <a:buChar char="•"/>
            </a:pPr>
            <a:endParaRPr lang="en-US" sz="1400" b="0" i="0">
              <a:solidFill>
                <a:srgbClr val="000000"/>
              </a:solidFill>
              <a:effectLst/>
              <a:latin typeface="Arial Nova" panose="020B0504020202020204" pitchFamily="34" charset="0"/>
            </a:endParaRPr>
          </a:p>
        </p:txBody>
      </p:sp>
      <p:sp>
        <p:nvSpPr>
          <p:cNvPr id="4" name="TextBox 3">
            <a:extLst>
              <a:ext uri="{FF2B5EF4-FFF2-40B4-BE49-F238E27FC236}">
                <a16:creationId xmlns:a16="http://schemas.microsoft.com/office/drawing/2014/main" id="{14F25F1C-182E-C4BC-FD44-616A09D88E55}"/>
              </a:ext>
            </a:extLst>
          </p:cNvPr>
          <p:cNvSpPr txBox="1"/>
          <p:nvPr/>
        </p:nvSpPr>
        <p:spPr>
          <a:xfrm>
            <a:off x="5730661" y="1620813"/>
            <a:ext cx="6155133" cy="52937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&gt; Reports &gt; Maintenance &gt; Parts Markup Detail Report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&gt; Reports &gt; Maintenance &gt; Work Order Status History Report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Inventory Summary Report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Maintenance and Fuel Cost Report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Maintenance Cost Detail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Maintenance Cost Summary by Cost Type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Maintenance Cost Summary by Task Type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Maintenance Due Summary Report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Maintenance Schedule Report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Maintenance Tasks Report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Part Detail Report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Part Sales Report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Part Summary Report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Service Providers Report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Technician Task and Labor Hours Report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Technician Time Summary by Category Report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Technician Time Summary Report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Technician Work Report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Work Order Billing Report </a:t>
            </a:r>
          </a:p>
          <a:p>
            <a:pPr marL="342900" indent="-342900" algn="l">
              <a:buFont typeface="Arial" panose="020B0604020202020204" pitchFamily="34" charset="0"/>
              <a:buChar char="•"/>
            </a:pPr>
            <a:r>
              <a:rPr lang="en-US" sz="1300" b="0" i="0">
                <a:solidFill>
                  <a:srgbClr val="000000"/>
                </a:solidFill>
                <a:effectLst/>
                <a:latin typeface="Arial Nova" panose="020B0504020202020204" pitchFamily="34" charset="0"/>
              </a:rPr>
              <a:t>.NET Transition: Reports &gt; Maintenance &gt; Work Order Parts Report</a:t>
            </a:r>
          </a:p>
        </p:txBody>
      </p:sp>
    </p:spTree>
    <p:extLst>
      <p:ext uri="{BB962C8B-B14F-4D97-AF65-F5344CB8AC3E}">
        <p14:creationId xmlns:p14="http://schemas.microsoft.com/office/powerpoint/2010/main" val="3843377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D424E5-D6FF-E0C5-739B-7B49969F4A8D}"/>
              </a:ext>
            </a:extLst>
          </p:cNvPr>
          <p:cNvSpPr>
            <a:spLocks noGrp="1"/>
          </p:cNvSpPr>
          <p:nvPr>
            <p:ph type="title"/>
          </p:nvPr>
        </p:nvSpPr>
        <p:spPr/>
        <p:txBody>
          <a:bodyPr>
            <a:normAutofit/>
          </a:bodyPr>
          <a:lstStyle/>
          <a:p>
            <a:r>
              <a:rPr lang="en-US"/>
              <a:t>5.10 Release</a:t>
            </a:r>
          </a:p>
        </p:txBody>
      </p:sp>
      <p:sp>
        <p:nvSpPr>
          <p:cNvPr id="12" name="Text Placeholder 11">
            <a:extLst>
              <a:ext uri="{FF2B5EF4-FFF2-40B4-BE49-F238E27FC236}">
                <a16:creationId xmlns:a16="http://schemas.microsoft.com/office/drawing/2014/main" id="{DD225310-176E-BE2F-FAAA-BC44C32D631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05375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7D88E0-A836-216E-C145-027A16BB827B}"/>
              </a:ext>
            </a:extLst>
          </p:cNvPr>
          <p:cNvSpPr/>
          <p:nvPr/>
        </p:nvSpPr>
        <p:spPr>
          <a:xfrm>
            <a:off x="8664497" y="5887844"/>
            <a:ext cx="3131634" cy="557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120805"/>
            <a:ext cx="10515600" cy="1325563"/>
          </a:xfrm>
        </p:spPr>
        <p:txBody>
          <a:bodyPr>
            <a:normAutofit/>
          </a:bodyPr>
          <a:lstStyle/>
          <a:p>
            <a:r>
              <a:rPr lang="en-US" sz="3800"/>
              <a:t>Custom Logo Upload</a:t>
            </a:r>
          </a:p>
        </p:txBody>
      </p:sp>
      <p:sp>
        <p:nvSpPr>
          <p:cNvPr id="7" name="TextBox 6">
            <a:extLst>
              <a:ext uri="{FF2B5EF4-FFF2-40B4-BE49-F238E27FC236}">
                <a16:creationId xmlns:a16="http://schemas.microsoft.com/office/drawing/2014/main" id="{484D21CC-8949-F74C-6C39-40FD8F0AAD22}"/>
              </a:ext>
            </a:extLst>
          </p:cNvPr>
          <p:cNvSpPr txBox="1"/>
          <p:nvPr/>
        </p:nvSpPr>
        <p:spPr>
          <a:xfrm>
            <a:off x="837929" y="1213021"/>
            <a:ext cx="10431773" cy="18929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marR="0" lvl="0" indent="0" algn="l" defTabSz="412626" rtl="0" eaLnBrk="1" fontAlgn="auto" latinLnBrk="0" hangingPunct="0">
              <a:lnSpc>
                <a:spcPct val="107000"/>
              </a:lnSpc>
              <a:spcBef>
                <a:spcPts val="0"/>
              </a:spcBef>
              <a:spcAft>
                <a:spcPts val="79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a:cs typeface="Arial"/>
                <a:sym typeface="Helvetica Neue"/>
              </a:rPr>
              <a:t>System Administrators can now upload their own Custom Logos</a:t>
            </a:r>
            <a:endParaRPr lang="en-US" sz="2000" b="1" i="0" u="none" strike="noStrike" kern="0" cap="none" spc="0" normalizeH="0" baseline="0" noProof="0">
              <a:ln>
                <a:noFill/>
              </a:ln>
              <a:solidFill>
                <a:srgbClr val="000000"/>
              </a:solidFill>
              <a:effectLst/>
              <a:uLnTx/>
              <a:uFillTx/>
              <a:latin typeface="Arial"/>
              <a:cs typeface="Arial"/>
            </a:endParaRPr>
          </a:p>
          <a:p>
            <a:pPr marL="288290" indent="-285750" defTabSz="412626" hangingPunct="0">
              <a:lnSpc>
                <a:spcPct val="107000"/>
              </a:lnSpc>
              <a:spcAft>
                <a:spcPts val="790"/>
              </a:spcAft>
              <a:buFont typeface="Arial" panose="020B0604020202020204" pitchFamily="34" charset="0"/>
              <a:buChar char="•"/>
              <a:defRPr/>
            </a:pPr>
            <a:r>
              <a:rPr kumimoji="0" lang="en-US" sz="1800" b="0" i="0" u="none" strike="noStrike" kern="0" cap="none" spc="0" normalizeH="0" baseline="0" noProof="0">
                <a:ln>
                  <a:noFill/>
                </a:ln>
                <a:solidFill>
                  <a:srgbClr val="000000"/>
                </a:solidFill>
                <a:effectLst/>
                <a:uLnTx/>
                <a:uFillTx/>
                <a:latin typeface="Arial"/>
                <a:cs typeface="Arial"/>
                <a:sym typeface="Helvetica Neue"/>
              </a:rPr>
              <a:t>To configure, navigate to: </a:t>
            </a:r>
            <a:r>
              <a:rPr kumimoji="0" lang="en-US" sz="1800" b="1" i="0" u="none" strike="noStrike" kern="0" cap="none" spc="0" normalizeH="0" baseline="0" noProof="0">
                <a:ln>
                  <a:noFill/>
                </a:ln>
                <a:solidFill>
                  <a:srgbClr val="000000"/>
                </a:solidFill>
                <a:effectLst/>
                <a:uLnTx/>
                <a:uFillTx/>
                <a:latin typeface="Arial"/>
                <a:cs typeface="Arial"/>
                <a:sym typeface="Helvetica Neue"/>
              </a:rPr>
              <a:t>Configure &gt; Enterprise Settings &gt; Advanced tab</a:t>
            </a:r>
            <a:r>
              <a:rPr kumimoji="0" lang="en-US" sz="1800" b="0" i="0" u="none" strike="noStrike" kern="0" cap="none" spc="0" normalizeH="0" baseline="0" noProof="0">
                <a:ln>
                  <a:noFill/>
                </a:ln>
                <a:solidFill>
                  <a:srgbClr val="000000"/>
                </a:solidFill>
                <a:effectLst/>
                <a:uLnTx/>
                <a:uFillTx/>
                <a:latin typeface="Arial"/>
                <a:cs typeface="Arial"/>
                <a:sym typeface="Helvetica Neue"/>
              </a:rPr>
              <a:t>, an Upload Image button is available for the Custom Logo File Name.</a:t>
            </a:r>
            <a:r>
              <a:rPr lang="en-US" kern="0">
                <a:solidFill>
                  <a:srgbClr val="000000"/>
                </a:solidFill>
                <a:latin typeface="Arial"/>
                <a:cs typeface="Arial"/>
                <a:sym typeface="Helvetica Neue"/>
              </a:rPr>
              <a:t> </a:t>
            </a:r>
            <a:endParaRPr lang="en-US" sz="1800" b="0" i="0" u="none" strike="noStrike" kern="0" cap="none" spc="0" normalizeH="0" baseline="0" noProof="0">
              <a:ln>
                <a:noFill/>
              </a:ln>
              <a:solidFill>
                <a:srgbClr val="000000"/>
              </a:solidFill>
              <a:effectLst/>
              <a:uLnTx/>
              <a:uFillTx/>
              <a:latin typeface="Arial"/>
              <a:cs typeface="Arial"/>
            </a:endParaRPr>
          </a:p>
          <a:p>
            <a:pPr marL="288290" indent="-285750" defTabSz="412626" hangingPunct="0">
              <a:lnSpc>
                <a:spcPct val="107000"/>
              </a:lnSpc>
              <a:spcAft>
                <a:spcPts val="790"/>
              </a:spcAft>
              <a:buFont typeface="Arial" panose="020B0604020202020204" pitchFamily="34" charset="0"/>
              <a:buChar char="•"/>
              <a:defRPr/>
            </a:pPr>
            <a:r>
              <a:rPr kumimoji="0" lang="en-US" sz="1800" b="0" i="0" u="none" strike="noStrike" kern="0" cap="none" spc="0" normalizeH="0" baseline="0" noProof="0">
                <a:ln>
                  <a:noFill/>
                </a:ln>
                <a:solidFill>
                  <a:srgbClr val="000000"/>
                </a:solidFill>
                <a:effectLst/>
                <a:uLnTx/>
                <a:uFillTx/>
                <a:latin typeface="Arial"/>
                <a:cs typeface="Arial"/>
                <a:sym typeface="Helvetica Neue"/>
              </a:rPr>
              <a:t>Standard image types are supported, including PNG, JPG, and GIF (non-animated).</a:t>
            </a:r>
            <a:r>
              <a:rPr lang="en-US" kern="0">
                <a:solidFill>
                  <a:srgbClr val="000000"/>
                </a:solidFill>
                <a:latin typeface="Arial"/>
                <a:cs typeface="Arial"/>
                <a:sym typeface="Helvetica Neue"/>
              </a:rPr>
              <a:t> </a:t>
            </a:r>
            <a:endParaRPr lang="en-US" sz="1800" b="0" i="0" u="none" strike="noStrike" kern="0" cap="none" spc="0" normalizeH="0" baseline="0" noProof="0">
              <a:ln>
                <a:noFill/>
              </a:ln>
              <a:solidFill>
                <a:srgbClr val="000000"/>
              </a:solidFill>
              <a:effectLst/>
              <a:uLnTx/>
              <a:uFillTx/>
              <a:latin typeface="Arial"/>
              <a:cs typeface="Arial"/>
            </a:endParaRPr>
          </a:p>
          <a:p>
            <a:pPr marL="288290" marR="0" lvl="0" indent="-285750" algn="l" defTabSz="412626" rtl="0" eaLnBrk="1" fontAlgn="auto" latinLnBrk="0" hangingPunct="0">
              <a:lnSpc>
                <a:spcPct val="107000"/>
              </a:lnSpc>
              <a:spcBef>
                <a:spcPts val="0"/>
              </a:spcBef>
              <a:spcAft>
                <a:spcPts val="79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Helvetica Neue"/>
              </a:rPr>
              <a:t>The image height can be up to 80px tall; however, 60px is the recommended height.</a:t>
            </a:r>
            <a:endParaRPr lang="en-US" sz="1800" b="0" i="0" u="none" strike="noStrike" kern="0" cap="none" spc="0" normalizeH="0" baseline="0" noProof="0">
              <a:ln>
                <a:noFill/>
              </a:ln>
              <a:solidFill>
                <a:srgbClr val="000000"/>
              </a:solidFill>
              <a:effectLst/>
              <a:uLnTx/>
              <a:uFillTx/>
              <a:latin typeface="Arial"/>
              <a:cs typeface="Arial"/>
            </a:endParaRPr>
          </a:p>
        </p:txBody>
      </p:sp>
      <p:pic>
        <p:nvPicPr>
          <p:cNvPr id="5" name="Picture 4">
            <a:extLst>
              <a:ext uri="{FF2B5EF4-FFF2-40B4-BE49-F238E27FC236}">
                <a16:creationId xmlns:a16="http://schemas.microsoft.com/office/drawing/2014/main" id="{CC992FC3-4228-4A1F-970F-DE0730540E19}"/>
              </a:ext>
            </a:extLst>
          </p:cNvPr>
          <p:cNvPicPr>
            <a:picLocks noChangeAspect="1"/>
          </p:cNvPicPr>
          <p:nvPr/>
        </p:nvPicPr>
        <p:blipFill>
          <a:blip r:embed="rId2"/>
          <a:stretch>
            <a:fillRect/>
          </a:stretch>
        </p:blipFill>
        <p:spPr>
          <a:xfrm>
            <a:off x="1743480" y="3345580"/>
            <a:ext cx="8629964" cy="3258624"/>
          </a:xfrm>
          <a:prstGeom prst="rect">
            <a:avLst/>
          </a:prstGeom>
        </p:spPr>
      </p:pic>
    </p:spTree>
    <p:extLst>
      <p:ext uri="{BB962C8B-B14F-4D97-AF65-F5344CB8AC3E}">
        <p14:creationId xmlns:p14="http://schemas.microsoft.com/office/powerpoint/2010/main" val="1140182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D9A16-C8D1-3346-0704-377E873EAF83}"/>
              </a:ext>
            </a:extLst>
          </p:cNvPr>
          <p:cNvSpPr>
            <a:spLocks noGrp="1"/>
          </p:cNvSpPr>
          <p:nvPr>
            <p:ph type="title"/>
          </p:nvPr>
        </p:nvSpPr>
        <p:spPr>
          <a:xfrm>
            <a:off x="838200" y="0"/>
            <a:ext cx="10515600" cy="1325563"/>
          </a:xfrm>
        </p:spPr>
        <p:txBody>
          <a:bodyPr>
            <a:normAutofit/>
          </a:bodyPr>
          <a:lstStyle/>
          <a:p>
            <a:r>
              <a:rPr lang="en-US" sz="3800"/>
              <a:t>Configurable OAuth</a:t>
            </a:r>
            <a:endParaRPr lang="en-US" sz="3800">
              <a:ea typeface="Roboto Bold"/>
              <a:cs typeface="Roboto Bold"/>
            </a:endParaRPr>
          </a:p>
        </p:txBody>
      </p:sp>
      <p:sp>
        <p:nvSpPr>
          <p:cNvPr id="7" name="TextBox 6">
            <a:extLst>
              <a:ext uri="{FF2B5EF4-FFF2-40B4-BE49-F238E27FC236}">
                <a16:creationId xmlns:a16="http://schemas.microsoft.com/office/drawing/2014/main" id="{484D21CC-8949-F74C-6C39-40FD8F0AAD22}"/>
              </a:ext>
            </a:extLst>
          </p:cNvPr>
          <p:cNvSpPr txBox="1"/>
          <p:nvPr/>
        </p:nvSpPr>
        <p:spPr>
          <a:xfrm>
            <a:off x="977319" y="1064338"/>
            <a:ext cx="10376017" cy="49646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540" algn="l">
              <a:lnSpc>
                <a:spcPct val="107000"/>
              </a:lnSpc>
              <a:spcAft>
                <a:spcPts val="790"/>
              </a:spcAft>
            </a:pPr>
            <a:r>
              <a:rPr lang="en-US" sz="2000" b="1" u="sng">
                <a:solidFill>
                  <a:srgbClr val="212529"/>
                </a:solidFill>
                <a:latin typeface="Arial"/>
                <a:cs typeface="Arial"/>
              </a:rPr>
              <a:t>Always</a:t>
            </a:r>
            <a:r>
              <a:rPr lang="en-US" sz="2000" b="1">
                <a:solidFill>
                  <a:srgbClr val="212529"/>
                </a:solidFill>
                <a:latin typeface="Arial"/>
                <a:cs typeface="Arial"/>
              </a:rPr>
              <a:t> contact FleetCommander Support </a:t>
            </a:r>
            <a:r>
              <a:rPr lang="en-US" sz="2000" b="1">
                <a:latin typeface="Arial"/>
                <a:cs typeface="Arial"/>
              </a:rPr>
              <a:t>fcsupport@agilefleet.com or 571-498-7555 x2 before attempting to s</a:t>
            </a:r>
            <a:r>
              <a:rPr lang="en-US" sz="2000" b="1">
                <a:solidFill>
                  <a:srgbClr val="212529"/>
                </a:solidFill>
                <a:latin typeface="Arial"/>
                <a:cs typeface="Arial"/>
              </a:rPr>
              <a:t>etup OAuth.</a:t>
            </a:r>
            <a:endParaRPr lang="en-US" sz="1800" b="1">
              <a:latin typeface="Arial"/>
              <a:cs typeface="Arial"/>
            </a:endParaRPr>
          </a:p>
          <a:p>
            <a:pPr marL="345440" indent="-342900" algn="l">
              <a:lnSpc>
                <a:spcPct val="107000"/>
              </a:lnSpc>
              <a:spcAft>
                <a:spcPts val="790"/>
              </a:spcAft>
              <a:buFont typeface="Arial"/>
              <a:buChar char="•"/>
            </a:pPr>
            <a:r>
              <a:rPr lang="en-US" sz="2000" b="1">
                <a:solidFill>
                  <a:srgbClr val="212529"/>
                </a:solidFill>
                <a:latin typeface="Arial"/>
                <a:cs typeface="Arial"/>
              </a:rPr>
              <a:t>There may be important differences between existing system Usernames and authenticated values.</a:t>
            </a:r>
          </a:p>
          <a:p>
            <a:pPr marL="345440" indent="-342900" algn="l">
              <a:lnSpc>
                <a:spcPct val="107000"/>
              </a:lnSpc>
              <a:spcAft>
                <a:spcPts val="790"/>
              </a:spcAft>
              <a:buFont typeface="Arial"/>
              <a:buChar char="•"/>
            </a:pPr>
            <a:r>
              <a:rPr lang="en-US" sz="2000" b="1">
                <a:solidFill>
                  <a:srgbClr val="212529"/>
                </a:solidFill>
                <a:latin typeface="Arial"/>
                <a:cs typeface="Arial"/>
              </a:rPr>
              <a:t>OAuth integration does NOT update User information </a:t>
            </a:r>
            <a:endParaRPr lang="en-US" sz="1800" b="1">
              <a:latin typeface="Arial"/>
              <a:cs typeface="Arial"/>
            </a:endParaRPr>
          </a:p>
          <a:p>
            <a:pPr marL="288290" indent="-285750" algn="l">
              <a:lnSpc>
                <a:spcPct val="107000"/>
              </a:lnSpc>
              <a:spcAft>
                <a:spcPts val="790"/>
              </a:spcAft>
              <a:buFont typeface="Arial" panose="020B0604020202020204" pitchFamily="34" charset="0"/>
              <a:buChar char="•"/>
            </a:pPr>
            <a:r>
              <a:rPr lang="en-US" sz="2000" b="0" i="0">
                <a:solidFill>
                  <a:srgbClr val="212529"/>
                </a:solidFill>
                <a:effectLst/>
                <a:latin typeface="Arial"/>
                <a:cs typeface="Arial"/>
              </a:rPr>
              <a:t>OAuth 2.0 is the industry-standard open protocol for access delegation as a way for internet users to grant websites or applications access to information without giving them the passwords</a:t>
            </a:r>
            <a:r>
              <a:rPr lang="en-US" sz="2000" b="0">
                <a:solidFill>
                  <a:srgbClr val="212529"/>
                </a:solidFill>
                <a:latin typeface="Arial"/>
                <a:cs typeface="Arial"/>
              </a:rPr>
              <a:t>  </a:t>
            </a:r>
          </a:p>
          <a:p>
            <a:pPr marL="288290" indent="-285750" algn="l">
              <a:lnSpc>
                <a:spcPct val="107000"/>
              </a:lnSpc>
              <a:spcAft>
                <a:spcPts val="790"/>
              </a:spcAft>
              <a:buFont typeface="Arial" panose="020B0604020202020204" pitchFamily="34" charset="0"/>
              <a:buChar char="•"/>
            </a:pPr>
            <a:r>
              <a:rPr lang="en-US" sz="2000" b="0">
                <a:solidFill>
                  <a:srgbClr val="212529"/>
                </a:solidFill>
                <a:latin typeface="Arial"/>
                <a:cs typeface="Arial"/>
              </a:rPr>
              <a:t>OAuth allows  Authentication for FleetCommander and FleetCommander Kiosk</a:t>
            </a:r>
            <a:endParaRPr lang="en-US" sz="2000" b="0">
              <a:latin typeface="Arial"/>
              <a:cs typeface="Arial"/>
            </a:endParaRPr>
          </a:p>
          <a:p>
            <a:pPr marL="288290" indent="-285750" algn="l">
              <a:lnSpc>
                <a:spcPct val="107000"/>
              </a:lnSpc>
              <a:spcAft>
                <a:spcPts val="790"/>
              </a:spcAft>
              <a:buFont typeface="Arial" panose="020B0604020202020204" pitchFamily="34" charset="0"/>
              <a:buChar char="•"/>
            </a:pPr>
            <a:r>
              <a:rPr lang="en-US" sz="2000" b="0">
                <a:solidFill>
                  <a:srgbClr val="212529"/>
                </a:solidFill>
                <a:latin typeface="Arial"/>
                <a:cs typeface="Arial"/>
              </a:rPr>
              <a:t>Users </a:t>
            </a:r>
            <a:r>
              <a:rPr lang="en-US" sz="2000" u="sng">
                <a:solidFill>
                  <a:srgbClr val="212529"/>
                </a:solidFill>
                <a:latin typeface="Arial"/>
                <a:cs typeface="Arial"/>
              </a:rPr>
              <a:t>MUST</a:t>
            </a:r>
            <a:r>
              <a:rPr lang="en-US" sz="2000" b="0">
                <a:solidFill>
                  <a:srgbClr val="212529"/>
                </a:solidFill>
                <a:latin typeface="Arial"/>
                <a:cs typeface="Arial"/>
              </a:rPr>
              <a:t> have the necessary understanding </a:t>
            </a:r>
            <a:r>
              <a:rPr lang="en-US" sz="2000" b="0">
                <a:latin typeface="Arial"/>
                <a:cs typeface="Arial"/>
              </a:rPr>
              <a:t>and required </a:t>
            </a:r>
            <a:r>
              <a:rPr lang="en-US" sz="2000" b="0">
                <a:solidFill>
                  <a:srgbClr val="212529"/>
                </a:solidFill>
                <a:latin typeface="Arial"/>
                <a:cs typeface="Arial"/>
              </a:rPr>
              <a:t>information to successfully enable OAuth.  The new configurations are available in Configure&gt;Enterprise Settings, on the ‘Advanced’ tab.</a:t>
            </a:r>
          </a:p>
          <a:p>
            <a:pPr marL="288290" indent="-285750" algn="l">
              <a:lnSpc>
                <a:spcPct val="107000"/>
              </a:lnSpc>
              <a:spcAft>
                <a:spcPts val="790"/>
              </a:spcAft>
              <a:buFont typeface="Arial" panose="020B0604020202020204" pitchFamily="34" charset="0"/>
              <a:buChar char="•"/>
            </a:pPr>
            <a:endParaRPr lang="en-US" sz="2000" b="0" i="0">
              <a:solidFill>
                <a:srgbClr val="212529"/>
              </a:solidFill>
              <a:effectLst/>
              <a:latin typeface="Arial Nova" panose="020B0504020202020204" pitchFamily="34" charset="0"/>
            </a:endParaRPr>
          </a:p>
        </p:txBody>
      </p:sp>
    </p:spTree>
    <p:extLst>
      <p:ext uri="{BB962C8B-B14F-4D97-AF65-F5344CB8AC3E}">
        <p14:creationId xmlns:p14="http://schemas.microsoft.com/office/powerpoint/2010/main" val="553794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gile Fleet Brand Fonts">
      <a:majorFont>
        <a:latin typeface="Roboto Bold"/>
        <a:ea typeface=""/>
        <a:cs typeface=""/>
      </a:majorFont>
      <a:minorFont>
        <a:latin typeface="Roboto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 Presentation 020823" id="{7DC33822-0107-4FF0-942B-3723F1CA6E62}" vid="{269C65EC-0D7B-4106-8DA3-A9647C83842E}"/>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 Presentation 020823" id="{7DC33822-0107-4FF0-942B-3723F1CA6E62}" vid="{C3C8B8F5-2801-4DA5-8E46-4D19D1DDB02D}"/>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 Presentation 020823" id="{7DC33822-0107-4FF0-942B-3723F1CA6E62}" vid="{99FAAE2F-DD22-4E2C-9ABD-DA12719F629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AA15E6BD239F4BB8716AC11FDD8152" ma:contentTypeVersion="19" ma:contentTypeDescription="Create a new document." ma:contentTypeScope="" ma:versionID="e6bbd25e9e8f28f88717219d1c01b52b">
  <xsd:schema xmlns:xsd="http://www.w3.org/2001/XMLSchema" xmlns:xs="http://www.w3.org/2001/XMLSchema" xmlns:p="http://schemas.microsoft.com/office/2006/metadata/properties" xmlns:ns1="http://schemas.microsoft.com/sharepoint/v3" xmlns:ns2="797aa1b6-d276-4963-8e9b-a389f20630ae" xmlns:ns3="995c04c3-6940-420f-9b44-f011cddbce17" targetNamespace="http://schemas.microsoft.com/office/2006/metadata/properties" ma:root="true" ma:fieldsID="914dc54262caec19a7dca296fb62ee98" ns1:_="" ns2:_="" ns3:_="">
    <xsd:import namespace="http://schemas.microsoft.com/sharepoint/v3"/>
    <xsd:import namespace="797aa1b6-d276-4963-8e9b-a389f20630ae"/>
    <xsd:import namespace="995c04c3-6940-420f-9b44-f011cddbce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1:_ExtendedDescription" minOccurs="0"/>
                <xsd:element ref="ns2:MediaServiceOCR"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ExtendedDescription" ma:index="22" nillable="true" ma:displayName="Description" ma:default="*Type brief description" ma:format="Dropdown" ma:internalName="_Extended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7aa1b6-d276-4963-8e9b-a389f20630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2a0eb56-2e03-4499-a475-1cbd21fab794"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5c04c3-6940-420f-9b44-f011cddbce1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8a304cd-276d-40d2-8f0d-a58c241e1e1a}" ma:internalName="TaxCatchAll" ma:showField="CatchAllData" ma:web="995c04c3-6940-420f-9b44-f011cddbce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95c04c3-6940-420f-9b44-f011cddbce17" xsi:nil="true"/>
    <_ExtendedDescription xmlns="http://schemas.microsoft.com/sharepoint/v3">*Type brief description</_ExtendedDescription>
    <lcf76f155ced4ddcb4097134ff3c332f xmlns="797aa1b6-d276-4963-8e9b-a389f20630a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62B522F-1F96-46D3-9CD0-EA2778D00CA6}">
  <ds:schemaRefs>
    <ds:schemaRef ds:uri="http://schemas.microsoft.com/sharepoint/v3/contenttype/forms"/>
  </ds:schemaRefs>
</ds:datastoreItem>
</file>

<file path=customXml/itemProps2.xml><?xml version="1.0" encoding="utf-8"?>
<ds:datastoreItem xmlns:ds="http://schemas.openxmlformats.org/officeDocument/2006/customXml" ds:itemID="{ED5A5C7C-DB01-4DE0-A30C-185B5A23252E}">
  <ds:schemaRefs>
    <ds:schemaRef ds:uri="797aa1b6-d276-4963-8e9b-a389f20630ae"/>
    <ds:schemaRef ds:uri="995c04c3-6940-420f-9b44-f011cddbce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B54B8B2-DB06-4CB1-B45B-668DCE5C9E39}">
  <ds:schemaRefs>
    <ds:schemaRef ds:uri="797aa1b6-d276-4963-8e9b-a389f20630ae"/>
    <ds:schemaRef ds:uri="995c04c3-6940-420f-9b44-f011cddbce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50</Slides>
  <Notes>6</Notes>
  <HiddenSlides>2</HiddenSlide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Office Theme</vt:lpstr>
      <vt:lpstr>1_Custom Design</vt:lpstr>
      <vt:lpstr>Custom Design</vt:lpstr>
      <vt:lpstr>FleetCommander Enhancements 5.10, 5.11, 5.12</vt:lpstr>
      <vt:lpstr>Agenda</vt:lpstr>
      <vt:lpstr>Release Notes</vt:lpstr>
      <vt:lpstr>Platform Modernization</vt:lpstr>
      <vt:lpstr>.NET Platform Modernization</vt:lpstr>
      <vt:lpstr>.NET Platform Modernization</vt:lpstr>
      <vt:lpstr>5.10 Release</vt:lpstr>
      <vt:lpstr>Custom Logo Upload</vt:lpstr>
      <vt:lpstr>Configurable OAuth</vt:lpstr>
      <vt:lpstr>Configurable Information Page Titles</vt:lpstr>
      <vt:lpstr>Configurable Information Page Titles</vt:lpstr>
      <vt:lpstr>Policy Button Centered</vt:lpstr>
      <vt:lpstr>Permit/Prevent Request For Others</vt:lpstr>
      <vt:lpstr>Permit/Prevent Request For Others</vt:lpstr>
      <vt:lpstr>Required Field Asterisks</vt:lpstr>
      <vt:lpstr>Comments Help Text</vt:lpstr>
      <vt:lpstr>Tool enhancements </vt:lpstr>
      <vt:lpstr>Report Enhancements</vt:lpstr>
      <vt:lpstr>Report Enhancements</vt:lpstr>
      <vt:lpstr>5.11/12 Release</vt:lpstr>
      <vt:lpstr>Next Release - 5.12</vt:lpstr>
      <vt:lpstr>Vehicle Import Tool</vt:lpstr>
      <vt:lpstr>Vehicle Import Tool</vt:lpstr>
      <vt:lpstr>Vehicle Import Tool</vt:lpstr>
      <vt:lpstr>Vehicle Import Tool</vt:lpstr>
      <vt:lpstr>Vehicle Import Tool</vt:lpstr>
      <vt:lpstr>Vehicle Import Tool</vt:lpstr>
      <vt:lpstr>Vehicle Replacement</vt:lpstr>
      <vt:lpstr>Vehicle Replacement</vt:lpstr>
      <vt:lpstr>Vehicle Replacement – Phase 1 </vt:lpstr>
      <vt:lpstr>Vehicle Replacement – Phase 1 </vt:lpstr>
      <vt:lpstr>Vehicle Replacement – Phase 1 </vt:lpstr>
      <vt:lpstr>Vehicle Replacement – Phase 1 </vt:lpstr>
      <vt:lpstr>Vehicle Replacement – Phase 1 </vt:lpstr>
      <vt:lpstr>Vehicle Replacement – Phase 1 </vt:lpstr>
      <vt:lpstr>Vehicle Replacement – Phase 1 </vt:lpstr>
      <vt:lpstr>Vehicle Replacement – Phase 1 </vt:lpstr>
      <vt:lpstr>Vehicle Replacement – Phase 1 </vt:lpstr>
      <vt:lpstr>“Late Return” Reservations Count in “Vehicles in Use”</vt:lpstr>
      <vt:lpstr>“Late Return” Reservations Count in “Vehicles in Use”</vt:lpstr>
      <vt:lpstr>Documents &amp; Content Manager</vt:lpstr>
      <vt:lpstr>Kiosk</vt:lpstr>
      <vt:lpstr>Kiosk</vt:lpstr>
      <vt:lpstr>Report Enhancements</vt:lpstr>
      <vt:lpstr>Report Enhancements</vt:lpstr>
      <vt:lpstr>Report Enhancements</vt:lpstr>
      <vt:lpstr>Report Enhancements</vt:lpstr>
      <vt:lpstr>Report Enhancements</vt:lpstr>
      <vt:lpstr>Reservations</vt:lpstr>
      <vt:lpstr>Maintenance &amp; Parts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Hicks</dc:creator>
  <cp:revision>1</cp:revision>
  <dcterms:created xsi:type="dcterms:W3CDTF">2022-12-29T12:46:48Z</dcterms:created>
  <dcterms:modified xsi:type="dcterms:W3CDTF">2023-09-22T18:31:49Z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0x0101003EAA15E6BD239F4BB8716AC11FDD8152</vt:lpwstr>
  </property>
  <property fmtid="{D5CDD505-2E9C-101B-9397-08002B2CF9AE}" pid="3" name="MediaServiceImageTags">
    <vt:lpwstr/>
  </property>
</Properties>
</file>