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1"/>
  </p:notesMasterIdLst>
  <p:sldIdLst>
    <p:sldId id="256" r:id="rId6"/>
    <p:sldId id="275" r:id="rId7"/>
    <p:sldId id="289" r:id="rId8"/>
    <p:sldId id="277" r:id="rId9"/>
    <p:sldId id="276" r:id="rId10"/>
    <p:sldId id="266" r:id="rId11"/>
    <p:sldId id="290" r:id="rId12"/>
    <p:sldId id="291" r:id="rId13"/>
    <p:sldId id="295" r:id="rId14"/>
    <p:sldId id="293" r:id="rId15"/>
    <p:sldId id="292" r:id="rId16"/>
    <p:sldId id="296" r:id="rId17"/>
    <p:sldId id="294" r:id="rId18"/>
    <p:sldId id="297" r:id="rId19"/>
    <p:sldId id="261" r:id="rId2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5F8FCD-9E12-12F0-F950-4A2541D25934}" v="3" dt="2023-09-21T19:41:54.4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78848" autoAdjust="0"/>
  </p:normalViewPr>
  <p:slideViewPr>
    <p:cSldViewPr snapToGrid="0">
      <p:cViewPr varScale="1">
        <p:scale>
          <a:sx n="90" d="100"/>
          <a:sy n="90" d="100"/>
        </p:scale>
        <p:origin x="13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e Hicks" userId="S::mhicks@agilefleet.com::7a8095c1-be7a-46dd-99da-100fccf25387" providerId="AD" clId="Web-{475F8FCD-9E12-12F0-F950-4A2541D25934}"/>
    <pc:docChg chg="addSld delSld modSld">
      <pc:chgData name="Mike Hicks" userId="S::mhicks@agilefleet.com::7a8095c1-be7a-46dd-99da-100fccf25387" providerId="AD" clId="Web-{475F8FCD-9E12-12F0-F950-4A2541D25934}" dt="2023-09-21T19:41:54.438" v="2"/>
      <pc:docMkLst>
        <pc:docMk/>
      </pc:docMkLst>
      <pc:sldChg chg="modSp add del replId">
        <pc:chgData name="Mike Hicks" userId="S::mhicks@agilefleet.com::7a8095c1-be7a-46dd-99da-100fccf25387" providerId="AD" clId="Web-{475F8FCD-9E12-12F0-F950-4A2541D25934}" dt="2023-09-21T19:41:54.438" v="2"/>
        <pc:sldMkLst>
          <pc:docMk/>
          <pc:sldMk cId="2235826700" sldId="298"/>
        </pc:sldMkLst>
        <pc:spChg chg="mod">
          <ac:chgData name="Mike Hicks" userId="S::mhicks@agilefleet.com::7a8095c1-be7a-46dd-99da-100fccf25387" providerId="AD" clId="Web-{475F8FCD-9E12-12F0-F950-4A2541D25934}" dt="2023-09-21T19:40:59.436" v="1" actId="20577"/>
          <ac:spMkLst>
            <pc:docMk/>
            <pc:sldMk cId="2235826700" sldId="298"/>
            <ac:spMk id="3" creationId="{E661A227-DAD0-84B6-652E-BD8DBBAADF6A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tstorage.utk.edu\depts$\vol02\Tran\Common\1_Accounting%20and%20Operations\Sammy%20folder\Agile%20presenation%20graphs%209%2013%2020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[Agile presenation graphs 9 13 2023.xlsx]Sheet1!PivotTable1</c:name>
    <c:fmtId val="-1"/>
  </c:pivotSource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Sheet1!$A$5:$A$24</c:f>
              <c:strCache>
                <c:ptCount val="19"/>
                <c:pt idx="0">
                  <c:v>2004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</c:strCache>
            </c:strRef>
          </c:cat>
          <c:val>
            <c:numRef>
              <c:f>Sheet1!$B$5:$B$24</c:f>
              <c:numCache>
                <c:formatCode>General</c:formatCode>
                <c:ptCount val="1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11</c:v>
                </c:pt>
                <c:pt idx="4">
                  <c:v>1</c:v>
                </c:pt>
                <c:pt idx="5">
                  <c:v>17</c:v>
                </c:pt>
                <c:pt idx="6">
                  <c:v>42</c:v>
                </c:pt>
                <c:pt idx="7">
                  <c:v>47</c:v>
                </c:pt>
                <c:pt idx="8">
                  <c:v>24</c:v>
                </c:pt>
                <c:pt idx="9">
                  <c:v>57</c:v>
                </c:pt>
                <c:pt idx="10">
                  <c:v>34</c:v>
                </c:pt>
                <c:pt idx="11">
                  <c:v>38</c:v>
                </c:pt>
                <c:pt idx="12">
                  <c:v>15</c:v>
                </c:pt>
                <c:pt idx="13">
                  <c:v>10</c:v>
                </c:pt>
                <c:pt idx="14">
                  <c:v>37</c:v>
                </c:pt>
                <c:pt idx="15">
                  <c:v>83</c:v>
                </c:pt>
                <c:pt idx="16">
                  <c:v>15</c:v>
                </c:pt>
                <c:pt idx="17">
                  <c:v>54</c:v>
                </c:pt>
                <c:pt idx="18">
                  <c:v>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BF-4A30-A7A2-BCABF82964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00731247"/>
        <c:axId val="1285703711"/>
      </c:barChart>
      <c:catAx>
        <c:axId val="1100731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5703711"/>
        <c:crosses val="autoZero"/>
        <c:auto val="1"/>
        <c:lblAlgn val="ctr"/>
        <c:lblOffset val="100"/>
        <c:noMultiLvlLbl val="0"/>
      </c:catAx>
      <c:valAx>
        <c:axId val="12857037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07312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5D05ED-5433-4C6C-8526-35558F2A594F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59704-6DE0-4094-BCAA-339A032E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05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59704-6DE0-4094-BCAA-339A032E35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86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5B907-F3F9-9100-ED42-E020DB746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F8DD26-6B71-3853-2DA3-AD9B865CE4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3ED30-BA8C-F038-39D5-60E21BCA4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B6CE-2211-4A64-BA99-CB201385DCD2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0860-6E16-5572-5F09-7D29B1D62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1B949-C361-1067-7F00-A3A6FA407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E74EB-A1E0-45D0-8225-6B0F848F7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41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3873-6587-16C8-2F00-A27800F99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1F9844-6F31-FCE7-6143-EE8109F208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368C7-3413-36F0-D5C9-0FA62264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B6CE-2211-4A64-BA99-CB201385DCD2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6B0D2-27E8-5A28-5D17-ACC62DEF0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EA38C3-A319-70AC-4253-DEA28BA98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E74EB-A1E0-45D0-8225-6B0F848F7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60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C4D273-3208-DE7A-FD2A-7B9DB080B9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A484A9-C545-7058-ABEF-BBC4E941F5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CFD58-7EDD-0194-ABB2-32764DBFC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B6CE-2211-4A64-BA99-CB201385DCD2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E32D2-AB27-D4CF-601C-86C94E4C5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1990A-027E-63C7-A166-6A8AEB218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E74EB-A1E0-45D0-8225-6B0F848F7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84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The H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32ED1D7-4803-4C4A-9965-3B1634644815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2366" t="21034" r="6964" b="2460"/>
          <a:stretch/>
        </p:blipFill>
        <p:spPr>
          <a:xfrm>
            <a:off x="0" y="2"/>
            <a:ext cx="12198096" cy="685799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28945DE-F130-4CD9-AD26-0D5B9F34A914}"/>
              </a:ext>
            </a:extLst>
          </p:cNvPr>
          <p:cNvSpPr/>
          <p:nvPr userDrawn="1"/>
        </p:nvSpPr>
        <p:spPr>
          <a:xfrm>
            <a:off x="457201" y="0"/>
            <a:ext cx="563880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48A628-CAE9-41C5-AD1A-ED470A6CC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991" y="365125"/>
            <a:ext cx="4602480" cy="328104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UTK Centered">
            <a:extLst>
              <a:ext uri="{FF2B5EF4-FFF2-40B4-BE49-F238E27FC236}">
                <a16:creationId xmlns:a16="http://schemas.microsoft.com/office/drawing/2014/main" id="{BD95262E-8A65-41BE-8D16-5B6844C0B4F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969303" y="4109165"/>
            <a:ext cx="2661855" cy="1797998"/>
            <a:chOff x="-2931" y="-4852"/>
            <a:chExt cx="17157" cy="11589"/>
          </a:xfrm>
        </p:grpSpPr>
        <p:sp>
          <p:nvSpPr>
            <p:cNvPr id="20" name="T fill">
              <a:extLst>
                <a:ext uri="{FF2B5EF4-FFF2-40B4-BE49-F238E27FC236}">
                  <a16:creationId xmlns:a16="http://schemas.microsoft.com/office/drawing/2014/main" id="{23DC3071-2D59-4F36-B902-95213296AAC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516" y="-4567"/>
              <a:ext cx="4245" cy="4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Type">
              <a:extLst>
                <a:ext uri="{FF2B5EF4-FFF2-40B4-BE49-F238E27FC236}">
                  <a16:creationId xmlns:a16="http://schemas.microsoft.com/office/drawing/2014/main" id="{15518F2F-F865-4702-B462-144567D323C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931" y="1653"/>
              <a:ext cx="17157" cy="5084"/>
            </a:xfrm>
            <a:custGeom>
              <a:avLst/>
              <a:gdLst>
                <a:gd name="T0" fmla="*/ 43 w 974"/>
                <a:gd name="T1" fmla="*/ 203 h 286"/>
                <a:gd name="T2" fmla="*/ 206 w 974"/>
                <a:gd name="T3" fmla="*/ 82 h 286"/>
                <a:gd name="T4" fmla="*/ 153 w 974"/>
                <a:gd name="T5" fmla="*/ 194 h 286"/>
                <a:gd name="T6" fmla="*/ 333 w 974"/>
                <a:gd name="T7" fmla="*/ 99 h 286"/>
                <a:gd name="T8" fmla="*/ 235 w 974"/>
                <a:gd name="T9" fmla="*/ 93 h 286"/>
                <a:gd name="T10" fmla="*/ 333 w 974"/>
                <a:gd name="T11" fmla="*/ 190 h 286"/>
                <a:gd name="T12" fmla="*/ 351 w 974"/>
                <a:gd name="T13" fmla="*/ 80 h 286"/>
                <a:gd name="T14" fmla="*/ 456 w 974"/>
                <a:gd name="T15" fmla="*/ 201 h 286"/>
                <a:gd name="T16" fmla="*/ 480 w 974"/>
                <a:gd name="T17" fmla="*/ 82 h 286"/>
                <a:gd name="T18" fmla="*/ 552 w 974"/>
                <a:gd name="T19" fmla="*/ 154 h 286"/>
                <a:gd name="T20" fmla="*/ 595 w 974"/>
                <a:gd name="T21" fmla="*/ 172 h 286"/>
                <a:gd name="T22" fmla="*/ 655 w 974"/>
                <a:gd name="T23" fmla="*/ 84 h 286"/>
                <a:gd name="T24" fmla="*/ 703 w 974"/>
                <a:gd name="T25" fmla="*/ 117 h 286"/>
                <a:gd name="T26" fmla="*/ 860 w 974"/>
                <a:gd name="T27" fmla="*/ 103 h 286"/>
                <a:gd name="T28" fmla="*/ 872 w 974"/>
                <a:gd name="T29" fmla="*/ 181 h 286"/>
                <a:gd name="T30" fmla="*/ 807 w 974"/>
                <a:gd name="T31" fmla="*/ 131 h 286"/>
                <a:gd name="T32" fmla="*/ 895 w 974"/>
                <a:gd name="T33" fmla="*/ 180 h 286"/>
                <a:gd name="T34" fmla="*/ 955 w 974"/>
                <a:gd name="T35" fmla="*/ 154 h 286"/>
                <a:gd name="T36" fmla="*/ 9 w 974"/>
                <a:gd name="T37" fmla="*/ 1 h 286"/>
                <a:gd name="T38" fmla="*/ 38 w 974"/>
                <a:gd name="T39" fmla="*/ 54 h 286"/>
                <a:gd name="T40" fmla="*/ 122 w 974"/>
                <a:gd name="T41" fmla="*/ 1 h 286"/>
                <a:gd name="T42" fmla="*/ 73 w 974"/>
                <a:gd name="T43" fmla="*/ 42 h 286"/>
                <a:gd name="T44" fmla="*/ 180 w 974"/>
                <a:gd name="T45" fmla="*/ 5 h 286"/>
                <a:gd name="T46" fmla="*/ 184 w 974"/>
                <a:gd name="T47" fmla="*/ 41 h 286"/>
                <a:gd name="T48" fmla="*/ 163 w 974"/>
                <a:gd name="T49" fmla="*/ 24 h 286"/>
                <a:gd name="T50" fmla="*/ 238 w 974"/>
                <a:gd name="T51" fmla="*/ 1 h 286"/>
                <a:gd name="T52" fmla="*/ 270 w 974"/>
                <a:gd name="T53" fmla="*/ 2 h 286"/>
                <a:gd name="T54" fmla="*/ 317 w 974"/>
                <a:gd name="T55" fmla="*/ 16 h 286"/>
                <a:gd name="T56" fmla="*/ 348 w 974"/>
                <a:gd name="T57" fmla="*/ 33 h 286"/>
                <a:gd name="T58" fmla="*/ 385 w 974"/>
                <a:gd name="T59" fmla="*/ 54 h 286"/>
                <a:gd name="T60" fmla="*/ 445 w 974"/>
                <a:gd name="T61" fmla="*/ 55 h 286"/>
                <a:gd name="T62" fmla="*/ 507 w 974"/>
                <a:gd name="T63" fmla="*/ 4 h 286"/>
                <a:gd name="T64" fmla="*/ 502 w 974"/>
                <a:gd name="T65" fmla="*/ 54 h 286"/>
                <a:gd name="T66" fmla="*/ 523 w 974"/>
                <a:gd name="T67" fmla="*/ 21 h 286"/>
                <a:gd name="T68" fmla="*/ 593 w 974"/>
                <a:gd name="T69" fmla="*/ 48 h 286"/>
                <a:gd name="T70" fmla="*/ 554 w 974"/>
                <a:gd name="T71" fmla="*/ 54 h 286"/>
                <a:gd name="T72" fmla="*/ 642 w 974"/>
                <a:gd name="T73" fmla="*/ 42 h 286"/>
                <a:gd name="T74" fmla="*/ 645 w 974"/>
                <a:gd name="T75" fmla="*/ 8 h 286"/>
                <a:gd name="T76" fmla="*/ 671 w 974"/>
                <a:gd name="T77" fmla="*/ 42 h 286"/>
                <a:gd name="T78" fmla="*/ 746 w 974"/>
                <a:gd name="T79" fmla="*/ 1 h 286"/>
                <a:gd name="T80" fmla="*/ 729 w 974"/>
                <a:gd name="T81" fmla="*/ 54 h 286"/>
                <a:gd name="T82" fmla="*/ 803 w 974"/>
                <a:gd name="T83" fmla="*/ 7 h 286"/>
                <a:gd name="T84" fmla="*/ 790 w 974"/>
                <a:gd name="T85" fmla="*/ 54 h 286"/>
                <a:gd name="T86" fmla="*/ 869 w 974"/>
                <a:gd name="T87" fmla="*/ 25 h 286"/>
                <a:gd name="T88" fmla="*/ 935 w 974"/>
                <a:gd name="T89" fmla="*/ 5 h 286"/>
                <a:gd name="T90" fmla="*/ 964 w 974"/>
                <a:gd name="T91" fmla="*/ 19 h 286"/>
                <a:gd name="T92" fmla="*/ 250 w 974"/>
                <a:gd name="T93" fmla="*/ 274 h 286"/>
                <a:gd name="T94" fmla="*/ 300 w 974"/>
                <a:gd name="T95" fmla="*/ 285 h 286"/>
                <a:gd name="T96" fmla="*/ 259 w 974"/>
                <a:gd name="T97" fmla="*/ 243 h 286"/>
                <a:gd name="T98" fmla="*/ 320 w 974"/>
                <a:gd name="T99" fmla="*/ 247 h 286"/>
                <a:gd name="T100" fmla="*/ 350 w 974"/>
                <a:gd name="T101" fmla="*/ 264 h 286"/>
                <a:gd name="T102" fmla="*/ 472 w 974"/>
                <a:gd name="T103" fmla="*/ 234 h 286"/>
                <a:gd name="T104" fmla="*/ 456 w 974"/>
                <a:gd name="T105" fmla="*/ 264 h 286"/>
                <a:gd name="T106" fmla="*/ 480 w 974"/>
                <a:gd name="T107" fmla="*/ 285 h 286"/>
                <a:gd name="T108" fmla="*/ 517 w 974"/>
                <a:gd name="T109" fmla="*/ 232 h 286"/>
                <a:gd name="T110" fmla="*/ 538 w 974"/>
                <a:gd name="T111" fmla="*/ 232 h 286"/>
                <a:gd name="T112" fmla="*/ 574 w 974"/>
                <a:gd name="T113" fmla="*/ 242 h 286"/>
                <a:gd name="T114" fmla="*/ 600 w 974"/>
                <a:gd name="T115" fmla="*/ 232 h 286"/>
                <a:gd name="T116" fmla="*/ 669 w 974"/>
                <a:gd name="T117" fmla="*/ 232 h 286"/>
                <a:gd name="T118" fmla="*/ 668 w 974"/>
                <a:gd name="T119" fmla="*/ 281 h 286"/>
                <a:gd name="T120" fmla="*/ 702 w 974"/>
                <a:gd name="T121" fmla="*/ 283 h 286"/>
                <a:gd name="T122" fmla="*/ 734 w 974"/>
                <a:gd name="T123" fmla="*/ 26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74" h="286">
                  <a:moveTo>
                    <a:pt x="104" y="92"/>
                  </a:moveTo>
                  <a:cubicBezTo>
                    <a:pt x="106" y="93"/>
                    <a:pt x="107" y="96"/>
                    <a:pt x="108" y="100"/>
                  </a:cubicBezTo>
                  <a:cubicBezTo>
                    <a:pt x="108" y="102"/>
                    <a:pt x="109" y="103"/>
                    <a:pt x="110" y="103"/>
                  </a:cubicBezTo>
                  <a:cubicBezTo>
                    <a:pt x="111" y="103"/>
                    <a:pt x="112" y="102"/>
                    <a:pt x="112" y="100"/>
                  </a:cubicBezTo>
                  <a:cubicBezTo>
                    <a:pt x="112" y="99"/>
                    <a:pt x="111" y="98"/>
                    <a:pt x="111" y="96"/>
                  </a:cubicBezTo>
                  <a:cubicBezTo>
                    <a:pt x="111" y="94"/>
                    <a:pt x="111" y="91"/>
                    <a:pt x="111" y="88"/>
                  </a:cubicBezTo>
                  <a:cubicBezTo>
                    <a:pt x="111" y="84"/>
                    <a:pt x="110" y="82"/>
                    <a:pt x="110" y="82"/>
                  </a:cubicBezTo>
                  <a:cubicBezTo>
                    <a:pt x="109" y="81"/>
                    <a:pt x="107" y="81"/>
                    <a:pt x="104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5" y="81"/>
                    <a:pt x="4" y="81"/>
                    <a:pt x="4" y="82"/>
                  </a:cubicBezTo>
                  <a:cubicBezTo>
                    <a:pt x="3" y="83"/>
                    <a:pt x="3" y="85"/>
                    <a:pt x="3" y="87"/>
                  </a:cubicBezTo>
                  <a:cubicBezTo>
                    <a:pt x="3" y="90"/>
                    <a:pt x="2" y="94"/>
                    <a:pt x="1" y="98"/>
                  </a:cubicBezTo>
                  <a:cubicBezTo>
                    <a:pt x="1" y="101"/>
                    <a:pt x="0" y="103"/>
                    <a:pt x="0" y="105"/>
                  </a:cubicBezTo>
                  <a:cubicBezTo>
                    <a:pt x="0" y="106"/>
                    <a:pt x="1" y="107"/>
                    <a:pt x="2" y="107"/>
                  </a:cubicBezTo>
                  <a:cubicBezTo>
                    <a:pt x="3" y="107"/>
                    <a:pt x="4" y="106"/>
                    <a:pt x="4" y="104"/>
                  </a:cubicBezTo>
                  <a:cubicBezTo>
                    <a:pt x="5" y="98"/>
                    <a:pt x="7" y="95"/>
                    <a:pt x="9" y="93"/>
                  </a:cubicBezTo>
                  <a:cubicBezTo>
                    <a:pt x="11" y="91"/>
                    <a:pt x="15" y="90"/>
                    <a:pt x="20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6" y="90"/>
                    <a:pt x="47" y="90"/>
                    <a:pt x="48" y="91"/>
                  </a:cubicBezTo>
                  <a:cubicBezTo>
                    <a:pt x="48" y="91"/>
                    <a:pt x="49" y="93"/>
                    <a:pt x="49" y="9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186"/>
                    <a:pt x="49" y="186"/>
                    <a:pt x="49" y="186"/>
                  </a:cubicBezTo>
                  <a:cubicBezTo>
                    <a:pt x="49" y="191"/>
                    <a:pt x="48" y="194"/>
                    <a:pt x="46" y="196"/>
                  </a:cubicBezTo>
                  <a:cubicBezTo>
                    <a:pt x="45" y="198"/>
                    <a:pt x="42" y="199"/>
                    <a:pt x="37" y="200"/>
                  </a:cubicBezTo>
                  <a:cubicBezTo>
                    <a:pt x="35" y="200"/>
                    <a:pt x="34" y="201"/>
                    <a:pt x="34" y="202"/>
                  </a:cubicBezTo>
                  <a:cubicBezTo>
                    <a:pt x="34" y="203"/>
                    <a:pt x="35" y="204"/>
                    <a:pt x="37" y="204"/>
                  </a:cubicBezTo>
                  <a:cubicBezTo>
                    <a:pt x="37" y="204"/>
                    <a:pt x="39" y="204"/>
                    <a:pt x="43" y="203"/>
                  </a:cubicBezTo>
                  <a:cubicBezTo>
                    <a:pt x="44" y="203"/>
                    <a:pt x="47" y="203"/>
                    <a:pt x="49" y="203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63" y="203"/>
                    <a:pt x="63" y="203"/>
                    <a:pt x="63" y="203"/>
                  </a:cubicBezTo>
                  <a:cubicBezTo>
                    <a:pt x="67" y="203"/>
                    <a:pt x="70" y="203"/>
                    <a:pt x="71" y="203"/>
                  </a:cubicBezTo>
                  <a:cubicBezTo>
                    <a:pt x="73" y="204"/>
                    <a:pt x="74" y="204"/>
                    <a:pt x="75" y="204"/>
                  </a:cubicBezTo>
                  <a:cubicBezTo>
                    <a:pt x="77" y="204"/>
                    <a:pt x="78" y="203"/>
                    <a:pt x="78" y="202"/>
                  </a:cubicBezTo>
                  <a:cubicBezTo>
                    <a:pt x="78" y="201"/>
                    <a:pt x="77" y="200"/>
                    <a:pt x="74" y="200"/>
                  </a:cubicBezTo>
                  <a:cubicBezTo>
                    <a:pt x="67" y="198"/>
                    <a:pt x="63" y="194"/>
                    <a:pt x="63" y="187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3"/>
                    <a:pt x="63" y="92"/>
                    <a:pt x="64" y="91"/>
                  </a:cubicBezTo>
                  <a:cubicBezTo>
                    <a:pt x="64" y="90"/>
                    <a:pt x="66" y="90"/>
                    <a:pt x="69" y="90"/>
                  </a:cubicBezTo>
                  <a:cubicBezTo>
                    <a:pt x="94" y="90"/>
                    <a:pt x="94" y="90"/>
                    <a:pt x="94" y="90"/>
                  </a:cubicBezTo>
                  <a:cubicBezTo>
                    <a:pt x="99" y="90"/>
                    <a:pt x="102" y="90"/>
                    <a:pt x="104" y="92"/>
                  </a:cubicBezTo>
                  <a:close/>
                  <a:moveTo>
                    <a:pt x="152" y="88"/>
                  </a:moveTo>
                  <a:cubicBezTo>
                    <a:pt x="153" y="87"/>
                    <a:pt x="156" y="87"/>
                    <a:pt x="159" y="87"/>
                  </a:cubicBezTo>
                  <a:cubicBezTo>
                    <a:pt x="173" y="87"/>
                    <a:pt x="173" y="87"/>
                    <a:pt x="173" y="87"/>
                  </a:cubicBezTo>
                  <a:cubicBezTo>
                    <a:pt x="183" y="87"/>
                    <a:pt x="189" y="87"/>
                    <a:pt x="192" y="88"/>
                  </a:cubicBezTo>
                  <a:cubicBezTo>
                    <a:pt x="196" y="89"/>
                    <a:pt x="198" y="91"/>
                    <a:pt x="199" y="94"/>
                  </a:cubicBezTo>
                  <a:cubicBezTo>
                    <a:pt x="200" y="95"/>
                    <a:pt x="200" y="97"/>
                    <a:pt x="200" y="99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0" y="103"/>
                    <a:pt x="201" y="104"/>
                    <a:pt x="202" y="104"/>
                  </a:cubicBezTo>
                  <a:cubicBezTo>
                    <a:pt x="203" y="104"/>
                    <a:pt x="204" y="104"/>
                    <a:pt x="204" y="103"/>
                  </a:cubicBezTo>
                  <a:cubicBezTo>
                    <a:pt x="204" y="102"/>
                    <a:pt x="205" y="100"/>
                    <a:pt x="205" y="96"/>
                  </a:cubicBezTo>
                  <a:cubicBezTo>
                    <a:pt x="205" y="91"/>
                    <a:pt x="205" y="91"/>
                    <a:pt x="205" y="91"/>
                  </a:cubicBezTo>
                  <a:cubicBezTo>
                    <a:pt x="206" y="87"/>
                    <a:pt x="206" y="85"/>
                    <a:pt x="206" y="84"/>
                  </a:cubicBezTo>
                  <a:cubicBezTo>
                    <a:pt x="206" y="83"/>
                    <a:pt x="206" y="82"/>
                    <a:pt x="206" y="82"/>
                  </a:cubicBezTo>
                  <a:cubicBezTo>
                    <a:pt x="206" y="80"/>
                    <a:pt x="205" y="79"/>
                    <a:pt x="203" y="79"/>
                  </a:cubicBezTo>
                  <a:cubicBezTo>
                    <a:pt x="203" y="79"/>
                    <a:pt x="201" y="79"/>
                    <a:pt x="200" y="80"/>
                  </a:cubicBezTo>
                  <a:cubicBezTo>
                    <a:pt x="199" y="80"/>
                    <a:pt x="197" y="80"/>
                    <a:pt x="193" y="80"/>
                  </a:cubicBezTo>
                  <a:cubicBezTo>
                    <a:pt x="181" y="81"/>
                    <a:pt x="181" y="81"/>
                    <a:pt x="181" y="81"/>
                  </a:cubicBezTo>
                  <a:cubicBezTo>
                    <a:pt x="175" y="81"/>
                    <a:pt x="169" y="81"/>
                    <a:pt x="161" y="81"/>
                  </a:cubicBezTo>
                  <a:cubicBezTo>
                    <a:pt x="149" y="81"/>
                    <a:pt x="139" y="81"/>
                    <a:pt x="131" y="80"/>
                  </a:cubicBezTo>
                  <a:cubicBezTo>
                    <a:pt x="128" y="79"/>
                    <a:pt x="126" y="79"/>
                    <a:pt x="125" y="79"/>
                  </a:cubicBezTo>
                  <a:cubicBezTo>
                    <a:pt x="122" y="79"/>
                    <a:pt x="121" y="80"/>
                    <a:pt x="121" y="82"/>
                  </a:cubicBezTo>
                  <a:cubicBezTo>
                    <a:pt x="121" y="83"/>
                    <a:pt x="121" y="83"/>
                    <a:pt x="123" y="83"/>
                  </a:cubicBezTo>
                  <a:cubicBezTo>
                    <a:pt x="129" y="83"/>
                    <a:pt x="132" y="85"/>
                    <a:pt x="134" y="88"/>
                  </a:cubicBezTo>
                  <a:cubicBezTo>
                    <a:pt x="136" y="91"/>
                    <a:pt x="137" y="96"/>
                    <a:pt x="137" y="105"/>
                  </a:cubicBezTo>
                  <a:cubicBezTo>
                    <a:pt x="137" y="180"/>
                    <a:pt x="137" y="180"/>
                    <a:pt x="137" y="180"/>
                  </a:cubicBezTo>
                  <a:cubicBezTo>
                    <a:pt x="137" y="186"/>
                    <a:pt x="137" y="186"/>
                    <a:pt x="137" y="186"/>
                  </a:cubicBezTo>
                  <a:cubicBezTo>
                    <a:pt x="137" y="193"/>
                    <a:pt x="135" y="198"/>
                    <a:pt x="130" y="199"/>
                  </a:cubicBezTo>
                  <a:cubicBezTo>
                    <a:pt x="127" y="200"/>
                    <a:pt x="127" y="200"/>
                    <a:pt x="127" y="200"/>
                  </a:cubicBezTo>
                  <a:cubicBezTo>
                    <a:pt x="126" y="200"/>
                    <a:pt x="125" y="201"/>
                    <a:pt x="125" y="202"/>
                  </a:cubicBezTo>
                  <a:cubicBezTo>
                    <a:pt x="125" y="203"/>
                    <a:pt x="126" y="204"/>
                    <a:pt x="128" y="204"/>
                  </a:cubicBezTo>
                  <a:cubicBezTo>
                    <a:pt x="128" y="204"/>
                    <a:pt x="130" y="204"/>
                    <a:pt x="132" y="203"/>
                  </a:cubicBezTo>
                  <a:cubicBezTo>
                    <a:pt x="137" y="202"/>
                    <a:pt x="144" y="202"/>
                    <a:pt x="154" y="202"/>
                  </a:cubicBezTo>
                  <a:cubicBezTo>
                    <a:pt x="162" y="202"/>
                    <a:pt x="171" y="203"/>
                    <a:pt x="183" y="204"/>
                  </a:cubicBezTo>
                  <a:cubicBezTo>
                    <a:pt x="185" y="204"/>
                    <a:pt x="188" y="204"/>
                    <a:pt x="189" y="204"/>
                  </a:cubicBezTo>
                  <a:cubicBezTo>
                    <a:pt x="197" y="204"/>
                    <a:pt x="204" y="201"/>
                    <a:pt x="209" y="194"/>
                  </a:cubicBezTo>
                  <a:cubicBezTo>
                    <a:pt x="214" y="189"/>
                    <a:pt x="216" y="185"/>
                    <a:pt x="216" y="181"/>
                  </a:cubicBezTo>
                  <a:cubicBezTo>
                    <a:pt x="216" y="179"/>
                    <a:pt x="215" y="178"/>
                    <a:pt x="214" y="178"/>
                  </a:cubicBezTo>
                  <a:cubicBezTo>
                    <a:pt x="214" y="178"/>
                    <a:pt x="213" y="179"/>
                    <a:pt x="212" y="180"/>
                  </a:cubicBezTo>
                  <a:cubicBezTo>
                    <a:pt x="206" y="190"/>
                    <a:pt x="190" y="196"/>
                    <a:pt x="167" y="196"/>
                  </a:cubicBezTo>
                  <a:cubicBezTo>
                    <a:pt x="160" y="196"/>
                    <a:pt x="155" y="195"/>
                    <a:pt x="153" y="194"/>
                  </a:cubicBezTo>
                  <a:cubicBezTo>
                    <a:pt x="152" y="193"/>
                    <a:pt x="151" y="189"/>
                    <a:pt x="151" y="184"/>
                  </a:cubicBezTo>
                  <a:cubicBezTo>
                    <a:pt x="151" y="151"/>
                    <a:pt x="151" y="151"/>
                    <a:pt x="151" y="151"/>
                  </a:cubicBezTo>
                  <a:cubicBezTo>
                    <a:pt x="151" y="149"/>
                    <a:pt x="151" y="149"/>
                    <a:pt x="151" y="149"/>
                  </a:cubicBezTo>
                  <a:cubicBezTo>
                    <a:pt x="151" y="147"/>
                    <a:pt x="151" y="146"/>
                    <a:pt x="152" y="145"/>
                  </a:cubicBezTo>
                  <a:cubicBezTo>
                    <a:pt x="153" y="144"/>
                    <a:pt x="155" y="144"/>
                    <a:pt x="158" y="144"/>
                  </a:cubicBezTo>
                  <a:cubicBezTo>
                    <a:pt x="178" y="144"/>
                    <a:pt x="178" y="144"/>
                    <a:pt x="178" y="144"/>
                  </a:cubicBezTo>
                  <a:cubicBezTo>
                    <a:pt x="183" y="144"/>
                    <a:pt x="186" y="145"/>
                    <a:pt x="188" y="146"/>
                  </a:cubicBezTo>
                  <a:cubicBezTo>
                    <a:pt x="191" y="148"/>
                    <a:pt x="192" y="150"/>
                    <a:pt x="193" y="154"/>
                  </a:cubicBezTo>
                  <a:cubicBezTo>
                    <a:pt x="193" y="157"/>
                    <a:pt x="193" y="157"/>
                    <a:pt x="193" y="157"/>
                  </a:cubicBezTo>
                  <a:cubicBezTo>
                    <a:pt x="193" y="158"/>
                    <a:pt x="194" y="159"/>
                    <a:pt x="196" y="159"/>
                  </a:cubicBezTo>
                  <a:cubicBezTo>
                    <a:pt x="197" y="159"/>
                    <a:pt x="197" y="158"/>
                    <a:pt x="197" y="157"/>
                  </a:cubicBezTo>
                  <a:cubicBezTo>
                    <a:pt x="197" y="156"/>
                    <a:pt x="197" y="155"/>
                    <a:pt x="197" y="154"/>
                  </a:cubicBezTo>
                  <a:cubicBezTo>
                    <a:pt x="197" y="150"/>
                    <a:pt x="197" y="147"/>
                    <a:pt x="197" y="143"/>
                  </a:cubicBezTo>
                  <a:cubicBezTo>
                    <a:pt x="197" y="138"/>
                    <a:pt x="197" y="133"/>
                    <a:pt x="197" y="127"/>
                  </a:cubicBezTo>
                  <a:cubicBezTo>
                    <a:pt x="197" y="127"/>
                    <a:pt x="197" y="126"/>
                    <a:pt x="197" y="125"/>
                  </a:cubicBezTo>
                  <a:cubicBezTo>
                    <a:pt x="197" y="124"/>
                    <a:pt x="197" y="123"/>
                    <a:pt x="196" y="123"/>
                  </a:cubicBezTo>
                  <a:cubicBezTo>
                    <a:pt x="194" y="123"/>
                    <a:pt x="194" y="124"/>
                    <a:pt x="193" y="125"/>
                  </a:cubicBezTo>
                  <a:cubicBezTo>
                    <a:pt x="193" y="129"/>
                    <a:pt x="192" y="132"/>
                    <a:pt x="191" y="133"/>
                  </a:cubicBezTo>
                  <a:cubicBezTo>
                    <a:pt x="190" y="134"/>
                    <a:pt x="188" y="135"/>
                    <a:pt x="185" y="135"/>
                  </a:cubicBezTo>
                  <a:cubicBezTo>
                    <a:pt x="181" y="136"/>
                    <a:pt x="176" y="136"/>
                    <a:pt x="170" y="136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3" y="136"/>
                    <a:pt x="152" y="136"/>
                    <a:pt x="151" y="136"/>
                  </a:cubicBezTo>
                  <a:cubicBezTo>
                    <a:pt x="151" y="135"/>
                    <a:pt x="151" y="133"/>
                    <a:pt x="151" y="131"/>
                  </a:cubicBezTo>
                  <a:cubicBezTo>
                    <a:pt x="151" y="95"/>
                    <a:pt x="151" y="95"/>
                    <a:pt x="151" y="95"/>
                  </a:cubicBezTo>
                  <a:cubicBezTo>
                    <a:pt x="151" y="91"/>
                    <a:pt x="151" y="89"/>
                    <a:pt x="152" y="88"/>
                  </a:cubicBezTo>
                  <a:close/>
                  <a:moveTo>
                    <a:pt x="333" y="109"/>
                  </a:moveTo>
                  <a:cubicBezTo>
                    <a:pt x="333" y="99"/>
                    <a:pt x="333" y="99"/>
                    <a:pt x="333" y="99"/>
                  </a:cubicBezTo>
                  <a:cubicBezTo>
                    <a:pt x="333" y="94"/>
                    <a:pt x="334" y="90"/>
                    <a:pt x="335" y="88"/>
                  </a:cubicBezTo>
                  <a:cubicBezTo>
                    <a:pt x="336" y="85"/>
                    <a:pt x="339" y="84"/>
                    <a:pt x="342" y="83"/>
                  </a:cubicBezTo>
                  <a:cubicBezTo>
                    <a:pt x="344" y="83"/>
                    <a:pt x="344" y="82"/>
                    <a:pt x="344" y="81"/>
                  </a:cubicBezTo>
                  <a:cubicBezTo>
                    <a:pt x="344" y="80"/>
                    <a:pt x="343" y="80"/>
                    <a:pt x="342" y="80"/>
                  </a:cubicBezTo>
                  <a:cubicBezTo>
                    <a:pt x="341" y="80"/>
                    <a:pt x="339" y="80"/>
                    <a:pt x="337" y="80"/>
                  </a:cubicBezTo>
                  <a:cubicBezTo>
                    <a:pt x="335" y="80"/>
                    <a:pt x="332" y="81"/>
                    <a:pt x="328" y="81"/>
                  </a:cubicBezTo>
                  <a:cubicBezTo>
                    <a:pt x="321" y="81"/>
                    <a:pt x="316" y="80"/>
                    <a:pt x="312" y="80"/>
                  </a:cubicBezTo>
                  <a:cubicBezTo>
                    <a:pt x="310" y="80"/>
                    <a:pt x="309" y="80"/>
                    <a:pt x="308" y="80"/>
                  </a:cubicBezTo>
                  <a:cubicBezTo>
                    <a:pt x="306" y="80"/>
                    <a:pt x="306" y="80"/>
                    <a:pt x="306" y="81"/>
                  </a:cubicBezTo>
                  <a:cubicBezTo>
                    <a:pt x="306" y="83"/>
                    <a:pt x="306" y="83"/>
                    <a:pt x="308" y="84"/>
                  </a:cubicBezTo>
                  <a:cubicBezTo>
                    <a:pt x="314" y="85"/>
                    <a:pt x="318" y="86"/>
                    <a:pt x="321" y="88"/>
                  </a:cubicBezTo>
                  <a:cubicBezTo>
                    <a:pt x="323" y="90"/>
                    <a:pt x="325" y="94"/>
                    <a:pt x="325" y="99"/>
                  </a:cubicBezTo>
                  <a:cubicBezTo>
                    <a:pt x="326" y="120"/>
                    <a:pt x="326" y="120"/>
                    <a:pt x="326" y="120"/>
                  </a:cubicBezTo>
                  <a:cubicBezTo>
                    <a:pt x="326" y="132"/>
                    <a:pt x="326" y="132"/>
                    <a:pt x="326" y="132"/>
                  </a:cubicBezTo>
                  <a:cubicBezTo>
                    <a:pt x="326" y="176"/>
                    <a:pt x="326" y="176"/>
                    <a:pt x="326" y="176"/>
                  </a:cubicBezTo>
                  <a:cubicBezTo>
                    <a:pt x="326" y="177"/>
                    <a:pt x="326" y="177"/>
                    <a:pt x="325" y="177"/>
                  </a:cubicBezTo>
                  <a:cubicBezTo>
                    <a:pt x="325" y="178"/>
                    <a:pt x="324" y="177"/>
                    <a:pt x="323" y="175"/>
                  </a:cubicBezTo>
                  <a:cubicBezTo>
                    <a:pt x="241" y="82"/>
                    <a:pt x="241" y="82"/>
                    <a:pt x="241" y="82"/>
                  </a:cubicBezTo>
                  <a:cubicBezTo>
                    <a:pt x="239" y="81"/>
                    <a:pt x="238" y="80"/>
                    <a:pt x="236" y="80"/>
                  </a:cubicBezTo>
                  <a:cubicBezTo>
                    <a:pt x="235" y="80"/>
                    <a:pt x="234" y="80"/>
                    <a:pt x="233" y="80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25" y="80"/>
                    <a:pt x="225" y="80"/>
                    <a:pt x="225" y="80"/>
                  </a:cubicBezTo>
                  <a:cubicBezTo>
                    <a:pt x="222" y="80"/>
                    <a:pt x="222" y="80"/>
                    <a:pt x="222" y="80"/>
                  </a:cubicBezTo>
                  <a:cubicBezTo>
                    <a:pt x="221" y="80"/>
                    <a:pt x="221" y="80"/>
                    <a:pt x="220" y="80"/>
                  </a:cubicBezTo>
                  <a:cubicBezTo>
                    <a:pt x="219" y="80"/>
                    <a:pt x="218" y="80"/>
                    <a:pt x="218" y="81"/>
                  </a:cubicBezTo>
                  <a:cubicBezTo>
                    <a:pt x="218" y="82"/>
                    <a:pt x="219" y="83"/>
                    <a:pt x="221" y="83"/>
                  </a:cubicBezTo>
                  <a:cubicBezTo>
                    <a:pt x="227" y="84"/>
                    <a:pt x="232" y="87"/>
                    <a:pt x="235" y="93"/>
                  </a:cubicBezTo>
                  <a:cubicBezTo>
                    <a:pt x="238" y="99"/>
                    <a:pt x="240" y="107"/>
                    <a:pt x="240" y="118"/>
                  </a:cubicBezTo>
                  <a:cubicBezTo>
                    <a:pt x="240" y="178"/>
                    <a:pt x="240" y="178"/>
                    <a:pt x="240" y="178"/>
                  </a:cubicBezTo>
                  <a:cubicBezTo>
                    <a:pt x="240" y="185"/>
                    <a:pt x="239" y="190"/>
                    <a:pt x="237" y="192"/>
                  </a:cubicBezTo>
                  <a:cubicBezTo>
                    <a:pt x="236" y="195"/>
                    <a:pt x="232" y="198"/>
                    <a:pt x="227" y="199"/>
                  </a:cubicBezTo>
                  <a:cubicBezTo>
                    <a:pt x="225" y="200"/>
                    <a:pt x="225" y="201"/>
                    <a:pt x="225" y="202"/>
                  </a:cubicBezTo>
                  <a:cubicBezTo>
                    <a:pt x="225" y="203"/>
                    <a:pt x="226" y="203"/>
                    <a:pt x="227" y="203"/>
                  </a:cubicBezTo>
                  <a:cubicBezTo>
                    <a:pt x="228" y="203"/>
                    <a:pt x="229" y="203"/>
                    <a:pt x="230" y="203"/>
                  </a:cubicBezTo>
                  <a:cubicBezTo>
                    <a:pt x="233" y="203"/>
                    <a:pt x="235" y="202"/>
                    <a:pt x="237" y="202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50" y="203"/>
                    <a:pt x="250" y="203"/>
                    <a:pt x="250" y="203"/>
                  </a:cubicBezTo>
                  <a:cubicBezTo>
                    <a:pt x="255" y="203"/>
                    <a:pt x="258" y="203"/>
                    <a:pt x="258" y="203"/>
                  </a:cubicBezTo>
                  <a:cubicBezTo>
                    <a:pt x="259" y="203"/>
                    <a:pt x="260" y="203"/>
                    <a:pt x="261" y="203"/>
                  </a:cubicBezTo>
                  <a:cubicBezTo>
                    <a:pt x="262" y="203"/>
                    <a:pt x="263" y="203"/>
                    <a:pt x="263" y="202"/>
                  </a:cubicBezTo>
                  <a:cubicBezTo>
                    <a:pt x="263" y="200"/>
                    <a:pt x="262" y="200"/>
                    <a:pt x="260" y="199"/>
                  </a:cubicBezTo>
                  <a:cubicBezTo>
                    <a:pt x="255" y="199"/>
                    <a:pt x="252" y="198"/>
                    <a:pt x="250" y="196"/>
                  </a:cubicBezTo>
                  <a:cubicBezTo>
                    <a:pt x="249" y="195"/>
                    <a:pt x="248" y="192"/>
                    <a:pt x="247" y="188"/>
                  </a:cubicBezTo>
                  <a:cubicBezTo>
                    <a:pt x="247" y="182"/>
                    <a:pt x="247" y="182"/>
                    <a:pt x="247" y="182"/>
                  </a:cubicBezTo>
                  <a:cubicBezTo>
                    <a:pt x="247" y="178"/>
                    <a:pt x="247" y="178"/>
                    <a:pt x="247" y="178"/>
                  </a:cubicBezTo>
                  <a:cubicBezTo>
                    <a:pt x="247" y="117"/>
                    <a:pt x="247" y="117"/>
                    <a:pt x="247" y="117"/>
                  </a:cubicBezTo>
                  <a:cubicBezTo>
                    <a:pt x="247" y="115"/>
                    <a:pt x="248" y="113"/>
                    <a:pt x="249" y="113"/>
                  </a:cubicBezTo>
                  <a:cubicBezTo>
                    <a:pt x="249" y="113"/>
                    <a:pt x="250" y="113"/>
                    <a:pt x="250" y="114"/>
                  </a:cubicBezTo>
                  <a:cubicBezTo>
                    <a:pt x="251" y="115"/>
                    <a:pt x="251" y="115"/>
                    <a:pt x="251" y="115"/>
                  </a:cubicBezTo>
                  <a:cubicBezTo>
                    <a:pt x="326" y="201"/>
                    <a:pt x="326" y="201"/>
                    <a:pt x="326" y="201"/>
                  </a:cubicBezTo>
                  <a:cubicBezTo>
                    <a:pt x="328" y="203"/>
                    <a:pt x="328" y="203"/>
                    <a:pt x="328" y="203"/>
                  </a:cubicBezTo>
                  <a:cubicBezTo>
                    <a:pt x="329" y="204"/>
                    <a:pt x="329" y="204"/>
                    <a:pt x="330" y="204"/>
                  </a:cubicBezTo>
                  <a:cubicBezTo>
                    <a:pt x="332" y="204"/>
                    <a:pt x="332" y="203"/>
                    <a:pt x="333" y="202"/>
                  </a:cubicBezTo>
                  <a:cubicBezTo>
                    <a:pt x="333" y="200"/>
                    <a:pt x="333" y="196"/>
                    <a:pt x="333" y="190"/>
                  </a:cubicBezTo>
                  <a:cubicBezTo>
                    <a:pt x="333" y="115"/>
                    <a:pt x="333" y="115"/>
                    <a:pt x="333" y="115"/>
                  </a:cubicBezTo>
                  <a:cubicBezTo>
                    <a:pt x="333" y="109"/>
                    <a:pt x="333" y="109"/>
                    <a:pt x="333" y="109"/>
                  </a:cubicBezTo>
                  <a:close/>
                  <a:moveTo>
                    <a:pt x="463" y="109"/>
                  </a:moveTo>
                  <a:cubicBezTo>
                    <a:pt x="463" y="99"/>
                    <a:pt x="463" y="99"/>
                    <a:pt x="463" y="99"/>
                  </a:cubicBezTo>
                  <a:cubicBezTo>
                    <a:pt x="463" y="94"/>
                    <a:pt x="463" y="90"/>
                    <a:pt x="465" y="88"/>
                  </a:cubicBezTo>
                  <a:cubicBezTo>
                    <a:pt x="466" y="85"/>
                    <a:pt x="468" y="84"/>
                    <a:pt x="472" y="83"/>
                  </a:cubicBezTo>
                  <a:cubicBezTo>
                    <a:pt x="473" y="83"/>
                    <a:pt x="474" y="82"/>
                    <a:pt x="474" y="81"/>
                  </a:cubicBezTo>
                  <a:cubicBezTo>
                    <a:pt x="474" y="80"/>
                    <a:pt x="473" y="80"/>
                    <a:pt x="471" y="80"/>
                  </a:cubicBezTo>
                  <a:cubicBezTo>
                    <a:pt x="470" y="80"/>
                    <a:pt x="469" y="80"/>
                    <a:pt x="467" y="80"/>
                  </a:cubicBezTo>
                  <a:cubicBezTo>
                    <a:pt x="465" y="80"/>
                    <a:pt x="462" y="81"/>
                    <a:pt x="458" y="81"/>
                  </a:cubicBezTo>
                  <a:cubicBezTo>
                    <a:pt x="451" y="81"/>
                    <a:pt x="445" y="80"/>
                    <a:pt x="441" y="80"/>
                  </a:cubicBezTo>
                  <a:cubicBezTo>
                    <a:pt x="440" y="80"/>
                    <a:pt x="438" y="80"/>
                    <a:pt x="438" y="80"/>
                  </a:cubicBezTo>
                  <a:cubicBezTo>
                    <a:pt x="436" y="80"/>
                    <a:pt x="435" y="80"/>
                    <a:pt x="435" y="81"/>
                  </a:cubicBezTo>
                  <a:cubicBezTo>
                    <a:pt x="435" y="83"/>
                    <a:pt x="436" y="83"/>
                    <a:pt x="438" y="84"/>
                  </a:cubicBezTo>
                  <a:cubicBezTo>
                    <a:pt x="444" y="85"/>
                    <a:pt x="448" y="86"/>
                    <a:pt x="450" y="88"/>
                  </a:cubicBezTo>
                  <a:cubicBezTo>
                    <a:pt x="453" y="90"/>
                    <a:pt x="454" y="94"/>
                    <a:pt x="455" y="99"/>
                  </a:cubicBezTo>
                  <a:cubicBezTo>
                    <a:pt x="456" y="120"/>
                    <a:pt x="456" y="120"/>
                    <a:pt x="456" y="120"/>
                  </a:cubicBezTo>
                  <a:cubicBezTo>
                    <a:pt x="456" y="132"/>
                    <a:pt x="456" y="132"/>
                    <a:pt x="456" y="132"/>
                  </a:cubicBezTo>
                  <a:cubicBezTo>
                    <a:pt x="456" y="176"/>
                    <a:pt x="456" y="176"/>
                    <a:pt x="456" y="176"/>
                  </a:cubicBezTo>
                  <a:cubicBezTo>
                    <a:pt x="456" y="177"/>
                    <a:pt x="455" y="177"/>
                    <a:pt x="455" y="177"/>
                  </a:cubicBezTo>
                  <a:cubicBezTo>
                    <a:pt x="454" y="178"/>
                    <a:pt x="454" y="177"/>
                    <a:pt x="452" y="175"/>
                  </a:cubicBezTo>
                  <a:cubicBezTo>
                    <a:pt x="370" y="82"/>
                    <a:pt x="370" y="82"/>
                    <a:pt x="370" y="82"/>
                  </a:cubicBezTo>
                  <a:cubicBezTo>
                    <a:pt x="369" y="81"/>
                    <a:pt x="367" y="80"/>
                    <a:pt x="366" y="80"/>
                  </a:cubicBezTo>
                  <a:cubicBezTo>
                    <a:pt x="365" y="80"/>
                    <a:pt x="364" y="80"/>
                    <a:pt x="362" y="80"/>
                  </a:cubicBezTo>
                  <a:cubicBezTo>
                    <a:pt x="361" y="80"/>
                    <a:pt x="361" y="80"/>
                    <a:pt x="361" y="80"/>
                  </a:cubicBezTo>
                  <a:cubicBezTo>
                    <a:pt x="355" y="80"/>
                    <a:pt x="355" y="80"/>
                    <a:pt x="355" y="80"/>
                  </a:cubicBezTo>
                  <a:cubicBezTo>
                    <a:pt x="351" y="80"/>
                    <a:pt x="351" y="80"/>
                    <a:pt x="351" y="80"/>
                  </a:cubicBezTo>
                  <a:cubicBezTo>
                    <a:pt x="351" y="80"/>
                    <a:pt x="350" y="80"/>
                    <a:pt x="350" y="80"/>
                  </a:cubicBezTo>
                  <a:cubicBezTo>
                    <a:pt x="349" y="80"/>
                    <a:pt x="348" y="80"/>
                    <a:pt x="348" y="81"/>
                  </a:cubicBezTo>
                  <a:cubicBezTo>
                    <a:pt x="348" y="82"/>
                    <a:pt x="349" y="83"/>
                    <a:pt x="350" y="83"/>
                  </a:cubicBezTo>
                  <a:cubicBezTo>
                    <a:pt x="357" y="84"/>
                    <a:pt x="361" y="87"/>
                    <a:pt x="365" y="93"/>
                  </a:cubicBezTo>
                  <a:cubicBezTo>
                    <a:pt x="368" y="99"/>
                    <a:pt x="369" y="107"/>
                    <a:pt x="369" y="118"/>
                  </a:cubicBezTo>
                  <a:cubicBezTo>
                    <a:pt x="369" y="178"/>
                    <a:pt x="369" y="178"/>
                    <a:pt x="369" y="178"/>
                  </a:cubicBezTo>
                  <a:cubicBezTo>
                    <a:pt x="369" y="185"/>
                    <a:pt x="369" y="190"/>
                    <a:pt x="367" y="192"/>
                  </a:cubicBezTo>
                  <a:cubicBezTo>
                    <a:pt x="365" y="195"/>
                    <a:pt x="362" y="198"/>
                    <a:pt x="357" y="199"/>
                  </a:cubicBezTo>
                  <a:cubicBezTo>
                    <a:pt x="355" y="200"/>
                    <a:pt x="354" y="201"/>
                    <a:pt x="354" y="202"/>
                  </a:cubicBezTo>
                  <a:cubicBezTo>
                    <a:pt x="354" y="203"/>
                    <a:pt x="355" y="203"/>
                    <a:pt x="357" y="203"/>
                  </a:cubicBezTo>
                  <a:cubicBezTo>
                    <a:pt x="357" y="203"/>
                    <a:pt x="358" y="203"/>
                    <a:pt x="360" y="203"/>
                  </a:cubicBezTo>
                  <a:cubicBezTo>
                    <a:pt x="362" y="203"/>
                    <a:pt x="364" y="202"/>
                    <a:pt x="367" y="202"/>
                  </a:cubicBezTo>
                  <a:cubicBezTo>
                    <a:pt x="371" y="202"/>
                    <a:pt x="371" y="202"/>
                    <a:pt x="371" y="202"/>
                  </a:cubicBezTo>
                  <a:cubicBezTo>
                    <a:pt x="380" y="203"/>
                    <a:pt x="380" y="203"/>
                    <a:pt x="380" y="203"/>
                  </a:cubicBezTo>
                  <a:cubicBezTo>
                    <a:pt x="384" y="203"/>
                    <a:pt x="387" y="203"/>
                    <a:pt x="388" y="203"/>
                  </a:cubicBezTo>
                  <a:cubicBezTo>
                    <a:pt x="389" y="203"/>
                    <a:pt x="390" y="203"/>
                    <a:pt x="390" y="203"/>
                  </a:cubicBezTo>
                  <a:cubicBezTo>
                    <a:pt x="392" y="203"/>
                    <a:pt x="392" y="203"/>
                    <a:pt x="392" y="202"/>
                  </a:cubicBezTo>
                  <a:cubicBezTo>
                    <a:pt x="392" y="200"/>
                    <a:pt x="391" y="200"/>
                    <a:pt x="389" y="199"/>
                  </a:cubicBezTo>
                  <a:cubicBezTo>
                    <a:pt x="385" y="199"/>
                    <a:pt x="381" y="198"/>
                    <a:pt x="380" y="196"/>
                  </a:cubicBezTo>
                  <a:cubicBezTo>
                    <a:pt x="378" y="195"/>
                    <a:pt x="377" y="192"/>
                    <a:pt x="377" y="188"/>
                  </a:cubicBezTo>
                  <a:cubicBezTo>
                    <a:pt x="377" y="182"/>
                    <a:pt x="377" y="182"/>
                    <a:pt x="377" y="182"/>
                  </a:cubicBezTo>
                  <a:cubicBezTo>
                    <a:pt x="377" y="178"/>
                    <a:pt x="377" y="178"/>
                    <a:pt x="377" y="178"/>
                  </a:cubicBezTo>
                  <a:cubicBezTo>
                    <a:pt x="377" y="117"/>
                    <a:pt x="377" y="117"/>
                    <a:pt x="377" y="117"/>
                  </a:cubicBezTo>
                  <a:cubicBezTo>
                    <a:pt x="377" y="115"/>
                    <a:pt x="377" y="113"/>
                    <a:pt x="378" y="113"/>
                  </a:cubicBezTo>
                  <a:cubicBezTo>
                    <a:pt x="379" y="113"/>
                    <a:pt x="379" y="113"/>
                    <a:pt x="380" y="114"/>
                  </a:cubicBezTo>
                  <a:cubicBezTo>
                    <a:pt x="380" y="115"/>
                    <a:pt x="380" y="115"/>
                    <a:pt x="380" y="115"/>
                  </a:cubicBezTo>
                  <a:cubicBezTo>
                    <a:pt x="456" y="201"/>
                    <a:pt x="456" y="201"/>
                    <a:pt x="456" y="201"/>
                  </a:cubicBezTo>
                  <a:cubicBezTo>
                    <a:pt x="458" y="203"/>
                    <a:pt x="458" y="203"/>
                    <a:pt x="458" y="203"/>
                  </a:cubicBezTo>
                  <a:cubicBezTo>
                    <a:pt x="458" y="204"/>
                    <a:pt x="459" y="204"/>
                    <a:pt x="460" y="204"/>
                  </a:cubicBezTo>
                  <a:cubicBezTo>
                    <a:pt x="461" y="204"/>
                    <a:pt x="462" y="203"/>
                    <a:pt x="462" y="202"/>
                  </a:cubicBezTo>
                  <a:cubicBezTo>
                    <a:pt x="463" y="200"/>
                    <a:pt x="463" y="196"/>
                    <a:pt x="463" y="190"/>
                  </a:cubicBezTo>
                  <a:cubicBezTo>
                    <a:pt x="463" y="115"/>
                    <a:pt x="463" y="115"/>
                    <a:pt x="463" y="115"/>
                  </a:cubicBezTo>
                  <a:cubicBezTo>
                    <a:pt x="463" y="109"/>
                    <a:pt x="463" y="109"/>
                    <a:pt x="463" y="109"/>
                  </a:cubicBezTo>
                  <a:close/>
                  <a:moveTo>
                    <a:pt x="512" y="88"/>
                  </a:moveTo>
                  <a:cubicBezTo>
                    <a:pt x="513" y="87"/>
                    <a:pt x="515" y="87"/>
                    <a:pt x="519" y="87"/>
                  </a:cubicBezTo>
                  <a:cubicBezTo>
                    <a:pt x="533" y="87"/>
                    <a:pt x="533" y="87"/>
                    <a:pt x="533" y="87"/>
                  </a:cubicBezTo>
                  <a:cubicBezTo>
                    <a:pt x="542" y="87"/>
                    <a:pt x="548" y="87"/>
                    <a:pt x="552" y="88"/>
                  </a:cubicBezTo>
                  <a:cubicBezTo>
                    <a:pt x="555" y="89"/>
                    <a:pt x="558" y="91"/>
                    <a:pt x="559" y="94"/>
                  </a:cubicBezTo>
                  <a:cubicBezTo>
                    <a:pt x="559" y="95"/>
                    <a:pt x="560" y="97"/>
                    <a:pt x="560" y="99"/>
                  </a:cubicBezTo>
                  <a:cubicBezTo>
                    <a:pt x="560" y="101"/>
                    <a:pt x="560" y="101"/>
                    <a:pt x="560" y="101"/>
                  </a:cubicBezTo>
                  <a:cubicBezTo>
                    <a:pt x="560" y="103"/>
                    <a:pt x="560" y="104"/>
                    <a:pt x="562" y="104"/>
                  </a:cubicBezTo>
                  <a:cubicBezTo>
                    <a:pt x="563" y="104"/>
                    <a:pt x="563" y="104"/>
                    <a:pt x="564" y="103"/>
                  </a:cubicBezTo>
                  <a:cubicBezTo>
                    <a:pt x="564" y="102"/>
                    <a:pt x="564" y="100"/>
                    <a:pt x="564" y="96"/>
                  </a:cubicBezTo>
                  <a:cubicBezTo>
                    <a:pt x="565" y="91"/>
                    <a:pt x="565" y="91"/>
                    <a:pt x="565" y="91"/>
                  </a:cubicBezTo>
                  <a:cubicBezTo>
                    <a:pt x="565" y="87"/>
                    <a:pt x="565" y="85"/>
                    <a:pt x="566" y="84"/>
                  </a:cubicBezTo>
                  <a:cubicBezTo>
                    <a:pt x="566" y="83"/>
                    <a:pt x="566" y="82"/>
                    <a:pt x="566" y="82"/>
                  </a:cubicBezTo>
                  <a:cubicBezTo>
                    <a:pt x="566" y="80"/>
                    <a:pt x="565" y="79"/>
                    <a:pt x="563" y="79"/>
                  </a:cubicBezTo>
                  <a:cubicBezTo>
                    <a:pt x="562" y="79"/>
                    <a:pt x="561" y="79"/>
                    <a:pt x="559" y="80"/>
                  </a:cubicBezTo>
                  <a:cubicBezTo>
                    <a:pt x="559" y="80"/>
                    <a:pt x="556" y="80"/>
                    <a:pt x="553" y="80"/>
                  </a:cubicBezTo>
                  <a:cubicBezTo>
                    <a:pt x="540" y="81"/>
                    <a:pt x="540" y="81"/>
                    <a:pt x="540" y="81"/>
                  </a:cubicBezTo>
                  <a:cubicBezTo>
                    <a:pt x="535" y="81"/>
                    <a:pt x="528" y="81"/>
                    <a:pt x="521" y="81"/>
                  </a:cubicBezTo>
                  <a:cubicBezTo>
                    <a:pt x="509" y="81"/>
                    <a:pt x="499" y="81"/>
                    <a:pt x="490" y="80"/>
                  </a:cubicBezTo>
                  <a:cubicBezTo>
                    <a:pt x="488" y="79"/>
                    <a:pt x="486" y="79"/>
                    <a:pt x="484" y="79"/>
                  </a:cubicBezTo>
                  <a:cubicBezTo>
                    <a:pt x="482" y="79"/>
                    <a:pt x="480" y="80"/>
                    <a:pt x="480" y="82"/>
                  </a:cubicBezTo>
                  <a:cubicBezTo>
                    <a:pt x="480" y="83"/>
                    <a:pt x="481" y="83"/>
                    <a:pt x="483" y="83"/>
                  </a:cubicBezTo>
                  <a:cubicBezTo>
                    <a:pt x="488" y="83"/>
                    <a:pt x="492" y="85"/>
                    <a:pt x="494" y="88"/>
                  </a:cubicBezTo>
                  <a:cubicBezTo>
                    <a:pt x="496" y="91"/>
                    <a:pt x="497" y="96"/>
                    <a:pt x="497" y="105"/>
                  </a:cubicBezTo>
                  <a:cubicBezTo>
                    <a:pt x="497" y="180"/>
                    <a:pt x="497" y="180"/>
                    <a:pt x="497" y="180"/>
                  </a:cubicBezTo>
                  <a:cubicBezTo>
                    <a:pt x="496" y="186"/>
                    <a:pt x="496" y="186"/>
                    <a:pt x="496" y="186"/>
                  </a:cubicBezTo>
                  <a:cubicBezTo>
                    <a:pt x="496" y="193"/>
                    <a:pt x="494" y="198"/>
                    <a:pt x="490" y="199"/>
                  </a:cubicBezTo>
                  <a:cubicBezTo>
                    <a:pt x="487" y="200"/>
                    <a:pt x="487" y="200"/>
                    <a:pt x="487" y="200"/>
                  </a:cubicBezTo>
                  <a:cubicBezTo>
                    <a:pt x="485" y="200"/>
                    <a:pt x="484" y="201"/>
                    <a:pt x="484" y="202"/>
                  </a:cubicBezTo>
                  <a:cubicBezTo>
                    <a:pt x="484" y="203"/>
                    <a:pt x="485" y="204"/>
                    <a:pt x="487" y="204"/>
                  </a:cubicBezTo>
                  <a:cubicBezTo>
                    <a:pt x="488" y="204"/>
                    <a:pt x="490" y="204"/>
                    <a:pt x="492" y="203"/>
                  </a:cubicBezTo>
                  <a:cubicBezTo>
                    <a:pt x="496" y="202"/>
                    <a:pt x="503" y="202"/>
                    <a:pt x="514" y="202"/>
                  </a:cubicBezTo>
                  <a:cubicBezTo>
                    <a:pt x="521" y="202"/>
                    <a:pt x="531" y="203"/>
                    <a:pt x="542" y="204"/>
                  </a:cubicBezTo>
                  <a:cubicBezTo>
                    <a:pt x="545" y="204"/>
                    <a:pt x="547" y="204"/>
                    <a:pt x="549" y="204"/>
                  </a:cubicBezTo>
                  <a:cubicBezTo>
                    <a:pt x="557" y="204"/>
                    <a:pt x="564" y="201"/>
                    <a:pt x="569" y="194"/>
                  </a:cubicBezTo>
                  <a:cubicBezTo>
                    <a:pt x="573" y="189"/>
                    <a:pt x="575" y="185"/>
                    <a:pt x="575" y="181"/>
                  </a:cubicBezTo>
                  <a:cubicBezTo>
                    <a:pt x="575" y="179"/>
                    <a:pt x="575" y="178"/>
                    <a:pt x="574" y="178"/>
                  </a:cubicBezTo>
                  <a:cubicBezTo>
                    <a:pt x="573" y="178"/>
                    <a:pt x="572" y="179"/>
                    <a:pt x="572" y="180"/>
                  </a:cubicBezTo>
                  <a:cubicBezTo>
                    <a:pt x="565" y="190"/>
                    <a:pt x="550" y="196"/>
                    <a:pt x="527" y="196"/>
                  </a:cubicBezTo>
                  <a:cubicBezTo>
                    <a:pt x="519" y="196"/>
                    <a:pt x="515" y="195"/>
                    <a:pt x="513" y="194"/>
                  </a:cubicBezTo>
                  <a:cubicBezTo>
                    <a:pt x="511" y="193"/>
                    <a:pt x="510" y="189"/>
                    <a:pt x="510" y="184"/>
                  </a:cubicBezTo>
                  <a:cubicBezTo>
                    <a:pt x="510" y="151"/>
                    <a:pt x="510" y="151"/>
                    <a:pt x="510" y="151"/>
                  </a:cubicBezTo>
                  <a:cubicBezTo>
                    <a:pt x="510" y="149"/>
                    <a:pt x="510" y="149"/>
                    <a:pt x="510" y="149"/>
                  </a:cubicBezTo>
                  <a:cubicBezTo>
                    <a:pt x="510" y="147"/>
                    <a:pt x="511" y="146"/>
                    <a:pt x="512" y="145"/>
                  </a:cubicBezTo>
                  <a:cubicBezTo>
                    <a:pt x="513" y="144"/>
                    <a:pt x="514" y="144"/>
                    <a:pt x="517" y="144"/>
                  </a:cubicBezTo>
                  <a:cubicBezTo>
                    <a:pt x="537" y="144"/>
                    <a:pt x="537" y="144"/>
                    <a:pt x="537" y="144"/>
                  </a:cubicBezTo>
                  <a:cubicBezTo>
                    <a:pt x="542" y="144"/>
                    <a:pt x="546" y="145"/>
                    <a:pt x="548" y="146"/>
                  </a:cubicBezTo>
                  <a:cubicBezTo>
                    <a:pt x="550" y="148"/>
                    <a:pt x="552" y="150"/>
                    <a:pt x="552" y="154"/>
                  </a:cubicBezTo>
                  <a:cubicBezTo>
                    <a:pt x="553" y="157"/>
                    <a:pt x="553" y="157"/>
                    <a:pt x="553" y="157"/>
                  </a:cubicBezTo>
                  <a:cubicBezTo>
                    <a:pt x="553" y="158"/>
                    <a:pt x="554" y="159"/>
                    <a:pt x="555" y="159"/>
                  </a:cubicBezTo>
                  <a:cubicBezTo>
                    <a:pt x="556" y="159"/>
                    <a:pt x="557" y="158"/>
                    <a:pt x="557" y="157"/>
                  </a:cubicBezTo>
                  <a:cubicBezTo>
                    <a:pt x="557" y="156"/>
                    <a:pt x="557" y="155"/>
                    <a:pt x="557" y="154"/>
                  </a:cubicBezTo>
                  <a:cubicBezTo>
                    <a:pt x="556" y="150"/>
                    <a:pt x="556" y="147"/>
                    <a:pt x="556" y="143"/>
                  </a:cubicBezTo>
                  <a:cubicBezTo>
                    <a:pt x="556" y="138"/>
                    <a:pt x="556" y="133"/>
                    <a:pt x="557" y="127"/>
                  </a:cubicBezTo>
                  <a:cubicBezTo>
                    <a:pt x="557" y="127"/>
                    <a:pt x="557" y="126"/>
                    <a:pt x="557" y="125"/>
                  </a:cubicBezTo>
                  <a:cubicBezTo>
                    <a:pt x="557" y="124"/>
                    <a:pt x="556" y="123"/>
                    <a:pt x="555" y="123"/>
                  </a:cubicBezTo>
                  <a:cubicBezTo>
                    <a:pt x="554" y="123"/>
                    <a:pt x="553" y="124"/>
                    <a:pt x="553" y="125"/>
                  </a:cubicBezTo>
                  <a:cubicBezTo>
                    <a:pt x="552" y="129"/>
                    <a:pt x="551" y="132"/>
                    <a:pt x="550" y="133"/>
                  </a:cubicBezTo>
                  <a:cubicBezTo>
                    <a:pt x="549" y="134"/>
                    <a:pt x="547" y="135"/>
                    <a:pt x="544" y="135"/>
                  </a:cubicBezTo>
                  <a:cubicBezTo>
                    <a:pt x="540" y="136"/>
                    <a:pt x="536" y="136"/>
                    <a:pt x="529" y="136"/>
                  </a:cubicBezTo>
                  <a:cubicBezTo>
                    <a:pt x="516" y="136"/>
                    <a:pt x="516" y="136"/>
                    <a:pt x="516" y="136"/>
                  </a:cubicBezTo>
                  <a:cubicBezTo>
                    <a:pt x="513" y="136"/>
                    <a:pt x="511" y="136"/>
                    <a:pt x="511" y="136"/>
                  </a:cubicBezTo>
                  <a:cubicBezTo>
                    <a:pt x="510" y="135"/>
                    <a:pt x="510" y="133"/>
                    <a:pt x="510" y="131"/>
                  </a:cubicBezTo>
                  <a:cubicBezTo>
                    <a:pt x="510" y="95"/>
                    <a:pt x="510" y="95"/>
                    <a:pt x="510" y="95"/>
                  </a:cubicBezTo>
                  <a:cubicBezTo>
                    <a:pt x="510" y="91"/>
                    <a:pt x="511" y="89"/>
                    <a:pt x="512" y="88"/>
                  </a:cubicBezTo>
                  <a:close/>
                  <a:moveTo>
                    <a:pt x="603" y="87"/>
                  </a:moveTo>
                  <a:cubicBezTo>
                    <a:pt x="596" y="93"/>
                    <a:pt x="593" y="101"/>
                    <a:pt x="593" y="111"/>
                  </a:cubicBezTo>
                  <a:cubicBezTo>
                    <a:pt x="593" y="119"/>
                    <a:pt x="595" y="126"/>
                    <a:pt x="601" y="132"/>
                  </a:cubicBezTo>
                  <a:cubicBezTo>
                    <a:pt x="606" y="137"/>
                    <a:pt x="616" y="142"/>
                    <a:pt x="629" y="147"/>
                  </a:cubicBezTo>
                  <a:cubicBezTo>
                    <a:pt x="642" y="151"/>
                    <a:pt x="649" y="154"/>
                    <a:pt x="652" y="157"/>
                  </a:cubicBezTo>
                  <a:cubicBezTo>
                    <a:pt x="657" y="161"/>
                    <a:pt x="660" y="167"/>
                    <a:pt x="660" y="173"/>
                  </a:cubicBezTo>
                  <a:cubicBezTo>
                    <a:pt x="660" y="180"/>
                    <a:pt x="657" y="186"/>
                    <a:pt x="651" y="191"/>
                  </a:cubicBezTo>
                  <a:cubicBezTo>
                    <a:pt x="646" y="196"/>
                    <a:pt x="639" y="198"/>
                    <a:pt x="631" y="198"/>
                  </a:cubicBezTo>
                  <a:cubicBezTo>
                    <a:pt x="623" y="198"/>
                    <a:pt x="615" y="196"/>
                    <a:pt x="608" y="191"/>
                  </a:cubicBezTo>
                  <a:cubicBezTo>
                    <a:pt x="601" y="186"/>
                    <a:pt x="597" y="179"/>
                    <a:pt x="595" y="172"/>
                  </a:cubicBezTo>
                  <a:cubicBezTo>
                    <a:pt x="594" y="169"/>
                    <a:pt x="593" y="168"/>
                    <a:pt x="592" y="168"/>
                  </a:cubicBezTo>
                  <a:cubicBezTo>
                    <a:pt x="591" y="168"/>
                    <a:pt x="590" y="168"/>
                    <a:pt x="590" y="170"/>
                  </a:cubicBezTo>
                  <a:cubicBezTo>
                    <a:pt x="590" y="172"/>
                    <a:pt x="591" y="176"/>
                    <a:pt x="592" y="182"/>
                  </a:cubicBezTo>
                  <a:cubicBezTo>
                    <a:pt x="594" y="187"/>
                    <a:pt x="594" y="189"/>
                    <a:pt x="595" y="190"/>
                  </a:cubicBezTo>
                  <a:cubicBezTo>
                    <a:pt x="595" y="193"/>
                    <a:pt x="596" y="195"/>
                    <a:pt x="596" y="196"/>
                  </a:cubicBezTo>
                  <a:cubicBezTo>
                    <a:pt x="596" y="197"/>
                    <a:pt x="597" y="198"/>
                    <a:pt x="598" y="198"/>
                  </a:cubicBezTo>
                  <a:cubicBezTo>
                    <a:pt x="601" y="200"/>
                    <a:pt x="605" y="202"/>
                    <a:pt x="610" y="203"/>
                  </a:cubicBezTo>
                  <a:cubicBezTo>
                    <a:pt x="616" y="204"/>
                    <a:pt x="621" y="205"/>
                    <a:pt x="626" y="205"/>
                  </a:cubicBezTo>
                  <a:cubicBezTo>
                    <a:pt x="638" y="205"/>
                    <a:pt x="649" y="201"/>
                    <a:pt x="657" y="194"/>
                  </a:cubicBezTo>
                  <a:cubicBezTo>
                    <a:pt x="665" y="187"/>
                    <a:pt x="669" y="178"/>
                    <a:pt x="669" y="167"/>
                  </a:cubicBezTo>
                  <a:cubicBezTo>
                    <a:pt x="669" y="150"/>
                    <a:pt x="658" y="139"/>
                    <a:pt x="636" y="131"/>
                  </a:cubicBezTo>
                  <a:cubicBezTo>
                    <a:pt x="625" y="128"/>
                    <a:pt x="617" y="125"/>
                    <a:pt x="615" y="124"/>
                  </a:cubicBezTo>
                  <a:cubicBezTo>
                    <a:pt x="612" y="122"/>
                    <a:pt x="609" y="120"/>
                    <a:pt x="607" y="117"/>
                  </a:cubicBezTo>
                  <a:cubicBezTo>
                    <a:pt x="604" y="113"/>
                    <a:pt x="602" y="109"/>
                    <a:pt x="602" y="104"/>
                  </a:cubicBezTo>
                  <a:cubicBezTo>
                    <a:pt x="602" y="98"/>
                    <a:pt x="605" y="94"/>
                    <a:pt x="609" y="90"/>
                  </a:cubicBezTo>
                  <a:cubicBezTo>
                    <a:pt x="613" y="86"/>
                    <a:pt x="618" y="84"/>
                    <a:pt x="625" y="84"/>
                  </a:cubicBezTo>
                  <a:cubicBezTo>
                    <a:pt x="633" y="84"/>
                    <a:pt x="640" y="86"/>
                    <a:pt x="647" y="90"/>
                  </a:cubicBezTo>
                  <a:cubicBezTo>
                    <a:pt x="653" y="95"/>
                    <a:pt x="658" y="100"/>
                    <a:pt x="660" y="106"/>
                  </a:cubicBezTo>
                  <a:cubicBezTo>
                    <a:pt x="661" y="109"/>
                    <a:pt x="662" y="111"/>
                    <a:pt x="663" y="111"/>
                  </a:cubicBezTo>
                  <a:cubicBezTo>
                    <a:pt x="664" y="111"/>
                    <a:pt x="665" y="110"/>
                    <a:pt x="665" y="108"/>
                  </a:cubicBezTo>
                  <a:cubicBezTo>
                    <a:pt x="665" y="107"/>
                    <a:pt x="665" y="106"/>
                    <a:pt x="664" y="104"/>
                  </a:cubicBezTo>
                  <a:cubicBezTo>
                    <a:pt x="663" y="95"/>
                    <a:pt x="663" y="95"/>
                    <a:pt x="663" y="95"/>
                  </a:cubicBezTo>
                  <a:cubicBezTo>
                    <a:pt x="662" y="90"/>
                    <a:pt x="662" y="87"/>
                    <a:pt x="662" y="86"/>
                  </a:cubicBezTo>
                  <a:cubicBezTo>
                    <a:pt x="662" y="83"/>
                    <a:pt x="661" y="81"/>
                    <a:pt x="659" y="82"/>
                  </a:cubicBezTo>
                  <a:cubicBezTo>
                    <a:pt x="659" y="82"/>
                    <a:pt x="659" y="82"/>
                    <a:pt x="658" y="82"/>
                  </a:cubicBezTo>
                  <a:cubicBezTo>
                    <a:pt x="657" y="83"/>
                    <a:pt x="657" y="83"/>
                    <a:pt x="657" y="83"/>
                  </a:cubicBezTo>
                  <a:cubicBezTo>
                    <a:pt x="656" y="84"/>
                    <a:pt x="656" y="84"/>
                    <a:pt x="655" y="84"/>
                  </a:cubicBezTo>
                  <a:cubicBezTo>
                    <a:pt x="655" y="84"/>
                    <a:pt x="654" y="84"/>
                    <a:pt x="653" y="84"/>
                  </a:cubicBezTo>
                  <a:cubicBezTo>
                    <a:pt x="647" y="81"/>
                    <a:pt x="647" y="81"/>
                    <a:pt x="647" y="81"/>
                  </a:cubicBezTo>
                  <a:cubicBezTo>
                    <a:pt x="643" y="79"/>
                    <a:pt x="638" y="78"/>
                    <a:pt x="631" y="78"/>
                  </a:cubicBezTo>
                  <a:cubicBezTo>
                    <a:pt x="620" y="78"/>
                    <a:pt x="611" y="81"/>
                    <a:pt x="603" y="87"/>
                  </a:cubicBezTo>
                  <a:close/>
                  <a:moveTo>
                    <a:pt x="700" y="87"/>
                  </a:moveTo>
                  <a:cubicBezTo>
                    <a:pt x="692" y="93"/>
                    <a:pt x="689" y="101"/>
                    <a:pt x="689" y="111"/>
                  </a:cubicBezTo>
                  <a:cubicBezTo>
                    <a:pt x="689" y="119"/>
                    <a:pt x="692" y="126"/>
                    <a:pt x="697" y="132"/>
                  </a:cubicBezTo>
                  <a:cubicBezTo>
                    <a:pt x="703" y="137"/>
                    <a:pt x="712" y="142"/>
                    <a:pt x="725" y="147"/>
                  </a:cubicBezTo>
                  <a:cubicBezTo>
                    <a:pt x="738" y="151"/>
                    <a:pt x="746" y="154"/>
                    <a:pt x="748" y="157"/>
                  </a:cubicBezTo>
                  <a:cubicBezTo>
                    <a:pt x="754" y="161"/>
                    <a:pt x="756" y="167"/>
                    <a:pt x="756" y="173"/>
                  </a:cubicBezTo>
                  <a:cubicBezTo>
                    <a:pt x="756" y="180"/>
                    <a:pt x="753" y="186"/>
                    <a:pt x="748" y="191"/>
                  </a:cubicBezTo>
                  <a:cubicBezTo>
                    <a:pt x="742" y="196"/>
                    <a:pt x="735" y="198"/>
                    <a:pt x="727" y="198"/>
                  </a:cubicBezTo>
                  <a:cubicBezTo>
                    <a:pt x="719" y="198"/>
                    <a:pt x="711" y="196"/>
                    <a:pt x="704" y="191"/>
                  </a:cubicBezTo>
                  <a:cubicBezTo>
                    <a:pt x="698" y="186"/>
                    <a:pt x="693" y="179"/>
                    <a:pt x="691" y="172"/>
                  </a:cubicBezTo>
                  <a:cubicBezTo>
                    <a:pt x="690" y="169"/>
                    <a:pt x="689" y="168"/>
                    <a:pt x="688" y="168"/>
                  </a:cubicBezTo>
                  <a:cubicBezTo>
                    <a:pt x="687" y="168"/>
                    <a:pt x="686" y="168"/>
                    <a:pt x="686" y="170"/>
                  </a:cubicBezTo>
                  <a:cubicBezTo>
                    <a:pt x="686" y="172"/>
                    <a:pt x="687" y="176"/>
                    <a:pt x="688" y="182"/>
                  </a:cubicBezTo>
                  <a:cubicBezTo>
                    <a:pt x="690" y="187"/>
                    <a:pt x="691" y="189"/>
                    <a:pt x="691" y="190"/>
                  </a:cubicBezTo>
                  <a:cubicBezTo>
                    <a:pt x="691" y="193"/>
                    <a:pt x="692" y="195"/>
                    <a:pt x="692" y="196"/>
                  </a:cubicBezTo>
                  <a:cubicBezTo>
                    <a:pt x="693" y="197"/>
                    <a:pt x="693" y="198"/>
                    <a:pt x="694" y="198"/>
                  </a:cubicBezTo>
                  <a:cubicBezTo>
                    <a:pt x="697" y="200"/>
                    <a:pt x="701" y="202"/>
                    <a:pt x="707" y="203"/>
                  </a:cubicBezTo>
                  <a:cubicBezTo>
                    <a:pt x="712" y="204"/>
                    <a:pt x="717" y="205"/>
                    <a:pt x="722" y="205"/>
                  </a:cubicBezTo>
                  <a:cubicBezTo>
                    <a:pt x="734" y="205"/>
                    <a:pt x="745" y="201"/>
                    <a:pt x="753" y="194"/>
                  </a:cubicBezTo>
                  <a:cubicBezTo>
                    <a:pt x="761" y="187"/>
                    <a:pt x="765" y="178"/>
                    <a:pt x="765" y="167"/>
                  </a:cubicBezTo>
                  <a:cubicBezTo>
                    <a:pt x="765" y="150"/>
                    <a:pt x="754" y="139"/>
                    <a:pt x="732" y="131"/>
                  </a:cubicBezTo>
                  <a:cubicBezTo>
                    <a:pt x="721" y="128"/>
                    <a:pt x="714" y="125"/>
                    <a:pt x="711" y="124"/>
                  </a:cubicBezTo>
                  <a:cubicBezTo>
                    <a:pt x="708" y="122"/>
                    <a:pt x="705" y="120"/>
                    <a:pt x="703" y="117"/>
                  </a:cubicBezTo>
                  <a:cubicBezTo>
                    <a:pt x="700" y="113"/>
                    <a:pt x="699" y="109"/>
                    <a:pt x="699" y="104"/>
                  </a:cubicBezTo>
                  <a:cubicBezTo>
                    <a:pt x="699" y="98"/>
                    <a:pt x="701" y="94"/>
                    <a:pt x="705" y="90"/>
                  </a:cubicBezTo>
                  <a:cubicBezTo>
                    <a:pt x="709" y="86"/>
                    <a:pt x="715" y="84"/>
                    <a:pt x="721" y="84"/>
                  </a:cubicBezTo>
                  <a:cubicBezTo>
                    <a:pt x="729" y="84"/>
                    <a:pt x="736" y="86"/>
                    <a:pt x="743" y="90"/>
                  </a:cubicBezTo>
                  <a:cubicBezTo>
                    <a:pt x="750" y="95"/>
                    <a:pt x="754" y="100"/>
                    <a:pt x="756" y="106"/>
                  </a:cubicBezTo>
                  <a:cubicBezTo>
                    <a:pt x="757" y="109"/>
                    <a:pt x="758" y="111"/>
                    <a:pt x="759" y="111"/>
                  </a:cubicBezTo>
                  <a:cubicBezTo>
                    <a:pt x="760" y="111"/>
                    <a:pt x="761" y="110"/>
                    <a:pt x="761" y="108"/>
                  </a:cubicBezTo>
                  <a:cubicBezTo>
                    <a:pt x="761" y="107"/>
                    <a:pt x="761" y="106"/>
                    <a:pt x="760" y="104"/>
                  </a:cubicBezTo>
                  <a:cubicBezTo>
                    <a:pt x="759" y="95"/>
                    <a:pt x="759" y="95"/>
                    <a:pt x="759" y="95"/>
                  </a:cubicBezTo>
                  <a:cubicBezTo>
                    <a:pt x="758" y="90"/>
                    <a:pt x="758" y="87"/>
                    <a:pt x="758" y="86"/>
                  </a:cubicBezTo>
                  <a:cubicBezTo>
                    <a:pt x="758" y="83"/>
                    <a:pt x="757" y="81"/>
                    <a:pt x="756" y="82"/>
                  </a:cubicBezTo>
                  <a:cubicBezTo>
                    <a:pt x="755" y="82"/>
                    <a:pt x="755" y="82"/>
                    <a:pt x="755" y="82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753" y="84"/>
                    <a:pt x="752" y="84"/>
                    <a:pt x="751" y="84"/>
                  </a:cubicBezTo>
                  <a:cubicBezTo>
                    <a:pt x="751" y="84"/>
                    <a:pt x="750" y="84"/>
                    <a:pt x="750" y="84"/>
                  </a:cubicBezTo>
                  <a:cubicBezTo>
                    <a:pt x="743" y="81"/>
                    <a:pt x="743" y="81"/>
                    <a:pt x="743" y="81"/>
                  </a:cubicBezTo>
                  <a:cubicBezTo>
                    <a:pt x="739" y="79"/>
                    <a:pt x="734" y="78"/>
                    <a:pt x="727" y="78"/>
                  </a:cubicBezTo>
                  <a:cubicBezTo>
                    <a:pt x="716" y="78"/>
                    <a:pt x="707" y="81"/>
                    <a:pt x="700" y="87"/>
                  </a:cubicBezTo>
                  <a:close/>
                  <a:moveTo>
                    <a:pt x="808" y="88"/>
                  </a:moveTo>
                  <a:cubicBezTo>
                    <a:pt x="809" y="87"/>
                    <a:pt x="812" y="87"/>
                    <a:pt x="815" y="87"/>
                  </a:cubicBezTo>
                  <a:cubicBezTo>
                    <a:pt x="829" y="87"/>
                    <a:pt x="829" y="87"/>
                    <a:pt x="829" y="87"/>
                  </a:cubicBezTo>
                  <a:cubicBezTo>
                    <a:pt x="838" y="87"/>
                    <a:pt x="845" y="87"/>
                    <a:pt x="848" y="88"/>
                  </a:cubicBezTo>
                  <a:cubicBezTo>
                    <a:pt x="852" y="89"/>
                    <a:pt x="854" y="91"/>
                    <a:pt x="855" y="94"/>
                  </a:cubicBezTo>
                  <a:cubicBezTo>
                    <a:pt x="856" y="95"/>
                    <a:pt x="856" y="97"/>
                    <a:pt x="856" y="99"/>
                  </a:cubicBezTo>
                  <a:cubicBezTo>
                    <a:pt x="856" y="101"/>
                    <a:pt x="856" y="101"/>
                    <a:pt x="856" y="101"/>
                  </a:cubicBezTo>
                  <a:cubicBezTo>
                    <a:pt x="856" y="103"/>
                    <a:pt x="857" y="104"/>
                    <a:pt x="858" y="104"/>
                  </a:cubicBezTo>
                  <a:cubicBezTo>
                    <a:pt x="859" y="104"/>
                    <a:pt x="860" y="104"/>
                    <a:pt x="860" y="103"/>
                  </a:cubicBezTo>
                  <a:cubicBezTo>
                    <a:pt x="860" y="102"/>
                    <a:pt x="860" y="100"/>
                    <a:pt x="861" y="96"/>
                  </a:cubicBezTo>
                  <a:cubicBezTo>
                    <a:pt x="861" y="91"/>
                    <a:pt x="861" y="91"/>
                    <a:pt x="861" y="91"/>
                  </a:cubicBezTo>
                  <a:cubicBezTo>
                    <a:pt x="861" y="87"/>
                    <a:pt x="862" y="85"/>
                    <a:pt x="862" y="84"/>
                  </a:cubicBezTo>
                  <a:cubicBezTo>
                    <a:pt x="862" y="83"/>
                    <a:pt x="862" y="82"/>
                    <a:pt x="862" y="82"/>
                  </a:cubicBezTo>
                  <a:cubicBezTo>
                    <a:pt x="862" y="80"/>
                    <a:pt x="861" y="79"/>
                    <a:pt x="859" y="79"/>
                  </a:cubicBezTo>
                  <a:cubicBezTo>
                    <a:pt x="858" y="79"/>
                    <a:pt x="857" y="79"/>
                    <a:pt x="856" y="80"/>
                  </a:cubicBezTo>
                  <a:cubicBezTo>
                    <a:pt x="855" y="80"/>
                    <a:pt x="853" y="80"/>
                    <a:pt x="849" y="80"/>
                  </a:cubicBezTo>
                  <a:cubicBezTo>
                    <a:pt x="837" y="81"/>
                    <a:pt x="837" y="81"/>
                    <a:pt x="837" y="81"/>
                  </a:cubicBezTo>
                  <a:cubicBezTo>
                    <a:pt x="831" y="81"/>
                    <a:pt x="824" y="81"/>
                    <a:pt x="817" y="81"/>
                  </a:cubicBezTo>
                  <a:cubicBezTo>
                    <a:pt x="805" y="81"/>
                    <a:pt x="795" y="81"/>
                    <a:pt x="787" y="80"/>
                  </a:cubicBezTo>
                  <a:cubicBezTo>
                    <a:pt x="784" y="79"/>
                    <a:pt x="782" y="79"/>
                    <a:pt x="781" y="79"/>
                  </a:cubicBezTo>
                  <a:cubicBezTo>
                    <a:pt x="778" y="79"/>
                    <a:pt x="777" y="80"/>
                    <a:pt x="777" y="82"/>
                  </a:cubicBezTo>
                  <a:cubicBezTo>
                    <a:pt x="777" y="83"/>
                    <a:pt x="777" y="83"/>
                    <a:pt x="779" y="83"/>
                  </a:cubicBezTo>
                  <a:cubicBezTo>
                    <a:pt x="785" y="83"/>
                    <a:pt x="788" y="85"/>
                    <a:pt x="790" y="88"/>
                  </a:cubicBezTo>
                  <a:cubicBezTo>
                    <a:pt x="792" y="91"/>
                    <a:pt x="793" y="96"/>
                    <a:pt x="793" y="105"/>
                  </a:cubicBezTo>
                  <a:cubicBezTo>
                    <a:pt x="793" y="180"/>
                    <a:pt x="793" y="180"/>
                    <a:pt x="793" y="180"/>
                  </a:cubicBezTo>
                  <a:cubicBezTo>
                    <a:pt x="793" y="186"/>
                    <a:pt x="793" y="186"/>
                    <a:pt x="793" y="186"/>
                  </a:cubicBezTo>
                  <a:cubicBezTo>
                    <a:pt x="793" y="193"/>
                    <a:pt x="791" y="198"/>
                    <a:pt x="786" y="199"/>
                  </a:cubicBezTo>
                  <a:cubicBezTo>
                    <a:pt x="783" y="200"/>
                    <a:pt x="783" y="200"/>
                    <a:pt x="783" y="200"/>
                  </a:cubicBezTo>
                  <a:cubicBezTo>
                    <a:pt x="781" y="200"/>
                    <a:pt x="781" y="201"/>
                    <a:pt x="781" y="202"/>
                  </a:cubicBezTo>
                  <a:cubicBezTo>
                    <a:pt x="781" y="203"/>
                    <a:pt x="782" y="204"/>
                    <a:pt x="783" y="204"/>
                  </a:cubicBezTo>
                  <a:cubicBezTo>
                    <a:pt x="784" y="204"/>
                    <a:pt x="786" y="204"/>
                    <a:pt x="788" y="203"/>
                  </a:cubicBezTo>
                  <a:cubicBezTo>
                    <a:pt x="792" y="202"/>
                    <a:pt x="800" y="202"/>
                    <a:pt x="810" y="202"/>
                  </a:cubicBezTo>
                  <a:cubicBezTo>
                    <a:pt x="818" y="202"/>
                    <a:pt x="827" y="203"/>
                    <a:pt x="838" y="204"/>
                  </a:cubicBezTo>
                  <a:cubicBezTo>
                    <a:pt x="841" y="204"/>
                    <a:pt x="844" y="204"/>
                    <a:pt x="845" y="204"/>
                  </a:cubicBezTo>
                  <a:cubicBezTo>
                    <a:pt x="853" y="204"/>
                    <a:pt x="860" y="201"/>
                    <a:pt x="865" y="194"/>
                  </a:cubicBezTo>
                  <a:cubicBezTo>
                    <a:pt x="870" y="189"/>
                    <a:pt x="872" y="185"/>
                    <a:pt x="872" y="181"/>
                  </a:cubicBezTo>
                  <a:cubicBezTo>
                    <a:pt x="872" y="179"/>
                    <a:pt x="871" y="178"/>
                    <a:pt x="870" y="178"/>
                  </a:cubicBezTo>
                  <a:cubicBezTo>
                    <a:pt x="869" y="178"/>
                    <a:pt x="869" y="179"/>
                    <a:pt x="868" y="180"/>
                  </a:cubicBezTo>
                  <a:cubicBezTo>
                    <a:pt x="861" y="190"/>
                    <a:pt x="846" y="196"/>
                    <a:pt x="823" y="196"/>
                  </a:cubicBezTo>
                  <a:cubicBezTo>
                    <a:pt x="816" y="196"/>
                    <a:pt x="811" y="195"/>
                    <a:pt x="809" y="194"/>
                  </a:cubicBezTo>
                  <a:cubicBezTo>
                    <a:pt x="807" y="193"/>
                    <a:pt x="807" y="189"/>
                    <a:pt x="807" y="184"/>
                  </a:cubicBezTo>
                  <a:cubicBezTo>
                    <a:pt x="807" y="151"/>
                    <a:pt x="807" y="151"/>
                    <a:pt x="807" y="151"/>
                  </a:cubicBezTo>
                  <a:cubicBezTo>
                    <a:pt x="806" y="149"/>
                    <a:pt x="806" y="149"/>
                    <a:pt x="806" y="149"/>
                  </a:cubicBezTo>
                  <a:cubicBezTo>
                    <a:pt x="806" y="147"/>
                    <a:pt x="807" y="146"/>
                    <a:pt x="808" y="145"/>
                  </a:cubicBezTo>
                  <a:cubicBezTo>
                    <a:pt x="809" y="144"/>
                    <a:pt x="811" y="144"/>
                    <a:pt x="814" y="144"/>
                  </a:cubicBezTo>
                  <a:cubicBezTo>
                    <a:pt x="833" y="144"/>
                    <a:pt x="833" y="144"/>
                    <a:pt x="833" y="144"/>
                  </a:cubicBezTo>
                  <a:cubicBezTo>
                    <a:pt x="839" y="144"/>
                    <a:pt x="842" y="145"/>
                    <a:pt x="844" y="146"/>
                  </a:cubicBezTo>
                  <a:cubicBezTo>
                    <a:pt x="846" y="148"/>
                    <a:pt x="848" y="150"/>
                    <a:pt x="849" y="154"/>
                  </a:cubicBezTo>
                  <a:cubicBezTo>
                    <a:pt x="849" y="157"/>
                    <a:pt x="849" y="157"/>
                    <a:pt x="849" y="157"/>
                  </a:cubicBezTo>
                  <a:cubicBezTo>
                    <a:pt x="849" y="158"/>
                    <a:pt x="850" y="159"/>
                    <a:pt x="851" y="159"/>
                  </a:cubicBezTo>
                  <a:cubicBezTo>
                    <a:pt x="853" y="159"/>
                    <a:pt x="853" y="158"/>
                    <a:pt x="853" y="157"/>
                  </a:cubicBezTo>
                  <a:cubicBezTo>
                    <a:pt x="853" y="156"/>
                    <a:pt x="853" y="155"/>
                    <a:pt x="853" y="154"/>
                  </a:cubicBezTo>
                  <a:cubicBezTo>
                    <a:pt x="853" y="150"/>
                    <a:pt x="852" y="147"/>
                    <a:pt x="852" y="143"/>
                  </a:cubicBezTo>
                  <a:cubicBezTo>
                    <a:pt x="852" y="138"/>
                    <a:pt x="853" y="133"/>
                    <a:pt x="853" y="127"/>
                  </a:cubicBezTo>
                  <a:cubicBezTo>
                    <a:pt x="853" y="127"/>
                    <a:pt x="853" y="126"/>
                    <a:pt x="853" y="125"/>
                  </a:cubicBezTo>
                  <a:cubicBezTo>
                    <a:pt x="853" y="124"/>
                    <a:pt x="853" y="123"/>
                    <a:pt x="852" y="123"/>
                  </a:cubicBezTo>
                  <a:cubicBezTo>
                    <a:pt x="850" y="123"/>
                    <a:pt x="850" y="124"/>
                    <a:pt x="849" y="125"/>
                  </a:cubicBezTo>
                  <a:cubicBezTo>
                    <a:pt x="849" y="129"/>
                    <a:pt x="848" y="132"/>
                    <a:pt x="847" y="133"/>
                  </a:cubicBezTo>
                  <a:cubicBezTo>
                    <a:pt x="846" y="134"/>
                    <a:pt x="844" y="135"/>
                    <a:pt x="840" y="135"/>
                  </a:cubicBezTo>
                  <a:cubicBezTo>
                    <a:pt x="837" y="136"/>
                    <a:pt x="832" y="136"/>
                    <a:pt x="826" y="136"/>
                  </a:cubicBezTo>
                  <a:cubicBezTo>
                    <a:pt x="812" y="136"/>
                    <a:pt x="812" y="136"/>
                    <a:pt x="812" y="136"/>
                  </a:cubicBezTo>
                  <a:cubicBezTo>
                    <a:pt x="809" y="136"/>
                    <a:pt x="808" y="136"/>
                    <a:pt x="807" y="136"/>
                  </a:cubicBezTo>
                  <a:cubicBezTo>
                    <a:pt x="807" y="135"/>
                    <a:pt x="807" y="133"/>
                    <a:pt x="807" y="131"/>
                  </a:cubicBezTo>
                  <a:cubicBezTo>
                    <a:pt x="807" y="95"/>
                    <a:pt x="807" y="95"/>
                    <a:pt x="807" y="95"/>
                  </a:cubicBezTo>
                  <a:cubicBezTo>
                    <a:pt x="807" y="91"/>
                    <a:pt x="807" y="89"/>
                    <a:pt x="808" y="88"/>
                  </a:cubicBezTo>
                  <a:close/>
                  <a:moveTo>
                    <a:pt x="910" y="88"/>
                  </a:moveTo>
                  <a:cubicBezTo>
                    <a:pt x="912" y="87"/>
                    <a:pt x="914" y="87"/>
                    <a:pt x="918" y="87"/>
                  </a:cubicBezTo>
                  <a:cubicBezTo>
                    <a:pt x="932" y="87"/>
                    <a:pt x="932" y="87"/>
                    <a:pt x="932" y="87"/>
                  </a:cubicBezTo>
                  <a:cubicBezTo>
                    <a:pt x="941" y="87"/>
                    <a:pt x="947" y="87"/>
                    <a:pt x="951" y="88"/>
                  </a:cubicBezTo>
                  <a:cubicBezTo>
                    <a:pt x="954" y="89"/>
                    <a:pt x="956" y="91"/>
                    <a:pt x="957" y="94"/>
                  </a:cubicBezTo>
                  <a:cubicBezTo>
                    <a:pt x="958" y="95"/>
                    <a:pt x="959" y="97"/>
                    <a:pt x="959" y="99"/>
                  </a:cubicBezTo>
                  <a:cubicBezTo>
                    <a:pt x="959" y="101"/>
                    <a:pt x="959" y="101"/>
                    <a:pt x="959" y="101"/>
                  </a:cubicBezTo>
                  <a:cubicBezTo>
                    <a:pt x="959" y="103"/>
                    <a:pt x="959" y="104"/>
                    <a:pt x="960" y="104"/>
                  </a:cubicBezTo>
                  <a:cubicBezTo>
                    <a:pt x="961" y="104"/>
                    <a:pt x="962" y="104"/>
                    <a:pt x="962" y="103"/>
                  </a:cubicBezTo>
                  <a:cubicBezTo>
                    <a:pt x="963" y="102"/>
                    <a:pt x="963" y="100"/>
                    <a:pt x="963" y="96"/>
                  </a:cubicBezTo>
                  <a:cubicBezTo>
                    <a:pt x="964" y="91"/>
                    <a:pt x="964" y="91"/>
                    <a:pt x="964" y="91"/>
                  </a:cubicBezTo>
                  <a:cubicBezTo>
                    <a:pt x="964" y="87"/>
                    <a:pt x="964" y="85"/>
                    <a:pt x="964" y="84"/>
                  </a:cubicBezTo>
                  <a:cubicBezTo>
                    <a:pt x="964" y="83"/>
                    <a:pt x="965" y="82"/>
                    <a:pt x="965" y="82"/>
                  </a:cubicBezTo>
                  <a:cubicBezTo>
                    <a:pt x="965" y="80"/>
                    <a:pt x="964" y="79"/>
                    <a:pt x="962" y="79"/>
                  </a:cubicBezTo>
                  <a:cubicBezTo>
                    <a:pt x="961" y="79"/>
                    <a:pt x="960" y="79"/>
                    <a:pt x="958" y="80"/>
                  </a:cubicBezTo>
                  <a:cubicBezTo>
                    <a:pt x="957" y="80"/>
                    <a:pt x="955" y="80"/>
                    <a:pt x="952" y="80"/>
                  </a:cubicBezTo>
                  <a:cubicBezTo>
                    <a:pt x="939" y="81"/>
                    <a:pt x="939" y="81"/>
                    <a:pt x="939" y="81"/>
                  </a:cubicBezTo>
                  <a:cubicBezTo>
                    <a:pt x="933" y="81"/>
                    <a:pt x="927" y="81"/>
                    <a:pt x="920" y="81"/>
                  </a:cubicBezTo>
                  <a:cubicBezTo>
                    <a:pt x="908" y="81"/>
                    <a:pt x="897" y="81"/>
                    <a:pt x="889" y="80"/>
                  </a:cubicBezTo>
                  <a:cubicBezTo>
                    <a:pt x="886" y="79"/>
                    <a:pt x="884" y="79"/>
                    <a:pt x="883" y="79"/>
                  </a:cubicBezTo>
                  <a:cubicBezTo>
                    <a:pt x="880" y="79"/>
                    <a:pt x="879" y="80"/>
                    <a:pt x="879" y="82"/>
                  </a:cubicBezTo>
                  <a:cubicBezTo>
                    <a:pt x="879" y="83"/>
                    <a:pt x="880" y="83"/>
                    <a:pt x="881" y="83"/>
                  </a:cubicBezTo>
                  <a:cubicBezTo>
                    <a:pt x="887" y="83"/>
                    <a:pt x="891" y="85"/>
                    <a:pt x="892" y="88"/>
                  </a:cubicBezTo>
                  <a:cubicBezTo>
                    <a:pt x="894" y="91"/>
                    <a:pt x="895" y="96"/>
                    <a:pt x="895" y="105"/>
                  </a:cubicBezTo>
                  <a:cubicBezTo>
                    <a:pt x="895" y="180"/>
                    <a:pt x="895" y="180"/>
                    <a:pt x="895" y="180"/>
                  </a:cubicBezTo>
                  <a:cubicBezTo>
                    <a:pt x="895" y="186"/>
                    <a:pt x="895" y="186"/>
                    <a:pt x="895" y="186"/>
                  </a:cubicBezTo>
                  <a:cubicBezTo>
                    <a:pt x="895" y="193"/>
                    <a:pt x="893" y="198"/>
                    <a:pt x="889" y="199"/>
                  </a:cubicBezTo>
                  <a:cubicBezTo>
                    <a:pt x="885" y="200"/>
                    <a:pt x="885" y="200"/>
                    <a:pt x="885" y="200"/>
                  </a:cubicBezTo>
                  <a:cubicBezTo>
                    <a:pt x="884" y="200"/>
                    <a:pt x="883" y="201"/>
                    <a:pt x="883" y="202"/>
                  </a:cubicBezTo>
                  <a:cubicBezTo>
                    <a:pt x="883" y="203"/>
                    <a:pt x="884" y="204"/>
                    <a:pt x="886" y="204"/>
                  </a:cubicBezTo>
                  <a:cubicBezTo>
                    <a:pt x="887" y="204"/>
                    <a:pt x="888" y="204"/>
                    <a:pt x="890" y="203"/>
                  </a:cubicBezTo>
                  <a:cubicBezTo>
                    <a:pt x="895" y="202"/>
                    <a:pt x="902" y="202"/>
                    <a:pt x="913" y="202"/>
                  </a:cubicBezTo>
                  <a:cubicBezTo>
                    <a:pt x="920" y="202"/>
                    <a:pt x="929" y="203"/>
                    <a:pt x="941" y="204"/>
                  </a:cubicBezTo>
                  <a:cubicBezTo>
                    <a:pt x="944" y="204"/>
                    <a:pt x="946" y="204"/>
                    <a:pt x="948" y="204"/>
                  </a:cubicBezTo>
                  <a:cubicBezTo>
                    <a:pt x="956" y="204"/>
                    <a:pt x="962" y="201"/>
                    <a:pt x="968" y="194"/>
                  </a:cubicBezTo>
                  <a:cubicBezTo>
                    <a:pt x="972" y="189"/>
                    <a:pt x="974" y="185"/>
                    <a:pt x="974" y="181"/>
                  </a:cubicBezTo>
                  <a:cubicBezTo>
                    <a:pt x="974" y="179"/>
                    <a:pt x="974" y="178"/>
                    <a:pt x="972" y="178"/>
                  </a:cubicBezTo>
                  <a:cubicBezTo>
                    <a:pt x="972" y="178"/>
                    <a:pt x="971" y="179"/>
                    <a:pt x="970" y="180"/>
                  </a:cubicBezTo>
                  <a:cubicBezTo>
                    <a:pt x="964" y="190"/>
                    <a:pt x="949" y="196"/>
                    <a:pt x="925" y="196"/>
                  </a:cubicBezTo>
                  <a:cubicBezTo>
                    <a:pt x="918" y="196"/>
                    <a:pt x="913" y="195"/>
                    <a:pt x="912" y="194"/>
                  </a:cubicBezTo>
                  <a:cubicBezTo>
                    <a:pt x="910" y="193"/>
                    <a:pt x="909" y="189"/>
                    <a:pt x="909" y="184"/>
                  </a:cubicBezTo>
                  <a:cubicBezTo>
                    <a:pt x="909" y="151"/>
                    <a:pt x="909" y="151"/>
                    <a:pt x="909" y="151"/>
                  </a:cubicBezTo>
                  <a:cubicBezTo>
                    <a:pt x="909" y="149"/>
                    <a:pt x="909" y="149"/>
                    <a:pt x="909" y="149"/>
                  </a:cubicBezTo>
                  <a:cubicBezTo>
                    <a:pt x="909" y="147"/>
                    <a:pt x="909" y="146"/>
                    <a:pt x="910" y="145"/>
                  </a:cubicBezTo>
                  <a:cubicBezTo>
                    <a:pt x="911" y="144"/>
                    <a:pt x="913" y="144"/>
                    <a:pt x="916" y="144"/>
                  </a:cubicBezTo>
                  <a:cubicBezTo>
                    <a:pt x="936" y="144"/>
                    <a:pt x="936" y="144"/>
                    <a:pt x="936" y="144"/>
                  </a:cubicBezTo>
                  <a:cubicBezTo>
                    <a:pt x="941" y="144"/>
                    <a:pt x="945" y="145"/>
                    <a:pt x="947" y="146"/>
                  </a:cubicBezTo>
                  <a:cubicBezTo>
                    <a:pt x="949" y="148"/>
                    <a:pt x="950" y="150"/>
                    <a:pt x="951" y="154"/>
                  </a:cubicBezTo>
                  <a:cubicBezTo>
                    <a:pt x="951" y="157"/>
                    <a:pt x="951" y="157"/>
                    <a:pt x="951" y="157"/>
                  </a:cubicBezTo>
                  <a:cubicBezTo>
                    <a:pt x="952" y="158"/>
                    <a:pt x="952" y="159"/>
                    <a:pt x="954" y="159"/>
                  </a:cubicBezTo>
                  <a:cubicBezTo>
                    <a:pt x="955" y="159"/>
                    <a:pt x="955" y="158"/>
                    <a:pt x="955" y="157"/>
                  </a:cubicBezTo>
                  <a:cubicBezTo>
                    <a:pt x="955" y="156"/>
                    <a:pt x="955" y="155"/>
                    <a:pt x="955" y="154"/>
                  </a:cubicBezTo>
                  <a:cubicBezTo>
                    <a:pt x="955" y="150"/>
                    <a:pt x="955" y="147"/>
                    <a:pt x="955" y="143"/>
                  </a:cubicBezTo>
                  <a:cubicBezTo>
                    <a:pt x="955" y="138"/>
                    <a:pt x="955" y="133"/>
                    <a:pt x="956" y="127"/>
                  </a:cubicBezTo>
                  <a:cubicBezTo>
                    <a:pt x="956" y="127"/>
                    <a:pt x="956" y="126"/>
                    <a:pt x="956" y="125"/>
                  </a:cubicBezTo>
                  <a:cubicBezTo>
                    <a:pt x="956" y="124"/>
                    <a:pt x="955" y="123"/>
                    <a:pt x="954" y="123"/>
                  </a:cubicBezTo>
                  <a:cubicBezTo>
                    <a:pt x="953" y="123"/>
                    <a:pt x="952" y="124"/>
                    <a:pt x="952" y="125"/>
                  </a:cubicBezTo>
                  <a:cubicBezTo>
                    <a:pt x="951" y="129"/>
                    <a:pt x="950" y="132"/>
                    <a:pt x="949" y="133"/>
                  </a:cubicBezTo>
                  <a:cubicBezTo>
                    <a:pt x="948" y="134"/>
                    <a:pt x="946" y="135"/>
                    <a:pt x="943" y="135"/>
                  </a:cubicBezTo>
                  <a:cubicBezTo>
                    <a:pt x="939" y="136"/>
                    <a:pt x="934" y="136"/>
                    <a:pt x="928" y="136"/>
                  </a:cubicBezTo>
                  <a:cubicBezTo>
                    <a:pt x="914" y="136"/>
                    <a:pt x="914" y="136"/>
                    <a:pt x="914" y="136"/>
                  </a:cubicBezTo>
                  <a:cubicBezTo>
                    <a:pt x="912" y="136"/>
                    <a:pt x="910" y="136"/>
                    <a:pt x="910" y="136"/>
                  </a:cubicBezTo>
                  <a:cubicBezTo>
                    <a:pt x="909" y="135"/>
                    <a:pt x="909" y="133"/>
                    <a:pt x="909" y="131"/>
                  </a:cubicBezTo>
                  <a:cubicBezTo>
                    <a:pt x="909" y="95"/>
                    <a:pt x="909" y="95"/>
                    <a:pt x="909" y="95"/>
                  </a:cubicBezTo>
                  <a:cubicBezTo>
                    <a:pt x="909" y="91"/>
                    <a:pt x="909" y="89"/>
                    <a:pt x="910" y="88"/>
                  </a:cubicBezTo>
                  <a:close/>
                  <a:moveTo>
                    <a:pt x="32" y="6"/>
                  </a:moveTo>
                  <a:cubicBezTo>
                    <a:pt x="33" y="5"/>
                    <a:pt x="35" y="5"/>
                    <a:pt x="39" y="5"/>
                  </a:cubicBezTo>
                  <a:cubicBezTo>
                    <a:pt x="42" y="5"/>
                    <a:pt x="44" y="5"/>
                    <a:pt x="46" y="7"/>
                  </a:cubicBezTo>
                  <a:cubicBezTo>
                    <a:pt x="47" y="8"/>
                    <a:pt x="48" y="9"/>
                    <a:pt x="49" y="12"/>
                  </a:cubicBezTo>
                  <a:cubicBezTo>
                    <a:pt x="49" y="13"/>
                    <a:pt x="50" y="13"/>
                    <a:pt x="50" y="13"/>
                  </a:cubicBezTo>
                  <a:cubicBezTo>
                    <a:pt x="51" y="13"/>
                    <a:pt x="51" y="13"/>
                    <a:pt x="51" y="12"/>
                  </a:cubicBezTo>
                  <a:cubicBezTo>
                    <a:pt x="51" y="11"/>
                    <a:pt x="51" y="10"/>
                    <a:pt x="51" y="9"/>
                  </a:cubicBezTo>
                  <a:cubicBezTo>
                    <a:pt x="51" y="7"/>
                    <a:pt x="51" y="6"/>
                    <a:pt x="51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48" y="1"/>
                  </a:cubicBezTo>
                  <a:cubicBezTo>
                    <a:pt x="48" y="1"/>
                    <a:pt x="47" y="1"/>
                    <a:pt x="46" y="1"/>
                  </a:cubicBezTo>
                  <a:cubicBezTo>
                    <a:pt x="39" y="1"/>
                    <a:pt x="32" y="2"/>
                    <a:pt x="26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6"/>
                    <a:pt x="0" y="16"/>
                    <a:pt x="1" y="16"/>
                  </a:cubicBezTo>
                  <a:cubicBezTo>
                    <a:pt x="2" y="16"/>
                    <a:pt x="2" y="16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1"/>
                    <a:pt x="4" y="9"/>
                    <a:pt x="5" y="8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9" y="5"/>
                    <a:pt x="13" y="5"/>
                    <a:pt x="18" y="5"/>
                  </a:cubicBezTo>
                  <a:cubicBezTo>
                    <a:pt x="20" y="5"/>
                    <a:pt x="21" y="6"/>
                    <a:pt x="21" y="8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7"/>
                    <a:pt x="21" y="49"/>
                    <a:pt x="20" y="50"/>
                  </a:cubicBezTo>
                  <a:cubicBezTo>
                    <a:pt x="19" y="51"/>
                    <a:pt x="17" y="52"/>
                    <a:pt x="15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4"/>
                  </a:cubicBezTo>
                  <a:cubicBezTo>
                    <a:pt x="13" y="54"/>
                    <a:pt x="14" y="55"/>
                    <a:pt x="14" y="55"/>
                  </a:cubicBezTo>
                  <a:cubicBezTo>
                    <a:pt x="15" y="55"/>
                    <a:pt x="15" y="55"/>
                    <a:pt x="16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6" y="54"/>
                    <a:pt x="27" y="54"/>
                    <a:pt x="29" y="54"/>
                  </a:cubicBezTo>
                  <a:cubicBezTo>
                    <a:pt x="29" y="54"/>
                    <a:pt x="30" y="54"/>
                    <a:pt x="30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40" y="54"/>
                    <a:pt x="40" y="54"/>
                    <a:pt x="40" y="53"/>
                  </a:cubicBezTo>
                  <a:cubicBezTo>
                    <a:pt x="40" y="53"/>
                    <a:pt x="40" y="52"/>
                    <a:pt x="39" y="52"/>
                  </a:cubicBezTo>
                  <a:cubicBezTo>
                    <a:pt x="36" y="52"/>
                    <a:pt x="33" y="51"/>
                    <a:pt x="32" y="49"/>
                  </a:cubicBezTo>
                  <a:cubicBezTo>
                    <a:pt x="31" y="47"/>
                    <a:pt x="30" y="44"/>
                    <a:pt x="30" y="4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8"/>
                    <a:pt x="31" y="6"/>
                    <a:pt x="32" y="6"/>
                  </a:cubicBezTo>
                  <a:close/>
                  <a:moveTo>
                    <a:pt x="108" y="28"/>
                  </a:moveTo>
                  <a:cubicBezTo>
                    <a:pt x="108" y="29"/>
                    <a:pt x="108" y="31"/>
                    <a:pt x="108" y="33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3" y="52"/>
                  </a:cubicBezTo>
                  <a:cubicBezTo>
                    <a:pt x="103" y="52"/>
                    <a:pt x="102" y="53"/>
                    <a:pt x="102" y="53"/>
                  </a:cubicBezTo>
                  <a:cubicBezTo>
                    <a:pt x="102" y="54"/>
                    <a:pt x="103" y="54"/>
                    <a:pt x="104" y="54"/>
                  </a:cubicBezTo>
                  <a:cubicBezTo>
                    <a:pt x="104" y="54"/>
                    <a:pt x="105" y="54"/>
                    <a:pt x="107" y="54"/>
                  </a:cubicBezTo>
                  <a:cubicBezTo>
                    <a:pt x="109" y="54"/>
                    <a:pt x="111" y="54"/>
                    <a:pt x="113" y="54"/>
                  </a:cubicBezTo>
                  <a:cubicBezTo>
                    <a:pt x="116" y="54"/>
                    <a:pt x="118" y="54"/>
                    <a:pt x="121" y="54"/>
                  </a:cubicBezTo>
                  <a:cubicBezTo>
                    <a:pt x="123" y="54"/>
                    <a:pt x="124" y="54"/>
                    <a:pt x="124" y="54"/>
                  </a:cubicBezTo>
                  <a:cubicBezTo>
                    <a:pt x="126" y="54"/>
                    <a:pt x="126" y="54"/>
                    <a:pt x="126" y="53"/>
                  </a:cubicBezTo>
                  <a:cubicBezTo>
                    <a:pt x="126" y="53"/>
                    <a:pt x="126" y="52"/>
                    <a:pt x="125" y="52"/>
                  </a:cubicBezTo>
                  <a:cubicBezTo>
                    <a:pt x="122" y="52"/>
                    <a:pt x="120" y="51"/>
                    <a:pt x="119" y="50"/>
                  </a:cubicBezTo>
                  <a:cubicBezTo>
                    <a:pt x="118" y="48"/>
                    <a:pt x="117" y="46"/>
                    <a:pt x="117" y="42"/>
                  </a:cubicBezTo>
                  <a:cubicBezTo>
                    <a:pt x="117" y="9"/>
                    <a:pt x="117" y="9"/>
                    <a:pt x="117" y="9"/>
                  </a:cubicBezTo>
                  <a:cubicBezTo>
                    <a:pt x="117" y="5"/>
                    <a:pt x="119" y="3"/>
                    <a:pt x="122" y="3"/>
                  </a:cubicBezTo>
                  <a:cubicBezTo>
                    <a:pt x="123" y="3"/>
                    <a:pt x="123" y="2"/>
                    <a:pt x="123" y="2"/>
                  </a:cubicBezTo>
                  <a:cubicBezTo>
                    <a:pt x="123" y="1"/>
                    <a:pt x="122" y="1"/>
                    <a:pt x="122" y="1"/>
                  </a:cubicBezTo>
                  <a:cubicBezTo>
                    <a:pt x="121" y="1"/>
                    <a:pt x="119" y="1"/>
                    <a:pt x="117" y="1"/>
                  </a:cubicBezTo>
                  <a:cubicBezTo>
                    <a:pt x="114" y="1"/>
                    <a:pt x="112" y="1"/>
                    <a:pt x="111" y="1"/>
                  </a:cubicBezTo>
                  <a:cubicBezTo>
                    <a:pt x="108" y="1"/>
                    <a:pt x="106" y="1"/>
                    <a:pt x="104" y="1"/>
                  </a:cubicBezTo>
                  <a:cubicBezTo>
                    <a:pt x="103" y="1"/>
                    <a:pt x="102" y="1"/>
                    <a:pt x="101" y="1"/>
                  </a:cubicBezTo>
                  <a:cubicBezTo>
                    <a:pt x="100" y="1"/>
                    <a:pt x="100" y="1"/>
                    <a:pt x="100" y="2"/>
                  </a:cubicBezTo>
                  <a:cubicBezTo>
                    <a:pt x="100" y="2"/>
                    <a:pt x="100" y="3"/>
                    <a:pt x="101" y="3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6" y="4"/>
                    <a:pt x="108" y="6"/>
                    <a:pt x="108" y="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20"/>
                    <a:pt x="108" y="22"/>
                    <a:pt x="108" y="23"/>
                  </a:cubicBezTo>
                  <a:cubicBezTo>
                    <a:pt x="107" y="23"/>
                    <a:pt x="106" y="24"/>
                    <a:pt x="105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5" y="24"/>
                    <a:pt x="83" y="24"/>
                    <a:pt x="83" y="23"/>
                  </a:cubicBezTo>
                  <a:cubicBezTo>
                    <a:pt x="83" y="23"/>
                    <a:pt x="82" y="21"/>
                    <a:pt x="82" y="18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2" y="5"/>
                    <a:pt x="84" y="3"/>
                    <a:pt x="87" y="3"/>
                  </a:cubicBezTo>
                  <a:cubicBezTo>
                    <a:pt x="88" y="3"/>
                    <a:pt x="88" y="2"/>
                    <a:pt x="88" y="2"/>
                  </a:cubicBezTo>
                  <a:cubicBezTo>
                    <a:pt x="88" y="1"/>
                    <a:pt x="88" y="1"/>
                    <a:pt x="87" y="1"/>
                  </a:cubicBezTo>
                  <a:cubicBezTo>
                    <a:pt x="86" y="1"/>
                    <a:pt x="84" y="1"/>
                    <a:pt x="82" y="1"/>
                  </a:cubicBezTo>
                  <a:cubicBezTo>
                    <a:pt x="79" y="1"/>
                    <a:pt x="77" y="1"/>
                    <a:pt x="76" y="1"/>
                  </a:cubicBezTo>
                  <a:cubicBezTo>
                    <a:pt x="74" y="1"/>
                    <a:pt x="71" y="1"/>
                    <a:pt x="69" y="1"/>
                  </a:cubicBezTo>
                  <a:cubicBezTo>
                    <a:pt x="68" y="1"/>
                    <a:pt x="67" y="1"/>
                    <a:pt x="66" y="1"/>
                  </a:cubicBezTo>
                  <a:cubicBezTo>
                    <a:pt x="66" y="1"/>
                    <a:pt x="65" y="1"/>
                    <a:pt x="65" y="2"/>
                  </a:cubicBezTo>
                  <a:cubicBezTo>
                    <a:pt x="65" y="2"/>
                    <a:pt x="66" y="3"/>
                    <a:pt x="66" y="3"/>
                  </a:cubicBezTo>
                  <a:cubicBezTo>
                    <a:pt x="69" y="3"/>
                    <a:pt x="71" y="4"/>
                    <a:pt x="72" y="5"/>
                  </a:cubicBezTo>
                  <a:cubicBezTo>
                    <a:pt x="73" y="6"/>
                    <a:pt x="73" y="7"/>
                    <a:pt x="73" y="9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6"/>
                    <a:pt x="73" y="48"/>
                    <a:pt x="72" y="50"/>
                  </a:cubicBezTo>
                  <a:cubicBezTo>
                    <a:pt x="72" y="51"/>
                    <a:pt x="70" y="52"/>
                    <a:pt x="69" y="52"/>
                  </a:cubicBezTo>
                  <a:cubicBezTo>
                    <a:pt x="68" y="52"/>
                    <a:pt x="68" y="53"/>
                    <a:pt x="68" y="53"/>
                  </a:cubicBezTo>
                  <a:cubicBezTo>
                    <a:pt x="68" y="54"/>
                    <a:pt x="68" y="54"/>
                    <a:pt x="69" y="54"/>
                  </a:cubicBezTo>
                  <a:cubicBezTo>
                    <a:pt x="69" y="54"/>
                    <a:pt x="70" y="54"/>
                    <a:pt x="72" y="54"/>
                  </a:cubicBezTo>
                  <a:cubicBezTo>
                    <a:pt x="74" y="54"/>
                    <a:pt x="77" y="54"/>
                    <a:pt x="78" y="54"/>
                  </a:cubicBezTo>
                  <a:cubicBezTo>
                    <a:pt x="81" y="54"/>
                    <a:pt x="84" y="54"/>
                    <a:pt x="87" y="54"/>
                  </a:cubicBezTo>
                  <a:cubicBezTo>
                    <a:pt x="88" y="54"/>
                    <a:pt x="89" y="54"/>
                    <a:pt x="89" y="54"/>
                  </a:cubicBezTo>
                  <a:cubicBezTo>
                    <a:pt x="91" y="54"/>
                    <a:pt x="91" y="54"/>
                    <a:pt x="91" y="53"/>
                  </a:cubicBezTo>
                  <a:cubicBezTo>
                    <a:pt x="91" y="53"/>
                    <a:pt x="91" y="52"/>
                    <a:pt x="90" y="52"/>
                  </a:cubicBezTo>
                  <a:cubicBezTo>
                    <a:pt x="87" y="52"/>
                    <a:pt x="85" y="51"/>
                    <a:pt x="84" y="50"/>
                  </a:cubicBezTo>
                  <a:cubicBezTo>
                    <a:pt x="83" y="48"/>
                    <a:pt x="82" y="46"/>
                    <a:pt x="82" y="42"/>
                  </a:cubicBezTo>
                  <a:cubicBezTo>
                    <a:pt x="82" y="32"/>
                    <a:pt x="82" y="32"/>
                    <a:pt x="82" y="32"/>
                  </a:cubicBezTo>
                  <a:cubicBezTo>
                    <a:pt x="82" y="30"/>
                    <a:pt x="83" y="29"/>
                    <a:pt x="83" y="28"/>
                  </a:cubicBezTo>
                  <a:cubicBezTo>
                    <a:pt x="83" y="28"/>
                    <a:pt x="85" y="28"/>
                    <a:pt x="86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6" y="28"/>
                    <a:pt x="107" y="28"/>
                    <a:pt x="108" y="28"/>
                  </a:cubicBezTo>
                  <a:close/>
                  <a:moveTo>
                    <a:pt x="157" y="8"/>
                  </a:moveTo>
                  <a:cubicBezTo>
                    <a:pt x="157" y="6"/>
                    <a:pt x="157" y="5"/>
                    <a:pt x="159" y="4"/>
                  </a:cubicBezTo>
                  <a:cubicBezTo>
                    <a:pt x="161" y="4"/>
                    <a:pt x="161" y="4"/>
                    <a:pt x="161" y="4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70" y="4"/>
                    <a:pt x="173" y="5"/>
                    <a:pt x="175" y="6"/>
                  </a:cubicBezTo>
                  <a:cubicBezTo>
                    <a:pt x="177" y="7"/>
                    <a:pt x="178" y="9"/>
                    <a:pt x="178" y="11"/>
                  </a:cubicBezTo>
                  <a:cubicBezTo>
                    <a:pt x="178" y="13"/>
                    <a:pt x="178" y="13"/>
                    <a:pt x="179" y="13"/>
                  </a:cubicBezTo>
                  <a:cubicBezTo>
                    <a:pt x="180" y="13"/>
                    <a:pt x="180" y="12"/>
                    <a:pt x="180" y="10"/>
                  </a:cubicBezTo>
                  <a:cubicBezTo>
                    <a:pt x="180" y="9"/>
                    <a:pt x="180" y="8"/>
                    <a:pt x="180" y="5"/>
                  </a:cubicBezTo>
                  <a:cubicBezTo>
                    <a:pt x="180" y="4"/>
                    <a:pt x="180" y="3"/>
                    <a:pt x="180" y="2"/>
                  </a:cubicBezTo>
                  <a:cubicBezTo>
                    <a:pt x="180" y="1"/>
                    <a:pt x="179" y="1"/>
                    <a:pt x="179" y="1"/>
                  </a:cubicBezTo>
                  <a:cubicBezTo>
                    <a:pt x="179" y="1"/>
                    <a:pt x="178" y="1"/>
                    <a:pt x="178" y="1"/>
                  </a:cubicBezTo>
                  <a:cubicBezTo>
                    <a:pt x="176" y="1"/>
                    <a:pt x="171" y="1"/>
                    <a:pt x="163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3" y="1"/>
                    <a:pt x="142" y="1"/>
                    <a:pt x="142" y="1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40" y="1"/>
                    <a:pt x="140" y="1"/>
                    <a:pt x="140" y="2"/>
                  </a:cubicBezTo>
                  <a:cubicBezTo>
                    <a:pt x="140" y="2"/>
                    <a:pt x="140" y="3"/>
                    <a:pt x="141" y="3"/>
                  </a:cubicBezTo>
                  <a:cubicBezTo>
                    <a:pt x="144" y="3"/>
                    <a:pt x="145" y="4"/>
                    <a:pt x="146" y="5"/>
                  </a:cubicBezTo>
                  <a:cubicBezTo>
                    <a:pt x="147" y="6"/>
                    <a:pt x="148" y="8"/>
                    <a:pt x="148" y="11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8" y="44"/>
                    <a:pt x="148" y="46"/>
                    <a:pt x="147" y="47"/>
                  </a:cubicBezTo>
                  <a:cubicBezTo>
                    <a:pt x="147" y="49"/>
                    <a:pt x="147" y="50"/>
                    <a:pt x="146" y="51"/>
                  </a:cubicBezTo>
                  <a:cubicBezTo>
                    <a:pt x="146" y="51"/>
                    <a:pt x="145" y="52"/>
                    <a:pt x="143" y="52"/>
                  </a:cubicBezTo>
                  <a:cubicBezTo>
                    <a:pt x="143" y="53"/>
                    <a:pt x="142" y="53"/>
                    <a:pt x="142" y="54"/>
                  </a:cubicBezTo>
                  <a:cubicBezTo>
                    <a:pt x="142" y="54"/>
                    <a:pt x="143" y="54"/>
                    <a:pt x="143" y="54"/>
                  </a:cubicBezTo>
                  <a:cubicBezTo>
                    <a:pt x="144" y="54"/>
                    <a:pt x="145" y="54"/>
                    <a:pt x="146" y="54"/>
                  </a:cubicBezTo>
                  <a:cubicBezTo>
                    <a:pt x="149" y="54"/>
                    <a:pt x="152" y="54"/>
                    <a:pt x="154" y="54"/>
                  </a:cubicBezTo>
                  <a:cubicBezTo>
                    <a:pt x="157" y="54"/>
                    <a:pt x="159" y="54"/>
                    <a:pt x="161" y="54"/>
                  </a:cubicBezTo>
                  <a:cubicBezTo>
                    <a:pt x="165" y="55"/>
                    <a:pt x="165" y="55"/>
                    <a:pt x="165" y="55"/>
                  </a:cubicBezTo>
                  <a:cubicBezTo>
                    <a:pt x="167" y="55"/>
                    <a:pt x="169" y="55"/>
                    <a:pt x="171" y="55"/>
                  </a:cubicBezTo>
                  <a:cubicBezTo>
                    <a:pt x="174" y="55"/>
                    <a:pt x="176" y="54"/>
                    <a:pt x="178" y="54"/>
                  </a:cubicBezTo>
                  <a:cubicBezTo>
                    <a:pt x="179" y="53"/>
                    <a:pt x="181" y="51"/>
                    <a:pt x="182" y="49"/>
                  </a:cubicBezTo>
                  <a:cubicBezTo>
                    <a:pt x="183" y="47"/>
                    <a:pt x="184" y="44"/>
                    <a:pt x="184" y="42"/>
                  </a:cubicBezTo>
                  <a:cubicBezTo>
                    <a:pt x="184" y="42"/>
                    <a:pt x="184" y="41"/>
                    <a:pt x="184" y="41"/>
                  </a:cubicBezTo>
                  <a:cubicBezTo>
                    <a:pt x="184" y="41"/>
                    <a:pt x="183" y="41"/>
                    <a:pt x="183" y="41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79" y="48"/>
                    <a:pt x="172" y="51"/>
                    <a:pt x="162" y="51"/>
                  </a:cubicBezTo>
                  <a:cubicBezTo>
                    <a:pt x="161" y="51"/>
                    <a:pt x="160" y="51"/>
                    <a:pt x="159" y="50"/>
                  </a:cubicBezTo>
                  <a:cubicBezTo>
                    <a:pt x="159" y="50"/>
                    <a:pt x="158" y="49"/>
                    <a:pt x="158" y="48"/>
                  </a:cubicBezTo>
                  <a:cubicBezTo>
                    <a:pt x="157" y="46"/>
                    <a:pt x="157" y="44"/>
                    <a:pt x="157" y="40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57" y="34"/>
                    <a:pt x="157" y="32"/>
                    <a:pt x="157" y="30"/>
                  </a:cubicBezTo>
                  <a:cubicBezTo>
                    <a:pt x="157" y="29"/>
                    <a:pt x="157" y="28"/>
                    <a:pt x="158" y="28"/>
                  </a:cubicBezTo>
                  <a:cubicBezTo>
                    <a:pt x="158" y="28"/>
                    <a:pt x="159" y="28"/>
                    <a:pt x="160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6" y="28"/>
                    <a:pt x="168" y="28"/>
                    <a:pt x="169" y="28"/>
                  </a:cubicBezTo>
                  <a:cubicBezTo>
                    <a:pt x="170" y="28"/>
                    <a:pt x="170" y="28"/>
                    <a:pt x="171" y="29"/>
                  </a:cubicBezTo>
                  <a:cubicBezTo>
                    <a:pt x="172" y="30"/>
                    <a:pt x="173" y="32"/>
                    <a:pt x="173" y="34"/>
                  </a:cubicBezTo>
                  <a:cubicBezTo>
                    <a:pt x="174" y="35"/>
                    <a:pt x="174" y="36"/>
                    <a:pt x="175" y="36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1"/>
                    <a:pt x="175" y="29"/>
                    <a:pt x="175" y="27"/>
                  </a:cubicBezTo>
                  <a:cubicBezTo>
                    <a:pt x="175" y="24"/>
                    <a:pt x="175" y="22"/>
                    <a:pt x="175" y="21"/>
                  </a:cubicBezTo>
                  <a:cubicBezTo>
                    <a:pt x="175" y="21"/>
                    <a:pt x="175" y="20"/>
                    <a:pt x="175" y="20"/>
                  </a:cubicBezTo>
                  <a:cubicBezTo>
                    <a:pt x="175" y="19"/>
                    <a:pt x="175" y="18"/>
                    <a:pt x="175" y="18"/>
                  </a:cubicBezTo>
                  <a:cubicBezTo>
                    <a:pt x="175" y="17"/>
                    <a:pt x="175" y="17"/>
                    <a:pt x="174" y="17"/>
                  </a:cubicBezTo>
                  <a:cubicBezTo>
                    <a:pt x="174" y="17"/>
                    <a:pt x="173" y="17"/>
                    <a:pt x="173" y="18"/>
                  </a:cubicBezTo>
                  <a:cubicBezTo>
                    <a:pt x="172" y="20"/>
                    <a:pt x="172" y="20"/>
                    <a:pt x="172" y="20"/>
                  </a:cubicBezTo>
                  <a:cubicBezTo>
                    <a:pt x="171" y="22"/>
                    <a:pt x="169" y="24"/>
                    <a:pt x="166" y="24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59" y="24"/>
                    <a:pt x="158" y="24"/>
                    <a:pt x="157" y="23"/>
                  </a:cubicBezTo>
                  <a:cubicBezTo>
                    <a:pt x="157" y="22"/>
                    <a:pt x="157" y="21"/>
                    <a:pt x="157" y="18"/>
                  </a:cubicBezTo>
                  <a:cubicBezTo>
                    <a:pt x="157" y="10"/>
                    <a:pt x="157" y="10"/>
                    <a:pt x="157" y="10"/>
                  </a:cubicBezTo>
                  <a:cubicBezTo>
                    <a:pt x="157" y="8"/>
                    <a:pt x="157" y="8"/>
                    <a:pt x="157" y="8"/>
                  </a:cubicBezTo>
                  <a:close/>
                  <a:moveTo>
                    <a:pt x="270" y="2"/>
                  </a:moveTo>
                  <a:cubicBezTo>
                    <a:pt x="270" y="2"/>
                    <a:pt x="271" y="3"/>
                    <a:pt x="272" y="3"/>
                  </a:cubicBezTo>
                  <a:cubicBezTo>
                    <a:pt x="274" y="3"/>
                    <a:pt x="276" y="3"/>
                    <a:pt x="277" y="5"/>
                  </a:cubicBezTo>
                  <a:cubicBezTo>
                    <a:pt x="279" y="6"/>
                    <a:pt x="279" y="8"/>
                    <a:pt x="280" y="10"/>
                  </a:cubicBezTo>
                  <a:cubicBezTo>
                    <a:pt x="280" y="18"/>
                    <a:pt x="280" y="18"/>
                    <a:pt x="280" y="18"/>
                  </a:cubicBezTo>
                  <a:cubicBezTo>
                    <a:pt x="280" y="21"/>
                    <a:pt x="280" y="21"/>
                    <a:pt x="280" y="21"/>
                  </a:cubicBezTo>
                  <a:cubicBezTo>
                    <a:pt x="280" y="29"/>
                    <a:pt x="279" y="34"/>
                    <a:pt x="278" y="38"/>
                  </a:cubicBezTo>
                  <a:cubicBezTo>
                    <a:pt x="278" y="42"/>
                    <a:pt x="276" y="45"/>
                    <a:pt x="274" y="47"/>
                  </a:cubicBezTo>
                  <a:cubicBezTo>
                    <a:pt x="271" y="50"/>
                    <a:pt x="267" y="51"/>
                    <a:pt x="262" y="51"/>
                  </a:cubicBezTo>
                  <a:cubicBezTo>
                    <a:pt x="257" y="51"/>
                    <a:pt x="253" y="50"/>
                    <a:pt x="250" y="47"/>
                  </a:cubicBezTo>
                  <a:cubicBezTo>
                    <a:pt x="248" y="45"/>
                    <a:pt x="246" y="43"/>
                    <a:pt x="246" y="40"/>
                  </a:cubicBezTo>
                  <a:cubicBezTo>
                    <a:pt x="245" y="37"/>
                    <a:pt x="245" y="33"/>
                    <a:pt x="245" y="27"/>
                  </a:cubicBezTo>
                  <a:cubicBezTo>
                    <a:pt x="245" y="20"/>
                    <a:pt x="245" y="20"/>
                    <a:pt x="245" y="2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7"/>
                    <a:pt x="246" y="6"/>
                    <a:pt x="246" y="5"/>
                  </a:cubicBezTo>
                  <a:cubicBezTo>
                    <a:pt x="247" y="4"/>
                    <a:pt x="248" y="3"/>
                    <a:pt x="249" y="3"/>
                  </a:cubicBezTo>
                  <a:cubicBezTo>
                    <a:pt x="250" y="3"/>
                    <a:pt x="251" y="3"/>
                    <a:pt x="251" y="3"/>
                  </a:cubicBezTo>
                  <a:cubicBezTo>
                    <a:pt x="251" y="2"/>
                    <a:pt x="251" y="2"/>
                    <a:pt x="251" y="2"/>
                  </a:cubicBezTo>
                  <a:cubicBezTo>
                    <a:pt x="251" y="1"/>
                    <a:pt x="251" y="1"/>
                    <a:pt x="249" y="1"/>
                  </a:cubicBezTo>
                  <a:cubicBezTo>
                    <a:pt x="249" y="1"/>
                    <a:pt x="248" y="1"/>
                    <a:pt x="247" y="1"/>
                  </a:cubicBezTo>
                  <a:cubicBezTo>
                    <a:pt x="244" y="1"/>
                    <a:pt x="241" y="1"/>
                    <a:pt x="238" y="1"/>
                  </a:cubicBezTo>
                  <a:cubicBezTo>
                    <a:pt x="236" y="1"/>
                    <a:pt x="234" y="1"/>
                    <a:pt x="231" y="1"/>
                  </a:cubicBezTo>
                  <a:cubicBezTo>
                    <a:pt x="230" y="1"/>
                    <a:pt x="229" y="1"/>
                    <a:pt x="229" y="1"/>
                  </a:cubicBezTo>
                  <a:cubicBezTo>
                    <a:pt x="228" y="1"/>
                    <a:pt x="228" y="1"/>
                    <a:pt x="228" y="2"/>
                  </a:cubicBezTo>
                  <a:cubicBezTo>
                    <a:pt x="228" y="2"/>
                    <a:pt x="228" y="3"/>
                    <a:pt x="229" y="3"/>
                  </a:cubicBezTo>
                  <a:cubicBezTo>
                    <a:pt x="231" y="3"/>
                    <a:pt x="232" y="3"/>
                    <a:pt x="233" y="4"/>
                  </a:cubicBezTo>
                  <a:cubicBezTo>
                    <a:pt x="235" y="5"/>
                    <a:pt x="235" y="5"/>
                    <a:pt x="236" y="6"/>
                  </a:cubicBezTo>
                  <a:cubicBezTo>
                    <a:pt x="236" y="7"/>
                    <a:pt x="236" y="8"/>
                    <a:pt x="236" y="10"/>
                  </a:cubicBezTo>
                  <a:cubicBezTo>
                    <a:pt x="236" y="17"/>
                    <a:pt x="236" y="17"/>
                    <a:pt x="236" y="17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41"/>
                    <a:pt x="238" y="48"/>
                    <a:pt x="243" y="51"/>
                  </a:cubicBezTo>
                  <a:cubicBezTo>
                    <a:pt x="247" y="54"/>
                    <a:pt x="252" y="55"/>
                    <a:pt x="259" y="55"/>
                  </a:cubicBezTo>
                  <a:cubicBezTo>
                    <a:pt x="268" y="55"/>
                    <a:pt x="275" y="52"/>
                    <a:pt x="279" y="46"/>
                  </a:cubicBezTo>
                  <a:cubicBezTo>
                    <a:pt x="280" y="44"/>
                    <a:pt x="281" y="40"/>
                    <a:pt x="282" y="36"/>
                  </a:cubicBezTo>
                  <a:cubicBezTo>
                    <a:pt x="283" y="31"/>
                    <a:pt x="283" y="25"/>
                    <a:pt x="283" y="17"/>
                  </a:cubicBezTo>
                  <a:cubicBezTo>
                    <a:pt x="283" y="13"/>
                    <a:pt x="283" y="13"/>
                    <a:pt x="283" y="13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5"/>
                    <a:pt x="284" y="3"/>
                    <a:pt x="286" y="3"/>
                  </a:cubicBezTo>
                  <a:cubicBezTo>
                    <a:pt x="288" y="3"/>
                    <a:pt x="288" y="3"/>
                    <a:pt x="288" y="3"/>
                  </a:cubicBezTo>
                  <a:cubicBezTo>
                    <a:pt x="288" y="2"/>
                    <a:pt x="289" y="2"/>
                    <a:pt x="289" y="2"/>
                  </a:cubicBezTo>
                  <a:cubicBezTo>
                    <a:pt x="289" y="1"/>
                    <a:pt x="288" y="1"/>
                    <a:pt x="288" y="1"/>
                  </a:cubicBezTo>
                  <a:cubicBezTo>
                    <a:pt x="287" y="1"/>
                    <a:pt x="287" y="1"/>
                    <a:pt x="286" y="1"/>
                  </a:cubicBezTo>
                  <a:cubicBezTo>
                    <a:pt x="285" y="1"/>
                    <a:pt x="284" y="1"/>
                    <a:pt x="283" y="1"/>
                  </a:cubicBezTo>
                  <a:cubicBezTo>
                    <a:pt x="279" y="1"/>
                    <a:pt x="279" y="1"/>
                    <a:pt x="279" y="1"/>
                  </a:cubicBezTo>
                  <a:cubicBezTo>
                    <a:pt x="275" y="1"/>
                    <a:pt x="275" y="1"/>
                    <a:pt x="275" y="1"/>
                  </a:cubicBezTo>
                  <a:cubicBezTo>
                    <a:pt x="273" y="1"/>
                    <a:pt x="272" y="1"/>
                    <a:pt x="272" y="1"/>
                  </a:cubicBezTo>
                  <a:cubicBezTo>
                    <a:pt x="272" y="1"/>
                    <a:pt x="271" y="1"/>
                    <a:pt x="271" y="1"/>
                  </a:cubicBezTo>
                  <a:cubicBezTo>
                    <a:pt x="271" y="1"/>
                    <a:pt x="270" y="1"/>
                    <a:pt x="270" y="2"/>
                  </a:cubicBezTo>
                  <a:cubicBezTo>
                    <a:pt x="270" y="2"/>
                    <a:pt x="270" y="2"/>
                    <a:pt x="270" y="2"/>
                  </a:cubicBezTo>
                  <a:close/>
                  <a:moveTo>
                    <a:pt x="325" y="8"/>
                  </a:moveTo>
                  <a:cubicBezTo>
                    <a:pt x="322" y="4"/>
                    <a:pt x="322" y="4"/>
                    <a:pt x="322" y="4"/>
                  </a:cubicBezTo>
                  <a:cubicBezTo>
                    <a:pt x="321" y="3"/>
                    <a:pt x="320" y="2"/>
                    <a:pt x="320" y="1"/>
                  </a:cubicBezTo>
                  <a:cubicBezTo>
                    <a:pt x="319" y="1"/>
                    <a:pt x="318" y="1"/>
                    <a:pt x="318" y="1"/>
                  </a:cubicBezTo>
                  <a:cubicBezTo>
                    <a:pt x="317" y="1"/>
                    <a:pt x="316" y="1"/>
                    <a:pt x="315" y="1"/>
                  </a:cubicBezTo>
                  <a:cubicBezTo>
                    <a:pt x="313" y="1"/>
                    <a:pt x="311" y="1"/>
                    <a:pt x="309" y="1"/>
                  </a:cubicBezTo>
                  <a:cubicBezTo>
                    <a:pt x="307" y="1"/>
                    <a:pt x="307" y="1"/>
                    <a:pt x="307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4" y="1"/>
                    <a:pt x="303" y="1"/>
                    <a:pt x="303" y="2"/>
                  </a:cubicBezTo>
                  <a:cubicBezTo>
                    <a:pt x="303" y="3"/>
                    <a:pt x="304" y="3"/>
                    <a:pt x="305" y="3"/>
                  </a:cubicBezTo>
                  <a:cubicBezTo>
                    <a:pt x="310" y="4"/>
                    <a:pt x="313" y="8"/>
                    <a:pt x="313" y="16"/>
                  </a:cubicBezTo>
                  <a:cubicBezTo>
                    <a:pt x="313" y="33"/>
                    <a:pt x="313" y="33"/>
                    <a:pt x="313" y="33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3" y="45"/>
                    <a:pt x="313" y="47"/>
                    <a:pt x="312" y="49"/>
                  </a:cubicBezTo>
                  <a:cubicBezTo>
                    <a:pt x="311" y="51"/>
                    <a:pt x="310" y="52"/>
                    <a:pt x="308" y="52"/>
                  </a:cubicBezTo>
                  <a:cubicBezTo>
                    <a:pt x="307" y="53"/>
                    <a:pt x="307" y="53"/>
                    <a:pt x="307" y="54"/>
                  </a:cubicBezTo>
                  <a:cubicBezTo>
                    <a:pt x="307" y="54"/>
                    <a:pt x="307" y="55"/>
                    <a:pt x="308" y="55"/>
                  </a:cubicBezTo>
                  <a:cubicBezTo>
                    <a:pt x="308" y="55"/>
                    <a:pt x="309" y="54"/>
                    <a:pt x="310" y="54"/>
                  </a:cubicBezTo>
                  <a:cubicBezTo>
                    <a:pt x="312" y="54"/>
                    <a:pt x="314" y="54"/>
                    <a:pt x="317" y="54"/>
                  </a:cubicBezTo>
                  <a:cubicBezTo>
                    <a:pt x="319" y="54"/>
                    <a:pt x="322" y="54"/>
                    <a:pt x="324" y="54"/>
                  </a:cubicBezTo>
                  <a:cubicBezTo>
                    <a:pt x="325" y="54"/>
                    <a:pt x="325" y="54"/>
                    <a:pt x="325" y="54"/>
                  </a:cubicBezTo>
                  <a:cubicBezTo>
                    <a:pt x="326" y="54"/>
                    <a:pt x="327" y="54"/>
                    <a:pt x="327" y="53"/>
                  </a:cubicBezTo>
                  <a:cubicBezTo>
                    <a:pt x="327" y="53"/>
                    <a:pt x="326" y="52"/>
                    <a:pt x="325" y="52"/>
                  </a:cubicBezTo>
                  <a:cubicBezTo>
                    <a:pt x="321" y="52"/>
                    <a:pt x="319" y="50"/>
                    <a:pt x="318" y="47"/>
                  </a:cubicBezTo>
                  <a:cubicBezTo>
                    <a:pt x="317" y="45"/>
                    <a:pt x="317" y="39"/>
                    <a:pt x="317" y="31"/>
                  </a:cubicBezTo>
                  <a:cubicBezTo>
                    <a:pt x="317" y="16"/>
                    <a:pt x="317" y="16"/>
                    <a:pt x="317" y="16"/>
                  </a:cubicBezTo>
                  <a:cubicBezTo>
                    <a:pt x="317" y="15"/>
                    <a:pt x="317" y="15"/>
                    <a:pt x="317" y="15"/>
                  </a:cubicBezTo>
                  <a:cubicBezTo>
                    <a:pt x="317" y="14"/>
                    <a:pt x="317" y="13"/>
                    <a:pt x="318" y="13"/>
                  </a:cubicBezTo>
                  <a:cubicBezTo>
                    <a:pt x="318" y="13"/>
                    <a:pt x="318" y="14"/>
                    <a:pt x="319" y="14"/>
                  </a:cubicBezTo>
                  <a:cubicBezTo>
                    <a:pt x="354" y="54"/>
                    <a:pt x="354" y="54"/>
                    <a:pt x="354" y="54"/>
                  </a:cubicBezTo>
                  <a:cubicBezTo>
                    <a:pt x="355" y="54"/>
                    <a:pt x="355" y="54"/>
                    <a:pt x="356" y="54"/>
                  </a:cubicBezTo>
                  <a:cubicBezTo>
                    <a:pt x="356" y="54"/>
                    <a:pt x="356" y="54"/>
                    <a:pt x="356" y="53"/>
                  </a:cubicBezTo>
                  <a:cubicBezTo>
                    <a:pt x="356" y="49"/>
                    <a:pt x="356" y="49"/>
                    <a:pt x="356" y="49"/>
                  </a:cubicBezTo>
                  <a:cubicBezTo>
                    <a:pt x="356" y="46"/>
                    <a:pt x="356" y="46"/>
                    <a:pt x="356" y="46"/>
                  </a:cubicBezTo>
                  <a:cubicBezTo>
                    <a:pt x="356" y="41"/>
                    <a:pt x="356" y="41"/>
                    <a:pt x="356" y="41"/>
                  </a:cubicBezTo>
                  <a:cubicBezTo>
                    <a:pt x="356" y="38"/>
                    <a:pt x="356" y="38"/>
                    <a:pt x="356" y="38"/>
                  </a:cubicBezTo>
                  <a:cubicBezTo>
                    <a:pt x="357" y="14"/>
                    <a:pt x="357" y="14"/>
                    <a:pt x="357" y="14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7" y="6"/>
                    <a:pt x="359" y="3"/>
                    <a:pt x="362" y="3"/>
                  </a:cubicBezTo>
                  <a:cubicBezTo>
                    <a:pt x="363" y="3"/>
                    <a:pt x="363" y="2"/>
                    <a:pt x="363" y="2"/>
                  </a:cubicBezTo>
                  <a:cubicBezTo>
                    <a:pt x="363" y="1"/>
                    <a:pt x="363" y="1"/>
                    <a:pt x="362" y="1"/>
                  </a:cubicBezTo>
                  <a:cubicBezTo>
                    <a:pt x="362" y="1"/>
                    <a:pt x="361" y="1"/>
                    <a:pt x="361" y="1"/>
                  </a:cubicBezTo>
                  <a:cubicBezTo>
                    <a:pt x="357" y="1"/>
                    <a:pt x="354" y="1"/>
                    <a:pt x="352" y="1"/>
                  </a:cubicBezTo>
                  <a:cubicBezTo>
                    <a:pt x="351" y="1"/>
                    <a:pt x="350" y="1"/>
                    <a:pt x="349" y="1"/>
                  </a:cubicBezTo>
                  <a:cubicBezTo>
                    <a:pt x="347" y="1"/>
                    <a:pt x="345" y="1"/>
                    <a:pt x="344" y="1"/>
                  </a:cubicBezTo>
                  <a:cubicBezTo>
                    <a:pt x="344" y="1"/>
                    <a:pt x="343" y="1"/>
                    <a:pt x="343" y="2"/>
                  </a:cubicBezTo>
                  <a:cubicBezTo>
                    <a:pt x="343" y="2"/>
                    <a:pt x="344" y="3"/>
                    <a:pt x="345" y="3"/>
                  </a:cubicBezTo>
                  <a:cubicBezTo>
                    <a:pt x="348" y="3"/>
                    <a:pt x="351" y="4"/>
                    <a:pt x="352" y="6"/>
                  </a:cubicBezTo>
                  <a:cubicBezTo>
                    <a:pt x="353" y="8"/>
                    <a:pt x="354" y="13"/>
                    <a:pt x="354" y="19"/>
                  </a:cubicBezTo>
                  <a:cubicBezTo>
                    <a:pt x="354" y="24"/>
                    <a:pt x="354" y="29"/>
                    <a:pt x="353" y="35"/>
                  </a:cubicBezTo>
                  <a:cubicBezTo>
                    <a:pt x="353" y="37"/>
                    <a:pt x="353" y="37"/>
                    <a:pt x="352" y="37"/>
                  </a:cubicBezTo>
                  <a:cubicBezTo>
                    <a:pt x="352" y="37"/>
                    <a:pt x="351" y="36"/>
                    <a:pt x="349" y="34"/>
                  </a:cubicBezTo>
                  <a:cubicBezTo>
                    <a:pt x="348" y="33"/>
                    <a:pt x="348" y="33"/>
                    <a:pt x="348" y="33"/>
                  </a:cubicBezTo>
                  <a:cubicBezTo>
                    <a:pt x="327" y="10"/>
                    <a:pt x="327" y="10"/>
                    <a:pt x="327" y="10"/>
                  </a:cubicBezTo>
                  <a:cubicBezTo>
                    <a:pt x="327" y="10"/>
                    <a:pt x="326" y="9"/>
                    <a:pt x="325" y="8"/>
                  </a:cubicBezTo>
                  <a:cubicBezTo>
                    <a:pt x="325" y="8"/>
                    <a:pt x="325" y="8"/>
                    <a:pt x="325" y="8"/>
                  </a:cubicBezTo>
                  <a:close/>
                  <a:moveTo>
                    <a:pt x="396" y="9"/>
                  </a:moveTo>
                  <a:cubicBezTo>
                    <a:pt x="396" y="7"/>
                    <a:pt x="396" y="5"/>
                    <a:pt x="397" y="5"/>
                  </a:cubicBezTo>
                  <a:cubicBezTo>
                    <a:pt x="397" y="4"/>
                    <a:pt x="398" y="3"/>
                    <a:pt x="400" y="3"/>
                  </a:cubicBezTo>
                  <a:cubicBezTo>
                    <a:pt x="401" y="3"/>
                    <a:pt x="401" y="3"/>
                    <a:pt x="401" y="3"/>
                  </a:cubicBezTo>
                  <a:cubicBezTo>
                    <a:pt x="401" y="3"/>
                    <a:pt x="401" y="2"/>
                    <a:pt x="401" y="2"/>
                  </a:cubicBezTo>
                  <a:cubicBezTo>
                    <a:pt x="401" y="1"/>
                    <a:pt x="401" y="1"/>
                    <a:pt x="400" y="1"/>
                  </a:cubicBezTo>
                  <a:cubicBezTo>
                    <a:pt x="399" y="1"/>
                    <a:pt x="397" y="1"/>
                    <a:pt x="394" y="1"/>
                  </a:cubicBezTo>
                  <a:cubicBezTo>
                    <a:pt x="391" y="1"/>
                    <a:pt x="391" y="1"/>
                    <a:pt x="391" y="1"/>
                  </a:cubicBezTo>
                  <a:cubicBezTo>
                    <a:pt x="389" y="1"/>
                    <a:pt x="387" y="2"/>
                    <a:pt x="386" y="2"/>
                  </a:cubicBezTo>
                  <a:cubicBezTo>
                    <a:pt x="383" y="2"/>
                    <a:pt x="382" y="1"/>
                    <a:pt x="381" y="1"/>
                  </a:cubicBezTo>
                  <a:cubicBezTo>
                    <a:pt x="380" y="1"/>
                    <a:pt x="379" y="1"/>
                    <a:pt x="379" y="1"/>
                  </a:cubicBezTo>
                  <a:cubicBezTo>
                    <a:pt x="378" y="1"/>
                    <a:pt x="378" y="1"/>
                    <a:pt x="378" y="2"/>
                  </a:cubicBezTo>
                  <a:cubicBezTo>
                    <a:pt x="378" y="2"/>
                    <a:pt x="378" y="3"/>
                    <a:pt x="378" y="3"/>
                  </a:cubicBezTo>
                  <a:cubicBezTo>
                    <a:pt x="379" y="3"/>
                    <a:pt x="380" y="3"/>
                    <a:pt x="381" y="4"/>
                  </a:cubicBezTo>
                  <a:cubicBezTo>
                    <a:pt x="383" y="4"/>
                    <a:pt x="385" y="5"/>
                    <a:pt x="386" y="6"/>
                  </a:cubicBezTo>
                  <a:cubicBezTo>
                    <a:pt x="386" y="7"/>
                    <a:pt x="387" y="8"/>
                    <a:pt x="387" y="11"/>
                  </a:cubicBezTo>
                  <a:cubicBezTo>
                    <a:pt x="387" y="42"/>
                    <a:pt x="387" y="42"/>
                    <a:pt x="387" y="42"/>
                  </a:cubicBezTo>
                  <a:cubicBezTo>
                    <a:pt x="387" y="45"/>
                    <a:pt x="387" y="45"/>
                    <a:pt x="387" y="45"/>
                  </a:cubicBezTo>
                  <a:cubicBezTo>
                    <a:pt x="387" y="47"/>
                    <a:pt x="386" y="49"/>
                    <a:pt x="386" y="50"/>
                  </a:cubicBezTo>
                  <a:cubicBezTo>
                    <a:pt x="385" y="51"/>
                    <a:pt x="384" y="52"/>
                    <a:pt x="382" y="52"/>
                  </a:cubicBezTo>
                  <a:cubicBezTo>
                    <a:pt x="381" y="53"/>
                    <a:pt x="381" y="53"/>
                    <a:pt x="381" y="53"/>
                  </a:cubicBezTo>
                  <a:cubicBezTo>
                    <a:pt x="381" y="54"/>
                    <a:pt x="381" y="54"/>
                    <a:pt x="381" y="54"/>
                  </a:cubicBezTo>
                  <a:cubicBezTo>
                    <a:pt x="381" y="54"/>
                    <a:pt x="382" y="54"/>
                    <a:pt x="382" y="54"/>
                  </a:cubicBezTo>
                  <a:cubicBezTo>
                    <a:pt x="383" y="54"/>
                    <a:pt x="384" y="54"/>
                    <a:pt x="385" y="54"/>
                  </a:cubicBezTo>
                  <a:cubicBezTo>
                    <a:pt x="386" y="54"/>
                    <a:pt x="389" y="54"/>
                    <a:pt x="391" y="54"/>
                  </a:cubicBezTo>
                  <a:cubicBezTo>
                    <a:pt x="393" y="54"/>
                    <a:pt x="396" y="54"/>
                    <a:pt x="399" y="54"/>
                  </a:cubicBezTo>
                  <a:cubicBezTo>
                    <a:pt x="401" y="54"/>
                    <a:pt x="402" y="54"/>
                    <a:pt x="402" y="54"/>
                  </a:cubicBezTo>
                  <a:cubicBezTo>
                    <a:pt x="404" y="54"/>
                    <a:pt x="405" y="54"/>
                    <a:pt x="405" y="53"/>
                  </a:cubicBezTo>
                  <a:cubicBezTo>
                    <a:pt x="405" y="53"/>
                    <a:pt x="404" y="52"/>
                    <a:pt x="403" y="52"/>
                  </a:cubicBezTo>
                  <a:cubicBezTo>
                    <a:pt x="401" y="52"/>
                    <a:pt x="400" y="52"/>
                    <a:pt x="398" y="51"/>
                  </a:cubicBezTo>
                  <a:cubicBezTo>
                    <a:pt x="397" y="49"/>
                    <a:pt x="396" y="48"/>
                    <a:pt x="396" y="46"/>
                  </a:cubicBezTo>
                  <a:cubicBezTo>
                    <a:pt x="396" y="42"/>
                    <a:pt x="396" y="42"/>
                    <a:pt x="396" y="42"/>
                  </a:cubicBezTo>
                  <a:cubicBezTo>
                    <a:pt x="396" y="9"/>
                    <a:pt x="396" y="9"/>
                    <a:pt x="396" y="9"/>
                  </a:cubicBezTo>
                  <a:close/>
                  <a:moveTo>
                    <a:pt x="434" y="6"/>
                  </a:moveTo>
                  <a:cubicBezTo>
                    <a:pt x="434" y="4"/>
                    <a:pt x="435" y="3"/>
                    <a:pt x="437" y="3"/>
                  </a:cubicBezTo>
                  <a:cubicBezTo>
                    <a:pt x="438" y="3"/>
                    <a:pt x="438" y="2"/>
                    <a:pt x="438" y="2"/>
                  </a:cubicBezTo>
                  <a:cubicBezTo>
                    <a:pt x="438" y="1"/>
                    <a:pt x="438" y="1"/>
                    <a:pt x="437" y="1"/>
                  </a:cubicBezTo>
                  <a:cubicBezTo>
                    <a:pt x="437" y="1"/>
                    <a:pt x="436" y="1"/>
                    <a:pt x="434" y="1"/>
                  </a:cubicBezTo>
                  <a:cubicBezTo>
                    <a:pt x="430" y="1"/>
                    <a:pt x="430" y="1"/>
                    <a:pt x="430" y="1"/>
                  </a:cubicBezTo>
                  <a:cubicBezTo>
                    <a:pt x="423" y="1"/>
                    <a:pt x="423" y="1"/>
                    <a:pt x="423" y="1"/>
                  </a:cubicBezTo>
                  <a:cubicBezTo>
                    <a:pt x="422" y="1"/>
                    <a:pt x="420" y="1"/>
                    <a:pt x="419" y="1"/>
                  </a:cubicBezTo>
                  <a:cubicBezTo>
                    <a:pt x="418" y="1"/>
                    <a:pt x="418" y="1"/>
                    <a:pt x="418" y="1"/>
                  </a:cubicBezTo>
                  <a:cubicBezTo>
                    <a:pt x="417" y="1"/>
                    <a:pt x="417" y="1"/>
                    <a:pt x="417" y="2"/>
                  </a:cubicBezTo>
                  <a:cubicBezTo>
                    <a:pt x="417" y="2"/>
                    <a:pt x="417" y="3"/>
                    <a:pt x="418" y="3"/>
                  </a:cubicBezTo>
                  <a:cubicBezTo>
                    <a:pt x="420" y="3"/>
                    <a:pt x="421" y="4"/>
                    <a:pt x="422" y="6"/>
                  </a:cubicBezTo>
                  <a:cubicBezTo>
                    <a:pt x="423" y="7"/>
                    <a:pt x="425" y="10"/>
                    <a:pt x="427" y="15"/>
                  </a:cubicBezTo>
                  <a:cubicBezTo>
                    <a:pt x="428" y="19"/>
                    <a:pt x="430" y="24"/>
                    <a:pt x="432" y="29"/>
                  </a:cubicBezTo>
                  <a:cubicBezTo>
                    <a:pt x="442" y="50"/>
                    <a:pt x="442" y="50"/>
                    <a:pt x="442" y="50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3" y="54"/>
                    <a:pt x="443" y="54"/>
                    <a:pt x="443" y="54"/>
                  </a:cubicBezTo>
                  <a:cubicBezTo>
                    <a:pt x="444" y="55"/>
                    <a:pt x="444" y="55"/>
                    <a:pt x="445" y="55"/>
                  </a:cubicBezTo>
                  <a:cubicBezTo>
                    <a:pt x="445" y="55"/>
                    <a:pt x="446" y="55"/>
                    <a:pt x="446" y="53"/>
                  </a:cubicBezTo>
                  <a:cubicBezTo>
                    <a:pt x="447" y="53"/>
                    <a:pt x="447" y="51"/>
                    <a:pt x="449" y="48"/>
                  </a:cubicBezTo>
                  <a:cubicBezTo>
                    <a:pt x="449" y="48"/>
                    <a:pt x="450" y="46"/>
                    <a:pt x="452" y="41"/>
                  </a:cubicBezTo>
                  <a:cubicBezTo>
                    <a:pt x="459" y="26"/>
                    <a:pt x="459" y="26"/>
                    <a:pt x="459" y="26"/>
                  </a:cubicBezTo>
                  <a:cubicBezTo>
                    <a:pt x="465" y="13"/>
                    <a:pt x="465" y="13"/>
                    <a:pt x="465" y="13"/>
                  </a:cubicBezTo>
                  <a:cubicBezTo>
                    <a:pt x="466" y="9"/>
                    <a:pt x="468" y="6"/>
                    <a:pt x="469" y="5"/>
                  </a:cubicBezTo>
                  <a:cubicBezTo>
                    <a:pt x="470" y="4"/>
                    <a:pt x="471" y="3"/>
                    <a:pt x="472" y="3"/>
                  </a:cubicBezTo>
                  <a:cubicBezTo>
                    <a:pt x="473" y="2"/>
                    <a:pt x="474" y="2"/>
                    <a:pt x="474" y="1"/>
                  </a:cubicBezTo>
                  <a:cubicBezTo>
                    <a:pt x="474" y="1"/>
                    <a:pt x="473" y="0"/>
                    <a:pt x="473" y="0"/>
                  </a:cubicBezTo>
                  <a:cubicBezTo>
                    <a:pt x="473" y="0"/>
                    <a:pt x="472" y="1"/>
                    <a:pt x="471" y="1"/>
                  </a:cubicBezTo>
                  <a:cubicBezTo>
                    <a:pt x="470" y="1"/>
                    <a:pt x="468" y="1"/>
                    <a:pt x="465" y="1"/>
                  </a:cubicBezTo>
                  <a:cubicBezTo>
                    <a:pt x="464" y="1"/>
                    <a:pt x="463" y="1"/>
                    <a:pt x="461" y="1"/>
                  </a:cubicBezTo>
                  <a:cubicBezTo>
                    <a:pt x="457" y="1"/>
                    <a:pt x="457" y="1"/>
                    <a:pt x="457" y="1"/>
                  </a:cubicBezTo>
                  <a:cubicBezTo>
                    <a:pt x="456" y="1"/>
                    <a:pt x="455" y="1"/>
                    <a:pt x="455" y="1"/>
                  </a:cubicBezTo>
                  <a:cubicBezTo>
                    <a:pt x="454" y="1"/>
                    <a:pt x="454" y="1"/>
                    <a:pt x="454" y="2"/>
                  </a:cubicBezTo>
                  <a:cubicBezTo>
                    <a:pt x="454" y="2"/>
                    <a:pt x="455" y="2"/>
                    <a:pt x="455" y="3"/>
                  </a:cubicBezTo>
                  <a:cubicBezTo>
                    <a:pt x="458" y="3"/>
                    <a:pt x="459" y="4"/>
                    <a:pt x="460" y="5"/>
                  </a:cubicBezTo>
                  <a:cubicBezTo>
                    <a:pt x="461" y="6"/>
                    <a:pt x="462" y="7"/>
                    <a:pt x="462" y="9"/>
                  </a:cubicBezTo>
                  <a:cubicBezTo>
                    <a:pt x="462" y="11"/>
                    <a:pt x="461" y="16"/>
                    <a:pt x="458" y="22"/>
                  </a:cubicBezTo>
                  <a:cubicBezTo>
                    <a:pt x="449" y="42"/>
                    <a:pt x="449" y="42"/>
                    <a:pt x="449" y="42"/>
                  </a:cubicBezTo>
                  <a:cubicBezTo>
                    <a:pt x="449" y="42"/>
                    <a:pt x="448" y="43"/>
                    <a:pt x="448" y="43"/>
                  </a:cubicBezTo>
                  <a:cubicBezTo>
                    <a:pt x="448" y="43"/>
                    <a:pt x="447" y="42"/>
                    <a:pt x="447" y="41"/>
                  </a:cubicBezTo>
                  <a:cubicBezTo>
                    <a:pt x="438" y="20"/>
                    <a:pt x="438" y="20"/>
                    <a:pt x="438" y="20"/>
                  </a:cubicBezTo>
                  <a:cubicBezTo>
                    <a:pt x="435" y="13"/>
                    <a:pt x="434" y="9"/>
                    <a:pt x="434" y="6"/>
                  </a:cubicBezTo>
                  <a:cubicBezTo>
                    <a:pt x="434" y="6"/>
                    <a:pt x="434" y="6"/>
                    <a:pt x="434" y="6"/>
                  </a:cubicBezTo>
                  <a:close/>
                  <a:moveTo>
                    <a:pt x="505" y="8"/>
                  </a:moveTo>
                  <a:cubicBezTo>
                    <a:pt x="505" y="6"/>
                    <a:pt x="505" y="5"/>
                    <a:pt x="507" y="4"/>
                  </a:cubicBezTo>
                  <a:cubicBezTo>
                    <a:pt x="509" y="4"/>
                    <a:pt x="509" y="4"/>
                    <a:pt x="509" y="4"/>
                  </a:cubicBezTo>
                  <a:cubicBezTo>
                    <a:pt x="514" y="4"/>
                    <a:pt x="514" y="4"/>
                    <a:pt x="514" y="4"/>
                  </a:cubicBezTo>
                  <a:cubicBezTo>
                    <a:pt x="518" y="4"/>
                    <a:pt x="521" y="5"/>
                    <a:pt x="523" y="6"/>
                  </a:cubicBezTo>
                  <a:cubicBezTo>
                    <a:pt x="525" y="7"/>
                    <a:pt x="526" y="9"/>
                    <a:pt x="526" y="11"/>
                  </a:cubicBezTo>
                  <a:cubicBezTo>
                    <a:pt x="526" y="13"/>
                    <a:pt x="526" y="13"/>
                    <a:pt x="527" y="13"/>
                  </a:cubicBezTo>
                  <a:cubicBezTo>
                    <a:pt x="528" y="13"/>
                    <a:pt x="528" y="12"/>
                    <a:pt x="528" y="10"/>
                  </a:cubicBezTo>
                  <a:cubicBezTo>
                    <a:pt x="528" y="9"/>
                    <a:pt x="528" y="8"/>
                    <a:pt x="528" y="5"/>
                  </a:cubicBezTo>
                  <a:cubicBezTo>
                    <a:pt x="528" y="4"/>
                    <a:pt x="528" y="3"/>
                    <a:pt x="528" y="2"/>
                  </a:cubicBezTo>
                  <a:cubicBezTo>
                    <a:pt x="528" y="1"/>
                    <a:pt x="527" y="1"/>
                    <a:pt x="527" y="1"/>
                  </a:cubicBezTo>
                  <a:cubicBezTo>
                    <a:pt x="527" y="1"/>
                    <a:pt x="526" y="1"/>
                    <a:pt x="526" y="1"/>
                  </a:cubicBezTo>
                  <a:cubicBezTo>
                    <a:pt x="524" y="1"/>
                    <a:pt x="519" y="1"/>
                    <a:pt x="510" y="1"/>
                  </a:cubicBezTo>
                  <a:cubicBezTo>
                    <a:pt x="496" y="1"/>
                    <a:pt x="496" y="1"/>
                    <a:pt x="496" y="1"/>
                  </a:cubicBezTo>
                  <a:cubicBezTo>
                    <a:pt x="492" y="1"/>
                    <a:pt x="492" y="1"/>
                    <a:pt x="492" y="1"/>
                  </a:cubicBezTo>
                  <a:cubicBezTo>
                    <a:pt x="491" y="1"/>
                    <a:pt x="490" y="1"/>
                    <a:pt x="490" y="1"/>
                  </a:cubicBezTo>
                  <a:cubicBezTo>
                    <a:pt x="489" y="1"/>
                    <a:pt x="489" y="1"/>
                    <a:pt x="489" y="1"/>
                  </a:cubicBezTo>
                  <a:cubicBezTo>
                    <a:pt x="488" y="1"/>
                    <a:pt x="487" y="1"/>
                    <a:pt x="487" y="2"/>
                  </a:cubicBezTo>
                  <a:cubicBezTo>
                    <a:pt x="487" y="2"/>
                    <a:pt x="488" y="3"/>
                    <a:pt x="489" y="3"/>
                  </a:cubicBezTo>
                  <a:cubicBezTo>
                    <a:pt x="491" y="3"/>
                    <a:pt x="493" y="4"/>
                    <a:pt x="494" y="5"/>
                  </a:cubicBezTo>
                  <a:cubicBezTo>
                    <a:pt x="495" y="6"/>
                    <a:pt x="496" y="8"/>
                    <a:pt x="496" y="11"/>
                  </a:cubicBezTo>
                  <a:cubicBezTo>
                    <a:pt x="496" y="42"/>
                    <a:pt x="496" y="42"/>
                    <a:pt x="496" y="42"/>
                  </a:cubicBezTo>
                  <a:cubicBezTo>
                    <a:pt x="496" y="44"/>
                    <a:pt x="496" y="46"/>
                    <a:pt x="495" y="47"/>
                  </a:cubicBezTo>
                  <a:cubicBezTo>
                    <a:pt x="495" y="49"/>
                    <a:pt x="495" y="50"/>
                    <a:pt x="494" y="51"/>
                  </a:cubicBezTo>
                  <a:cubicBezTo>
                    <a:pt x="494" y="51"/>
                    <a:pt x="493" y="52"/>
                    <a:pt x="491" y="52"/>
                  </a:cubicBezTo>
                  <a:cubicBezTo>
                    <a:pt x="491" y="53"/>
                    <a:pt x="490" y="53"/>
                    <a:pt x="490" y="54"/>
                  </a:cubicBezTo>
                  <a:cubicBezTo>
                    <a:pt x="490" y="54"/>
                    <a:pt x="491" y="54"/>
                    <a:pt x="491" y="54"/>
                  </a:cubicBezTo>
                  <a:cubicBezTo>
                    <a:pt x="492" y="54"/>
                    <a:pt x="493" y="54"/>
                    <a:pt x="494" y="54"/>
                  </a:cubicBezTo>
                  <a:cubicBezTo>
                    <a:pt x="497" y="54"/>
                    <a:pt x="500" y="54"/>
                    <a:pt x="502" y="54"/>
                  </a:cubicBezTo>
                  <a:cubicBezTo>
                    <a:pt x="505" y="54"/>
                    <a:pt x="507" y="54"/>
                    <a:pt x="509" y="54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15" y="55"/>
                    <a:pt x="517" y="55"/>
                    <a:pt x="519" y="55"/>
                  </a:cubicBezTo>
                  <a:cubicBezTo>
                    <a:pt x="522" y="55"/>
                    <a:pt x="524" y="54"/>
                    <a:pt x="526" y="54"/>
                  </a:cubicBezTo>
                  <a:cubicBezTo>
                    <a:pt x="527" y="53"/>
                    <a:pt x="529" y="51"/>
                    <a:pt x="530" y="49"/>
                  </a:cubicBezTo>
                  <a:cubicBezTo>
                    <a:pt x="531" y="47"/>
                    <a:pt x="532" y="44"/>
                    <a:pt x="532" y="42"/>
                  </a:cubicBezTo>
                  <a:cubicBezTo>
                    <a:pt x="532" y="42"/>
                    <a:pt x="532" y="41"/>
                    <a:pt x="532" y="41"/>
                  </a:cubicBezTo>
                  <a:cubicBezTo>
                    <a:pt x="532" y="41"/>
                    <a:pt x="531" y="41"/>
                    <a:pt x="531" y="41"/>
                  </a:cubicBezTo>
                  <a:cubicBezTo>
                    <a:pt x="531" y="41"/>
                    <a:pt x="531" y="41"/>
                    <a:pt x="531" y="41"/>
                  </a:cubicBezTo>
                  <a:cubicBezTo>
                    <a:pt x="527" y="48"/>
                    <a:pt x="520" y="51"/>
                    <a:pt x="510" y="51"/>
                  </a:cubicBezTo>
                  <a:cubicBezTo>
                    <a:pt x="509" y="51"/>
                    <a:pt x="508" y="51"/>
                    <a:pt x="507" y="50"/>
                  </a:cubicBezTo>
                  <a:cubicBezTo>
                    <a:pt x="507" y="50"/>
                    <a:pt x="506" y="49"/>
                    <a:pt x="506" y="48"/>
                  </a:cubicBezTo>
                  <a:cubicBezTo>
                    <a:pt x="505" y="46"/>
                    <a:pt x="505" y="44"/>
                    <a:pt x="505" y="40"/>
                  </a:cubicBezTo>
                  <a:cubicBezTo>
                    <a:pt x="505" y="37"/>
                    <a:pt x="505" y="37"/>
                    <a:pt x="505" y="37"/>
                  </a:cubicBezTo>
                  <a:cubicBezTo>
                    <a:pt x="505" y="34"/>
                    <a:pt x="505" y="32"/>
                    <a:pt x="505" y="30"/>
                  </a:cubicBezTo>
                  <a:cubicBezTo>
                    <a:pt x="505" y="29"/>
                    <a:pt x="505" y="28"/>
                    <a:pt x="506" y="28"/>
                  </a:cubicBezTo>
                  <a:cubicBezTo>
                    <a:pt x="506" y="28"/>
                    <a:pt x="507" y="28"/>
                    <a:pt x="508" y="28"/>
                  </a:cubicBezTo>
                  <a:cubicBezTo>
                    <a:pt x="511" y="28"/>
                    <a:pt x="511" y="28"/>
                    <a:pt x="511" y="28"/>
                  </a:cubicBezTo>
                  <a:cubicBezTo>
                    <a:pt x="514" y="28"/>
                    <a:pt x="516" y="28"/>
                    <a:pt x="517" y="28"/>
                  </a:cubicBezTo>
                  <a:cubicBezTo>
                    <a:pt x="518" y="28"/>
                    <a:pt x="518" y="28"/>
                    <a:pt x="519" y="29"/>
                  </a:cubicBezTo>
                  <a:cubicBezTo>
                    <a:pt x="520" y="30"/>
                    <a:pt x="521" y="32"/>
                    <a:pt x="521" y="34"/>
                  </a:cubicBezTo>
                  <a:cubicBezTo>
                    <a:pt x="522" y="35"/>
                    <a:pt x="522" y="36"/>
                    <a:pt x="523" y="36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3"/>
                    <a:pt x="523" y="33"/>
                    <a:pt x="523" y="33"/>
                  </a:cubicBezTo>
                  <a:cubicBezTo>
                    <a:pt x="523" y="31"/>
                    <a:pt x="523" y="29"/>
                    <a:pt x="523" y="27"/>
                  </a:cubicBezTo>
                  <a:cubicBezTo>
                    <a:pt x="523" y="24"/>
                    <a:pt x="523" y="22"/>
                    <a:pt x="523" y="21"/>
                  </a:cubicBezTo>
                  <a:cubicBezTo>
                    <a:pt x="523" y="21"/>
                    <a:pt x="523" y="20"/>
                    <a:pt x="523" y="20"/>
                  </a:cubicBezTo>
                  <a:cubicBezTo>
                    <a:pt x="523" y="19"/>
                    <a:pt x="523" y="18"/>
                    <a:pt x="523" y="18"/>
                  </a:cubicBezTo>
                  <a:cubicBezTo>
                    <a:pt x="523" y="17"/>
                    <a:pt x="523" y="17"/>
                    <a:pt x="522" y="17"/>
                  </a:cubicBezTo>
                  <a:cubicBezTo>
                    <a:pt x="521" y="17"/>
                    <a:pt x="521" y="17"/>
                    <a:pt x="521" y="18"/>
                  </a:cubicBezTo>
                  <a:cubicBezTo>
                    <a:pt x="520" y="20"/>
                    <a:pt x="520" y="20"/>
                    <a:pt x="520" y="20"/>
                  </a:cubicBezTo>
                  <a:cubicBezTo>
                    <a:pt x="519" y="22"/>
                    <a:pt x="517" y="24"/>
                    <a:pt x="514" y="24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09" y="24"/>
                    <a:pt x="509" y="24"/>
                    <a:pt x="509" y="24"/>
                  </a:cubicBezTo>
                  <a:cubicBezTo>
                    <a:pt x="508" y="24"/>
                    <a:pt x="508" y="24"/>
                    <a:pt x="508" y="24"/>
                  </a:cubicBezTo>
                  <a:cubicBezTo>
                    <a:pt x="506" y="24"/>
                    <a:pt x="506" y="24"/>
                    <a:pt x="505" y="23"/>
                  </a:cubicBezTo>
                  <a:cubicBezTo>
                    <a:pt x="505" y="22"/>
                    <a:pt x="505" y="21"/>
                    <a:pt x="505" y="18"/>
                  </a:cubicBezTo>
                  <a:cubicBezTo>
                    <a:pt x="505" y="10"/>
                    <a:pt x="505" y="10"/>
                    <a:pt x="505" y="10"/>
                  </a:cubicBezTo>
                  <a:cubicBezTo>
                    <a:pt x="505" y="8"/>
                    <a:pt x="505" y="8"/>
                    <a:pt x="505" y="8"/>
                  </a:cubicBezTo>
                  <a:close/>
                  <a:moveTo>
                    <a:pt x="563" y="31"/>
                  </a:moveTo>
                  <a:cubicBezTo>
                    <a:pt x="563" y="30"/>
                    <a:pt x="563" y="29"/>
                    <a:pt x="563" y="29"/>
                  </a:cubicBezTo>
                  <a:cubicBezTo>
                    <a:pt x="565" y="29"/>
                    <a:pt x="565" y="29"/>
                    <a:pt x="565" y="29"/>
                  </a:cubicBezTo>
                  <a:cubicBezTo>
                    <a:pt x="567" y="29"/>
                    <a:pt x="567" y="29"/>
                    <a:pt x="567" y="29"/>
                  </a:cubicBezTo>
                  <a:cubicBezTo>
                    <a:pt x="569" y="29"/>
                    <a:pt x="571" y="29"/>
                    <a:pt x="572" y="30"/>
                  </a:cubicBezTo>
                  <a:cubicBezTo>
                    <a:pt x="573" y="31"/>
                    <a:pt x="574" y="33"/>
                    <a:pt x="575" y="36"/>
                  </a:cubicBezTo>
                  <a:cubicBezTo>
                    <a:pt x="579" y="43"/>
                    <a:pt x="582" y="48"/>
                    <a:pt x="584" y="50"/>
                  </a:cubicBezTo>
                  <a:cubicBezTo>
                    <a:pt x="586" y="53"/>
                    <a:pt x="589" y="54"/>
                    <a:pt x="591" y="54"/>
                  </a:cubicBezTo>
                  <a:cubicBezTo>
                    <a:pt x="593" y="54"/>
                    <a:pt x="595" y="54"/>
                    <a:pt x="597" y="53"/>
                  </a:cubicBezTo>
                  <a:cubicBezTo>
                    <a:pt x="599" y="52"/>
                    <a:pt x="600" y="51"/>
                    <a:pt x="600" y="50"/>
                  </a:cubicBezTo>
                  <a:cubicBezTo>
                    <a:pt x="600" y="50"/>
                    <a:pt x="600" y="49"/>
                    <a:pt x="599" y="49"/>
                  </a:cubicBezTo>
                  <a:cubicBezTo>
                    <a:pt x="599" y="49"/>
                    <a:pt x="599" y="49"/>
                    <a:pt x="599" y="50"/>
                  </a:cubicBezTo>
                  <a:cubicBezTo>
                    <a:pt x="598" y="50"/>
                    <a:pt x="597" y="50"/>
                    <a:pt x="597" y="50"/>
                  </a:cubicBezTo>
                  <a:cubicBezTo>
                    <a:pt x="595" y="50"/>
                    <a:pt x="594" y="49"/>
                    <a:pt x="593" y="48"/>
                  </a:cubicBezTo>
                  <a:cubicBezTo>
                    <a:pt x="592" y="47"/>
                    <a:pt x="591" y="46"/>
                    <a:pt x="589" y="43"/>
                  </a:cubicBezTo>
                  <a:cubicBezTo>
                    <a:pt x="585" y="36"/>
                    <a:pt x="585" y="36"/>
                    <a:pt x="585" y="36"/>
                  </a:cubicBezTo>
                  <a:cubicBezTo>
                    <a:pt x="582" y="30"/>
                    <a:pt x="582" y="30"/>
                    <a:pt x="582" y="30"/>
                  </a:cubicBezTo>
                  <a:cubicBezTo>
                    <a:pt x="581" y="29"/>
                    <a:pt x="581" y="29"/>
                    <a:pt x="581" y="28"/>
                  </a:cubicBezTo>
                  <a:cubicBezTo>
                    <a:pt x="581" y="28"/>
                    <a:pt x="581" y="28"/>
                    <a:pt x="581" y="27"/>
                  </a:cubicBezTo>
                  <a:cubicBezTo>
                    <a:pt x="580" y="27"/>
                    <a:pt x="581" y="27"/>
                    <a:pt x="581" y="27"/>
                  </a:cubicBezTo>
                  <a:cubicBezTo>
                    <a:pt x="584" y="25"/>
                    <a:pt x="586" y="24"/>
                    <a:pt x="587" y="22"/>
                  </a:cubicBezTo>
                  <a:cubicBezTo>
                    <a:pt x="589" y="20"/>
                    <a:pt x="589" y="17"/>
                    <a:pt x="589" y="15"/>
                  </a:cubicBezTo>
                  <a:cubicBezTo>
                    <a:pt x="589" y="11"/>
                    <a:pt x="588" y="7"/>
                    <a:pt x="584" y="5"/>
                  </a:cubicBezTo>
                  <a:cubicBezTo>
                    <a:pt x="581" y="2"/>
                    <a:pt x="577" y="1"/>
                    <a:pt x="572" y="1"/>
                  </a:cubicBezTo>
                  <a:cubicBezTo>
                    <a:pt x="571" y="1"/>
                    <a:pt x="568" y="1"/>
                    <a:pt x="563" y="1"/>
                  </a:cubicBezTo>
                  <a:cubicBezTo>
                    <a:pt x="559" y="1"/>
                    <a:pt x="556" y="2"/>
                    <a:pt x="554" y="2"/>
                  </a:cubicBezTo>
                  <a:cubicBezTo>
                    <a:pt x="551" y="2"/>
                    <a:pt x="549" y="1"/>
                    <a:pt x="547" y="1"/>
                  </a:cubicBezTo>
                  <a:cubicBezTo>
                    <a:pt x="546" y="1"/>
                    <a:pt x="546" y="1"/>
                    <a:pt x="546" y="1"/>
                  </a:cubicBezTo>
                  <a:cubicBezTo>
                    <a:pt x="545" y="1"/>
                    <a:pt x="545" y="1"/>
                    <a:pt x="545" y="2"/>
                  </a:cubicBezTo>
                  <a:cubicBezTo>
                    <a:pt x="545" y="3"/>
                    <a:pt x="545" y="3"/>
                    <a:pt x="546" y="4"/>
                  </a:cubicBezTo>
                  <a:cubicBezTo>
                    <a:pt x="549" y="4"/>
                    <a:pt x="551" y="5"/>
                    <a:pt x="552" y="7"/>
                  </a:cubicBezTo>
                  <a:cubicBezTo>
                    <a:pt x="553" y="8"/>
                    <a:pt x="554" y="10"/>
                    <a:pt x="554" y="13"/>
                  </a:cubicBezTo>
                  <a:cubicBezTo>
                    <a:pt x="554" y="41"/>
                    <a:pt x="554" y="41"/>
                    <a:pt x="554" y="41"/>
                  </a:cubicBezTo>
                  <a:cubicBezTo>
                    <a:pt x="554" y="43"/>
                    <a:pt x="554" y="43"/>
                    <a:pt x="554" y="43"/>
                  </a:cubicBezTo>
                  <a:cubicBezTo>
                    <a:pt x="554" y="46"/>
                    <a:pt x="554" y="46"/>
                    <a:pt x="554" y="46"/>
                  </a:cubicBezTo>
                  <a:cubicBezTo>
                    <a:pt x="554" y="48"/>
                    <a:pt x="553" y="49"/>
                    <a:pt x="553" y="50"/>
                  </a:cubicBezTo>
                  <a:cubicBezTo>
                    <a:pt x="552" y="51"/>
                    <a:pt x="551" y="52"/>
                    <a:pt x="549" y="53"/>
                  </a:cubicBezTo>
                  <a:cubicBezTo>
                    <a:pt x="548" y="53"/>
                    <a:pt x="548" y="53"/>
                    <a:pt x="548" y="54"/>
                  </a:cubicBezTo>
                  <a:cubicBezTo>
                    <a:pt x="548" y="54"/>
                    <a:pt x="549" y="55"/>
                    <a:pt x="550" y="55"/>
                  </a:cubicBezTo>
                  <a:cubicBezTo>
                    <a:pt x="550" y="55"/>
                    <a:pt x="550" y="55"/>
                    <a:pt x="551" y="55"/>
                  </a:cubicBezTo>
                  <a:cubicBezTo>
                    <a:pt x="554" y="54"/>
                    <a:pt x="554" y="54"/>
                    <a:pt x="554" y="54"/>
                  </a:cubicBezTo>
                  <a:cubicBezTo>
                    <a:pt x="557" y="54"/>
                    <a:pt x="557" y="54"/>
                    <a:pt x="557" y="54"/>
                  </a:cubicBezTo>
                  <a:cubicBezTo>
                    <a:pt x="558" y="54"/>
                    <a:pt x="560" y="54"/>
                    <a:pt x="562" y="54"/>
                  </a:cubicBezTo>
                  <a:cubicBezTo>
                    <a:pt x="564" y="54"/>
                    <a:pt x="566" y="54"/>
                    <a:pt x="568" y="54"/>
                  </a:cubicBezTo>
                  <a:cubicBezTo>
                    <a:pt x="569" y="54"/>
                    <a:pt x="569" y="54"/>
                    <a:pt x="570" y="54"/>
                  </a:cubicBezTo>
                  <a:cubicBezTo>
                    <a:pt x="570" y="54"/>
                    <a:pt x="571" y="54"/>
                    <a:pt x="571" y="53"/>
                  </a:cubicBezTo>
                  <a:cubicBezTo>
                    <a:pt x="571" y="53"/>
                    <a:pt x="570" y="52"/>
                    <a:pt x="569" y="52"/>
                  </a:cubicBezTo>
                  <a:cubicBezTo>
                    <a:pt x="567" y="52"/>
                    <a:pt x="565" y="51"/>
                    <a:pt x="564" y="49"/>
                  </a:cubicBezTo>
                  <a:cubicBezTo>
                    <a:pt x="563" y="47"/>
                    <a:pt x="563" y="44"/>
                    <a:pt x="563" y="39"/>
                  </a:cubicBezTo>
                  <a:cubicBezTo>
                    <a:pt x="563" y="31"/>
                    <a:pt x="563" y="31"/>
                    <a:pt x="563" y="31"/>
                  </a:cubicBezTo>
                  <a:close/>
                  <a:moveTo>
                    <a:pt x="564" y="5"/>
                  </a:moveTo>
                  <a:cubicBezTo>
                    <a:pt x="564" y="4"/>
                    <a:pt x="565" y="3"/>
                    <a:pt x="567" y="3"/>
                  </a:cubicBezTo>
                  <a:cubicBezTo>
                    <a:pt x="571" y="3"/>
                    <a:pt x="574" y="5"/>
                    <a:pt x="577" y="7"/>
                  </a:cubicBezTo>
                  <a:cubicBezTo>
                    <a:pt x="579" y="10"/>
                    <a:pt x="581" y="13"/>
                    <a:pt x="581" y="17"/>
                  </a:cubicBezTo>
                  <a:cubicBezTo>
                    <a:pt x="581" y="20"/>
                    <a:pt x="580" y="22"/>
                    <a:pt x="578" y="24"/>
                  </a:cubicBezTo>
                  <a:cubicBezTo>
                    <a:pt x="577" y="25"/>
                    <a:pt x="576" y="26"/>
                    <a:pt x="575" y="26"/>
                  </a:cubicBezTo>
                  <a:cubicBezTo>
                    <a:pt x="574" y="26"/>
                    <a:pt x="571" y="26"/>
                    <a:pt x="566" y="26"/>
                  </a:cubicBezTo>
                  <a:cubicBezTo>
                    <a:pt x="565" y="26"/>
                    <a:pt x="564" y="26"/>
                    <a:pt x="563" y="25"/>
                  </a:cubicBezTo>
                  <a:cubicBezTo>
                    <a:pt x="563" y="25"/>
                    <a:pt x="563" y="24"/>
                    <a:pt x="563" y="22"/>
                  </a:cubicBezTo>
                  <a:cubicBezTo>
                    <a:pt x="563" y="9"/>
                    <a:pt x="563" y="9"/>
                    <a:pt x="563" y="9"/>
                  </a:cubicBezTo>
                  <a:cubicBezTo>
                    <a:pt x="563" y="7"/>
                    <a:pt x="563" y="5"/>
                    <a:pt x="564" y="5"/>
                  </a:cubicBezTo>
                  <a:close/>
                  <a:moveTo>
                    <a:pt x="618" y="4"/>
                  </a:moveTo>
                  <a:cubicBezTo>
                    <a:pt x="616" y="7"/>
                    <a:pt x="614" y="11"/>
                    <a:pt x="614" y="15"/>
                  </a:cubicBezTo>
                  <a:cubicBezTo>
                    <a:pt x="614" y="19"/>
                    <a:pt x="615" y="22"/>
                    <a:pt x="617" y="24"/>
                  </a:cubicBezTo>
                  <a:cubicBezTo>
                    <a:pt x="619" y="26"/>
                    <a:pt x="623" y="29"/>
                    <a:pt x="629" y="31"/>
                  </a:cubicBezTo>
                  <a:cubicBezTo>
                    <a:pt x="634" y="34"/>
                    <a:pt x="634" y="34"/>
                    <a:pt x="634" y="34"/>
                  </a:cubicBezTo>
                  <a:cubicBezTo>
                    <a:pt x="637" y="35"/>
                    <a:pt x="639" y="36"/>
                    <a:pt x="640" y="37"/>
                  </a:cubicBezTo>
                  <a:cubicBezTo>
                    <a:pt x="641" y="39"/>
                    <a:pt x="642" y="40"/>
                    <a:pt x="642" y="42"/>
                  </a:cubicBezTo>
                  <a:cubicBezTo>
                    <a:pt x="642" y="45"/>
                    <a:pt x="641" y="47"/>
                    <a:pt x="639" y="49"/>
                  </a:cubicBezTo>
                  <a:cubicBezTo>
                    <a:pt x="637" y="51"/>
                    <a:pt x="634" y="52"/>
                    <a:pt x="632" y="52"/>
                  </a:cubicBezTo>
                  <a:cubicBezTo>
                    <a:pt x="628" y="52"/>
                    <a:pt x="625" y="51"/>
                    <a:pt x="622" y="48"/>
                  </a:cubicBezTo>
                  <a:cubicBezTo>
                    <a:pt x="619" y="45"/>
                    <a:pt x="616" y="41"/>
                    <a:pt x="615" y="37"/>
                  </a:cubicBezTo>
                  <a:cubicBezTo>
                    <a:pt x="615" y="36"/>
                    <a:pt x="615" y="36"/>
                    <a:pt x="614" y="36"/>
                  </a:cubicBezTo>
                  <a:cubicBezTo>
                    <a:pt x="614" y="36"/>
                    <a:pt x="613" y="36"/>
                    <a:pt x="613" y="37"/>
                  </a:cubicBezTo>
                  <a:cubicBezTo>
                    <a:pt x="613" y="38"/>
                    <a:pt x="614" y="41"/>
                    <a:pt x="615" y="44"/>
                  </a:cubicBezTo>
                  <a:cubicBezTo>
                    <a:pt x="615" y="47"/>
                    <a:pt x="616" y="48"/>
                    <a:pt x="616" y="50"/>
                  </a:cubicBezTo>
                  <a:cubicBezTo>
                    <a:pt x="616" y="51"/>
                    <a:pt x="616" y="51"/>
                    <a:pt x="616" y="52"/>
                  </a:cubicBezTo>
                  <a:cubicBezTo>
                    <a:pt x="616" y="52"/>
                    <a:pt x="617" y="52"/>
                    <a:pt x="618" y="52"/>
                  </a:cubicBezTo>
                  <a:cubicBezTo>
                    <a:pt x="619" y="52"/>
                    <a:pt x="621" y="53"/>
                    <a:pt x="622" y="53"/>
                  </a:cubicBezTo>
                  <a:cubicBezTo>
                    <a:pt x="626" y="55"/>
                    <a:pt x="629" y="55"/>
                    <a:pt x="631" y="55"/>
                  </a:cubicBezTo>
                  <a:cubicBezTo>
                    <a:pt x="635" y="55"/>
                    <a:pt x="639" y="54"/>
                    <a:pt x="642" y="50"/>
                  </a:cubicBezTo>
                  <a:cubicBezTo>
                    <a:pt x="646" y="47"/>
                    <a:pt x="647" y="43"/>
                    <a:pt x="647" y="38"/>
                  </a:cubicBezTo>
                  <a:cubicBezTo>
                    <a:pt x="647" y="34"/>
                    <a:pt x="646" y="31"/>
                    <a:pt x="644" y="28"/>
                  </a:cubicBezTo>
                  <a:cubicBezTo>
                    <a:pt x="642" y="25"/>
                    <a:pt x="638" y="23"/>
                    <a:pt x="631" y="21"/>
                  </a:cubicBezTo>
                  <a:cubicBezTo>
                    <a:pt x="626" y="18"/>
                    <a:pt x="623" y="17"/>
                    <a:pt x="622" y="16"/>
                  </a:cubicBezTo>
                  <a:cubicBezTo>
                    <a:pt x="621" y="15"/>
                    <a:pt x="620" y="13"/>
                    <a:pt x="620" y="11"/>
                  </a:cubicBezTo>
                  <a:cubicBezTo>
                    <a:pt x="620" y="9"/>
                    <a:pt x="621" y="7"/>
                    <a:pt x="623" y="5"/>
                  </a:cubicBezTo>
                  <a:cubicBezTo>
                    <a:pt x="624" y="4"/>
                    <a:pt x="626" y="3"/>
                    <a:pt x="629" y="3"/>
                  </a:cubicBezTo>
                  <a:cubicBezTo>
                    <a:pt x="632" y="3"/>
                    <a:pt x="635" y="4"/>
                    <a:pt x="638" y="7"/>
                  </a:cubicBezTo>
                  <a:cubicBezTo>
                    <a:pt x="641" y="9"/>
                    <a:pt x="643" y="13"/>
                    <a:pt x="644" y="16"/>
                  </a:cubicBezTo>
                  <a:cubicBezTo>
                    <a:pt x="644" y="17"/>
                    <a:pt x="645" y="18"/>
                    <a:pt x="645" y="18"/>
                  </a:cubicBezTo>
                  <a:cubicBezTo>
                    <a:pt x="646" y="18"/>
                    <a:pt x="646" y="17"/>
                    <a:pt x="646" y="16"/>
                  </a:cubicBezTo>
                  <a:cubicBezTo>
                    <a:pt x="646" y="16"/>
                    <a:pt x="646" y="16"/>
                    <a:pt x="646" y="15"/>
                  </a:cubicBezTo>
                  <a:cubicBezTo>
                    <a:pt x="646" y="12"/>
                    <a:pt x="646" y="12"/>
                    <a:pt x="646" y="12"/>
                  </a:cubicBezTo>
                  <a:cubicBezTo>
                    <a:pt x="645" y="8"/>
                    <a:pt x="645" y="8"/>
                    <a:pt x="645" y="8"/>
                  </a:cubicBezTo>
                  <a:cubicBezTo>
                    <a:pt x="645" y="7"/>
                    <a:pt x="645" y="7"/>
                    <a:pt x="645" y="6"/>
                  </a:cubicBezTo>
                  <a:cubicBezTo>
                    <a:pt x="645" y="3"/>
                    <a:pt x="645" y="3"/>
                    <a:pt x="645" y="3"/>
                  </a:cubicBezTo>
                  <a:cubicBezTo>
                    <a:pt x="645" y="2"/>
                    <a:pt x="645" y="2"/>
                    <a:pt x="644" y="2"/>
                  </a:cubicBezTo>
                  <a:cubicBezTo>
                    <a:pt x="644" y="2"/>
                    <a:pt x="644" y="2"/>
                    <a:pt x="644" y="2"/>
                  </a:cubicBezTo>
                  <a:cubicBezTo>
                    <a:pt x="642" y="3"/>
                    <a:pt x="642" y="3"/>
                    <a:pt x="642" y="3"/>
                  </a:cubicBezTo>
                  <a:cubicBezTo>
                    <a:pt x="642" y="3"/>
                    <a:pt x="641" y="3"/>
                    <a:pt x="641" y="3"/>
                  </a:cubicBezTo>
                  <a:cubicBezTo>
                    <a:pt x="641" y="3"/>
                    <a:pt x="640" y="3"/>
                    <a:pt x="639" y="3"/>
                  </a:cubicBezTo>
                  <a:cubicBezTo>
                    <a:pt x="636" y="1"/>
                    <a:pt x="636" y="1"/>
                    <a:pt x="636" y="1"/>
                  </a:cubicBezTo>
                  <a:cubicBezTo>
                    <a:pt x="634" y="1"/>
                    <a:pt x="631" y="0"/>
                    <a:pt x="629" y="0"/>
                  </a:cubicBezTo>
                  <a:cubicBezTo>
                    <a:pt x="625" y="0"/>
                    <a:pt x="621" y="1"/>
                    <a:pt x="618" y="4"/>
                  </a:cubicBezTo>
                  <a:close/>
                  <a:moveTo>
                    <a:pt x="680" y="9"/>
                  </a:moveTo>
                  <a:cubicBezTo>
                    <a:pt x="680" y="7"/>
                    <a:pt x="680" y="5"/>
                    <a:pt x="680" y="5"/>
                  </a:cubicBezTo>
                  <a:cubicBezTo>
                    <a:pt x="681" y="4"/>
                    <a:pt x="682" y="3"/>
                    <a:pt x="684" y="3"/>
                  </a:cubicBezTo>
                  <a:cubicBezTo>
                    <a:pt x="684" y="3"/>
                    <a:pt x="685" y="3"/>
                    <a:pt x="685" y="3"/>
                  </a:cubicBezTo>
                  <a:cubicBezTo>
                    <a:pt x="685" y="3"/>
                    <a:pt x="685" y="2"/>
                    <a:pt x="685" y="2"/>
                  </a:cubicBezTo>
                  <a:cubicBezTo>
                    <a:pt x="685" y="1"/>
                    <a:pt x="685" y="1"/>
                    <a:pt x="684" y="1"/>
                  </a:cubicBezTo>
                  <a:cubicBezTo>
                    <a:pt x="682" y="1"/>
                    <a:pt x="680" y="1"/>
                    <a:pt x="678" y="1"/>
                  </a:cubicBezTo>
                  <a:cubicBezTo>
                    <a:pt x="675" y="1"/>
                    <a:pt x="675" y="1"/>
                    <a:pt x="675" y="1"/>
                  </a:cubicBezTo>
                  <a:cubicBezTo>
                    <a:pt x="673" y="1"/>
                    <a:pt x="671" y="2"/>
                    <a:pt x="669" y="2"/>
                  </a:cubicBezTo>
                  <a:cubicBezTo>
                    <a:pt x="667" y="2"/>
                    <a:pt x="666" y="1"/>
                    <a:pt x="665" y="1"/>
                  </a:cubicBezTo>
                  <a:cubicBezTo>
                    <a:pt x="664" y="1"/>
                    <a:pt x="663" y="1"/>
                    <a:pt x="663" y="1"/>
                  </a:cubicBezTo>
                  <a:cubicBezTo>
                    <a:pt x="662" y="1"/>
                    <a:pt x="662" y="1"/>
                    <a:pt x="662" y="2"/>
                  </a:cubicBezTo>
                  <a:cubicBezTo>
                    <a:pt x="662" y="2"/>
                    <a:pt x="662" y="3"/>
                    <a:pt x="662" y="3"/>
                  </a:cubicBezTo>
                  <a:cubicBezTo>
                    <a:pt x="663" y="3"/>
                    <a:pt x="663" y="3"/>
                    <a:pt x="665" y="4"/>
                  </a:cubicBezTo>
                  <a:cubicBezTo>
                    <a:pt x="667" y="4"/>
                    <a:pt x="669" y="5"/>
                    <a:pt x="669" y="6"/>
                  </a:cubicBezTo>
                  <a:cubicBezTo>
                    <a:pt x="670" y="7"/>
                    <a:pt x="671" y="8"/>
                    <a:pt x="671" y="11"/>
                  </a:cubicBezTo>
                  <a:cubicBezTo>
                    <a:pt x="671" y="42"/>
                    <a:pt x="671" y="42"/>
                    <a:pt x="671" y="42"/>
                  </a:cubicBezTo>
                  <a:cubicBezTo>
                    <a:pt x="671" y="45"/>
                    <a:pt x="671" y="45"/>
                    <a:pt x="671" y="45"/>
                  </a:cubicBezTo>
                  <a:cubicBezTo>
                    <a:pt x="671" y="47"/>
                    <a:pt x="670" y="49"/>
                    <a:pt x="670" y="50"/>
                  </a:cubicBezTo>
                  <a:cubicBezTo>
                    <a:pt x="669" y="51"/>
                    <a:pt x="668" y="52"/>
                    <a:pt x="666" y="52"/>
                  </a:cubicBezTo>
                  <a:cubicBezTo>
                    <a:pt x="665" y="53"/>
                    <a:pt x="665" y="53"/>
                    <a:pt x="665" y="53"/>
                  </a:cubicBezTo>
                  <a:cubicBezTo>
                    <a:pt x="665" y="54"/>
                    <a:pt x="665" y="54"/>
                    <a:pt x="665" y="54"/>
                  </a:cubicBezTo>
                  <a:cubicBezTo>
                    <a:pt x="665" y="54"/>
                    <a:pt x="665" y="54"/>
                    <a:pt x="666" y="54"/>
                  </a:cubicBezTo>
                  <a:cubicBezTo>
                    <a:pt x="667" y="54"/>
                    <a:pt x="667" y="54"/>
                    <a:pt x="669" y="54"/>
                  </a:cubicBezTo>
                  <a:cubicBezTo>
                    <a:pt x="670" y="54"/>
                    <a:pt x="672" y="54"/>
                    <a:pt x="675" y="54"/>
                  </a:cubicBezTo>
                  <a:cubicBezTo>
                    <a:pt x="677" y="54"/>
                    <a:pt x="680" y="54"/>
                    <a:pt x="683" y="54"/>
                  </a:cubicBezTo>
                  <a:cubicBezTo>
                    <a:pt x="684" y="54"/>
                    <a:pt x="686" y="54"/>
                    <a:pt x="686" y="54"/>
                  </a:cubicBezTo>
                  <a:cubicBezTo>
                    <a:pt x="688" y="54"/>
                    <a:pt x="689" y="54"/>
                    <a:pt x="689" y="53"/>
                  </a:cubicBezTo>
                  <a:cubicBezTo>
                    <a:pt x="689" y="53"/>
                    <a:pt x="688" y="52"/>
                    <a:pt x="687" y="52"/>
                  </a:cubicBezTo>
                  <a:cubicBezTo>
                    <a:pt x="685" y="52"/>
                    <a:pt x="683" y="52"/>
                    <a:pt x="682" y="51"/>
                  </a:cubicBezTo>
                  <a:cubicBezTo>
                    <a:pt x="681" y="49"/>
                    <a:pt x="680" y="48"/>
                    <a:pt x="680" y="46"/>
                  </a:cubicBezTo>
                  <a:cubicBezTo>
                    <a:pt x="680" y="42"/>
                    <a:pt x="680" y="42"/>
                    <a:pt x="680" y="42"/>
                  </a:cubicBezTo>
                  <a:cubicBezTo>
                    <a:pt x="680" y="9"/>
                    <a:pt x="680" y="9"/>
                    <a:pt x="680" y="9"/>
                  </a:cubicBezTo>
                  <a:close/>
                  <a:moveTo>
                    <a:pt x="732" y="6"/>
                  </a:moveTo>
                  <a:cubicBezTo>
                    <a:pt x="733" y="5"/>
                    <a:pt x="735" y="5"/>
                    <a:pt x="739" y="5"/>
                  </a:cubicBezTo>
                  <a:cubicBezTo>
                    <a:pt x="742" y="5"/>
                    <a:pt x="744" y="5"/>
                    <a:pt x="746" y="7"/>
                  </a:cubicBezTo>
                  <a:cubicBezTo>
                    <a:pt x="748" y="8"/>
                    <a:pt x="749" y="9"/>
                    <a:pt x="749" y="12"/>
                  </a:cubicBezTo>
                  <a:cubicBezTo>
                    <a:pt x="749" y="13"/>
                    <a:pt x="750" y="13"/>
                    <a:pt x="750" y="13"/>
                  </a:cubicBezTo>
                  <a:cubicBezTo>
                    <a:pt x="751" y="13"/>
                    <a:pt x="751" y="13"/>
                    <a:pt x="751" y="12"/>
                  </a:cubicBezTo>
                  <a:cubicBezTo>
                    <a:pt x="751" y="11"/>
                    <a:pt x="751" y="10"/>
                    <a:pt x="751" y="9"/>
                  </a:cubicBezTo>
                  <a:cubicBezTo>
                    <a:pt x="751" y="7"/>
                    <a:pt x="751" y="6"/>
                    <a:pt x="751" y="6"/>
                  </a:cubicBezTo>
                  <a:cubicBezTo>
                    <a:pt x="751" y="3"/>
                    <a:pt x="751" y="3"/>
                    <a:pt x="751" y="3"/>
                  </a:cubicBezTo>
                  <a:cubicBezTo>
                    <a:pt x="750" y="2"/>
                    <a:pt x="750" y="1"/>
                    <a:pt x="748" y="1"/>
                  </a:cubicBezTo>
                  <a:cubicBezTo>
                    <a:pt x="748" y="1"/>
                    <a:pt x="747" y="1"/>
                    <a:pt x="746" y="1"/>
                  </a:cubicBezTo>
                  <a:cubicBezTo>
                    <a:pt x="739" y="1"/>
                    <a:pt x="732" y="2"/>
                    <a:pt x="726" y="2"/>
                  </a:cubicBezTo>
                  <a:cubicBezTo>
                    <a:pt x="717" y="1"/>
                    <a:pt x="717" y="1"/>
                    <a:pt x="717" y="1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7" y="1"/>
                    <a:pt x="706" y="1"/>
                    <a:pt x="705" y="1"/>
                  </a:cubicBezTo>
                  <a:cubicBezTo>
                    <a:pt x="704" y="1"/>
                    <a:pt x="704" y="1"/>
                    <a:pt x="703" y="1"/>
                  </a:cubicBezTo>
                  <a:cubicBezTo>
                    <a:pt x="702" y="1"/>
                    <a:pt x="702" y="2"/>
                    <a:pt x="702" y="3"/>
                  </a:cubicBezTo>
                  <a:cubicBezTo>
                    <a:pt x="701" y="5"/>
                    <a:pt x="701" y="5"/>
                    <a:pt x="701" y="5"/>
                  </a:cubicBezTo>
                  <a:cubicBezTo>
                    <a:pt x="701" y="8"/>
                    <a:pt x="701" y="8"/>
                    <a:pt x="701" y="8"/>
                  </a:cubicBezTo>
                  <a:cubicBezTo>
                    <a:pt x="701" y="12"/>
                    <a:pt x="701" y="12"/>
                    <a:pt x="701" y="12"/>
                  </a:cubicBezTo>
                  <a:cubicBezTo>
                    <a:pt x="700" y="13"/>
                    <a:pt x="700" y="14"/>
                    <a:pt x="700" y="15"/>
                  </a:cubicBezTo>
                  <a:cubicBezTo>
                    <a:pt x="700" y="16"/>
                    <a:pt x="701" y="16"/>
                    <a:pt x="701" y="16"/>
                  </a:cubicBezTo>
                  <a:cubicBezTo>
                    <a:pt x="702" y="16"/>
                    <a:pt x="702" y="16"/>
                    <a:pt x="703" y="14"/>
                  </a:cubicBezTo>
                  <a:cubicBezTo>
                    <a:pt x="703" y="13"/>
                    <a:pt x="703" y="13"/>
                    <a:pt x="703" y="13"/>
                  </a:cubicBezTo>
                  <a:cubicBezTo>
                    <a:pt x="704" y="11"/>
                    <a:pt x="704" y="9"/>
                    <a:pt x="705" y="8"/>
                  </a:cubicBezTo>
                  <a:cubicBezTo>
                    <a:pt x="705" y="7"/>
                    <a:pt x="706" y="7"/>
                    <a:pt x="708" y="6"/>
                  </a:cubicBezTo>
                  <a:cubicBezTo>
                    <a:pt x="710" y="5"/>
                    <a:pt x="713" y="5"/>
                    <a:pt x="718" y="5"/>
                  </a:cubicBezTo>
                  <a:cubicBezTo>
                    <a:pt x="720" y="5"/>
                    <a:pt x="722" y="6"/>
                    <a:pt x="722" y="8"/>
                  </a:cubicBezTo>
                  <a:cubicBezTo>
                    <a:pt x="722" y="43"/>
                    <a:pt x="722" y="43"/>
                    <a:pt x="722" y="43"/>
                  </a:cubicBezTo>
                  <a:cubicBezTo>
                    <a:pt x="722" y="44"/>
                    <a:pt x="722" y="44"/>
                    <a:pt x="722" y="44"/>
                  </a:cubicBezTo>
                  <a:cubicBezTo>
                    <a:pt x="722" y="47"/>
                    <a:pt x="721" y="49"/>
                    <a:pt x="720" y="50"/>
                  </a:cubicBezTo>
                  <a:cubicBezTo>
                    <a:pt x="719" y="51"/>
                    <a:pt x="717" y="52"/>
                    <a:pt x="715" y="52"/>
                  </a:cubicBezTo>
                  <a:cubicBezTo>
                    <a:pt x="714" y="52"/>
                    <a:pt x="714" y="52"/>
                    <a:pt x="714" y="52"/>
                  </a:cubicBezTo>
                  <a:cubicBezTo>
                    <a:pt x="713" y="53"/>
                    <a:pt x="713" y="53"/>
                    <a:pt x="713" y="54"/>
                  </a:cubicBezTo>
                  <a:cubicBezTo>
                    <a:pt x="713" y="54"/>
                    <a:pt x="714" y="55"/>
                    <a:pt x="714" y="55"/>
                  </a:cubicBezTo>
                  <a:cubicBezTo>
                    <a:pt x="715" y="55"/>
                    <a:pt x="715" y="55"/>
                    <a:pt x="716" y="54"/>
                  </a:cubicBezTo>
                  <a:cubicBezTo>
                    <a:pt x="725" y="54"/>
                    <a:pt x="725" y="54"/>
                    <a:pt x="725" y="54"/>
                  </a:cubicBezTo>
                  <a:cubicBezTo>
                    <a:pt x="726" y="54"/>
                    <a:pt x="727" y="54"/>
                    <a:pt x="729" y="54"/>
                  </a:cubicBezTo>
                  <a:cubicBezTo>
                    <a:pt x="730" y="54"/>
                    <a:pt x="730" y="54"/>
                    <a:pt x="731" y="54"/>
                  </a:cubicBezTo>
                  <a:cubicBezTo>
                    <a:pt x="735" y="54"/>
                    <a:pt x="735" y="54"/>
                    <a:pt x="735" y="54"/>
                  </a:cubicBezTo>
                  <a:cubicBezTo>
                    <a:pt x="738" y="54"/>
                    <a:pt x="738" y="54"/>
                    <a:pt x="738" y="54"/>
                  </a:cubicBezTo>
                  <a:cubicBezTo>
                    <a:pt x="739" y="54"/>
                    <a:pt x="739" y="54"/>
                    <a:pt x="739" y="54"/>
                  </a:cubicBezTo>
                  <a:cubicBezTo>
                    <a:pt x="740" y="54"/>
                    <a:pt x="740" y="54"/>
                    <a:pt x="740" y="53"/>
                  </a:cubicBezTo>
                  <a:cubicBezTo>
                    <a:pt x="740" y="53"/>
                    <a:pt x="740" y="52"/>
                    <a:pt x="739" y="52"/>
                  </a:cubicBezTo>
                  <a:cubicBezTo>
                    <a:pt x="736" y="52"/>
                    <a:pt x="734" y="51"/>
                    <a:pt x="732" y="49"/>
                  </a:cubicBezTo>
                  <a:cubicBezTo>
                    <a:pt x="731" y="47"/>
                    <a:pt x="730" y="44"/>
                    <a:pt x="730" y="40"/>
                  </a:cubicBezTo>
                  <a:cubicBezTo>
                    <a:pt x="730" y="10"/>
                    <a:pt x="730" y="10"/>
                    <a:pt x="730" y="10"/>
                  </a:cubicBezTo>
                  <a:cubicBezTo>
                    <a:pt x="730" y="8"/>
                    <a:pt x="731" y="6"/>
                    <a:pt x="732" y="6"/>
                  </a:cubicBezTo>
                  <a:close/>
                  <a:moveTo>
                    <a:pt x="795" y="31"/>
                  </a:moveTo>
                  <a:cubicBezTo>
                    <a:pt x="795" y="30"/>
                    <a:pt x="795" y="30"/>
                    <a:pt x="796" y="29"/>
                  </a:cubicBezTo>
                  <a:cubicBezTo>
                    <a:pt x="799" y="24"/>
                    <a:pt x="802" y="19"/>
                    <a:pt x="805" y="13"/>
                  </a:cubicBezTo>
                  <a:cubicBezTo>
                    <a:pt x="807" y="9"/>
                    <a:pt x="808" y="7"/>
                    <a:pt x="809" y="6"/>
                  </a:cubicBezTo>
                  <a:cubicBezTo>
                    <a:pt x="811" y="4"/>
                    <a:pt x="812" y="3"/>
                    <a:pt x="814" y="3"/>
                  </a:cubicBezTo>
                  <a:cubicBezTo>
                    <a:pt x="815" y="3"/>
                    <a:pt x="815" y="2"/>
                    <a:pt x="815" y="2"/>
                  </a:cubicBezTo>
                  <a:cubicBezTo>
                    <a:pt x="815" y="1"/>
                    <a:pt x="815" y="1"/>
                    <a:pt x="814" y="1"/>
                  </a:cubicBezTo>
                  <a:cubicBezTo>
                    <a:pt x="813" y="1"/>
                    <a:pt x="812" y="1"/>
                    <a:pt x="811" y="1"/>
                  </a:cubicBezTo>
                  <a:cubicBezTo>
                    <a:pt x="808" y="1"/>
                    <a:pt x="808" y="1"/>
                    <a:pt x="808" y="1"/>
                  </a:cubicBezTo>
                  <a:cubicBezTo>
                    <a:pt x="807" y="1"/>
                    <a:pt x="806" y="1"/>
                    <a:pt x="805" y="1"/>
                  </a:cubicBezTo>
                  <a:cubicBezTo>
                    <a:pt x="804" y="1"/>
                    <a:pt x="802" y="1"/>
                    <a:pt x="801" y="1"/>
                  </a:cubicBezTo>
                  <a:cubicBezTo>
                    <a:pt x="799" y="1"/>
                    <a:pt x="799" y="1"/>
                    <a:pt x="799" y="1"/>
                  </a:cubicBezTo>
                  <a:cubicBezTo>
                    <a:pt x="798" y="1"/>
                    <a:pt x="798" y="1"/>
                    <a:pt x="797" y="1"/>
                  </a:cubicBezTo>
                  <a:cubicBezTo>
                    <a:pt x="796" y="1"/>
                    <a:pt x="796" y="1"/>
                    <a:pt x="796" y="2"/>
                  </a:cubicBezTo>
                  <a:cubicBezTo>
                    <a:pt x="796" y="2"/>
                    <a:pt x="796" y="3"/>
                    <a:pt x="797" y="3"/>
                  </a:cubicBezTo>
                  <a:cubicBezTo>
                    <a:pt x="799" y="3"/>
                    <a:pt x="800" y="3"/>
                    <a:pt x="801" y="4"/>
                  </a:cubicBezTo>
                  <a:cubicBezTo>
                    <a:pt x="803" y="5"/>
                    <a:pt x="803" y="6"/>
                    <a:pt x="803" y="7"/>
                  </a:cubicBezTo>
                  <a:cubicBezTo>
                    <a:pt x="803" y="9"/>
                    <a:pt x="802" y="12"/>
                    <a:pt x="799" y="17"/>
                  </a:cubicBezTo>
                  <a:cubicBezTo>
                    <a:pt x="798" y="20"/>
                    <a:pt x="797" y="21"/>
                    <a:pt x="796" y="22"/>
                  </a:cubicBezTo>
                  <a:cubicBezTo>
                    <a:pt x="795" y="24"/>
                    <a:pt x="794" y="26"/>
                    <a:pt x="793" y="26"/>
                  </a:cubicBezTo>
                  <a:cubicBezTo>
                    <a:pt x="792" y="26"/>
                    <a:pt x="792" y="25"/>
                    <a:pt x="791" y="23"/>
                  </a:cubicBezTo>
                  <a:cubicBezTo>
                    <a:pt x="790" y="22"/>
                    <a:pt x="790" y="21"/>
                    <a:pt x="788" y="19"/>
                  </a:cubicBezTo>
                  <a:cubicBezTo>
                    <a:pt x="785" y="13"/>
                    <a:pt x="785" y="13"/>
                    <a:pt x="785" y="13"/>
                  </a:cubicBezTo>
                  <a:cubicBezTo>
                    <a:pt x="783" y="9"/>
                    <a:pt x="782" y="7"/>
                    <a:pt x="782" y="6"/>
                  </a:cubicBezTo>
                  <a:cubicBezTo>
                    <a:pt x="782" y="4"/>
                    <a:pt x="783" y="3"/>
                    <a:pt x="785" y="3"/>
                  </a:cubicBezTo>
                  <a:cubicBezTo>
                    <a:pt x="786" y="3"/>
                    <a:pt x="787" y="2"/>
                    <a:pt x="787" y="2"/>
                  </a:cubicBezTo>
                  <a:cubicBezTo>
                    <a:pt x="787" y="1"/>
                    <a:pt x="786" y="1"/>
                    <a:pt x="785" y="1"/>
                  </a:cubicBezTo>
                  <a:cubicBezTo>
                    <a:pt x="785" y="1"/>
                    <a:pt x="784" y="1"/>
                    <a:pt x="782" y="1"/>
                  </a:cubicBezTo>
                  <a:cubicBezTo>
                    <a:pt x="780" y="1"/>
                    <a:pt x="778" y="1"/>
                    <a:pt x="776" y="1"/>
                  </a:cubicBezTo>
                  <a:cubicBezTo>
                    <a:pt x="773" y="1"/>
                    <a:pt x="771" y="1"/>
                    <a:pt x="768" y="1"/>
                  </a:cubicBezTo>
                  <a:cubicBezTo>
                    <a:pt x="767" y="1"/>
                    <a:pt x="766" y="1"/>
                    <a:pt x="765" y="1"/>
                  </a:cubicBezTo>
                  <a:cubicBezTo>
                    <a:pt x="764" y="1"/>
                    <a:pt x="764" y="1"/>
                    <a:pt x="764" y="2"/>
                  </a:cubicBezTo>
                  <a:cubicBezTo>
                    <a:pt x="764" y="3"/>
                    <a:pt x="764" y="3"/>
                    <a:pt x="765" y="3"/>
                  </a:cubicBezTo>
                  <a:cubicBezTo>
                    <a:pt x="768" y="3"/>
                    <a:pt x="771" y="6"/>
                    <a:pt x="774" y="10"/>
                  </a:cubicBezTo>
                  <a:cubicBezTo>
                    <a:pt x="779" y="21"/>
                    <a:pt x="779" y="21"/>
                    <a:pt x="779" y="21"/>
                  </a:cubicBezTo>
                  <a:cubicBezTo>
                    <a:pt x="781" y="24"/>
                    <a:pt x="783" y="27"/>
                    <a:pt x="784" y="29"/>
                  </a:cubicBezTo>
                  <a:cubicBezTo>
                    <a:pt x="785" y="31"/>
                    <a:pt x="786" y="33"/>
                    <a:pt x="786" y="35"/>
                  </a:cubicBezTo>
                  <a:cubicBezTo>
                    <a:pt x="786" y="42"/>
                    <a:pt x="786" y="42"/>
                    <a:pt x="786" y="42"/>
                  </a:cubicBezTo>
                  <a:cubicBezTo>
                    <a:pt x="786" y="46"/>
                    <a:pt x="785" y="48"/>
                    <a:pt x="784" y="49"/>
                  </a:cubicBezTo>
                  <a:cubicBezTo>
                    <a:pt x="783" y="51"/>
                    <a:pt x="781" y="52"/>
                    <a:pt x="778" y="52"/>
                  </a:cubicBezTo>
                  <a:cubicBezTo>
                    <a:pt x="777" y="52"/>
                    <a:pt x="777" y="53"/>
                    <a:pt x="777" y="53"/>
                  </a:cubicBezTo>
                  <a:cubicBezTo>
                    <a:pt x="777" y="54"/>
                    <a:pt x="777" y="54"/>
                    <a:pt x="778" y="54"/>
                  </a:cubicBezTo>
                  <a:cubicBezTo>
                    <a:pt x="778" y="54"/>
                    <a:pt x="779" y="54"/>
                    <a:pt x="780" y="54"/>
                  </a:cubicBezTo>
                  <a:cubicBezTo>
                    <a:pt x="782" y="54"/>
                    <a:pt x="785" y="54"/>
                    <a:pt x="790" y="54"/>
                  </a:cubicBezTo>
                  <a:cubicBezTo>
                    <a:pt x="792" y="54"/>
                    <a:pt x="794" y="54"/>
                    <a:pt x="795" y="54"/>
                  </a:cubicBezTo>
                  <a:cubicBezTo>
                    <a:pt x="800" y="54"/>
                    <a:pt x="800" y="54"/>
                    <a:pt x="800" y="54"/>
                  </a:cubicBezTo>
                  <a:cubicBezTo>
                    <a:pt x="801" y="54"/>
                    <a:pt x="801" y="54"/>
                    <a:pt x="802" y="54"/>
                  </a:cubicBezTo>
                  <a:cubicBezTo>
                    <a:pt x="803" y="54"/>
                    <a:pt x="804" y="54"/>
                    <a:pt x="804" y="53"/>
                  </a:cubicBezTo>
                  <a:cubicBezTo>
                    <a:pt x="804" y="53"/>
                    <a:pt x="803" y="52"/>
                    <a:pt x="803" y="52"/>
                  </a:cubicBezTo>
                  <a:cubicBezTo>
                    <a:pt x="798" y="52"/>
                    <a:pt x="795" y="50"/>
                    <a:pt x="795" y="47"/>
                  </a:cubicBezTo>
                  <a:cubicBezTo>
                    <a:pt x="795" y="45"/>
                    <a:pt x="795" y="45"/>
                    <a:pt x="795" y="45"/>
                  </a:cubicBezTo>
                  <a:cubicBezTo>
                    <a:pt x="795" y="33"/>
                    <a:pt x="795" y="33"/>
                    <a:pt x="795" y="33"/>
                  </a:cubicBezTo>
                  <a:cubicBezTo>
                    <a:pt x="795" y="32"/>
                    <a:pt x="795" y="31"/>
                    <a:pt x="795" y="31"/>
                  </a:cubicBezTo>
                  <a:close/>
                  <a:moveTo>
                    <a:pt x="876" y="2"/>
                  </a:moveTo>
                  <a:cubicBezTo>
                    <a:pt x="872" y="4"/>
                    <a:pt x="869" y="6"/>
                    <a:pt x="866" y="9"/>
                  </a:cubicBezTo>
                  <a:cubicBezTo>
                    <a:pt x="864" y="11"/>
                    <a:pt x="863" y="14"/>
                    <a:pt x="861" y="18"/>
                  </a:cubicBezTo>
                  <a:cubicBezTo>
                    <a:pt x="860" y="21"/>
                    <a:pt x="859" y="25"/>
                    <a:pt x="859" y="28"/>
                  </a:cubicBezTo>
                  <a:cubicBezTo>
                    <a:pt x="859" y="36"/>
                    <a:pt x="862" y="43"/>
                    <a:pt x="867" y="48"/>
                  </a:cubicBezTo>
                  <a:cubicBezTo>
                    <a:pt x="872" y="53"/>
                    <a:pt x="879" y="55"/>
                    <a:pt x="887" y="55"/>
                  </a:cubicBezTo>
                  <a:cubicBezTo>
                    <a:pt x="896" y="55"/>
                    <a:pt x="903" y="52"/>
                    <a:pt x="908" y="47"/>
                  </a:cubicBezTo>
                  <a:cubicBezTo>
                    <a:pt x="913" y="41"/>
                    <a:pt x="915" y="34"/>
                    <a:pt x="915" y="26"/>
                  </a:cubicBezTo>
                  <a:cubicBezTo>
                    <a:pt x="915" y="18"/>
                    <a:pt x="913" y="12"/>
                    <a:pt x="908" y="7"/>
                  </a:cubicBezTo>
                  <a:cubicBezTo>
                    <a:pt x="903" y="2"/>
                    <a:pt x="896" y="0"/>
                    <a:pt x="888" y="0"/>
                  </a:cubicBezTo>
                  <a:cubicBezTo>
                    <a:pt x="884" y="0"/>
                    <a:pt x="880" y="1"/>
                    <a:pt x="876" y="2"/>
                  </a:cubicBezTo>
                  <a:close/>
                  <a:moveTo>
                    <a:pt x="898" y="8"/>
                  </a:moveTo>
                  <a:cubicBezTo>
                    <a:pt x="901" y="10"/>
                    <a:pt x="903" y="13"/>
                    <a:pt x="904" y="17"/>
                  </a:cubicBezTo>
                  <a:cubicBezTo>
                    <a:pt x="906" y="21"/>
                    <a:pt x="906" y="25"/>
                    <a:pt x="906" y="29"/>
                  </a:cubicBezTo>
                  <a:cubicBezTo>
                    <a:pt x="906" y="36"/>
                    <a:pt x="905" y="42"/>
                    <a:pt x="902" y="46"/>
                  </a:cubicBezTo>
                  <a:cubicBezTo>
                    <a:pt x="898" y="50"/>
                    <a:pt x="894" y="52"/>
                    <a:pt x="889" y="52"/>
                  </a:cubicBezTo>
                  <a:cubicBezTo>
                    <a:pt x="883" y="52"/>
                    <a:pt x="878" y="50"/>
                    <a:pt x="875" y="45"/>
                  </a:cubicBezTo>
                  <a:cubicBezTo>
                    <a:pt x="871" y="40"/>
                    <a:pt x="869" y="33"/>
                    <a:pt x="869" y="25"/>
                  </a:cubicBezTo>
                  <a:cubicBezTo>
                    <a:pt x="869" y="18"/>
                    <a:pt x="870" y="13"/>
                    <a:pt x="873" y="9"/>
                  </a:cubicBezTo>
                  <a:cubicBezTo>
                    <a:pt x="876" y="5"/>
                    <a:pt x="880" y="3"/>
                    <a:pt x="886" y="3"/>
                  </a:cubicBezTo>
                  <a:cubicBezTo>
                    <a:pt x="890" y="3"/>
                    <a:pt x="895" y="5"/>
                    <a:pt x="898" y="8"/>
                  </a:cubicBezTo>
                  <a:cubicBezTo>
                    <a:pt x="898" y="8"/>
                    <a:pt x="898" y="8"/>
                    <a:pt x="898" y="8"/>
                  </a:cubicBezTo>
                  <a:close/>
                  <a:moveTo>
                    <a:pt x="946" y="8"/>
                  </a:moveTo>
                  <a:cubicBezTo>
                    <a:pt x="946" y="7"/>
                    <a:pt x="946" y="6"/>
                    <a:pt x="947" y="5"/>
                  </a:cubicBezTo>
                  <a:cubicBezTo>
                    <a:pt x="947" y="5"/>
                    <a:pt x="948" y="4"/>
                    <a:pt x="950" y="4"/>
                  </a:cubicBezTo>
                  <a:cubicBezTo>
                    <a:pt x="951" y="4"/>
                    <a:pt x="951" y="4"/>
                    <a:pt x="951" y="4"/>
                  </a:cubicBezTo>
                  <a:cubicBezTo>
                    <a:pt x="957" y="4"/>
                    <a:pt x="957" y="4"/>
                    <a:pt x="957" y="4"/>
                  </a:cubicBezTo>
                  <a:cubicBezTo>
                    <a:pt x="962" y="4"/>
                    <a:pt x="966" y="6"/>
                    <a:pt x="967" y="9"/>
                  </a:cubicBezTo>
                  <a:cubicBezTo>
                    <a:pt x="967" y="10"/>
                    <a:pt x="967" y="10"/>
                    <a:pt x="967" y="11"/>
                  </a:cubicBezTo>
                  <a:cubicBezTo>
                    <a:pt x="967" y="12"/>
                    <a:pt x="967" y="12"/>
                    <a:pt x="967" y="12"/>
                  </a:cubicBezTo>
                  <a:cubicBezTo>
                    <a:pt x="967" y="13"/>
                    <a:pt x="967" y="13"/>
                    <a:pt x="968" y="13"/>
                  </a:cubicBezTo>
                  <a:cubicBezTo>
                    <a:pt x="969" y="13"/>
                    <a:pt x="969" y="12"/>
                    <a:pt x="969" y="10"/>
                  </a:cubicBezTo>
                  <a:cubicBezTo>
                    <a:pt x="969" y="10"/>
                    <a:pt x="969" y="9"/>
                    <a:pt x="969" y="8"/>
                  </a:cubicBezTo>
                  <a:cubicBezTo>
                    <a:pt x="969" y="5"/>
                    <a:pt x="969" y="5"/>
                    <a:pt x="969" y="5"/>
                  </a:cubicBezTo>
                  <a:cubicBezTo>
                    <a:pt x="969" y="5"/>
                    <a:pt x="969" y="4"/>
                    <a:pt x="969" y="3"/>
                  </a:cubicBezTo>
                  <a:cubicBezTo>
                    <a:pt x="968" y="1"/>
                    <a:pt x="968" y="1"/>
                    <a:pt x="967" y="1"/>
                  </a:cubicBezTo>
                  <a:cubicBezTo>
                    <a:pt x="967" y="1"/>
                    <a:pt x="966" y="1"/>
                    <a:pt x="964" y="1"/>
                  </a:cubicBezTo>
                  <a:cubicBezTo>
                    <a:pt x="961" y="1"/>
                    <a:pt x="957" y="1"/>
                    <a:pt x="954" y="1"/>
                  </a:cubicBezTo>
                  <a:cubicBezTo>
                    <a:pt x="944" y="1"/>
                    <a:pt x="944" y="1"/>
                    <a:pt x="944" y="1"/>
                  </a:cubicBezTo>
                  <a:cubicBezTo>
                    <a:pt x="937" y="1"/>
                    <a:pt x="937" y="1"/>
                    <a:pt x="937" y="1"/>
                  </a:cubicBezTo>
                  <a:cubicBezTo>
                    <a:pt x="935" y="1"/>
                    <a:pt x="933" y="1"/>
                    <a:pt x="932" y="1"/>
                  </a:cubicBezTo>
                  <a:cubicBezTo>
                    <a:pt x="931" y="1"/>
                    <a:pt x="930" y="1"/>
                    <a:pt x="930" y="1"/>
                  </a:cubicBezTo>
                  <a:cubicBezTo>
                    <a:pt x="929" y="1"/>
                    <a:pt x="929" y="1"/>
                    <a:pt x="929" y="2"/>
                  </a:cubicBezTo>
                  <a:cubicBezTo>
                    <a:pt x="929" y="3"/>
                    <a:pt x="929" y="3"/>
                    <a:pt x="930" y="3"/>
                  </a:cubicBezTo>
                  <a:cubicBezTo>
                    <a:pt x="932" y="3"/>
                    <a:pt x="934" y="4"/>
                    <a:pt x="935" y="5"/>
                  </a:cubicBezTo>
                  <a:cubicBezTo>
                    <a:pt x="936" y="6"/>
                    <a:pt x="937" y="8"/>
                    <a:pt x="937" y="11"/>
                  </a:cubicBezTo>
                  <a:cubicBezTo>
                    <a:pt x="937" y="43"/>
                    <a:pt x="937" y="43"/>
                    <a:pt x="937" y="43"/>
                  </a:cubicBezTo>
                  <a:cubicBezTo>
                    <a:pt x="937" y="46"/>
                    <a:pt x="937" y="49"/>
                    <a:pt x="936" y="50"/>
                  </a:cubicBezTo>
                  <a:cubicBezTo>
                    <a:pt x="936" y="51"/>
                    <a:pt x="935" y="52"/>
                    <a:pt x="933" y="53"/>
                  </a:cubicBezTo>
                  <a:cubicBezTo>
                    <a:pt x="932" y="53"/>
                    <a:pt x="932" y="53"/>
                    <a:pt x="932" y="54"/>
                  </a:cubicBezTo>
                  <a:cubicBezTo>
                    <a:pt x="932" y="54"/>
                    <a:pt x="932" y="55"/>
                    <a:pt x="933" y="55"/>
                  </a:cubicBezTo>
                  <a:cubicBezTo>
                    <a:pt x="934" y="55"/>
                    <a:pt x="935" y="55"/>
                    <a:pt x="937" y="54"/>
                  </a:cubicBezTo>
                  <a:cubicBezTo>
                    <a:pt x="938" y="54"/>
                    <a:pt x="940" y="54"/>
                    <a:pt x="942" y="54"/>
                  </a:cubicBezTo>
                  <a:cubicBezTo>
                    <a:pt x="946" y="54"/>
                    <a:pt x="946" y="54"/>
                    <a:pt x="946" y="54"/>
                  </a:cubicBezTo>
                  <a:cubicBezTo>
                    <a:pt x="949" y="54"/>
                    <a:pt x="951" y="54"/>
                    <a:pt x="952" y="54"/>
                  </a:cubicBezTo>
                  <a:cubicBezTo>
                    <a:pt x="953" y="54"/>
                    <a:pt x="954" y="54"/>
                    <a:pt x="954" y="54"/>
                  </a:cubicBezTo>
                  <a:cubicBezTo>
                    <a:pt x="955" y="54"/>
                    <a:pt x="955" y="54"/>
                    <a:pt x="955" y="53"/>
                  </a:cubicBezTo>
                  <a:cubicBezTo>
                    <a:pt x="955" y="53"/>
                    <a:pt x="955" y="52"/>
                    <a:pt x="954" y="52"/>
                  </a:cubicBezTo>
                  <a:cubicBezTo>
                    <a:pt x="951" y="52"/>
                    <a:pt x="949" y="51"/>
                    <a:pt x="948" y="50"/>
                  </a:cubicBezTo>
                  <a:cubicBezTo>
                    <a:pt x="947" y="48"/>
                    <a:pt x="946" y="45"/>
                    <a:pt x="946" y="42"/>
                  </a:cubicBezTo>
                  <a:cubicBezTo>
                    <a:pt x="946" y="37"/>
                    <a:pt x="946" y="37"/>
                    <a:pt x="946" y="37"/>
                  </a:cubicBezTo>
                  <a:cubicBezTo>
                    <a:pt x="946" y="34"/>
                    <a:pt x="946" y="34"/>
                    <a:pt x="946" y="34"/>
                  </a:cubicBezTo>
                  <a:cubicBezTo>
                    <a:pt x="946" y="31"/>
                    <a:pt x="946" y="29"/>
                    <a:pt x="947" y="28"/>
                  </a:cubicBezTo>
                  <a:cubicBezTo>
                    <a:pt x="947" y="28"/>
                    <a:pt x="950" y="28"/>
                    <a:pt x="953" y="28"/>
                  </a:cubicBezTo>
                  <a:cubicBezTo>
                    <a:pt x="957" y="28"/>
                    <a:pt x="959" y="28"/>
                    <a:pt x="960" y="29"/>
                  </a:cubicBezTo>
                  <a:cubicBezTo>
                    <a:pt x="961" y="30"/>
                    <a:pt x="962" y="32"/>
                    <a:pt x="962" y="34"/>
                  </a:cubicBezTo>
                  <a:cubicBezTo>
                    <a:pt x="963" y="35"/>
                    <a:pt x="963" y="35"/>
                    <a:pt x="963" y="35"/>
                  </a:cubicBezTo>
                  <a:cubicBezTo>
                    <a:pt x="964" y="35"/>
                    <a:pt x="964" y="35"/>
                    <a:pt x="964" y="35"/>
                  </a:cubicBezTo>
                  <a:cubicBezTo>
                    <a:pt x="964" y="34"/>
                    <a:pt x="964" y="34"/>
                    <a:pt x="964" y="33"/>
                  </a:cubicBezTo>
                  <a:cubicBezTo>
                    <a:pt x="964" y="26"/>
                    <a:pt x="964" y="26"/>
                    <a:pt x="964" y="26"/>
                  </a:cubicBezTo>
                  <a:cubicBezTo>
                    <a:pt x="964" y="24"/>
                    <a:pt x="964" y="22"/>
                    <a:pt x="964" y="20"/>
                  </a:cubicBezTo>
                  <a:cubicBezTo>
                    <a:pt x="964" y="20"/>
                    <a:pt x="964" y="19"/>
                    <a:pt x="964" y="19"/>
                  </a:cubicBezTo>
                  <a:cubicBezTo>
                    <a:pt x="964" y="19"/>
                    <a:pt x="964" y="18"/>
                    <a:pt x="964" y="18"/>
                  </a:cubicBezTo>
                  <a:cubicBezTo>
                    <a:pt x="964" y="17"/>
                    <a:pt x="963" y="17"/>
                    <a:pt x="962" y="17"/>
                  </a:cubicBezTo>
                  <a:cubicBezTo>
                    <a:pt x="962" y="17"/>
                    <a:pt x="962" y="17"/>
                    <a:pt x="962" y="18"/>
                  </a:cubicBezTo>
                  <a:cubicBezTo>
                    <a:pt x="961" y="20"/>
                    <a:pt x="960" y="22"/>
                    <a:pt x="959" y="23"/>
                  </a:cubicBezTo>
                  <a:cubicBezTo>
                    <a:pt x="958" y="24"/>
                    <a:pt x="956" y="24"/>
                    <a:pt x="954" y="24"/>
                  </a:cubicBezTo>
                  <a:cubicBezTo>
                    <a:pt x="950" y="24"/>
                    <a:pt x="950" y="24"/>
                    <a:pt x="950" y="24"/>
                  </a:cubicBezTo>
                  <a:cubicBezTo>
                    <a:pt x="949" y="24"/>
                    <a:pt x="949" y="24"/>
                    <a:pt x="949" y="24"/>
                  </a:cubicBezTo>
                  <a:cubicBezTo>
                    <a:pt x="948" y="24"/>
                    <a:pt x="947" y="24"/>
                    <a:pt x="946" y="23"/>
                  </a:cubicBezTo>
                  <a:cubicBezTo>
                    <a:pt x="946" y="23"/>
                    <a:pt x="946" y="22"/>
                    <a:pt x="946" y="20"/>
                  </a:cubicBezTo>
                  <a:cubicBezTo>
                    <a:pt x="946" y="8"/>
                    <a:pt x="946" y="8"/>
                    <a:pt x="946" y="8"/>
                  </a:cubicBezTo>
                  <a:close/>
                  <a:moveTo>
                    <a:pt x="259" y="242"/>
                  </a:moveTo>
                  <a:cubicBezTo>
                    <a:pt x="259" y="239"/>
                    <a:pt x="259" y="237"/>
                    <a:pt x="260" y="236"/>
                  </a:cubicBezTo>
                  <a:cubicBezTo>
                    <a:pt x="261" y="235"/>
                    <a:pt x="262" y="235"/>
                    <a:pt x="264" y="234"/>
                  </a:cubicBezTo>
                  <a:cubicBezTo>
                    <a:pt x="265" y="234"/>
                    <a:pt x="265" y="233"/>
                    <a:pt x="265" y="233"/>
                  </a:cubicBezTo>
                  <a:cubicBezTo>
                    <a:pt x="265" y="232"/>
                    <a:pt x="265" y="232"/>
                    <a:pt x="264" y="232"/>
                  </a:cubicBezTo>
                  <a:cubicBezTo>
                    <a:pt x="264" y="232"/>
                    <a:pt x="263" y="232"/>
                    <a:pt x="262" y="232"/>
                  </a:cubicBezTo>
                  <a:cubicBezTo>
                    <a:pt x="260" y="232"/>
                    <a:pt x="257" y="233"/>
                    <a:pt x="254" y="233"/>
                  </a:cubicBezTo>
                  <a:cubicBezTo>
                    <a:pt x="251" y="233"/>
                    <a:pt x="248" y="232"/>
                    <a:pt x="245" y="232"/>
                  </a:cubicBezTo>
                  <a:cubicBezTo>
                    <a:pt x="244" y="232"/>
                    <a:pt x="244" y="232"/>
                    <a:pt x="243" y="232"/>
                  </a:cubicBezTo>
                  <a:cubicBezTo>
                    <a:pt x="242" y="232"/>
                    <a:pt x="242" y="232"/>
                    <a:pt x="242" y="233"/>
                  </a:cubicBezTo>
                  <a:cubicBezTo>
                    <a:pt x="242" y="233"/>
                    <a:pt x="242" y="234"/>
                    <a:pt x="242" y="234"/>
                  </a:cubicBezTo>
                  <a:cubicBezTo>
                    <a:pt x="242" y="234"/>
                    <a:pt x="243" y="234"/>
                    <a:pt x="243" y="234"/>
                  </a:cubicBezTo>
                  <a:cubicBezTo>
                    <a:pt x="245" y="235"/>
                    <a:pt x="247" y="235"/>
                    <a:pt x="248" y="236"/>
                  </a:cubicBezTo>
                  <a:cubicBezTo>
                    <a:pt x="249" y="236"/>
                    <a:pt x="250" y="238"/>
                    <a:pt x="250" y="239"/>
                  </a:cubicBezTo>
                  <a:cubicBezTo>
                    <a:pt x="250" y="241"/>
                    <a:pt x="250" y="241"/>
                    <a:pt x="250" y="241"/>
                  </a:cubicBezTo>
                  <a:cubicBezTo>
                    <a:pt x="250" y="243"/>
                    <a:pt x="250" y="243"/>
                    <a:pt x="250" y="243"/>
                  </a:cubicBezTo>
                  <a:cubicBezTo>
                    <a:pt x="250" y="274"/>
                    <a:pt x="250" y="274"/>
                    <a:pt x="250" y="274"/>
                  </a:cubicBezTo>
                  <a:cubicBezTo>
                    <a:pt x="250" y="277"/>
                    <a:pt x="250" y="279"/>
                    <a:pt x="249" y="281"/>
                  </a:cubicBezTo>
                  <a:cubicBezTo>
                    <a:pt x="249" y="282"/>
                    <a:pt x="247" y="283"/>
                    <a:pt x="245" y="283"/>
                  </a:cubicBezTo>
                  <a:cubicBezTo>
                    <a:pt x="245" y="283"/>
                    <a:pt x="244" y="284"/>
                    <a:pt x="244" y="284"/>
                  </a:cubicBezTo>
                  <a:cubicBezTo>
                    <a:pt x="244" y="285"/>
                    <a:pt x="245" y="285"/>
                    <a:pt x="246" y="285"/>
                  </a:cubicBezTo>
                  <a:cubicBezTo>
                    <a:pt x="247" y="285"/>
                    <a:pt x="248" y="285"/>
                    <a:pt x="250" y="285"/>
                  </a:cubicBezTo>
                  <a:cubicBezTo>
                    <a:pt x="252" y="285"/>
                    <a:pt x="255" y="285"/>
                    <a:pt x="258" y="285"/>
                  </a:cubicBezTo>
                  <a:cubicBezTo>
                    <a:pt x="260" y="285"/>
                    <a:pt x="262" y="285"/>
                    <a:pt x="263" y="285"/>
                  </a:cubicBezTo>
                  <a:cubicBezTo>
                    <a:pt x="265" y="285"/>
                    <a:pt x="265" y="285"/>
                    <a:pt x="266" y="285"/>
                  </a:cubicBezTo>
                  <a:cubicBezTo>
                    <a:pt x="267" y="285"/>
                    <a:pt x="267" y="285"/>
                    <a:pt x="267" y="284"/>
                  </a:cubicBezTo>
                  <a:cubicBezTo>
                    <a:pt x="267" y="283"/>
                    <a:pt x="266" y="283"/>
                    <a:pt x="265" y="283"/>
                  </a:cubicBezTo>
                  <a:cubicBezTo>
                    <a:pt x="263" y="283"/>
                    <a:pt x="261" y="282"/>
                    <a:pt x="260" y="280"/>
                  </a:cubicBezTo>
                  <a:cubicBezTo>
                    <a:pt x="260" y="278"/>
                    <a:pt x="259" y="275"/>
                    <a:pt x="259" y="271"/>
                  </a:cubicBezTo>
                  <a:cubicBezTo>
                    <a:pt x="259" y="269"/>
                    <a:pt x="259" y="269"/>
                    <a:pt x="259" y="269"/>
                  </a:cubicBezTo>
                  <a:cubicBezTo>
                    <a:pt x="259" y="267"/>
                    <a:pt x="259" y="266"/>
                    <a:pt x="259" y="265"/>
                  </a:cubicBezTo>
                  <a:cubicBezTo>
                    <a:pt x="260" y="264"/>
                    <a:pt x="260" y="264"/>
                    <a:pt x="261" y="26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4" y="260"/>
                    <a:pt x="264" y="260"/>
                    <a:pt x="264" y="260"/>
                  </a:cubicBezTo>
                  <a:cubicBezTo>
                    <a:pt x="264" y="260"/>
                    <a:pt x="264" y="259"/>
                    <a:pt x="265" y="259"/>
                  </a:cubicBezTo>
                  <a:cubicBezTo>
                    <a:pt x="265" y="259"/>
                    <a:pt x="266" y="260"/>
                    <a:pt x="266" y="261"/>
                  </a:cubicBezTo>
                  <a:cubicBezTo>
                    <a:pt x="267" y="263"/>
                    <a:pt x="269" y="266"/>
                    <a:pt x="273" y="270"/>
                  </a:cubicBezTo>
                  <a:cubicBezTo>
                    <a:pt x="276" y="275"/>
                    <a:pt x="279" y="279"/>
                    <a:pt x="282" y="281"/>
                  </a:cubicBezTo>
                  <a:cubicBezTo>
                    <a:pt x="282" y="282"/>
                    <a:pt x="283" y="283"/>
                    <a:pt x="283" y="283"/>
                  </a:cubicBezTo>
                  <a:cubicBezTo>
                    <a:pt x="284" y="284"/>
                    <a:pt x="285" y="285"/>
                    <a:pt x="287" y="285"/>
                  </a:cubicBezTo>
                  <a:cubicBezTo>
                    <a:pt x="287" y="285"/>
                    <a:pt x="288" y="285"/>
                    <a:pt x="290" y="285"/>
                  </a:cubicBezTo>
                  <a:cubicBezTo>
                    <a:pt x="291" y="285"/>
                    <a:pt x="291" y="285"/>
                    <a:pt x="292" y="285"/>
                  </a:cubicBezTo>
                  <a:cubicBezTo>
                    <a:pt x="294" y="285"/>
                    <a:pt x="296" y="285"/>
                    <a:pt x="299" y="285"/>
                  </a:cubicBezTo>
                  <a:cubicBezTo>
                    <a:pt x="299" y="285"/>
                    <a:pt x="300" y="285"/>
                    <a:pt x="300" y="285"/>
                  </a:cubicBezTo>
                  <a:cubicBezTo>
                    <a:pt x="301" y="285"/>
                    <a:pt x="301" y="285"/>
                    <a:pt x="301" y="284"/>
                  </a:cubicBezTo>
                  <a:cubicBezTo>
                    <a:pt x="301" y="284"/>
                    <a:pt x="301" y="283"/>
                    <a:pt x="300" y="283"/>
                  </a:cubicBezTo>
                  <a:cubicBezTo>
                    <a:pt x="299" y="283"/>
                    <a:pt x="299" y="283"/>
                    <a:pt x="299" y="283"/>
                  </a:cubicBezTo>
                  <a:cubicBezTo>
                    <a:pt x="296" y="282"/>
                    <a:pt x="293" y="280"/>
                    <a:pt x="291" y="278"/>
                  </a:cubicBezTo>
                  <a:cubicBezTo>
                    <a:pt x="288" y="275"/>
                    <a:pt x="283" y="269"/>
                    <a:pt x="277" y="260"/>
                  </a:cubicBezTo>
                  <a:cubicBezTo>
                    <a:pt x="274" y="257"/>
                    <a:pt x="274" y="257"/>
                    <a:pt x="274" y="257"/>
                  </a:cubicBezTo>
                  <a:cubicBezTo>
                    <a:pt x="273" y="255"/>
                    <a:pt x="272" y="254"/>
                    <a:pt x="272" y="253"/>
                  </a:cubicBezTo>
                  <a:cubicBezTo>
                    <a:pt x="272" y="252"/>
                    <a:pt x="273" y="251"/>
                    <a:pt x="275" y="249"/>
                  </a:cubicBezTo>
                  <a:cubicBezTo>
                    <a:pt x="276" y="249"/>
                    <a:pt x="277" y="247"/>
                    <a:pt x="279" y="245"/>
                  </a:cubicBezTo>
                  <a:cubicBezTo>
                    <a:pt x="284" y="241"/>
                    <a:pt x="287" y="239"/>
                    <a:pt x="289" y="237"/>
                  </a:cubicBezTo>
                  <a:cubicBezTo>
                    <a:pt x="292" y="235"/>
                    <a:pt x="294" y="234"/>
                    <a:pt x="295" y="234"/>
                  </a:cubicBezTo>
                  <a:cubicBezTo>
                    <a:pt x="296" y="234"/>
                    <a:pt x="297" y="234"/>
                    <a:pt x="297" y="233"/>
                  </a:cubicBezTo>
                  <a:cubicBezTo>
                    <a:pt x="297" y="232"/>
                    <a:pt x="297" y="232"/>
                    <a:pt x="296" y="232"/>
                  </a:cubicBezTo>
                  <a:cubicBezTo>
                    <a:pt x="295" y="232"/>
                    <a:pt x="293" y="232"/>
                    <a:pt x="290" y="232"/>
                  </a:cubicBezTo>
                  <a:cubicBezTo>
                    <a:pt x="289" y="232"/>
                    <a:pt x="288" y="233"/>
                    <a:pt x="287" y="233"/>
                  </a:cubicBezTo>
                  <a:cubicBezTo>
                    <a:pt x="286" y="233"/>
                    <a:pt x="284" y="232"/>
                    <a:pt x="281" y="232"/>
                  </a:cubicBezTo>
                  <a:cubicBezTo>
                    <a:pt x="280" y="232"/>
                    <a:pt x="279" y="232"/>
                    <a:pt x="278" y="232"/>
                  </a:cubicBezTo>
                  <a:cubicBezTo>
                    <a:pt x="277" y="232"/>
                    <a:pt x="277" y="232"/>
                    <a:pt x="277" y="233"/>
                  </a:cubicBezTo>
                  <a:cubicBezTo>
                    <a:pt x="277" y="234"/>
                    <a:pt x="277" y="234"/>
                    <a:pt x="278" y="234"/>
                  </a:cubicBezTo>
                  <a:cubicBezTo>
                    <a:pt x="279" y="234"/>
                    <a:pt x="280" y="234"/>
                    <a:pt x="281" y="235"/>
                  </a:cubicBezTo>
                  <a:cubicBezTo>
                    <a:pt x="281" y="235"/>
                    <a:pt x="282" y="236"/>
                    <a:pt x="282" y="237"/>
                  </a:cubicBezTo>
                  <a:cubicBezTo>
                    <a:pt x="282" y="239"/>
                    <a:pt x="278" y="243"/>
                    <a:pt x="271" y="250"/>
                  </a:cubicBezTo>
                  <a:cubicBezTo>
                    <a:pt x="265" y="254"/>
                    <a:pt x="265" y="254"/>
                    <a:pt x="265" y="254"/>
                  </a:cubicBezTo>
                  <a:cubicBezTo>
                    <a:pt x="262" y="258"/>
                    <a:pt x="262" y="258"/>
                    <a:pt x="262" y="258"/>
                  </a:cubicBezTo>
                  <a:cubicBezTo>
                    <a:pt x="261" y="259"/>
                    <a:pt x="260" y="259"/>
                    <a:pt x="260" y="259"/>
                  </a:cubicBezTo>
                  <a:cubicBezTo>
                    <a:pt x="259" y="259"/>
                    <a:pt x="259" y="258"/>
                    <a:pt x="259" y="257"/>
                  </a:cubicBezTo>
                  <a:cubicBezTo>
                    <a:pt x="259" y="243"/>
                    <a:pt x="259" y="243"/>
                    <a:pt x="259" y="243"/>
                  </a:cubicBezTo>
                  <a:cubicBezTo>
                    <a:pt x="259" y="242"/>
                    <a:pt x="259" y="242"/>
                    <a:pt x="259" y="242"/>
                  </a:cubicBezTo>
                  <a:close/>
                  <a:moveTo>
                    <a:pt x="328" y="239"/>
                  </a:moveTo>
                  <a:cubicBezTo>
                    <a:pt x="325" y="235"/>
                    <a:pt x="325" y="235"/>
                    <a:pt x="325" y="235"/>
                  </a:cubicBezTo>
                  <a:cubicBezTo>
                    <a:pt x="324" y="234"/>
                    <a:pt x="323" y="233"/>
                    <a:pt x="322" y="232"/>
                  </a:cubicBezTo>
                  <a:cubicBezTo>
                    <a:pt x="322" y="232"/>
                    <a:pt x="321" y="232"/>
                    <a:pt x="321" y="232"/>
                  </a:cubicBezTo>
                  <a:cubicBezTo>
                    <a:pt x="320" y="232"/>
                    <a:pt x="319" y="232"/>
                    <a:pt x="318" y="232"/>
                  </a:cubicBezTo>
                  <a:cubicBezTo>
                    <a:pt x="316" y="232"/>
                    <a:pt x="314" y="232"/>
                    <a:pt x="312" y="232"/>
                  </a:cubicBezTo>
                  <a:cubicBezTo>
                    <a:pt x="310" y="232"/>
                    <a:pt x="310" y="232"/>
                    <a:pt x="310" y="232"/>
                  </a:cubicBezTo>
                  <a:cubicBezTo>
                    <a:pt x="308" y="232"/>
                    <a:pt x="308" y="232"/>
                    <a:pt x="308" y="232"/>
                  </a:cubicBezTo>
                  <a:cubicBezTo>
                    <a:pt x="307" y="232"/>
                    <a:pt x="306" y="233"/>
                    <a:pt x="306" y="233"/>
                  </a:cubicBezTo>
                  <a:cubicBezTo>
                    <a:pt x="306" y="234"/>
                    <a:pt x="307" y="234"/>
                    <a:pt x="308" y="234"/>
                  </a:cubicBezTo>
                  <a:cubicBezTo>
                    <a:pt x="313" y="235"/>
                    <a:pt x="316" y="239"/>
                    <a:pt x="316" y="247"/>
                  </a:cubicBezTo>
                  <a:cubicBezTo>
                    <a:pt x="316" y="263"/>
                    <a:pt x="316" y="263"/>
                    <a:pt x="316" y="263"/>
                  </a:cubicBezTo>
                  <a:cubicBezTo>
                    <a:pt x="316" y="273"/>
                    <a:pt x="316" y="273"/>
                    <a:pt x="316" y="273"/>
                  </a:cubicBezTo>
                  <a:cubicBezTo>
                    <a:pt x="316" y="276"/>
                    <a:pt x="316" y="278"/>
                    <a:pt x="315" y="280"/>
                  </a:cubicBezTo>
                  <a:cubicBezTo>
                    <a:pt x="314" y="282"/>
                    <a:pt x="313" y="283"/>
                    <a:pt x="311" y="283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5"/>
                    <a:pt x="310" y="285"/>
                    <a:pt x="311" y="285"/>
                  </a:cubicBezTo>
                  <a:cubicBezTo>
                    <a:pt x="311" y="285"/>
                    <a:pt x="312" y="285"/>
                    <a:pt x="313" y="285"/>
                  </a:cubicBezTo>
                  <a:cubicBezTo>
                    <a:pt x="315" y="285"/>
                    <a:pt x="317" y="285"/>
                    <a:pt x="320" y="285"/>
                  </a:cubicBezTo>
                  <a:cubicBezTo>
                    <a:pt x="322" y="285"/>
                    <a:pt x="325" y="285"/>
                    <a:pt x="327" y="285"/>
                  </a:cubicBezTo>
                  <a:cubicBezTo>
                    <a:pt x="327" y="285"/>
                    <a:pt x="328" y="285"/>
                    <a:pt x="328" y="285"/>
                  </a:cubicBezTo>
                  <a:cubicBezTo>
                    <a:pt x="329" y="285"/>
                    <a:pt x="329" y="285"/>
                    <a:pt x="329" y="284"/>
                  </a:cubicBezTo>
                  <a:cubicBezTo>
                    <a:pt x="329" y="284"/>
                    <a:pt x="329" y="283"/>
                    <a:pt x="328" y="283"/>
                  </a:cubicBezTo>
                  <a:cubicBezTo>
                    <a:pt x="324" y="283"/>
                    <a:pt x="322" y="281"/>
                    <a:pt x="321" y="278"/>
                  </a:cubicBezTo>
                  <a:cubicBezTo>
                    <a:pt x="320" y="275"/>
                    <a:pt x="320" y="270"/>
                    <a:pt x="320" y="262"/>
                  </a:cubicBezTo>
                  <a:cubicBezTo>
                    <a:pt x="320" y="247"/>
                    <a:pt x="320" y="247"/>
                    <a:pt x="320" y="247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20" y="245"/>
                    <a:pt x="320" y="244"/>
                    <a:pt x="320" y="244"/>
                  </a:cubicBezTo>
                  <a:cubicBezTo>
                    <a:pt x="321" y="244"/>
                    <a:pt x="321" y="245"/>
                    <a:pt x="322" y="245"/>
                  </a:cubicBezTo>
                  <a:cubicBezTo>
                    <a:pt x="357" y="284"/>
                    <a:pt x="357" y="284"/>
                    <a:pt x="357" y="284"/>
                  </a:cubicBezTo>
                  <a:cubicBezTo>
                    <a:pt x="357" y="285"/>
                    <a:pt x="358" y="285"/>
                    <a:pt x="358" y="285"/>
                  </a:cubicBezTo>
                  <a:cubicBezTo>
                    <a:pt x="359" y="285"/>
                    <a:pt x="359" y="285"/>
                    <a:pt x="359" y="284"/>
                  </a:cubicBezTo>
                  <a:cubicBezTo>
                    <a:pt x="359" y="279"/>
                    <a:pt x="359" y="279"/>
                    <a:pt x="359" y="279"/>
                  </a:cubicBezTo>
                  <a:cubicBezTo>
                    <a:pt x="359" y="276"/>
                    <a:pt x="359" y="276"/>
                    <a:pt x="359" y="276"/>
                  </a:cubicBezTo>
                  <a:cubicBezTo>
                    <a:pt x="359" y="272"/>
                    <a:pt x="359" y="272"/>
                    <a:pt x="359" y="272"/>
                  </a:cubicBezTo>
                  <a:cubicBezTo>
                    <a:pt x="359" y="269"/>
                    <a:pt x="359" y="269"/>
                    <a:pt x="359" y="269"/>
                  </a:cubicBezTo>
                  <a:cubicBezTo>
                    <a:pt x="360" y="245"/>
                    <a:pt x="360" y="245"/>
                    <a:pt x="360" y="245"/>
                  </a:cubicBezTo>
                  <a:cubicBezTo>
                    <a:pt x="360" y="243"/>
                    <a:pt x="360" y="243"/>
                    <a:pt x="360" y="243"/>
                  </a:cubicBezTo>
                  <a:cubicBezTo>
                    <a:pt x="360" y="237"/>
                    <a:pt x="361" y="234"/>
                    <a:pt x="365" y="234"/>
                  </a:cubicBezTo>
                  <a:cubicBezTo>
                    <a:pt x="366" y="234"/>
                    <a:pt x="366" y="233"/>
                    <a:pt x="366" y="233"/>
                  </a:cubicBezTo>
                  <a:cubicBezTo>
                    <a:pt x="366" y="232"/>
                    <a:pt x="366" y="232"/>
                    <a:pt x="365" y="232"/>
                  </a:cubicBezTo>
                  <a:cubicBezTo>
                    <a:pt x="364" y="232"/>
                    <a:pt x="364" y="232"/>
                    <a:pt x="364" y="232"/>
                  </a:cubicBezTo>
                  <a:cubicBezTo>
                    <a:pt x="360" y="232"/>
                    <a:pt x="357" y="232"/>
                    <a:pt x="355" y="232"/>
                  </a:cubicBezTo>
                  <a:cubicBezTo>
                    <a:pt x="354" y="232"/>
                    <a:pt x="353" y="232"/>
                    <a:pt x="352" y="232"/>
                  </a:cubicBezTo>
                  <a:cubicBezTo>
                    <a:pt x="350" y="232"/>
                    <a:pt x="348" y="232"/>
                    <a:pt x="347" y="232"/>
                  </a:cubicBezTo>
                  <a:cubicBezTo>
                    <a:pt x="347" y="232"/>
                    <a:pt x="346" y="232"/>
                    <a:pt x="346" y="233"/>
                  </a:cubicBezTo>
                  <a:cubicBezTo>
                    <a:pt x="346" y="233"/>
                    <a:pt x="347" y="234"/>
                    <a:pt x="347" y="234"/>
                  </a:cubicBezTo>
                  <a:cubicBezTo>
                    <a:pt x="351" y="234"/>
                    <a:pt x="353" y="235"/>
                    <a:pt x="355" y="237"/>
                  </a:cubicBezTo>
                  <a:cubicBezTo>
                    <a:pt x="356" y="239"/>
                    <a:pt x="356" y="244"/>
                    <a:pt x="356" y="250"/>
                  </a:cubicBezTo>
                  <a:cubicBezTo>
                    <a:pt x="356" y="255"/>
                    <a:pt x="356" y="260"/>
                    <a:pt x="356" y="266"/>
                  </a:cubicBezTo>
                  <a:cubicBezTo>
                    <a:pt x="356" y="267"/>
                    <a:pt x="356" y="268"/>
                    <a:pt x="355" y="268"/>
                  </a:cubicBezTo>
                  <a:cubicBezTo>
                    <a:pt x="355" y="268"/>
                    <a:pt x="353" y="267"/>
                    <a:pt x="352" y="265"/>
                  </a:cubicBezTo>
                  <a:cubicBezTo>
                    <a:pt x="350" y="264"/>
                    <a:pt x="350" y="264"/>
                    <a:pt x="350" y="264"/>
                  </a:cubicBezTo>
                  <a:cubicBezTo>
                    <a:pt x="330" y="241"/>
                    <a:pt x="330" y="241"/>
                    <a:pt x="330" y="241"/>
                  </a:cubicBezTo>
                  <a:cubicBezTo>
                    <a:pt x="330" y="241"/>
                    <a:pt x="329" y="240"/>
                    <a:pt x="328" y="239"/>
                  </a:cubicBezTo>
                  <a:cubicBezTo>
                    <a:pt x="328" y="239"/>
                    <a:pt x="328" y="239"/>
                    <a:pt x="328" y="239"/>
                  </a:cubicBezTo>
                  <a:close/>
                  <a:moveTo>
                    <a:pt x="391" y="233"/>
                  </a:moveTo>
                  <a:cubicBezTo>
                    <a:pt x="387" y="235"/>
                    <a:pt x="384" y="237"/>
                    <a:pt x="381" y="240"/>
                  </a:cubicBezTo>
                  <a:cubicBezTo>
                    <a:pt x="379" y="242"/>
                    <a:pt x="378" y="245"/>
                    <a:pt x="376" y="249"/>
                  </a:cubicBezTo>
                  <a:cubicBezTo>
                    <a:pt x="375" y="252"/>
                    <a:pt x="374" y="256"/>
                    <a:pt x="374" y="259"/>
                  </a:cubicBezTo>
                  <a:cubicBezTo>
                    <a:pt x="374" y="267"/>
                    <a:pt x="377" y="274"/>
                    <a:pt x="382" y="279"/>
                  </a:cubicBezTo>
                  <a:cubicBezTo>
                    <a:pt x="387" y="284"/>
                    <a:pt x="394" y="286"/>
                    <a:pt x="402" y="286"/>
                  </a:cubicBezTo>
                  <a:cubicBezTo>
                    <a:pt x="411" y="286"/>
                    <a:pt x="418" y="283"/>
                    <a:pt x="423" y="278"/>
                  </a:cubicBezTo>
                  <a:cubicBezTo>
                    <a:pt x="428" y="272"/>
                    <a:pt x="430" y="265"/>
                    <a:pt x="430" y="256"/>
                  </a:cubicBezTo>
                  <a:cubicBezTo>
                    <a:pt x="430" y="249"/>
                    <a:pt x="428" y="243"/>
                    <a:pt x="423" y="238"/>
                  </a:cubicBezTo>
                  <a:cubicBezTo>
                    <a:pt x="418" y="233"/>
                    <a:pt x="411" y="231"/>
                    <a:pt x="403" y="231"/>
                  </a:cubicBezTo>
                  <a:cubicBezTo>
                    <a:pt x="399" y="231"/>
                    <a:pt x="395" y="232"/>
                    <a:pt x="391" y="233"/>
                  </a:cubicBezTo>
                  <a:close/>
                  <a:moveTo>
                    <a:pt x="413" y="239"/>
                  </a:moveTo>
                  <a:cubicBezTo>
                    <a:pt x="416" y="241"/>
                    <a:pt x="418" y="244"/>
                    <a:pt x="419" y="248"/>
                  </a:cubicBezTo>
                  <a:cubicBezTo>
                    <a:pt x="420" y="252"/>
                    <a:pt x="421" y="256"/>
                    <a:pt x="421" y="260"/>
                  </a:cubicBezTo>
                  <a:cubicBezTo>
                    <a:pt x="421" y="267"/>
                    <a:pt x="420" y="273"/>
                    <a:pt x="416" y="277"/>
                  </a:cubicBezTo>
                  <a:cubicBezTo>
                    <a:pt x="413" y="281"/>
                    <a:pt x="409" y="283"/>
                    <a:pt x="404" y="283"/>
                  </a:cubicBezTo>
                  <a:cubicBezTo>
                    <a:pt x="398" y="283"/>
                    <a:pt x="393" y="281"/>
                    <a:pt x="389" y="275"/>
                  </a:cubicBezTo>
                  <a:cubicBezTo>
                    <a:pt x="386" y="270"/>
                    <a:pt x="384" y="264"/>
                    <a:pt x="384" y="256"/>
                  </a:cubicBezTo>
                  <a:cubicBezTo>
                    <a:pt x="384" y="249"/>
                    <a:pt x="385" y="244"/>
                    <a:pt x="388" y="240"/>
                  </a:cubicBezTo>
                  <a:cubicBezTo>
                    <a:pt x="391" y="236"/>
                    <a:pt x="395" y="234"/>
                    <a:pt x="400" y="234"/>
                  </a:cubicBezTo>
                  <a:cubicBezTo>
                    <a:pt x="405" y="234"/>
                    <a:pt x="410" y="236"/>
                    <a:pt x="413" y="239"/>
                  </a:cubicBezTo>
                  <a:cubicBezTo>
                    <a:pt x="413" y="239"/>
                    <a:pt x="413" y="239"/>
                    <a:pt x="413" y="239"/>
                  </a:cubicBezTo>
                  <a:close/>
                  <a:moveTo>
                    <a:pt x="470" y="233"/>
                  </a:moveTo>
                  <a:cubicBezTo>
                    <a:pt x="470" y="234"/>
                    <a:pt x="471" y="234"/>
                    <a:pt x="472" y="234"/>
                  </a:cubicBezTo>
                  <a:cubicBezTo>
                    <a:pt x="473" y="234"/>
                    <a:pt x="473" y="234"/>
                    <a:pt x="473" y="234"/>
                  </a:cubicBezTo>
                  <a:cubicBezTo>
                    <a:pt x="476" y="235"/>
                    <a:pt x="477" y="236"/>
                    <a:pt x="477" y="237"/>
                  </a:cubicBezTo>
                  <a:cubicBezTo>
                    <a:pt x="477" y="238"/>
                    <a:pt x="476" y="239"/>
                    <a:pt x="476" y="240"/>
                  </a:cubicBezTo>
                  <a:cubicBezTo>
                    <a:pt x="475" y="241"/>
                    <a:pt x="474" y="243"/>
                    <a:pt x="472" y="245"/>
                  </a:cubicBezTo>
                  <a:cubicBezTo>
                    <a:pt x="468" y="250"/>
                    <a:pt x="468" y="250"/>
                    <a:pt x="468" y="250"/>
                  </a:cubicBezTo>
                  <a:cubicBezTo>
                    <a:pt x="466" y="252"/>
                    <a:pt x="466" y="252"/>
                    <a:pt x="466" y="252"/>
                  </a:cubicBezTo>
                  <a:cubicBezTo>
                    <a:pt x="466" y="252"/>
                    <a:pt x="465" y="253"/>
                    <a:pt x="465" y="253"/>
                  </a:cubicBezTo>
                  <a:cubicBezTo>
                    <a:pt x="465" y="253"/>
                    <a:pt x="464" y="252"/>
                    <a:pt x="463" y="251"/>
                  </a:cubicBezTo>
                  <a:cubicBezTo>
                    <a:pt x="460" y="247"/>
                    <a:pt x="460" y="247"/>
                    <a:pt x="460" y="247"/>
                  </a:cubicBezTo>
                  <a:cubicBezTo>
                    <a:pt x="458" y="243"/>
                    <a:pt x="458" y="243"/>
                    <a:pt x="458" y="243"/>
                  </a:cubicBezTo>
                  <a:cubicBezTo>
                    <a:pt x="456" y="240"/>
                    <a:pt x="455" y="238"/>
                    <a:pt x="455" y="237"/>
                  </a:cubicBezTo>
                  <a:cubicBezTo>
                    <a:pt x="455" y="236"/>
                    <a:pt x="455" y="235"/>
                    <a:pt x="456" y="235"/>
                  </a:cubicBezTo>
                  <a:cubicBezTo>
                    <a:pt x="456" y="234"/>
                    <a:pt x="457" y="234"/>
                    <a:pt x="458" y="234"/>
                  </a:cubicBezTo>
                  <a:cubicBezTo>
                    <a:pt x="459" y="234"/>
                    <a:pt x="459" y="233"/>
                    <a:pt x="459" y="233"/>
                  </a:cubicBezTo>
                  <a:cubicBezTo>
                    <a:pt x="459" y="232"/>
                    <a:pt x="459" y="232"/>
                    <a:pt x="458" y="232"/>
                  </a:cubicBezTo>
                  <a:cubicBezTo>
                    <a:pt x="458" y="232"/>
                    <a:pt x="457" y="232"/>
                    <a:pt x="456" y="232"/>
                  </a:cubicBezTo>
                  <a:cubicBezTo>
                    <a:pt x="452" y="232"/>
                    <a:pt x="452" y="232"/>
                    <a:pt x="452" y="232"/>
                  </a:cubicBezTo>
                  <a:cubicBezTo>
                    <a:pt x="451" y="232"/>
                    <a:pt x="449" y="232"/>
                    <a:pt x="447" y="232"/>
                  </a:cubicBezTo>
                  <a:cubicBezTo>
                    <a:pt x="445" y="232"/>
                    <a:pt x="442" y="232"/>
                    <a:pt x="438" y="232"/>
                  </a:cubicBezTo>
                  <a:cubicBezTo>
                    <a:pt x="437" y="232"/>
                    <a:pt x="436" y="232"/>
                    <a:pt x="436" y="232"/>
                  </a:cubicBezTo>
                  <a:cubicBezTo>
                    <a:pt x="435" y="232"/>
                    <a:pt x="434" y="232"/>
                    <a:pt x="434" y="233"/>
                  </a:cubicBezTo>
                  <a:cubicBezTo>
                    <a:pt x="434" y="234"/>
                    <a:pt x="435" y="234"/>
                    <a:pt x="436" y="234"/>
                  </a:cubicBezTo>
                  <a:cubicBezTo>
                    <a:pt x="438" y="235"/>
                    <a:pt x="440" y="236"/>
                    <a:pt x="442" y="237"/>
                  </a:cubicBezTo>
                  <a:cubicBezTo>
                    <a:pt x="443" y="239"/>
                    <a:pt x="446" y="243"/>
                    <a:pt x="451" y="249"/>
                  </a:cubicBezTo>
                  <a:cubicBezTo>
                    <a:pt x="453" y="252"/>
                    <a:pt x="454" y="254"/>
                    <a:pt x="456" y="256"/>
                  </a:cubicBezTo>
                  <a:cubicBezTo>
                    <a:pt x="458" y="258"/>
                    <a:pt x="458" y="260"/>
                    <a:pt x="458" y="260"/>
                  </a:cubicBezTo>
                  <a:cubicBezTo>
                    <a:pt x="458" y="261"/>
                    <a:pt x="458" y="262"/>
                    <a:pt x="456" y="264"/>
                  </a:cubicBezTo>
                  <a:cubicBezTo>
                    <a:pt x="454" y="265"/>
                    <a:pt x="452" y="268"/>
                    <a:pt x="449" y="271"/>
                  </a:cubicBezTo>
                  <a:cubicBezTo>
                    <a:pt x="446" y="275"/>
                    <a:pt x="443" y="278"/>
                    <a:pt x="441" y="280"/>
                  </a:cubicBezTo>
                  <a:cubicBezTo>
                    <a:pt x="439" y="282"/>
                    <a:pt x="437" y="283"/>
                    <a:pt x="435" y="283"/>
                  </a:cubicBezTo>
                  <a:cubicBezTo>
                    <a:pt x="435" y="283"/>
                    <a:pt x="434" y="284"/>
                    <a:pt x="434" y="284"/>
                  </a:cubicBezTo>
                  <a:cubicBezTo>
                    <a:pt x="434" y="284"/>
                    <a:pt x="434" y="285"/>
                    <a:pt x="435" y="285"/>
                  </a:cubicBezTo>
                  <a:cubicBezTo>
                    <a:pt x="436" y="285"/>
                    <a:pt x="436" y="285"/>
                    <a:pt x="436" y="285"/>
                  </a:cubicBezTo>
                  <a:cubicBezTo>
                    <a:pt x="437" y="285"/>
                    <a:pt x="437" y="285"/>
                    <a:pt x="437" y="285"/>
                  </a:cubicBezTo>
                  <a:cubicBezTo>
                    <a:pt x="441" y="285"/>
                    <a:pt x="441" y="285"/>
                    <a:pt x="441" y="285"/>
                  </a:cubicBezTo>
                  <a:cubicBezTo>
                    <a:pt x="442" y="285"/>
                    <a:pt x="443" y="285"/>
                    <a:pt x="444" y="285"/>
                  </a:cubicBezTo>
                  <a:cubicBezTo>
                    <a:pt x="447" y="285"/>
                    <a:pt x="451" y="285"/>
                    <a:pt x="454" y="285"/>
                  </a:cubicBezTo>
                  <a:cubicBezTo>
                    <a:pt x="454" y="285"/>
                    <a:pt x="455" y="285"/>
                    <a:pt x="455" y="285"/>
                  </a:cubicBezTo>
                  <a:cubicBezTo>
                    <a:pt x="456" y="285"/>
                    <a:pt x="456" y="285"/>
                    <a:pt x="456" y="284"/>
                  </a:cubicBezTo>
                  <a:cubicBezTo>
                    <a:pt x="456" y="284"/>
                    <a:pt x="456" y="283"/>
                    <a:pt x="455" y="283"/>
                  </a:cubicBezTo>
                  <a:cubicBezTo>
                    <a:pt x="451" y="283"/>
                    <a:pt x="449" y="282"/>
                    <a:pt x="449" y="280"/>
                  </a:cubicBezTo>
                  <a:cubicBezTo>
                    <a:pt x="449" y="278"/>
                    <a:pt x="452" y="273"/>
                    <a:pt x="458" y="267"/>
                  </a:cubicBezTo>
                  <a:cubicBezTo>
                    <a:pt x="458" y="266"/>
                    <a:pt x="459" y="265"/>
                    <a:pt x="460" y="264"/>
                  </a:cubicBezTo>
                  <a:cubicBezTo>
                    <a:pt x="460" y="263"/>
                    <a:pt x="461" y="263"/>
                    <a:pt x="461" y="263"/>
                  </a:cubicBezTo>
                  <a:cubicBezTo>
                    <a:pt x="461" y="263"/>
                    <a:pt x="461" y="263"/>
                    <a:pt x="462" y="264"/>
                  </a:cubicBezTo>
                  <a:cubicBezTo>
                    <a:pt x="464" y="266"/>
                    <a:pt x="464" y="266"/>
                    <a:pt x="464" y="266"/>
                  </a:cubicBezTo>
                  <a:cubicBezTo>
                    <a:pt x="467" y="271"/>
                    <a:pt x="469" y="274"/>
                    <a:pt x="470" y="276"/>
                  </a:cubicBezTo>
                  <a:cubicBezTo>
                    <a:pt x="472" y="278"/>
                    <a:pt x="472" y="279"/>
                    <a:pt x="472" y="280"/>
                  </a:cubicBezTo>
                  <a:cubicBezTo>
                    <a:pt x="472" y="282"/>
                    <a:pt x="471" y="283"/>
                    <a:pt x="469" y="283"/>
                  </a:cubicBezTo>
                  <a:cubicBezTo>
                    <a:pt x="468" y="283"/>
                    <a:pt x="468" y="283"/>
                    <a:pt x="468" y="284"/>
                  </a:cubicBezTo>
                  <a:cubicBezTo>
                    <a:pt x="468" y="285"/>
                    <a:pt x="468" y="285"/>
                    <a:pt x="469" y="285"/>
                  </a:cubicBezTo>
                  <a:cubicBezTo>
                    <a:pt x="470" y="285"/>
                    <a:pt x="471" y="285"/>
                    <a:pt x="472" y="285"/>
                  </a:cubicBezTo>
                  <a:cubicBezTo>
                    <a:pt x="476" y="285"/>
                    <a:pt x="476" y="285"/>
                    <a:pt x="476" y="285"/>
                  </a:cubicBezTo>
                  <a:cubicBezTo>
                    <a:pt x="478" y="285"/>
                    <a:pt x="479" y="285"/>
                    <a:pt x="480" y="285"/>
                  </a:cubicBezTo>
                  <a:cubicBezTo>
                    <a:pt x="482" y="285"/>
                    <a:pt x="484" y="285"/>
                    <a:pt x="486" y="285"/>
                  </a:cubicBezTo>
                  <a:cubicBezTo>
                    <a:pt x="491" y="285"/>
                    <a:pt x="491" y="285"/>
                    <a:pt x="491" y="285"/>
                  </a:cubicBezTo>
                  <a:cubicBezTo>
                    <a:pt x="492" y="285"/>
                    <a:pt x="492" y="285"/>
                    <a:pt x="493" y="285"/>
                  </a:cubicBezTo>
                  <a:cubicBezTo>
                    <a:pt x="493" y="285"/>
                    <a:pt x="494" y="285"/>
                    <a:pt x="494" y="284"/>
                  </a:cubicBezTo>
                  <a:cubicBezTo>
                    <a:pt x="494" y="284"/>
                    <a:pt x="493" y="283"/>
                    <a:pt x="493" y="283"/>
                  </a:cubicBezTo>
                  <a:cubicBezTo>
                    <a:pt x="490" y="283"/>
                    <a:pt x="487" y="282"/>
                    <a:pt x="485" y="280"/>
                  </a:cubicBezTo>
                  <a:cubicBezTo>
                    <a:pt x="483" y="277"/>
                    <a:pt x="479" y="272"/>
                    <a:pt x="475" y="266"/>
                  </a:cubicBezTo>
                  <a:cubicBezTo>
                    <a:pt x="472" y="263"/>
                    <a:pt x="470" y="260"/>
                    <a:pt x="470" y="259"/>
                  </a:cubicBezTo>
                  <a:cubicBezTo>
                    <a:pt x="468" y="257"/>
                    <a:pt x="467" y="256"/>
                    <a:pt x="467" y="256"/>
                  </a:cubicBezTo>
                  <a:cubicBezTo>
                    <a:pt x="467" y="255"/>
                    <a:pt x="468" y="254"/>
                    <a:pt x="469" y="253"/>
                  </a:cubicBezTo>
                  <a:cubicBezTo>
                    <a:pt x="469" y="253"/>
                    <a:pt x="471" y="251"/>
                    <a:pt x="474" y="247"/>
                  </a:cubicBezTo>
                  <a:cubicBezTo>
                    <a:pt x="478" y="242"/>
                    <a:pt x="482" y="238"/>
                    <a:pt x="485" y="236"/>
                  </a:cubicBezTo>
                  <a:cubicBezTo>
                    <a:pt x="486" y="235"/>
                    <a:pt x="488" y="234"/>
                    <a:pt x="490" y="234"/>
                  </a:cubicBezTo>
                  <a:cubicBezTo>
                    <a:pt x="491" y="234"/>
                    <a:pt x="492" y="233"/>
                    <a:pt x="492" y="233"/>
                  </a:cubicBezTo>
                  <a:cubicBezTo>
                    <a:pt x="492" y="232"/>
                    <a:pt x="491" y="232"/>
                    <a:pt x="491" y="232"/>
                  </a:cubicBezTo>
                  <a:cubicBezTo>
                    <a:pt x="490" y="232"/>
                    <a:pt x="489" y="232"/>
                    <a:pt x="488" y="232"/>
                  </a:cubicBezTo>
                  <a:cubicBezTo>
                    <a:pt x="483" y="232"/>
                    <a:pt x="483" y="232"/>
                    <a:pt x="483" y="232"/>
                  </a:cubicBezTo>
                  <a:cubicBezTo>
                    <a:pt x="482" y="232"/>
                    <a:pt x="481" y="232"/>
                    <a:pt x="480" y="232"/>
                  </a:cubicBezTo>
                  <a:cubicBezTo>
                    <a:pt x="478" y="232"/>
                    <a:pt x="476" y="232"/>
                    <a:pt x="473" y="232"/>
                  </a:cubicBezTo>
                  <a:cubicBezTo>
                    <a:pt x="472" y="232"/>
                    <a:pt x="472" y="232"/>
                    <a:pt x="472" y="232"/>
                  </a:cubicBezTo>
                  <a:cubicBezTo>
                    <a:pt x="471" y="232"/>
                    <a:pt x="470" y="232"/>
                    <a:pt x="470" y="233"/>
                  </a:cubicBezTo>
                  <a:cubicBezTo>
                    <a:pt x="470" y="233"/>
                    <a:pt x="470" y="233"/>
                    <a:pt x="470" y="233"/>
                  </a:cubicBezTo>
                  <a:close/>
                  <a:moveTo>
                    <a:pt x="517" y="237"/>
                  </a:moveTo>
                  <a:cubicBezTo>
                    <a:pt x="517" y="235"/>
                    <a:pt x="518" y="234"/>
                    <a:pt x="520" y="234"/>
                  </a:cubicBezTo>
                  <a:cubicBezTo>
                    <a:pt x="521" y="234"/>
                    <a:pt x="522" y="233"/>
                    <a:pt x="522" y="233"/>
                  </a:cubicBezTo>
                  <a:cubicBezTo>
                    <a:pt x="522" y="232"/>
                    <a:pt x="521" y="232"/>
                    <a:pt x="521" y="232"/>
                  </a:cubicBezTo>
                  <a:cubicBezTo>
                    <a:pt x="520" y="232"/>
                    <a:pt x="519" y="232"/>
                    <a:pt x="517" y="232"/>
                  </a:cubicBezTo>
                  <a:cubicBezTo>
                    <a:pt x="513" y="232"/>
                    <a:pt x="513" y="232"/>
                    <a:pt x="513" y="232"/>
                  </a:cubicBezTo>
                  <a:cubicBezTo>
                    <a:pt x="507" y="232"/>
                    <a:pt x="507" y="232"/>
                    <a:pt x="507" y="232"/>
                  </a:cubicBezTo>
                  <a:cubicBezTo>
                    <a:pt x="505" y="232"/>
                    <a:pt x="503" y="232"/>
                    <a:pt x="502" y="232"/>
                  </a:cubicBezTo>
                  <a:cubicBezTo>
                    <a:pt x="502" y="232"/>
                    <a:pt x="501" y="232"/>
                    <a:pt x="501" y="232"/>
                  </a:cubicBezTo>
                  <a:cubicBezTo>
                    <a:pt x="500" y="232"/>
                    <a:pt x="500" y="232"/>
                    <a:pt x="500" y="233"/>
                  </a:cubicBezTo>
                  <a:cubicBezTo>
                    <a:pt x="500" y="233"/>
                    <a:pt x="500" y="234"/>
                    <a:pt x="501" y="234"/>
                  </a:cubicBezTo>
                  <a:cubicBezTo>
                    <a:pt x="503" y="234"/>
                    <a:pt x="505" y="235"/>
                    <a:pt x="506" y="237"/>
                  </a:cubicBezTo>
                  <a:cubicBezTo>
                    <a:pt x="507" y="238"/>
                    <a:pt x="508" y="241"/>
                    <a:pt x="510" y="246"/>
                  </a:cubicBezTo>
                  <a:cubicBezTo>
                    <a:pt x="511" y="250"/>
                    <a:pt x="513" y="255"/>
                    <a:pt x="516" y="260"/>
                  </a:cubicBezTo>
                  <a:cubicBezTo>
                    <a:pt x="525" y="281"/>
                    <a:pt x="525" y="281"/>
                    <a:pt x="525" y="281"/>
                  </a:cubicBezTo>
                  <a:cubicBezTo>
                    <a:pt x="526" y="283"/>
                    <a:pt x="526" y="283"/>
                    <a:pt x="526" y="283"/>
                  </a:cubicBezTo>
                  <a:cubicBezTo>
                    <a:pt x="527" y="285"/>
                    <a:pt x="527" y="285"/>
                    <a:pt x="527" y="285"/>
                  </a:cubicBezTo>
                  <a:cubicBezTo>
                    <a:pt x="527" y="286"/>
                    <a:pt x="527" y="286"/>
                    <a:pt x="528" y="286"/>
                  </a:cubicBezTo>
                  <a:cubicBezTo>
                    <a:pt x="529" y="286"/>
                    <a:pt x="529" y="285"/>
                    <a:pt x="530" y="284"/>
                  </a:cubicBezTo>
                  <a:cubicBezTo>
                    <a:pt x="530" y="284"/>
                    <a:pt x="531" y="282"/>
                    <a:pt x="532" y="279"/>
                  </a:cubicBezTo>
                  <a:cubicBezTo>
                    <a:pt x="532" y="279"/>
                    <a:pt x="533" y="276"/>
                    <a:pt x="536" y="272"/>
                  </a:cubicBezTo>
                  <a:cubicBezTo>
                    <a:pt x="542" y="257"/>
                    <a:pt x="542" y="257"/>
                    <a:pt x="542" y="257"/>
                  </a:cubicBezTo>
                  <a:cubicBezTo>
                    <a:pt x="548" y="244"/>
                    <a:pt x="548" y="244"/>
                    <a:pt x="548" y="244"/>
                  </a:cubicBezTo>
                  <a:cubicBezTo>
                    <a:pt x="550" y="240"/>
                    <a:pt x="551" y="237"/>
                    <a:pt x="552" y="236"/>
                  </a:cubicBezTo>
                  <a:cubicBezTo>
                    <a:pt x="553" y="235"/>
                    <a:pt x="554" y="234"/>
                    <a:pt x="556" y="234"/>
                  </a:cubicBezTo>
                  <a:cubicBezTo>
                    <a:pt x="556" y="233"/>
                    <a:pt x="557" y="233"/>
                    <a:pt x="557" y="233"/>
                  </a:cubicBezTo>
                  <a:cubicBezTo>
                    <a:pt x="557" y="232"/>
                    <a:pt x="557" y="232"/>
                    <a:pt x="556" y="232"/>
                  </a:cubicBezTo>
                  <a:cubicBezTo>
                    <a:pt x="556" y="232"/>
                    <a:pt x="555" y="232"/>
                    <a:pt x="555" y="232"/>
                  </a:cubicBezTo>
                  <a:cubicBezTo>
                    <a:pt x="553" y="232"/>
                    <a:pt x="551" y="232"/>
                    <a:pt x="548" y="232"/>
                  </a:cubicBezTo>
                  <a:cubicBezTo>
                    <a:pt x="548" y="232"/>
                    <a:pt x="546" y="232"/>
                    <a:pt x="545" y="232"/>
                  </a:cubicBezTo>
                  <a:cubicBezTo>
                    <a:pt x="540" y="232"/>
                    <a:pt x="540" y="232"/>
                    <a:pt x="540" y="232"/>
                  </a:cubicBezTo>
                  <a:cubicBezTo>
                    <a:pt x="539" y="232"/>
                    <a:pt x="539" y="232"/>
                    <a:pt x="538" y="232"/>
                  </a:cubicBezTo>
                  <a:cubicBezTo>
                    <a:pt x="538" y="232"/>
                    <a:pt x="537" y="232"/>
                    <a:pt x="537" y="233"/>
                  </a:cubicBezTo>
                  <a:cubicBezTo>
                    <a:pt x="537" y="233"/>
                    <a:pt x="538" y="234"/>
                    <a:pt x="539" y="234"/>
                  </a:cubicBezTo>
                  <a:cubicBezTo>
                    <a:pt x="541" y="234"/>
                    <a:pt x="542" y="235"/>
                    <a:pt x="543" y="236"/>
                  </a:cubicBezTo>
                  <a:cubicBezTo>
                    <a:pt x="545" y="237"/>
                    <a:pt x="545" y="238"/>
                    <a:pt x="545" y="240"/>
                  </a:cubicBezTo>
                  <a:cubicBezTo>
                    <a:pt x="545" y="242"/>
                    <a:pt x="544" y="247"/>
                    <a:pt x="541" y="253"/>
                  </a:cubicBezTo>
                  <a:cubicBezTo>
                    <a:pt x="532" y="273"/>
                    <a:pt x="532" y="273"/>
                    <a:pt x="532" y="273"/>
                  </a:cubicBezTo>
                  <a:cubicBezTo>
                    <a:pt x="532" y="273"/>
                    <a:pt x="531" y="274"/>
                    <a:pt x="531" y="274"/>
                  </a:cubicBezTo>
                  <a:cubicBezTo>
                    <a:pt x="531" y="274"/>
                    <a:pt x="531" y="273"/>
                    <a:pt x="530" y="272"/>
                  </a:cubicBezTo>
                  <a:cubicBezTo>
                    <a:pt x="522" y="251"/>
                    <a:pt x="522" y="251"/>
                    <a:pt x="522" y="251"/>
                  </a:cubicBezTo>
                  <a:cubicBezTo>
                    <a:pt x="519" y="244"/>
                    <a:pt x="517" y="240"/>
                    <a:pt x="517" y="237"/>
                  </a:cubicBezTo>
                  <a:cubicBezTo>
                    <a:pt x="517" y="237"/>
                    <a:pt x="517" y="237"/>
                    <a:pt x="517" y="237"/>
                  </a:cubicBezTo>
                  <a:close/>
                  <a:moveTo>
                    <a:pt x="583" y="240"/>
                  </a:moveTo>
                  <a:cubicBezTo>
                    <a:pt x="583" y="238"/>
                    <a:pt x="583" y="236"/>
                    <a:pt x="583" y="236"/>
                  </a:cubicBezTo>
                  <a:cubicBezTo>
                    <a:pt x="584" y="235"/>
                    <a:pt x="585" y="234"/>
                    <a:pt x="587" y="234"/>
                  </a:cubicBezTo>
                  <a:cubicBezTo>
                    <a:pt x="587" y="234"/>
                    <a:pt x="588" y="234"/>
                    <a:pt x="588" y="234"/>
                  </a:cubicBezTo>
                  <a:cubicBezTo>
                    <a:pt x="588" y="234"/>
                    <a:pt x="588" y="233"/>
                    <a:pt x="588" y="233"/>
                  </a:cubicBezTo>
                  <a:cubicBezTo>
                    <a:pt x="588" y="232"/>
                    <a:pt x="588" y="232"/>
                    <a:pt x="587" y="232"/>
                  </a:cubicBezTo>
                  <a:cubicBezTo>
                    <a:pt x="585" y="232"/>
                    <a:pt x="583" y="232"/>
                    <a:pt x="581" y="232"/>
                  </a:cubicBezTo>
                  <a:cubicBezTo>
                    <a:pt x="578" y="232"/>
                    <a:pt x="578" y="232"/>
                    <a:pt x="578" y="232"/>
                  </a:cubicBezTo>
                  <a:cubicBezTo>
                    <a:pt x="576" y="233"/>
                    <a:pt x="574" y="233"/>
                    <a:pt x="572" y="233"/>
                  </a:cubicBezTo>
                  <a:cubicBezTo>
                    <a:pt x="570" y="233"/>
                    <a:pt x="569" y="232"/>
                    <a:pt x="568" y="232"/>
                  </a:cubicBezTo>
                  <a:cubicBezTo>
                    <a:pt x="567" y="232"/>
                    <a:pt x="566" y="232"/>
                    <a:pt x="566" y="232"/>
                  </a:cubicBezTo>
                  <a:cubicBezTo>
                    <a:pt x="565" y="232"/>
                    <a:pt x="565" y="232"/>
                    <a:pt x="565" y="233"/>
                  </a:cubicBezTo>
                  <a:cubicBezTo>
                    <a:pt x="565" y="234"/>
                    <a:pt x="565" y="234"/>
                    <a:pt x="565" y="234"/>
                  </a:cubicBezTo>
                  <a:cubicBezTo>
                    <a:pt x="566" y="234"/>
                    <a:pt x="567" y="234"/>
                    <a:pt x="568" y="235"/>
                  </a:cubicBezTo>
                  <a:cubicBezTo>
                    <a:pt x="570" y="235"/>
                    <a:pt x="572" y="236"/>
                    <a:pt x="572" y="237"/>
                  </a:cubicBezTo>
                  <a:cubicBezTo>
                    <a:pt x="573" y="238"/>
                    <a:pt x="574" y="239"/>
                    <a:pt x="574" y="242"/>
                  </a:cubicBezTo>
                  <a:cubicBezTo>
                    <a:pt x="574" y="273"/>
                    <a:pt x="574" y="273"/>
                    <a:pt x="574" y="273"/>
                  </a:cubicBezTo>
                  <a:cubicBezTo>
                    <a:pt x="574" y="276"/>
                    <a:pt x="574" y="276"/>
                    <a:pt x="574" y="276"/>
                  </a:cubicBezTo>
                  <a:cubicBezTo>
                    <a:pt x="574" y="278"/>
                    <a:pt x="573" y="280"/>
                    <a:pt x="573" y="281"/>
                  </a:cubicBezTo>
                  <a:cubicBezTo>
                    <a:pt x="572" y="282"/>
                    <a:pt x="571" y="283"/>
                    <a:pt x="569" y="283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5"/>
                    <a:pt x="568" y="285"/>
                    <a:pt x="569" y="285"/>
                  </a:cubicBezTo>
                  <a:cubicBezTo>
                    <a:pt x="570" y="285"/>
                    <a:pt x="571" y="285"/>
                    <a:pt x="572" y="285"/>
                  </a:cubicBezTo>
                  <a:cubicBezTo>
                    <a:pt x="573" y="285"/>
                    <a:pt x="575" y="284"/>
                    <a:pt x="578" y="284"/>
                  </a:cubicBezTo>
                  <a:cubicBezTo>
                    <a:pt x="580" y="284"/>
                    <a:pt x="583" y="285"/>
                    <a:pt x="586" y="285"/>
                  </a:cubicBezTo>
                  <a:cubicBezTo>
                    <a:pt x="587" y="285"/>
                    <a:pt x="588" y="285"/>
                    <a:pt x="589" y="285"/>
                  </a:cubicBezTo>
                  <a:cubicBezTo>
                    <a:pt x="591" y="285"/>
                    <a:pt x="592" y="285"/>
                    <a:pt x="592" y="284"/>
                  </a:cubicBezTo>
                  <a:cubicBezTo>
                    <a:pt x="592" y="283"/>
                    <a:pt x="591" y="283"/>
                    <a:pt x="590" y="283"/>
                  </a:cubicBezTo>
                  <a:cubicBezTo>
                    <a:pt x="588" y="283"/>
                    <a:pt x="586" y="282"/>
                    <a:pt x="585" y="281"/>
                  </a:cubicBezTo>
                  <a:cubicBezTo>
                    <a:pt x="584" y="280"/>
                    <a:pt x="583" y="279"/>
                    <a:pt x="583" y="277"/>
                  </a:cubicBezTo>
                  <a:cubicBezTo>
                    <a:pt x="583" y="273"/>
                    <a:pt x="583" y="273"/>
                    <a:pt x="583" y="273"/>
                  </a:cubicBezTo>
                  <a:cubicBezTo>
                    <a:pt x="583" y="240"/>
                    <a:pt x="583" y="240"/>
                    <a:pt x="583" y="240"/>
                  </a:cubicBezTo>
                  <a:close/>
                  <a:moveTo>
                    <a:pt x="616" y="239"/>
                  </a:moveTo>
                  <a:cubicBezTo>
                    <a:pt x="616" y="236"/>
                    <a:pt x="618" y="234"/>
                    <a:pt x="620" y="234"/>
                  </a:cubicBezTo>
                  <a:cubicBezTo>
                    <a:pt x="621" y="234"/>
                    <a:pt x="622" y="234"/>
                    <a:pt x="622" y="233"/>
                  </a:cubicBezTo>
                  <a:cubicBezTo>
                    <a:pt x="622" y="232"/>
                    <a:pt x="621" y="232"/>
                    <a:pt x="620" y="232"/>
                  </a:cubicBezTo>
                  <a:cubicBezTo>
                    <a:pt x="618" y="232"/>
                    <a:pt x="616" y="232"/>
                    <a:pt x="614" y="232"/>
                  </a:cubicBezTo>
                  <a:cubicBezTo>
                    <a:pt x="611" y="232"/>
                    <a:pt x="609" y="233"/>
                    <a:pt x="608" y="233"/>
                  </a:cubicBezTo>
                  <a:cubicBezTo>
                    <a:pt x="607" y="233"/>
                    <a:pt x="606" y="233"/>
                    <a:pt x="604" y="232"/>
                  </a:cubicBezTo>
                  <a:cubicBezTo>
                    <a:pt x="602" y="232"/>
                    <a:pt x="602" y="232"/>
                    <a:pt x="602" y="232"/>
                  </a:cubicBezTo>
                  <a:cubicBezTo>
                    <a:pt x="602" y="232"/>
                    <a:pt x="601" y="232"/>
                    <a:pt x="601" y="232"/>
                  </a:cubicBezTo>
                  <a:cubicBezTo>
                    <a:pt x="600" y="232"/>
                    <a:pt x="600" y="232"/>
                    <a:pt x="600" y="232"/>
                  </a:cubicBezTo>
                  <a:cubicBezTo>
                    <a:pt x="599" y="232"/>
                    <a:pt x="599" y="232"/>
                    <a:pt x="599" y="233"/>
                  </a:cubicBezTo>
                  <a:cubicBezTo>
                    <a:pt x="599" y="234"/>
                    <a:pt x="599" y="234"/>
                    <a:pt x="600" y="234"/>
                  </a:cubicBezTo>
                  <a:cubicBezTo>
                    <a:pt x="602" y="235"/>
                    <a:pt x="602" y="235"/>
                    <a:pt x="602" y="235"/>
                  </a:cubicBezTo>
                  <a:cubicBezTo>
                    <a:pt x="606" y="235"/>
                    <a:pt x="608" y="238"/>
                    <a:pt x="608" y="242"/>
                  </a:cubicBezTo>
                  <a:cubicBezTo>
                    <a:pt x="608" y="274"/>
                    <a:pt x="608" y="274"/>
                    <a:pt x="608" y="274"/>
                  </a:cubicBezTo>
                  <a:cubicBezTo>
                    <a:pt x="608" y="277"/>
                    <a:pt x="607" y="279"/>
                    <a:pt x="607" y="280"/>
                  </a:cubicBezTo>
                  <a:cubicBezTo>
                    <a:pt x="606" y="282"/>
                    <a:pt x="605" y="283"/>
                    <a:pt x="603" y="283"/>
                  </a:cubicBezTo>
                  <a:cubicBezTo>
                    <a:pt x="603" y="283"/>
                    <a:pt x="602" y="284"/>
                    <a:pt x="602" y="284"/>
                  </a:cubicBezTo>
                  <a:cubicBezTo>
                    <a:pt x="602" y="285"/>
                    <a:pt x="603" y="285"/>
                    <a:pt x="603" y="285"/>
                  </a:cubicBezTo>
                  <a:cubicBezTo>
                    <a:pt x="604" y="285"/>
                    <a:pt x="604" y="285"/>
                    <a:pt x="605" y="285"/>
                  </a:cubicBezTo>
                  <a:cubicBezTo>
                    <a:pt x="609" y="285"/>
                    <a:pt x="612" y="284"/>
                    <a:pt x="615" y="284"/>
                  </a:cubicBezTo>
                  <a:cubicBezTo>
                    <a:pt x="617" y="284"/>
                    <a:pt x="619" y="284"/>
                    <a:pt x="620" y="285"/>
                  </a:cubicBezTo>
                  <a:cubicBezTo>
                    <a:pt x="624" y="285"/>
                    <a:pt x="624" y="285"/>
                    <a:pt x="624" y="285"/>
                  </a:cubicBezTo>
                  <a:cubicBezTo>
                    <a:pt x="627" y="285"/>
                    <a:pt x="628" y="285"/>
                    <a:pt x="629" y="285"/>
                  </a:cubicBezTo>
                  <a:cubicBezTo>
                    <a:pt x="631" y="285"/>
                    <a:pt x="632" y="285"/>
                    <a:pt x="633" y="285"/>
                  </a:cubicBezTo>
                  <a:cubicBezTo>
                    <a:pt x="636" y="285"/>
                    <a:pt x="638" y="284"/>
                    <a:pt x="640" y="282"/>
                  </a:cubicBezTo>
                  <a:cubicBezTo>
                    <a:pt x="642" y="279"/>
                    <a:pt x="643" y="276"/>
                    <a:pt x="643" y="273"/>
                  </a:cubicBezTo>
                  <a:cubicBezTo>
                    <a:pt x="643" y="272"/>
                    <a:pt x="643" y="271"/>
                    <a:pt x="643" y="271"/>
                  </a:cubicBezTo>
                  <a:cubicBezTo>
                    <a:pt x="642" y="271"/>
                    <a:pt x="642" y="272"/>
                    <a:pt x="641" y="274"/>
                  </a:cubicBezTo>
                  <a:cubicBezTo>
                    <a:pt x="637" y="279"/>
                    <a:pt x="631" y="281"/>
                    <a:pt x="622" y="281"/>
                  </a:cubicBezTo>
                  <a:cubicBezTo>
                    <a:pt x="620" y="281"/>
                    <a:pt x="619" y="281"/>
                    <a:pt x="618" y="281"/>
                  </a:cubicBezTo>
                  <a:cubicBezTo>
                    <a:pt x="617" y="280"/>
                    <a:pt x="616" y="278"/>
                    <a:pt x="616" y="273"/>
                  </a:cubicBezTo>
                  <a:cubicBezTo>
                    <a:pt x="616" y="239"/>
                    <a:pt x="616" y="239"/>
                    <a:pt x="616" y="239"/>
                  </a:cubicBezTo>
                  <a:close/>
                  <a:moveTo>
                    <a:pt x="666" y="239"/>
                  </a:moveTo>
                  <a:cubicBezTo>
                    <a:pt x="666" y="236"/>
                    <a:pt x="667" y="234"/>
                    <a:pt x="670" y="234"/>
                  </a:cubicBezTo>
                  <a:cubicBezTo>
                    <a:pt x="671" y="234"/>
                    <a:pt x="671" y="234"/>
                    <a:pt x="671" y="233"/>
                  </a:cubicBezTo>
                  <a:cubicBezTo>
                    <a:pt x="671" y="232"/>
                    <a:pt x="671" y="232"/>
                    <a:pt x="669" y="232"/>
                  </a:cubicBezTo>
                  <a:cubicBezTo>
                    <a:pt x="667" y="232"/>
                    <a:pt x="665" y="232"/>
                    <a:pt x="663" y="232"/>
                  </a:cubicBezTo>
                  <a:cubicBezTo>
                    <a:pt x="660" y="232"/>
                    <a:pt x="658" y="233"/>
                    <a:pt x="657" y="233"/>
                  </a:cubicBezTo>
                  <a:cubicBezTo>
                    <a:pt x="656" y="233"/>
                    <a:pt x="655" y="233"/>
                    <a:pt x="653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1" y="232"/>
                    <a:pt x="651" y="232"/>
                    <a:pt x="650" y="232"/>
                  </a:cubicBezTo>
                  <a:cubicBezTo>
                    <a:pt x="650" y="232"/>
                    <a:pt x="649" y="232"/>
                    <a:pt x="649" y="232"/>
                  </a:cubicBezTo>
                  <a:cubicBezTo>
                    <a:pt x="648" y="232"/>
                    <a:pt x="648" y="232"/>
                    <a:pt x="648" y="233"/>
                  </a:cubicBezTo>
                  <a:cubicBezTo>
                    <a:pt x="648" y="234"/>
                    <a:pt x="649" y="234"/>
                    <a:pt x="649" y="234"/>
                  </a:cubicBezTo>
                  <a:cubicBezTo>
                    <a:pt x="652" y="235"/>
                    <a:pt x="652" y="235"/>
                    <a:pt x="652" y="235"/>
                  </a:cubicBezTo>
                  <a:cubicBezTo>
                    <a:pt x="655" y="235"/>
                    <a:pt x="657" y="238"/>
                    <a:pt x="657" y="242"/>
                  </a:cubicBezTo>
                  <a:cubicBezTo>
                    <a:pt x="657" y="274"/>
                    <a:pt x="657" y="274"/>
                    <a:pt x="657" y="274"/>
                  </a:cubicBezTo>
                  <a:cubicBezTo>
                    <a:pt x="657" y="277"/>
                    <a:pt x="657" y="279"/>
                    <a:pt x="656" y="280"/>
                  </a:cubicBezTo>
                  <a:cubicBezTo>
                    <a:pt x="655" y="282"/>
                    <a:pt x="654" y="283"/>
                    <a:pt x="653" y="283"/>
                  </a:cubicBezTo>
                  <a:cubicBezTo>
                    <a:pt x="652" y="283"/>
                    <a:pt x="652" y="284"/>
                    <a:pt x="652" y="284"/>
                  </a:cubicBezTo>
                  <a:cubicBezTo>
                    <a:pt x="652" y="285"/>
                    <a:pt x="652" y="285"/>
                    <a:pt x="653" y="285"/>
                  </a:cubicBezTo>
                  <a:cubicBezTo>
                    <a:pt x="653" y="285"/>
                    <a:pt x="654" y="285"/>
                    <a:pt x="655" y="285"/>
                  </a:cubicBezTo>
                  <a:cubicBezTo>
                    <a:pt x="658" y="285"/>
                    <a:pt x="662" y="284"/>
                    <a:pt x="664" y="284"/>
                  </a:cubicBezTo>
                  <a:cubicBezTo>
                    <a:pt x="666" y="284"/>
                    <a:pt x="668" y="284"/>
                    <a:pt x="669" y="285"/>
                  </a:cubicBezTo>
                  <a:cubicBezTo>
                    <a:pt x="674" y="285"/>
                    <a:pt x="674" y="285"/>
                    <a:pt x="674" y="285"/>
                  </a:cubicBezTo>
                  <a:cubicBezTo>
                    <a:pt x="676" y="285"/>
                    <a:pt x="678" y="285"/>
                    <a:pt x="678" y="285"/>
                  </a:cubicBezTo>
                  <a:cubicBezTo>
                    <a:pt x="680" y="285"/>
                    <a:pt x="681" y="285"/>
                    <a:pt x="682" y="285"/>
                  </a:cubicBezTo>
                  <a:cubicBezTo>
                    <a:pt x="685" y="285"/>
                    <a:pt x="688" y="284"/>
                    <a:pt x="690" y="282"/>
                  </a:cubicBezTo>
                  <a:cubicBezTo>
                    <a:pt x="692" y="279"/>
                    <a:pt x="693" y="276"/>
                    <a:pt x="693" y="273"/>
                  </a:cubicBezTo>
                  <a:cubicBezTo>
                    <a:pt x="693" y="272"/>
                    <a:pt x="693" y="271"/>
                    <a:pt x="692" y="271"/>
                  </a:cubicBezTo>
                  <a:cubicBezTo>
                    <a:pt x="692" y="271"/>
                    <a:pt x="691" y="272"/>
                    <a:pt x="690" y="274"/>
                  </a:cubicBezTo>
                  <a:cubicBezTo>
                    <a:pt x="686" y="279"/>
                    <a:pt x="680" y="281"/>
                    <a:pt x="671" y="281"/>
                  </a:cubicBezTo>
                  <a:cubicBezTo>
                    <a:pt x="669" y="281"/>
                    <a:pt x="668" y="281"/>
                    <a:pt x="668" y="281"/>
                  </a:cubicBezTo>
                  <a:cubicBezTo>
                    <a:pt x="666" y="280"/>
                    <a:pt x="666" y="278"/>
                    <a:pt x="666" y="273"/>
                  </a:cubicBezTo>
                  <a:cubicBezTo>
                    <a:pt x="666" y="239"/>
                    <a:pt x="666" y="239"/>
                    <a:pt x="666" y="239"/>
                  </a:cubicBezTo>
                  <a:close/>
                  <a:moveTo>
                    <a:pt x="715" y="239"/>
                  </a:moveTo>
                  <a:cubicBezTo>
                    <a:pt x="715" y="237"/>
                    <a:pt x="716" y="236"/>
                    <a:pt x="717" y="235"/>
                  </a:cubicBezTo>
                  <a:cubicBezTo>
                    <a:pt x="720" y="235"/>
                    <a:pt x="720" y="235"/>
                    <a:pt x="720" y="235"/>
                  </a:cubicBezTo>
                  <a:cubicBezTo>
                    <a:pt x="725" y="235"/>
                    <a:pt x="725" y="235"/>
                    <a:pt x="725" y="235"/>
                  </a:cubicBezTo>
                  <a:cubicBezTo>
                    <a:pt x="729" y="235"/>
                    <a:pt x="732" y="236"/>
                    <a:pt x="734" y="237"/>
                  </a:cubicBezTo>
                  <a:cubicBezTo>
                    <a:pt x="735" y="238"/>
                    <a:pt x="736" y="240"/>
                    <a:pt x="736" y="242"/>
                  </a:cubicBezTo>
                  <a:cubicBezTo>
                    <a:pt x="736" y="244"/>
                    <a:pt x="737" y="244"/>
                    <a:pt x="737" y="244"/>
                  </a:cubicBezTo>
                  <a:cubicBezTo>
                    <a:pt x="738" y="244"/>
                    <a:pt x="739" y="243"/>
                    <a:pt x="739" y="241"/>
                  </a:cubicBezTo>
                  <a:cubicBezTo>
                    <a:pt x="739" y="240"/>
                    <a:pt x="739" y="239"/>
                    <a:pt x="738" y="236"/>
                  </a:cubicBezTo>
                  <a:cubicBezTo>
                    <a:pt x="738" y="235"/>
                    <a:pt x="738" y="234"/>
                    <a:pt x="738" y="233"/>
                  </a:cubicBezTo>
                  <a:cubicBezTo>
                    <a:pt x="738" y="232"/>
                    <a:pt x="738" y="232"/>
                    <a:pt x="737" y="232"/>
                  </a:cubicBezTo>
                  <a:cubicBezTo>
                    <a:pt x="737" y="232"/>
                    <a:pt x="737" y="232"/>
                    <a:pt x="736" y="232"/>
                  </a:cubicBezTo>
                  <a:cubicBezTo>
                    <a:pt x="735" y="232"/>
                    <a:pt x="729" y="232"/>
                    <a:pt x="721" y="232"/>
                  </a:cubicBezTo>
                  <a:cubicBezTo>
                    <a:pt x="706" y="232"/>
                    <a:pt x="706" y="232"/>
                    <a:pt x="706" y="232"/>
                  </a:cubicBezTo>
                  <a:cubicBezTo>
                    <a:pt x="702" y="232"/>
                    <a:pt x="702" y="232"/>
                    <a:pt x="702" y="232"/>
                  </a:cubicBezTo>
                  <a:cubicBezTo>
                    <a:pt x="701" y="232"/>
                    <a:pt x="701" y="232"/>
                    <a:pt x="700" y="232"/>
                  </a:cubicBezTo>
                  <a:cubicBezTo>
                    <a:pt x="700" y="232"/>
                    <a:pt x="699" y="232"/>
                    <a:pt x="699" y="232"/>
                  </a:cubicBezTo>
                  <a:cubicBezTo>
                    <a:pt x="698" y="232"/>
                    <a:pt x="698" y="232"/>
                    <a:pt x="698" y="233"/>
                  </a:cubicBezTo>
                  <a:cubicBezTo>
                    <a:pt x="698" y="233"/>
                    <a:pt x="698" y="234"/>
                    <a:pt x="699" y="234"/>
                  </a:cubicBezTo>
                  <a:cubicBezTo>
                    <a:pt x="702" y="234"/>
                    <a:pt x="704" y="235"/>
                    <a:pt x="705" y="236"/>
                  </a:cubicBezTo>
                  <a:cubicBezTo>
                    <a:pt x="706" y="237"/>
                    <a:pt x="706" y="239"/>
                    <a:pt x="706" y="242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5"/>
                    <a:pt x="706" y="277"/>
                    <a:pt x="706" y="278"/>
                  </a:cubicBezTo>
                  <a:cubicBezTo>
                    <a:pt x="706" y="280"/>
                    <a:pt x="705" y="281"/>
                    <a:pt x="705" y="282"/>
                  </a:cubicBezTo>
                  <a:cubicBezTo>
                    <a:pt x="704" y="282"/>
                    <a:pt x="703" y="283"/>
                    <a:pt x="702" y="283"/>
                  </a:cubicBezTo>
                  <a:cubicBezTo>
                    <a:pt x="701" y="284"/>
                    <a:pt x="701" y="284"/>
                    <a:pt x="701" y="284"/>
                  </a:cubicBezTo>
                  <a:cubicBezTo>
                    <a:pt x="701" y="285"/>
                    <a:pt x="701" y="285"/>
                    <a:pt x="702" y="285"/>
                  </a:cubicBezTo>
                  <a:cubicBezTo>
                    <a:pt x="702" y="285"/>
                    <a:pt x="703" y="285"/>
                    <a:pt x="704" y="285"/>
                  </a:cubicBezTo>
                  <a:cubicBezTo>
                    <a:pt x="708" y="285"/>
                    <a:pt x="711" y="285"/>
                    <a:pt x="713" y="285"/>
                  </a:cubicBezTo>
                  <a:cubicBezTo>
                    <a:pt x="715" y="285"/>
                    <a:pt x="718" y="285"/>
                    <a:pt x="719" y="285"/>
                  </a:cubicBezTo>
                  <a:cubicBezTo>
                    <a:pt x="724" y="285"/>
                    <a:pt x="724" y="285"/>
                    <a:pt x="724" y="285"/>
                  </a:cubicBezTo>
                  <a:cubicBezTo>
                    <a:pt x="726" y="286"/>
                    <a:pt x="728" y="286"/>
                    <a:pt x="729" y="286"/>
                  </a:cubicBezTo>
                  <a:cubicBezTo>
                    <a:pt x="732" y="286"/>
                    <a:pt x="734" y="285"/>
                    <a:pt x="736" y="284"/>
                  </a:cubicBezTo>
                  <a:cubicBezTo>
                    <a:pt x="738" y="284"/>
                    <a:pt x="739" y="282"/>
                    <a:pt x="740" y="280"/>
                  </a:cubicBezTo>
                  <a:cubicBezTo>
                    <a:pt x="742" y="278"/>
                    <a:pt x="742" y="275"/>
                    <a:pt x="742" y="273"/>
                  </a:cubicBezTo>
                  <a:cubicBezTo>
                    <a:pt x="742" y="272"/>
                    <a:pt x="742" y="272"/>
                    <a:pt x="742" y="272"/>
                  </a:cubicBezTo>
                  <a:cubicBezTo>
                    <a:pt x="742" y="272"/>
                    <a:pt x="742" y="272"/>
                    <a:pt x="741" y="272"/>
                  </a:cubicBezTo>
                  <a:cubicBezTo>
                    <a:pt x="741" y="272"/>
                    <a:pt x="741" y="272"/>
                    <a:pt x="741" y="272"/>
                  </a:cubicBezTo>
                  <a:cubicBezTo>
                    <a:pt x="738" y="279"/>
                    <a:pt x="731" y="282"/>
                    <a:pt x="720" y="282"/>
                  </a:cubicBezTo>
                  <a:cubicBezTo>
                    <a:pt x="719" y="282"/>
                    <a:pt x="718" y="282"/>
                    <a:pt x="718" y="281"/>
                  </a:cubicBezTo>
                  <a:cubicBezTo>
                    <a:pt x="717" y="281"/>
                    <a:pt x="716" y="280"/>
                    <a:pt x="716" y="279"/>
                  </a:cubicBezTo>
                  <a:cubicBezTo>
                    <a:pt x="715" y="277"/>
                    <a:pt x="715" y="275"/>
                    <a:pt x="715" y="271"/>
                  </a:cubicBezTo>
                  <a:cubicBezTo>
                    <a:pt x="715" y="267"/>
                    <a:pt x="715" y="267"/>
                    <a:pt x="715" y="267"/>
                  </a:cubicBezTo>
                  <a:cubicBezTo>
                    <a:pt x="715" y="265"/>
                    <a:pt x="715" y="263"/>
                    <a:pt x="715" y="261"/>
                  </a:cubicBezTo>
                  <a:cubicBezTo>
                    <a:pt x="716" y="260"/>
                    <a:pt x="716" y="259"/>
                    <a:pt x="716" y="259"/>
                  </a:cubicBezTo>
                  <a:cubicBezTo>
                    <a:pt x="717" y="259"/>
                    <a:pt x="718" y="258"/>
                    <a:pt x="719" y="258"/>
                  </a:cubicBezTo>
                  <a:cubicBezTo>
                    <a:pt x="721" y="258"/>
                    <a:pt x="721" y="258"/>
                    <a:pt x="721" y="258"/>
                  </a:cubicBezTo>
                  <a:cubicBezTo>
                    <a:pt x="724" y="258"/>
                    <a:pt x="726" y="259"/>
                    <a:pt x="727" y="259"/>
                  </a:cubicBezTo>
                  <a:cubicBezTo>
                    <a:pt x="728" y="259"/>
                    <a:pt x="729" y="259"/>
                    <a:pt x="729" y="260"/>
                  </a:cubicBezTo>
                  <a:cubicBezTo>
                    <a:pt x="731" y="261"/>
                    <a:pt x="731" y="263"/>
                    <a:pt x="732" y="265"/>
                  </a:cubicBezTo>
                  <a:cubicBezTo>
                    <a:pt x="732" y="266"/>
                    <a:pt x="732" y="266"/>
                    <a:pt x="733" y="266"/>
                  </a:cubicBezTo>
                  <a:cubicBezTo>
                    <a:pt x="733" y="266"/>
                    <a:pt x="733" y="266"/>
                    <a:pt x="734" y="266"/>
                  </a:cubicBezTo>
                  <a:cubicBezTo>
                    <a:pt x="734" y="266"/>
                    <a:pt x="734" y="266"/>
                    <a:pt x="734" y="265"/>
                  </a:cubicBezTo>
                  <a:cubicBezTo>
                    <a:pt x="734" y="263"/>
                    <a:pt x="734" y="263"/>
                    <a:pt x="734" y="263"/>
                  </a:cubicBezTo>
                  <a:cubicBezTo>
                    <a:pt x="734" y="262"/>
                    <a:pt x="734" y="260"/>
                    <a:pt x="733" y="258"/>
                  </a:cubicBezTo>
                  <a:cubicBezTo>
                    <a:pt x="733" y="255"/>
                    <a:pt x="733" y="253"/>
                    <a:pt x="733" y="252"/>
                  </a:cubicBezTo>
                  <a:cubicBezTo>
                    <a:pt x="733" y="252"/>
                    <a:pt x="733" y="251"/>
                    <a:pt x="733" y="251"/>
                  </a:cubicBezTo>
                  <a:cubicBezTo>
                    <a:pt x="733" y="250"/>
                    <a:pt x="733" y="249"/>
                    <a:pt x="733" y="249"/>
                  </a:cubicBezTo>
                  <a:cubicBezTo>
                    <a:pt x="733" y="248"/>
                    <a:pt x="733" y="248"/>
                    <a:pt x="732" y="248"/>
                  </a:cubicBezTo>
                  <a:cubicBezTo>
                    <a:pt x="732" y="248"/>
                    <a:pt x="731" y="248"/>
                    <a:pt x="731" y="249"/>
                  </a:cubicBezTo>
                  <a:cubicBezTo>
                    <a:pt x="730" y="251"/>
                    <a:pt x="730" y="251"/>
                    <a:pt x="730" y="251"/>
                  </a:cubicBezTo>
                  <a:cubicBezTo>
                    <a:pt x="729" y="253"/>
                    <a:pt x="727" y="255"/>
                    <a:pt x="724" y="255"/>
                  </a:cubicBezTo>
                  <a:cubicBezTo>
                    <a:pt x="721" y="255"/>
                    <a:pt x="721" y="255"/>
                    <a:pt x="721" y="255"/>
                  </a:cubicBezTo>
                  <a:cubicBezTo>
                    <a:pt x="719" y="255"/>
                    <a:pt x="719" y="255"/>
                    <a:pt x="719" y="255"/>
                  </a:cubicBezTo>
                  <a:cubicBezTo>
                    <a:pt x="718" y="255"/>
                    <a:pt x="718" y="255"/>
                    <a:pt x="718" y="255"/>
                  </a:cubicBezTo>
                  <a:cubicBezTo>
                    <a:pt x="717" y="255"/>
                    <a:pt x="716" y="255"/>
                    <a:pt x="716" y="254"/>
                  </a:cubicBezTo>
                  <a:cubicBezTo>
                    <a:pt x="715" y="253"/>
                    <a:pt x="715" y="252"/>
                    <a:pt x="715" y="249"/>
                  </a:cubicBezTo>
                  <a:cubicBezTo>
                    <a:pt x="715" y="241"/>
                    <a:pt x="715" y="241"/>
                    <a:pt x="715" y="241"/>
                  </a:cubicBezTo>
                  <a:cubicBezTo>
                    <a:pt x="715" y="239"/>
                    <a:pt x="715" y="239"/>
                    <a:pt x="715" y="239"/>
                  </a:cubicBez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Power T block">
              <a:extLst>
                <a:ext uri="{FF2B5EF4-FFF2-40B4-BE49-F238E27FC236}">
                  <a16:creationId xmlns:a16="http://schemas.microsoft.com/office/drawing/2014/main" id="{44B6A79B-1686-4F4D-94EE-C075995538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11" y="-4852"/>
              <a:ext cx="5020" cy="5066"/>
            </a:xfrm>
            <a:custGeom>
              <a:avLst/>
              <a:gdLst>
                <a:gd name="T0" fmla="*/ 0 w 285"/>
                <a:gd name="T1" fmla="*/ 0 h 285"/>
                <a:gd name="T2" fmla="*/ 0 w 285"/>
                <a:gd name="T3" fmla="*/ 285 h 285"/>
                <a:gd name="T4" fmla="*/ 285 w 285"/>
                <a:gd name="T5" fmla="*/ 285 h 285"/>
                <a:gd name="T6" fmla="*/ 285 w 285"/>
                <a:gd name="T7" fmla="*/ 0 h 285"/>
                <a:gd name="T8" fmla="*/ 0 w 285"/>
                <a:gd name="T9" fmla="*/ 0 h 285"/>
                <a:gd name="T10" fmla="*/ 249 w 285"/>
                <a:gd name="T11" fmla="*/ 108 h 285"/>
                <a:gd name="T12" fmla="*/ 222 w 285"/>
                <a:gd name="T13" fmla="*/ 108 h 285"/>
                <a:gd name="T14" fmla="*/ 193 w 285"/>
                <a:gd name="T15" fmla="*/ 84 h 285"/>
                <a:gd name="T16" fmla="*/ 167 w 285"/>
                <a:gd name="T17" fmla="*/ 98 h 285"/>
                <a:gd name="T18" fmla="*/ 167 w 285"/>
                <a:gd name="T19" fmla="*/ 188 h 285"/>
                <a:gd name="T20" fmla="*/ 200 w 285"/>
                <a:gd name="T21" fmla="*/ 222 h 285"/>
                <a:gd name="T22" fmla="*/ 200 w 285"/>
                <a:gd name="T23" fmla="*/ 222 h 285"/>
                <a:gd name="T24" fmla="*/ 200 w 285"/>
                <a:gd name="T25" fmla="*/ 249 h 285"/>
                <a:gd name="T26" fmla="*/ 85 w 285"/>
                <a:gd name="T27" fmla="*/ 249 h 285"/>
                <a:gd name="T28" fmla="*/ 85 w 285"/>
                <a:gd name="T29" fmla="*/ 222 h 285"/>
                <a:gd name="T30" fmla="*/ 85 w 285"/>
                <a:gd name="T31" fmla="*/ 222 h 285"/>
                <a:gd name="T32" fmla="*/ 119 w 285"/>
                <a:gd name="T33" fmla="*/ 188 h 285"/>
                <a:gd name="T34" fmla="*/ 119 w 285"/>
                <a:gd name="T35" fmla="*/ 98 h 285"/>
                <a:gd name="T36" fmla="*/ 92 w 285"/>
                <a:gd name="T37" fmla="*/ 84 h 285"/>
                <a:gd name="T38" fmla="*/ 63 w 285"/>
                <a:gd name="T39" fmla="*/ 108 h 285"/>
                <a:gd name="T40" fmla="*/ 36 w 285"/>
                <a:gd name="T41" fmla="*/ 108 h 285"/>
                <a:gd name="T42" fmla="*/ 36 w 285"/>
                <a:gd name="T43" fmla="*/ 36 h 285"/>
                <a:gd name="T44" fmla="*/ 249 w 285"/>
                <a:gd name="T45" fmla="*/ 36 h 285"/>
                <a:gd name="T46" fmla="*/ 249 w 285"/>
                <a:gd name="T47" fmla="*/ 10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5" h="285">
                  <a:moveTo>
                    <a:pt x="0" y="0"/>
                  </a:moveTo>
                  <a:cubicBezTo>
                    <a:pt x="0" y="285"/>
                    <a:pt x="0" y="285"/>
                    <a:pt x="0" y="285"/>
                  </a:cubicBezTo>
                  <a:cubicBezTo>
                    <a:pt x="285" y="285"/>
                    <a:pt x="285" y="285"/>
                    <a:pt x="285" y="285"/>
                  </a:cubicBezTo>
                  <a:cubicBezTo>
                    <a:pt x="285" y="0"/>
                    <a:pt x="285" y="0"/>
                    <a:pt x="285" y="0"/>
                  </a:cubicBezTo>
                  <a:lnTo>
                    <a:pt x="0" y="0"/>
                  </a:lnTo>
                  <a:close/>
                  <a:moveTo>
                    <a:pt x="249" y="108"/>
                  </a:moveTo>
                  <a:cubicBezTo>
                    <a:pt x="222" y="108"/>
                    <a:pt x="222" y="108"/>
                    <a:pt x="222" y="108"/>
                  </a:cubicBezTo>
                  <a:cubicBezTo>
                    <a:pt x="222" y="95"/>
                    <a:pt x="209" y="84"/>
                    <a:pt x="193" y="84"/>
                  </a:cubicBezTo>
                  <a:cubicBezTo>
                    <a:pt x="181" y="84"/>
                    <a:pt x="171" y="90"/>
                    <a:pt x="167" y="98"/>
                  </a:cubicBezTo>
                  <a:cubicBezTo>
                    <a:pt x="167" y="188"/>
                    <a:pt x="167" y="188"/>
                    <a:pt x="167" y="188"/>
                  </a:cubicBezTo>
                  <a:cubicBezTo>
                    <a:pt x="167" y="207"/>
                    <a:pt x="181" y="222"/>
                    <a:pt x="200" y="222"/>
                  </a:cubicBezTo>
                  <a:cubicBezTo>
                    <a:pt x="200" y="222"/>
                    <a:pt x="200" y="222"/>
                    <a:pt x="200" y="222"/>
                  </a:cubicBezTo>
                  <a:cubicBezTo>
                    <a:pt x="200" y="249"/>
                    <a:pt x="200" y="249"/>
                    <a:pt x="200" y="249"/>
                  </a:cubicBezTo>
                  <a:cubicBezTo>
                    <a:pt x="85" y="249"/>
                    <a:pt x="85" y="249"/>
                    <a:pt x="85" y="249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104" y="222"/>
                    <a:pt x="119" y="207"/>
                    <a:pt x="119" y="188"/>
                  </a:cubicBezTo>
                  <a:cubicBezTo>
                    <a:pt x="119" y="98"/>
                    <a:pt x="119" y="98"/>
                    <a:pt x="119" y="98"/>
                  </a:cubicBezTo>
                  <a:cubicBezTo>
                    <a:pt x="114" y="90"/>
                    <a:pt x="104" y="84"/>
                    <a:pt x="92" y="84"/>
                  </a:cubicBezTo>
                  <a:cubicBezTo>
                    <a:pt x="76" y="84"/>
                    <a:pt x="63" y="95"/>
                    <a:pt x="63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49" y="36"/>
                    <a:pt x="249" y="36"/>
                    <a:pt x="249" y="36"/>
                  </a:cubicBezTo>
                  <a:lnTo>
                    <a:pt x="249" y="108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868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Mascot Stad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CE04991-562A-4DE2-A5BA-5C3B26CEC3B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1334" t="15157" r="6588" b="15372"/>
          <a:stretch/>
        </p:blipFill>
        <p:spPr>
          <a:xfrm>
            <a:off x="0" y="0"/>
            <a:ext cx="12198096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28945DE-F130-4CD9-AD26-0D5B9F34A914}"/>
              </a:ext>
            </a:extLst>
          </p:cNvPr>
          <p:cNvSpPr/>
          <p:nvPr userDrawn="1"/>
        </p:nvSpPr>
        <p:spPr>
          <a:xfrm>
            <a:off x="6096000" y="0"/>
            <a:ext cx="563880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48A628-CAE9-41C5-AD1A-ED470A6CC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530" y="365125"/>
            <a:ext cx="4602480" cy="328104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UTK Centered">
            <a:extLst>
              <a:ext uri="{FF2B5EF4-FFF2-40B4-BE49-F238E27FC236}">
                <a16:creationId xmlns:a16="http://schemas.microsoft.com/office/drawing/2014/main" id="{BD95262E-8A65-41BE-8D16-5B6844C0B4F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560842" y="4109165"/>
            <a:ext cx="2661855" cy="1797998"/>
            <a:chOff x="-2931" y="-4852"/>
            <a:chExt cx="17157" cy="11589"/>
          </a:xfrm>
        </p:grpSpPr>
        <p:sp>
          <p:nvSpPr>
            <p:cNvPr id="20" name="T fill">
              <a:extLst>
                <a:ext uri="{FF2B5EF4-FFF2-40B4-BE49-F238E27FC236}">
                  <a16:creationId xmlns:a16="http://schemas.microsoft.com/office/drawing/2014/main" id="{23DC3071-2D59-4F36-B902-95213296AAC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516" y="-4567"/>
              <a:ext cx="4245" cy="4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Type">
              <a:extLst>
                <a:ext uri="{FF2B5EF4-FFF2-40B4-BE49-F238E27FC236}">
                  <a16:creationId xmlns:a16="http://schemas.microsoft.com/office/drawing/2014/main" id="{15518F2F-F865-4702-B462-144567D323C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931" y="1653"/>
              <a:ext cx="17157" cy="5084"/>
            </a:xfrm>
            <a:custGeom>
              <a:avLst/>
              <a:gdLst>
                <a:gd name="T0" fmla="*/ 43 w 974"/>
                <a:gd name="T1" fmla="*/ 203 h 286"/>
                <a:gd name="T2" fmla="*/ 206 w 974"/>
                <a:gd name="T3" fmla="*/ 82 h 286"/>
                <a:gd name="T4" fmla="*/ 153 w 974"/>
                <a:gd name="T5" fmla="*/ 194 h 286"/>
                <a:gd name="T6" fmla="*/ 333 w 974"/>
                <a:gd name="T7" fmla="*/ 99 h 286"/>
                <a:gd name="T8" fmla="*/ 235 w 974"/>
                <a:gd name="T9" fmla="*/ 93 h 286"/>
                <a:gd name="T10" fmla="*/ 333 w 974"/>
                <a:gd name="T11" fmla="*/ 190 h 286"/>
                <a:gd name="T12" fmla="*/ 351 w 974"/>
                <a:gd name="T13" fmla="*/ 80 h 286"/>
                <a:gd name="T14" fmla="*/ 456 w 974"/>
                <a:gd name="T15" fmla="*/ 201 h 286"/>
                <a:gd name="T16" fmla="*/ 480 w 974"/>
                <a:gd name="T17" fmla="*/ 82 h 286"/>
                <a:gd name="T18" fmla="*/ 552 w 974"/>
                <a:gd name="T19" fmla="*/ 154 h 286"/>
                <a:gd name="T20" fmla="*/ 595 w 974"/>
                <a:gd name="T21" fmla="*/ 172 h 286"/>
                <a:gd name="T22" fmla="*/ 655 w 974"/>
                <a:gd name="T23" fmla="*/ 84 h 286"/>
                <a:gd name="T24" fmla="*/ 703 w 974"/>
                <a:gd name="T25" fmla="*/ 117 h 286"/>
                <a:gd name="T26" fmla="*/ 860 w 974"/>
                <a:gd name="T27" fmla="*/ 103 h 286"/>
                <a:gd name="T28" fmla="*/ 872 w 974"/>
                <a:gd name="T29" fmla="*/ 181 h 286"/>
                <a:gd name="T30" fmla="*/ 807 w 974"/>
                <a:gd name="T31" fmla="*/ 131 h 286"/>
                <a:gd name="T32" fmla="*/ 895 w 974"/>
                <a:gd name="T33" fmla="*/ 180 h 286"/>
                <a:gd name="T34" fmla="*/ 955 w 974"/>
                <a:gd name="T35" fmla="*/ 154 h 286"/>
                <a:gd name="T36" fmla="*/ 9 w 974"/>
                <a:gd name="T37" fmla="*/ 1 h 286"/>
                <a:gd name="T38" fmla="*/ 38 w 974"/>
                <a:gd name="T39" fmla="*/ 54 h 286"/>
                <a:gd name="T40" fmla="*/ 122 w 974"/>
                <a:gd name="T41" fmla="*/ 1 h 286"/>
                <a:gd name="T42" fmla="*/ 73 w 974"/>
                <a:gd name="T43" fmla="*/ 42 h 286"/>
                <a:gd name="T44" fmla="*/ 180 w 974"/>
                <a:gd name="T45" fmla="*/ 5 h 286"/>
                <a:gd name="T46" fmla="*/ 184 w 974"/>
                <a:gd name="T47" fmla="*/ 41 h 286"/>
                <a:gd name="T48" fmla="*/ 163 w 974"/>
                <a:gd name="T49" fmla="*/ 24 h 286"/>
                <a:gd name="T50" fmla="*/ 238 w 974"/>
                <a:gd name="T51" fmla="*/ 1 h 286"/>
                <a:gd name="T52" fmla="*/ 270 w 974"/>
                <a:gd name="T53" fmla="*/ 2 h 286"/>
                <a:gd name="T54" fmla="*/ 317 w 974"/>
                <a:gd name="T55" fmla="*/ 16 h 286"/>
                <a:gd name="T56" fmla="*/ 348 w 974"/>
                <a:gd name="T57" fmla="*/ 33 h 286"/>
                <a:gd name="T58" fmla="*/ 385 w 974"/>
                <a:gd name="T59" fmla="*/ 54 h 286"/>
                <a:gd name="T60" fmla="*/ 445 w 974"/>
                <a:gd name="T61" fmla="*/ 55 h 286"/>
                <a:gd name="T62" fmla="*/ 507 w 974"/>
                <a:gd name="T63" fmla="*/ 4 h 286"/>
                <a:gd name="T64" fmla="*/ 502 w 974"/>
                <a:gd name="T65" fmla="*/ 54 h 286"/>
                <a:gd name="T66" fmla="*/ 523 w 974"/>
                <a:gd name="T67" fmla="*/ 21 h 286"/>
                <a:gd name="T68" fmla="*/ 593 w 974"/>
                <a:gd name="T69" fmla="*/ 48 h 286"/>
                <a:gd name="T70" fmla="*/ 554 w 974"/>
                <a:gd name="T71" fmla="*/ 54 h 286"/>
                <a:gd name="T72" fmla="*/ 642 w 974"/>
                <a:gd name="T73" fmla="*/ 42 h 286"/>
                <a:gd name="T74" fmla="*/ 645 w 974"/>
                <a:gd name="T75" fmla="*/ 8 h 286"/>
                <a:gd name="T76" fmla="*/ 671 w 974"/>
                <a:gd name="T77" fmla="*/ 42 h 286"/>
                <a:gd name="T78" fmla="*/ 746 w 974"/>
                <a:gd name="T79" fmla="*/ 1 h 286"/>
                <a:gd name="T80" fmla="*/ 729 w 974"/>
                <a:gd name="T81" fmla="*/ 54 h 286"/>
                <a:gd name="T82" fmla="*/ 803 w 974"/>
                <a:gd name="T83" fmla="*/ 7 h 286"/>
                <a:gd name="T84" fmla="*/ 790 w 974"/>
                <a:gd name="T85" fmla="*/ 54 h 286"/>
                <a:gd name="T86" fmla="*/ 869 w 974"/>
                <a:gd name="T87" fmla="*/ 25 h 286"/>
                <a:gd name="T88" fmla="*/ 935 w 974"/>
                <a:gd name="T89" fmla="*/ 5 h 286"/>
                <a:gd name="T90" fmla="*/ 964 w 974"/>
                <a:gd name="T91" fmla="*/ 19 h 286"/>
                <a:gd name="T92" fmla="*/ 250 w 974"/>
                <a:gd name="T93" fmla="*/ 274 h 286"/>
                <a:gd name="T94" fmla="*/ 300 w 974"/>
                <a:gd name="T95" fmla="*/ 285 h 286"/>
                <a:gd name="T96" fmla="*/ 259 w 974"/>
                <a:gd name="T97" fmla="*/ 243 h 286"/>
                <a:gd name="T98" fmla="*/ 320 w 974"/>
                <a:gd name="T99" fmla="*/ 247 h 286"/>
                <a:gd name="T100" fmla="*/ 350 w 974"/>
                <a:gd name="T101" fmla="*/ 264 h 286"/>
                <a:gd name="T102" fmla="*/ 472 w 974"/>
                <a:gd name="T103" fmla="*/ 234 h 286"/>
                <a:gd name="T104" fmla="*/ 456 w 974"/>
                <a:gd name="T105" fmla="*/ 264 h 286"/>
                <a:gd name="T106" fmla="*/ 480 w 974"/>
                <a:gd name="T107" fmla="*/ 285 h 286"/>
                <a:gd name="T108" fmla="*/ 517 w 974"/>
                <a:gd name="T109" fmla="*/ 232 h 286"/>
                <a:gd name="T110" fmla="*/ 538 w 974"/>
                <a:gd name="T111" fmla="*/ 232 h 286"/>
                <a:gd name="T112" fmla="*/ 574 w 974"/>
                <a:gd name="T113" fmla="*/ 242 h 286"/>
                <a:gd name="T114" fmla="*/ 600 w 974"/>
                <a:gd name="T115" fmla="*/ 232 h 286"/>
                <a:gd name="T116" fmla="*/ 669 w 974"/>
                <a:gd name="T117" fmla="*/ 232 h 286"/>
                <a:gd name="T118" fmla="*/ 668 w 974"/>
                <a:gd name="T119" fmla="*/ 281 h 286"/>
                <a:gd name="T120" fmla="*/ 702 w 974"/>
                <a:gd name="T121" fmla="*/ 283 h 286"/>
                <a:gd name="T122" fmla="*/ 734 w 974"/>
                <a:gd name="T123" fmla="*/ 26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74" h="286">
                  <a:moveTo>
                    <a:pt x="104" y="92"/>
                  </a:moveTo>
                  <a:cubicBezTo>
                    <a:pt x="106" y="93"/>
                    <a:pt x="107" y="96"/>
                    <a:pt x="108" y="100"/>
                  </a:cubicBezTo>
                  <a:cubicBezTo>
                    <a:pt x="108" y="102"/>
                    <a:pt x="109" y="103"/>
                    <a:pt x="110" y="103"/>
                  </a:cubicBezTo>
                  <a:cubicBezTo>
                    <a:pt x="111" y="103"/>
                    <a:pt x="112" y="102"/>
                    <a:pt x="112" y="100"/>
                  </a:cubicBezTo>
                  <a:cubicBezTo>
                    <a:pt x="112" y="99"/>
                    <a:pt x="111" y="98"/>
                    <a:pt x="111" y="96"/>
                  </a:cubicBezTo>
                  <a:cubicBezTo>
                    <a:pt x="111" y="94"/>
                    <a:pt x="111" y="91"/>
                    <a:pt x="111" y="88"/>
                  </a:cubicBezTo>
                  <a:cubicBezTo>
                    <a:pt x="111" y="84"/>
                    <a:pt x="110" y="82"/>
                    <a:pt x="110" y="82"/>
                  </a:cubicBezTo>
                  <a:cubicBezTo>
                    <a:pt x="109" y="81"/>
                    <a:pt x="107" y="81"/>
                    <a:pt x="104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5" y="81"/>
                    <a:pt x="4" y="81"/>
                    <a:pt x="4" y="82"/>
                  </a:cubicBezTo>
                  <a:cubicBezTo>
                    <a:pt x="3" y="83"/>
                    <a:pt x="3" y="85"/>
                    <a:pt x="3" y="87"/>
                  </a:cubicBezTo>
                  <a:cubicBezTo>
                    <a:pt x="3" y="90"/>
                    <a:pt x="2" y="94"/>
                    <a:pt x="1" y="98"/>
                  </a:cubicBezTo>
                  <a:cubicBezTo>
                    <a:pt x="1" y="101"/>
                    <a:pt x="0" y="103"/>
                    <a:pt x="0" y="105"/>
                  </a:cubicBezTo>
                  <a:cubicBezTo>
                    <a:pt x="0" y="106"/>
                    <a:pt x="1" y="107"/>
                    <a:pt x="2" y="107"/>
                  </a:cubicBezTo>
                  <a:cubicBezTo>
                    <a:pt x="3" y="107"/>
                    <a:pt x="4" y="106"/>
                    <a:pt x="4" y="104"/>
                  </a:cubicBezTo>
                  <a:cubicBezTo>
                    <a:pt x="5" y="98"/>
                    <a:pt x="7" y="95"/>
                    <a:pt x="9" y="93"/>
                  </a:cubicBezTo>
                  <a:cubicBezTo>
                    <a:pt x="11" y="91"/>
                    <a:pt x="15" y="90"/>
                    <a:pt x="20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6" y="90"/>
                    <a:pt x="47" y="90"/>
                    <a:pt x="48" y="91"/>
                  </a:cubicBezTo>
                  <a:cubicBezTo>
                    <a:pt x="48" y="91"/>
                    <a:pt x="49" y="93"/>
                    <a:pt x="49" y="9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186"/>
                    <a:pt x="49" y="186"/>
                    <a:pt x="49" y="186"/>
                  </a:cubicBezTo>
                  <a:cubicBezTo>
                    <a:pt x="49" y="191"/>
                    <a:pt x="48" y="194"/>
                    <a:pt x="46" y="196"/>
                  </a:cubicBezTo>
                  <a:cubicBezTo>
                    <a:pt x="45" y="198"/>
                    <a:pt x="42" y="199"/>
                    <a:pt x="37" y="200"/>
                  </a:cubicBezTo>
                  <a:cubicBezTo>
                    <a:pt x="35" y="200"/>
                    <a:pt x="34" y="201"/>
                    <a:pt x="34" y="202"/>
                  </a:cubicBezTo>
                  <a:cubicBezTo>
                    <a:pt x="34" y="203"/>
                    <a:pt x="35" y="204"/>
                    <a:pt x="37" y="204"/>
                  </a:cubicBezTo>
                  <a:cubicBezTo>
                    <a:pt x="37" y="204"/>
                    <a:pt x="39" y="204"/>
                    <a:pt x="43" y="203"/>
                  </a:cubicBezTo>
                  <a:cubicBezTo>
                    <a:pt x="44" y="203"/>
                    <a:pt x="47" y="203"/>
                    <a:pt x="49" y="203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63" y="203"/>
                    <a:pt x="63" y="203"/>
                    <a:pt x="63" y="203"/>
                  </a:cubicBezTo>
                  <a:cubicBezTo>
                    <a:pt x="67" y="203"/>
                    <a:pt x="70" y="203"/>
                    <a:pt x="71" y="203"/>
                  </a:cubicBezTo>
                  <a:cubicBezTo>
                    <a:pt x="73" y="204"/>
                    <a:pt x="74" y="204"/>
                    <a:pt x="75" y="204"/>
                  </a:cubicBezTo>
                  <a:cubicBezTo>
                    <a:pt x="77" y="204"/>
                    <a:pt x="78" y="203"/>
                    <a:pt x="78" y="202"/>
                  </a:cubicBezTo>
                  <a:cubicBezTo>
                    <a:pt x="78" y="201"/>
                    <a:pt x="77" y="200"/>
                    <a:pt x="74" y="200"/>
                  </a:cubicBezTo>
                  <a:cubicBezTo>
                    <a:pt x="67" y="198"/>
                    <a:pt x="63" y="194"/>
                    <a:pt x="63" y="187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3"/>
                    <a:pt x="63" y="92"/>
                    <a:pt x="64" y="91"/>
                  </a:cubicBezTo>
                  <a:cubicBezTo>
                    <a:pt x="64" y="90"/>
                    <a:pt x="66" y="90"/>
                    <a:pt x="69" y="90"/>
                  </a:cubicBezTo>
                  <a:cubicBezTo>
                    <a:pt x="94" y="90"/>
                    <a:pt x="94" y="90"/>
                    <a:pt x="94" y="90"/>
                  </a:cubicBezTo>
                  <a:cubicBezTo>
                    <a:pt x="99" y="90"/>
                    <a:pt x="102" y="90"/>
                    <a:pt x="104" y="92"/>
                  </a:cubicBezTo>
                  <a:close/>
                  <a:moveTo>
                    <a:pt x="152" y="88"/>
                  </a:moveTo>
                  <a:cubicBezTo>
                    <a:pt x="153" y="87"/>
                    <a:pt x="156" y="87"/>
                    <a:pt x="159" y="87"/>
                  </a:cubicBezTo>
                  <a:cubicBezTo>
                    <a:pt x="173" y="87"/>
                    <a:pt x="173" y="87"/>
                    <a:pt x="173" y="87"/>
                  </a:cubicBezTo>
                  <a:cubicBezTo>
                    <a:pt x="183" y="87"/>
                    <a:pt x="189" y="87"/>
                    <a:pt x="192" y="88"/>
                  </a:cubicBezTo>
                  <a:cubicBezTo>
                    <a:pt x="196" y="89"/>
                    <a:pt x="198" y="91"/>
                    <a:pt x="199" y="94"/>
                  </a:cubicBezTo>
                  <a:cubicBezTo>
                    <a:pt x="200" y="95"/>
                    <a:pt x="200" y="97"/>
                    <a:pt x="200" y="99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0" y="103"/>
                    <a:pt x="201" y="104"/>
                    <a:pt x="202" y="104"/>
                  </a:cubicBezTo>
                  <a:cubicBezTo>
                    <a:pt x="203" y="104"/>
                    <a:pt x="204" y="104"/>
                    <a:pt x="204" y="103"/>
                  </a:cubicBezTo>
                  <a:cubicBezTo>
                    <a:pt x="204" y="102"/>
                    <a:pt x="205" y="100"/>
                    <a:pt x="205" y="96"/>
                  </a:cubicBezTo>
                  <a:cubicBezTo>
                    <a:pt x="205" y="91"/>
                    <a:pt x="205" y="91"/>
                    <a:pt x="205" y="91"/>
                  </a:cubicBezTo>
                  <a:cubicBezTo>
                    <a:pt x="206" y="87"/>
                    <a:pt x="206" y="85"/>
                    <a:pt x="206" y="84"/>
                  </a:cubicBezTo>
                  <a:cubicBezTo>
                    <a:pt x="206" y="83"/>
                    <a:pt x="206" y="82"/>
                    <a:pt x="206" y="82"/>
                  </a:cubicBezTo>
                  <a:cubicBezTo>
                    <a:pt x="206" y="80"/>
                    <a:pt x="205" y="79"/>
                    <a:pt x="203" y="79"/>
                  </a:cubicBezTo>
                  <a:cubicBezTo>
                    <a:pt x="203" y="79"/>
                    <a:pt x="201" y="79"/>
                    <a:pt x="200" y="80"/>
                  </a:cubicBezTo>
                  <a:cubicBezTo>
                    <a:pt x="199" y="80"/>
                    <a:pt x="197" y="80"/>
                    <a:pt x="193" y="80"/>
                  </a:cubicBezTo>
                  <a:cubicBezTo>
                    <a:pt x="181" y="81"/>
                    <a:pt x="181" y="81"/>
                    <a:pt x="181" y="81"/>
                  </a:cubicBezTo>
                  <a:cubicBezTo>
                    <a:pt x="175" y="81"/>
                    <a:pt x="169" y="81"/>
                    <a:pt x="161" y="81"/>
                  </a:cubicBezTo>
                  <a:cubicBezTo>
                    <a:pt x="149" y="81"/>
                    <a:pt x="139" y="81"/>
                    <a:pt x="131" y="80"/>
                  </a:cubicBezTo>
                  <a:cubicBezTo>
                    <a:pt x="128" y="79"/>
                    <a:pt x="126" y="79"/>
                    <a:pt x="125" y="79"/>
                  </a:cubicBezTo>
                  <a:cubicBezTo>
                    <a:pt x="122" y="79"/>
                    <a:pt x="121" y="80"/>
                    <a:pt x="121" y="82"/>
                  </a:cubicBezTo>
                  <a:cubicBezTo>
                    <a:pt x="121" y="83"/>
                    <a:pt x="121" y="83"/>
                    <a:pt x="123" y="83"/>
                  </a:cubicBezTo>
                  <a:cubicBezTo>
                    <a:pt x="129" y="83"/>
                    <a:pt x="132" y="85"/>
                    <a:pt x="134" y="88"/>
                  </a:cubicBezTo>
                  <a:cubicBezTo>
                    <a:pt x="136" y="91"/>
                    <a:pt x="137" y="96"/>
                    <a:pt x="137" y="105"/>
                  </a:cubicBezTo>
                  <a:cubicBezTo>
                    <a:pt x="137" y="180"/>
                    <a:pt x="137" y="180"/>
                    <a:pt x="137" y="180"/>
                  </a:cubicBezTo>
                  <a:cubicBezTo>
                    <a:pt x="137" y="186"/>
                    <a:pt x="137" y="186"/>
                    <a:pt x="137" y="186"/>
                  </a:cubicBezTo>
                  <a:cubicBezTo>
                    <a:pt x="137" y="193"/>
                    <a:pt x="135" y="198"/>
                    <a:pt x="130" y="199"/>
                  </a:cubicBezTo>
                  <a:cubicBezTo>
                    <a:pt x="127" y="200"/>
                    <a:pt x="127" y="200"/>
                    <a:pt x="127" y="200"/>
                  </a:cubicBezTo>
                  <a:cubicBezTo>
                    <a:pt x="126" y="200"/>
                    <a:pt x="125" y="201"/>
                    <a:pt x="125" y="202"/>
                  </a:cubicBezTo>
                  <a:cubicBezTo>
                    <a:pt x="125" y="203"/>
                    <a:pt x="126" y="204"/>
                    <a:pt x="128" y="204"/>
                  </a:cubicBezTo>
                  <a:cubicBezTo>
                    <a:pt x="128" y="204"/>
                    <a:pt x="130" y="204"/>
                    <a:pt x="132" y="203"/>
                  </a:cubicBezTo>
                  <a:cubicBezTo>
                    <a:pt x="137" y="202"/>
                    <a:pt x="144" y="202"/>
                    <a:pt x="154" y="202"/>
                  </a:cubicBezTo>
                  <a:cubicBezTo>
                    <a:pt x="162" y="202"/>
                    <a:pt x="171" y="203"/>
                    <a:pt x="183" y="204"/>
                  </a:cubicBezTo>
                  <a:cubicBezTo>
                    <a:pt x="185" y="204"/>
                    <a:pt x="188" y="204"/>
                    <a:pt x="189" y="204"/>
                  </a:cubicBezTo>
                  <a:cubicBezTo>
                    <a:pt x="197" y="204"/>
                    <a:pt x="204" y="201"/>
                    <a:pt x="209" y="194"/>
                  </a:cubicBezTo>
                  <a:cubicBezTo>
                    <a:pt x="214" y="189"/>
                    <a:pt x="216" y="185"/>
                    <a:pt x="216" y="181"/>
                  </a:cubicBezTo>
                  <a:cubicBezTo>
                    <a:pt x="216" y="179"/>
                    <a:pt x="215" y="178"/>
                    <a:pt x="214" y="178"/>
                  </a:cubicBezTo>
                  <a:cubicBezTo>
                    <a:pt x="214" y="178"/>
                    <a:pt x="213" y="179"/>
                    <a:pt x="212" y="180"/>
                  </a:cubicBezTo>
                  <a:cubicBezTo>
                    <a:pt x="206" y="190"/>
                    <a:pt x="190" y="196"/>
                    <a:pt x="167" y="196"/>
                  </a:cubicBezTo>
                  <a:cubicBezTo>
                    <a:pt x="160" y="196"/>
                    <a:pt x="155" y="195"/>
                    <a:pt x="153" y="194"/>
                  </a:cubicBezTo>
                  <a:cubicBezTo>
                    <a:pt x="152" y="193"/>
                    <a:pt x="151" y="189"/>
                    <a:pt x="151" y="184"/>
                  </a:cubicBezTo>
                  <a:cubicBezTo>
                    <a:pt x="151" y="151"/>
                    <a:pt x="151" y="151"/>
                    <a:pt x="151" y="151"/>
                  </a:cubicBezTo>
                  <a:cubicBezTo>
                    <a:pt x="151" y="149"/>
                    <a:pt x="151" y="149"/>
                    <a:pt x="151" y="149"/>
                  </a:cubicBezTo>
                  <a:cubicBezTo>
                    <a:pt x="151" y="147"/>
                    <a:pt x="151" y="146"/>
                    <a:pt x="152" y="145"/>
                  </a:cubicBezTo>
                  <a:cubicBezTo>
                    <a:pt x="153" y="144"/>
                    <a:pt x="155" y="144"/>
                    <a:pt x="158" y="144"/>
                  </a:cubicBezTo>
                  <a:cubicBezTo>
                    <a:pt x="178" y="144"/>
                    <a:pt x="178" y="144"/>
                    <a:pt x="178" y="144"/>
                  </a:cubicBezTo>
                  <a:cubicBezTo>
                    <a:pt x="183" y="144"/>
                    <a:pt x="186" y="145"/>
                    <a:pt x="188" y="146"/>
                  </a:cubicBezTo>
                  <a:cubicBezTo>
                    <a:pt x="191" y="148"/>
                    <a:pt x="192" y="150"/>
                    <a:pt x="193" y="154"/>
                  </a:cubicBezTo>
                  <a:cubicBezTo>
                    <a:pt x="193" y="157"/>
                    <a:pt x="193" y="157"/>
                    <a:pt x="193" y="157"/>
                  </a:cubicBezTo>
                  <a:cubicBezTo>
                    <a:pt x="193" y="158"/>
                    <a:pt x="194" y="159"/>
                    <a:pt x="196" y="159"/>
                  </a:cubicBezTo>
                  <a:cubicBezTo>
                    <a:pt x="197" y="159"/>
                    <a:pt x="197" y="158"/>
                    <a:pt x="197" y="157"/>
                  </a:cubicBezTo>
                  <a:cubicBezTo>
                    <a:pt x="197" y="156"/>
                    <a:pt x="197" y="155"/>
                    <a:pt x="197" y="154"/>
                  </a:cubicBezTo>
                  <a:cubicBezTo>
                    <a:pt x="197" y="150"/>
                    <a:pt x="197" y="147"/>
                    <a:pt x="197" y="143"/>
                  </a:cubicBezTo>
                  <a:cubicBezTo>
                    <a:pt x="197" y="138"/>
                    <a:pt x="197" y="133"/>
                    <a:pt x="197" y="127"/>
                  </a:cubicBezTo>
                  <a:cubicBezTo>
                    <a:pt x="197" y="127"/>
                    <a:pt x="197" y="126"/>
                    <a:pt x="197" y="125"/>
                  </a:cubicBezTo>
                  <a:cubicBezTo>
                    <a:pt x="197" y="124"/>
                    <a:pt x="197" y="123"/>
                    <a:pt x="196" y="123"/>
                  </a:cubicBezTo>
                  <a:cubicBezTo>
                    <a:pt x="194" y="123"/>
                    <a:pt x="194" y="124"/>
                    <a:pt x="193" y="125"/>
                  </a:cubicBezTo>
                  <a:cubicBezTo>
                    <a:pt x="193" y="129"/>
                    <a:pt x="192" y="132"/>
                    <a:pt x="191" y="133"/>
                  </a:cubicBezTo>
                  <a:cubicBezTo>
                    <a:pt x="190" y="134"/>
                    <a:pt x="188" y="135"/>
                    <a:pt x="185" y="135"/>
                  </a:cubicBezTo>
                  <a:cubicBezTo>
                    <a:pt x="181" y="136"/>
                    <a:pt x="176" y="136"/>
                    <a:pt x="170" y="136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3" y="136"/>
                    <a:pt x="152" y="136"/>
                    <a:pt x="151" y="136"/>
                  </a:cubicBezTo>
                  <a:cubicBezTo>
                    <a:pt x="151" y="135"/>
                    <a:pt x="151" y="133"/>
                    <a:pt x="151" y="131"/>
                  </a:cubicBezTo>
                  <a:cubicBezTo>
                    <a:pt x="151" y="95"/>
                    <a:pt x="151" y="95"/>
                    <a:pt x="151" y="95"/>
                  </a:cubicBezTo>
                  <a:cubicBezTo>
                    <a:pt x="151" y="91"/>
                    <a:pt x="151" y="89"/>
                    <a:pt x="152" y="88"/>
                  </a:cubicBezTo>
                  <a:close/>
                  <a:moveTo>
                    <a:pt x="333" y="109"/>
                  </a:moveTo>
                  <a:cubicBezTo>
                    <a:pt x="333" y="99"/>
                    <a:pt x="333" y="99"/>
                    <a:pt x="333" y="99"/>
                  </a:cubicBezTo>
                  <a:cubicBezTo>
                    <a:pt x="333" y="94"/>
                    <a:pt x="334" y="90"/>
                    <a:pt x="335" y="88"/>
                  </a:cubicBezTo>
                  <a:cubicBezTo>
                    <a:pt x="336" y="85"/>
                    <a:pt x="339" y="84"/>
                    <a:pt x="342" y="83"/>
                  </a:cubicBezTo>
                  <a:cubicBezTo>
                    <a:pt x="344" y="83"/>
                    <a:pt x="344" y="82"/>
                    <a:pt x="344" y="81"/>
                  </a:cubicBezTo>
                  <a:cubicBezTo>
                    <a:pt x="344" y="80"/>
                    <a:pt x="343" y="80"/>
                    <a:pt x="342" y="80"/>
                  </a:cubicBezTo>
                  <a:cubicBezTo>
                    <a:pt x="341" y="80"/>
                    <a:pt x="339" y="80"/>
                    <a:pt x="337" y="80"/>
                  </a:cubicBezTo>
                  <a:cubicBezTo>
                    <a:pt x="335" y="80"/>
                    <a:pt x="332" y="81"/>
                    <a:pt x="328" y="81"/>
                  </a:cubicBezTo>
                  <a:cubicBezTo>
                    <a:pt x="321" y="81"/>
                    <a:pt x="316" y="80"/>
                    <a:pt x="312" y="80"/>
                  </a:cubicBezTo>
                  <a:cubicBezTo>
                    <a:pt x="310" y="80"/>
                    <a:pt x="309" y="80"/>
                    <a:pt x="308" y="80"/>
                  </a:cubicBezTo>
                  <a:cubicBezTo>
                    <a:pt x="306" y="80"/>
                    <a:pt x="306" y="80"/>
                    <a:pt x="306" y="81"/>
                  </a:cubicBezTo>
                  <a:cubicBezTo>
                    <a:pt x="306" y="83"/>
                    <a:pt x="306" y="83"/>
                    <a:pt x="308" y="84"/>
                  </a:cubicBezTo>
                  <a:cubicBezTo>
                    <a:pt x="314" y="85"/>
                    <a:pt x="318" y="86"/>
                    <a:pt x="321" y="88"/>
                  </a:cubicBezTo>
                  <a:cubicBezTo>
                    <a:pt x="323" y="90"/>
                    <a:pt x="325" y="94"/>
                    <a:pt x="325" y="99"/>
                  </a:cubicBezTo>
                  <a:cubicBezTo>
                    <a:pt x="326" y="120"/>
                    <a:pt x="326" y="120"/>
                    <a:pt x="326" y="120"/>
                  </a:cubicBezTo>
                  <a:cubicBezTo>
                    <a:pt x="326" y="132"/>
                    <a:pt x="326" y="132"/>
                    <a:pt x="326" y="132"/>
                  </a:cubicBezTo>
                  <a:cubicBezTo>
                    <a:pt x="326" y="176"/>
                    <a:pt x="326" y="176"/>
                    <a:pt x="326" y="176"/>
                  </a:cubicBezTo>
                  <a:cubicBezTo>
                    <a:pt x="326" y="177"/>
                    <a:pt x="326" y="177"/>
                    <a:pt x="325" y="177"/>
                  </a:cubicBezTo>
                  <a:cubicBezTo>
                    <a:pt x="325" y="178"/>
                    <a:pt x="324" y="177"/>
                    <a:pt x="323" y="175"/>
                  </a:cubicBezTo>
                  <a:cubicBezTo>
                    <a:pt x="241" y="82"/>
                    <a:pt x="241" y="82"/>
                    <a:pt x="241" y="82"/>
                  </a:cubicBezTo>
                  <a:cubicBezTo>
                    <a:pt x="239" y="81"/>
                    <a:pt x="238" y="80"/>
                    <a:pt x="236" y="80"/>
                  </a:cubicBezTo>
                  <a:cubicBezTo>
                    <a:pt x="235" y="80"/>
                    <a:pt x="234" y="80"/>
                    <a:pt x="233" y="80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25" y="80"/>
                    <a:pt x="225" y="80"/>
                    <a:pt x="225" y="80"/>
                  </a:cubicBezTo>
                  <a:cubicBezTo>
                    <a:pt x="222" y="80"/>
                    <a:pt x="222" y="80"/>
                    <a:pt x="222" y="80"/>
                  </a:cubicBezTo>
                  <a:cubicBezTo>
                    <a:pt x="221" y="80"/>
                    <a:pt x="221" y="80"/>
                    <a:pt x="220" y="80"/>
                  </a:cubicBezTo>
                  <a:cubicBezTo>
                    <a:pt x="219" y="80"/>
                    <a:pt x="218" y="80"/>
                    <a:pt x="218" y="81"/>
                  </a:cubicBezTo>
                  <a:cubicBezTo>
                    <a:pt x="218" y="82"/>
                    <a:pt x="219" y="83"/>
                    <a:pt x="221" y="83"/>
                  </a:cubicBezTo>
                  <a:cubicBezTo>
                    <a:pt x="227" y="84"/>
                    <a:pt x="232" y="87"/>
                    <a:pt x="235" y="93"/>
                  </a:cubicBezTo>
                  <a:cubicBezTo>
                    <a:pt x="238" y="99"/>
                    <a:pt x="240" y="107"/>
                    <a:pt x="240" y="118"/>
                  </a:cubicBezTo>
                  <a:cubicBezTo>
                    <a:pt x="240" y="178"/>
                    <a:pt x="240" y="178"/>
                    <a:pt x="240" y="178"/>
                  </a:cubicBezTo>
                  <a:cubicBezTo>
                    <a:pt x="240" y="185"/>
                    <a:pt x="239" y="190"/>
                    <a:pt x="237" y="192"/>
                  </a:cubicBezTo>
                  <a:cubicBezTo>
                    <a:pt x="236" y="195"/>
                    <a:pt x="232" y="198"/>
                    <a:pt x="227" y="199"/>
                  </a:cubicBezTo>
                  <a:cubicBezTo>
                    <a:pt x="225" y="200"/>
                    <a:pt x="225" y="201"/>
                    <a:pt x="225" y="202"/>
                  </a:cubicBezTo>
                  <a:cubicBezTo>
                    <a:pt x="225" y="203"/>
                    <a:pt x="226" y="203"/>
                    <a:pt x="227" y="203"/>
                  </a:cubicBezTo>
                  <a:cubicBezTo>
                    <a:pt x="228" y="203"/>
                    <a:pt x="229" y="203"/>
                    <a:pt x="230" y="203"/>
                  </a:cubicBezTo>
                  <a:cubicBezTo>
                    <a:pt x="233" y="203"/>
                    <a:pt x="235" y="202"/>
                    <a:pt x="237" y="202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50" y="203"/>
                    <a:pt x="250" y="203"/>
                    <a:pt x="250" y="203"/>
                  </a:cubicBezTo>
                  <a:cubicBezTo>
                    <a:pt x="255" y="203"/>
                    <a:pt x="258" y="203"/>
                    <a:pt x="258" y="203"/>
                  </a:cubicBezTo>
                  <a:cubicBezTo>
                    <a:pt x="259" y="203"/>
                    <a:pt x="260" y="203"/>
                    <a:pt x="261" y="203"/>
                  </a:cubicBezTo>
                  <a:cubicBezTo>
                    <a:pt x="262" y="203"/>
                    <a:pt x="263" y="203"/>
                    <a:pt x="263" y="202"/>
                  </a:cubicBezTo>
                  <a:cubicBezTo>
                    <a:pt x="263" y="200"/>
                    <a:pt x="262" y="200"/>
                    <a:pt x="260" y="199"/>
                  </a:cubicBezTo>
                  <a:cubicBezTo>
                    <a:pt x="255" y="199"/>
                    <a:pt x="252" y="198"/>
                    <a:pt x="250" y="196"/>
                  </a:cubicBezTo>
                  <a:cubicBezTo>
                    <a:pt x="249" y="195"/>
                    <a:pt x="248" y="192"/>
                    <a:pt x="247" y="188"/>
                  </a:cubicBezTo>
                  <a:cubicBezTo>
                    <a:pt x="247" y="182"/>
                    <a:pt x="247" y="182"/>
                    <a:pt x="247" y="182"/>
                  </a:cubicBezTo>
                  <a:cubicBezTo>
                    <a:pt x="247" y="178"/>
                    <a:pt x="247" y="178"/>
                    <a:pt x="247" y="178"/>
                  </a:cubicBezTo>
                  <a:cubicBezTo>
                    <a:pt x="247" y="117"/>
                    <a:pt x="247" y="117"/>
                    <a:pt x="247" y="117"/>
                  </a:cubicBezTo>
                  <a:cubicBezTo>
                    <a:pt x="247" y="115"/>
                    <a:pt x="248" y="113"/>
                    <a:pt x="249" y="113"/>
                  </a:cubicBezTo>
                  <a:cubicBezTo>
                    <a:pt x="249" y="113"/>
                    <a:pt x="250" y="113"/>
                    <a:pt x="250" y="114"/>
                  </a:cubicBezTo>
                  <a:cubicBezTo>
                    <a:pt x="251" y="115"/>
                    <a:pt x="251" y="115"/>
                    <a:pt x="251" y="115"/>
                  </a:cubicBezTo>
                  <a:cubicBezTo>
                    <a:pt x="326" y="201"/>
                    <a:pt x="326" y="201"/>
                    <a:pt x="326" y="201"/>
                  </a:cubicBezTo>
                  <a:cubicBezTo>
                    <a:pt x="328" y="203"/>
                    <a:pt x="328" y="203"/>
                    <a:pt x="328" y="203"/>
                  </a:cubicBezTo>
                  <a:cubicBezTo>
                    <a:pt x="329" y="204"/>
                    <a:pt x="329" y="204"/>
                    <a:pt x="330" y="204"/>
                  </a:cubicBezTo>
                  <a:cubicBezTo>
                    <a:pt x="332" y="204"/>
                    <a:pt x="332" y="203"/>
                    <a:pt x="333" y="202"/>
                  </a:cubicBezTo>
                  <a:cubicBezTo>
                    <a:pt x="333" y="200"/>
                    <a:pt x="333" y="196"/>
                    <a:pt x="333" y="190"/>
                  </a:cubicBezTo>
                  <a:cubicBezTo>
                    <a:pt x="333" y="115"/>
                    <a:pt x="333" y="115"/>
                    <a:pt x="333" y="115"/>
                  </a:cubicBezTo>
                  <a:cubicBezTo>
                    <a:pt x="333" y="109"/>
                    <a:pt x="333" y="109"/>
                    <a:pt x="333" y="109"/>
                  </a:cubicBezTo>
                  <a:close/>
                  <a:moveTo>
                    <a:pt x="463" y="109"/>
                  </a:moveTo>
                  <a:cubicBezTo>
                    <a:pt x="463" y="99"/>
                    <a:pt x="463" y="99"/>
                    <a:pt x="463" y="99"/>
                  </a:cubicBezTo>
                  <a:cubicBezTo>
                    <a:pt x="463" y="94"/>
                    <a:pt x="463" y="90"/>
                    <a:pt x="465" y="88"/>
                  </a:cubicBezTo>
                  <a:cubicBezTo>
                    <a:pt x="466" y="85"/>
                    <a:pt x="468" y="84"/>
                    <a:pt x="472" y="83"/>
                  </a:cubicBezTo>
                  <a:cubicBezTo>
                    <a:pt x="473" y="83"/>
                    <a:pt x="474" y="82"/>
                    <a:pt x="474" y="81"/>
                  </a:cubicBezTo>
                  <a:cubicBezTo>
                    <a:pt x="474" y="80"/>
                    <a:pt x="473" y="80"/>
                    <a:pt x="471" y="80"/>
                  </a:cubicBezTo>
                  <a:cubicBezTo>
                    <a:pt x="470" y="80"/>
                    <a:pt x="469" y="80"/>
                    <a:pt x="467" y="80"/>
                  </a:cubicBezTo>
                  <a:cubicBezTo>
                    <a:pt x="465" y="80"/>
                    <a:pt x="462" y="81"/>
                    <a:pt x="458" y="81"/>
                  </a:cubicBezTo>
                  <a:cubicBezTo>
                    <a:pt x="451" y="81"/>
                    <a:pt x="445" y="80"/>
                    <a:pt x="441" y="80"/>
                  </a:cubicBezTo>
                  <a:cubicBezTo>
                    <a:pt x="440" y="80"/>
                    <a:pt x="438" y="80"/>
                    <a:pt x="438" y="80"/>
                  </a:cubicBezTo>
                  <a:cubicBezTo>
                    <a:pt x="436" y="80"/>
                    <a:pt x="435" y="80"/>
                    <a:pt x="435" y="81"/>
                  </a:cubicBezTo>
                  <a:cubicBezTo>
                    <a:pt x="435" y="83"/>
                    <a:pt x="436" y="83"/>
                    <a:pt x="438" y="84"/>
                  </a:cubicBezTo>
                  <a:cubicBezTo>
                    <a:pt x="444" y="85"/>
                    <a:pt x="448" y="86"/>
                    <a:pt x="450" y="88"/>
                  </a:cubicBezTo>
                  <a:cubicBezTo>
                    <a:pt x="453" y="90"/>
                    <a:pt x="454" y="94"/>
                    <a:pt x="455" y="99"/>
                  </a:cubicBezTo>
                  <a:cubicBezTo>
                    <a:pt x="456" y="120"/>
                    <a:pt x="456" y="120"/>
                    <a:pt x="456" y="120"/>
                  </a:cubicBezTo>
                  <a:cubicBezTo>
                    <a:pt x="456" y="132"/>
                    <a:pt x="456" y="132"/>
                    <a:pt x="456" y="132"/>
                  </a:cubicBezTo>
                  <a:cubicBezTo>
                    <a:pt x="456" y="176"/>
                    <a:pt x="456" y="176"/>
                    <a:pt x="456" y="176"/>
                  </a:cubicBezTo>
                  <a:cubicBezTo>
                    <a:pt x="456" y="177"/>
                    <a:pt x="455" y="177"/>
                    <a:pt x="455" y="177"/>
                  </a:cubicBezTo>
                  <a:cubicBezTo>
                    <a:pt x="454" y="178"/>
                    <a:pt x="454" y="177"/>
                    <a:pt x="452" y="175"/>
                  </a:cubicBezTo>
                  <a:cubicBezTo>
                    <a:pt x="370" y="82"/>
                    <a:pt x="370" y="82"/>
                    <a:pt x="370" y="82"/>
                  </a:cubicBezTo>
                  <a:cubicBezTo>
                    <a:pt x="369" y="81"/>
                    <a:pt x="367" y="80"/>
                    <a:pt x="366" y="80"/>
                  </a:cubicBezTo>
                  <a:cubicBezTo>
                    <a:pt x="365" y="80"/>
                    <a:pt x="364" y="80"/>
                    <a:pt x="362" y="80"/>
                  </a:cubicBezTo>
                  <a:cubicBezTo>
                    <a:pt x="361" y="80"/>
                    <a:pt x="361" y="80"/>
                    <a:pt x="361" y="80"/>
                  </a:cubicBezTo>
                  <a:cubicBezTo>
                    <a:pt x="355" y="80"/>
                    <a:pt x="355" y="80"/>
                    <a:pt x="355" y="80"/>
                  </a:cubicBezTo>
                  <a:cubicBezTo>
                    <a:pt x="351" y="80"/>
                    <a:pt x="351" y="80"/>
                    <a:pt x="351" y="80"/>
                  </a:cubicBezTo>
                  <a:cubicBezTo>
                    <a:pt x="351" y="80"/>
                    <a:pt x="350" y="80"/>
                    <a:pt x="350" y="80"/>
                  </a:cubicBezTo>
                  <a:cubicBezTo>
                    <a:pt x="349" y="80"/>
                    <a:pt x="348" y="80"/>
                    <a:pt x="348" y="81"/>
                  </a:cubicBezTo>
                  <a:cubicBezTo>
                    <a:pt x="348" y="82"/>
                    <a:pt x="349" y="83"/>
                    <a:pt x="350" y="83"/>
                  </a:cubicBezTo>
                  <a:cubicBezTo>
                    <a:pt x="357" y="84"/>
                    <a:pt x="361" y="87"/>
                    <a:pt x="365" y="93"/>
                  </a:cubicBezTo>
                  <a:cubicBezTo>
                    <a:pt x="368" y="99"/>
                    <a:pt x="369" y="107"/>
                    <a:pt x="369" y="118"/>
                  </a:cubicBezTo>
                  <a:cubicBezTo>
                    <a:pt x="369" y="178"/>
                    <a:pt x="369" y="178"/>
                    <a:pt x="369" y="178"/>
                  </a:cubicBezTo>
                  <a:cubicBezTo>
                    <a:pt x="369" y="185"/>
                    <a:pt x="369" y="190"/>
                    <a:pt x="367" y="192"/>
                  </a:cubicBezTo>
                  <a:cubicBezTo>
                    <a:pt x="365" y="195"/>
                    <a:pt x="362" y="198"/>
                    <a:pt x="357" y="199"/>
                  </a:cubicBezTo>
                  <a:cubicBezTo>
                    <a:pt x="355" y="200"/>
                    <a:pt x="354" y="201"/>
                    <a:pt x="354" y="202"/>
                  </a:cubicBezTo>
                  <a:cubicBezTo>
                    <a:pt x="354" y="203"/>
                    <a:pt x="355" y="203"/>
                    <a:pt x="357" y="203"/>
                  </a:cubicBezTo>
                  <a:cubicBezTo>
                    <a:pt x="357" y="203"/>
                    <a:pt x="358" y="203"/>
                    <a:pt x="360" y="203"/>
                  </a:cubicBezTo>
                  <a:cubicBezTo>
                    <a:pt x="362" y="203"/>
                    <a:pt x="364" y="202"/>
                    <a:pt x="367" y="202"/>
                  </a:cubicBezTo>
                  <a:cubicBezTo>
                    <a:pt x="371" y="202"/>
                    <a:pt x="371" y="202"/>
                    <a:pt x="371" y="202"/>
                  </a:cubicBezTo>
                  <a:cubicBezTo>
                    <a:pt x="380" y="203"/>
                    <a:pt x="380" y="203"/>
                    <a:pt x="380" y="203"/>
                  </a:cubicBezTo>
                  <a:cubicBezTo>
                    <a:pt x="384" y="203"/>
                    <a:pt x="387" y="203"/>
                    <a:pt x="388" y="203"/>
                  </a:cubicBezTo>
                  <a:cubicBezTo>
                    <a:pt x="389" y="203"/>
                    <a:pt x="390" y="203"/>
                    <a:pt x="390" y="203"/>
                  </a:cubicBezTo>
                  <a:cubicBezTo>
                    <a:pt x="392" y="203"/>
                    <a:pt x="392" y="203"/>
                    <a:pt x="392" y="202"/>
                  </a:cubicBezTo>
                  <a:cubicBezTo>
                    <a:pt x="392" y="200"/>
                    <a:pt x="391" y="200"/>
                    <a:pt x="389" y="199"/>
                  </a:cubicBezTo>
                  <a:cubicBezTo>
                    <a:pt x="385" y="199"/>
                    <a:pt x="381" y="198"/>
                    <a:pt x="380" y="196"/>
                  </a:cubicBezTo>
                  <a:cubicBezTo>
                    <a:pt x="378" y="195"/>
                    <a:pt x="377" y="192"/>
                    <a:pt x="377" y="188"/>
                  </a:cubicBezTo>
                  <a:cubicBezTo>
                    <a:pt x="377" y="182"/>
                    <a:pt x="377" y="182"/>
                    <a:pt x="377" y="182"/>
                  </a:cubicBezTo>
                  <a:cubicBezTo>
                    <a:pt x="377" y="178"/>
                    <a:pt x="377" y="178"/>
                    <a:pt x="377" y="178"/>
                  </a:cubicBezTo>
                  <a:cubicBezTo>
                    <a:pt x="377" y="117"/>
                    <a:pt x="377" y="117"/>
                    <a:pt x="377" y="117"/>
                  </a:cubicBezTo>
                  <a:cubicBezTo>
                    <a:pt x="377" y="115"/>
                    <a:pt x="377" y="113"/>
                    <a:pt x="378" y="113"/>
                  </a:cubicBezTo>
                  <a:cubicBezTo>
                    <a:pt x="379" y="113"/>
                    <a:pt x="379" y="113"/>
                    <a:pt x="380" y="114"/>
                  </a:cubicBezTo>
                  <a:cubicBezTo>
                    <a:pt x="380" y="115"/>
                    <a:pt x="380" y="115"/>
                    <a:pt x="380" y="115"/>
                  </a:cubicBezTo>
                  <a:cubicBezTo>
                    <a:pt x="456" y="201"/>
                    <a:pt x="456" y="201"/>
                    <a:pt x="456" y="201"/>
                  </a:cubicBezTo>
                  <a:cubicBezTo>
                    <a:pt x="458" y="203"/>
                    <a:pt x="458" y="203"/>
                    <a:pt x="458" y="203"/>
                  </a:cubicBezTo>
                  <a:cubicBezTo>
                    <a:pt x="458" y="204"/>
                    <a:pt x="459" y="204"/>
                    <a:pt x="460" y="204"/>
                  </a:cubicBezTo>
                  <a:cubicBezTo>
                    <a:pt x="461" y="204"/>
                    <a:pt x="462" y="203"/>
                    <a:pt x="462" y="202"/>
                  </a:cubicBezTo>
                  <a:cubicBezTo>
                    <a:pt x="463" y="200"/>
                    <a:pt x="463" y="196"/>
                    <a:pt x="463" y="190"/>
                  </a:cubicBezTo>
                  <a:cubicBezTo>
                    <a:pt x="463" y="115"/>
                    <a:pt x="463" y="115"/>
                    <a:pt x="463" y="115"/>
                  </a:cubicBezTo>
                  <a:cubicBezTo>
                    <a:pt x="463" y="109"/>
                    <a:pt x="463" y="109"/>
                    <a:pt x="463" y="109"/>
                  </a:cubicBezTo>
                  <a:close/>
                  <a:moveTo>
                    <a:pt x="512" y="88"/>
                  </a:moveTo>
                  <a:cubicBezTo>
                    <a:pt x="513" y="87"/>
                    <a:pt x="515" y="87"/>
                    <a:pt x="519" y="87"/>
                  </a:cubicBezTo>
                  <a:cubicBezTo>
                    <a:pt x="533" y="87"/>
                    <a:pt x="533" y="87"/>
                    <a:pt x="533" y="87"/>
                  </a:cubicBezTo>
                  <a:cubicBezTo>
                    <a:pt x="542" y="87"/>
                    <a:pt x="548" y="87"/>
                    <a:pt x="552" y="88"/>
                  </a:cubicBezTo>
                  <a:cubicBezTo>
                    <a:pt x="555" y="89"/>
                    <a:pt x="558" y="91"/>
                    <a:pt x="559" y="94"/>
                  </a:cubicBezTo>
                  <a:cubicBezTo>
                    <a:pt x="559" y="95"/>
                    <a:pt x="560" y="97"/>
                    <a:pt x="560" y="99"/>
                  </a:cubicBezTo>
                  <a:cubicBezTo>
                    <a:pt x="560" y="101"/>
                    <a:pt x="560" y="101"/>
                    <a:pt x="560" y="101"/>
                  </a:cubicBezTo>
                  <a:cubicBezTo>
                    <a:pt x="560" y="103"/>
                    <a:pt x="560" y="104"/>
                    <a:pt x="562" y="104"/>
                  </a:cubicBezTo>
                  <a:cubicBezTo>
                    <a:pt x="563" y="104"/>
                    <a:pt x="563" y="104"/>
                    <a:pt x="564" y="103"/>
                  </a:cubicBezTo>
                  <a:cubicBezTo>
                    <a:pt x="564" y="102"/>
                    <a:pt x="564" y="100"/>
                    <a:pt x="564" y="96"/>
                  </a:cubicBezTo>
                  <a:cubicBezTo>
                    <a:pt x="565" y="91"/>
                    <a:pt x="565" y="91"/>
                    <a:pt x="565" y="91"/>
                  </a:cubicBezTo>
                  <a:cubicBezTo>
                    <a:pt x="565" y="87"/>
                    <a:pt x="565" y="85"/>
                    <a:pt x="566" y="84"/>
                  </a:cubicBezTo>
                  <a:cubicBezTo>
                    <a:pt x="566" y="83"/>
                    <a:pt x="566" y="82"/>
                    <a:pt x="566" y="82"/>
                  </a:cubicBezTo>
                  <a:cubicBezTo>
                    <a:pt x="566" y="80"/>
                    <a:pt x="565" y="79"/>
                    <a:pt x="563" y="79"/>
                  </a:cubicBezTo>
                  <a:cubicBezTo>
                    <a:pt x="562" y="79"/>
                    <a:pt x="561" y="79"/>
                    <a:pt x="559" y="80"/>
                  </a:cubicBezTo>
                  <a:cubicBezTo>
                    <a:pt x="559" y="80"/>
                    <a:pt x="556" y="80"/>
                    <a:pt x="553" y="80"/>
                  </a:cubicBezTo>
                  <a:cubicBezTo>
                    <a:pt x="540" y="81"/>
                    <a:pt x="540" y="81"/>
                    <a:pt x="540" y="81"/>
                  </a:cubicBezTo>
                  <a:cubicBezTo>
                    <a:pt x="535" y="81"/>
                    <a:pt x="528" y="81"/>
                    <a:pt x="521" y="81"/>
                  </a:cubicBezTo>
                  <a:cubicBezTo>
                    <a:pt x="509" y="81"/>
                    <a:pt x="499" y="81"/>
                    <a:pt x="490" y="80"/>
                  </a:cubicBezTo>
                  <a:cubicBezTo>
                    <a:pt x="488" y="79"/>
                    <a:pt x="486" y="79"/>
                    <a:pt x="484" y="79"/>
                  </a:cubicBezTo>
                  <a:cubicBezTo>
                    <a:pt x="482" y="79"/>
                    <a:pt x="480" y="80"/>
                    <a:pt x="480" y="82"/>
                  </a:cubicBezTo>
                  <a:cubicBezTo>
                    <a:pt x="480" y="83"/>
                    <a:pt x="481" y="83"/>
                    <a:pt x="483" y="83"/>
                  </a:cubicBezTo>
                  <a:cubicBezTo>
                    <a:pt x="488" y="83"/>
                    <a:pt x="492" y="85"/>
                    <a:pt x="494" y="88"/>
                  </a:cubicBezTo>
                  <a:cubicBezTo>
                    <a:pt x="496" y="91"/>
                    <a:pt x="497" y="96"/>
                    <a:pt x="497" y="105"/>
                  </a:cubicBezTo>
                  <a:cubicBezTo>
                    <a:pt x="497" y="180"/>
                    <a:pt x="497" y="180"/>
                    <a:pt x="497" y="180"/>
                  </a:cubicBezTo>
                  <a:cubicBezTo>
                    <a:pt x="496" y="186"/>
                    <a:pt x="496" y="186"/>
                    <a:pt x="496" y="186"/>
                  </a:cubicBezTo>
                  <a:cubicBezTo>
                    <a:pt x="496" y="193"/>
                    <a:pt x="494" y="198"/>
                    <a:pt x="490" y="199"/>
                  </a:cubicBezTo>
                  <a:cubicBezTo>
                    <a:pt x="487" y="200"/>
                    <a:pt x="487" y="200"/>
                    <a:pt x="487" y="200"/>
                  </a:cubicBezTo>
                  <a:cubicBezTo>
                    <a:pt x="485" y="200"/>
                    <a:pt x="484" y="201"/>
                    <a:pt x="484" y="202"/>
                  </a:cubicBezTo>
                  <a:cubicBezTo>
                    <a:pt x="484" y="203"/>
                    <a:pt x="485" y="204"/>
                    <a:pt x="487" y="204"/>
                  </a:cubicBezTo>
                  <a:cubicBezTo>
                    <a:pt x="488" y="204"/>
                    <a:pt x="490" y="204"/>
                    <a:pt x="492" y="203"/>
                  </a:cubicBezTo>
                  <a:cubicBezTo>
                    <a:pt x="496" y="202"/>
                    <a:pt x="503" y="202"/>
                    <a:pt x="514" y="202"/>
                  </a:cubicBezTo>
                  <a:cubicBezTo>
                    <a:pt x="521" y="202"/>
                    <a:pt x="531" y="203"/>
                    <a:pt x="542" y="204"/>
                  </a:cubicBezTo>
                  <a:cubicBezTo>
                    <a:pt x="545" y="204"/>
                    <a:pt x="547" y="204"/>
                    <a:pt x="549" y="204"/>
                  </a:cubicBezTo>
                  <a:cubicBezTo>
                    <a:pt x="557" y="204"/>
                    <a:pt x="564" y="201"/>
                    <a:pt x="569" y="194"/>
                  </a:cubicBezTo>
                  <a:cubicBezTo>
                    <a:pt x="573" y="189"/>
                    <a:pt x="575" y="185"/>
                    <a:pt x="575" y="181"/>
                  </a:cubicBezTo>
                  <a:cubicBezTo>
                    <a:pt x="575" y="179"/>
                    <a:pt x="575" y="178"/>
                    <a:pt x="574" y="178"/>
                  </a:cubicBezTo>
                  <a:cubicBezTo>
                    <a:pt x="573" y="178"/>
                    <a:pt x="572" y="179"/>
                    <a:pt x="572" y="180"/>
                  </a:cubicBezTo>
                  <a:cubicBezTo>
                    <a:pt x="565" y="190"/>
                    <a:pt x="550" y="196"/>
                    <a:pt x="527" y="196"/>
                  </a:cubicBezTo>
                  <a:cubicBezTo>
                    <a:pt x="519" y="196"/>
                    <a:pt x="515" y="195"/>
                    <a:pt x="513" y="194"/>
                  </a:cubicBezTo>
                  <a:cubicBezTo>
                    <a:pt x="511" y="193"/>
                    <a:pt x="510" y="189"/>
                    <a:pt x="510" y="184"/>
                  </a:cubicBezTo>
                  <a:cubicBezTo>
                    <a:pt x="510" y="151"/>
                    <a:pt x="510" y="151"/>
                    <a:pt x="510" y="151"/>
                  </a:cubicBezTo>
                  <a:cubicBezTo>
                    <a:pt x="510" y="149"/>
                    <a:pt x="510" y="149"/>
                    <a:pt x="510" y="149"/>
                  </a:cubicBezTo>
                  <a:cubicBezTo>
                    <a:pt x="510" y="147"/>
                    <a:pt x="511" y="146"/>
                    <a:pt x="512" y="145"/>
                  </a:cubicBezTo>
                  <a:cubicBezTo>
                    <a:pt x="513" y="144"/>
                    <a:pt x="514" y="144"/>
                    <a:pt x="517" y="144"/>
                  </a:cubicBezTo>
                  <a:cubicBezTo>
                    <a:pt x="537" y="144"/>
                    <a:pt x="537" y="144"/>
                    <a:pt x="537" y="144"/>
                  </a:cubicBezTo>
                  <a:cubicBezTo>
                    <a:pt x="542" y="144"/>
                    <a:pt x="546" y="145"/>
                    <a:pt x="548" y="146"/>
                  </a:cubicBezTo>
                  <a:cubicBezTo>
                    <a:pt x="550" y="148"/>
                    <a:pt x="552" y="150"/>
                    <a:pt x="552" y="154"/>
                  </a:cubicBezTo>
                  <a:cubicBezTo>
                    <a:pt x="553" y="157"/>
                    <a:pt x="553" y="157"/>
                    <a:pt x="553" y="157"/>
                  </a:cubicBezTo>
                  <a:cubicBezTo>
                    <a:pt x="553" y="158"/>
                    <a:pt x="554" y="159"/>
                    <a:pt x="555" y="159"/>
                  </a:cubicBezTo>
                  <a:cubicBezTo>
                    <a:pt x="556" y="159"/>
                    <a:pt x="557" y="158"/>
                    <a:pt x="557" y="157"/>
                  </a:cubicBezTo>
                  <a:cubicBezTo>
                    <a:pt x="557" y="156"/>
                    <a:pt x="557" y="155"/>
                    <a:pt x="557" y="154"/>
                  </a:cubicBezTo>
                  <a:cubicBezTo>
                    <a:pt x="556" y="150"/>
                    <a:pt x="556" y="147"/>
                    <a:pt x="556" y="143"/>
                  </a:cubicBezTo>
                  <a:cubicBezTo>
                    <a:pt x="556" y="138"/>
                    <a:pt x="556" y="133"/>
                    <a:pt x="557" y="127"/>
                  </a:cubicBezTo>
                  <a:cubicBezTo>
                    <a:pt x="557" y="127"/>
                    <a:pt x="557" y="126"/>
                    <a:pt x="557" y="125"/>
                  </a:cubicBezTo>
                  <a:cubicBezTo>
                    <a:pt x="557" y="124"/>
                    <a:pt x="556" y="123"/>
                    <a:pt x="555" y="123"/>
                  </a:cubicBezTo>
                  <a:cubicBezTo>
                    <a:pt x="554" y="123"/>
                    <a:pt x="553" y="124"/>
                    <a:pt x="553" y="125"/>
                  </a:cubicBezTo>
                  <a:cubicBezTo>
                    <a:pt x="552" y="129"/>
                    <a:pt x="551" y="132"/>
                    <a:pt x="550" y="133"/>
                  </a:cubicBezTo>
                  <a:cubicBezTo>
                    <a:pt x="549" y="134"/>
                    <a:pt x="547" y="135"/>
                    <a:pt x="544" y="135"/>
                  </a:cubicBezTo>
                  <a:cubicBezTo>
                    <a:pt x="540" y="136"/>
                    <a:pt x="536" y="136"/>
                    <a:pt x="529" y="136"/>
                  </a:cubicBezTo>
                  <a:cubicBezTo>
                    <a:pt x="516" y="136"/>
                    <a:pt x="516" y="136"/>
                    <a:pt x="516" y="136"/>
                  </a:cubicBezTo>
                  <a:cubicBezTo>
                    <a:pt x="513" y="136"/>
                    <a:pt x="511" y="136"/>
                    <a:pt x="511" y="136"/>
                  </a:cubicBezTo>
                  <a:cubicBezTo>
                    <a:pt x="510" y="135"/>
                    <a:pt x="510" y="133"/>
                    <a:pt x="510" y="131"/>
                  </a:cubicBezTo>
                  <a:cubicBezTo>
                    <a:pt x="510" y="95"/>
                    <a:pt x="510" y="95"/>
                    <a:pt x="510" y="95"/>
                  </a:cubicBezTo>
                  <a:cubicBezTo>
                    <a:pt x="510" y="91"/>
                    <a:pt x="511" y="89"/>
                    <a:pt x="512" y="88"/>
                  </a:cubicBezTo>
                  <a:close/>
                  <a:moveTo>
                    <a:pt x="603" y="87"/>
                  </a:moveTo>
                  <a:cubicBezTo>
                    <a:pt x="596" y="93"/>
                    <a:pt x="593" y="101"/>
                    <a:pt x="593" y="111"/>
                  </a:cubicBezTo>
                  <a:cubicBezTo>
                    <a:pt x="593" y="119"/>
                    <a:pt x="595" y="126"/>
                    <a:pt x="601" y="132"/>
                  </a:cubicBezTo>
                  <a:cubicBezTo>
                    <a:pt x="606" y="137"/>
                    <a:pt x="616" y="142"/>
                    <a:pt x="629" y="147"/>
                  </a:cubicBezTo>
                  <a:cubicBezTo>
                    <a:pt x="642" y="151"/>
                    <a:pt x="649" y="154"/>
                    <a:pt x="652" y="157"/>
                  </a:cubicBezTo>
                  <a:cubicBezTo>
                    <a:pt x="657" y="161"/>
                    <a:pt x="660" y="167"/>
                    <a:pt x="660" y="173"/>
                  </a:cubicBezTo>
                  <a:cubicBezTo>
                    <a:pt x="660" y="180"/>
                    <a:pt x="657" y="186"/>
                    <a:pt x="651" y="191"/>
                  </a:cubicBezTo>
                  <a:cubicBezTo>
                    <a:pt x="646" y="196"/>
                    <a:pt x="639" y="198"/>
                    <a:pt x="631" y="198"/>
                  </a:cubicBezTo>
                  <a:cubicBezTo>
                    <a:pt x="623" y="198"/>
                    <a:pt x="615" y="196"/>
                    <a:pt x="608" y="191"/>
                  </a:cubicBezTo>
                  <a:cubicBezTo>
                    <a:pt x="601" y="186"/>
                    <a:pt x="597" y="179"/>
                    <a:pt x="595" y="172"/>
                  </a:cubicBezTo>
                  <a:cubicBezTo>
                    <a:pt x="594" y="169"/>
                    <a:pt x="593" y="168"/>
                    <a:pt x="592" y="168"/>
                  </a:cubicBezTo>
                  <a:cubicBezTo>
                    <a:pt x="591" y="168"/>
                    <a:pt x="590" y="168"/>
                    <a:pt x="590" y="170"/>
                  </a:cubicBezTo>
                  <a:cubicBezTo>
                    <a:pt x="590" y="172"/>
                    <a:pt x="591" y="176"/>
                    <a:pt x="592" y="182"/>
                  </a:cubicBezTo>
                  <a:cubicBezTo>
                    <a:pt x="594" y="187"/>
                    <a:pt x="594" y="189"/>
                    <a:pt x="595" y="190"/>
                  </a:cubicBezTo>
                  <a:cubicBezTo>
                    <a:pt x="595" y="193"/>
                    <a:pt x="596" y="195"/>
                    <a:pt x="596" y="196"/>
                  </a:cubicBezTo>
                  <a:cubicBezTo>
                    <a:pt x="596" y="197"/>
                    <a:pt x="597" y="198"/>
                    <a:pt x="598" y="198"/>
                  </a:cubicBezTo>
                  <a:cubicBezTo>
                    <a:pt x="601" y="200"/>
                    <a:pt x="605" y="202"/>
                    <a:pt x="610" y="203"/>
                  </a:cubicBezTo>
                  <a:cubicBezTo>
                    <a:pt x="616" y="204"/>
                    <a:pt x="621" y="205"/>
                    <a:pt x="626" y="205"/>
                  </a:cubicBezTo>
                  <a:cubicBezTo>
                    <a:pt x="638" y="205"/>
                    <a:pt x="649" y="201"/>
                    <a:pt x="657" y="194"/>
                  </a:cubicBezTo>
                  <a:cubicBezTo>
                    <a:pt x="665" y="187"/>
                    <a:pt x="669" y="178"/>
                    <a:pt x="669" y="167"/>
                  </a:cubicBezTo>
                  <a:cubicBezTo>
                    <a:pt x="669" y="150"/>
                    <a:pt x="658" y="139"/>
                    <a:pt x="636" y="131"/>
                  </a:cubicBezTo>
                  <a:cubicBezTo>
                    <a:pt x="625" y="128"/>
                    <a:pt x="617" y="125"/>
                    <a:pt x="615" y="124"/>
                  </a:cubicBezTo>
                  <a:cubicBezTo>
                    <a:pt x="612" y="122"/>
                    <a:pt x="609" y="120"/>
                    <a:pt x="607" y="117"/>
                  </a:cubicBezTo>
                  <a:cubicBezTo>
                    <a:pt x="604" y="113"/>
                    <a:pt x="602" y="109"/>
                    <a:pt x="602" y="104"/>
                  </a:cubicBezTo>
                  <a:cubicBezTo>
                    <a:pt x="602" y="98"/>
                    <a:pt x="605" y="94"/>
                    <a:pt x="609" y="90"/>
                  </a:cubicBezTo>
                  <a:cubicBezTo>
                    <a:pt x="613" y="86"/>
                    <a:pt x="618" y="84"/>
                    <a:pt x="625" y="84"/>
                  </a:cubicBezTo>
                  <a:cubicBezTo>
                    <a:pt x="633" y="84"/>
                    <a:pt x="640" y="86"/>
                    <a:pt x="647" y="90"/>
                  </a:cubicBezTo>
                  <a:cubicBezTo>
                    <a:pt x="653" y="95"/>
                    <a:pt x="658" y="100"/>
                    <a:pt x="660" y="106"/>
                  </a:cubicBezTo>
                  <a:cubicBezTo>
                    <a:pt x="661" y="109"/>
                    <a:pt x="662" y="111"/>
                    <a:pt x="663" y="111"/>
                  </a:cubicBezTo>
                  <a:cubicBezTo>
                    <a:pt x="664" y="111"/>
                    <a:pt x="665" y="110"/>
                    <a:pt x="665" y="108"/>
                  </a:cubicBezTo>
                  <a:cubicBezTo>
                    <a:pt x="665" y="107"/>
                    <a:pt x="665" y="106"/>
                    <a:pt x="664" y="104"/>
                  </a:cubicBezTo>
                  <a:cubicBezTo>
                    <a:pt x="663" y="95"/>
                    <a:pt x="663" y="95"/>
                    <a:pt x="663" y="95"/>
                  </a:cubicBezTo>
                  <a:cubicBezTo>
                    <a:pt x="662" y="90"/>
                    <a:pt x="662" y="87"/>
                    <a:pt x="662" y="86"/>
                  </a:cubicBezTo>
                  <a:cubicBezTo>
                    <a:pt x="662" y="83"/>
                    <a:pt x="661" y="81"/>
                    <a:pt x="659" y="82"/>
                  </a:cubicBezTo>
                  <a:cubicBezTo>
                    <a:pt x="659" y="82"/>
                    <a:pt x="659" y="82"/>
                    <a:pt x="658" y="82"/>
                  </a:cubicBezTo>
                  <a:cubicBezTo>
                    <a:pt x="657" y="83"/>
                    <a:pt x="657" y="83"/>
                    <a:pt x="657" y="83"/>
                  </a:cubicBezTo>
                  <a:cubicBezTo>
                    <a:pt x="656" y="84"/>
                    <a:pt x="656" y="84"/>
                    <a:pt x="655" y="84"/>
                  </a:cubicBezTo>
                  <a:cubicBezTo>
                    <a:pt x="655" y="84"/>
                    <a:pt x="654" y="84"/>
                    <a:pt x="653" y="84"/>
                  </a:cubicBezTo>
                  <a:cubicBezTo>
                    <a:pt x="647" y="81"/>
                    <a:pt x="647" y="81"/>
                    <a:pt x="647" y="81"/>
                  </a:cubicBezTo>
                  <a:cubicBezTo>
                    <a:pt x="643" y="79"/>
                    <a:pt x="638" y="78"/>
                    <a:pt x="631" y="78"/>
                  </a:cubicBezTo>
                  <a:cubicBezTo>
                    <a:pt x="620" y="78"/>
                    <a:pt x="611" y="81"/>
                    <a:pt x="603" y="87"/>
                  </a:cubicBezTo>
                  <a:close/>
                  <a:moveTo>
                    <a:pt x="700" y="87"/>
                  </a:moveTo>
                  <a:cubicBezTo>
                    <a:pt x="692" y="93"/>
                    <a:pt x="689" y="101"/>
                    <a:pt x="689" y="111"/>
                  </a:cubicBezTo>
                  <a:cubicBezTo>
                    <a:pt x="689" y="119"/>
                    <a:pt x="692" y="126"/>
                    <a:pt x="697" y="132"/>
                  </a:cubicBezTo>
                  <a:cubicBezTo>
                    <a:pt x="703" y="137"/>
                    <a:pt x="712" y="142"/>
                    <a:pt x="725" y="147"/>
                  </a:cubicBezTo>
                  <a:cubicBezTo>
                    <a:pt x="738" y="151"/>
                    <a:pt x="746" y="154"/>
                    <a:pt x="748" y="157"/>
                  </a:cubicBezTo>
                  <a:cubicBezTo>
                    <a:pt x="754" y="161"/>
                    <a:pt x="756" y="167"/>
                    <a:pt x="756" y="173"/>
                  </a:cubicBezTo>
                  <a:cubicBezTo>
                    <a:pt x="756" y="180"/>
                    <a:pt x="753" y="186"/>
                    <a:pt x="748" y="191"/>
                  </a:cubicBezTo>
                  <a:cubicBezTo>
                    <a:pt x="742" y="196"/>
                    <a:pt x="735" y="198"/>
                    <a:pt x="727" y="198"/>
                  </a:cubicBezTo>
                  <a:cubicBezTo>
                    <a:pt x="719" y="198"/>
                    <a:pt x="711" y="196"/>
                    <a:pt x="704" y="191"/>
                  </a:cubicBezTo>
                  <a:cubicBezTo>
                    <a:pt x="698" y="186"/>
                    <a:pt x="693" y="179"/>
                    <a:pt x="691" y="172"/>
                  </a:cubicBezTo>
                  <a:cubicBezTo>
                    <a:pt x="690" y="169"/>
                    <a:pt x="689" y="168"/>
                    <a:pt x="688" y="168"/>
                  </a:cubicBezTo>
                  <a:cubicBezTo>
                    <a:pt x="687" y="168"/>
                    <a:pt x="686" y="168"/>
                    <a:pt x="686" y="170"/>
                  </a:cubicBezTo>
                  <a:cubicBezTo>
                    <a:pt x="686" y="172"/>
                    <a:pt x="687" y="176"/>
                    <a:pt x="688" y="182"/>
                  </a:cubicBezTo>
                  <a:cubicBezTo>
                    <a:pt x="690" y="187"/>
                    <a:pt x="691" y="189"/>
                    <a:pt x="691" y="190"/>
                  </a:cubicBezTo>
                  <a:cubicBezTo>
                    <a:pt x="691" y="193"/>
                    <a:pt x="692" y="195"/>
                    <a:pt x="692" y="196"/>
                  </a:cubicBezTo>
                  <a:cubicBezTo>
                    <a:pt x="693" y="197"/>
                    <a:pt x="693" y="198"/>
                    <a:pt x="694" y="198"/>
                  </a:cubicBezTo>
                  <a:cubicBezTo>
                    <a:pt x="697" y="200"/>
                    <a:pt x="701" y="202"/>
                    <a:pt x="707" y="203"/>
                  </a:cubicBezTo>
                  <a:cubicBezTo>
                    <a:pt x="712" y="204"/>
                    <a:pt x="717" y="205"/>
                    <a:pt x="722" y="205"/>
                  </a:cubicBezTo>
                  <a:cubicBezTo>
                    <a:pt x="734" y="205"/>
                    <a:pt x="745" y="201"/>
                    <a:pt x="753" y="194"/>
                  </a:cubicBezTo>
                  <a:cubicBezTo>
                    <a:pt x="761" y="187"/>
                    <a:pt x="765" y="178"/>
                    <a:pt x="765" y="167"/>
                  </a:cubicBezTo>
                  <a:cubicBezTo>
                    <a:pt x="765" y="150"/>
                    <a:pt x="754" y="139"/>
                    <a:pt x="732" y="131"/>
                  </a:cubicBezTo>
                  <a:cubicBezTo>
                    <a:pt x="721" y="128"/>
                    <a:pt x="714" y="125"/>
                    <a:pt x="711" y="124"/>
                  </a:cubicBezTo>
                  <a:cubicBezTo>
                    <a:pt x="708" y="122"/>
                    <a:pt x="705" y="120"/>
                    <a:pt x="703" y="117"/>
                  </a:cubicBezTo>
                  <a:cubicBezTo>
                    <a:pt x="700" y="113"/>
                    <a:pt x="699" y="109"/>
                    <a:pt x="699" y="104"/>
                  </a:cubicBezTo>
                  <a:cubicBezTo>
                    <a:pt x="699" y="98"/>
                    <a:pt x="701" y="94"/>
                    <a:pt x="705" y="90"/>
                  </a:cubicBezTo>
                  <a:cubicBezTo>
                    <a:pt x="709" y="86"/>
                    <a:pt x="715" y="84"/>
                    <a:pt x="721" y="84"/>
                  </a:cubicBezTo>
                  <a:cubicBezTo>
                    <a:pt x="729" y="84"/>
                    <a:pt x="736" y="86"/>
                    <a:pt x="743" y="90"/>
                  </a:cubicBezTo>
                  <a:cubicBezTo>
                    <a:pt x="750" y="95"/>
                    <a:pt x="754" y="100"/>
                    <a:pt x="756" y="106"/>
                  </a:cubicBezTo>
                  <a:cubicBezTo>
                    <a:pt x="757" y="109"/>
                    <a:pt x="758" y="111"/>
                    <a:pt x="759" y="111"/>
                  </a:cubicBezTo>
                  <a:cubicBezTo>
                    <a:pt x="760" y="111"/>
                    <a:pt x="761" y="110"/>
                    <a:pt x="761" y="108"/>
                  </a:cubicBezTo>
                  <a:cubicBezTo>
                    <a:pt x="761" y="107"/>
                    <a:pt x="761" y="106"/>
                    <a:pt x="760" y="104"/>
                  </a:cubicBezTo>
                  <a:cubicBezTo>
                    <a:pt x="759" y="95"/>
                    <a:pt x="759" y="95"/>
                    <a:pt x="759" y="95"/>
                  </a:cubicBezTo>
                  <a:cubicBezTo>
                    <a:pt x="758" y="90"/>
                    <a:pt x="758" y="87"/>
                    <a:pt x="758" y="86"/>
                  </a:cubicBezTo>
                  <a:cubicBezTo>
                    <a:pt x="758" y="83"/>
                    <a:pt x="757" y="81"/>
                    <a:pt x="756" y="82"/>
                  </a:cubicBezTo>
                  <a:cubicBezTo>
                    <a:pt x="755" y="82"/>
                    <a:pt x="755" y="82"/>
                    <a:pt x="755" y="82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753" y="84"/>
                    <a:pt x="752" y="84"/>
                    <a:pt x="751" y="84"/>
                  </a:cubicBezTo>
                  <a:cubicBezTo>
                    <a:pt x="751" y="84"/>
                    <a:pt x="750" y="84"/>
                    <a:pt x="750" y="84"/>
                  </a:cubicBezTo>
                  <a:cubicBezTo>
                    <a:pt x="743" y="81"/>
                    <a:pt x="743" y="81"/>
                    <a:pt x="743" y="81"/>
                  </a:cubicBezTo>
                  <a:cubicBezTo>
                    <a:pt x="739" y="79"/>
                    <a:pt x="734" y="78"/>
                    <a:pt x="727" y="78"/>
                  </a:cubicBezTo>
                  <a:cubicBezTo>
                    <a:pt x="716" y="78"/>
                    <a:pt x="707" y="81"/>
                    <a:pt x="700" y="87"/>
                  </a:cubicBezTo>
                  <a:close/>
                  <a:moveTo>
                    <a:pt x="808" y="88"/>
                  </a:moveTo>
                  <a:cubicBezTo>
                    <a:pt x="809" y="87"/>
                    <a:pt x="812" y="87"/>
                    <a:pt x="815" y="87"/>
                  </a:cubicBezTo>
                  <a:cubicBezTo>
                    <a:pt x="829" y="87"/>
                    <a:pt x="829" y="87"/>
                    <a:pt x="829" y="87"/>
                  </a:cubicBezTo>
                  <a:cubicBezTo>
                    <a:pt x="838" y="87"/>
                    <a:pt x="845" y="87"/>
                    <a:pt x="848" y="88"/>
                  </a:cubicBezTo>
                  <a:cubicBezTo>
                    <a:pt x="852" y="89"/>
                    <a:pt x="854" y="91"/>
                    <a:pt x="855" y="94"/>
                  </a:cubicBezTo>
                  <a:cubicBezTo>
                    <a:pt x="856" y="95"/>
                    <a:pt x="856" y="97"/>
                    <a:pt x="856" y="99"/>
                  </a:cubicBezTo>
                  <a:cubicBezTo>
                    <a:pt x="856" y="101"/>
                    <a:pt x="856" y="101"/>
                    <a:pt x="856" y="101"/>
                  </a:cubicBezTo>
                  <a:cubicBezTo>
                    <a:pt x="856" y="103"/>
                    <a:pt x="857" y="104"/>
                    <a:pt x="858" y="104"/>
                  </a:cubicBezTo>
                  <a:cubicBezTo>
                    <a:pt x="859" y="104"/>
                    <a:pt x="860" y="104"/>
                    <a:pt x="860" y="103"/>
                  </a:cubicBezTo>
                  <a:cubicBezTo>
                    <a:pt x="860" y="102"/>
                    <a:pt x="860" y="100"/>
                    <a:pt x="861" y="96"/>
                  </a:cubicBezTo>
                  <a:cubicBezTo>
                    <a:pt x="861" y="91"/>
                    <a:pt x="861" y="91"/>
                    <a:pt x="861" y="91"/>
                  </a:cubicBezTo>
                  <a:cubicBezTo>
                    <a:pt x="861" y="87"/>
                    <a:pt x="862" y="85"/>
                    <a:pt x="862" y="84"/>
                  </a:cubicBezTo>
                  <a:cubicBezTo>
                    <a:pt x="862" y="83"/>
                    <a:pt x="862" y="82"/>
                    <a:pt x="862" y="82"/>
                  </a:cubicBezTo>
                  <a:cubicBezTo>
                    <a:pt x="862" y="80"/>
                    <a:pt x="861" y="79"/>
                    <a:pt x="859" y="79"/>
                  </a:cubicBezTo>
                  <a:cubicBezTo>
                    <a:pt x="858" y="79"/>
                    <a:pt x="857" y="79"/>
                    <a:pt x="856" y="80"/>
                  </a:cubicBezTo>
                  <a:cubicBezTo>
                    <a:pt x="855" y="80"/>
                    <a:pt x="853" y="80"/>
                    <a:pt x="849" y="80"/>
                  </a:cubicBezTo>
                  <a:cubicBezTo>
                    <a:pt x="837" y="81"/>
                    <a:pt x="837" y="81"/>
                    <a:pt x="837" y="81"/>
                  </a:cubicBezTo>
                  <a:cubicBezTo>
                    <a:pt x="831" y="81"/>
                    <a:pt x="824" y="81"/>
                    <a:pt x="817" y="81"/>
                  </a:cubicBezTo>
                  <a:cubicBezTo>
                    <a:pt x="805" y="81"/>
                    <a:pt x="795" y="81"/>
                    <a:pt x="787" y="80"/>
                  </a:cubicBezTo>
                  <a:cubicBezTo>
                    <a:pt x="784" y="79"/>
                    <a:pt x="782" y="79"/>
                    <a:pt x="781" y="79"/>
                  </a:cubicBezTo>
                  <a:cubicBezTo>
                    <a:pt x="778" y="79"/>
                    <a:pt x="777" y="80"/>
                    <a:pt x="777" y="82"/>
                  </a:cubicBezTo>
                  <a:cubicBezTo>
                    <a:pt x="777" y="83"/>
                    <a:pt x="777" y="83"/>
                    <a:pt x="779" y="83"/>
                  </a:cubicBezTo>
                  <a:cubicBezTo>
                    <a:pt x="785" y="83"/>
                    <a:pt x="788" y="85"/>
                    <a:pt x="790" y="88"/>
                  </a:cubicBezTo>
                  <a:cubicBezTo>
                    <a:pt x="792" y="91"/>
                    <a:pt x="793" y="96"/>
                    <a:pt x="793" y="105"/>
                  </a:cubicBezTo>
                  <a:cubicBezTo>
                    <a:pt x="793" y="180"/>
                    <a:pt x="793" y="180"/>
                    <a:pt x="793" y="180"/>
                  </a:cubicBezTo>
                  <a:cubicBezTo>
                    <a:pt x="793" y="186"/>
                    <a:pt x="793" y="186"/>
                    <a:pt x="793" y="186"/>
                  </a:cubicBezTo>
                  <a:cubicBezTo>
                    <a:pt x="793" y="193"/>
                    <a:pt x="791" y="198"/>
                    <a:pt x="786" y="199"/>
                  </a:cubicBezTo>
                  <a:cubicBezTo>
                    <a:pt x="783" y="200"/>
                    <a:pt x="783" y="200"/>
                    <a:pt x="783" y="200"/>
                  </a:cubicBezTo>
                  <a:cubicBezTo>
                    <a:pt x="781" y="200"/>
                    <a:pt x="781" y="201"/>
                    <a:pt x="781" y="202"/>
                  </a:cubicBezTo>
                  <a:cubicBezTo>
                    <a:pt x="781" y="203"/>
                    <a:pt x="782" y="204"/>
                    <a:pt x="783" y="204"/>
                  </a:cubicBezTo>
                  <a:cubicBezTo>
                    <a:pt x="784" y="204"/>
                    <a:pt x="786" y="204"/>
                    <a:pt x="788" y="203"/>
                  </a:cubicBezTo>
                  <a:cubicBezTo>
                    <a:pt x="792" y="202"/>
                    <a:pt x="800" y="202"/>
                    <a:pt x="810" y="202"/>
                  </a:cubicBezTo>
                  <a:cubicBezTo>
                    <a:pt x="818" y="202"/>
                    <a:pt x="827" y="203"/>
                    <a:pt x="838" y="204"/>
                  </a:cubicBezTo>
                  <a:cubicBezTo>
                    <a:pt x="841" y="204"/>
                    <a:pt x="844" y="204"/>
                    <a:pt x="845" y="204"/>
                  </a:cubicBezTo>
                  <a:cubicBezTo>
                    <a:pt x="853" y="204"/>
                    <a:pt x="860" y="201"/>
                    <a:pt x="865" y="194"/>
                  </a:cubicBezTo>
                  <a:cubicBezTo>
                    <a:pt x="870" y="189"/>
                    <a:pt x="872" y="185"/>
                    <a:pt x="872" y="181"/>
                  </a:cubicBezTo>
                  <a:cubicBezTo>
                    <a:pt x="872" y="179"/>
                    <a:pt x="871" y="178"/>
                    <a:pt x="870" y="178"/>
                  </a:cubicBezTo>
                  <a:cubicBezTo>
                    <a:pt x="869" y="178"/>
                    <a:pt x="869" y="179"/>
                    <a:pt x="868" y="180"/>
                  </a:cubicBezTo>
                  <a:cubicBezTo>
                    <a:pt x="861" y="190"/>
                    <a:pt x="846" y="196"/>
                    <a:pt x="823" y="196"/>
                  </a:cubicBezTo>
                  <a:cubicBezTo>
                    <a:pt x="816" y="196"/>
                    <a:pt x="811" y="195"/>
                    <a:pt x="809" y="194"/>
                  </a:cubicBezTo>
                  <a:cubicBezTo>
                    <a:pt x="807" y="193"/>
                    <a:pt x="807" y="189"/>
                    <a:pt x="807" y="184"/>
                  </a:cubicBezTo>
                  <a:cubicBezTo>
                    <a:pt x="807" y="151"/>
                    <a:pt x="807" y="151"/>
                    <a:pt x="807" y="151"/>
                  </a:cubicBezTo>
                  <a:cubicBezTo>
                    <a:pt x="806" y="149"/>
                    <a:pt x="806" y="149"/>
                    <a:pt x="806" y="149"/>
                  </a:cubicBezTo>
                  <a:cubicBezTo>
                    <a:pt x="806" y="147"/>
                    <a:pt x="807" y="146"/>
                    <a:pt x="808" y="145"/>
                  </a:cubicBezTo>
                  <a:cubicBezTo>
                    <a:pt x="809" y="144"/>
                    <a:pt x="811" y="144"/>
                    <a:pt x="814" y="144"/>
                  </a:cubicBezTo>
                  <a:cubicBezTo>
                    <a:pt x="833" y="144"/>
                    <a:pt x="833" y="144"/>
                    <a:pt x="833" y="144"/>
                  </a:cubicBezTo>
                  <a:cubicBezTo>
                    <a:pt x="839" y="144"/>
                    <a:pt x="842" y="145"/>
                    <a:pt x="844" y="146"/>
                  </a:cubicBezTo>
                  <a:cubicBezTo>
                    <a:pt x="846" y="148"/>
                    <a:pt x="848" y="150"/>
                    <a:pt x="849" y="154"/>
                  </a:cubicBezTo>
                  <a:cubicBezTo>
                    <a:pt x="849" y="157"/>
                    <a:pt x="849" y="157"/>
                    <a:pt x="849" y="157"/>
                  </a:cubicBezTo>
                  <a:cubicBezTo>
                    <a:pt x="849" y="158"/>
                    <a:pt x="850" y="159"/>
                    <a:pt x="851" y="159"/>
                  </a:cubicBezTo>
                  <a:cubicBezTo>
                    <a:pt x="853" y="159"/>
                    <a:pt x="853" y="158"/>
                    <a:pt x="853" y="157"/>
                  </a:cubicBezTo>
                  <a:cubicBezTo>
                    <a:pt x="853" y="156"/>
                    <a:pt x="853" y="155"/>
                    <a:pt x="853" y="154"/>
                  </a:cubicBezTo>
                  <a:cubicBezTo>
                    <a:pt x="853" y="150"/>
                    <a:pt x="852" y="147"/>
                    <a:pt x="852" y="143"/>
                  </a:cubicBezTo>
                  <a:cubicBezTo>
                    <a:pt x="852" y="138"/>
                    <a:pt x="853" y="133"/>
                    <a:pt x="853" y="127"/>
                  </a:cubicBezTo>
                  <a:cubicBezTo>
                    <a:pt x="853" y="127"/>
                    <a:pt x="853" y="126"/>
                    <a:pt x="853" y="125"/>
                  </a:cubicBezTo>
                  <a:cubicBezTo>
                    <a:pt x="853" y="124"/>
                    <a:pt x="853" y="123"/>
                    <a:pt x="852" y="123"/>
                  </a:cubicBezTo>
                  <a:cubicBezTo>
                    <a:pt x="850" y="123"/>
                    <a:pt x="850" y="124"/>
                    <a:pt x="849" y="125"/>
                  </a:cubicBezTo>
                  <a:cubicBezTo>
                    <a:pt x="849" y="129"/>
                    <a:pt x="848" y="132"/>
                    <a:pt x="847" y="133"/>
                  </a:cubicBezTo>
                  <a:cubicBezTo>
                    <a:pt x="846" y="134"/>
                    <a:pt x="844" y="135"/>
                    <a:pt x="840" y="135"/>
                  </a:cubicBezTo>
                  <a:cubicBezTo>
                    <a:pt x="837" y="136"/>
                    <a:pt x="832" y="136"/>
                    <a:pt x="826" y="136"/>
                  </a:cubicBezTo>
                  <a:cubicBezTo>
                    <a:pt x="812" y="136"/>
                    <a:pt x="812" y="136"/>
                    <a:pt x="812" y="136"/>
                  </a:cubicBezTo>
                  <a:cubicBezTo>
                    <a:pt x="809" y="136"/>
                    <a:pt x="808" y="136"/>
                    <a:pt x="807" y="136"/>
                  </a:cubicBezTo>
                  <a:cubicBezTo>
                    <a:pt x="807" y="135"/>
                    <a:pt x="807" y="133"/>
                    <a:pt x="807" y="131"/>
                  </a:cubicBezTo>
                  <a:cubicBezTo>
                    <a:pt x="807" y="95"/>
                    <a:pt x="807" y="95"/>
                    <a:pt x="807" y="95"/>
                  </a:cubicBezTo>
                  <a:cubicBezTo>
                    <a:pt x="807" y="91"/>
                    <a:pt x="807" y="89"/>
                    <a:pt x="808" y="88"/>
                  </a:cubicBezTo>
                  <a:close/>
                  <a:moveTo>
                    <a:pt x="910" y="88"/>
                  </a:moveTo>
                  <a:cubicBezTo>
                    <a:pt x="912" y="87"/>
                    <a:pt x="914" y="87"/>
                    <a:pt x="918" y="87"/>
                  </a:cubicBezTo>
                  <a:cubicBezTo>
                    <a:pt x="932" y="87"/>
                    <a:pt x="932" y="87"/>
                    <a:pt x="932" y="87"/>
                  </a:cubicBezTo>
                  <a:cubicBezTo>
                    <a:pt x="941" y="87"/>
                    <a:pt x="947" y="87"/>
                    <a:pt x="951" y="88"/>
                  </a:cubicBezTo>
                  <a:cubicBezTo>
                    <a:pt x="954" y="89"/>
                    <a:pt x="956" y="91"/>
                    <a:pt x="957" y="94"/>
                  </a:cubicBezTo>
                  <a:cubicBezTo>
                    <a:pt x="958" y="95"/>
                    <a:pt x="959" y="97"/>
                    <a:pt x="959" y="99"/>
                  </a:cubicBezTo>
                  <a:cubicBezTo>
                    <a:pt x="959" y="101"/>
                    <a:pt x="959" y="101"/>
                    <a:pt x="959" y="101"/>
                  </a:cubicBezTo>
                  <a:cubicBezTo>
                    <a:pt x="959" y="103"/>
                    <a:pt x="959" y="104"/>
                    <a:pt x="960" y="104"/>
                  </a:cubicBezTo>
                  <a:cubicBezTo>
                    <a:pt x="961" y="104"/>
                    <a:pt x="962" y="104"/>
                    <a:pt x="962" y="103"/>
                  </a:cubicBezTo>
                  <a:cubicBezTo>
                    <a:pt x="963" y="102"/>
                    <a:pt x="963" y="100"/>
                    <a:pt x="963" y="96"/>
                  </a:cubicBezTo>
                  <a:cubicBezTo>
                    <a:pt x="964" y="91"/>
                    <a:pt x="964" y="91"/>
                    <a:pt x="964" y="91"/>
                  </a:cubicBezTo>
                  <a:cubicBezTo>
                    <a:pt x="964" y="87"/>
                    <a:pt x="964" y="85"/>
                    <a:pt x="964" y="84"/>
                  </a:cubicBezTo>
                  <a:cubicBezTo>
                    <a:pt x="964" y="83"/>
                    <a:pt x="965" y="82"/>
                    <a:pt x="965" y="82"/>
                  </a:cubicBezTo>
                  <a:cubicBezTo>
                    <a:pt x="965" y="80"/>
                    <a:pt x="964" y="79"/>
                    <a:pt x="962" y="79"/>
                  </a:cubicBezTo>
                  <a:cubicBezTo>
                    <a:pt x="961" y="79"/>
                    <a:pt x="960" y="79"/>
                    <a:pt x="958" y="80"/>
                  </a:cubicBezTo>
                  <a:cubicBezTo>
                    <a:pt x="957" y="80"/>
                    <a:pt x="955" y="80"/>
                    <a:pt x="952" y="80"/>
                  </a:cubicBezTo>
                  <a:cubicBezTo>
                    <a:pt x="939" y="81"/>
                    <a:pt x="939" y="81"/>
                    <a:pt x="939" y="81"/>
                  </a:cubicBezTo>
                  <a:cubicBezTo>
                    <a:pt x="933" y="81"/>
                    <a:pt x="927" y="81"/>
                    <a:pt x="920" y="81"/>
                  </a:cubicBezTo>
                  <a:cubicBezTo>
                    <a:pt x="908" y="81"/>
                    <a:pt x="897" y="81"/>
                    <a:pt x="889" y="80"/>
                  </a:cubicBezTo>
                  <a:cubicBezTo>
                    <a:pt x="886" y="79"/>
                    <a:pt x="884" y="79"/>
                    <a:pt x="883" y="79"/>
                  </a:cubicBezTo>
                  <a:cubicBezTo>
                    <a:pt x="880" y="79"/>
                    <a:pt x="879" y="80"/>
                    <a:pt x="879" y="82"/>
                  </a:cubicBezTo>
                  <a:cubicBezTo>
                    <a:pt x="879" y="83"/>
                    <a:pt x="880" y="83"/>
                    <a:pt x="881" y="83"/>
                  </a:cubicBezTo>
                  <a:cubicBezTo>
                    <a:pt x="887" y="83"/>
                    <a:pt x="891" y="85"/>
                    <a:pt x="892" y="88"/>
                  </a:cubicBezTo>
                  <a:cubicBezTo>
                    <a:pt x="894" y="91"/>
                    <a:pt x="895" y="96"/>
                    <a:pt x="895" y="105"/>
                  </a:cubicBezTo>
                  <a:cubicBezTo>
                    <a:pt x="895" y="180"/>
                    <a:pt x="895" y="180"/>
                    <a:pt x="895" y="180"/>
                  </a:cubicBezTo>
                  <a:cubicBezTo>
                    <a:pt x="895" y="186"/>
                    <a:pt x="895" y="186"/>
                    <a:pt x="895" y="186"/>
                  </a:cubicBezTo>
                  <a:cubicBezTo>
                    <a:pt x="895" y="193"/>
                    <a:pt x="893" y="198"/>
                    <a:pt x="889" y="199"/>
                  </a:cubicBezTo>
                  <a:cubicBezTo>
                    <a:pt x="885" y="200"/>
                    <a:pt x="885" y="200"/>
                    <a:pt x="885" y="200"/>
                  </a:cubicBezTo>
                  <a:cubicBezTo>
                    <a:pt x="884" y="200"/>
                    <a:pt x="883" y="201"/>
                    <a:pt x="883" y="202"/>
                  </a:cubicBezTo>
                  <a:cubicBezTo>
                    <a:pt x="883" y="203"/>
                    <a:pt x="884" y="204"/>
                    <a:pt x="886" y="204"/>
                  </a:cubicBezTo>
                  <a:cubicBezTo>
                    <a:pt x="887" y="204"/>
                    <a:pt x="888" y="204"/>
                    <a:pt x="890" y="203"/>
                  </a:cubicBezTo>
                  <a:cubicBezTo>
                    <a:pt x="895" y="202"/>
                    <a:pt x="902" y="202"/>
                    <a:pt x="913" y="202"/>
                  </a:cubicBezTo>
                  <a:cubicBezTo>
                    <a:pt x="920" y="202"/>
                    <a:pt x="929" y="203"/>
                    <a:pt x="941" y="204"/>
                  </a:cubicBezTo>
                  <a:cubicBezTo>
                    <a:pt x="944" y="204"/>
                    <a:pt x="946" y="204"/>
                    <a:pt x="948" y="204"/>
                  </a:cubicBezTo>
                  <a:cubicBezTo>
                    <a:pt x="956" y="204"/>
                    <a:pt x="962" y="201"/>
                    <a:pt x="968" y="194"/>
                  </a:cubicBezTo>
                  <a:cubicBezTo>
                    <a:pt x="972" y="189"/>
                    <a:pt x="974" y="185"/>
                    <a:pt x="974" y="181"/>
                  </a:cubicBezTo>
                  <a:cubicBezTo>
                    <a:pt x="974" y="179"/>
                    <a:pt x="974" y="178"/>
                    <a:pt x="972" y="178"/>
                  </a:cubicBezTo>
                  <a:cubicBezTo>
                    <a:pt x="972" y="178"/>
                    <a:pt x="971" y="179"/>
                    <a:pt x="970" y="180"/>
                  </a:cubicBezTo>
                  <a:cubicBezTo>
                    <a:pt x="964" y="190"/>
                    <a:pt x="949" y="196"/>
                    <a:pt x="925" y="196"/>
                  </a:cubicBezTo>
                  <a:cubicBezTo>
                    <a:pt x="918" y="196"/>
                    <a:pt x="913" y="195"/>
                    <a:pt x="912" y="194"/>
                  </a:cubicBezTo>
                  <a:cubicBezTo>
                    <a:pt x="910" y="193"/>
                    <a:pt x="909" y="189"/>
                    <a:pt x="909" y="184"/>
                  </a:cubicBezTo>
                  <a:cubicBezTo>
                    <a:pt x="909" y="151"/>
                    <a:pt x="909" y="151"/>
                    <a:pt x="909" y="151"/>
                  </a:cubicBezTo>
                  <a:cubicBezTo>
                    <a:pt x="909" y="149"/>
                    <a:pt x="909" y="149"/>
                    <a:pt x="909" y="149"/>
                  </a:cubicBezTo>
                  <a:cubicBezTo>
                    <a:pt x="909" y="147"/>
                    <a:pt x="909" y="146"/>
                    <a:pt x="910" y="145"/>
                  </a:cubicBezTo>
                  <a:cubicBezTo>
                    <a:pt x="911" y="144"/>
                    <a:pt x="913" y="144"/>
                    <a:pt x="916" y="144"/>
                  </a:cubicBezTo>
                  <a:cubicBezTo>
                    <a:pt x="936" y="144"/>
                    <a:pt x="936" y="144"/>
                    <a:pt x="936" y="144"/>
                  </a:cubicBezTo>
                  <a:cubicBezTo>
                    <a:pt x="941" y="144"/>
                    <a:pt x="945" y="145"/>
                    <a:pt x="947" y="146"/>
                  </a:cubicBezTo>
                  <a:cubicBezTo>
                    <a:pt x="949" y="148"/>
                    <a:pt x="950" y="150"/>
                    <a:pt x="951" y="154"/>
                  </a:cubicBezTo>
                  <a:cubicBezTo>
                    <a:pt x="951" y="157"/>
                    <a:pt x="951" y="157"/>
                    <a:pt x="951" y="157"/>
                  </a:cubicBezTo>
                  <a:cubicBezTo>
                    <a:pt x="952" y="158"/>
                    <a:pt x="952" y="159"/>
                    <a:pt x="954" y="159"/>
                  </a:cubicBezTo>
                  <a:cubicBezTo>
                    <a:pt x="955" y="159"/>
                    <a:pt x="955" y="158"/>
                    <a:pt x="955" y="157"/>
                  </a:cubicBezTo>
                  <a:cubicBezTo>
                    <a:pt x="955" y="156"/>
                    <a:pt x="955" y="155"/>
                    <a:pt x="955" y="154"/>
                  </a:cubicBezTo>
                  <a:cubicBezTo>
                    <a:pt x="955" y="150"/>
                    <a:pt x="955" y="147"/>
                    <a:pt x="955" y="143"/>
                  </a:cubicBezTo>
                  <a:cubicBezTo>
                    <a:pt x="955" y="138"/>
                    <a:pt x="955" y="133"/>
                    <a:pt x="956" y="127"/>
                  </a:cubicBezTo>
                  <a:cubicBezTo>
                    <a:pt x="956" y="127"/>
                    <a:pt x="956" y="126"/>
                    <a:pt x="956" y="125"/>
                  </a:cubicBezTo>
                  <a:cubicBezTo>
                    <a:pt x="956" y="124"/>
                    <a:pt x="955" y="123"/>
                    <a:pt x="954" y="123"/>
                  </a:cubicBezTo>
                  <a:cubicBezTo>
                    <a:pt x="953" y="123"/>
                    <a:pt x="952" y="124"/>
                    <a:pt x="952" y="125"/>
                  </a:cubicBezTo>
                  <a:cubicBezTo>
                    <a:pt x="951" y="129"/>
                    <a:pt x="950" y="132"/>
                    <a:pt x="949" y="133"/>
                  </a:cubicBezTo>
                  <a:cubicBezTo>
                    <a:pt x="948" y="134"/>
                    <a:pt x="946" y="135"/>
                    <a:pt x="943" y="135"/>
                  </a:cubicBezTo>
                  <a:cubicBezTo>
                    <a:pt x="939" y="136"/>
                    <a:pt x="934" y="136"/>
                    <a:pt x="928" y="136"/>
                  </a:cubicBezTo>
                  <a:cubicBezTo>
                    <a:pt x="914" y="136"/>
                    <a:pt x="914" y="136"/>
                    <a:pt x="914" y="136"/>
                  </a:cubicBezTo>
                  <a:cubicBezTo>
                    <a:pt x="912" y="136"/>
                    <a:pt x="910" y="136"/>
                    <a:pt x="910" y="136"/>
                  </a:cubicBezTo>
                  <a:cubicBezTo>
                    <a:pt x="909" y="135"/>
                    <a:pt x="909" y="133"/>
                    <a:pt x="909" y="131"/>
                  </a:cubicBezTo>
                  <a:cubicBezTo>
                    <a:pt x="909" y="95"/>
                    <a:pt x="909" y="95"/>
                    <a:pt x="909" y="95"/>
                  </a:cubicBezTo>
                  <a:cubicBezTo>
                    <a:pt x="909" y="91"/>
                    <a:pt x="909" y="89"/>
                    <a:pt x="910" y="88"/>
                  </a:cubicBezTo>
                  <a:close/>
                  <a:moveTo>
                    <a:pt x="32" y="6"/>
                  </a:moveTo>
                  <a:cubicBezTo>
                    <a:pt x="33" y="5"/>
                    <a:pt x="35" y="5"/>
                    <a:pt x="39" y="5"/>
                  </a:cubicBezTo>
                  <a:cubicBezTo>
                    <a:pt x="42" y="5"/>
                    <a:pt x="44" y="5"/>
                    <a:pt x="46" y="7"/>
                  </a:cubicBezTo>
                  <a:cubicBezTo>
                    <a:pt x="47" y="8"/>
                    <a:pt x="48" y="9"/>
                    <a:pt x="49" y="12"/>
                  </a:cubicBezTo>
                  <a:cubicBezTo>
                    <a:pt x="49" y="13"/>
                    <a:pt x="50" y="13"/>
                    <a:pt x="50" y="13"/>
                  </a:cubicBezTo>
                  <a:cubicBezTo>
                    <a:pt x="51" y="13"/>
                    <a:pt x="51" y="13"/>
                    <a:pt x="51" y="12"/>
                  </a:cubicBezTo>
                  <a:cubicBezTo>
                    <a:pt x="51" y="11"/>
                    <a:pt x="51" y="10"/>
                    <a:pt x="51" y="9"/>
                  </a:cubicBezTo>
                  <a:cubicBezTo>
                    <a:pt x="51" y="7"/>
                    <a:pt x="51" y="6"/>
                    <a:pt x="51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48" y="1"/>
                  </a:cubicBezTo>
                  <a:cubicBezTo>
                    <a:pt x="48" y="1"/>
                    <a:pt x="47" y="1"/>
                    <a:pt x="46" y="1"/>
                  </a:cubicBezTo>
                  <a:cubicBezTo>
                    <a:pt x="39" y="1"/>
                    <a:pt x="32" y="2"/>
                    <a:pt x="26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6"/>
                    <a:pt x="0" y="16"/>
                    <a:pt x="1" y="16"/>
                  </a:cubicBezTo>
                  <a:cubicBezTo>
                    <a:pt x="2" y="16"/>
                    <a:pt x="2" y="16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1"/>
                    <a:pt x="4" y="9"/>
                    <a:pt x="5" y="8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9" y="5"/>
                    <a:pt x="13" y="5"/>
                    <a:pt x="18" y="5"/>
                  </a:cubicBezTo>
                  <a:cubicBezTo>
                    <a:pt x="20" y="5"/>
                    <a:pt x="21" y="6"/>
                    <a:pt x="21" y="8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7"/>
                    <a:pt x="21" y="49"/>
                    <a:pt x="20" y="50"/>
                  </a:cubicBezTo>
                  <a:cubicBezTo>
                    <a:pt x="19" y="51"/>
                    <a:pt x="17" y="52"/>
                    <a:pt x="15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4"/>
                  </a:cubicBezTo>
                  <a:cubicBezTo>
                    <a:pt x="13" y="54"/>
                    <a:pt x="14" y="55"/>
                    <a:pt x="14" y="55"/>
                  </a:cubicBezTo>
                  <a:cubicBezTo>
                    <a:pt x="15" y="55"/>
                    <a:pt x="15" y="55"/>
                    <a:pt x="16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6" y="54"/>
                    <a:pt x="27" y="54"/>
                    <a:pt x="29" y="54"/>
                  </a:cubicBezTo>
                  <a:cubicBezTo>
                    <a:pt x="29" y="54"/>
                    <a:pt x="30" y="54"/>
                    <a:pt x="30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40" y="54"/>
                    <a:pt x="40" y="54"/>
                    <a:pt x="40" y="53"/>
                  </a:cubicBezTo>
                  <a:cubicBezTo>
                    <a:pt x="40" y="53"/>
                    <a:pt x="40" y="52"/>
                    <a:pt x="39" y="52"/>
                  </a:cubicBezTo>
                  <a:cubicBezTo>
                    <a:pt x="36" y="52"/>
                    <a:pt x="33" y="51"/>
                    <a:pt x="32" y="49"/>
                  </a:cubicBezTo>
                  <a:cubicBezTo>
                    <a:pt x="31" y="47"/>
                    <a:pt x="30" y="44"/>
                    <a:pt x="30" y="4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8"/>
                    <a:pt x="31" y="6"/>
                    <a:pt x="32" y="6"/>
                  </a:cubicBezTo>
                  <a:close/>
                  <a:moveTo>
                    <a:pt x="108" y="28"/>
                  </a:moveTo>
                  <a:cubicBezTo>
                    <a:pt x="108" y="29"/>
                    <a:pt x="108" y="31"/>
                    <a:pt x="108" y="33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3" y="52"/>
                  </a:cubicBezTo>
                  <a:cubicBezTo>
                    <a:pt x="103" y="52"/>
                    <a:pt x="102" y="53"/>
                    <a:pt x="102" y="53"/>
                  </a:cubicBezTo>
                  <a:cubicBezTo>
                    <a:pt x="102" y="54"/>
                    <a:pt x="103" y="54"/>
                    <a:pt x="104" y="54"/>
                  </a:cubicBezTo>
                  <a:cubicBezTo>
                    <a:pt x="104" y="54"/>
                    <a:pt x="105" y="54"/>
                    <a:pt x="107" y="54"/>
                  </a:cubicBezTo>
                  <a:cubicBezTo>
                    <a:pt x="109" y="54"/>
                    <a:pt x="111" y="54"/>
                    <a:pt x="113" y="54"/>
                  </a:cubicBezTo>
                  <a:cubicBezTo>
                    <a:pt x="116" y="54"/>
                    <a:pt x="118" y="54"/>
                    <a:pt x="121" y="54"/>
                  </a:cubicBezTo>
                  <a:cubicBezTo>
                    <a:pt x="123" y="54"/>
                    <a:pt x="124" y="54"/>
                    <a:pt x="124" y="54"/>
                  </a:cubicBezTo>
                  <a:cubicBezTo>
                    <a:pt x="126" y="54"/>
                    <a:pt x="126" y="54"/>
                    <a:pt x="126" y="53"/>
                  </a:cubicBezTo>
                  <a:cubicBezTo>
                    <a:pt x="126" y="53"/>
                    <a:pt x="126" y="52"/>
                    <a:pt x="125" y="52"/>
                  </a:cubicBezTo>
                  <a:cubicBezTo>
                    <a:pt x="122" y="52"/>
                    <a:pt x="120" y="51"/>
                    <a:pt x="119" y="50"/>
                  </a:cubicBezTo>
                  <a:cubicBezTo>
                    <a:pt x="118" y="48"/>
                    <a:pt x="117" y="46"/>
                    <a:pt x="117" y="42"/>
                  </a:cubicBezTo>
                  <a:cubicBezTo>
                    <a:pt x="117" y="9"/>
                    <a:pt x="117" y="9"/>
                    <a:pt x="117" y="9"/>
                  </a:cubicBezTo>
                  <a:cubicBezTo>
                    <a:pt x="117" y="5"/>
                    <a:pt x="119" y="3"/>
                    <a:pt x="122" y="3"/>
                  </a:cubicBezTo>
                  <a:cubicBezTo>
                    <a:pt x="123" y="3"/>
                    <a:pt x="123" y="2"/>
                    <a:pt x="123" y="2"/>
                  </a:cubicBezTo>
                  <a:cubicBezTo>
                    <a:pt x="123" y="1"/>
                    <a:pt x="122" y="1"/>
                    <a:pt x="122" y="1"/>
                  </a:cubicBezTo>
                  <a:cubicBezTo>
                    <a:pt x="121" y="1"/>
                    <a:pt x="119" y="1"/>
                    <a:pt x="117" y="1"/>
                  </a:cubicBezTo>
                  <a:cubicBezTo>
                    <a:pt x="114" y="1"/>
                    <a:pt x="112" y="1"/>
                    <a:pt x="111" y="1"/>
                  </a:cubicBezTo>
                  <a:cubicBezTo>
                    <a:pt x="108" y="1"/>
                    <a:pt x="106" y="1"/>
                    <a:pt x="104" y="1"/>
                  </a:cubicBezTo>
                  <a:cubicBezTo>
                    <a:pt x="103" y="1"/>
                    <a:pt x="102" y="1"/>
                    <a:pt x="101" y="1"/>
                  </a:cubicBezTo>
                  <a:cubicBezTo>
                    <a:pt x="100" y="1"/>
                    <a:pt x="100" y="1"/>
                    <a:pt x="100" y="2"/>
                  </a:cubicBezTo>
                  <a:cubicBezTo>
                    <a:pt x="100" y="2"/>
                    <a:pt x="100" y="3"/>
                    <a:pt x="101" y="3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6" y="4"/>
                    <a:pt x="108" y="6"/>
                    <a:pt x="108" y="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20"/>
                    <a:pt x="108" y="22"/>
                    <a:pt x="108" y="23"/>
                  </a:cubicBezTo>
                  <a:cubicBezTo>
                    <a:pt x="107" y="23"/>
                    <a:pt x="106" y="24"/>
                    <a:pt x="105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5" y="24"/>
                    <a:pt x="83" y="24"/>
                    <a:pt x="83" y="23"/>
                  </a:cubicBezTo>
                  <a:cubicBezTo>
                    <a:pt x="83" y="23"/>
                    <a:pt x="82" y="21"/>
                    <a:pt x="82" y="18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2" y="5"/>
                    <a:pt x="84" y="3"/>
                    <a:pt x="87" y="3"/>
                  </a:cubicBezTo>
                  <a:cubicBezTo>
                    <a:pt x="88" y="3"/>
                    <a:pt x="88" y="2"/>
                    <a:pt x="88" y="2"/>
                  </a:cubicBezTo>
                  <a:cubicBezTo>
                    <a:pt x="88" y="1"/>
                    <a:pt x="88" y="1"/>
                    <a:pt x="87" y="1"/>
                  </a:cubicBezTo>
                  <a:cubicBezTo>
                    <a:pt x="86" y="1"/>
                    <a:pt x="84" y="1"/>
                    <a:pt x="82" y="1"/>
                  </a:cubicBezTo>
                  <a:cubicBezTo>
                    <a:pt x="79" y="1"/>
                    <a:pt x="77" y="1"/>
                    <a:pt x="76" y="1"/>
                  </a:cubicBezTo>
                  <a:cubicBezTo>
                    <a:pt x="74" y="1"/>
                    <a:pt x="71" y="1"/>
                    <a:pt x="69" y="1"/>
                  </a:cubicBezTo>
                  <a:cubicBezTo>
                    <a:pt x="68" y="1"/>
                    <a:pt x="67" y="1"/>
                    <a:pt x="66" y="1"/>
                  </a:cubicBezTo>
                  <a:cubicBezTo>
                    <a:pt x="66" y="1"/>
                    <a:pt x="65" y="1"/>
                    <a:pt x="65" y="2"/>
                  </a:cubicBezTo>
                  <a:cubicBezTo>
                    <a:pt x="65" y="2"/>
                    <a:pt x="66" y="3"/>
                    <a:pt x="66" y="3"/>
                  </a:cubicBezTo>
                  <a:cubicBezTo>
                    <a:pt x="69" y="3"/>
                    <a:pt x="71" y="4"/>
                    <a:pt x="72" y="5"/>
                  </a:cubicBezTo>
                  <a:cubicBezTo>
                    <a:pt x="73" y="6"/>
                    <a:pt x="73" y="7"/>
                    <a:pt x="73" y="9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6"/>
                    <a:pt x="73" y="48"/>
                    <a:pt x="72" y="50"/>
                  </a:cubicBezTo>
                  <a:cubicBezTo>
                    <a:pt x="72" y="51"/>
                    <a:pt x="70" y="52"/>
                    <a:pt x="69" y="52"/>
                  </a:cubicBezTo>
                  <a:cubicBezTo>
                    <a:pt x="68" y="52"/>
                    <a:pt x="68" y="53"/>
                    <a:pt x="68" y="53"/>
                  </a:cubicBezTo>
                  <a:cubicBezTo>
                    <a:pt x="68" y="54"/>
                    <a:pt x="68" y="54"/>
                    <a:pt x="69" y="54"/>
                  </a:cubicBezTo>
                  <a:cubicBezTo>
                    <a:pt x="69" y="54"/>
                    <a:pt x="70" y="54"/>
                    <a:pt x="72" y="54"/>
                  </a:cubicBezTo>
                  <a:cubicBezTo>
                    <a:pt x="74" y="54"/>
                    <a:pt x="77" y="54"/>
                    <a:pt x="78" y="54"/>
                  </a:cubicBezTo>
                  <a:cubicBezTo>
                    <a:pt x="81" y="54"/>
                    <a:pt x="84" y="54"/>
                    <a:pt x="87" y="54"/>
                  </a:cubicBezTo>
                  <a:cubicBezTo>
                    <a:pt x="88" y="54"/>
                    <a:pt x="89" y="54"/>
                    <a:pt x="89" y="54"/>
                  </a:cubicBezTo>
                  <a:cubicBezTo>
                    <a:pt x="91" y="54"/>
                    <a:pt x="91" y="54"/>
                    <a:pt x="91" y="53"/>
                  </a:cubicBezTo>
                  <a:cubicBezTo>
                    <a:pt x="91" y="53"/>
                    <a:pt x="91" y="52"/>
                    <a:pt x="90" y="52"/>
                  </a:cubicBezTo>
                  <a:cubicBezTo>
                    <a:pt x="87" y="52"/>
                    <a:pt x="85" y="51"/>
                    <a:pt x="84" y="50"/>
                  </a:cubicBezTo>
                  <a:cubicBezTo>
                    <a:pt x="83" y="48"/>
                    <a:pt x="82" y="46"/>
                    <a:pt x="82" y="42"/>
                  </a:cubicBezTo>
                  <a:cubicBezTo>
                    <a:pt x="82" y="32"/>
                    <a:pt x="82" y="32"/>
                    <a:pt x="82" y="32"/>
                  </a:cubicBezTo>
                  <a:cubicBezTo>
                    <a:pt x="82" y="30"/>
                    <a:pt x="83" y="29"/>
                    <a:pt x="83" y="28"/>
                  </a:cubicBezTo>
                  <a:cubicBezTo>
                    <a:pt x="83" y="28"/>
                    <a:pt x="85" y="28"/>
                    <a:pt x="86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6" y="28"/>
                    <a:pt x="107" y="28"/>
                    <a:pt x="108" y="28"/>
                  </a:cubicBezTo>
                  <a:close/>
                  <a:moveTo>
                    <a:pt x="157" y="8"/>
                  </a:moveTo>
                  <a:cubicBezTo>
                    <a:pt x="157" y="6"/>
                    <a:pt x="157" y="5"/>
                    <a:pt x="159" y="4"/>
                  </a:cubicBezTo>
                  <a:cubicBezTo>
                    <a:pt x="161" y="4"/>
                    <a:pt x="161" y="4"/>
                    <a:pt x="161" y="4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70" y="4"/>
                    <a:pt x="173" y="5"/>
                    <a:pt x="175" y="6"/>
                  </a:cubicBezTo>
                  <a:cubicBezTo>
                    <a:pt x="177" y="7"/>
                    <a:pt x="178" y="9"/>
                    <a:pt x="178" y="11"/>
                  </a:cubicBezTo>
                  <a:cubicBezTo>
                    <a:pt x="178" y="13"/>
                    <a:pt x="178" y="13"/>
                    <a:pt x="179" y="13"/>
                  </a:cubicBezTo>
                  <a:cubicBezTo>
                    <a:pt x="180" y="13"/>
                    <a:pt x="180" y="12"/>
                    <a:pt x="180" y="10"/>
                  </a:cubicBezTo>
                  <a:cubicBezTo>
                    <a:pt x="180" y="9"/>
                    <a:pt x="180" y="8"/>
                    <a:pt x="180" y="5"/>
                  </a:cubicBezTo>
                  <a:cubicBezTo>
                    <a:pt x="180" y="4"/>
                    <a:pt x="180" y="3"/>
                    <a:pt x="180" y="2"/>
                  </a:cubicBezTo>
                  <a:cubicBezTo>
                    <a:pt x="180" y="1"/>
                    <a:pt x="179" y="1"/>
                    <a:pt x="179" y="1"/>
                  </a:cubicBezTo>
                  <a:cubicBezTo>
                    <a:pt x="179" y="1"/>
                    <a:pt x="178" y="1"/>
                    <a:pt x="178" y="1"/>
                  </a:cubicBezTo>
                  <a:cubicBezTo>
                    <a:pt x="176" y="1"/>
                    <a:pt x="171" y="1"/>
                    <a:pt x="163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3" y="1"/>
                    <a:pt x="142" y="1"/>
                    <a:pt x="142" y="1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40" y="1"/>
                    <a:pt x="140" y="1"/>
                    <a:pt x="140" y="2"/>
                  </a:cubicBezTo>
                  <a:cubicBezTo>
                    <a:pt x="140" y="2"/>
                    <a:pt x="140" y="3"/>
                    <a:pt x="141" y="3"/>
                  </a:cubicBezTo>
                  <a:cubicBezTo>
                    <a:pt x="144" y="3"/>
                    <a:pt x="145" y="4"/>
                    <a:pt x="146" y="5"/>
                  </a:cubicBezTo>
                  <a:cubicBezTo>
                    <a:pt x="147" y="6"/>
                    <a:pt x="148" y="8"/>
                    <a:pt x="148" y="11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8" y="44"/>
                    <a:pt x="148" y="46"/>
                    <a:pt x="147" y="47"/>
                  </a:cubicBezTo>
                  <a:cubicBezTo>
                    <a:pt x="147" y="49"/>
                    <a:pt x="147" y="50"/>
                    <a:pt x="146" y="51"/>
                  </a:cubicBezTo>
                  <a:cubicBezTo>
                    <a:pt x="146" y="51"/>
                    <a:pt x="145" y="52"/>
                    <a:pt x="143" y="52"/>
                  </a:cubicBezTo>
                  <a:cubicBezTo>
                    <a:pt x="143" y="53"/>
                    <a:pt x="142" y="53"/>
                    <a:pt x="142" y="54"/>
                  </a:cubicBezTo>
                  <a:cubicBezTo>
                    <a:pt x="142" y="54"/>
                    <a:pt x="143" y="54"/>
                    <a:pt x="143" y="54"/>
                  </a:cubicBezTo>
                  <a:cubicBezTo>
                    <a:pt x="144" y="54"/>
                    <a:pt x="145" y="54"/>
                    <a:pt x="146" y="54"/>
                  </a:cubicBezTo>
                  <a:cubicBezTo>
                    <a:pt x="149" y="54"/>
                    <a:pt x="152" y="54"/>
                    <a:pt x="154" y="54"/>
                  </a:cubicBezTo>
                  <a:cubicBezTo>
                    <a:pt x="157" y="54"/>
                    <a:pt x="159" y="54"/>
                    <a:pt x="161" y="54"/>
                  </a:cubicBezTo>
                  <a:cubicBezTo>
                    <a:pt x="165" y="55"/>
                    <a:pt x="165" y="55"/>
                    <a:pt x="165" y="55"/>
                  </a:cubicBezTo>
                  <a:cubicBezTo>
                    <a:pt x="167" y="55"/>
                    <a:pt x="169" y="55"/>
                    <a:pt x="171" y="55"/>
                  </a:cubicBezTo>
                  <a:cubicBezTo>
                    <a:pt x="174" y="55"/>
                    <a:pt x="176" y="54"/>
                    <a:pt x="178" y="54"/>
                  </a:cubicBezTo>
                  <a:cubicBezTo>
                    <a:pt x="179" y="53"/>
                    <a:pt x="181" y="51"/>
                    <a:pt x="182" y="49"/>
                  </a:cubicBezTo>
                  <a:cubicBezTo>
                    <a:pt x="183" y="47"/>
                    <a:pt x="184" y="44"/>
                    <a:pt x="184" y="42"/>
                  </a:cubicBezTo>
                  <a:cubicBezTo>
                    <a:pt x="184" y="42"/>
                    <a:pt x="184" y="41"/>
                    <a:pt x="184" y="41"/>
                  </a:cubicBezTo>
                  <a:cubicBezTo>
                    <a:pt x="184" y="41"/>
                    <a:pt x="183" y="41"/>
                    <a:pt x="183" y="41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79" y="48"/>
                    <a:pt x="172" y="51"/>
                    <a:pt x="162" y="51"/>
                  </a:cubicBezTo>
                  <a:cubicBezTo>
                    <a:pt x="161" y="51"/>
                    <a:pt x="160" y="51"/>
                    <a:pt x="159" y="50"/>
                  </a:cubicBezTo>
                  <a:cubicBezTo>
                    <a:pt x="159" y="50"/>
                    <a:pt x="158" y="49"/>
                    <a:pt x="158" y="48"/>
                  </a:cubicBezTo>
                  <a:cubicBezTo>
                    <a:pt x="157" y="46"/>
                    <a:pt x="157" y="44"/>
                    <a:pt x="157" y="40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57" y="34"/>
                    <a:pt x="157" y="32"/>
                    <a:pt x="157" y="30"/>
                  </a:cubicBezTo>
                  <a:cubicBezTo>
                    <a:pt x="157" y="29"/>
                    <a:pt x="157" y="28"/>
                    <a:pt x="158" y="28"/>
                  </a:cubicBezTo>
                  <a:cubicBezTo>
                    <a:pt x="158" y="28"/>
                    <a:pt x="159" y="28"/>
                    <a:pt x="160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6" y="28"/>
                    <a:pt x="168" y="28"/>
                    <a:pt x="169" y="28"/>
                  </a:cubicBezTo>
                  <a:cubicBezTo>
                    <a:pt x="170" y="28"/>
                    <a:pt x="170" y="28"/>
                    <a:pt x="171" y="29"/>
                  </a:cubicBezTo>
                  <a:cubicBezTo>
                    <a:pt x="172" y="30"/>
                    <a:pt x="173" y="32"/>
                    <a:pt x="173" y="34"/>
                  </a:cubicBezTo>
                  <a:cubicBezTo>
                    <a:pt x="174" y="35"/>
                    <a:pt x="174" y="36"/>
                    <a:pt x="175" y="36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1"/>
                    <a:pt x="175" y="29"/>
                    <a:pt x="175" y="27"/>
                  </a:cubicBezTo>
                  <a:cubicBezTo>
                    <a:pt x="175" y="24"/>
                    <a:pt x="175" y="22"/>
                    <a:pt x="175" y="21"/>
                  </a:cubicBezTo>
                  <a:cubicBezTo>
                    <a:pt x="175" y="21"/>
                    <a:pt x="175" y="20"/>
                    <a:pt x="175" y="20"/>
                  </a:cubicBezTo>
                  <a:cubicBezTo>
                    <a:pt x="175" y="19"/>
                    <a:pt x="175" y="18"/>
                    <a:pt x="175" y="18"/>
                  </a:cubicBezTo>
                  <a:cubicBezTo>
                    <a:pt x="175" y="17"/>
                    <a:pt x="175" y="17"/>
                    <a:pt x="174" y="17"/>
                  </a:cubicBezTo>
                  <a:cubicBezTo>
                    <a:pt x="174" y="17"/>
                    <a:pt x="173" y="17"/>
                    <a:pt x="173" y="18"/>
                  </a:cubicBezTo>
                  <a:cubicBezTo>
                    <a:pt x="172" y="20"/>
                    <a:pt x="172" y="20"/>
                    <a:pt x="172" y="20"/>
                  </a:cubicBezTo>
                  <a:cubicBezTo>
                    <a:pt x="171" y="22"/>
                    <a:pt x="169" y="24"/>
                    <a:pt x="166" y="24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59" y="24"/>
                    <a:pt x="158" y="24"/>
                    <a:pt x="157" y="23"/>
                  </a:cubicBezTo>
                  <a:cubicBezTo>
                    <a:pt x="157" y="22"/>
                    <a:pt x="157" y="21"/>
                    <a:pt x="157" y="18"/>
                  </a:cubicBezTo>
                  <a:cubicBezTo>
                    <a:pt x="157" y="10"/>
                    <a:pt x="157" y="10"/>
                    <a:pt x="157" y="10"/>
                  </a:cubicBezTo>
                  <a:cubicBezTo>
                    <a:pt x="157" y="8"/>
                    <a:pt x="157" y="8"/>
                    <a:pt x="157" y="8"/>
                  </a:cubicBezTo>
                  <a:close/>
                  <a:moveTo>
                    <a:pt x="270" y="2"/>
                  </a:moveTo>
                  <a:cubicBezTo>
                    <a:pt x="270" y="2"/>
                    <a:pt x="271" y="3"/>
                    <a:pt x="272" y="3"/>
                  </a:cubicBezTo>
                  <a:cubicBezTo>
                    <a:pt x="274" y="3"/>
                    <a:pt x="276" y="3"/>
                    <a:pt x="277" y="5"/>
                  </a:cubicBezTo>
                  <a:cubicBezTo>
                    <a:pt x="279" y="6"/>
                    <a:pt x="279" y="8"/>
                    <a:pt x="280" y="10"/>
                  </a:cubicBezTo>
                  <a:cubicBezTo>
                    <a:pt x="280" y="18"/>
                    <a:pt x="280" y="18"/>
                    <a:pt x="280" y="18"/>
                  </a:cubicBezTo>
                  <a:cubicBezTo>
                    <a:pt x="280" y="21"/>
                    <a:pt x="280" y="21"/>
                    <a:pt x="280" y="21"/>
                  </a:cubicBezTo>
                  <a:cubicBezTo>
                    <a:pt x="280" y="29"/>
                    <a:pt x="279" y="34"/>
                    <a:pt x="278" y="38"/>
                  </a:cubicBezTo>
                  <a:cubicBezTo>
                    <a:pt x="278" y="42"/>
                    <a:pt x="276" y="45"/>
                    <a:pt x="274" y="47"/>
                  </a:cubicBezTo>
                  <a:cubicBezTo>
                    <a:pt x="271" y="50"/>
                    <a:pt x="267" y="51"/>
                    <a:pt x="262" y="51"/>
                  </a:cubicBezTo>
                  <a:cubicBezTo>
                    <a:pt x="257" y="51"/>
                    <a:pt x="253" y="50"/>
                    <a:pt x="250" y="47"/>
                  </a:cubicBezTo>
                  <a:cubicBezTo>
                    <a:pt x="248" y="45"/>
                    <a:pt x="246" y="43"/>
                    <a:pt x="246" y="40"/>
                  </a:cubicBezTo>
                  <a:cubicBezTo>
                    <a:pt x="245" y="37"/>
                    <a:pt x="245" y="33"/>
                    <a:pt x="245" y="27"/>
                  </a:cubicBezTo>
                  <a:cubicBezTo>
                    <a:pt x="245" y="20"/>
                    <a:pt x="245" y="20"/>
                    <a:pt x="245" y="2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7"/>
                    <a:pt x="246" y="6"/>
                    <a:pt x="246" y="5"/>
                  </a:cubicBezTo>
                  <a:cubicBezTo>
                    <a:pt x="247" y="4"/>
                    <a:pt x="248" y="3"/>
                    <a:pt x="249" y="3"/>
                  </a:cubicBezTo>
                  <a:cubicBezTo>
                    <a:pt x="250" y="3"/>
                    <a:pt x="251" y="3"/>
                    <a:pt x="251" y="3"/>
                  </a:cubicBezTo>
                  <a:cubicBezTo>
                    <a:pt x="251" y="2"/>
                    <a:pt x="251" y="2"/>
                    <a:pt x="251" y="2"/>
                  </a:cubicBezTo>
                  <a:cubicBezTo>
                    <a:pt x="251" y="1"/>
                    <a:pt x="251" y="1"/>
                    <a:pt x="249" y="1"/>
                  </a:cubicBezTo>
                  <a:cubicBezTo>
                    <a:pt x="249" y="1"/>
                    <a:pt x="248" y="1"/>
                    <a:pt x="247" y="1"/>
                  </a:cubicBezTo>
                  <a:cubicBezTo>
                    <a:pt x="244" y="1"/>
                    <a:pt x="241" y="1"/>
                    <a:pt x="238" y="1"/>
                  </a:cubicBezTo>
                  <a:cubicBezTo>
                    <a:pt x="236" y="1"/>
                    <a:pt x="234" y="1"/>
                    <a:pt x="231" y="1"/>
                  </a:cubicBezTo>
                  <a:cubicBezTo>
                    <a:pt x="230" y="1"/>
                    <a:pt x="229" y="1"/>
                    <a:pt x="229" y="1"/>
                  </a:cubicBezTo>
                  <a:cubicBezTo>
                    <a:pt x="228" y="1"/>
                    <a:pt x="228" y="1"/>
                    <a:pt x="228" y="2"/>
                  </a:cubicBezTo>
                  <a:cubicBezTo>
                    <a:pt x="228" y="2"/>
                    <a:pt x="228" y="3"/>
                    <a:pt x="229" y="3"/>
                  </a:cubicBezTo>
                  <a:cubicBezTo>
                    <a:pt x="231" y="3"/>
                    <a:pt x="232" y="3"/>
                    <a:pt x="233" y="4"/>
                  </a:cubicBezTo>
                  <a:cubicBezTo>
                    <a:pt x="235" y="5"/>
                    <a:pt x="235" y="5"/>
                    <a:pt x="236" y="6"/>
                  </a:cubicBezTo>
                  <a:cubicBezTo>
                    <a:pt x="236" y="7"/>
                    <a:pt x="236" y="8"/>
                    <a:pt x="236" y="10"/>
                  </a:cubicBezTo>
                  <a:cubicBezTo>
                    <a:pt x="236" y="17"/>
                    <a:pt x="236" y="17"/>
                    <a:pt x="236" y="17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41"/>
                    <a:pt x="238" y="48"/>
                    <a:pt x="243" y="51"/>
                  </a:cubicBezTo>
                  <a:cubicBezTo>
                    <a:pt x="247" y="54"/>
                    <a:pt x="252" y="55"/>
                    <a:pt x="259" y="55"/>
                  </a:cubicBezTo>
                  <a:cubicBezTo>
                    <a:pt x="268" y="55"/>
                    <a:pt x="275" y="52"/>
                    <a:pt x="279" y="46"/>
                  </a:cubicBezTo>
                  <a:cubicBezTo>
                    <a:pt x="280" y="44"/>
                    <a:pt x="281" y="40"/>
                    <a:pt x="282" y="36"/>
                  </a:cubicBezTo>
                  <a:cubicBezTo>
                    <a:pt x="283" y="31"/>
                    <a:pt x="283" y="25"/>
                    <a:pt x="283" y="17"/>
                  </a:cubicBezTo>
                  <a:cubicBezTo>
                    <a:pt x="283" y="13"/>
                    <a:pt x="283" y="13"/>
                    <a:pt x="283" y="13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5"/>
                    <a:pt x="284" y="3"/>
                    <a:pt x="286" y="3"/>
                  </a:cubicBezTo>
                  <a:cubicBezTo>
                    <a:pt x="288" y="3"/>
                    <a:pt x="288" y="3"/>
                    <a:pt x="288" y="3"/>
                  </a:cubicBezTo>
                  <a:cubicBezTo>
                    <a:pt x="288" y="2"/>
                    <a:pt x="289" y="2"/>
                    <a:pt x="289" y="2"/>
                  </a:cubicBezTo>
                  <a:cubicBezTo>
                    <a:pt x="289" y="1"/>
                    <a:pt x="288" y="1"/>
                    <a:pt x="288" y="1"/>
                  </a:cubicBezTo>
                  <a:cubicBezTo>
                    <a:pt x="287" y="1"/>
                    <a:pt x="287" y="1"/>
                    <a:pt x="286" y="1"/>
                  </a:cubicBezTo>
                  <a:cubicBezTo>
                    <a:pt x="285" y="1"/>
                    <a:pt x="284" y="1"/>
                    <a:pt x="283" y="1"/>
                  </a:cubicBezTo>
                  <a:cubicBezTo>
                    <a:pt x="279" y="1"/>
                    <a:pt x="279" y="1"/>
                    <a:pt x="279" y="1"/>
                  </a:cubicBezTo>
                  <a:cubicBezTo>
                    <a:pt x="275" y="1"/>
                    <a:pt x="275" y="1"/>
                    <a:pt x="275" y="1"/>
                  </a:cubicBezTo>
                  <a:cubicBezTo>
                    <a:pt x="273" y="1"/>
                    <a:pt x="272" y="1"/>
                    <a:pt x="272" y="1"/>
                  </a:cubicBezTo>
                  <a:cubicBezTo>
                    <a:pt x="272" y="1"/>
                    <a:pt x="271" y="1"/>
                    <a:pt x="271" y="1"/>
                  </a:cubicBezTo>
                  <a:cubicBezTo>
                    <a:pt x="271" y="1"/>
                    <a:pt x="270" y="1"/>
                    <a:pt x="270" y="2"/>
                  </a:cubicBezTo>
                  <a:cubicBezTo>
                    <a:pt x="270" y="2"/>
                    <a:pt x="270" y="2"/>
                    <a:pt x="270" y="2"/>
                  </a:cubicBezTo>
                  <a:close/>
                  <a:moveTo>
                    <a:pt x="325" y="8"/>
                  </a:moveTo>
                  <a:cubicBezTo>
                    <a:pt x="322" y="4"/>
                    <a:pt x="322" y="4"/>
                    <a:pt x="322" y="4"/>
                  </a:cubicBezTo>
                  <a:cubicBezTo>
                    <a:pt x="321" y="3"/>
                    <a:pt x="320" y="2"/>
                    <a:pt x="320" y="1"/>
                  </a:cubicBezTo>
                  <a:cubicBezTo>
                    <a:pt x="319" y="1"/>
                    <a:pt x="318" y="1"/>
                    <a:pt x="318" y="1"/>
                  </a:cubicBezTo>
                  <a:cubicBezTo>
                    <a:pt x="317" y="1"/>
                    <a:pt x="316" y="1"/>
                    <a:pt x="315" y="1"/>
                  </a:cubicBezTo>
                  <a:cubicBezTo>
                    <a:pt x="313" y="1"/>
                    <a:pt x="311" y="1"/>
                    <a:pt x="309" y="1"/>
                  </a:cubicBezTo>
                  <a:cubicBezTo>
                    <a:pt x="307" y="1"/>
                    <a:pt x="307" y="1"/>
                    <a:pt x="307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4" y="1"/>
                    <a:pt x="303" y="1"/>
                    <a:pt x="303" y="2"/>
                  </a:cubicBezTo>
                  <a:cubicBezTo>
                    <a:pt x="303" y="3"/>
                    <a:pt x="304" y="3"/>
                    <a:pt x="305" y="3"/>
                  </a:cubicBezTo>
                  <a:cubicBezTo>
                    <a:pt x="310" y="4"/>
                    <a:pt x="313" y="8"/>
                    <a:pt x="313" y="16"/>
                  </a:cubicBezTo>
                  <a:cubicBezTo>
                    <a:pt x="313" y="33"/>
                    <a:pt x="313" y="33"/>
                    <a:pt x="313" y="33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3" y="45"/>
                    <a:pt x="313" y="47"/>
                    <a:pt x="312" y="49"/>
                  </a:cubicBezTo>
                  <a:cubicBezTo>
                    <a:pt x="311" y="51"/>
                    <a:pt x="310" y="52"/>
                    <a:pt x="308" y="52"/>
                  </a:cubicBezTo>
                  <a:cubicBezTo>
                    <a:pt x="307" y="53"/>
                    <a:pt x="307" y="53"/>
                    <a:pt x="307" y="54"/>
                  </a:cubicBezTo>
                  <a:cubicBezTo>
                    <a:pt x="307" y="54"/>
                    <a:pt x="307" y="55"/>
                    <a:pt x="308" y="55"/>
                  </a:cubicBezTo>
                  <a:cubicBezTo>
                    <a:pt x="308" y="55"/>
                    <a:pt x="309" y="54"/>
                    <a:pt x="310" y="54"/>
                  </a:cubicBezTo>
                  <a:cubicBezTo>
                    <a:pt x="312" y="54"/>
                    <a:pt x="314" y="54"/>
                    <a:pt x="317" y="54"/>
                  </a:cubicBezTo>
                  <a:cubicBezTo>
                    <a:pt x="319" y="54"/>
                    <a:pt x="322" y="54"/>
                    <a:pt x="324" y="54"/>
                  </a:cubicBezTo>
                  <a:cubicBezTo>
                    <a:pt x="325" y="54"/>
                    <a:pt x="325" y="54"/>
                    <a:pt x="325" y="54"/>
                  </a:cubicBezTo>
                  <a:cubicBezTo>
                    <a:pt x="326" y="54"/>
                    <a:pt x="327" y="54"/>
                    <a:pt x="327" y="53"/>
                  </a:cubicBezTo>
                  <a:cubicBezTo>
                    <a:pt x="327" y="53"/>
                    <a:pt x="326" y="52"/>
                    <a:pt x="325" y="52"/>
                  </a:cubicBezTo>
                  <a:cubicBezTo>
                    <a:pt x="321" y="52"/>
                    <a:pt x="319" y="50"/>
                    <a:pt x="318" y="47"/>
                  </a:cubicBezTo>
                  <a:cubicBezTo>
                    <a:pt x="317" y="45"/>
                    <a:pt x="317" y="39"/>
                    <a:pt x="317" y="31"/>
                  </a:cubicBezTo>
                  <a:cubicBezTo>
                    <a:pt x="317" y="16"/>
                    <a:pt x="317" y="16"/>
                    <a:pt x="317" y="16"/>
                  </a:cubicBezTo>
                  <a:cubicBezTo>
                    <a:pt x="317" y="15"/>
                    <a:pt x="317" y="15"/>
                    <a:pt x="317" y="15"/>
                  </a:cubicBezTo>
                  <a:cubicBezTo>
                    <a:pt x="317" y="14"/>
                    <a:pt x="317" y="13"/>
                    <a:pt x="318" y="13"/>
                  </a:cubicBezTo>
                  <a:cubicBezTo>
                    <a:pt x="318" y="13"/>
                    <a:pt x="318" y="14"/>
                    <a:pt x="319" y="14"/>
                  </a:cubicBezTo>
                  <a:cubicBezTo>
                    <a:pt x="354" y="54"/>
                    <a:pt x="354" y="54"/>
                    <a:pt x="354" y="54"/>
                  </a:cubicBezTo>
                  <a:cubicBezTo>
                    <a:pt x="355" y="54"/>
                    <a:pt x="355" y="54"/>
                    <a:pt x="356" y="54"/>
                  </a:cubicBezTo>
                  <a:cubicBezTo>
                    <a:pt x="356" y="54"/>
                    <a:pt x="356" y="54"/>
                    <a:pt x="356" y="53"/>
                  </a:cubicBezTo>
                  <a:cubicBezTo>
                    <a:pt x="356" y="49"/>
                    <a:pt x="356" y="49"/>
                    <a:pt x="356" y="49"/>
                  </a:cubicBezTo>
                  <a:cubicBezTo>
                    <a:pt x="356" y="46"/>
                    <a:pt x="356" y="46"/>
                    <a:pt x="356" y="46"/>
                  </a:cubicBezTo>
                  <a:cubicBezTo>
                    <a:pt x="356" y="41"/>
                    <a:pt x="356" y="41"/>
                    <a:pt x="356" y="41"/>
                  </a:cubicBezTo>
                  <a:cubicBezTo>
                    <a:pt x="356" y="38"/>
                    <a:pt x="356" y="38"/>
                    <a:pt x="356" y="38"/>
                  </a:cubicBezTo>
                  <a:cubicBezTo>
                    <a:pt x="357" y="14"/>
                    <a:pt x="357" y="14"/>
                    <a:pt x="357" y="14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7" y="6"/>
                    <a:pt x="359" y="3"/>
                    <a:pt x="362" y="3"/>
                  </a:cubicBezTo>
                  <a:cubicBezTo>
                    <a:pt x="363" y="3"/>
                    <a:pt x="363" y="2"/>
                    <a:pt x="363" y="2"/>
                  </a:cubicBezTo>
                  <a:cubicBezTo>
                    <a:pt x="363" y="1"/>
                    <a:pt x="363" y="1"/>
                    <a:pt x="362" y="1"/>
                  </a:cubicBezTo>
                  <a:cubicBezTo>
                    <a:pt x="362" y="1"/>
                    <a:pt x="361" y="1"/>
                    <a:pt x="361" y="1"/>
                  </a:cubicBezTo>
                  <a:cubicBezTo>
                    <a:pt x="357" y="1"/>
                    <a:pt x="354" y="1"/>
                    <a:pt x="352" y="1"/>
                  </a:cubicBezTo>
                  <a:cubicBezTo>
                    <a:pt x="351" y="1"/>
                    <a:pt x="350" y="1"/>
                    <a:pt x="349" y="1"/>
                  </a:cubicBezTo>
                  <a:cubicBezTo>
                    <a:pt x="347" y="1"/>
                    <a:pt x="345" y="1"/>
                    <a:pt x="344" y="1"/>
                  </a:cubicBezTo>
                  <a:cubicBezTo>
                    <a:pt x="344" y="1"/>
                    <a:pt x="343" y="1"/>
                    <a:pt x="343" y="2"/>
                  </a:cubicBezTo>
                  <a:cubicBezTo>
                    <a:pt x="343" y="2"/>
                    <a:pt x="344" y="3"/>
                    <a:pt x="345" y="3"/>
                  </a:cubicBezTo>
                  <a:cubicBezTo>
                    <a:pt x="348" y="3"/>
                    <a:pt x="351" y="4"/>
                    <a:pt x="352" y="6"/>
                  </a:cubicBezTo>
                  <a:cubicBezTo>
                    <a:pt x="353" y="8"/>
                    <a:pt x="354" y="13"/>
                    <a:pt x="354" y="19"/>
                  </a:cubicBezTo>
                  <a:cubicBezTo>
                    <a:pt x="354" y="24"/>
                    <a:pt x="354" y="29"/>
                    <a:pt x="353" y="35"/>
                  </a:cubicBezTo>
                  <a:cubicBezTo>
                    <a:pt x="353" y="37"/>
                    <a:pt x="353" y="37"/>
                    <a:pt x="352" y="37"/>
                  </a:cubicBezTo>
                  <a:cubicBezTo>
                    <a:pt x="352" y="37"/>
                    <a:pt x="351" y="36"/>
                    <a:pt x="349" y="34"/>
                  </a:cubicBezTo>
                  <a:cubicBezTo>
                    <a:pt x="348" y="33"/>
                    <a:pt x="348" y="33"/>
                    <a:pt x="348" y="33"/>
                  </a:cubicBezTo>
                  <a:cubicBezTo>
                    <a:pt x="327" y="10"/>
                    <a:pt x="327" y="10"/>
                    <a:pt x="327" y="10"/>
                  </a:cubicBezTo>
                  <a:cubicBezTo>
                    <a:pt x="327" y="10"/>
                    <a:pt x="326" y="9"/>
                    <a:pt x="325" y="8"/>
                  </a:cubicBezTo>
                  <a:cubicBezTo>
                    <a:pt x="325" y="8"/>
                    <a:pt x="325" y="8"/>
                    <a:pt x="325" y="8"/>
                  </a:cubicBezTo>
                  <a:close/>
                  <a:moveTo>
                    <a:pt x="396" y="9"/>
                  </a:moveTo>
                  <a:cubicBezTo>
                    <a:pt x="396" y="7"/>
                    <a:pt x="396" y="5"/>
                    <a:pt x="397" y="5"/>
                  </a:cubicBezTo>
                  <a:cubicBezTo>
                    <a:pt x="397" y="4"/>
                    <a:pt x="398" y="3"/>
                    <a:pt x="400" y="3"/>
                  </a:cubicBezTo>
                  <a:cubicBezTo>
                    <a:pt x="401" y="3"/>
                    <a:pt x="401" y="3"/>
                    <a:pt x="401" y="3"/>
                  </a:cubicBezTo>
                  <a:cubicBezTo>
                    <a:pt x="401" y="3"/>
                    <a:pt x="401" y="2"/>
                    <a:pt x="401" y="2"/>
                  </a:cubicBezTo>
                  <a:cubicBezTo>
                    <a:pt x="401" y="1"/>
                    <a:pt x="401" y="1"/>
                    <a:pt x="400" y="1"/>
                  </a:cubicBezTo>
                  <a:cubicBezTo>
                    <a:pt x="399" y="1"/>
                    <a:pt x="397" y="1"/>
                    <a:pt x="394" y="1"/>
                  </a:cubicBezTo>
                  <a:cubicBezTo>
                    <a:pt x="391" y="1"/>
                    <a:pt x="391" y="1"/>
                    <a:pt x="391" y="1"/>
                  </a:cubicBezTo>
                  <a:cubicBezTo>
                    <a:pt x="389" y="1"/>
                    <a:pt x="387" y="2"/>
                    <a:pt x="386" y="2"/>
                  </a:cubicBezTo>
                  <a:cubicBezTo>
                    <a:pt x="383" y="2"/>
                    <a:pt x="382" y="1"/>
                    <a:pt x="381" y="1"/>
                  </a:cubicBezTo>
                  <a:cubicBezTo>
                    <a:pt x="380" y="1"/>
                    <a:pt x="379" y="1"/>
                    <a:pt x="379" y="1"/>
                  </a:cubicBezTo>
                  <a:cubicBezTo>
                    <a:pt x="378" y="1"/>
                    <a:pt x="378" y="1"/>
                    <a:pt x="378" y="2"/>
                  </a:cubicBezTo>
                  <a:cubicBezTo>
                    <a:pt x="378" y="2"/>
                    <a:pt x="378" y="3"/>
                    <a:pt x="378" y="3"/>
                  </a:cubicBezTo>
                  <a:cubicBezTo>
                    <a:pt x="379" y="3"/>
                    <a:pt x="380" y="3"/>
                    <a:pt x="381" y="4"/>
                  </a:cubicBezTo>
                  <a:cubicBezTo>
                    <a:pt x="383" y="4"/>
                    <a:pt x="385" y="5"/>
                    <a:pt x="386" y="6"/>
                  </a:cubicBezTo>
                  <a:cubicBezTo>
                    <a:pt x="386" y="7"/>
                    <a:pt x="387" y="8"/>
                    <a:pt x="387" y="11"/>
                  </a:cubicBezTo>
                  <a:cubicBezTo>
                    <a:pt x="387" y="42"/>
                    <a:pt x="387" y="42"/>
                    <a:pt x="387" y="42"/>
                  </a:cubicBezTo>
                  <a:cubicBezTo>
                    <a:pt x="387" y="45"/>
                    <a:pt x="387" y="45"/>
                    <a:pt x="387" y="45"/>
                  </a:cubicBezTo>
                  <a:cubicBezTo>
                    <a:pt x="387" y="47"/>
                    <a:pt x="386" y="49"/>
                    <a:pt x="386" y="50"/>
                  </a:cubicBezTo>
                  <a:cubicBezTo>
                    <a:pt x="385" y="51"/>
                    <a:pt x="384" y="52"/>
                    <a:pt x="382" y="52"/>
                  </a:cubicBezTo>
                  <a:cubicBezTo>
                    <a:pt x="381" y="53"/>
                    <a:pt x="381" y="53"/>
                    <a:pt x="381" y="53"/>
                  </a:cubicBezTo>
                  <a:cubicBezTo>
                    <a:pt x="381" y="54"/>
                    <a:pt x="381" y="54"/>
                    <a:pt x="381" y="54"/>
                  </a:cubicBezTo>
                  <a:cubicBezTo>
                    <a:pt x="381" y="54"/>
                    <a:pt x="382" y="54"/>
                    <a:pt x="382" y="54"/>
                  </a:cubicBezTo>
                  <a:cubicBezTo>
                    <a:pt x="383" y="54"/>
                    <a:pt x="384" y="54"/>
                    <a:pt x="385" y="54"/>
                  </a:cubicBezTo>
                  <a:cubicBezTo>
                    <a:pt x="386" y="54"/>
                    <a:pt x="389" y="54"/>
                    <a:pt x="391" y="54"/>
                  </a:cubicBezTo>
                  <a:cubicBezTo>
                    <a:pt x="393" y="54"/>
                    <a:pt x="396" y="54"/>
                    <a:pt x="399" y="54"/>
                  </a:cubicBezTo>
                  <a:cubicBezTo>
                    <a:pt x="401" y="54"/>
                    <a:pt x="402" y="54"/>
                    <a:pt x="402" y="54"/>
                  </a:cubicBezTo>
                  <a:cubicBezTo>
                    <a:pt x="404" y="54"/>
                    <a:pt x="405" y="54"/>
                    <a:pt x="405" y="53"/>
                  </a:cubicBezTo>
                  <a:cubicBezTo>
                    <a:pt x="405" y="53"/>
                    <a:pt x="404" y="52"/>
                    <a:pt x="403" y="52"/>
                  </a:cubicBezTo>
                  <a:cubicBezTo>
                    <a:pt x="401" y="52"/>
                    <a:pt x="400" y="52"/>
                    <a:pt x="398" y="51"/>
                  </a:cubicBezTo>
                  <a:cubicBezTo>
                    <a:pt x="397" y="49"/>
                    <a:pt x="396" y="48"/>
                    <a:pt x="396" y="46"/>
                  </a:cubicBezTo>
                  <a:cubicBezTo>
                    <a:pt x="396" y="42"/>
                    <a:pt x="396" y="42"/>
                    <a:pt x="396" y="42"/>
                  </a:cubicBezTo>
                  <a:cubicBezTo>
                    <a:pt x="396" y="9"/>
                    <a:pt x="396" y="9"/>
                    <a:pt x="396" y="9"/>
                  </a:cubicBezTo>
                  <a:close/>
                  <a:moveTo>
                    <a:pt x="434" y="6"/>
                  </a:moveTo>
                  <a:cubicBezTo>
                    <a:pt x="434" y="4"/>
                    <a:pt x="435" y="3"/>
                    <a:pt x="437" y="3"/>
                  </a:cubicBezTo>
                  <a:cubicBezTo>
                    <a:pt x="438" y="3"/>
                    <a:pt x="438" y="2"/>
                    <a:pt x="438" y="2"/>
                  </a:cubicBezTo>
                  <a:cubicBezTo>
                    <a:pt x="438" y="1"/>
                    <a:pt x="438" y="1"/>
                    <a:pt x="437" y="1"/>
                  </a:cubicBezTo>
                  <a:cubicBezTo>
                    <a:pt x="437" y="1"/>
                    <a:pt x="436" y="1"/>
                    <a:pt x="434" y="1"/>
                  </a:cubicBezTo>
                  <a:cubicBezTo>
                    <a:pt x="430" y="1"/>
                    <a:pt x="430" y="1"/>
                    <a:pt x="430" y="1"/>
                  </a:cubicBezTo>
                  <a:cubicBezTo>
                    <a:pt x="423" y="1"/>
                    <a:pt x="423" y="1"/>
                    <a:pt x="423" y="1"/>
                  </a:cubicBezTo>
                  <a:cubicBezTo>
                    <a:pt x="422" y="1"/>
                    <a:pt x="420" y="1"/>
                    <a:pt x="419" y="1"/>
                  </a:cubicBezTo>
                  <a:cubicBezTo>
                    <a:pt x="418" y="1"/>
                    <a:pt x="418" y="1"/>
                    <a:pt x="418" y="1"/>
                  </a:cubicBezTo>
                  <a:cubicBezTo>
                    <a:pt x="417" y="1"/>
                    <a:pt x="417" y="1"/>
                    <a:pt x="417" y="2"/>
                  </a:cubicBezTo>
                  <a:cubicBezTo>
                    <a:pt x="417" y="2"/>
                    <a:pt x="417" y="3"/>
                    <a:pt x="418" y="3"/>
                  </a:cubicBezTo>
                  <a:cubicBezTo>
                    <a:pt x="420" y="3"/>
                    <a:pt x="421" y="4"/>
                    <a:pt x="422" y="6"/>
                  </a:cubicBezTo>
                  <a:cubicBezTo>
                    <a:pt x="423" y="7"/>
                    <a:pt x="425" y="10"/>
                    <a:pt x="427" y="15"/>
                  </a:cubicBezTo>
                  <a:cubicBezTo>
                    <a:pt x="428" y="19"/>
                    <a:pt x="430" y="24"/>
                    <a:pt x="432" y="29"/>
                  </a:cubicBezTo>
                  <a:cubicBezTo>
                    <a:pt x="442" y="50"/>
                    <a:pt x="442" y="50"/>
                    <a:pt x="442" y="50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3" y="54"/>
                    <a:pt x="443" y="54"/>
                    <a:pt x="443" y="54"/>
                  </a:cubicBezTo>
                  <a:cubicBezTo>
                    <a:pt x="444" y="55"/>
                    <a:pt x="444" y="55"/>
                    <a:pt x="445" y="55"/>
                  </a:cubicBezTo>
                  <a:cubicBezTo>
                    <a:pt x="445" y="55"/>
                    <a:pt x="446" y="55"/>
                    <a:pt x="446" y="53"/>
                  </a:cubicBezTo>
                  <a:cubicBezTo>
                    <a:pt x="447" y="53"/>
                    <a:pt x="447" y="51"/>
                    <a:pt x="449" y="48"/>
                  </a:cubicBezTo>
                  <a:cubicBezTo>
                    <a:pt x="449" y="48"/>
                    <a:pt x="450" y="46"/>
                    <a:pt x="452" y="41"/>
                  </a:cubicBezTo>
                  <a:cubicBezTo>
                    <a:pt x="459" y="26"/>
                    <a:pt x="459" y="26"/>
                    <a:pt x="459" y="26"/>
                  </a:cubicBezTo>
                  <a:cubicBezTo>
                    <a:pt x="465" y="13"/>
                    <a:pt x="465" y="13"/>
                    <a:pt x="465" y="13"/>
                  </a:cubicBezTo>
                  <a:cubicBezTo>
                    <a:pt x="466" y="9"/>
                    <a:pt x="468" y="6"/>
                    <a:pt x="469" y="5"/>
                  </a:cubicBezTo>
                  <a:cubicBezTo>
                    <a:pt x="470" y="4"/>
                    <a:pt x="471" y="3"/>
                    <a:pt x="472" y="3"/>
                  </a:cubicBezTo>
                  <a:cubicBezTo>
                    <a:pt x="473" y="2"/>
                    <a:pt x="474" y="2"/>
                    <a:pt x="474" y="1"/>
                  </a:cubicBezTo>
                  <a:cubicBezTo>
                    <a:pt x="474" y="1"/>
                    <a:pt x="473" y="0"/>
                    <a:pt x="473" y="0"/>
                  </a:cubicBezTo>
                  <a:cubicBezTo>
                    <a:pt x="473" y="0"/>
                    <a:pt x="472" y="1"/>
                    <a:pt x="471" y="1"/>
                  </a:cubicBezTo>
                  <a:cubicBezTo>
                    <a:pt x="470" y="1"/>
                    <a:pt x="468" y="1"/>
                    <a:pt x="465" y="1"/>
                  </a:cubicBezTo>
                  <a:cubicBezTo>
                    <a:pt x="464" y="1"/>
                    <a:pt x="463" y="1"/>
                    <a:pt x="461" y="1"/>
                  </a:cubicBezTo>
                  <a:cubicBezTo>
                    <a:pt x="457" y="1"/>
                    <a:pt x="457" y="1"/>
                    <a:pt x="457" y="1"/>
                  </a:cubicBezTo>
                  <a:cubicBezTo>
                    <a:pt x="456" y="1"/>
                    <a:pt x="455" y="1"/>
                    <a:pt x="455" y="1"/>
                  </a:cubicBezTo>
                  <a:cubicBezTo>
                    <a:pt x="454" y="1"/>
                    <a:pt x="454" y="1"/>
                    <a:pt x="454" y="2"/>
                  </a:cubicBezTo>
                  <a:cubicBezTo>
                    <a:pt x="454" y="2"/>
                    <a:pt x="455" y="2"/>
                    <a:pt x="455" y="3"/>
                  </a:cubicBezTo>
                  <a:cubicBezTo>
                    <a:pt x="458" y="3"/>
                    <a:pt x="459" y="4"/>
                    <a:pt x="460" y="5"/>
                  </a:cubicBezTo>
                  <a:cubicBezTo>
                    <a:pt x="461" y="6"/>
                    <a:pt x="462" y="7"/>
                    <a:pt x="462" y="9"/>
                  </a:cubicBezTo>
                  <a:cubicBezTo>
                    <a:pt x="462" y="11"/>
                    <a:pt x="461" y="16"/>
                    <a:pt x="458" y="22"/>
                  </a:cubicBezTo>
                  <a:cubicBezTo>
                    <a:pt x="449" y="42"/>
                    <a:pt x="449" y="42"/>
                    <a:pt x="449" y="42"/>
                  </a:cubicBezTo>
                  <a:cubicBezTo>
                    <a:pt x="449" y="42"/>
                    <a:pt x="448" y="43"/>
                    <a:pt x="448" y="43"/>
                  </a:cubicBezTo>
                  <a:cubicBezTo>
                    <a:pt x="448" y="43"/>
                    <a:pt x="447" y="42"/>
                    <a:pt x="447" y="41"/>
                  </a:cubicBezTo>
                  <a:cubicBezTo>
                    <a:pt x="438" y="20"/>
                    <a:pt x="438" y="20"/>
                    <a:pt x="438" y="20"/>
                  </a:cubicBezTo>
                  <a:cubicBezTo>
                    <a:pt x="435" y="13"/>
                    <a:pt x="434" y="9"/>
                    <a:pt x="434" y="6"/>
                  </a:cubicBezTo>
                  <a:cubicBezTo>
                    <a:pt x="434" y="6"/>
                    <a:pt x="434" y="6"/>
                    <a:pt x="434" y="6"/>
                  </a:cubicBezTo>
                  <a:close/>
                  <a:moveTo>
                    <a:pt x="505" y="8"/>
                  </a:moveTo>
                  <a:cubicBezTo>
                    <a:pt x="505" y="6"/>
                    <a:pt x="505" y="5"/>
                    <a:pt x="507" y="4"/>
                  </a:cubicBezTo>
                  <a:cubicBezTo>
                    <a:pt x="509" y="4"/>
                    <a:pt x="509" y="4"/>
                    <a:pt x="509" y="4"/>
                  </a:cubicBezTo>
                  <a:cubicBezTo>
                    <a:pt x="514" y="4"/>
                    <a:pt x="514" y="4"/>
                    <a:pt x="514" y="4"/>
                  </a:cubicBezTo>
                  <a:cubicBezTo>
                    <a:pt x="518" y="4"/>
                    <a:pt x="521" y="5"/>
                    <a:pt x="523" y="6"/>
                  </a:cubicBezTo>
                  <a:cubicBezTo>
                    <a:pt x="525" y="7"/>
                    <a:pt x="526" y="9"/>
                    <a:pt x="526" y="11"/>
                  </a:cubicBezTo>
                  <a:cubicBezTo>
                    <a:pt x="526" y="13"/>
                    <a:pt x="526" y="13"/>
                    <a:pt x="527" y="13"/>
                  </a:cubicBezTo>
                  <a:cubicBezTo>
                    <a:pt x="528" y="13"/>
                    <a:pt x="528" y="12"/>
                    <a:pt x="528" y="10"/>
                  </a:cubicBezTo>
                  <a:cubicBezTo>
                    <a:pt x="528" y="9"/>
                    <a:pt x="528" y="8"/>
                    <a:pt x="528" y="5"/>
                  </a:cubicBezTo>
                  <a:cubicBezTo>
                    <a:pt x="528" y="4"/>
                    <a:pt x="528" y="3"/>
                    <a:pt x="528" y="2"/>
                  </a:cubicBezTo>
                  <a:cubicBezTo>
                    <a:pt x="528" y="1"/>
                    <a:pt x="527" y="1"/>
                    <a:pt x="527" y="1"/>
                  </a:cubicBezTo>
                  <a:cubicBezTo>
                    <a:pt x="527" y="1"/>
                    <a:pt x="526" y="1"/>
                    <a:pt x="526" y="1"/>
                  </a:cubicBezTo>
                  <a:cubicBezTo>
                    <a:pt x="524" y="1"/>
                    <a:pt x="519" y="1"/>
                    <a:pt x="510" y="1"/>
                  </a:cubicBezTo>
                  <a:cubicBezTo>
                    <a:pt x="496" y="1"/>
                    <a:pt x="496" y="1"/>
                    <a:pt x="496" y="1"/>
                  </a:cubicBezTo>
                  <a:cubicBezTo>
                    <a:pt x="492" y="1"/>
                    <a:pt x="492" y="1"/>
                    <a:pt x="492" y="1"/>
                  </a:cubicBezTo>
                  <a:cubicBezTo>
                    <a:pt x="491" y="1"/>
                    <a:pt x="490" y="1"/>
                    <a:pt x="490" y="1"/>
                  </a:cubicBezTo>
                  <a:cubicBezTo>
                    <a:pt x="489" y="1"/>
                    <a:pt x="489" y="1"/>
                    <a:pt x="489" y="1"/>
                  </a:cubicBezTo>
                  <a:cubicBezTo>
                    <a:pt x="488" y="1"/>
                    <a:pt x="487" y="1"/>
                    <a:pt x="487" y="2"/>
                  </a:cubicBezTo>
                  <a:cubicBezTo>
                    <a:pt x="487" y="2"/>
                    <a:pt x="488" y="3"/>
                    <a:pt x="489" y="3"/>
                  </a:cubicBezTo>
                  <a:cubicBezTo>
                    <a:pt x="491" y="3"/>
                    <a:pt x="493" y="4"/>
                    <a:pt x="494" y="5"/>
                  </a:cubicBezTo>
                  <a:cubicBezTo>
                    <a:pt x="495" y="6"/>
                    <a:pt x="496" y="8"/>
                    <a:pt x="496" y="11"/>
                  </a:cubicBezTo>
                  <a:cubicBezTo>
                    <a:pt x="496" y="42"/>
                    <a:pt x="496" y="42"/>
                    <a:pt x="496" y="42"/>
                  </a:cubicBezTo>
                  <a:cubicBezTo>
                    <a:pt x="496" y="44"/>
                    <a:pt x="496" y="46"/>
                    <a:pt x="495" y="47"/>
                  </a:cubicBezTo>
                  <a:cubicBezTo>
                    <a:pt x="495" y="49"/>
                    <a:pt x="495" y="50"/>
                    <a:pt x="494" y="51"/>
                  </a:cubicBezTo>
                  <a:cubicBezTo>
                    <a:pt x="494" y="51"/>
                    <a:pt x="493" y="52"/>
                    <a:pt x="491" y="52"/>
                  </a:cubicBezTo>
                  <a:cubicBezTo>
                    <a:pt x="491" y="53"/>
                    <a:pt x="490" y="53"/>
                    <a:pt x="490" y="54"/>
                  </a:cubicBezTo>
                  <a:cubicBezTo>
                    <a:pt x="490" y="54"/>
                    <a:pt x="491" y="54"/>
                    <a:pt x="491" y="54"/>
                  </a:cubicBezTo>
                  <a:cubicBezTo>
                    <a:pt x="492" y="54"/>
                    <a:pt x="493" y="54"/>
                    <a:pt x="494" y="54"/>
                  </a:cubicBezTo>
                  <a:cubicBezTo>
                    <a:pt x="497" y="54"/>
                    <a:pt x="500" y="54"/>
                    <a:pt x="502" y="54"/>
                  </a:cubicBezTo>
                  <a:cubicBezTo>
                    <a:pt x="505" y="54"/>
                    <a:pt x="507" y="54"/>
                    <a:pt x="509" y="54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15" y="55"/>
                    <a:pt x="517" y="55"/>
                    <a:pt x="519" y="55"/>
                  </a:cubicBezTo>
                  <a:cubicBezTo>
                    <a:pt x="522" y="55"/>
                    <a:pt x="524" y="54"/>
                    <a:pt x="526" y="54"/>
                  </a:cubicBezTo>
                  <a:cubicBezTo>
                    <a:pt x="527" y="53"/>
                    <a:pt x="529" y="51"/>
                    <a:pt x="530" y="49"/>
                  </a:cubicBezTo>
                  <a:cubicBezTo>
                    <a:pt x="531" y="47"/>
                    <a:pt x="532" y="44"/>
                    <a:pt x="532" y="42"/>
                  </a:cubicBezTo>
                  <a:cubicBezTo>
                    <a:pt x="532" y="42"/>
                    <a:pt x="532" y="41"/>
                    <a:pt x="532" y="41"/>
                  </a:cubicBezTo>
                  <a:cubicBezTo>
                    <a:pt x="532" y="41"/>
                    <a:pt x="531" y="41"/>
                    <a:pt x="531" y="41"/>
                  </a:cubicBezTo>
                  <a:cubicBezTo>
                    <a:pt x="531" y="41"/>
                    <a:pt x="531" y="41"/>
                    <a:pt x="531" y="41"/>
                  </a:cubicBezTo>
                  <a:cubicBezTo>
                    <a:pt x="527" y="48"/>
                    <a:pt x="520" y="51"/>
                    <a:pt x="510" y="51"/>
                  </a:cubicBezTo>
                  <a:cubicBezTo>
                    <a:pt x="509" y="51"/>
                    <a:pt x="508" y="51"/>
                    <a:pt x="507" y="50"/>
                  </a:cubicBezTo>
                  <a:cubicBezTo>
                    <a:pt x="507" y="50"/>
                    <a:pt x="506" y="49"/>
                    <a:pt x="506" y="48"/>
                  </a:cubicBezTo>
                  <a:cubicBezTo>
                    <a:pt x="505" y="46"/>
                    <a:pt x="505" y="44"/>
                    <a:pt x="505" y="40"/>
                  </a:cubicBezTo>
                  <a:cubicBezTo>
                    <a:pt x="505" y="37"/>
                    <a:pt x="505" y="37"/>
                    <a:pt x="505" y="37"/>
                  </a:cubicBezTo>
                  <a:cubicBezTo>
                    <a:pt x="505" y="34"/>
                    <a:pt x="505" y="32"/>
                    <a:pt x="505" y="30"/>
                  </a:cubicBezTo>
                  <a:cubicBezTo>
                    <a:pt x="505" y="29"/>
                    <a:pt x="505" y="28"/>
                    <a:pt x="506" y="28"/>
                  </a:cubicBezTo>
                  <a:cubicBezTo>
                    <a:pt x="506" y="28"/>
                    <a:pt x="507" y="28"/>
                    <a:pt x="508" y="28"/>
                  </a:cubicBezTo>
                  <a:cubicBezTo>
                    <a:pt x="511" y="28"/>
                    <a:pt x="511" y="28"/>
                    <a:pt x="511" y="28"/>
                  </a:cubicBezTo>
                  <a:cubicBezTo>
                    <a:pt x="514" y="28"/>
                    <a:pt x="516" y="28"/>
                    <a:pt x="517" y="28"/>
                  </a:cubicBezTo>
                  <a:cubicBezTo>
                    <a:pt x="518" y="28"/>
                    <a:pt x="518" y="28"/>
                    <a:pt x="519" y="29"/>
                  </a:cubicBezTo>
                  <a:cubicBezTo>
                    <a:pt x="520" y="30"/>
                    <a:pt x="521" y="32"/>
                    <a:pt x="521" y="34"/>
                  </a:cubicBezTo>
                  <a:cubicBezTo>
                    <a:pt x="522" y="35"/>
                    <a:pt x="522" y="36"/>
                    <a:pt x="523" y="36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3"/>
                    <a:pt x="523" y="33"/>
                    <a:pt x="523" y="33"/>
                  </a:cubicBezTo>
                  <a:cubicBezTo>
                    <a:pt x="523" y="31"/>
                    <a:pt x="523" y="29"/>
                    <a:pt x="523" y="27"/>
                  </a:cubicBezTo>
                  <a:cubicBezTo>
                    <a:pt x="523" y="24"/>
                    <a:pt x="523" y="22"/>
                    <a:pt x="523" y="21"/>
                  </a:cubicBezTo>
                  <a:cubicBezTo>
                    <a:pt x="523" y="21"/>
                    <a:pt x="523" y="20"/>
                    <a:pt x="523" y="20"/>
                  </a:cubicBezTo>
                  <a:cubicBezTo>
                    <a:pt x="523" y="19"/>
                    <a:pt x="523" y="18"/>
                    <a:pt x="523" y="18"/>
                  </a:cubicBezTo>
                  <a:cubicBezTo>
                    <a:pt x="523" y="17"/>
                    <a:pt x="523" y="17"/>
                    <a:pt x="522" y="17"/>
                  </a:cubicBezTo>
                  <a:cubicBezTo>
                    <a:pt x="521" y="17"/>
                    <a:pt x="521" y="17"/>
                    <a:pt x="521" y="18"/>
                  </a:cubicBezTo>
                  <a:cubicBezTo>
                    <a:pt x="520" y="20"/>
                    <a:pt x="520" y="20"/>
                    <a:pt x="520" y="20"/>
                  </a:cubicBezTo>
                  <a:cubicBezTo>
                    <a:pt x="519" y="22"/>
                    <a:pt x="517" y="24"/>
                    <a:pt x="514" y="24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09" y="24"/>
                    <a:pt x="509" y="24"/>
                    <a:pt x="509" y="24"/>
                  </a:cubicBezTo>
                  <a:cubicBezTo>
                    <a:pt x="508" y="24"/>
                    <a:pt x="508" y="24"/>
                    <a:pt x="508" y="24"/>
                  </a:cubicBezTo>
                  <a:cubicBezTo>
                    <a:pt x="506" y="24"/>
                    <a:pt x="506" y="24"/>
                    <a:pt x="505" y="23"/>
                  </a:cubicBezTo>
                  <a:cubicBezTo>
                    <a:pt x="505" y="22"/>
                    <a:pt x="505" y="21"/>
                    <a:pt x="505" y="18"/>
                  </a:cubicBezTo>
                  <a:cubicBezTo>
                    <a:pt x="505" y="10"/>
                    <a:pt x="505" y="10"/>
                    <a:pt x="505" y="10"/>
                  </a:cubicBezTo>
                  <a:cubicBezTo>
                    <a:pt x="505" y="8"/>
                    <a:pt x="505" y="8"/>
                    <a:pt x="505" y="8"/>
                  </a:cubicBezTo>
                  <a:close/>
                  <a:moveTo>
                    <a:pt x="563" y="31"/>
                  </a:moveTo>
                  <a:cubicBezTo>
                    <a:pt x="563" y="30"/>
                    <a:pt x="563" y="29"/>
                    <a:pt x="563" y="29"/>
                  </a:cubicBezTo>
                  <a:cubicBezTo>
                    <a:pt x="565" y="29"/>
                    <a:pt x="565" y="29"/>
                    <a:pt x="565" y="29"/>
                  </a:cubicBezTo>
                  <a:cubicBezTo>
                    <a:pt x="567" y="29"/>
                    <a:pt x="567" y="29"/>
                    <a:pt x="567" y="29"/>
                  </a:cubicBezTo>
                  <a:cubicBezTo>
                    <a:pt x="569" y="29"/>
                    <a:pt x="571" y="29"/>
                    <a:pt x="572" y="30"/>
                  </a:cubicBezTo>
                  <a:cubicBezTo>
                    <a:pt x="573" y="31"/>
                    <a:pt x="574" y="33"/>
                    <a:pt x="575" y="36"/>
                  </a:cubicBezTo>
                  <a:cubicBezTo>
                    <a:pt x="579" y="43"/>
                    <a:pt x="582" y="48"/>
                    <a:pt x="584" y="50"/>
                  </a:cubicBezTo>
                  <a:cubicBezTo>
                    <a:pt x="586" y="53"/>
                    <a:pt x="589" y="54"/>
                    <a:pt x="591" y="54"/>
                  </a:cubicBezTo>
                  <a:cubicBezTo>
                    <a:pt x="593" y="54"/>
                    <a:pt x="595" y="54"/>
                    <a:pt x="597" y="53"/>
                  </a:cubicBezTo>
                  <a:cubicBezTo>
                    <a:pt x="599" y="52"/>
                    <a:pt x="600" y="51"/>
                    <a:pt x="600" y="50"/>
                  </a:cubicBezTo>
                  <a:cubicBezTo>
                    <a:pt x="600" y="50"/>
                    <a:pt x="600" y="49"/>
                    <a:pt x="599" y="49"/>
                  </a:cubicBezTo>
                  <a:cubicBezTo>
                    <a:pt x="599" y="49"/>
                    <a:pt x="599" y="49"/>
                    <a:pt x="599" y="50"/>
                  </a:cubicBezTo>
                  <a:cubicBezTo>
                    <a:pt x="598" y="50"/>
                    <a:pt x="597" y="50"/>
                    <a:pt x="597" y="50"/>
                  </a:cubicBezTo>
                  <a:cubicBezTo>
                    <a:pt x="595" y="50"/>
                    <a:pt x="594" y="49"/>
                    <a:pt x="593" y="48"/>
                  </a:cubicBezTo>
                  <a:cubicBezTo>
                    <a:pt x="592" y="47"/>
                    <a:pt x="591" y="46"/>
                    <a:pt x="589" y="43"/>
                  </a:cubicBezTo>
                  <a:cubicBezTo>
                    <a:pt x="585" y="36"/>
                    <a:pt x="585" y="36"/>
                    <a:pt x="585" y="36"/>
                  </a:cubicBezTo>
                  <a:cubicBezTo>
                    <a:pt x="582" y="30"/>
                    <a:pt x="582" y="30"/>
                    <a:pt x="582" y="30"/>
                  </a:cubicBezTo>
                  <a:cubicBezTo>
                    <a:pt x="581" y="29"/>
                    <a:pt x="581" y="29"/>
                    <a:pt x="581" y="28"/>
                  </a:cubicBezTo>
                  <a:cubicBezTo>
                    <a:pt x="581" y="28"/>
                    <a:pt x="581" y="28"/>
                    <a:pt x="581" y="27"/>
                  </a:cubicBezTo>
                  <a:cubicBezTo>
                    <a:pt x="580" y="27"/>
                    <a:pt x="581" y="27"/>
                    <a:pt x="581" y="27"/>
                  </a:cubicBezTo>
                  <a:cubicBezTo>
                    <a:pt x="584" y="25"/>
                    <a:pt x="586" y="24"/>
                    <a:pt x="587" y="22"/>
                  </a:cubicBezTo>
                  <a:cubicBezTo>
                    <a:pt x="589" y="20"/>
                    <a:pt x="589" y="17"/>
                    <a:pt x="589" y="15"/>
                  </a:cubicBezTo>
                  <a:cubicBezTo>
                    <a:pt x="589" y="11"/>
                    <a:pt x="588" y="7"/>
                    <a:pt x="584" y="5"/>
                  </a:cubicBezTo>
                  <a:cubicBezTo>
                    <a:pt x="581" y="2"/>
                    <a:pt x="577" y="1"/>
                    <a:pt x="572" y="1"/>
                  </a:cubicBezTo>
                  <a:cubicBezTo>
                    <a:pt x="571" y="1"/>
                    <a:pt x="568" y="1"/>
                    <a:pt x="563" y="1"/>
                  </a:cubicBezTo>
                  <a:cubicBezTo>
                    <a:pt x="559" y="1"/>
                    <a:pt x="556" y="2"/>
                    <a:pt x="554" y="2"/>
                  </a:cubicBezTo>
                  <a:cubicBezTo>
                    <a:pt x="551" y="2"/>
                    <a:pt x="549" y="1"/>
                    <a:pt x="547" y="1"/>
                  </a:cubicBezTo>
                  <a:cubicBezTo>
                    <a:pt x="546" y="1"/>
                    <a:pt x="546" y="1"/>
                    <a:pt x="546" y="1"/>
                  </a:cubicBezTo>
                  <a:cubicBezTo>
                    <a:pt x="545" y="1"/>
                    <a:pt x="545" y="1"/>
                    <a:pt x="545" y="2"/>
                  </a:cubicBezTo>
                  <a:cubicBezTo>
                    <a:pt x="545" y="3"/>
                    <a:pt x="545" y="3"/>
                    <a:pt x="546" y="4"/>
                  </a:cubicBezTo>
                  <a:cubicBezTo>
                    <a:pt x="549" y="4"/>
                    <a:pt x="551" y="5"/>
                    <a:pt x="552" y="7"/>
                  </a:cubicBezTo>
                  <a:cubicBezTo>
                    <a:pt x="553" y="8"/>
                    <a:pt x="554" y="10"/>
                    <a:pt x="554" y="13"/>
                  </a:cubicBezTo>
                  <a:cubicBezTo>
                    <a:pt x="554" y="41"/>
                    <a:pt x="554" y="41"/>
                    <a:pt x="554" y="41"/>
                  </a:cubicBezTo>
                  <a:cubicBezTo>
                    <a:pt x="554" y="43"/>
                    <a:pt x="554" y="43"/>
                    <a:pt x="554" y="43"/>
                  </a:cubicBezTo>
                  <a:cubicBezTo>
                    <a:pt x="554" y="46"/>
                    <a:pt x="554" y="46"/>
                    <a:pt x="554" y="46"/>
                  </a:cubicBezTo>
                  <a:cubicBezTo>
                    <a:pt x="554" y="48"/>
                    <a:pt x="553" y="49"/>
                    <a:pt x="553" y="50"/>
                  </a:cubicBezTo>
                  <a:cubicBezTo>
                    <a:pt x="552" y="51"/>
                    <a:pt x="551" y="52"/>
                    <a:pt x="549" y="53"/>
                  </a:cubicBezTo>
                  <a:cubicBezTo>
                    <a:pt x="548" y="53"/>
                    <a:pt x="548" y="53"/>
                    <a:pt x="548" y="54"/>
                  </a:cubicBezTo>
                  <a:cubicBezTo>
                    <a:pt x="548" y="54"/>
                    <a:pt x="549" y="55"/>
                    <a:pt x="550" y="55"/>
                  </a:cubicBezTo>
                  <a:cubicBezTo>
                    <a:pt x="550" y="55"/>
                    <a:pt x="550" y="55"/>
                    <a:pt x="551" y="55"/>
                  </a:cubicBezTo>
                  <a:cubicBezTo>
                    <a:pt x="554" y="54"/>
                    <a:pt x="554" y="54"/>
                    <a:pt x="554" y="54"/>
                  </a:cubicBezTo>
                  <a:cubicBezTo>
                    <a:pt x="557" y="54"/>
                    <a:pt x="557" y="54"/>
                    <a:pt x="557" y="54"/>
                  </a:cubicBezTo>
                  <a:cubicBezTo>
                    <a:pt x="558" y="54"/>
                    <a:pt x="560" y="54"/>
                    <a:pt x="562" y="54"/>
                  </a:cubicBezTo>
                  <a:cubicBezTo>
                    <a:pt x="564" y="54"/>
                    <a:pt x="566" y="54"/>
                    <a:pt x="568" y="54"/>
                  </a:cubicBezTo>
                  <a:cubicBezTo>
                    <a:pt x="569" y="54"/>
                    <a:pt x="569" y="54"/>
                    <a:pt x="570" y="54"/>
                  </a:cubicBezTo>
                  <a:cubicBezTo>
                    <a:pt x="570" y="54"/>
                    <a:pt x="571" y="54"/>
                    <a:pt x="571" y="53"/>
                  </a:cubicBezTo>
                  <a:cubicBezTo>
                    <a:pt x="571" y="53"/>
                    <a:pt x="570" y="52"/>
                    <a:pt x="569" y="52"/>
                  </a:cubicBezTo>
                  <a:cubicBezTo>
                    <a:pt x="567" y="52"/>
                    <a:pt x="565" y="51"/>
                    <a:pt x="564" y="49"/>
                  </a:cubicBezTo>
                  <a:cubicBezTo>
                    <a:pt x="563" y="47"/>
                    <a:pt x="563" y="44"/>
                    <a:pt x="563" y="39"/>
                  </a:cubicBezTo>
                  <a:cubicBezTo>
                    <a:pt x="563" y="31"/>
                    <a:pt x="563" y="31"/>
                    <a:pt x="563" y="31"/>
                  </a:cubicBezTo>
                  <a:close/>
                  <a:moveTo>
                    <a:pt x="564" y="5"/>
                  </a:moveTo>
                  <a:cubicBezTo>
                    <a:pt x="564" y="4"/>
                    <a:pt x="565" y="3"/>
                    <a:pt x="567" y="3"/>
                  </a:cubicBezTo>
                  <a:cubicBezTo>
                    <a:pt x="571" y="3"/>
                    <a:pt x="574" y="5"/>
                    <a:pt x="577" y="7"/>
                  </a:cubicBezTo>
                  <a:cubicBezTo>
                    <a:pt x="579" y="10"/>
                    <a:pt x="581" y="13"/>
                    <a:pt x="581" y="17"/>
                  </a:cubicBezTo>
                  <a:cubicBezTo>
                    <a:pt x="581" y="20"/>
                    <a:pt x="580" y="22"/>
                    <a:pt x="578" y="24"/>
                  </a:cubicBezTo>
                  <a:cubicBezTo>
                    <a:pt x="577" y="25"/>
                    <a:pt x="576" y="26"/>
                    <a:pt x="575" y="26"/>
                  </a:cubicBezTo>
                  <a:cubicBezTo>
                    <a:pt x="574" y="26"/>
                    <a:pt x="571" y="26"/>
                    <a:pt x="566" y="26"/>
                  </a:cubicBezTo>
                  <a:cubicBezTo>
                    <a:pt x="565" y="26"/>
                    <a:pt x="564" y="26"/>
                    <a:pt x="563" y="25"/>
                  </a:cubicBezTo>
                  <a:cubicBezTo>
                    <a:pt x="563" y="25"/>
                    <a:pt x="563" y="24"/>
                    <a:pt x="563" y="22"/>
                  </a:cubicBezTo>
                  <a:cubicBezTo>
                    <a:pt x="563" y="9"/>
                    <a:pt x="563" y="9"/>
                    <a:pt x="563" y="9"/>
                  </a:cubicBezTo>
                  <a:cubicBezTo>
                    <a:pt x="563" y="7"/>
                    <a:pt x="563" y="5"/>
                    <a:pt x="564" y="5"/>
                  </a:cubicBezTo>
                  <a:close/>
                  <a:moveTo>
                    <a:pt x="618" y="4"/>
                  </a:moveTo>
                  <a:cubicBezTo>
                    <a:pt x="616" y="7"/>
                    <a:pt x="614" y="11"/>
                    <a:pt x="614" y="15"/>
                  </a:cubicBezTo>
                  <a:cubicBezTo>
                    <a:pt x="614" y="19"/>
                    <a:pt x="615" y="22"/>
                    <a:pt x="617" y="24"/>
                  </a:cubicBezTo>
                  <a:cubicBezTo>
                    <a:pt x="619" y="26"/>
                    <a:pt x="623" y="29"/>
                    <a:pt x="629" y="31"/>
                  </a:cubicBezTo>
                  <a:cubicBezTo>
                    <a:pt x="634" y="34"/>
                    <a:pt x="634" y="34"/>
                    <a:pt x="634" y="34"/>
                  </a:cubicBezTo>
                  <a:cubicBezTo>
                    <a:pt x="637" y="35"/>
                    <a:pt x="639" y="36"/>
                    <a:pt x="640" y="37"/>
                  </a:cubicBezTo>
                  <a:cubicBezTo>
                    <a:pt x="641" y="39"/>
                    <a:pt x="642" y="40"/>
                    <a:pt x="642" y="42"/>
                  </a:cubicBezTo>
                  <a:cubicBezTo>
                    <a:pt x="642" y="45"/>
                    <a:pt x="641" y="47"/>
                    <a:pt x="639" y="49"/>
                  </a:cubicBezTo>
                  <a:cubicBezTo>
                    <a:pt x="637" y="51"/>
                    <a:pt x="634" y="52"/>
                    <a:pt x="632" y="52"/>
                  </a:cubicBezTo>
                  <a:cubicBezTo>
                    <a:pt x="628" y="52"/>
                    <a:pt x="625" y="51"/>
                    <a:pt x="622" y="48"/>
                  </a:cubicBezTo>
                  <a:cubicBezTo>
                    <a:pt x="619" y="45"/>
                    <a:pt x="616" y="41"/>
                    <a:pt x="615" y="37"/>
                  </a:cubicBezTo>
                  <a:cubicBezTo>
                    <a:pt x="615" y="36"/>
                    <a:pt x="615" y="36"/>
                    <a:pt x="614" y="36"/>
                  </a:cubicBezTo>
                  <a:cubicBezTo>
                    <a:pt x="614" y="36"/>
                    <a:pt x="613" y="36"/>
                    <a:pt x="613" y="37"/>
                  </a:cubicBezTo>
                  <a:cubicBezTo>
                    <a:pt x="613" y="38"/>
                    <a:pt x="614" y="41"/>
                    <a:pt x="615" y="44"/>
                  </a:cubicBezTo>
                  <a:cubicBezTo>
                    <a:pt x="615" y="47"/>
                    <a:pt x="616" y="48"/>
                    <a:pt x="616" y="50"/>
                  </a:cubicBezTo>
                  <a:cubicBezTo>
                    <a:pt x="616" y="51"/>
                    <a:pt x="616" y="51"/>
                    <a:pt x="616" y="52"/>
                  </a:cubicBezTo>
                  <a:cubicBezTo>
                    <a:pt x="616" y="52"/>
                    <a:pt x="617" y="52"/>
                    <a:pt x="618" y="52"/>
                  </a:cubicBezTo>
                  <a:cubicBezTo>
                    <a:pt x="619" y="52"/>
                    <a:pt x="621" y="53"/>
                    <a:pt x="622" y="53"/>
                  </a:cubicBezTo>
                  <a:cubicBezTo>
                    <a:pt x="626" y="55"/>
                    <a:pt x="629" y="55"/>
                    <a:pt x="631" y="55"/>
                  </a:cubicBezTo>
                  <a:cubicBezTo>
                    <a:pt x="635" y="55"/>
                    <a:pt x="639" y="54"/>
                    <a:pt x="642" y="50"/>
                  </a:cubicBezTo>
                  <a:cubicBezTo>
                    <a:pt x="646" y="47"/>
                    <a:pt x="647" y="43"/>
                    <a:pt x="647" y="38"/>
                  </a:cubicBezTo>
                  <a:cubicBezTo>
                    <a:pt x="647" y="34"/>
                    <a:pt x="646" y="31"/>
                    <a:pt x="644" y="28"/>
                  </a:cubicBezTo>
                  <a:cubicBezTo>
                    <a:pt x="642" y="25"/>
                    <a:pt x="638" y="23"/>
                    <a:pt x="631" y="21"/>
                  </a:cubicBezTo>
                  <a:cubicBezTo>
                    <a:pt x="626" y="18"/>
                    <a:pt x="623" y="17"/>
                    <a:pt x="622" y="16"/>
                  </a:cubicBezTo>
                  <a:cubicBezTo>
                    <a:pt x="621" y="15"/>
                    <a:pt x="620" y="13"/>
                    <a:pt x="620" y="11"/>
                  </a:cubicBezTo>
                  <a:cubicBezTo>
                    <a:pt x="620" y="9"/>
                    <a:pt x="621" y="7"/>
                    <a:pt x="623" y="5"/>
                  </a:cubicBezTo>
                  <a:cubicBezTo>
                    <a:pt x="624" y="4"/>
                    <a:pt x="626" y="3"/>
                    <a:pt x="629" y="3"/>
                  </a:cubicBezTo>
                  <a:cubicBezTo>
                    <a:pt x="632" y="3"/>
                    <a:pt x="635" y="4"/>
                    <a:pt x="638" y="7"/>
                  </a:cubicBezTo>
                  <a:cubicBezTo>
                    <a:pt x="641" y="9"/>
                    <a:pt x="643" y="13"/>
                    <a:pt x="644" y="16"/>
                  </a:cubicBezTo>
                  <a:cubicBezTo>
                    <a:pt x="644" y="17"/>
                    <a:pt x="645" y="18"/>
                    <a:pt x="645" y="18"/>
                  </a:cubicBezTo>
                  <a:cubicBezTo>
                    <a:pt x="646" y="18"/>
                    <a:pt x="646" y="17"/>
                    <a:pt x="646" y="16"/>
                  </a:cubicBezTo>
                  <a:cubicBezTo>
                    <a:pt x="646" y="16"/>
                    <a:pt x="646" y="16"/>
                    <a:pt x="646" y="15"/>
                  </a:cubicBezTo>
                  <a:cubicBezTo>
                    <a:pt x="646" y="12"/>
                    <a:pt x="646" y="12"/>
                    <a:pt x="646" y="12"/>
                  </a:cubicBezTo>
                  <a:cubicBezTo>
                    <a:pt x="645" y="8"/>
                    <a:pt x="645" y="8"/>
                    <a:pt x="645" y="8"/>
                  </a:cubicBezTo>
                  <a:cubicBezTo>
                    <a:pt x="645" y="7"/>
                    <a:pt x="645" y="7"/>
                    <a:pt x="645" y="6"/>
                  </a:cubicBezTo>
                  <a:cubicBezTo>
                    <a:pt x="645" y="3"/>
                    <a:pt x="645" y="3"/>
                    <a:pt x="645" y="3"/>
                  </a:cubicBezTo>
                  <a:cubicBezTo>
                    <a:pt x="645" y="2"/>
                    <a:pt x="645" y="2"/>
                    <a:pt x="644" y="2"/>
                  </a:cubicBezTo>
                  <a:cubicBezTo>
                    <a:pt x="644" y="2"/>
                    <a:pt x="644" y="2"/>
                    <a:pt x="644" y="2"/>
                  </a:cubicBezTo>
                  <a:cubicBezTo>
                    <a:pt x="642" y="3"/>
                    <a:pt x="642" y="3"/>
                    <a:pt x="642" y="3"/>
                  </a:cubicBezTo>
                  <a:cubicBezTo>
                    <a:pt x="642" y="3"/>
                    <a:pt x="641" y="3"/>
                    <a:pt x="641" y="3"/>
                  </a:cubicBezTo>
                  <a:cubicBezTo>
                    <a:pt x="641" y="3"/>
                    <a:pt x="640" y="3"/>
                    <a:pt x="639" y="3"/>
                  </a:cubicBezTo>
                  <a:cubicBezTo>
                    <a:pt x="636" y="1"/>
                    <a:pt x="636" y="1"/>
                    <a:pt x="636" y="1"/>
                  </a:cubicBezTo>
                  <a:cubicBezTo>
                    <a:pt x="634" y="1"/>
                    <a:pt x="631" y="0"/>
                    <a:pt x="629" y="0"/>
                  </a:cubicBezTo>
                  <a:cubicBezTo>
                    <a:pt x="625" y="0"/>
                    <a:pt x="621" y="1"/>
                    <a:pt x="618" y="4"/>
                  </a:cubicBezTo>
                  <a:close/>
                  <a:moveTo>
                    <a:pt x="680" y="9"/>
                  </a:moveTo>
                  <a:cubicBezTo>
                    <a:pt x="680" y="7"/>
                    <a:pt x="680" y="5"/>
                    <a:pt x="680" y="5"/>
                  </a:cubicBezTo>
                  <a:cubicBezTo>
                    <a:pt x="681" y="4"/>
                    <a:pt x="682" y="3"/>
                    <a:pt x="684" y="3"/>
                  </a:cubicBezTo>
                  <a:cubicBezTo>
                    <a:pt x="684" y="3"/>
                    <a:pt x="685" y="3"/>
                    <a:pt x="685" y="3"/>
                  </a:cubicBezTo>
                  <a:cubicBezTo>
                    <a:pt x="685" y="3"/>
                    <a:pt x="685" y="2"/>
                    <a:pt x="685" y="2"/>
                  </a:cubicBezTo>
                  <a:cubicBezTo>
                    <a:pt x="685" y="1"/>
                    <a:pt x="685" y="1"/>
                    <a:pt x="684" y="1"/>
                  </a:cubicBezTo>
                  <a:cubicBezTo>
                    <a:pt x="682" y="1"/>
                    <a:pt x="680" y="1"/>
                    <a:pt x="678" y="1"/>
                  </a:cubicBezTo>
                  <a:cubicBezTo>
                    <a:pt x="675" y="1"/>
                    <a:pt x="675" y="1"/>
                    <a:pt x="675" y="1"/>
                  </a:cubicBezTo>
                  <a:cubicBezTo>
                    <a:pt x="673" y="1"/>
                    <a:pt x="671" y="2"/>
                    <a:pt x="669" y="2"/>
                  </a:cubicBezTo>
                  <a:cubicBezTo>
                    <a:pt x="667" y="2"/>
                    <a:pt x="666" y="1"/>
                    <a:pt x="665" y="1"/>
                  </a:cubicBezTo>
                  <a:cubicBezTo>
                    <a:pt x="664" y="1"/>
                    <a:pt x="663" y="1"/>
                    <a:pt x="663" y="1"/>
                  </a:cubicBezTo>
                  <a:cubicBezTo>
                    <a:pt x="662" y="1"/>
                    <a:pt x="662" y="1"/>
                    <a:pt x="662" y="2"/>
                  </a:cubicBezTo>
                  <a:cubicBezTo>
                    <a:pt x="662" y="2"/>
                    <a:pt x="662" y="3"/>
                    <a:pt x="662" y="3"/>
                  </a:cubicBezTo>
                  <a:cubicBezTo>
                    <a:pt x="663" y="3"/>
                    <a:pt x="663" y="3"/>
                    <a:pt x="665" y="4"/>
                  </a:cubicBezTo>
                  <a:cubicBezTo>
                    <a:pt x="667" y="4"/>
                    <a:pt x="669" y="5"/>
                    <a:pt x="669" y="6"/>
                  </a:cubicBezTo>
                  <a:cubicBezTo>
                    <a:pt x="670" y="7"/>
                    <a:pt x="671" y="8"/>
                    <a:pt x="671" y="11"/>
                  </a:cubicBezTo>
                  <a:cubicBezTo>
                    <a:pt x="671" y="42"/>
                    <a:pt x="671" y="42"/>
                    <a:pt x="671" y="42"/>
                  </a:cubicBezTo>
                  <a:cubicBezTo>
                    <a:pt x="671" y="45"/>
                    <a:pt x="671" y="45"/>
                    <a:pt x="671" y="45"/>
                  </a:cubicBezTo>
                  <a:cubicBezTo>
                    <a:pt x="671" y="47"/>
                    <a:pt x="670" y="49"/>
                    <a:pt x="670" y="50"/>
                  </a:cubicBezTo>
                  <a:cubicBezTo>
                    <a:pt x="669" y="51"/>
                    <a:pt x="668" y="52"/>
                    <a:pt x="666" y="52"/>
                  </a:cubicBezTo>
                  <a:cubicBezTo>
                    <a:pt x="665" y="53"/>
                    <a:pt x="665" y="53"/>
                    <a:pt x="665" y="53"/>
                  </a:cubicBezTo>
                  <a:cubicBezTo>
                    <a:pt x="665" y="54"/>
                    <a:pt x="665" y="54"/>
                    <a:pt x="665" y="54"/>
                  </a:cubicBezTo>
                  <a:cubicBezTo>
                    <a:pt x="665" y="54"/>
                    <a:pt x="665" y="54"/>
                    <a:pt x="666" y="54"/>
                  </a:cubicBezTo>
                  <a:cubicBezTo>
                    <a:pt x="667" y="54"/>
                    <a:pt x="667" y="54"/>
                    <a:pt x="669" y="54"/>
                  </a:cubicBezTo>
                  <a:cubicBezTo>
                    <a:pt x="670" y="54"/>
                    <a:pt x="672" y="54"/>
                    <a:pt x="675" y="54"/>
                  </a:cubicBezTo>
                  <a:cubicBezTo>
                    <a:pt x="677" y="54"/>
                    <a:pt x="680" y="54"/>
                    <a:pt x="683" y="54"/>
                  </a:cubicBezTo>
                  <a:cubicBezTo>
                    <a:pt x="684" y="54"/>
                    <a:pt x="686" y="54"/>
                    <a:pt x="686" y="54"/>
                  </a:cubicBezTo>
                  <a:cubicBezTo>
                    <a:pt x="688" y="54"/>
                    <a:pt x="689" y="54"/>
                    <a:pt x="689" y="53"/>
                  </a:cubicBezTo>
                  <a:cubicBezTo>
                    <a:pt x="689" y="53"/>
                    <a:pt x="688" y="52"/>
                    <a:pt x="687" y="52"/>
                  </a:cubicBezTo>
                  <a:cubicBezTo>
                    <a:pt x="685" y="52"/>
                    <a:pt x="683" y="52"/>
                    <a:pt x="682" y="51"/>
                  </a:cubicBezTo>
                  <a:cubicBezTo>
                    <a:pt x="681" y="49"/>
                    <a:pt x="680" y="48"/>
                    <a:pt x="680" y="46"/>
                  </a:cubicBezTo>
                  <a:cubicBezTo>
                    <a:pt x="680" y="42"/>
                    <a:pt x="680" y="42"/>
                    <a:pt x="680" y="42"/>
                  </a:cubicBezTo>
                  <a:cubicBezTo>
                    <a:pt x="680" y="9"/>
                    <a:pt x="680" y="9"/>
                    <a:pt x="680" y="9"/>
                  </a:cubicBezTo>
                  <a:close/>
                  <a:moveTo>
                    <a:pt x="732" y="6"/>
                  </a:moveTo>
                  <a:cubicBezTo>
                    <a:pt x="733" y="5"/>
                    <a:pt x="735" y="5"/>
                    <a:pt x="739" y="5"/>
                  </a:cubicBezTo>
                  <a:cubicBezTo>
                    <a:pt x="742" y="5"/>
                    <a:pt x="744" y="5"/>
                    <a:pt x="746" y="7"/>
                  </a:cubicBezTo>
                  <a:cubicBezTo>
                    <a:pt x="748" y="8"/>
                    <a:pt x="749" y="9"/>
                    <a:pt x="749" y="12"/>
                  </a:cubicBezTo>
                  <a:cubicBezTo>
                    <a:pt x="749" y="13"/>
                    <a:pt x="750" y="13"/>
                    <a:pt x="750" y="13"/>
                  </a:cubicBezTo>
                  <a:cubicBezTo>
                    <a:pt x="751" y="13"/>
                    <a:pt x="751" y="13"/>
                    <a:pt x="751" y="12"/>
                  </a:cubicBezTo>
                  <a:cubicBezTo>
                    <a:pt x="751" y="11"/>
                    <a:pt x="751" y="10"/>
                    <a:pt x="751" y="9"/>
                  </a:cubicBezTo>
                  <a:cubicBezTo>
                    <a:pt x="751" y="7"/>
                    <a:pt x="751" y="6"/>
                    <a:pt x="751" y="6"/>
                  </a:cubicBezTo>
                  <a:cubicBezTo>
                    <a:pt x="751" y="3"/>
                    <a:pt x="751" y="3"/>
                    <a:pt x="751" y="3"/>
                  </a:cubicBezTo>
                  <a:cubicBezTo>
                    <a:pt x="750" y="2"/>
                    <a:pt x="750" y="1"/>
                    <a:pt x="748" y="1"/>
                  </a:cubicBezTo>
                  <a:cubicBezTo>
                    <a:pt x="748" y="1"/>
                    <a:pt x="747" y="1"/>
                    <a:pt x="746" y="1"/>
                  </a:cubicBezTo>
                  <a:cubicBezTo>
                    <a:pt x="739" y="1"/>
                    <a:pt x="732" y="2"/>
                    <a:pt x="726" y="2"/>
                  </a:cubicBezTo>
                  <a:cubicBezTo>
                    <a:pt x="717" y="1"/>
                    <a:pt x="717" y="1"/>
                    <a:pt x="717" y="1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7" y="1"/>
                    <a:pt x="706" y="1"/>
                    <a:pt x="705" y="1"/>
                  </a:cubicBezTo>
                  <a:cubicBezTo>
                    <a:pt x="704" y="1"/>
                    <a:pt x="704" y="1"/>
                    <a:pt x="703" y="1"/>
                  </a:cubicBezTo>
                  <a:cubicBezTo>
                    <a:pt x="702" y="1"/>
                    <a:pt x="702" y="2"/>
                    <a:pt x="702" y="3"/>
                  </a:cubicBezTo>
                  <a:cubicBezTo>
                    <a:pt x="701" y="5"/>
                    <a:pt x="701" y="5"/>
                    <a:pt x="701" y="5"/>
                  </a:cubicBezTo>
                  <a:cubicBezTo>
                    <a:pt x="701" y="8"/>
                    <a:pt x="701" y="8"/>
                    <a:pt x="701" y="8"/>
                  </a:cubicBezTo>
                  <a:cubicBezTo>
                    <a:pt x="701" y="12"/>
                    <a:pt x="701" y="12"/>
                    <a:pt x="701" y="12"/>
                  </a:cubicBezTo>
                  <a:cubicBezTo>
                    <a:pt x="700" y="13"/>
                    <a:pt x="700" y="14"/>
                    <a:pt x="700" y="15"/>
                  </a:cubicBezTo>
                  <a:cubicBezTo>
                    <a:pt x="700" y="16"/>
                    <a:pt x="701" y="16"/>
                    <a:pt x="701" y="16"/>
                  </a:cubicBezTo>
                  <a:cubicBezTo>
                    <a:pt x="702" y="16"/>
                    <a:pt x="702" y="16"/>
                    <a:pt x="703" y="14"/>
                  </a:cubicBezTo>
                  <a:cubicBezTo>
                    <a:pt x="703" y="13"/>
                    <a:pt x="703" y="13"/>
                    <a:pt x="703" y="13"/>
                  </a:cubicBezTo>
                  <a:cubicBezTo>
                    <a:pt x="704" y="11"/>
                    <a:pt x="704" y="9"/>
                    <a:pt x="705" y="8"/>
                  </a:cubicBezTo>
                  <a:cubicBezTo>
                    <a:pt x="705" y="7"/>
                    <a:pt x="706" y="7"/>
                    <a:pt x="708" y="6"/>
                  </a:cubicBezTo>
                  <a:cubicBezTo>
                    <a:pt x="710" y="5"/>
                    <a:pt x="713" y="5"/>
                    <a:pt x="718" y="5"/>
                  </a:cubicBezTo>
                  <a:cubicBezTo>
                    <a:pt x="720" y="5"/>
                    <a:pt x="722" y="6"/>
                    <a:pt x="722" y="8"/>
                  </a:cubicBezTo>
                  <a:cubicBezTo>
                    <a:pt x="722" y="43"/>
                    <a:pt x="722" y="43"/>
                    <a:pt x="722" y="43"/>
                  </a:cubicBezTo>
                  <a:cubicBezTo>
                    <a:pt x="722" y="44"/>
                    <a:pt x="722" y="44"/>
                    <a:pt x="722" y="44"/>
                  </a:cubicBezTo>
                  <a:cubicBezTo>
                    <a:pt x="722" y="47"/>
                    <a:pt x="721" y="49"/>
                    <a:pt x="720" y="50"/>
                  </a:cubicBezTo>
                  <a:cubicBezTo>
                    <a:pt x="719" y="51"/>
                    <a:pt x="717" y="52"/>
                    <a:pt x="715" y="52"/>
                  </a:cubicBezTo>
                  <a:cubicBezTo>
                    <a:pt x="714" y="52"/>
                    <a:pt x="714" y="52"/>
                    <a:pt x="714" y="52"/>
                  </a:cubicBezTo>
                  <a:cubicBezTo>
                    <a:pt x="713" y="53"/>
                    <a:pt x="713" y="53"/>
                    <a:pt x="713" y="54"/>
                  </a:cubicBezTo>
                  <a:cubicBezTo>
                    <a:pt x="713" y="54"/>
                    <a:pt x="714" y="55"/>
                    <a:pt x="714" y="55"/>
                  </a:cubicBezTo>
                  <a:cubicBezTo>
                    <a:pt x="715" y="55"/>
                    <a:pt x="715" y="55"/>
                    <a:pt x="716" y="54"/>
                  </a:cubicBezTo>
                  <a:cubicBezTo>
                    <a:pt x="725" y="54"/>
                    <a:pt x="725" y="54"/>
                    <a:pt x="725" y="54"/>
                  </a:cubicBezTo>
                  <a:cubicBezTo>
                    <a:pt x="726" y="54"/>
                    <a:pt x="727" y="54"/>
                    <a:pt x="729" y="54"/>
                  </a:cubicBezTo>
                  <a:cubicBezTo>
                    <a:pt x="730" y="54"/>
                    <a:pt x="730" y="54"/>
                    <a:pt x="731" y="54"/>
                  </a:cubicBezTo>
                  <a:cubicBezTo>
                    <a:pt x="735" y="54"/>
                    <a:pt x="735" y="54"/>
                    <a:pt x="735" y="54"/>
                  </a:cubicBezTo>
                  <a:cubicBezTo>
                    <a:pt x="738" y="54"/>
                    <a:pt x="738" y="54"/>
                    <a:pt x="738" y="54"/>
                  </a:cubicBezTo>
                  <a:cubicBezTo>
                    <a:pt x="739" y="54"/>
                    <a:pt x="739" y="54"/>
                    <a:pt x="739" y="54"/>
                  </a:cubicBezTo>
                  <a:cubicBezTo>
                    <a:pt x="740" y="54"/>
                    <a:pt x="740" y="54"/>
                    <a:pt x="740" y="53"/>
                  </a:cubicBezTo>
                  <a:cubicBezTo>
                    <a:pt x="740" y="53"/>
                    <a:pt x="740" y="52"/>
                    <a:pt x="739" y="52"/>
                  </a:cubicBezTo>
                  <a:cubicBezTo>
                    <a:pt x="736" y="52"/>
                    <a:pt x="734" y="51"/>
                    <a:pt x="732" y="49"/>
                  </a:cubicBezTo>
                  <a:cubicBezTo>
                    <a:pt x="731" y="47"/>
                    <a:pt x="730" y="44"/>
                    <a:pt x="730" y="40"/>
                  </a:cubicBezTo>
                  <a:cubicBezTo>
                    <a:pt x="730" y="10"/>
                    <a:pt x="730" y="10"/>
                    <a:pt x="730" y="10"/>
                  </a:cubicBezTo>
                  <a:cubicBezTo>
                    <a:pt x="730" y="8"/>
                    <a:pt x="731" y="6"/>
                    <a:pt x="732" y="6"/>
                  </a:cubicBezTo>
                  <a:close/>
                  <a:moveTo>
                    <a:pt x="795" y="31"/>
                  </a:moveTo>
                  <a:cubicBezTo>
                    <a:pt x="795" y="30"/>
                    <a:pt x="795" y="30"/>
                    <a:pt x="796" y="29"/>
                  </a:cubicBezTo>
                  <a:cubicBezTo>
                    <a:pt x="799" y="24"/>
                    <a:pt x="802" y="19"/>
                    <a:pt x="805" y="13"/>
                  </a:cubicBezTo>
                  <a:cubicBezTo>
                    <a:pt x="807" y="9"/>
                    <a:pt x="808" y="7"/>
                    <a:pt x="809" y="6"/>
                  </a:cubicBezTo>
                  <a:cubicBezTo>
                    <a:pt x="811" y="4"/>
                    <a:pt x="812" y="3"/>
                    <a:pt x="814" y="3"/>
                  </a:cubicBezTo>
                  <a:cubicBezTo>
                    <a:pt x="815" y="3"/>
                    <a:pt x="815" y="2"/>
                    <a:pt x="815" y="2"/>
                  </a:cubicBezTo>
                  <a:cubicBezTo>
                    <a:pt x="815" y="1"/>
                    <a:pt x="815" y="1"/>
                    <a:pt x="814" y="1"/>
                  </a:cubicBezTo>
                  <a:cubicBezTo>
                    <a:pt x="813" y="1"/>
                    <a:pt x="812" y="1"/>
                    <a:pt x="811" y="1"/>
                  </a:cubicBezTo>
                  <a:cubicBezTo>
                    <a:pt x="808" y="1"/>
                    <a:pt x="808" y="1"/>
                    <a:pt x="808" y="1"/>
                  </a:cubicBezTo>
                  <a:cubicBezTo>
                    <a:pt x="807" y="1"/>
                    <a:pt x="806" y="1"/>
                    <a:pt x="805" y="1"/>
                  </a:cubicBezTo>
                  <a:cubicBezTo>
                    <a:pt x="804" y="1"/>
                    <a:pt x="802" y="1"/>
                    <a:pt x="801" y="1"/>
                  </a:cubicBezTo>
                  <a:cubicBezTo>
                    <a:pt x="799" y="1"/>
                    <a:pt x="799" y="1"/>
                    <a:pt x="799" y="1"/>
                  </a:cubicBezTo>
                  <a:cubicBezTo>
                    <a:pt x="798" y="1"/>
                    <a:pt x="798" y="1"/>
                    <a:pt x="797" y="1"/>
                  </a:cubicBezTo>
                  <a:cubicBezTo>
                    <a:pt x="796" y="1"/>
                    <a:pt x="796" y="1"/>
                    <a:pt x="796" y="2"/>
                  </a:cubicBezTo>
                  <a:cubicBezTo>
                    <a:pt x="796" y="2"/>
                    <a:pt x="796" y="3"/>
                    <a:pt x="797" y="3"/>
                  </a:cubicBezTo>
                  <a:cubicBezTo>
                    <a:pt x="799" y="3"/>
                    <a:pt x="800" y="3"/>
                    <a:pt x="801" y="4"/>
                  </a:cubicBezTo>
                  <a:cubicBezTo>
                    <a:pt x="803" y="5"/>
                    <a:pt x="803" y="6"/>
                    <a:pt x="803" y="7"/>
                  </a:cubicBezTo>
                  <a:cubicBezTo>
                    <a:pt x="803" y="9"/>
                    <a:pt x="802" y="12"/>
                    <a:pt x="799" y="17"/>
                  </a:cubicBezTo>
                  <a:cubicBezTo>
                    <a:pt x="798" y="20"/>
                    <a:pt x="797" y="21"/>
                    <a:pt x="796" y="22"/>
                  </a:cubicBezTo>
                  <a:cubicBezTo>
                    <a:pt x="795" y="24"/>
                    <a:pt x="794" y="26"/>
                    <a:pt x="793" y="26"/>
                  </a:cubicBezTo>
                  <a:cubicBezTo>
                    <a:pt x="792" y="26"/>
                    <a:pt x="792" y="25"/>
                    <a:pt x="791" y="23"/>
                  </a:cubicBezTo>
                  <a:cubicBezTo>
                    <a:pt x="790" y="22"/>
                    <a:pt x="790" y="21"/>
                    <a:pt x="788" y="19"/>
                  </a:cubicBezTo>
                  <a:cubicBezTo>
                    <a:pt x="785" y="13"/>
                    <a:pt x="785" y="13"/>
                    <a:pt x="785" y="13"/>
                  </a:cubicBezTo>
                  <a:cubicBezTo>
                    <a:pt x="783" y="9"/>
                    <a:pt x="782" y="7"/>
                    <a:pt x="782" y="6"/>
                  </a:cubicBezTo>
                  <a:cubicBezTo>
                    <a:pt x="782" y="4"/>
                    <a:pt x="783" y="3"/>
                    <a:pt x="785" y="3"/>
                  </a:cubicBezTo>
                  <a:cubicBezTo>
                    <a:pt x="786" y="3"/>
                    <a:pt x="787" y="2"/>
                    <a:pt x="787" y="2"/>
                  </a:cubicBezTo>
                  <a:cubicBezTo>
                    <a:pt x="787" y="1"/>
                    <a:pt x="786" y="1"/>
                    <a:pt x="785" y="1"/>
                  </a:cubicBezTo>
                  <a:cubicBezTo>
                    <a:pt x="785" y="1"/>
                    <a:pt x="784" y="1"/>
                    <a:pt x="782" y="1"/>
                  </a:cubicBezTo>
                  <a:cubicBezTo>
                    <a:pt x="780" y="1"/>
                    <a:pt x="778" y="1"/>
                    <a:pt x="776" y="1"/>
                  </a:cubicBezTo>
                  <a:cubicBezTo>
                    <a:pt x="773" y="1"/>
                    <a:pt x="771" y="1"/>
                    <a:pt x="768" y="1"/>
                  </a:cubicBezTo>
                  <a:cubicBezTo>
                    <a:pt x="767" y="1"/>
                    <a:pt x="766" y="1"/>
                    <a:pt x="765" y="1"/>
                  </a:cubicBezTo>
                  <a:cubicBezTo>
                    <a:pt x="764" y="1"/>
                    <a:pt x="764" y="1"/>
                    <a:pt x="764" y="2"/>
                  </a:cubicBezTo>
                  <a:cubicBezTo>
                    <a:pt x="764" y="3"/>
                    <a:pt x="764" y="3"/>
                    <a:pt x="765" y="3"/>
                  </a:cubicBezTo>
                  <a:cubicBezTo>
                    <a:pt x="768" y="3"/>
                    <a:pt x="771" y="6"/>
                    <a:pt x="774" y="10"/>
                  </a:cubicBezTo>
                  <a:cubicBezTo>
                    <a:pt x="779" y="21"/>
                    <a:pt x="779" y="21"/>
                    <a:pt x="779" y="21"/>
                  </a:cubicBezTo>
                  <a:cubicBezTo>
                    <a:pt x="781" y="24"/>
                    <a:pt x="783" y="27"/>
                    <a:pt x="784" y="29"/>
                  </a:cubicBezTo>
                  <a:cubicBezTo>
                    <a:pt x="785" y="31"/>
                    <a:pt x="786" y="33"/>
                    <a:pt x="786" y="35"/>
                  </a:cubicBezTo>
                  <a:cubicBezTo>
                    <a:pt x="786" y="42"/>
                    <a:pt x="786" y="42"/>
                    <a:pt x="786" y="42"/>
                  </a:cubicBezTo>
                  <a:cubicBezTo>
                    <a:pt x="786" y="46"/>
                    <a:pt x="785" y="48"/>
                    <a:pt x="784" y="49"/>
                  </a:cubicBezTo>
                  <a:cubicBezTo>
                    <a:pt x="783" y="51"/>
                    <a:pt x="781" y="52"/>
                    <a:pt x="778" y="52"/>
                  </a:cubicBezTo>
                  <a:cubicBezTo>
                    <a:pt x="777" y="52"/>
                    <a:pt x="777" y="53"/>
                    <a:pt x="777" y="53"/>
                  </a:cubicBezTo>
                  <a:cubicBezTo>
                    <a:pt x="777" y="54"/>
                    <a:pt x="777" y="54"/>
                    <a:pt x="778" y="54"/>
                  </a:cubicBezTo>
                  <a:cubicBezTo>
                    <a:pt x="778" y="54"/>
                    <a:pt x="779" y="54"/>
                    <a:pt x="780" y="54"/>
                  </a:cubicBezTo>
                  <a:cubicBezTo>
                    <a:pt x="782" y="54"/>
                    <a:pt x="785" y="54"/>
                    <a:pt x="790" y="54"/>
                  </a:cubicBezTo>
                  <a:cubicBezTo>
                    <a:pt x="792" y="54"/>
                    <a:pt x="794" y="54"/>
                    <a:pt x="795" y="54"/>
                  </a:cubicBezTo>
                  <a:cubicBezTo>
                    <a:pt x="800" y="54"/>
                    <a:pt x="800" y="54"/>
                    <a:pt x="800" y="54"/>
                  </a:cubicBezTo>
                  <a:cubicBezTo>
                    <a:pt x="801" y="54"/>
                    <a:pt x="801" y="54"/>
                    <a:pt x="802" y="54"/>
                  </a:cubicBezTo>
                  <a:cubicBezTo>
                    <a:pt x="803" y="54"/>
                    <a:pt x="804" y="54"/>
                    <a:pt x="804" y="53"/>
                  </a:cubicBezTo>
                  <a:cubicBezTo>
                    <a:pt x="804" y="53"/>
                    <a:pt x="803" y="52"/>
                    <a:pt x="803" y="52"/>
                  </a:cubicBezTo>
                  <a:cubicBezTo>
                    <a:pt x="798" y="52"/>
                    <a:pt x="795" y="50"/>
                    <a:pt x="795" y="47"/>
                  </a:cubicBezTo>
                  <a:cubicBezTo>
                    <a:pt x="795" y="45"/>
                    <a:pt x="795" y="45"/>
                    <a:pt x="795" y="45"/>
                  </a:cubicBezTo>
                  <a:cubicBezTo>
                    <a:pt x="795" y="33"/>
                    <a:pt x="795" y="33"/>
                    <a:pt x="795" y="33"/>
                  </a:cubicBezTo>
                  <a:cubicBezTo>
                    <a:pt x="795" y="32"/>
                    <a:pt x="795" y="31"/>
                    <a:pt x="795" y="31"/>
                  </a:cubicBezTo>
                  <a:close/>
                  <a:moveTo>
                    <a:pt x="876" y="2"/>
                  </a:moveTo>
                  <a:cubicBezTo>
                    <a:pt x="872" y="4"/>
                    <a:pt x="869" y="6"/>
                    <a:pt x="866" y="9"/>
                  </a:cubicBezTo>
                  <a:cubicBezTo>
                    <a:pt x="864" y="11"/>
                    <a:pt x="863" y="14"/>
                    <a:pt x="861" y="18"/>
                  </a:cubicBezTo>
                  <a:cubicBezTo>
                    <a:pt x="860" y="21"/>
                    <a:pt x="859" y="25"/>
                    <a:pt x="859" y="28"/>
                  </a:cubicBezTo>
                  <a:cubicBezTo>
                    <a:pt x="859" y="36"/>
                    <a:pt x="862" y="43"/>
                    <a:pt x="867" y="48"/>
                  </a:cubicBezTo>
                  <a:cubicBezTo>
                    <a:pt x="872" y="53"/>
                    <a:pt x="879" y="55"/>
                    <a:pt x="887" y="55"/>
                  </a:cubicBezTo>
                  <a:cubicBezTo>
                    <a:pt x="896" y="55"/>
                    <a:pt x="903" y="52"/>
                    <a:pt x="908" y="47"/>
                  </a:cubicBezTo>
                  <a:cubicBezTo>
                    <a:pt x="913" y="41"/>
                    <a:pt x="915" y="34"/>
                    <a:pt x="915" y="26"/>
                  </a:cubicBezTo>
                  <a:cubicBezTo>
                    <a:pt x="915" y="18"/>
                    <a:pt x="913" y="12"/>
                    <a:pt x="908" y="7"/>
                  </a:cubicBezTo>
                  <a:cubicBezTo>
                    <a:pt x="903" y="2"/>
                    <a:pt x="896" y="0"/>
                    <a:pt x="888" y="0"/>
                  </a:cubicBezTo>
                  <a:cubicBezTo>
                    <a:pt x="884" y="0"/>
                    <a:pt x="880" y="1"/>
                    <a:pt x="876" y="2"/>
                  </a:cubicBezTo>
                  <a:close/>
                  <a:moveTo>
                    <a:pt x="898" y="8"/>
                  </a:moveTo>
                  <a:cubicBezTo>
                    <a:pt x="901" y="10"/>
                    <a:pt x="903" y="13"/>
                    <a:pt x="904" y="17"/>
                  </a:cubicBezTo>
                  <a:cubicBezTo>
                    <a:pt x="906" y="21"/>
                    <a:pt x="906" y="25"/>
                    <a:pt x="906" y="29"/>
                  </a:cubicBezTo>
                  <a:cubicBezTo>
                    <a:pt x="906" y="36"/>
                    <a:pt x="905" y="42"/>
                    <a:pt x="902" y="46"/>
                  </a:cubicBezTo>
                  <a:cubicBezTo>
                    <a:pt x="898" y="50"/>
                    <a:pt x="894" y="52"/>
                    <a:pt x="889" y="52"/>
                  </a:cubicBezTo>
                  <a:cubicBezTo>
                    <a:pt x="883" y="52"/>
                    <a:pt x="878" y="50"/>
                    <a:pt x="875" y="45"/>
                  </a:cubicBezTo>
                  <a:cubicBezTo>
                    <a:pt x="871" y="40"/>
                    <a:pt x="869" y="33"/>
                    <a:pt x="869" y="25"/>
                  </a:cubicBezTo>
                  <a:cubicBezTo>
                    <a:pt x="869" y="18"/>
                    <a:pt x="870" y="13"/>
                    <a:pt x="873" y="9"/>
                  </a:cubicBezTo>
                  <a:cubicBezTo>
                    <a:pt x="876" y="5"/>
                    <a:pt x="880" y="3"/>
                    <a:pt x="886" y="3"/>
                  </a:cubicBezTo>
                  <a:cubicBezTo>
                    <a:pt x="890" y="3"/>
                    <a:pt x="895" y="5"/>
                    <a:pt x="898" y="8"/>
                  </a:cubicBezTo>
                  <a:cubicBezTo>
                    <a:pt x="898" y="8"/>
                    <a:pt x="898" y="8"/>
                    <a:pt x="898" y="8"/>
                  </a:cubicBezTo>
                  <a:close/>
                  <a:moveTo>
                    <a:pt x="946" y="8"/>
                  </a:moveTo>
                  <a:cubicBezTo>
                    <a:pt x="946" y="7"/>
                    <a:pt x="946" y="6"/>
                    <a:pt x="947" y="5"/>
                  </a:cubicBezTo>
                  <a:cubicBezTo>
                    <a:pt x="947" y="5"/>
                    <a:pt x="948" y="4"/>
                    <a:pt x="950" y="4"/>
                  </a:cubicBezTo>
                  <a:cubicBezTo>
                    <a:pt x="951" y="4"/>
                    <a:pt x="951" y="4"/>
                    <a:pt x="951" y="4"/>
                  </a:cubicBezTo>
                  <a:cubicBezTo>
                    <a:pt x="957" y="4"/>
                    <a:pt x="957" y="4"/>
                    <a:pt x="957" y="4"/>
                  </a:cubicBezTo>
                  <a:cubicBezTo>
                    <a:pt x="962" y="4"/>
                    <a:pt x="966" y="6"/>
                    <a:pt x="967" y="9"/>
                  </a:cubicBezTo>
                  <a:cubicBezTo>
                    <a:pt x="967" y="10"/>
                    <a:pt x="967" y="10"/>
                    <a:pt x="967" y="11"/>
                  </a:cubicBezTo>
                  <a:cubicBezTo>
                    <a:pt x="967" y="12"/>
                    <a:pt x="967" y="12"/>
                    <a:pt x="967" y="12"/>
                  </a:cubicBezTo>
                  <a:cubicBezTo>
                    <a:pt x="967" y="13"/>
                    <a:pt x="967" y="13"/>
                    <a:pt x="968" y="13"/>
                  </a:cubicBezTo>
                  <a:cubicBezTo>
                    <a:pt x="969" y="13"/>
                    <a:pt x="969" y="12"/>
                    <a:pt x="969" y="10"/>
                  </a:cubicBezTo>
                  <a:cubicBezTo>
                    <a:pt x="969" y="10"/>
                    <a:pt x="969" y="9"/>
                    <a:pt x="969" y="8"/>
                  </a:cubicBezTo>
                  <a:cubicBezTo>
                    <a:pt x="969" y="5"/>
                    <a:pt x="969" y="5"/>
                    <a:pt x="969" y="5"/>
                  </a:cubicBezTo>
                  <a:cubicBezTo>
                    <a:pt x="969" y="5"/>
                    <a:pt x="969" y="4"/>
                    <a:pt x="969" y="3"/>
                  </a:cubicBezTo>
                  <a:cubicBezTo>
                    <a:pt x="968" y="1"/>
                    <a:pt x="968" y="1"/>
                    <a:pt x="967" y="1"/>
                  </a:cubicBezTo>
                  <a:cubicBezTo>
                    <a:pt x="967" y="1"/>
                    <a:pt x="966" y="1"/>
                    <a:pt x="964" y="1"/>
                  </a:cubicBezTo>
                  <a:cubicBezTo>
                    <a:pt x="961" y="1"/>
                    <a:pt x="957" y="1"/>
                    <a:pt x="954" y="1"/>
                  </a:cubicBezTo>
                  <a:cubicBezTo>
                    <a:pt x="944" y="1"/>
                    <a:pt x="944" y="1"/>
                    <a:pt x="944" y="1"/>
                  </a:cubicBezTo>
                  <a:cubicBezTo>
                    <a:pt x="937" y="1"/>
                    <a:pt x="937" y="1"/>
                    <a:pt x="937" y="1"/>
                  </a:cubicBezTo>
                  <a:cubicBezTo>
                    <a:pt x="935" y="1"/>
                    <a:pt x="933" y="1"/>
                    <a:pt x="932" y="1"/>
                  </a:cubicBezTo>
                  <a:cubicBezTo>
                    <a:pt x="931" y="1"/>
                    <a:pt x="930" y="1"/>
                    <a:pt x="930" y="1"/>
                  </a:cubicBezTo>
                  <a:cubicBezTo>
                    <a:pt x="929" y="1"/>
                    <a:pt x="929" y="1"/>
                    <a:pt x="929" y="2"/>
                  </a:cubicBezTo>
                  <a:cubicBezTo>
                    <a:pt x="929" y="3"/>
                    <a:pt x="929" y="3"/>
                    <a:pt x="930" y="3"/>
                  </a:cubicBezTo>
                  <a:cubicBezTo>
                    <a:pt x="932" y="3"/>
                    <a:pt x="934" y="4"/>
                    <a:pt x="935" y="5"/>
                  </a:cubicBezTo>
                  <a:cubicBezTo>
                    <a:pt x="936" y="6"/>
                    <a:pt x="937" y="8"/>
                    <a:pt x="937" y="11"/>
                  </a:cubicBezTo>
                  <a:cubicBezTo>
                    <a:pt x="937" y="43"/>
                    <a:pt x="937" y="43"/>
                    <a:pt x="937" y="43"/>
                  </a:cubicBezTo>
                  <a:cubicBezTo>
                    <a:pt x="937" y="46"/>
                    <a:pt x="937" y="49"/>
                    <a:pt x="936" y="50"/>
                  </a:cubicBezTo>
                  <a:cubicBezTo>
                    <a:pt x="936" y="51"/>
                    <a:pt x="935" y="52"/>
                    <a:pt x="933" y="53"/>
                  </a:cubicBezTo>
                  <a:cubicBezTo>
                    <a:pt x="932" y="53"/>
                    <a:pt x="932" y="53"/>
                    <a:pt x="932" y="54"/>
                  </a:cubicBezTo>
                  <a:cubicBezTo>
                    <a:pt x="932" y="54"/>
                    <a:pt x="932" y="55"/>
                    <a:pt x="933" y="55"/>
                  </a:cubicBezTo>
                  <a:cubicBezTo>
                    <a:pt x="934" y="55"/>
                    <a:pt x="935" y="55"/>
                    <a:pt x="937" y="54"/>
                  </a:cubicBezTo>
                  <a:cubicBezTo>
                    <a:pt x="938" y="54"/>
                    <a:pt x="940" y="54"/>
                    <a:pt x="942" y="54"/>
                  </a:cubicBezTo>
                  <a:cubicBezTo>
                    <a:pt x="946" y="54"/>
                    <a:pt x="946" y="54"/>
                    <a:pt x="946" y="54"/>
                  </a:cubicBezTo>
                  <a:cubicBezTo>
                    <a:pt x="949" y="54"/>
                    <a:pt x="951" y="54"/>
                    <a:pt x="952" y="54"/>
                  </a:cubicBezTo>
                  <a:cubicBezTo>
                    <a:pt x="953" y="54"/>
                    <a:pt x="954" y="54"/>
                    <a:pt x="954" y="54"/>
                  </a:cubicBezTo>
                  <a:cubicBezTo>
                    <a:pt x="955" y="54"/>
                    <a:pt x="955" y="54"/>
                    <a:pt x="955" y="53"/>
                  </a:cubicBezTo>
                  <a:cubicBezTo>
                    <a:pt x="955" y="53"/>
                    <a:pt x="955" y="52"/>
                    <a:pt x="954" y="52"/>
                  </a:cubicBezTo>
                  <a:cubicBezTo>
                    <a:pt x="951" y="52"/>
                    <a:pt x="949" y="51"/>
                    <a:pt x="948" y="50"/>
                  </a:cubicBezTo>
                  <a:cubicBezTo>
                    <a:pt x="947" y="48"/>
                    <a:pt x="946" y="45"/>
                    <a:pt x="946" y="42"/>
                  </a:cubicBezTo>
                  <a:cubicBezTo>
                    <a:pt x="946" y="37"/>
                    <a:pt x="946" y="37"/>
                    <a:pt x="946" y="37"/>
                  </a:cubicBezTo>
                  <a:cubicBezTo>
                    <a:pt x="946" y="34"/>
                    <a:pt x="946" y="34"/>
                    <a:pt x="946" y="34"/>
                  </a:cubicBezTo>
                  <a:cubicBezTo>
                    <a:pt x="946" y="31"/>
                    <a:pt x="946" y="29"/>
                    <a:pt x="947" y="28"/>
                  </a:cubicBezTo>
                  <a:cubicBezTo>
                    <a:pt x="947" y="28"/>
                    <a:pt x="950" y="28"/>
                    <a:pt x="953" y="28"/>
                  </a:cubicBezTo>
                  <a:cubicBezTo>
                    <a:pt x="957" y="28"/>
                    <a:pt x="959" y="28"/>
                    <a:pt x="960" y="29"/>
                  </a:cubicBezTo>
                  <a:cubicBezTo>
                    <a:pt x="961" y="30"/>
                    <a:pt x="962" y="32"/>
                    <a:pt x="962" y="34"/>
                  </a:cubicBezTo>
                  <a:cubicBezTo>
                    <a:pt x="963" y="35"/>
                    <a:pt x="963" y="35"/>
                    <a:pt x="963" y="35"/>
                  </a:cubicBezTo>
                  <a:cubicBezTo>
                    <a:pt x="964" y="35"/>
                    <a:pt x="964" y="35"/>
                    <a:pt x="964" y="35"/>
                  </a:cubicBezTo>
                  <a:cubicBezTo>
                    <a:pt x="964" y="34"/>
                    <a:pt x="964" y="34"/>
                    <a:pt x="964" y="33"/>
                  </a:cubicBezTo>
                  <a:cubicBezTo>
                    <a:pt x="964" y="26"/>
                    <a:pt x="964" y="26"/>
                    <a:pt x="964" y="26"/>
                  </a:cubicBezTo>
                  <a:cubicBezTo>
                    <a:pt x="964" y="24"/>
                    <a:pt x="964" y="22"/>
                    <a:pt x="964" y="20"/>
                  </a:cubicBezTo>
                  <a:cubicBezTo>
                    <a:pt x="964" y="20"/>
                    <a:pt x="964" y="19"/>
                    <a:pt x="964" y="19"/>
                  </a:cubicBezTo>
                  <a:cubicBezTo>
                    <a:pt x="964" y="19"/>
                    <a:pt x="964" y="18"/>
                    <a:pt x="964" y="18"/>
                  </a:cubicBezTo>
                  <a:cubicBezTo>
                    <a:pt x="964" y="17"/>
                    <a:pt x="963" y="17"/>
                    <a:pt x="962" y="17"/>
                  </a:cubicBezTo>
                  <a:cubicBezTo>
                    <a:pt x="962" y="17"/>
                    <a:pt x="962" y="17"/>
                    <a:pt x="962" y="18"/>
                  </a:cubicBezTo>
                  <a:cubicBezTo>
                    <a:pt x="961" y="20"/>
                    <a:pt x="960" y="22"/>
                    <a:pt x="959" y="23"/>
                  </a:cubicBezTo>
                  <a:cubicBezTo>
                    <a:pt x="958" y="24"/>
                    <a:pt x="956" y="24"/>
                    <a:pt x="954" y="24"/>
                  </a:cubicBezTo>
                  <a:cubicBezTo>
                    <a:pt x="950" y="24"/>
                    <a:pt x="950" y="24"/>
                    <a:pt x="950" y="24"/>
                  </a:cubicBezTo>
                  <a:cubicBezTo>
                    <a:pt x="949" y="24"/>
                    <a:pt x="949" y="24"/>
                    <a:pt x="949" y="24"/>
                  </a:cubicBezTo>
                  <a:cubicBezTo>
                    <a:pt x="948" y="24"/>
                    <a:pt x="947" y="24"/>
                    <a:pt x="946" y="23"/>
                  </a:cubicBezTo>
                  <a:cubicBezTo>
                    <a:pt x="946" y="23"/>
                    <a:pt x="946" y="22"/>
                    <a:pt x="946" y="20"/>
                  </a:cubicBezTo>
                  <a:cubicBezTo>
                    <a:pt x="946" y="8"/>
                    <a:pt x="946" y="8"/>
                    <a:pt x="946" y="8"/>
                  </a:cubicBezTo>
                  <a:close/>
                  <a:moveTo>
                    <a:pt x="259" y="242"/>
                  </a:moveTo>
                  <a:cubicBezTo>
                    <a:pt x="259" y="239"/>
                    <a:pt x="259" y="237"/>
                    <a:pt x="260" y="236"/>
                  </a:cubicBezTo>
                  <a:cubicBezTo>
                    <a:pt x="261" y="235"/>
                    <a:pt x="262" y="235"/>
                    <a:pt x="264" y="234"/>
                  </a:cubicBezTo>
                  <a:cubicBezTo>
                    <a:pt x="265" y="234"/>
                    <a:pt x="265" y="233"/>
                    <a:pt x="265" y="233"/>
                  </a:cubicBezTo>
                  <a:cubicBezTo>
                    <a:pt x="265" y="232"/>
                    <a:pt x="265" y="232"/>
                    <a:pt x="264" y="232"/>
                  </a:cubicBezTo>
                  <a:cubicBezTo>
                    <a:pt x="264" y="232"/>
                    <a:pt x="263" y="232"/>
                    <a:pt x="262" y="232"/>
                  </a:cubicBezTo>
                  <a:cubicBezTo>
                    <a:pt x="260" y="232"/>
                    <a:pt x="257" y="233"/>
                    <a:pt x="254" y="233"/>
                  </a:cubicBezTo>
                  <a:cubicBezTo>
                    <a:pt x="251" y="233"/>
                    <a:pt x="248" y="232"/>
                    <a:pt x="245" y="232"/>
                  </a:cubicBezTo>
                  <a:cubicBezTo>
                    <a:pt x="244" y="232"/>
                    <a:pt x="244" y="232"/>
                    <a:pt x="243" y="232"/>
                  </a:cubicBezTo>
                  <a:cubicBezTo>
                    <a:pt x="242" y="232"/>
                    <a:pt x="242" y="232"/>
                    <a:pt x="242" y="233"/>
                  </a:cubicBezTo>
                  <a:cubicBezTo>
                    <a:pt x="242" y="233"/>
                    <a:pt x="242" y="234"/>
                    <a:pt x="242" y="234"/>
                  </a:cubicBezTo>
                  <a:cubicBezTo>
                    <a:pt x="242" y="234"/>
                    <a:pt x="243" y="234"/>
                    <a:pt x="243" y="234"/>
                  </a:cubicBezTo>
                  <a:cubicBezTo>
                    <a:pt x="245" y="235"/>
                    <a:pt x="247" y="235"/>
                    <a:pt x="248" y="236"/>
                  </a:cubicBezTo>
                  <a:cubicBezTo>
                    <a:pt x="249" y="236"/>
                    <a:pt x="250" y="238"/>
                    <a:pt x="250" y="239"/>
                  </a:cubicBezTo>
                  <a:cubicBezTo>
                    <a:pt x="250" y="241"/>
                    <a:pt x="250" y="241"/>
                    <a:pt x="250" y="241"/>
                  </a:cubicBezTo>
                  <a:cubicBezTo>
                    <a:pt x="250" y="243"/>
                    <a:pt x="250" y="243"/>
                    <a:pt x="250" y="243"/>
                  </a:cubicBezTo>
                  <a:cubicBezTo>
                    <a:pt x="250" y="274"/>
                    <a:pt x="250" y="274"/>
                    <a:pt x="250" y="274"/>
                  </a:cubicBezTo>
                  <a:cubicBezTo>
                    <a:pt x="250" y="277"/>
                    <a:pt x="250" y="279"/>
                    <a:pt x="249" y="281"/>
                  </a:cubicBezTo>
                  <a:cubicBezTo>
                    <a:pt x="249" y="282"/>
                    <a:pt x="247" y="283"/>
                    <a:pt x="245" y="283"/>
                  </a:cubicBezTo>
                  <a:cubicBezTo>
                    <a:pt x="245" y="283"/>
                    <a:pt x="244" y="284"/>
                    <a:pt x="244" y="284"/>
                  </a:cubicBezTo>
                  <a:cubicBezTo>
                    <a:pt x="244" y="285"/>
                    <a:pt x="245" y="285"/>
                    <a:pt x="246" y="285"/>
                  </a:cubicBezTo>
                  <a:cubicBezTo>
                    <a:pt x="247" y="285"/>
                    <a:pt x="248" y="285"/>
                    <a:pt x="250" y="285"/>
                  </a:cubicBezTo>
                  <a:cubicBezTo>
                    <a:pt x="252" y="285"/>
                    <a:pt x="255" y="285"/>
                    <a:pt x="258" y="285"/>
                  </a:cubicBezTo>
                  <a:cubicBezTo>
                    <a:pt x="260" y="285"/>
                    <a:pt x="262" y="285"/>
                    <a:pt x="263" y="285"/>
                  </a:cubicBezTo>
                  <a:cubicBezTo>
                    <a:pt x="265" y="285"/>
                    <a:pt x="265" y="285"/>
                    <a:pt x="266" y="285"/>
                  </a:cubicBezTo>
                  <a:cubicBezTo>
                    <a:pt x="267" y="285"/>
                    <a:pt x="267" y="285"/>
                    <a:pt x="267" y="284"/>
                  </a:cubicBezTo>
                  <a:cubicBezTo>
                    <a:pt x="267" y="283"/>
                    <a:pt x="266" y="283"/>
                    <a:pt x="265" y="283"/>
                  </a:cubicBezTo>
                  <a:cubicBezTo>
                    <a:pt x="263" y="283"/>
                    <a:pt x="261" y="282"/>
                    <a:pt x="260" y="280"/>
                  </a:cubicBezTo>
                  <a:cubicBezTo>
                    <a:pt x="260" y="278"/>
                    <a:pt x="259" y="275"/>
                    <a:pt x="259" y="271"/>
                  </a:cubicBezTo>
                  <a:cubicBezTo>
                    <a:pt x="259" y="269"/>
                    <a:pt x="259" y="269"/>
                    <a:pt x="259" y="269"/>
                  </a:cubicBezTo>
                  <a:cubicBezTo>
                    <a:pt x="259" y="267"/>
                    <a:pt x="259" y="266"/>
                    <a:pt x="259" y="265"/>
                  </a:cubicBezTo>
                  <a:cubicBezTo>
                    <a:pt x="260" y="264"/>
                    <a:pt x="260" y="264"/>
                    <a:pt x="261" y="26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4" y="260"/>
                    <a:pt x="264" y="260"/>
                    <a:pt x="264" y="260"/>
                  </a:cubicBezTo>
                  <a:cubicBezTo>
                    <a:pt x="264" y="260"/>
                    <a:pt x="264" y="259"/>
                    <a:pt x="265" y="259"/>
                  </a:cubicBezTo>
                  <a:cubicBezTo>
                    <a:pt x="265" y="259"/>
                    <a:pt x="266" y="260"/>
                    <a:pt x="266" y="261"/>
                  </a:cubicBezTo>
                  <a:cubicBezTo>
                    <a:pt x="267" y="263"/>
                    <a:pt x="269" y="266"/>
                    <a:pt x="273" y="270"/>
                  </a:cubicBezTo>
                  <a:cubicBezTo>
                    <a:pt x="276" y="275"/>
                    <a:pt x="279" y="279"/>
                    <a:pt x="282" y="281"/>
                  </a:cubicBezTo>
                  <a:cubicBezTo>
                    <a:pt x="282" y="282"/>
                    <a:pt x="283" y="283"/>
                    <a:pt x="283" y="283"/>
                  </a:cubicBezTo>
                  <a:cubicBezTo>
                    <a:pt x="284" y="284"/>
                    <a:pt x="285" y="285"/>
                    <a:pt x="287" y="285"/>
                  </a:cubicBezTo>
                  <a:cubicBezTo>
                    <a:pt x="287" y="285"/>
                    <a:pt x="288" y="285"/>
                    <a:pt x="290" y="285"/>
                  </a:cubicBezTo>
                  <a:cubicBezTo>
                    <a:pt x="291" y="285"/>
                    <a:pt x="291" y="285"/>
                    <a:pt x="292" y="285"/>
                  </a:cubicBezTo>
                  <a:cubicBezTo>
                    <a:pt x="294" y="285"/>
                    <a:pt x="296" y="285"/>
                    <a:pt x="299" y="285"/>
                  </a:cubicBezTo>
                  <a:cubicBezTo>
                    <a:pt x="299" y="285"/>
                    <a:pt x="300" y="285"/>
                    <a:pt x="300" y="285"/>
                  </a:cubicBezTo>
                  <a:cubicBezTo>
                    <a:pt x="301" y="285"/>
                    <a:pt x="301" y="285"/>
                    <a:pt x="301" y="284"/>
                  </a:cubicBezTo>
                  <a:cubicBezTo>
                    <a:pt x="301" y="284"/>
                    <a:pt x="301" y="283"/>
                    <a:pt x="300" y="283"/>
                  </a:cubicBezTo>
                  <a:cubicBezTo>
                    <a:pt x="299" y="283"/>
                    <a:pt x="299" y="283"/>
                    <a:pt x="299" y="283"/>
                  </a:cubicBezTo>
                  <a:cubicBezTo>
                    <a:pt x="296" y="282"/>
                    <a:pt x="293" y="280"/>
                    <a:pt x="291" y="278"/>
                  </a:cubicBezTo>
                  <a:cubicBezTo>
                    <a:pt x="288" y="275"/>
                    <a:pt x="283" y="269"/>
                    <a:pt x="277" y="260"/>
                  </a:cubicBezTo>
                  <a:cubicBezTo>
                    <a:pt x="274" y="257"/>
                    <a:pt x="274" y="257"/>
                    <a:pt x="274" y="257"/>
                  </a:cubicBezTo>
                  <a:cubicBezTo>
                    <a:pt x="273" y="255"/>
                    <a:pt x="272" y="254"/>
                    <a:pt x="272" y="253"/>
                  </a:cubicBezTo>
                  <a:cubicBezTo>
                    <a:pt x="272" y="252"/>
                    <a:pt x="273" y="251"/>
                    <a:pt x="275" y="249"/>
                  </a:cubicBezTo>
                  <a:cubicBezTo>
                    <a:pt x="276" y="249"/>
                    <a:pt x="277" y="247"/>
                    <a:pt x="279" y="245"/>
                  </a:cubicBezTo>
                  <a:cubicBezTo>
                    <a:pt x="284" y="241"/>
                    <a:pt x="287" y="239"/>
                    <a:pt x="289" y="237"/>
                  </a:cubicBezTo>
                  <a:cubicBezTo>
                    <a:pt x="292" y="235"/>
                    <a:pt x="294" y="234"/>
                    <a:pt x="295" y="234"/>
                  </a:cubicBezTo>
                  <a:cubicBezTo>
                    <a:pt x="296" y="234"/>
                    <a:pt x="297" y="234"/>
                    <a:pt x="297" y="233"/>
                  </a:cubicBezTo>
                  <a:cubicBezTo>
                    <a:pt x="297" y="232"/>
                    <a:pt x="297" y="232"/>
                    <a:pt x="296" y="232"/>
                  </a:cubicBezTo>
                  <a:cubicBezTo>
                    <a:pt x="295" y="232"/>
                    <a:pt x="293" y="232"/>
                    <a:pt x="290" y="232"/>
                  </a:cubicBezTo>
                  <a:cubicBezTo>
                    <a:pt x="289" y="232"/>
                    <a:pt x="288" y="233"/>
                    <a:pt x="287" y="233"/>
                  </a:cubicBezTo>
                  <a:cubicBezTo>
                    <a:pt x="286" y="233"/>
                    <a:pt x="284" y="232"/>
                    <a:pt x="281" y="232"/>
                  </a:cubicBezTo>
                  <a:cubicBezTo>
                    <a:pt x="280" y="232"/>
                    <a:pt x="279" y="232"/>
                    <a:pt x="278" y="232"/>
                  </a:cubicBezTo>
                  <a:cubicBezTo>
                    <a:pt x="277" y="232"/>
                    <a:pt x="277" y="232"/>
                    <a:pt x="277" y="233"/>
                  </a:cubicBezTo>
                  <a:cubicBezTo>
                    <a:pt x="277" y="234"/>
                    <a:pt x="277" y="234"/>
                    <a:pt x="278" y="234"/>
                  </a:cubicBezTo>
                  <a:cubicBezTo>
                    <a:pt x="279" y="234"/>
                    <a:pt x="280" y="234"/>
                    <a:pt x="281" y="235"/>
                  </a:cubicBezTo>
                  <a:cubicBezTo>
                    <a:pt x="281" y="235"/>
                    <a:pt x="282" y="236"/>
                    <a:pt x="282" y="237"/>
                  </a:cubicBezTo>
                  <a:cubicBezTo>
                    <a:pt x="282" y="239"/>
                    <a:pt x="278" y="243"/>
                    <a:pt x="271" y="250"/>
                  </a:cubicBezTo>
                  <a:cubicBezTo>
                    <a:pt x="265" y="254"/>
                    <a:pt x="265" y="254"/>
                    <a:pt x="265" y="254"/>
                  </a:cubicBezTo>
                  <a:cubicBezTo>
                    <a:pt x="262" y="258"/>
                    <a:pt x="262" y="258"/>
                    <a:pt x="262" y="258"/>
                  </a:cubicBezTo>
                  <a:cubicBezTo>
                    <a:pt x="261" y="259"/>
                    <a:pt x="260" y="259"/>
                    <a:pt x="260" y="259"/>
                  </a:cubicBezTo>
                  <a:cubicBezTo>
                    <a:pt x="259" y="259"/>
                    <a:pt x="259" y="258"/>
                    <a:pt x="259" y="257"/>
                  </a:cubicBezTo>
                  <a:cubicBezTo>
                    <a:pt x="259" y="243"/>
                    <a:pt x="259" y="243"/>
                    <a:pt x="259" y="243"/>
                  </a:cubicBezTo>
                  <a:cubicBezTo>
                    <a:pt x="259" y="242"/>
                    <a:pt x="259" y="242"/>
                    <a:pt x="259" y="242"/>
                  </a:cubicBezTo>
                  <a:close/>
                  <a:moveTo>
                    <a:pt x="328" y="239"/>
                  </a:moveTo>
                  <a:cubicBezTo>
                    <a:pt x="325" y="235"/>
                    <a:pt x="325" y="235"/>
                    <a:pt x="325" y="235"/>
                  </a:cubicBezTo>
                  <a:cubicBezTo>
                    <a:pt x="324" y="234"/>
                    <a:pt x="323" y="233"/>
                    <a:pt x="322" y="232"/>
                  </a:cubicBezTo>
                  <a:cubicBezTo>
                    <a:pt x="322" y="232"/>
                    <a:pt x="321" y="232"/>
                    <a:pt x="321" y="232"/>
                  </a:cubicBezTo>
                  <a:cubicBezTo>
                    <a:pt x="320" y="232"/>
                    <a:pt x="319" y="232"/>
                    <a:pt x="318" y="232"/>
                  </a:cubicBezTo>
                  <a:cubicBezTo>
                    <a:pt x="316" y="232"/>
                    <a:pt x="314" y="232"/>
                    <a:pt x="312" y="232"/>
                  </a:cubicBezTo>
                  <a:cubicBezTo>
                    <a:pt x="310" y="232"/>
                    <a:pt x="310" y="232"/>
                    <a:pt x="310" y="232"/>
                  </a:cubicBezTo>
                  <a:cubicBezTo>
                    <a:pt x="308" y="232"/>
                    <a:pt x="308" y="232"/>
                    <a:pt x="308" y="232"/>
                  </a:cubicBezTo>
                  <a:cubicBezTo>
                    <a:pt x="307" y="232"/>
                    <a:pt x="306" y="233"/>
                    <a:pt x="306" y="233"/>
                  </a:cubicBezTo>
                  <a:cubicBezTo>
                    <a:pt x="306" y="234"/>
                    <a:pt x="307" y="234"/>
                    <a:pt x="308" y="234"/>
                  </a:cubicBezTo>
                  <a:cubicBezTo>
                    <a:pt x="313" y="235"/>
                    <a:pt x="316" y="239"/>
                    <a:pt x="316" y="247"/>
                  </a:cubicBezTo>
                  <a:cubicBezTo>
                    <a:pt x="316" y="263"/>
                    <a:pt x="316" y="263"/>
                    <a:pt x="316" y="263"/>
                  </a:cubicBezTo>
                  <a:cubicBezTo>
                    <a:pt x="316" y="273"/>
                    <a:pt x="316" y="273"/>
                    <a:pt x="316" y="273"/>
                  </a:cubicBezTo>
                  <a:cubicBezTo>
                    <a:pt x="316" y="276"/>
                    <a:pt x="316" y="278"/>
                    <a:pt x="315" y="280"/>
                  </a:cubicBezTo>
                  <a:cubicBezTo>
                    <a:pt x="314" y="282"/>
                    <a:pt x="313" y="283"/>
                    <a:pt x="311" y="283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5"/>
                    <a:pt x="310" y="285"/>
                    <a:pt x="311" y="285"/>
                  </a:cubicBezTo>
                  <a:cubicBezTo>
                    <a:pt x="311" y="285"/>
                    <a:pt x="312" y="285"/>
                    <a:pt x="313" y="285"/>
                  </a:cubicBezTo>
                  <a:cubicBezTo>
                    <a:pt x="315" y="285"/>
                    <a:pt x="317" y="285"/>
                    <a:pt x="320" y="285"/>
                  </a:cubicBezTo>
                  <a:cubicBezTo>
                    <a:pt x="322" y="285"/>
                    <a:pt x="325" y="285"/>
                    <a:pt x="327" y="285"/>
                  </a:cubicBezTo>
                  <a:cubicBezTo>
                    <a:pt x="327" y="285"/>
                    <a:pt x="328" y="285"/>
                    <a:pt x="328" y="285"/>
                  </a:cubicBezTo>
                  <a:cubicBezTo>
                    <a:pt x="329" y="285"/>
                    <a:pt x="329" y="285"/>
                    <a:pt x="329" y="284"/>
                  </a:cubicBezTo>
                  <a:cubicBezTo>
                    <a:pt x="329" y="284"/>
                    <a:pt x="329" y="283"/>
                    <a:pt x="328" y="283"/>
                  </a:cubicBezTo>
                  <a:cubicBezTo>
                    <a:pt x="324" y="283"/>
                    <a:pt x="322" y="281"/>
                    <a:pt x="321" y="278"/>
                  </a:cubicBezTo>
                  <a:cubicBezTo>
                    <a:pt x="320" y="275"/>
                    <a:pt x="320" y="270"/>
                    <a:pt x="320" y="262"/>
                  </a:cubicBezTo>
                  <a:cubicBezTo>
                    <a:pt x="320" y="247"/>
                    <a:pt x="320" y="247"/>
                    <a:pt x="320" y="247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20" y="245"/>
                    <a:pt x="320" y="244"/>
                    <a:pt x="320" y="244"/>
                  </a:cubicBezTo>
                  <a:cubicBezTo>
                    <a:pt x="321" y="244"/>
                    <a:pt x="321" y="245"/>
                    <a:pt x="322" y="245"/>
                  </a:cubicBezTo>
                  <a:cubicBezTo>
                    <a:pt x="357" y="284"/>
                    <a:pt x="357" y="284"/>
                    <a:pt x="357" y="284"/>
                  </a:cubicBezTo>
                  <a:cubicBezTo>
                    <a:pt x="357" y="285"/>
                    <a:pt x="358" y="285"/>
                    <a:pt x="358" y="285"/>
                  </a:cubicBezTo>
                  <a:cubicBezTo>
                    <a:pt x="359" y="285"/>
                    <a:pt x="359" y="285"/>
                    <a:pt x="359" y="284"/>
                  </a:cubicBezTo>
                  <a:cubicBezTo>
                    <a:pt x="359" y="279"/>
                    <a:pt x="359" y="279"/>
                    <a:pt x="359" y="279"/>
                  </a:cubicBezTo>
                  <a:cubicBezTo>
                    <a:pt x="359" y="276"/>
                    <a:pt x="359" y="276"/>
                    <a:pt x="359" y="276"/>
                  </a:cubicBezTo>
                  <a:cubicBezTo>
                    <a:pt x="359" y="272"/>
                    <a:pt x="359" y="272"/>
                    <a:pt x="359" y="272"/>
                  </a:cubicBezTo>
                  <a:cubicBezTo>
                    <a:pt x="359" y="269"/>
                    <a:pt x="359" y="269"/>
                    <a:pt x="359" y="269"/>
                  </a:cubicBezTo>
                  <a:cubicBezTo>
                    <a:pt x="360" y="245"/>
                    <a:pt x="360" y="245"/>
                    <a:pt x="360" y="245"/>
                  </a:cubicBezTo>
                  <a:cubicBezTo>
                    <a:pt x="360" y="243"/>
                    <a:pt x="360" y="243"/>
                    <a:pt x="360" y="243"/>
                  </a:cubicBezTo>
                  <a:cubicBezTo>
                    <a:pt x="360" y="237"/>
                    <a:pt x="361" y="234"/>
                    <a:pt x="365" y="234"/>
                  </a:cubicBezTo>
                  <a:cubicBezTo>
                    <a:pt x="366" y="234"/>
                    <a:pt x="366" y="233"/>
                    <a:pt x="366" y="233"/>
                  </a:cubicBezTo>
                  <a:cubicBezTo>
                    <a:pt x="366" y="232"/>
                    <a:pt x="366" y="232"/>
                    <a:pt x="365" y="232"/>
                  </a:cubicBezTo>
                  <a:cubicBezTo>
                    <a:pt x="364" y="232"/>
                    <a:pt x="364" y="232"/>
                    <a:pt x="364" y="232"/>
                  </a:cubicBezTo>
                  <a:cubicBezTo>
                    <a:pt x="360" y="232"/>
                    <a:pt x="357" y="232"/>
                    <a:pt x="355" y="232"/>
                  </a:cubicBezTo>
                  <a:cubicBezTo>
                    <a:pt x="354" y="232"/>
                    <a:pt x="353" y="232"/>
                    <a:pt x="352" y="232"/>
                  </a:cubicBezTo>
                  <a:cubicBezTo>
                    <a:pt x="350" y="232"/>
                    <a:pt x="348" y="232"/>
                    <a:pt x="347" y="232"/>
                  </a:cubicBezTo>
                  <a:cubicBezTo>
                    <a:pt x="347" y="232"/>
                    <a:pt x="346" y="232"/>
                    <a:pt x="346" y="233"/>
                  </a:cubicBezTo>
                  <a:cubicBezTo>
                    <a:pt x="346" y="233"/>
                    <a:pt x="347" y="234"/>
                    <a:pt x="347" y="234"/>
                  </a:cubicBezTo>
                  <a:cubicBezTo>
                    <a:pt x="351" y="234"/>
                    <a:pt x="353" y="235"/>
                    <a:pt x="355" y="237"/>
                  </a:cubicBezTo>
                  <a:cubicBezTo>
                    <a:pt x="356" y="239"/>
                    <a:pt x="356" y="244"/>
                    <a:pt x="356" y="250"/>
                  </a:cubicBezTo>
                  <a:cubicBezTo>
                    <a:pt x="356" y="255"/>
                    <a:pt x="356" y="260"/>
                    <a:pt x="356" y="266"/>
                  </a:cubicBezTo>
                  <a:cubicBezTo>
                    <a:pt x="356" y="267"/>
                    <a:pt x="356" y="268"/>
                    <a:pt x="355" y="268"/>
                  </a:cubicBezTo>
                  <a:cubicBezTo>
                    <a:pt x="355" y="268"/>
                    <a:pt x="353" y="267"/>
                    <a:pt x="352" y="265"/>
                  </a:cubicBezTo>
                  <a:cubicBezTo>
                    <a:pt x="350" y="264"/>
                    <a:pt x="350" y="264"/>
                    <a:pt x="350" y="264"/>
                  </a:cubicBezTo>
                  <a:cubicBezTo>
                    <a:pt x="330" y="241"/>
                    <a:pt x="330" y="241"/>
                    <a:pt x="330" y="241"/>
                  </a:cubicBezTo>
                  <a:cubicBezTo>
                    <a:pt x="330" y="241"/>
                    <a:pt x="329" y="240"/>
                    <a:pt x="328" y="239"/>
                  </a:cubicBezTo>
                  <a:cubicBezTo>
                    <a:pt x="328" y="239"/>
                    <a:pt x="328" y="239"/>
                    <a:pt x="328" y="239"/>
                  </a:cubicBezTo>
                  <a:close/>
                  <a:moveTo>
                    <a:pt x="391" y="233"/>
                  </a:moveTo>
                  <a:cubicBezTo>
                    <a:pt x="387" y="235"/>
                    <a:pt x="384" y="237"/>
                    <a:pt x="381" y="240"/>
                  </a:cubicBezTo>
                  <a:cubicBezTo>
                    <a:pt x="379" y="242"/>
                    <a:pt x="378" y="245"/>
                    <a:pt x="376" y="249"/>
                  </a:cubicBezTo>
                  <a:cubicBezTo>
                    <a:pt x="375" y="252"/>
                    <a:pt x="374" y="256"/>
                    <a:pt x="374" y="259"/>
                  </a:cubicBezTo>
                  <a:cubicBezTo>
                    <a:pt x="374" y="267"/>
                    <a:pt x="377" y="274"/>
                    <a:pt x="382" y="279"/>
                  </a:cubicBezTo>
                  <a:cubicBezTo>
                    <a:pt x="387" y="284"/>
                    <a:pt x="394" y="286"/>
                    <a:pt x="402" y="286"/>
                  </a:cubicBezTo>
                  <a:cubicBezTo>
                    <a:pt x="411" y="286"/>
                    <a:pt x="418" y="283"/>
                    <a:pt x="423" y="278"/>
                  </a:cubicBezTo>
                  <a:cubicBezTo>
                    <a:pt x="428" y="272"/>
                    <a:pt x="430" y="265"/>
                    <a:pt x="430" y="256"/>
                  </a:cubicBezTo>
                  <a:cubicBezTo>
                    <a:pt x="430" y="249"/>
                    <a:pt x="428" y="243"/>
                    <a:pt x="423" y="238"/>
                  </a:cubicBezTo>
                  <a:cubicBezTo>
                    <a:pt x="418" y="233"/>
                    <a:pt x="411" y="231"/>
                    <a:pt x="403" y="231"/>
                  </a:cubicBezTo>
                  <a:cubicBezTo>
                    <a:pt x="399" y="231"/>
                    <a:pt x="395" y="232"/>
                    <a:pt x="391" y="233"/>
                  </a:cubicBezTo>
                  <a:close/>
                  <a:moveTo>
                    <a:pt x="413" y="239"/>
                  </a:moveTo>
                  <a:cubicBezTo>
                    <a:pt x="416" y="241"/>
                    <a:pt x="418" y="244"/>
                    <a:pt x="419" y="248"/>
                  </a:cubicBezTo>
                  <a:cubicBezTo>
                    <a:pt x="420" y="252"/>
                    <a:pt x="421" y="256"/>
                    <a:pt x="421" y="260"/>
                  </a:cubicBezTo>
                  <a:cubicBezTo>
                    <a:pt x="421" y="267"/>
                    <a:pt x="420" y="273"/>
                    <a:pt x="416" y="277"/>
                  </a:cubicBezTo>
                  <a:cubicBezTo>
                    <a:pt x="413" y="281"/>
                    <a:pt x="409" y="283"/>
                    <a:pt x="404" y="283"/>
                  </a:cubicBezTo>
                  <a:cubicBezTo>
                    <a:pt x="398" y="283"/>
                    <a:pt x="393" y="281"/>
                    <a:pt x="389" y="275"/>
                  </a:cubicBezTo>
                  <a:cubicBezTo>
                    <a:pt x="386" y="270"/>
                    <a:pt x="384" y="264"/>
                    <a:pt x="384" y="256"/>
                  </a:cubicBezTo>
                  <a:cubicBezTo>
                    <a:pt x="384" y="249"/>
                    <a:pt x="385" y="244"/>
                    <a:pt x="388" y="240"/>
                  </a:cubicBezTo>
                  <a:cubicBezTo>
                    <a:pt x="391" y="236"/>
                    <a:pt x="395" y="234"/>
                    <a:pt x="400" y="234"/>
                  </a:cubicBezTo>
                  <a:cubicBezTo>
                    <a:pt x="405" y="234"/>
                    <a:pt x="410" y="236"/>
                    <a:pt x="413" y="239"/>
                  </a:cubicBezTo>
                  <a:cubicBezTo>
                    <a:pt x="413" y="239"/>
                    <a:pt x="413" y="239"/>
                    <a:pt x="413" y="239"/>
                  </a:cubicBezTo>
                  <a:close/>
                  <a:moveTo>
                    <a:pt x="470" y="233"/>
                  </a:moveTo>
                  <a:cubicBezTo>
                    <a:pt x="470" y="234"/>
                    <a:pt x="471" y="234"/>
                    <a:pt x="472" y="234"/>
                  </a:cubicBezTo>
                  <a:cubicBezTo>
                    <a:pt x="473" y="234"/>
                    <a:pt x="473" y="234"/>
                    <a:pt x="473" y="234"/>
                  </a:cubicBezTo>
                  <a:cubicBezTo>
                    <a:pt x="476" y="235"/>
                    <a:pt x="477" y="236"/>
                    <a:pt x="477" y="237"/>
                  </a:cubicBezTo>
                  <a:cubicBezTo>
                    <a:pt x="477" y="238"/>
                    <a:pt x="476" y="239"/>
                    <a:pt x="476" y="240"/>
                  </a:cubicBezTo>
                  <a:cubicBezTo>
                    <a:pt x="475" y="241"/>
                    <a:pt x="474" y="243"/>
                    <a:pt x="472" y="245"/>
                  </a:cubicBezTo>
                  <a:cubicBezTo>
                    <a:pt x="468" y="250"/>
                    <a:pt x="468" y="250"/>
                    <a:pt x="468" y="250"/>
                  </a:cubicBezTo>
                  <a:cubicBezTo>
                    <a:pt x="466" y="252"/>
                    <a:pt x="466" y="252"/>
                    <a:pt x="466" y="252"/>
                  </a:cubicBezTo>
                  <a:cubicBezTo>
                    <a:pt x="466" y="252"/>
                    <a:pt x="465" y="253"/>
                    <a:pt x="465" y="253"/>
                  </a:cubicBezTo>
                  <a:cubicBezTo>
                    <a:pt x="465" y="253"/>
                    <a:pt x="464" y="252"/>
                    <a:pt x="463" y="251"/>
                  </a:cubicBezTo>
                  <a:cubicBezTo>
                    <a:pt x="460" y="247"/>
                    <a:pt x="460" y="247"/>
                    <a:pt x="460" y="247"/>
                  </a:cubicBezTo>
                  <a:cubicBezTo>
                    <a:pt x="458" y="243"/>
                    <a:pt x="458" y="243"/>
                    <a:pt x="458" y="243"/>
                  </a:cubicBezTo>
                  <a:cubicBezTo>
                    <a:pt x="456" y="240"/>
                    <a:pt x="455" y="238"/>
                    <a:pt x="455" y="237"/>
                  </a:cubicBezTo>
                  <a:cubicBezTo>
                    <a:pt x="455" y="236"/>
                    <a:pt x="455" y="235"/>
                    <a:pt x="456" y="235"/>
                  </a:cubicBezTo>
                  <a:cubicBezTo>
                    <a:pt x="456" y="234"/>
                    <a:pt x="457" y="234"/>
                    <a:pt x="458" y="234"/>
                  </a:cubicBezTo>
                  <a:cubicBezTo>
                    <a:pt x="459" y="234"/>
                    <a:pt x="459" y="233"/>
                    <a:pt x="459" y="233"/>
                  </a:cubicBezTo>
                  <a:cubicBezTo>
                    <a:pt x="459" y="232"/>
                    <a:pt x="459" y="232"/>
                    <a:pt x="458" y="232"/>
                  </a:cubicBezTo>
                  <a:cubicBezTo>
                    <a:pt x="458" y="232"/>
                    <a:pt x="457" y="232"/>
                    <a:pt x="456" y="232"/>
                  </a:cubicBezTo>
                  <a:cubicBezTo>
                    <a:pt x="452" y="232"/>
                    <a:pt x="452" y="232"/>
                    <a:pt x="452" y="232"/>
                  </a:cubicBezTo>
                  <a:cubicBezTo>
                    <a:pt x="451" y="232"/>
                    <a:pt x="449" y="232"/>
                    <a:pt x="447" y="232"/>
                  </a:cubicBezTo>
                  <a:cubicBezTo>
                    <a:pt x="445" y="232"/>
                    <a:pt x="442" y="232"/>
                    <a:pt x="438" y="232"/>
                  </a:cubicBezTo>
                  <a:cubicBezTo>
                    <a:pt x="437" y="232"/>
                    <a:pt x="436" y="232"/>
                    <a:pt x="436" y="232"/>
                  </a:cubicBezTo>
                  <a:cubicBezTo>
                    <a:pt x="435" y="232"/>
                    <a:pt x="434" y="232"/>
                    <a:pt x="434" y="233"/>
                  </a:cubicBezTo>
                  <a:cubicBezTo>
                    <a:pt x="434" y="234"/>
                    <a:pt x="435" y="234"/>
                    <a:pt x="436" y="234"/>
                  </a:cubicBezTo>
                  <a:cubicBezTo>
                    <a:pt x="438" y="235"/>
                    <a:pt x="440" y="236"/>
                    <a:pt x="442" y="237"/>
                  </a:cubicBezTo>
                  <a:cubicBezTo>
                    <a:pt x="443" y="239"/>
                    <a:pt x="446" y="243"/>
                    <a:pt x="451" y="249"/>
                  </a:cubicBezTo>
                  <a:cubicBezTo>
                    <a:pt x="453" y="252"/>
                    <a:pt x="454" y="254"/>
                    <a:pt x="456" y="256"/>
                  </a:cubicBezTo>
                  <a:cubicBezTo>
                    <a:pt x="458" y="258"/>
                    <a:pt x="458" y="260"/>
                    <a:pt x="458" y="260"/>
                  </a:cubicBezTo>
                  <a:cubicBezTo>
                    <a:pt x="458" y="261"/>
                    <a:pt x="458" y="262"/>
                    <a:pt x="456" y="264"/>
                  </a:cubicBezTo>
                  <a:cubicBezTo>
                    <a:pt x="454" y="265"/>
                    <a:pt x="452" y="268"/>
                    <a:pt x="449" y="271"/>
                  </a:cubicBezTo>
                  <a:cubicBezTo>
                    <a:pt x="446" y="275"/>
                    <a:pt x="443" y="278"/>
                    <a:pt x="441" y="280"/>
                  </a:cubicBezTo>
                  <a:cubicBezTo>
                    <a:pt x="439" y="282"/>
                    <a:pt x="437" y="283"/>
                    <a:pt x="435" y="283"/>
                  </a:cubicBezTo>
                  <a:cubicBezTo>
                    <a:pt x="435" y="283"/>
                    <a:pt x="434" y="284"/>
                    <a:pt x="434" y="284"/>
                  </a:cubicBezTo>
                  <a:cubicBezTo>
                    <a:pt x="434" y="284"/>
                    <a:pt x="434" y="285"/>
                    <a:pt x="435" y="285"/>
                  </a:cubicBezTo>
                  <a:cubicBezTo>
                    <a:pt x="436" y="285"/>
                    <a:pt x="436" y="285"/>
                    <a:pt x="436" y="285"/>
                  </a:cubicBezTo>
                  <a:cubicBezTo>
                    <a:pt x="437" y="285"/>
                    <a:pt x="437" y="285"/>
                    <a:pt x="437" y="285"/>
                  </a:cubicBezTo>
                  <a:cubicBezTo>
                    <a:pt x="441" y="285"/>
                    <a:pt x="441" y="285"/>
                    <a:pt x="441" y="285"/>
                  </a:cubicBezTo>
                  <a:cubicBezTo>
                    <a:pt x="442" y="285"/>
                    <a:pt x="443" y="285"/>
                    <a:pt x="444" y="285"/>
                  </a:cubicBezTo>
                  <a:cubicBezTo>
                    <a:pt x="447" y="285"/>
                    <a:pt x="451" y="285"/>
                    <a:pt x="454" y="285"/>
                  </a:cubicBezTo>
                  <a:cubicBezTo>
                    <a:pt x="454" y="285"/>
                    <a:pt x="455" y="285"/>
                    <a:pt x="455" y="285"/>
                  </a:cubicBezTo>
                  <a:cubicBezTo>
                    <a:pt x="456" y="285"/>
                    <a:pt x="456" y="285"/>
                    <a:pt x="456" y="284"/>
                  </a:cubicBezTo>
                  <a:cubicBezTo>
                    <a:pt x="456" y="284"/>
                    <a:pt x="456" y="283"/>
                    <a:pt x="455" y="283"/>
                  </a:cubicBezTo>
                  <a:cubicBezTo>
                    <a:pt x="451" y="283"/>
                    <a:pt x="449" y="282"/>
                    <a:pt x="449" y="280"/>
                  </a:cubicBezTo>
                  <a:cubicBezTo>
                    <a:pt x="449" y="278"/>
                    <a:pt x="452" y="273"/>
                    <a:pt x="458" y="267"/>
                  </a:cubicBezTo>
                  <a:cubicBezTo>
                    <a:pt x="458" y="266"/>
                    <a:pt x="459" y="265"/>
                    <a:pt x="460" y="264"/>
                  </a:cubicBezTo>
                  <a:cubicBezTo>
                    <a:pt x="460" y="263"/>
                    <a:pt x="461" y="263"/>
                    <a:pt x="461" y="263"/>
                  </a:cubicBezTo>
                  <a:cubicBezTo>
                    <a:pt x="461" y="263"/>
                    <a:pt x="461" y="263"/>
                    <a:pt x="462" y="264"/>
                  </a:cubicBezTo>
                  <a:cubicBezTo>
                    <a:pt x="464" y="266"/>
                    <a:pt x="464" y="266"/>
                    <a:pt x="464" y="266"/>
                  </a:cubicBezTo>
                  <a:cubicBezTo>
                    <a:pt x="467" y="271"/>
                    <a:pt x="469" y="274"/>
                    <a:pt x="470" y="276"/>
                  </a:cubicBezTo>
                  <a:cubicBezTo>
                    <a:pt x="472" y="278"/>
                    <a:pt x="472" y="279"/>
                    <a:pt x="472" y="280"/>
                  </a:cubicBezTo>
                  <a:cubicBezTo>
                    <a:pt x="472" y="282"/>
                    <a:pt x="471" y="283"/>
                    <a:pt x="469" y="283"/>
                  </a:cubicBezTo>
                  <a:cubicBezTo>
                    <a:pt x="468" y="283"/>
                    <a:pt x="468" y="283"/>
                    <a:pt x="468" y="284"/>
                  </a:cubicBezTo>
                  <a:cubicBezTo>
                    <a:pt x="468" y="285"/>
                    <a:pt x="468" y="285"/>
                    <a:pt x="469" y="285"/>
                  </a:cubicBezTo>
                  <a:cubicBezTo>
                    <a:pt x="470" y="285"/>
                    <a:pt x="471" y="285"/>
                    <a:pt x="472" y="285"/>
                  </a:cubicBezTo>
                  <a:cubicBezTo>
                    <a:pt x="476" y="285"/>
                    <a:pt x="476" y="285"/>
                    <a:pt x="476" y="285"/>
                  </a:cubicBezTo>
                  <a:cubicBezTo>
                    <a:pt x="478" y="285"/>
                    <a:pt x="479" y="285"/>
                    <a:pt x="480" y="285"/>
                  </a:cubicBezTo>
                  <a:cubicBezTo>
                    <a:pt x="482" y="285"/>
                    <a:pt x="484" y="285"/>
                    <a:pt x="486" y="285"/>
                  </a:cubicBezTo>
                  <a:cubicBezTo>
                    <a:pt x="491" y="285"/>
                    <a:pt x="491" y="285"/>
                    <a:pt x="491" y="285"/>
                  </a:cubicBezTo>
                  <a:cubicBezTo>
                    <a:pt x="492" y="285"/>
                    <a:pt x="492" y="285"/>
                    <a:pt x="493" y="285"/>
                  </a:cubicBezTo>
                  <a:cubicBezTo>
                    <a:pt x="493" y="285"/>
                    <a:pt x="494" y="285"/>
                    <a:pt x="494" y="284"/>
                  </a:cubicBezTo>
                  <a:cubicBezTo>
                    <a:pt x="494" y="284"/>
                    <a:pt x="493" y="283"/>
                    <a:pt x="493" y="283"/>
                  </a:cubicBezTo>
                  <a:cubicBezTo>
                    <a:pt x="490" y="283"/>
                    <a:pt x="487" y="282"/>
                    <a:pt x="485" y="280"/>
                  </a:cubicBezTo>
                  <a:cubicBezTo>
                    <a:pt x="483" y="277"/>
                    <a:pt x="479" y="272"/>
                    <a:pt x="475" y="266"/>
                  </a:cubicBezTo>
                  <a:cubicBezTo>
                    <a:pt x="472" y="263"/>
                    <a:pt x="470" y="260"/>
                    <a:pt x="470" y="259"/>
                  </a:cubicBezTo>
                  <a:cubicBezTo>
                    <a:pt x="468" y="257"/>
                    <a:pt x="467" y="256"/>
                    <a:pt x="467" y="256"/>
                  </a:cubicBezTo>
                  <a:cubicBezTo>
                    <a:pt x="467" y="255"/>
                    <a:pt x="468" y="254"/>
                    <a:pt x="469" y="253"/>
                  </a:cubicBezTo>
                  <a:cubicBezTo>
                    <a:pt x="469" y="253"/>
                    <a:pt x="471" y="251"/>
                    <a:pt x="474" y="247"/>
                  </a:cubicBezTo>
                  <a:cubicBezTo>
                    <a:pt x="478" y="242"/>
                    <a:pt x="482" y="238"/>
                    <a:pt x="485" y="236"/>
                  </a:cubicBezTo>
                  <a:cubicBezTo>
                    <a:pt x="486" y="235"/>
                    <a:pt x="488" y="234"/>
                    <a:pt x="490" y="234"/>
                  </a:cubicBezTo>
                  <a:cubicBezTo>
                    <a:pt x="491" y="234"/>
                    <a:pt x="492" y="233"/>
                    <a:pt x="492" y="233"/>
                  </a:cubicBezTo>
                  <a:cubicBezTo>
                    <a:pt x="492" y="232"/>
                    <a:pt x="491" y="232"/>
                    <a:pt x="491" y="232"/>
                  </a:cubicBezTo>
                  <a:cubicBezTo>
                    <a:pt x="490" y="232"/>
                    <a:pt x="489" y="232"/>
                    <a:pt x="488" y="232"/>
                  </a:cubicBezTo>
                  <a:cubicBezTo>
                    <a:pt x="483" y="232"/>
                    <a:pt x="483" y="232"/>
                    <a:pt x="483" y="232"/>
                  </a:cubicBezTo>
                  <a:cubicBezTo>
                    <a:pt x="482" y="232"/>
                    <a:pt x="481" y="232"/>
                    <a:pt x="480" y="232"/>
                  </a:cubicBezTo>
                  <a:cubicBezTo>
                    <a:pt x="478" y="232"/>
                    <a:pt x="476" y="232"/>
                    <a:pt x="473" y="232"/>
                  </a:cubicBezTo>
                  <a:cubicBezTo>
                    <a:pt x="472" y="232"/>
                    <a:pt x="472" y="232"/>
                    <a:pt x="472" y="232"/>
                  </a:cubicBezTo>
                  <a:cubicBezTo>
                    <a:pt x="471" y="232"/>
                    <a:pt x="470" y="232"/>
                    <a:pt x="470" y="233"/>
                  </a:cubicBezTo>
                  <a:cubicBezTo>
                    <a:pt x="470" y="233"/>
                    <a:pt x="470" y="233"/>
                    <a:pt x="470" y="233"/>
                  </a:cubicBezTo>
                  <a:close/>
                  <a:moveTo>
                    <a:pt x="517" y="237"/>
                  </a:moveTo>
                  <a:cubicBezTo>
                    <a:pt x="517" y="235"/>
                    <a:pt x="518" y="234"/>
                    <a:pt x="520" y="234"/>
                  </a:cubicBezTo>
                  <a:cubicBezTo>
                    <a:pt x="521" y="234"/>
                    <a:pt x="522" y="233"/>
                    <a:pt x="522" y="233"/>
                  </a:cubicBezTo>
                  <a:cubicBezTo>
                    <a:pt x="522" y="232"/>
                    <a:pt x="521" y="232"/>
                    <a:pt x="521" y="232"/>
                  </a:cubicBezTo>
                  <a:cubicBezTo>
                    <a:pt x="520" y="232"/>
                    <a:pt x="519" y="232"/>
                    <a:pt x="517" y="232"/>
                  </a:cubicBezTo>
                  <a:cubicBezTo>
                    <a:pt x="513" y="232"/>
                    <a:pt x="513" y="232"/>
                    <a:pt x="513" y="232"/>
                  </a:cubicBezTo>
                  <a:cubicBezTo>
                    <a:pt x="507" y="232"/>
                    <a:pt x="507" y="232"/>
                    <a:pt x="507" y="232"/>
                  </a:cubicBezTo>
                  <a:cubicBezTo>
                    <a:pt x="505" y="232"/>
                    <a:pt x="503" y="232"/>
                    <a:pt x="502" y="232"/>
                  </a:cubicBezTo>
                  <a:cubicBezTo>
                    <a:pt x="502" y="232"/>
                    <a:pt x="501" y="232"/>
                    <a:pt x="501" y="232"/>
                  </a:cubicBezTo>
                  <a:cubicBezTo>
                    <a:pt x="500" y="232"/>
                    <a:pt x="500" y="232"/>
                    <a:pt x="500" y="233"/>
                  </a:cubicBezTo>
                  <a:cubicBezTo>
                    <a:pt x="500" y="233"/>
                    <a:pt x="500" y="234"/>
                    <a:pt x="501" y="234"/>
                  </a:cubicBezTo>
                  <a:cubicBezTo>
                    <a:pt x="503" y="234"/>
                    <a:pt x="505" y="235"/>
                    <a:pt x="506" y="237"/>
                  </a:cubicBezTo>
                  <a:cubicBezTo>
                    <a:pt x="507" y="238"/>
                    <a:pt x="508" y="241"/>
                    <a:pt x="510" y="246"/>
                  </a:cubicBezTo>
                  <a:cubicBezTo>
                    <a:pt x="511" y="250"/>
                    <a:pt x="513" y="255"/>
                    <a:pt x="516" y="260"/>
                  </a:cubicBezTo>
                  <a:cubicBezTo>
                    <a:pt x="525" y="281"/>
                    <a:pt x="525" y="281"/>
                    <a:pt x="525" y="281"/>
                  </a:cubicBezTo>
                  <a:cubicBezTo>
                    <a:pt x="526" y="283"/>
                    <a:pt x="526" y="283"/>
                    <a:pt x="526" y="283"/>
                  </a:cubicBezTo>
                  <a:cubicBezTo>
                    <a:pt x="527" y="285"/>
                    <a:pt x="527" y="285"/>
                    <a:pt x="527" y="285"/>
                  </a:cubicBezTo>
                  <a:cubicBezTo>
                    <a:pt x="527" y="286"/>
                    <a:pt x="527" y="286"/>
                    <a:pt x="528" y="286"/>
                  </a:cubicBezTo>
                  <a:cubicBezTo>
                    <a:pt x="529" y="286"/>
                    <a:pt x="529" y="285"/>
                    <a:pt x="530" y="284"/>
                  </a:cubicBezTo>
                  <a:cubicBezTo>
                    <a:pt x="530" y="284"/>
                    <a:pt x="531" y="282"/>
                    <a:pt x="532" y="279"/>
                  </a:cubicBezTo>
                  <a:cubicBezTo>
                    <a:pt x="532" y="279"/>
                    <a:pt x="533" y="276"/>
                    <a:pt x="536" y="272"/>
                  </a:cubicBezTo>
                  <a:cubicBezTo>
                    <a:pt x="542" y="257"/>
                    <a:pt x="542" y="257"/>
                    <a:pt x="542" y="257"/>
                  </a:cubicBezTo>
                  <a:cubicBezTo>
                    <a:pt x="548" y="244"/>
                    <a:pt x="548" y="244"/>
                    <a:pt x="548" y="244"/>
                  </a:cubicBezTo>
                  <a:cubicBezTo>
                    <a:pt x="550" y="240"/>
                    <a:pt x="551" y="237"/>
                    <a:pt x="552" y="236"/>
                  </a:cubicBezTo>
                  <a:cubicBezTo>
                    <a:pt x="553" y="235"/>
                    <a:pt x="554" y="234"/>
                    <a:pt x="556" y="234"/>
                  </a:cubicBezTo>
                  <a:cubicBezTo>
                    <a:pt x="556" y="233"/>
                    <a:pt x="557" y="233"/>
                    <a:pt x="557" y="233"/>
                  </a:cubicBezTo>
                  <a:cubicBezTo>
                    <a:pt x="557" y="232"/>
                    <a:pt x="557" y="232"/>
                    <a:pt x="556" y="232"/>
                  </a:cubicBezTo>
                  <a:cubicBezTo>
                    <a:pt x="556" y="232"/>
                    <a:pt x="555" y="232"/>
                    <a:pt x="555" y="232"/>
                  </a:cubicBezTo>
                  <a:cubicBezTo>
                    <a:pt x="553" y="232"/>
                    <a:pt x="551" y="232"/>
                    <a:pt x="548" y="232"/>
                  </a:cubicBezTo>
                  <a:cubicBezTo>
                    <a:pt x="548" y="232"/>
                    <a:pt x="546" y="232"/>
                    <a:pt x="545" y="232"/>
                  </a:cubicBezTo>
                  <a:cubicBezTo>
                    <a:pt x="540" y="232"/>
                    <a:pt x="540" y="232"/>
                    <a:pt x="540" y="232"/>
                  </a:cubicBezTo>
                  <a:cubicBezTo>
                    <a:pt x="539" y="232"/>
                    <a:pt x="539" y="232"/>
                    <a:pt x="538" y="232"/>
                  </a:cubicBezTo>
                  <a:cubicBezTo>
                    <a:pt x="538" y="232"/>
                    <a:pt x="537" y="232"/>
                    <a:pt x="537" y="233"/>
                  </a:cubicBezTo>
                  <a:cubicBezTo>
                    <a:pt x="537" y="233"/>
                    <a:pt x="538" y="234"/>
                    <a:pt x="539" y="234"/>
                  </a:cubicBezTo>
                  <a:cubicBezTo>
                    <a:pt x="541" y="234"/>
                    <a:pt x="542" y="235"/>
                    <a:pt x="543" y="236"/>
                  </a:cubicBezTo>
                  <a:cubicBezTo>
                    <a:pt x="545" y="237"/>
                    <a:pt x="545" y="238"/>
                    <a:pt x="545" y="240"/>
                  </a:cubicBezTo>
                  <a:cubicBezTo>
                    <a:pt x="545" y="242"/>
                    <a:pt x="544" y="247"/>
                    <a:pt x="541" y="253"/>
                  </a:cubicBezTo>
                  <a:cubicBezTo>
                    <a:pt x="532" y="273"/>
                    <a:pt x="532" y="273"/>
                    <a:pt x="532" y="273"/>
                  </a:cubicBezTo>
                  <a:cubicBezTo>
                    <a:pt x="532" y="273"/>
                    <a:pt x="531" y="274"/>
                    <a:pt x="531" y="274"/>
                  </a:cubicBezTo>
                  <a:cubicBezTo>
                    <a:pt x="531" y="274"/>
                    <a:pt x="531" y="273"/>
                    <a:pt x="530" y="272"/>
                  </a:cubicBezTo>
                  <a:cubicBezTo>
                    <a:pt x="522" y="251"/>
                    <a:pt x="522" y="251"/>
                    <a:pt x="522" y="251"/>
                  </a:cubicBezTo>
                  <a:cubicBezTo>
                    <a:pt x="519" y="244"/>
                    <a:pt x="517" y="240"/>
                    <a:pt x="517" y="237"/>
                  </a:cubicBezTo>
                  <a:cubicBezTo>
                    <a:pt x="517" y="237"/>
                    <a:pt x="517" y="237"/>
                    <a:pt x="517" y="237"/>
                  </a:cubicBezTo>
                  <a:close/>
                  <a:moveTo>
                    <a:pt x="583" y="240"/>
                  </a:moveTo>
                  <a:cubicBezTo>
                    <a:pt x="583" y="238"/>
                    <a:pt x="583" y="236"/>
                    <a:pt x="583" y="236"/>
                  </a:cubicBezTo>
                  <a:cubicBezTo>
                    <a:pt x="584" y="235"/>
                    <a:pt x="585" y="234"/>
                    <a:pt x="587" y="234"/>
                  </a:cubicBezTo>
                  <a:cubicBezTo>
                    <a:pt x="587" y="234"/>
                    <a:pt x="588" y="234"/>
                    <a:pt x="588" y="234"/>
                  </a:cubicBezTo>
                  <a:cubicBezTo>
                    <a:pt x="588" y="234"/>
                    <a:pt x="588" y="233"/>
                    <a:pt x="588" y="233"/>
                  </a:cubicBezTo>
                  <a:cubicBezTo>
                    <a:pt x="588" y="232"/>
                    <a:pt x="588" y="232"/>
                    <a:pt x="587" y="232"/>
                  </a:cubicBezTo>
                  <a:cubicBezTo>
                    <a:pt x="585" y="232"/>
                    <a:pt x="583" y="232"/>
                    <a:pt x="581" y="232"/>
                  </a:cubicBezTo>
                  <a:cubicBezTo>
                    <a:pt x="578" y="232"/>
                    <a:pt x="578" y="232"/>
                    <a:pt x="578" y="232"/>
                  </a:cubicBezTo>
                  <a:cubicBezTo>
                    <a:pt x="576" y="233"/>
                    <a:pt x="574" y="233"/>
                    <a:pt x="572" y="233"/>
                  </a:cubicBezTo>
                  <a:cubicBezTo>
                    <a:pt x="570" y="233"/>
                    <a:pt x="569" y="232"/>
                    <a:pt x="568" y="232"/>
                  </a:cubicBezTo>
                  <a:cubicBezTo>
                    <a:pt x="567" y="232"/>
                    <a:pt x="566" y="232"/>
                    <a:pt x="566" y="232"/>
                  </a:cubicBezTo>
                  <a:cubicBezTo>
                    <a:pt x="565" y="232"/>
                    <a:pt x="565" y="232"/>
                    <a:pt x="565" y="233"/>
                  </a:cubicBezTo>
                  <a:cubicBezTo>
                    <a:pt x="565" y="234"/>
                    <a:pt x="565" y="234"/>
                    <a:pt x="565" y="234"/>
                  </a:cubicBezTo>
                  <a:cubicBezTo>
                    <a:pt x="566" y="234"/>
                    <a:pt x="567" y="234"/>
                    <a:pt x="568" y="235"/>
                  </a:cubicBezTo>
                  <a:cubicBezTo>
                    <a:pt x="570" y="235"/>
                    <a:pt x="572" y="236"/>
                    <a:pt x="572" y="237"/>
                  </a:cubicBezTo>
                  <a:cubicBezTo>
                    <a:pt x="573" y="238"/>
                    <a:pt x="574" y="239"/>
                    <a:pt x="574" y="242"/>
                  </a:cubicBezTo>
                  <a:cubicBezTo>
                    <a:pt x="574" y="273"/>
                    <a:pt x="574" y="273"/>
                    <a:pt x="574" y="273"/>
                  </a:cubicBezTo>
                  <a:cubicBezTo>
                    <a:pt x="574" y="276"/>
                    <a:pt x="574" y="276"/>
                    <a:pt x="574" y="276"/>
                  </a:cubicBezTo>
                  <a:cubicBezTo>
                    <a:pt x="574" y="278"/>
                    <a:pt x="573" y="280"/>
                    <a:pt x="573" y="281"/>
                  </a:cubicBezTo>
                  <a:cubicBezTo>
                    <a:pt x="572" y="282"/>
                    <a:pt x="571" y="283"/>
                    <a:pt x="569" y="283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5"/>
                    <a:pt x="568" y="285"/>
                    <a:pt x="569" y="285"/>
                  </a:cubicBezTo>
                  <a:cubicBezTo>
                    <a:pt x="570" y="285"/>
                    <a:pt x="571" y="285"/>
                    <a:pt x="572" y="285"/>
                  </a:cubicBezTo>
                  <a:cubicBezTo>
                    <a:pt x="573" y="285"/>
                    <a:pt x="575" y="284"/>
                    <a:pt x="578" y="284"/>
                  </a:cubicBezTo>
                  <a:cubicBezTo>
                    <a:pt x="580" y="284"/>
                    <a:pt x="583" y="285"/>
                    <a:pt x="586" y="285"/>
                  </a:cubicBezTo>
                  <a:cubicBezTo>
                    <a:pt x="587" y="285"/>
                    <a:pt x="588" y="285"/>
                    <a:pt x="589" y="285"/>
                  </a:cubicBezTo>
                  <a:cubicBezTo>
                    <a:pt x="591" y="285"/>
                    <a:pt x="592" y="285"/>
                    <a:pt x="592" y="284"/>
                  </a:cubicBezTo>
                  <a:cubicBezTo>
                    <a:pt x="592" y="283"/>
                    <a:pt x="591" y="283"/>
                    <a:pt x="590" y="283"/>
                  </a:cubicBezTo>
                  <a:cubicBezTo>
                    <a:pt x="588" y="283"/>
                    <a:pt x="586" y="282"/>
                    <a:pt x="585" y="281"/>
                  </a:cubicBezTo>
                  <a:cubicBezTo>
                    <a:pt x="584" y="280"/>
                    <a:pt x="583" y="279"/>
                    <a:pt x="583" y="277"/>
                  </a:cubicBezTo>
                  <a:cubicBezTo>
                    <a:pt x="583" y="273"/>
                    <a:pt x="583" y="273"/>
                    <a:pt x="583" y="273"/>
                  </a:cubicBezTo>
                  <a:cubicBezTo>
                    <a:pt x="583" y="240"/>
                    <a:pt x="583" y="240"/>
                    <a:pt x="583" y="240"/>
                  </a:cubicBezTo>
                  <a:close/>
                  <a:moveTo>
                    <a:pt x="616" y="239"/>
                  </a:moveTo>
                  <a:cubicBezTo>
                    <a:pt x="616" y="236"/>
                    <a:pt x="618" y="234"/>
                    <a:pt x="620" y="234"/>
                  </a:cubicBezTo>
                  <a:cubicBezTo>
                    <a:pt x="621" y="234"/>
                    <a:pt x="622" y="234"/>
                    <a:pt x="622" y="233"/>
                  </a:cubicBezTo>
                  <a:cubicBezTo>
                    <a:pt x="622" y="232"/>
                    <a:pt x="621" y="232"/>
                    <a:pt x="620" y="232"/>
                  </a:cubicBezTo>
                  <a:cubicBezTo>
                    <a:pt x="618" y="232"/>
                    <a:pt x="616" y="232"/>
                    <a:pt x="614" y="232"/>
                  </a:cubicBezTo>
                  <a:cubicBezTo>
                    <a:pt x="611" y="232"/>
                    <a:pt x="609" y="233"/>
                    <a:pt x="608" y="233"/>
                  </a:cubicBezTo>
                  <a:cubicBezTo>
                    <a:pt x="607" y="233"/>
                    <a:pt x="606" y="233"/>
                    <a:pt x="604" y="232"/>
                  </a:cubicBezTo>
                  <a:cubicBezTo>
                    <a:pt x="602" y="232"/>
                    <a:pt x="602" y="232"/>
                    <a:pt x="602" y="232"/>
                  </a:cubicBezTo>
                  <a:cubicBezTo>
                    <a:pt x="602" y="232"/>
                    <a:pt x="601" y="232"/>
                    <a:pt x="601" y="232"/>
                  </a:cubicBezTo>
                  <a:cubicBezTo>
                    <a:pt x="600" y="232"/>
                    <a:pt x="600" y="232"/>
                    <a:pt x="600" y="232"/>
                  </a:cubicBezTo>
                  <a:cubicBezTo>
                    <a:pt x="599" y="232"/>
                    <a:pt x="599" y="232"/>
                    <a:pt x="599" y="233"/>
                  </a:cubicBezTo>
                  <a:cubicBezTo>
                    <a:pt x="599" y="234"/>
                    <a:pt x="599" y="234"/>
                    <a:pt x="600" y="234"/>
                  </a:cubicBezTo>
                  <a:cubicBezTo>
                    <a:pt x="602" y="235"/>
                    <a:pt x="602" y="235"/>
                    <a:pt x="602" y="235"/>
                  </a:cubicBezTo>
                  <a:cubicBezTo>
                    <a:pt x="606" y="235"/>
                    <a:pt x="608" y="238"/>
                    <a:pt x="608" y="242"/>
                  </a:cubicBezTo>
                  <a:cubicBezTo>
                    <a:pt x="608" y="274"/>
                    <a:pt x="608" y="274"/>
                    <a:pt x="608" y="274"/>
                  </a:cubicBezTo>
                  <a:cubicBezTo>
                    <a:pt x="608" y="277"/>
                    <a:pt x="607" y="279"/>
                    <a:pt x="607" y="280"/>
                  </a:cubicBezTo>
                  <a:cubicBezTo>
                    <a:pt x="606" y="282"/>
                    <a:pt x="605" y="283"/>
                    <a:pt x="603" y="283"/>
                  </a:cubicBezTo>
                  <a:cubicBezTo>
                    <a:pt x="603" y="283"/>
                    <a:pt x="602" y="284"/>
                    <a:pt x="602" y="284"/>
                  </a:cubicBezTo>
                  <a:cubicBezTo>
                    <a:pt x="602" y="285"/>
                    <a:pt x="603" y="285"/>
                    <a:pt x="603" y="285"/>
                  </a:cubicBezTo>
                  <a:cubicBezTo>
                    <a:pt x="604" y="285"/>
                    <a:pt x="604" y="285"/>
                    <a:pt x="605" y="285"/>
                  </a:cubicBezTo>
                  <a:cubicBezTo>
                    <a:pt x="609" y="285"/>
                    <a:pt x="612" y="284"/>
                    <a:pt x="615" y="284"/>
                  </a:cubicBezTo>
                  <a:cubicBezTo>
                    <a:pt x="617" y="284"/>
                    <a:pt x="619" y="284"/>
                    <a:pt x="620" y="285"/>
                  </a:cubicBezTo>
                  <a:cubicBezTo>
                    <a:pt x="624" y="285"/>
                    <a:pt x="624" y="285"/>
                    <a:pt x="624" y="285"/>
                  </a:cubicBezTo>
                  <a:cubicBezTo>
                    <a:pt x="627" y="285"/>
                    <a:pt x="628" y="285"/>
                    <a:pt x="629" y="285"/>
                  </a:cubicBezTo>
                  <a:cubicBezTo>
                    <a:pt x="631" y="285"/>
                    <a:pt x="632" y="285"/>
                    <a:pt x="633" y="285"/>
                  </a:cubicBezTo>
                  <a:cubicBezTo>
                    <a:pt x="636" y="285"/>
                    <a:pt x="638" y="284"/>
                    <a:pt x="640" y="282"/>
                  </a:cubicBezTo>
                  <a:cubicBezTo>
                    <a:pt x="642" y="279"/>
                    <a:pt x="643" y="276"/>
                    <a:pt x="643" y="273"/>
                  </a:cubicBezTo>
                  <a:cubicBezTo>
                    <a:pt x="643" y="272"/>
                    <a:pt x="643" y="271"/>
                    <a:pt x="643" y="271"/>
                  </a:cubicBezTo>
                  <a:cubicBezTo>
                    <a:pt x="642" y="271"/>
                    <a:pt x="642" y="272"/>
                    <a:pt x="641" y="274"/>
                  </a:cubicBezTo>
                  <a:cubicBezTo>
                    <a:pt x="637" y="279"/>
                    <a:pt x="631" y="281"/>
                    <a:pt x="622" y="281"/>
                  </a:cubicBezTo>
                  <a:cubicBezTo>
                    <a:pt x="620" y="281"/>
                    <a:pt x="619" y="281"/>
                    <a:pt x="618" y="281"/>
                  </a:cubicBezTo>
                  <a:cubicBezTo>
                    <a:pt x="617" y="280"/>
                    <a:pt x="616" y="278"/>
                    <a:pt x="616" y="273"/>
                  </a:cubicBezTo>
                  <a:cubicBezTo>
                    <a:pt x="616" y="239"/>
                    <a:pt x="616" y="239"/>
                    <a:pt x="616" y="239"/>
                  </a:cubicBezTo>
                  <a:close/>
                  <a:moveTo>
                    <a:pt x="666" y="239"/>
                  </a:moveTo>
                  <a:cubicBezTo>
                    <a:pt x="666" y="236"/>
                    <a:pt x="667" y="234"/>
                    <a:pt x="670" y="234"/>
                  </a:cubicBezTo>
                  <a:cubicBezTo>
                    <a:pt x="671" y="234"/>
                    <a:pt x="671" y="234"/>
                    <a:pt x="671" y="233"/>
                  </a:cubicBezTo>
                  <a:cubicBezTo>
                    <a:pt x="671" y="232"/>
                    <a:pt x="671" y="232"/>
                    <a:pt x="669" y="232"/>
                  </a:cubicBezTo>
                  <a:cubicBezTo>
                    <a:pt x="667" y="232"/>
                    <a:pt x="665" y="232"/>
                    <a:pt x="663" y="232"/>
                  </a:cubicBezTo>
                  <a:cubicBezTo>
                    <a:pt x="660" y="232"/>
                    <a:pt x="658" y="233"/>
                    <a:pt x="657" y="233"/>
                  </a:cubicBezTo>
                  <a:cubicBezTo>
                    <a:pt x="656" y="233"/>
                    <a:pt x="655" y="233"/>
                    <a:pt x="653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1" y="232"/>
                    <a:pt x="651" y="232"/>
                    <a:pt x="650" y="232"/>
                  </a:cubicBezTo>
                  <a:cubicBezTo>
                    <a:pt x="650" y="232"/>
                    <a:pt x="649" y="232"/>
                    <a:pt x="649" y="232"/>
                  </a:cubicBezTo>
                  <a:cubicBezTo>
                    <a:pt x="648" y="232"/>
                    <a:pt x="648" y="232"/>
                    <a:pt x="648" y="233"/>
                  </a:cubicBezTo>
                  <a:cubicBezTo>
                    <a:pt x="648" y="234"/>
                    <a:pt x="649" y="234"/>
                    <a:pt x="649" y="234"/>
                  </a:cubicBezTo>
                  <a:cubicBezTo>
                    <a:pt x="652" y="235"/>
                    <a:pt x="652" y="235"/>
                    <a:pt x="652" y="235"/>
                  </a:cubicBezTo>
                  <a:cubicBezTo>
                    <a:pt x="655" y="235"/>
                    <a:pt x="657" y="238"/>
                    <a:pt x="657" y="242"/>
                  </a:cubicBezTo>
                  <a:cubicBezTo>
                    <a:pt x="657" y="274"/>
                    <a:pt x="657" y="274"/>
                    <a:pt x="657" y="274"/>
                  </a:cubicBezTo>
                  <a:cubicBezTo>
                    <a:pt x="657" y="277"/>
                    <a:pt x="657" y="279"/>
                    <a:pt x="656" y="280"/>
                  </a:cubicBezTo>
                  <a:cubicBezTo>
                    <a:pt x="655" y="282"/>
                    <a:pt x="654" y="283"/>
                    <a:pt x="653" y="283"/>
                  </a:cubicBezTo>
                  <a:cubicBezTo>
                    <a:pt x="652" y="283"/>
                    <a:pt x="652" y="284"/>
                    <a:pt x="652" y="284"/>
                  </a:cubicBezTo>
                  <a:cubicBezTo>
                    <a:pt x="652" y="285"/>
                    <a:pt x="652" y="285"/>
                    <a:pt x="653" y="285"/>
                  </a:cubicBezTo>
                  <a:cubicBezTo>
                    <a:pt x="653" y="285"/>
                    <a:pt x="654" y="285"/>
                    <a:pt x="655" y="285"/>
                  </a:cubicBezTo>
                  <a:cubicBezTo>
                    <a:pt x="658" y="285"/>
                    <a:pt x="662" y="284"/>
                    <a:pt x="664" y="284"/>
                  </a:cubicBezTo>
                  <a:cubicBezTo>
                    <a:pt x="666" y="284"/>
                    <a:pt x="668" y="284"/>
                    <a:pt x="669" y="285"/>
                  </a:cubicBezTo>
                  <a:cubicBezTo>
                    <a:pt x="674" y="285"/>
                    <a:pt x="674" y="285"/>
                    <a:pt x="674" y="285"/>
                  </a:cubicBezTo>
                  <a:cubicBezTo>
                    <a:pt x="676" y="285"/>
                    <a:pt x="678" y="285"/>
                    <a:pt x="678" y="285"/>
                  </a:cubicBezTo>
                  <a:cubicBezTo>
                    <a:pt x="680" y="285"/>
                    <a:pt x="681" y="285"/>
                    <a:pt x="682" y="285"/>
                  </a:cubicBezTo>
                  <a:cubicBezTo>
                    <a:pt x="685" y="285"/>
                    <a:pt x="688" y="284"/>
                    <a:pt x="690" y="282"/>
                  </a:cubicBezTo>
                  <a:cubicBezTo>
                    <a:pt x="692" y="279"/>
                    <a:pt x="693" y="276"/>
                    <a:pt x="693" y="273"/>
                  </a:cubicBezTo>
                  <a:cubicBezTo>
                    <a:pt x="693" y="272"/>
                    <a:pt x="693" y="271"/>
                    <a:pt x="692" y="271"/>
                  </a:cubicBezTo>
                  <a:cubicBezTo>
                    <a:pt x="692" y="271"/>
                    <a:pt x="691" y="272"/>
                    <a:pt x="690" y="274"/>
                  </a:cubicBezTo>
                  <a:cubicBezTo>
                    <a:pt x="686" y="279"/>
                    <a:pt x="680" y="281"/>
                    <a:pt x="671" y="281"/>
                  </a:cubicBezTo>
                  <a:cubicBezTo>
                    <a:pt x="669" y="281"/>
                    <a:pt x="668" y="281"/>
                    <a:pt x="668" y="281"/>
                  </a:cubicBezTo>
                  <a:cubicBezTo>
                    <a:pt x="666" y="280"/>
                    <a:pt x="666" y="278"/>
                    <a:pt x="666" y="273"/>
                  </a:cubicBezTo>
                  <a:cubicBezTo>
                    <a:pt x="666" y="239"/>
                    <a:pt x="666" y="239"/>
                    <a:pt x="666" y="239"/>
                  </a:cubicBezTo>
                  <a:close/>
                  <a:moveTo>
                    <a:pt x="715" y="239"/>
                  </a:moveTo>
                  <a:cubicBezTo>
                    <a:pt x="715" y="237"/>
                    <a:pt x="716" y="236"/>
                    <a:pt x="717" y="235"/>
                  </a:cubicBezTo>
                  <a:cubicBezTo>
                    <a:pt x="720" y="235"/>
                    <a:pt x="720" y="235"/>
                    <a:pt x="720" y="235"/>
                  </a:cubicBezTo>
                  <a:cubicBezTo>
                    <a:pt x="725" y="235"/>
                    <a:pt x="725" y="235"/>
                    <a:pt x="725" y="235"/>
                  </a:cubicBezTo>
                  <a:cubicBezTo>
                    <a:pt x="729" y="235"/>
                    <a:pt x="732" y="236"/>
                    <a:pt x="734" y="237"/>
                  </a:cubicBezTo>
                  <a:cubicBezTo>
                    <a:pt x="735" y="238"/>
                    <a:pt x="736" y="240"/>
                    <a:pt x="736" y="242"/>
                  </a:cubicBezTo>
                  <a:cubicBezTo>
                    <a:pt x="736" y="244"/>
                    <a:pt x="737" y="244"/>
                    <a:pt x="737" y="244"/>
                  </a:cubicBezTo>
                  <a:cubicBezTo>
                    <a:pt x="738" y="244"/>
                    <a:pt x="739" y="243"/>
                    <a:pt x="739" y="241"/>
                  </a:cubicBezTo>
                  <a:cubicBezTo>
                    <a:pt x="739" y="240"/>
                    <a:pt x="739" y="239"/>
                    <a:pt x="738" y="236"/>
                  </a:cubicBezTo>
                  <a:cubicBezTo>
                    <a:pt x="738" y="235"/>
                    <a:pt x="738" y="234"/>
                    <a:pt x="738" y="233"/>
                  </a:cubicBezTo>
                  <a:cubicBezTo>
                    <a:pt x="738" y="232"/>
                    <a:pt x="738" y="232"/>
                    <a:pt x="737" y="232"/>
                  </a:cubicBezTo>
                  <a:cubicBezTo>
                    <a:pt x="737" y="232"/>
                    <a:pt x="737" y="232"/>
                    <a:pt x="736" y="232"/>
                  </a:cubicBezTo>
                  <a:cubicBezTo>
                    <a:pt x="735" y="232"/>
                    <a:pt x="729" y="232"/>
                    <a:pt x="721" y="232"/>
                  </a:cubicBezTo>
                  <a:cubicBezTo>
                    <a:pt x="706" y="232"/>
                    <a:pt x="706" y="232"/>
                    <a:pt x="706" y="232"/>
                  </a:cubicBezTo>
                  <a:cubicBezTo>
                    <a:pt x="702" y="232"/>
                    <a:pt x="702" y="232"/>
                    <a:pt x="702" y="232"/>
                  </a:cubicBezTo>
                  <a:cubicBezTo>
                    <a:pt x="701" y="232"/>
                    <a:pt x="701" y="232"/>
                    <a:pt x="700" y="232"/>
                  </a:cubicBezTo>
                  <a:cubicBezTo>
                    <a:pt x="700" y="232"/>
                    <a:pt x="699" y="232"/>
                    <a:pt x="699" y="232"/>
                  </a:cubicBezTo>
                  <a:cubicBezTo>
                    <a:pt x="698" y="232"/>
                    <a:pt x="698" y="232"/>
                    <a:pt x="698" y="233"/>
                  </a:cubicBezTo>
                  <a:cubicBezTo>
                    <a:pt x="698" y="233"/>
                    <a:pt x="698" y="234"/>
                    <a:pt x="699" y="234"/>
                  </a:cubicBezTo>
                  <a:cubicBezTo>
                    <a:pt x="702" y="234"/>
                    <a:pt x="704" y="235"/>
                    <a:pt x="705" y="236"/>
                  </a:cubicBezTo>
                  <a:cubicBezTo>
                    <a:pt x="706" y="237"/>
                    <a:pt x="706" y="239"/>
                    <a:pt x="706" y="242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5"/>
                    <a:pt x="706" y="277"/>
                    <a:pt x="706" y="278"/>
                  </a:cubicBezTo>
                  <a:cubicBezTo>
                    <a:pt x="706" y="280"/>
                    <a:pt x="705" y="281"/>
                    <a:pt x="705" y="282"/>
                  </a:cubicBezTo>
                  <a:cubicBezTo>
                    <a:pt x="704" y="282"/>
                    <a:pt x="703" y="283"/>
                    <a:pt x="702" y="283"/>
                  </a:cubicBezTo>
                  <a:cubicBezTo>
                    <a:pt x="701" y="284"/>
                    <a:pt x="701" y="284"/>
                    <a:pt x="701" y="284"/>
                  </a:cubicBezTo>
                  <a:cubicBezTo>
                    <a:pt x="701" y="285"/>
                    <a:pt x="701" y="285"/>
                    <a:pt x="702" y="285"/>
                  </a:cubicBezTo>
                  <a:cubicBezTo>
                    <a:pt x="702" y="285"/>
                    <a:pt x="703" y="285"/>
                    <a:pt x="704" y="285"/>
                  </a:cubicBezTo>
                  <a:cubicBezTo>
                    <a:pt x="708" y="285"/>
                    <a:pt x="711" y="285"/>
                    <a:pt x="713" y="285"/>
                  </a:cubicBezTo>
                  <a:cubicBezTo>
                    <a:pt x="715" y="285"/>
                    <a:pt x="718" y="285"/>
                    <a:pt x="719" y="285"/>
                  </a:cubicBezTo>
                  <a:cubicBezTo>
                    <a:pt x="724" y="285"/>
                    <a:pt x="724" y="285"/>
                    <a:pt x="724" y="285"/>
                  </a:cubicBezTo>
                  <a:cubicBezTo>
                    <a:pt x="726" y="286"/>
                    <a:pt x="728" y="286"/>
                    <a:pt x="729" y="286"/>
                  </a:cubicBezTo>
                  <a:cubicBezTo>
                    <a:pt x="732" y="286"/>
                    <a:pt x="734" y="285"/>
                    <a:pt x="736" y="284"/>
                  </a:cubicBezTo>
                  <a:cubicBezTo>
                    <a:pt x="738" y="284"/>
                    <a:pt x="739" y="282"/>
                    <a:pt x="740" y="280"/>
                  </a:cubicBezTo>
                  <a:cubicBezTo>
                    <a:pt x="742" y="278"/>
                    <a:pt x="742" y="275"/>
                    <a:pt x="742" y="273"/>
                  </a:cubicBezTo>
                  <a:cubicBezTo>
                    <a:pt x="742" y="272"/>
                    <a:pt x="742" y="272"/>
                    <a:pt x="742" y="272"/>
                  </a:cubicBezTo>
                  <a:cubicBezTo>
                    <a:pt x="742" y="272"/>
                    <a:pt x="742" y="272"/>
                    <a:pt x="741" y="272"/>
                  </a:cubicBezTo>
                  <a:cubicBezTo>
                    <a:pt x="741" y="272"/>
                    <a:pt x="741" y="272"/>
                    <a:pt x="741" y="272"/>
                  </a:cubicBezTo>
                  <a:cubicBezTo>
                    <a:pt x="738" y="279"/>
                    <a:pt x="731" y="282"/>
                    <a:pt x="720" y="282"/>
                  </a:cubicBezTo>
                  <a:cubicBezTo>
                    <a:pt x="719" y="282"/>
                    <a:pt x="718" y="282"/>
                    <a:pt x="718" y="281"/>
                  </a:cubicBezTo>
                  <a:cubicBezTo>
                    <a:pt x="717" y="281"/>
                    <a:pt x="716" y="280"/>
                    <a:pt x="716" y="279"/>
                  </a:cubicBezTo>
                  <a:cubicBezTo>
                    <a:pt x="715" y="277"/>
                    <a:pt x="715" y="275"/>
                    <a:pt x="715" y="271"/>
                  </a:cubicBezTo>
                  <a:cubicBezTo>
                    <a:pt x="715" y="267"/>
                    <a:pt x="715" y="267"/>
                    <a:pt x="715" y="267"/>
                  </a:cubicBezTo>
                  <a:cubicBezTo>
                    <a:pt x="715" y="265"/>
                    <a:pt x="715" y="263"/>
                    <a:pt x="715" y="261"/>
                  </a:cubicBezTo>
                  <a:cubicBezTo>
                    <a:pt x="716" y="260"/>
                    <a:pt x="716" y="259"/>
                    <a:pt x="716" y="259"/>
                  </a:cubicBezTo>
                  <a:cubicBezTo>
                    <a:pt x="717" y="259"/>
                    <a:pt x="718" y="258"/>
                    <a:pt x="719" y="258"/>
                  </a:cubicBezTo>
                  <a:cubicBezTo>
                    <a:pt x="721" y="258"/>
                    <a:pt x="721" y="258"/>
                    <a:pt x="721" y="258"/>
                  </a:cubicBezTo>
                  <a:cubicBezTo>
                    <a:pt x="724" y="258"/>
                    <a:pt x="726" y="259"/>
                    <a:pt x="727" y="259"/>
                  </a:cubicBezTo>
                  <a:cubicBezTo>
                    <a:pt x="728" y="259"/>
                    <a:pt x="729" y="259"/>
                    <a:pt x="729" y="260"/>
                  </a:cubicBezTo>
                  <a:cubicBezTo>
                    <a:pt x="731" y="261"/>
                    <a:pt x="731" y="263"/>
                    <a:pt x="732" y="265"/>
                  </a:cubicBezTo>
                  <a:cubicBezTo>
                    <a:pt x="732" y="266"/>
                    <a:pt x="732" y="266"/>
                    <a:pt x="733" y="266"/>
                  </a:cubicBezTo>
                  <a:cubicBezTo>
                    <a:pt x="733" y="266"/>
                    <a:pt x="733" y="266"/>
                    <a:pt x="734" y="266"/>
                  </a:cubicBezTo>
                  <a:cubicBezTo>
                    <a:pt x="734" y="266"/>
                    <a:pt x="734" y="266"/>
                    <a:pt x="734" y="265"/>
                  </a:cubicBezTo>
                  <a:cubicBezTo>
                    <a:pt x="734" y="263"/>
                    <a:pt x="734" y="263"/>
                    <a:pt x="734" y="263"/>
                  </a:cubicBezTo>
                  <a:cubicBezTo>
                    <a:pt x="734" y="262"/>
                    <a:pt x="734" y="260"/>
                    <a:pt x="733" y="258"/>
                  </a:cubicBezTo>
                  <a:cubicBezTo>
                    <a:pt x="733" y="255"/>
                    <a:pt x="733" y="253"/>
                    <a:pt x="733" y="252"/>
                  </a:cubicBezTo>
                  <a:cubicBezTo>
                    <a:pt x="733" y="252"/>
                    <a:pt x="733" y="251"/>
                    <a:pt x="733" y="251"/>
                  </a:cubicBezTo>
                  <a:cubicBezTo>
                    <a:pt x="733" y="250"/>
                    <a:pt x="733" y="249"/>
                    <a:pt x="733" y="249"/>
                  </a:cubicBezTo>
                  <a:cubicBezTo>
                    <a:pt x="733" y="248"/>
                    <a:pt x="733" y="248"/>
                    <a:pt x="732" y="248"/>
                  </a:cubicBezTo>
                  <a:cubicBezTo>
                    <a:pt x="732" y="248"/>
                    <a:pt x="731" y="248"/>
                    <a:pt x="731" y="249"/>
                  </a:cubicBezTo>
                  <a:cubicBezTo>
                    <a:pt x="730" y="251"/>
                    <a:pt x="730" y="251"/>
                    <a:pt x="730" y="251"/>
                  </a:cubicBezTo>
                  <a:cubicBezTo>
                    <a:pt x="729" y="253"/>
                    <a:pt x="727" y="255"/>
                    <a:pt x="724" y="255"/>
                  </a:cubicBezTo>
                  <a:cubicBezTo>
                    <a:pt x="721" y="255"/>
                    <a:pt x="721" y="255"/>
                    <a:pt x="721" y="255"/>
                  </a:cubicBezTo>
                  <a:cubicBezTo>
                    <a:pt x="719" y="255"/>
                    <a:pt x="719" y="255"/>
                    <a:pt x="719" y="255"/>
                  </a:cubicBezTo>
                  <a:cubicBezTo>
                    <a:pt x="718" y="255"/>
                    <a:pt x="718" y="255"/>
                    <a:pt x="718" y="255"/>
                  </a:cubicBezTo>
                  <a:cubicBezTo>
                    <a:pt x="717" y="255"/>
                    <a:pt x="716" y="255"/>
                    <a:pt x="716" y="254"/>
                  </a:cubicBezTo>
                  <a:cubicBezTo>
                    <a:pt x="715" y="253"/>
                    <a:pt x="715" y="252"/>
                    <a:pt x="715" y="249"/>
                  </a:cubicBezTo>
                  <a:cubicBezTo>
                    <a:pt x="715" y="241"/>
                    <a:pt x="715" y="241"/>
                    <a:pt x="715" y="241"/>
                  </a:cubicBezTo>
                  <a:cubicBezTo>
                    <a:pt x="715" y="239"/>
                    <a:pt x="715" y="239"/>
                    <a:pt x="715" y="239"/>
                  </a:cubicBez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Power T block">
              <a:extLst>
                <a:ext uri="{FF2B5EF4-FFF2-40B4-BE49-F238E27FC236}">
                  <a16:creationId xmlns:a16="http://schemas.microsoft.com/office/drawing/2014/main" id="{44B6A79B-1686-4F4D-94EE-C075995538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11" y="-4852"/>
              <a:ext cx="5020" cy="5066"/>
            </a:xfrm>
            <a:custGeom>
              <a:avLst/>
              <a:gdLst>
                <a:gd name="T0" fmla="*/ 0 w 285"/>
                <a:gd name="T1" fmla="*/ 0 h 285"/>
                <a:gd name="T2" fmla="*/ 0 w 285"/>
                <a:gd name="T3" fmla="*/ 285 h 285"/>
                <a:gd name="T4" fmla="*/ 285 w 285"/>
                <a:gd name="T5" fmla="*/ 285 h 285"/>
                <a:gd name="T6" fmla="*/ 285 w 285"/>
                <a:gd name="T7" fmla="*/ 0 h 285"/>
                <a:gd name="T8" fmla="*/ 0 w 285"/>
                <a:gd name="T9" fmla="*/ 0 h 285"/>
                <a:gd name="T10" fmla="*/ 249 w 285"/>
                <a:gd name="T11" fmla="*/ 108 h 285"/>
                <a:gd name="T12" fmla="*/ 222 w 285"/>
                <a:gd name="T13" fmla="*/ 108 h 285"/>
                <a:gd name="T14" fmla="*/ 193 w 285"/>
                <a:gd name="T15" fmla="*/ 84 h 285"/>
                <a:gd name="T16" fmla="*/ 167 w 285"/>
                <a:gd name="T17" fmla="*/ 98 h 285"/>
                <a:gd name="T18" fmla="*/ 167 w 285"/>
                <a:gd name="T19" fmla="*/ 188 h 285"/>
                <a:gd name="T20" fmla="*/ 200 w 285"/>
                <a:gd name="T21" fmla="*/ 222 h 285"/>
                <a:gd name="T22" fmla="*/ 200 w 285"/>
                <a:gd name="T23" fmla="*/ 222 h 285"/>
                <a:gd name="T24" fmla="*/ 200 w 285"/>
                <a:gd name="T25" fmla="*/ 249 h 285"/>
                <a:gd name="T26" fmla="*/ 85 w 285"/>
                <a:gd name="T27" fmla="*/ 249 h 285"/>
                <a:gd name="T28" fmla="*/ 85 w 285"/>
                <a:gd name="T29" fmla="*/ 222 h 285"/>
                <a:gd name="T30" fmla="*/ 85 w 285"/>
                <a:gd name="T31" fmla="*/ 222 h 285"/>
                <a:gd name="T32" fmla="*/ 119 w 285"/>
                <a:gd name="T33" fmla="*/ 188 h 285"/>
                <a:gd name="T34" fmla="*/ 119 w 285"/>
                <a:gd name="T35" fmla="*/ 98 h 285"/>
                <a:gd name="T36" fmla="*/ 92 w 285"/>
                <a:gd name="T37" fmla="*/ 84 h 285"/>
                <a:gd name="T38" fmla="*/ 63 w 285"/>
                <a:gd name="T39" fmla="*/ 108 h 285"/>
                <a:gd name="T40" fmla="*/ 36 w 285"/>
                <a:gd name="T41" fmla="*/ 108 h 285"/>
                <a:gd name="T42" fmla="*/ 36 w 285"/>
                <a:gd name="T43" fmla="*/ 36 h 285"/>
                <a:gd name="T44" fmla="*/ 249 w 285"/>
                <a:gd name="T45" fmla="*/ 36 h 285"/>
                <a:gd name="T46" fmla="*/ 249 w 285"/>
                <a:gd name="T47" fmla="*/ 10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5" h="285">
                  <a:moveTo>
                    <a:pt x="0" y="0"/>
                  </a:moveTo>
                  <a:cubicBezTo>
                    <a:pt x="0" y="285"/>
                    <a:pt x="0" y="285"/>
                    <a:pt x="0" y="285"/>
                  </a:cubicBezTo>
                  <a:cubicBezTo>
                    <a:pt x="285" y="285"/>
                    <a:pt x="285" y="285"/>
                    <a:pt x="285" y="285"/>
                  </a:cubicBezTo>
                  <a:cubicBezTo>
                    <a:pt x="285" y="0"/>
                    <a:pt x="285" y="0"/>
                    <a:pt x="285" y="0"/>
                  </a:cubicBezTo>
                  <a:lnTo>
                    <a:pt x="0" y="0"/>
                  </a:lnTo>
                  <a:close/>
                  <a:moveTo>
                    <a:pt x="249" y="108"/>
                  </a:moveTo>
                  <a:cubicBezTo>
                    <a:pt x="222" y="108"/>
                    <a:pt x="222" y="108"/>
                    <a:pt x="222" y="108"/>
                  </a:cubicBezTo>
                  <a:cubicBezTo>
                    <a:pt x="222" y="95"/>
                    <a:pt x="209" y="84"/>
                    <a:pt x="193" y="84"/>
                  </a:cubicBezTo>
                  <a:cubicBezTo>
                    <a:pt x="181" y="84"/>
                    <a:pt x="171" y="90"/>
                    <a:pt x="167" y="98"/>
                  </a:cubicBezTo>
                  <a:cubicBezTo>
                    <a:pt x="167" y="188"/>
                    <a:pt x="167" y="188"/>
                    <a:pt x="167" y="188"/>
                  </a:cubicBezTo>
                  <a:cubicBezTo>
                    <a:pt x="167" y="207"/>
                    <a:pt x="181" y="222"/>
                    <a:pt x="200" y="222"/>
                  </a:cubicBezTo>
                  <a:cubicBezTo>
                    <a:pt x="200" y="222"/>
                    <a:pt x="200" y="222"/>
                    <a:pt x="200" y="222"/>
                  </a:cubicBezTo>
                  <a:cubicBezTo>
                    <a:pt x="200" y="249"/>
                    <a:pt x="200" y="249"/>
                    <a:pt x="200" y="249"/>
                  </a:cubicBezTo>
                  <a:cubicBezTo>
                    <a:pt x="85" y="249"/>
                    <a:pt x="85" y="249"/>
                    <a:pt x="85" y="249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104" y="222"/>
                    <a:pt x="119" y="207"/>
                    <a:pt x="119" y="188"/>
                  </a:cubicBezTo>
                  <a:cubicBezTo>
                    <a:pt x="119" y="98"/>
                    <a:pt x="119" y="98"/>
                    <a:pt x="119" y="98"/>
                  </a:cubicBezTo>
                  <a:cubicBezTo>
                    <a:pt x="114" y="90"/>
                    <a:pt x="104" y="84"/>
                    <a:pt x="92" y="84"/>
                  </a:cubicBezTo>
                  <a:cubicBezTo>
                    <a:pt x="76" y="84"/>
                    <a:pt x="63" y="95"/>
                    <a:pt x="63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49" y="36"/>
                    <a:pt x="249" y="36"/>
                    <a:pt x="249" y="36"/>
                  </a:cubicBezTo>
                  <a:lnTo>
                    <a:pt x="249" y="108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793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Cover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E1108932-1706-4ECC-BACC-F6F9FA86EC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lIns="274320" anchor="ctr"/>
          <a:lstStyle>
            <a:lvl1pPr marL="0" indent="0" algn="l">
              <a:buNone/>
              <a:defRPr>
                <a:solidFill>
                  <a:srgbClr val="58595B"/>
                </a:solidFill>
              </a:defRPr>
            </a:lvl1pPr>
          </a:lstStyle>
          <a:p>
            <a:r>
              <a:rPr lang="en-US" dirty="0"/>
              <a:t>Click icon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48A628-CAE9-41C5-AD1A-ED470A6CC5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0530" y="365125"/>
            <a:ext cx="4602480" cy="328104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Custom Photo Cover Page</a:t>
            </a:r>
          </a:p>
        </p:txBody>
      </p:sp>
    </p:spTree>
    <p:extLst>
      <p:ext uri="{BB962C8B-B14F-4D97-AF65-F5344CB8AC3E}">
        <p14:creationId xmlns:p14="http://schemas.microsoft.com/office/powerpoint/2010/main" val="175427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Cover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E1108932-1706-4ECC-BACC-F6F9FA86EC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rIns="457200" anchor="ctr"/>
          <a:lstStyle>
            <a:lvl1pPr marL="0" indent="0" algn="r">
              <a:buNone/>
              <a:defRPr>
                <a:solidFill>
                  <a:srgbClr val="58595B"/>
                </a:solidFill>
              </a:defRPr>
            </a:lvl1pPr>
          </a:lstStyle>
          <a:p>
            <a:r>
              <a:rPr lang="en-US" dirty="0"/>
              <a:t>Click icon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48A628-CAE9-41C5-AD1A-ED470A6CC5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8991" y="365125"/>
            <a:ext cx="4602480" cy="328104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Custom Photo Cover Page</a:t>
            </a:r>
          </a:p>
        </p:txBody>
      </p:sp>
    </p:spTree>
    <p:extLst>
      <p:ext uri="{BB962C8B-B14F-4D97-AF65-F5344CB8AC3E}">
        <p14:creationId xmlns:p14="http://schemas.microsoft.com/office/powerpoint/2010/main" val="396685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6FD4D3-C966-4822-9387-3AB4F151E8FC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1499EB-BF02-476C-852A-5008E47BE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228600"/>
            <a:ext cx="11735708" cy="187880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8E3FFA-F11D-4957-BD27-CF973FE9A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2197381"/>
            <a:ext cx="11734800" cy="56080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20B95-90F4-46BF-AE4B-E031211B5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A9C57-F7B9-4DC2-907D-CA3EDFBA9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CE83C-A73A-4EF4-ADCE-C29A3F117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4" name="UTK Centered">
            <a:extLst>
              <a:ext uri="{FF2B5EF4-FFF2-40B4-BE49-F238E27FC236}">
                <a16:creationId xmlns:a16="http://schemas.microsoft.com/office/drawing/2014/main" id="{35E43330-8E96-42B0-BB08-BA9C9A3DBBF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696483" y="3537023"/>
            <a:ext cx="2661855" cy="1797998"/>
            <a:chOff x="-2931" y="-4852"/>
            <a:chExt cx="17157" cy="11589"/>
          </a:xfrm>
        </p:grpSpPr>
        <p:sp>
          <p:nvSpPr>
            <p:cNvPr id="26" name="T fill">
              <a:extLst>
                <a:ext uri="{FF2B5EF4-FFF2-40B4-BE49-F238E27FC236}">
                  <a16:creationId xmlns:a16="http://schemas.microsoft.com/office/drawing/2014/main" id="{3EF03099-02BF-464A-8EFE-7ADBE06B2E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516" y="-4567"/>
              <a:ext cx="4245" cy="4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Type">
              <a:extLst>
                <a:ext uri="{FF2B5EF4-FFF2-40B4-BE49-F238E27FC236}">
                  <a16:creationId xmlns:a16="http://schemas.microsoft.com/office/drawing/2014/main" id="{B3E4BA06-671E-4557-9506-A7F68944634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931" y="1653"/>
              <a:ext cx="17157" cy="5084"/>
            </a:xfrm>
            <a:custGeom>
              <a:avLst/>
              <a:gdLst>
                <a:gd name="T0" fmla="*/ 43 w 974"/>
                <a:gd name="T1" fmla="*/ 203 h 286"/>
                <a:gd name="T2" fmla="*/ 206 w 974"/>
                <a:gd name="T3" fmla="*/ 82 h 286"/>
                <a:gd name="T4" fmla="*/ 153 w 974"/>
                <a:gd name="T5" fmla="*/ 194 h 286"/>
                <a:gd name="T6" fmla="*/ 333 w 974"/>
                <a:gd name="T7" fmla="*/ 99 h 286"/>
                <a:gd name="T8" fmla="*/ 235 w 974"/>
                <a:gd name="T9" fmla="*/ 93 h 286"/>
                <a:gd name="T10" fmla="*/ 333 w 974"/>
                <a:gd name="T11" fmla="*/ 190 h 286"/>
                <a:gd name="T12" fmla="*/ 351 w 974"/>
                <a:gd name="T13" fmla="*/ 80 h 286"/>
                <a:gd name="T14" fmla="*/ 456 w 974"/>
                <a:gd name="T15" fmla="*/ 201 h 286"/>
                <a:gd name="T16" fmla="*/ 480 w 974"/>
                <a:gd name="T17" fmla="*/ 82 h 286"/>
                <a:gd name="T18" fmla="*/ 552 w 974"/>
                <a:gd name="T19" fmla="*/ 154 h 286"/>
                <a:gd name="T20" fmla="*/ 595 w 974"/>
                <a:gd name="T21" fmla="*/ 172 h 286"/>
                <a:gd name="T22" fmla="*/ 655 w 974"/>
                <a:gd name="T23" fmla="*/ 84 h 286"/>
                <a:gd name="T24" fmla="*/ 703 w 974"/>
                <a:gd name="T25" fmla="*/ 117 h 286"/>
                <a:gd name="T26" fmla="*/ 860 w 974"/>
                <a:gd name="T27" fmla="*/ 103 h 286"/>
                <a:gd name="T28" fmla="*/ 872 w 974"/>
                <a:gd name="T29" fmla="*/ 181 h 286"/>
                <a:gd name="T30" fmla="*/ 807 w 974"/>
                <a:gd name="T31" fmla="*/ 131 h 286"/>
                <a:gd name="T32" fmla="*/ 895 w 974"/>
                <a:gd name="T33" fmla="*/ 180 h 286"/>
                <a:gd name="T34" fmla="*/ 955 w 974"/>
                <a:gd name="T35" fmla="*/ 154 h 286"/>
                <a:gd name="T36" fmla="*/ 9 w 974"/>
                <a:gd name="T37" fmla="*/ 1 h 286"/>
                <a:gd name="T38" fmla="*/ 38 w 974"/>
                <a:gd name="T39" fmla="*/ 54 h 286"/>
                <a:gd name="T40" fmla="*/ 122 w 974"/>
                <a:gd name="T41" fmla="*/ 1 h 286"/>
                <a:gd name="T42" fmla="*/ 73 w 974"/>
                <a:gd name="T43" fmla="*/ 42 h 286"/>
                <a:gd name="T44" fmla="*/ 180 w 974"/>
                <a:gd name="T45" fmla="*/ 5 h 286"/>
                <a:gd name="T46" fmla="*/ 184 w 974"/>
                <a:gd name="T47" fmla="*/ 41 h 286"/>
                <a:gd name="T48" fmla="*/ 163 w 974"/>
                <a:gd name="T49" fmla="*/ 24 h 286"/>
                <a:gd name="T50" fmla="*/ 238 w 974"/>
                <a:gd name="T51" fmla="*/ 1 h 286"/>
                <a:gd name="T52" fmla="*/ 270 w 974"/>
                <a:gd name="T53" fmla="*/ 2 h 286"/>
                <a:gd name="T54" fmla="*/ 317 w 974"/>
                <a:gd name="T55" fmla="*/ 16 h 286"/>
                <a:gd name="T56" fmla="*/ 348 w 974"/>
                <a:gd name="T57" fmla="*/ 33 h 286"/>
                <a:gd name="T58" fmla="*/ 385 w 974"/>
                <a:gd name="T59" fmla="*/ 54 h 286"/>
                <a:gd name="T60" fmla="*/ 445 w 974"/>
                <a:gd name="T61" fmla="*/ 55 h 286"/>
                <a:gd name="T62" fmla="*/ 507 w 974"/>
                <a:gd name="T63" fmla="*/ 4 h 286"/>
                <a:gd name="T64" fmla="*/ 502 w 974"/>
                <a:gd name="T65" fmla="*/ 54 h 286"/>
                <a:gd name="T66" fmla="*/ 523 w 974"/>
                <a:gd name="T67" fmla="*/ 21 h 286"/>
                <a:gd name="T68" fmla="*/ 593 w 974"/>
                <a:gd name="T69" fmla="*/ 48 h 286"/>
                <a:gd name="T70" fmla="*/ 554 w 974"/>
                <a:gd name="T71" fmla="*/ 54 h 286"/>
                <a:gd name="T72" fmla="*/ 642 w 974"/>
                <a:gd name="T73" fmla="*/ 42 h 286"/>
                <a:gd name="T74" fmla="*/ 645 w 974"/>
                <a:gd name="T75" fmla="*/ 8 h 286"/>
                <a:gd name="T76" fmla="*/ 671 w 974"/>
                <a:gd name="T77" fmla="*/ 42 h 286"/>
                <a:gd name="T78" fmla="*/ 746 w 974"/>
                <a:gd name="T79" fmla="*/ 1 h 286"/>
                <a:gd name="T80" fmla="*/ 729 w 974"/>
                <a:gd name="T81" fmla="*/ 54 h 286"/>
                <a:gd name="T82" fmla="*/ 803 w 974"/>
                <a:gd name="T83" fmla="*/ 7 h 286"/>
                <a:gd name="T84" fmla="*/ 790 w 974"/>
                <a:gd name="T85" fmla="*/ 54 h 286"/>
                <a:gd name="T86" fmla="*/ 869 w 974"/>
                <a:gd name="T87" fmla="*/ 25 h 286"/>
                <a:gd name="T88" fmla="*/ 935 w 974"/>
                <a:gd name="T89" fmla="*/ 5 h 286"/>
                <a:gd name="T90" fmla="*/ 964 w 974"/>
                <a:gd name="T91" fmla="*/ 19 h 286"/>
                <a:gd name="T92" fmla="*/ 250 w 974"/>
                <a:gd name="T93" fmla="*/ 274 h 286"/>
                <a:gd name="T94" fmla="*/ 300 w 974"/>
                <a:gd name="T95" fmla="*/ 285 h 286"/>
                <a:gd name="T96" fmla="*/ 259 w 974"/>
                <a:gd name="T97" fmla="*/ 243 h 286"/>
                <a:gd name="T98" fmla="*/ 320 w 974"/>
                <a:gd name="T99" fmla="*/ 247 h 286"/>
                <a:gd name="T100" fmla="*/ 350 w 974"/>
                <a:gd name="T101" fmla="*/ 264 h 286"/>
                <a:gd name="T102" fmla="*/ 472 w 974"/>
                <a:gd name="T103" fmla="*/ 234 h 286"/>
                <a:gd name="T104" fmla="*/ 456 w 974"/>
                <a:gd name="T105" fmla="*/ 264 h 286"/>
                <a:gd name="T106" fmla="*/ 480 w 974"/>
                <a:gd name="T107" fmla="*/ 285 h 286"/>
                <a:gd name="T108" fmla="*/ 517 w 974"/>
                <a:gd name="T109" fmla="*/ 232 h 286"/>
                <a:gd name="T110" fmla="*/ 538 w 974"/>
                <a:gd name="T111" fmla="*/ 232 h 286"/>
                <a:gd name="T112" fmla="*/ 574 w 974"/>
                <a:gd name="T113" fmla="*/ 242 h 286"/>
                <a:gd name="T114" fmla="*/ 600 w 974"/>
                <a:gd name="T115" fmla="*/ 232 h 286"/>
                <a:gd name="T116" fmla="*/ 669 w 974"/>
                <a:gd name="T117" fmla="*/ 232 h 286"/>
                <a:gd name="T118" fmla="*/ 668 w 974"/>
                <a:gd name="T119" fmla="*/ 281 h 286"/>
                <a:gd name="T120" fmla="*/ 702 w 974"/>
                <a:gd name="T121" fmla="*/ 283 h 286"/>
                <a:gd name="T122" fmla="*/ 734 w 974"/>
                <a:gd name="T123" fmla="*/ 26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74" h="286">
                  <a:moveTo>
                    <a:pt x="104" y="92"/>
                  </a:moveTo>
                  <a:cubicBezTo>
                    <a:pt x="106" y="93"/>
                    <a:pt x="107" y="96"/>
                    <a:pt x="108" y="100"/>
                  </a:cubicBezTo>
                  <a:cubicBezTo>
                    <a:pt x="108" y="102"/>
                    <a:pt x="109" y="103"/>
                    <a:pt x="110" y="103"/>
                  </a:cubicBezTo>
                  <a:cubicBezTo>
                    <a:pt x="111" y="103"/>
                    <a:pt x="112" y="102"/>
                    <a:pt x="112" y="100"/>
                  </a:cubicBezTo>
                  <a:cubicBezTo>
                    <a:pt x="112" y="99"/>
                    <a:pt x="111" y="98"/>
                    <a:pt x="111" y="96"/>
                  </a:cubicBezTo>
                  <a:cubicBezTo>
                    <a:pt x="111" y="94"/>
                    <a:pt x="111" y="91"/>
                    <a:pt x="111" y="88"/>
                  </a:cubicBezTo>
                  <a:cubicBezTo>
                    <a:pt x="111" y="84"/>
                    <a:pt x="110" y="82"/>
                    <a:pt x="110" y="82"/>
                  </a:cubicBezTo>
                  <a:cubicBezTo>
                    <a:pt x="109" y="81"/>
                    <a:pt x="107" y="81"/>
                    <a:pt x="104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5" y="81"/>
                    <a:pt x="4" y="81"/>
                    <a:pt x="4" y="82"/>
                  </a:cubicBezTo>
                  <a:cubicBezTo>
                    <a:pt x="3" y="83"/>
                    <a:pt x="3" y="85"/>
                    <a:pt x="3" y="87"/>
                  </a:cubicBezTo>
                  <a:cubicBezTo>
                    <a:pt x="3" y="90"/>
                    <a:pt x="2" y="94"/>
                    <a:pt x="1" y="98"/>
                  </a:cubicBezTo>
                  <a:cubicBezTo>
                    <a:pt x="1" y="101"/>
                    <a:pt x="0" y="103"/>
                    <a:pt x="0" y="105"/>
                  </a:cubicBezTo>
                  <a:cubicBezTo>
                    <a:pt x="0" y="106"/>
                    <a:pt x="1" y="107"/>
                    <a:pt x="2" y="107"/>
                  </a:cubicBezTo>
                  <a:cubicBezTo>
                    <a:pt x="3" y="107"/>
                    <a:pt x="4" y="106"/>
                    <a:pt x="4" y="104"/>
                  </a:cubicBezTo>
                  <a:cubicBezTo>
                    <a:pt x="5" y="98"/>
                    <a:pt x="7" y="95"/>
                    <a:pt x="9" y="93"/>
                  </a:cubicBezTo>
                  <a:cubicBezTo>
                    <a:pt x="11" y="91"/>
                    <a:pt x="15" y="90"/>
                    <a:pt x="20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6" y="90"/>
                    <a:pt x="47" y="90"/>
                    <a:pt x="48" y="91"/>
                  </a:cubicBezTo>
                  <a:cubicBezTo>
                    <a:pt x="48" y="91"/>
                    <a:pt x="49" y="93"/>
                    <a:pt x="49" y="9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186"/>
                    <a:pt x="49" y="186"/>
                    <a:pt x="49" y="186"/>
                  </a:cubicBezTo>
                  <a:cubicBezTo>
                    <a:pt x="49" y="191"/>
                    <a:pt x="48" y="194"/>
                    <a:pt x="46" y="196"/>
                  </a:cubicBezTo>
                  <a:cubicBezTo>
                    <a:pt x="45" y="198"/>
                    <a:pt x="42" y="199"/>
                    <a:pt x="37" y="200"/>
                  </a:cubicBezTo>
                  <a:cubicBezTo>
                    <a:pt x="35" y="200"/>
                    <a:pt x="34" y="201"/>
                    <a:pt x="34" y="202"/>
                  </a:cubicBezTo>
                  <a:cubicBezTo>
                    <a:pt x="34" y="203"/>
                    <a:pt x="35" y="204"/>
                    <a:pt x="37" y="204"/>
                  </a:cubicBezTo>
                  <a:cubicBezTo>
                    <a:pt x="37" y="204"/>
                    <a:pt x="39" y="204"/>
                    <a:pt x="43" y="203"/>
                  </a:cubicBezTo>
                  <a:cubicBezTo>
                    <a:pt x="44" y="203"/>
                    <a:pt x="47" y="203"/>
                    <a:pt x="49" y="203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63" y="203"/>
                    <a:pt x="63" y="203"/>
                    <a:pt x="63" y="203"/>
                  </a:cubicBezTo>
                  <a:cubicBezTo>
                    <a:pt x="67" y="203"/>
                    <a:pt x="70" y="203"/>
                    <a:pt x="71" y="203"/>
                  </a:cubicBezTo>
                  <a:cubicBezTo>
                    <a:pt x="73" y="204"/>
                    <a:pt x="74" y="204"/>
                    <a:pt x="75" y="204"/>
                  </a:cubicBezTo>
                  <a:cubicBezTo>
                    <a:pt x="77" y="204"/>
                    <a:pt x="78" y="203"/>
                    <a:pt x="78" y="202"/>
                  </a:cubicBezTo>
                  <a:cubicBezTo>
                    <a:pt x="78" y="201"/>
                    <a:pt x="77" y="200"/>
                    <a:pt x="74" y="200"/>
                  </a:cubicBezTo>
                  <a:cubicBezTo>
                    <a:pt x="67" y="198"/>
                    <a:pt x="63" y="194"/>
                    <a:pt x="63" y="187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3"/>
                    <a:pt x="63" y="92"/>
                    <a:pt x="64" y="91"/>
                  </a:cubicBezTo>
                  <a:cubicBezTo>
                    <a:pt x="64" y="90"/>
                    <a:pt x="66" y="90"/>
                    <a:pt x="69" y="90"/>
                  </a:cubicBezTo>
                  <a:cubicBezTo>
                    <a:pt x="94" y="90"/>
                    <a:pt x="94" y="90"/>
                    <a:pt x="94" y="90"/>
                  </a:cubicBezTo>
                  <a:cubicBezTo>
                    <a:pt x="99" y="90"/>
                    <a:pt x="102" y="90"/>
                    <a:pt x="104" y="92"/>
                  </a:cubicBezTo>
                  <a:close/>
                  <a:moveTo>
                    <a:pt x="152" y="88"/>
                  </a:moveTo>
                  <a:cubicBezTo>
                    <a:pt x="153" y="87"/>
                    <a:pt x="156" y="87"/>
                    <a:pt x="159" y="87"/>
                  </a:cubicBezTo>
                  <a:cubicBezTo>
                    <a:pt x="173" y="87"/>
                    <a:pt x="173" y="87"/>
                    <a:pt x="173" y="87"/>
                  </a:cubicBezTo>
                  <a:cubicBezTo>
                    <a:pt x="183" y="87"/>
                    <a:pt x="189" y="87"/>
                    <a:pt x="192" y="88"/>
                  </a:cubicBezTo>
                  <a:cubicBezTo>
                    <a:pt x="196" y="89"/>
                    <a:pt x="198" y="91"/>
                    <a:pt x="199" y="94"/>
                  </a:cubicBezTo>
                  <a:cubicBezTo>
                    <a:pt x="200" y="95"/>
                    <a:pt x="200" y="97"/>
                    <a:pt x="200" y="99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0" y="103"/>
                    <a:pt x="201" y="104"/>
                    <a:pt x="202" y="104"/>
                  </a:cubicBezTo>
                  <a:cubicBezTo>
                    <a:pt x="203" y="104"/>
                    <a:pt x="204" y="104"/>
                    <a:pt x="204" y="103"/>
                  </a:cubicBezTo>
                  <a:cubicBezTo>
                    <a:pt x="204" y="102"/>
                    <a:pt x="205" y="100"/>
                    <a:pt x="205" y="96"/>
                  </a:cubicBezTo>
                  <a:cubicBezTo>
                    <a:pt x="205" y="91"/>
                    <a:pt x="205" y="91"/>
                    <a:pt x="205" y="91"/>
                  </a:cubicBezTo>
                  <a:cubicBezTo>
                    <a:pt x="206" y="87"/>
                    <a:pt x="206" y="85"/>
                    <a:pt x="206" y="84"/>
                  </a:cubicBezTo>
                  <a:cubicBezTo>
                    <a:pt x="206" y="83"/>
                    <a:pt x="206" y="82"/>
                    <a:pt x="206" y="82"/>
                  </a:cubicBezTo>
                  <a:cubicBezTo>
                    <a:pt x="206" y="80"/>
                    <a:pt x="205" y="79"/>
                    <a:pt x="203" y="79"/>
                  </a:cubicBezTo>
                  <a:cubicBezTo>
                    <a:pt x="203" y="79"/>
                    <a:pt x="201" y="79"/>
                    <a:pt x="200" y="80"/>
                  </a:cubicBezTo>
                  <a:cubicBezTo>
                    <a:pt x="199" y="80"/>
                    <a:pt x="197" y="80"/>
                    <a:pt x="193" y="80"/>
                  </a:cubicBezTo>
                  <a:cubicBezTo>
                    <a:pt x="181" y="81"/>
                    <a:pt x="181" y="81"/>
                    <a:pt x="181" y="81"/>
                  </a:cubicBezTo>
                  <a:cubicBezTo>
                    <a:pt x="175" y="81"/>
                    <a:pt x="169" y="81"/>
                    <a:pt x="161" y="81"/>
                  </a:cubicBezTo>
                  <a:cubicBezTo>
                    <a:pt x="149" y="81"/>
                    <a:pt x="139" y="81"/>
                    <a:pt x="131" y="80"/>
                  </a:cubicBezTo>
                  <a:cubicBezTo>
                    <a:pt x="128" y="79"/>
                    <a:pt x="126" y="79"/>
                    <a:pt x="125" y="79"/>
                  </a:cubicBezTo>
                  <a:cubicBezTo>
                    <a:pt x="122" y="79"/>
                    <a:pt x="121" y="80"/>
                    <a:pt x="121" y="82"/>
                  </a:cubicBezTo>
                  <a:cubicBezTo>
                    <a:pt x="121" y="83"/>
                    <a:pt x="121" y="83"/>
                    <a:pt x="123" y="83"/>
                  </a:cubicBezTo>
                  <a:cubicBezTo>
                    <a:pt x="129" y="83"/>
                    <a:pt x="132" y="85"/>
                    <a:pt x="134" y="88"/>
                  </a:cubicBezTo>
                  <a:cubicBezTo>
                    <a:pt x="136" y="91"/>
                    <a:pt x="137" y="96"/>
                    <a:pt x="137" y="105"/>
                  </a:cubicBezTo>
                  <a:cubicBezTo>
                    <a:pt x="137" y="180"/>
                    <a:pt x="137" y="180"/>
                    <a:pt x="137" y="180"/>
                  </a:cubicBezTo>
                  <a:cubicBezTo>
                    <a:pt x="137" y="186"/>
                    <a:pt x="137" y="186"/>
                    <a:pt x="137" y="186"/>
                  </a:cubicBezTo>
                  <a:cubicBezTo>
                    <a:pt x="137" y="193"/>
                    <a:pt x="135" y="198"/>
                    <a:pt x="130" y="199"/>
                  </a:cubicBezTo>
                  <a:cubicBezTo>
                    <a:pt x="127" y="200"/>
                    <a:pt x="127" y="200"/>
                    <a:pt x="127" y="200"/>
                  </a:cubicBezTo>
                  <a:cubicBezTo>
                    <a:pt x="126" y="200"/>
                    <a:pt x="125" y="201"/>
                    <a:pt x="125" y="202"/>
                  </a:cubicBezTo>
                  <a:cubicBezTo>
                    <a:pt x="125" y="203"/>
                    <a:pt x="126" y="204"/>
                    <a:pt x="128" y="204"/>
                  </a:cubicBezTo>
                  <a:cubicBezTo>
                    <a:pt x="128" y="204"/>
                    <a:pt x="130" y="204"/>
                    <a:pt x="132" y="203"/>
                  </a:cubicBezTo>
                  <a:cubicBezTo>
                    <a:pt x="137" y="202"/>
                    <a:pt x="144" y="202"/>
                    <a:pt x="154" y="202"/>
                  </a:cubicBezTo>
                  <a:cubicBezTo>
                    <a:pt x="162" y="202"/>
                    <a:pt x="171" y="203"/>
                    <a:pt x="183" y="204"/>
                  </a:cubicBezTo>
                  <a:cubicBezTo>
                    <a:pt x="185" y="204"/>
                    <a:pt x="188" y="204"/>
                    <a:pt x="189" y="204"/>
                  </a:cubicBezTo>
                  <a:cubicBezTo>
                    <a:pt x="197" y="204"/>
                    <a:pt x="204" y="201"/>
                    <a:pt x="209" y="194"/>
                  </a:cubicBezTo>
                  <a:cubicBezTo>
                    <a:pt x="214" y="189"/>
                    <a:pt x="216" y="185"/>
                    <a:pt x="216" y="181"/>
                  </a:cubicBezTo>
                  <a:cubicBezTo>
                    <a:pt x="216" y="179"/>
                    <a:pt x="215" y="178"/>
                    <a:pt x="214" y="178"/>
                  </a:cubicBezTo>
                  <a:cubicBezTo>
                    <a:pt x="214" y="178"/>
                    <a:pt x="213" y="179"/>
                    <a:pt x="212" y="180"/>
                  </a:cubicBezTo>
                  <a:cubicBezTo>
                    <a:pt x="206" y="190"/>
                    <a:pt x="190" y="196"/>
                    <a:pt x="167" y="196"/>
                  </a:cubicBezTo>
                  <a:cubicBezTo>
                    <a:pt x="160" y="196"/>
                    <a:pt x="155" y="195"/>
                    <a:pt x="153" y="194"/>
                  </a:cubicBezTo>
                  <a:cubicBezTo>
                    <a:pt x="152" y="193"/>
                    <a:pt x="151" y="189"/>
                    <a:pt x="151" y="184"/>
                  </a:cubicBezTo>
                  <a:cubicBezTo>
                    <a:pt x="151" y="151"/>
                    <a:pt x="151" y="151"/>
                    <a:pt x="151" y="151"/>
                  </a:cubicBezTo>
                  <a:cubicBezTo>
                    <a:pt x="151" y="149"/>
                    <a:pt x="151" y="149"/>
                    <a:pt x="151" y="149"/>
                  </a:cubicBezTo>
                  <a:cubicBezTo>
                    <a:pt x="151" y="147"/>
                    <a:pt x="151" y="146"/>
                    <a:pt x="152" y="145"/>
                  </a:cubicBezTo>
                  <a:cubicBezTo>
                    <a:pt x="153" y="144"/>
                    <a:pt x="155" y="144"/>
                    <a:pt x="158" y="144"/>
                  </a:cubicBezTo>
                  <a:cubicBezTo>
                    <a:pt x="178" y="144"/>
                    <a:pt x="178" y="144"/>
                    <a:pt x="178" y="144"/>
                  </a:cubicBezTo>
                  <a:cubicBezTo>
                    <a:pt x="183" y="144"/>
                    <a:pt x="186" y="145"/>
                    <a:pt x="188" y="146"/>
                  </a:cubicBezTo>
                  <a:cubicBezTo>
                    <a:pt x="191" y="148"/>
                    <a:pt x="192" y="150"/>
                    <a:pt x="193" y="154"/>
                  </a:cubicBezTo>
                  <a:cubicBezTo>
                    <a:pt x="193" y="157"/>
                    <a:pt x="193" y="157"/>
                    <a:pt x="193" y="157"/>
                  </a:cubicBezTo>
                  <a:cubicBezTo>
                    <a:pt x="193" y="158"/>
                    <a:pt x="194" y="159"/>
                    <a:pt x="196" y="159"/>
                  </a:cubicBezTo>
                  <a:cubicBezTo>
                    <a:pt x="197" y="159"/>
                    <a:pt x="197" y="158"/>
                    <a:pt x="197" y="157"/>
                  </a:cubicBezTo>
                  <a:cubicBezTo>
                    <a:pt x="197" y="156"/>
                    <a:pt x="197" y="155"/>
                    <a:pt x="197" y="154"/>
                  </a:cubicBezTo>
                  <a:cubicBezTo>
                    <a:pt x="197" y="150"/>
                    <a:pt x="197" y="147"/>
                    <a:pt x="197" y="143"/>
                  </a:cubicBezTo>
                  <a:cubicBezTo>
                    <a:pt x="197" y="138"/>
                    <a:pt x="197" y="133"/>
                    <a:pt x="197" y="127"/>
                  </a:cubicBezTo>
                  <a:cubicBezTo>
                    <a:pt x="197" y="127"/>
                    <a:pt x="197" y="126"/>
                    <a:pt x="197" y="125"/>
                  </a:cubicBezTo>
                  <a:cubicBezTo>
                    <a:pt x="197" y="124"/>
                    <a:pt x="197" y="123"/>
                    <a:pt x="196" y="123"/>
                  </a:cubicBezTo>
                  <a:cubicBezTo>
                    <a:pt x="194" y="123"/>
                    <a:pt x="194" y="124"/>
                    <a:pt x="193" y="125"/>
                  </a:cubicBezTo>
                  <a:cubicBezTo>
                    <a:pt x="193" y="129"/>
                    <a:pt x="192" y="132"/>
                    <a:pt x="191" y="133"/>
                  </a:cubicBezTo>
                  <a:cubicBezTo>
                    <a:pt x="190" y="134"/>
                    <a:pt x="188" y="135"/>
                    <a:pt x="185" y="135"/>
                  </a:cubicBezTo>
                  <a:cubicBezTo>
                    <a:pt x="181" y="136"/>
                    <a:pt x="176" y="136"/>
                    <a:pt x="170" y="136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3" y="136"/>
                    <a:pt x="152" y="136"/>
                    <a:pt x="151" y="136"/>
                  </a:cubicBezTo>
                  <a:cubicBezTo>
                    <a:pt x="151" y="135"/>
                    <a:pt x="151" y="133"/>
                    <a:pt x="151" y="131"/>
                  </a:cubicBezTo>
                  <a:cubicBezTo>
                    <a:pt x="151" y="95"/>
                    <a:pt x="151" y="95"/>
                    <a:pt x="151" y="95"/>
                  </a:cubicBezTo>
                  <a:cubicBezTo>
                    <a:pt x="151" y="91"/>
                    <a:pt x="151" y="89"/>
                    <a:pt x="152" y="88"/>
                  </a:cubicBezTo>
                  <a:close/>
                  <a:moveTo>
                    <a:pt x="333" y="109"/>
                  </a:moveTo>
                  <a:cubicBezTo>
                    <a:pt x="333" y="99"/>
                    <a:pt x="333" y="99"/>
                    <a:pt x="333" y="99"/>
                  </a:cubicBezTo>
                  <a:cubicBezTo>
                    <a:pt x="333" y="94"/>
                    <a:pt x="334" y="90"/>
                    <a:pt x="335" y="88"/>
                  </a:cubicBezTo>
                  <a:cubicBezTo>
                    <a:pt x="336" y="85"/>
                    <a:pt x="339" y="84"/>
                    <a:pt x="342" y="83"/>
                  </a:cubicBezTo>
                  <a:cubicBezTo>
                    <a:pt x="344" y="83"/>
                    <a:pt x="344" y="82"/>
                    <a:pt x="344" y="81"/>
                  </a:cubicBezTo>
                  <a:cubicBezTo>
                    <a:pt x="344" y="80"/>
                    <a:pt x="343" y="80"/>
                    <a:pt x="342" y="80"/>
                  </a:cubicBezTo>
                  <a:cubicBezTo>
                    <a:pt x="341" y="80"/>
                    <a:pt x="339" y="80"/>
                    <a:pt x="337" y="80"/>
                  </a:cubicBezTo>
                  <a:cubicBezTo>
                    <a:pt x="335" y="80"/>
                    <a:pt x="332" y="81"/>
                    <a:pt x="328" y="81"/>
                  </a:cubicBezTo>
                  <a:cubicBezTo>
                    <a:pt x="321" y="81"/>
                    <a:pt x="316" y="80"/>
                    <a:pt x="312" y="80"/>
                  </a:cubicBezTo>
                  <a:cubicBezTo>
                    <a:pt x="310" y="80"/>
                    <a:pt x="309" y="80"/>
                    <a:pt x="308" y="80"/>
                  </a:cubicBezTo>
                  <a:cubicBezTo>
                    <a:pt x="306" y="80"/>
                    <a:pt x="306" y="80"/>
                    <a:pt x="306" y="81"/>
                  </a:cubicBezTo>
                  <a:cubicBezTo>
                    <a:pt x="306" y="83"/>
                    <a:pt x="306" y="83"/>
                    <a:pt x="308" y="84"/>
                  </a:cubicBezTo>
                  <a:cubicBezTo>
                    <a:pt x="314" y="85"/>
                    <a:pt x="318" y="86"/>
                    <a:pt x="321" y="88"/>
                  </a:cubicBezTo>
                  <a:cubicBezTo>
                    <a:pt x="323" y="90"/>
                    <a:pt x="325" y="94"/>
                    <a:pt x="325" y="99"/>
                  </a:cubicBezTo>
                  <a:cubicBezTo>
                    <a:pt x="326" y="120"/>
                    <a:pt x="326" y="120"/>
                    <a:pt x="326" y="120"/>
                  </a:cubicBezTo>
                  <a:cubicBezTo>
                    <a:pt x="326" y="132"/>
                    <a:pt x="326" y="132"/>
                    <a:pt x="326" y="132"/>
                  </a:cubicBezTo>
                  <a:cubicBezTo>
                    <a:pt x="326" y="176"/>
                    <a:pt x="326" y="176"/>
                    <a:pt x="326" y="176"/>
                  </a:cubicBezTo>
                  <a:cubicBezTo>
                    <a:pt x="326" y="177"/>
                    <a:pt x="326" y="177"/>
                    <a:pt x="325" y="177"/>
                  </a:cubicBezTo>
                  <a:cubicBezTo>
                    <a:pt x="325" y="178"/>
                    <a:pt x="324" y="177"/>
                    <a:pt x="323" y="175"/>
                  </a:cubicBezTo>
                  <a:cubicBezTo>
                    <a:pt x="241" y="82"/>
                    <a:pt x="241" y="82"/>
                    <a:pt x="241" y="82"/>
                  </a:cubicBezTo>
                  <a:cubicBezTo>
                    <a:pt x="239" y="81"/>
                    <a:pt x="238" y="80"/>
                    <a:pt x="236" y="80"/>
                  </a:cubicBezTo>
                  <a:cubicBezTo>
                    <a:pt x="235" y="80"/>
                    <a:pt x="234" y="80"/>
                    <a:pt x="233" y="80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25" y="80"/>
                    <a:pt x="225" y="80"/>
                    <a:pt x="225" y="80"/>
                  </a:cubicBezTo>
                  <a:cubicBezTo>
                    <a:pt x="222" y="80"/>
                    <a:pt x="222" y="80"/>
                    <a:pt x="222" y="80"/>
                  </a:cubicBezTo>
                  <a:cubicBezTo>
                    <a:pt x="221" y="80"/>
                    <a:pt x="221" y="80"/>
                    <a:pt x="220" y="80"/>
                  </a:cubicBezTo>
                  <a:cubicBezTo>
                    <a:pt x="219" y="80"/>
                    <a:pt x="218" y="80"/>
                    <a:pt x="218" y="81"/>
                  </a:cubicBezTo>
                  <a:cubicBezTo>
                    <a:pt x="218" y="82"/>
                    <a:pt x="219" y="83"/>
                    <a:pt x="221" y="83"/>
                  </a:cubicBezTo>
                  <a:cubicBezTo>
                    <a:pt x="227" y="84"/>
                    <a:pt x="232" y="87"/>
                    <a:pt x="235" y="93"/>
                  </a:cubicBezTo>
                  <a:cubicBezTo>
                    <a:pt x="238" y="99"/>
                    <a:pt x="240" y="107"/>
                    <a:pt x="240" y="118"/>
                  </a:cubicBezTo>
                  <a:cubicBezTo>
                    <a:pt x="240" y="178"/>
                    <a:pt x="240" y="178"/>
                    <a:pt x="240" y="178"/>
                  </a:cubicBezTo>
                  <a:cubicBezTo>
                    <a:pt x="240" y="185"/>
                    <a:pt x="239" y="190"/>
                    <a:pt x="237" y="192"/>
                  </a:cubicBezTo>
                  <a:cubicBezTo>
                    <a:pt x="236" y="195"/>
                    <a:pt x="232" y="198"/>
                    <a:pt x="227" y="199"/>
                  </a:cubicBezTo>
                  <a:cubicBezTo>
                    <a:pt x="225" y="200"/>
                    <a:pt x="225" y="201"/>
                    <a:pt x="225" y="202"/>
                  </a:cubicBezTo>
                  <a:cubicBezTo>
                    <a:pt x="225" y="203"/>
                    <a:pt x="226" y="203"/>
                    <a:pt x="227" y="203"/>
                  </a:cubicBezTo>
                  <a:cubicBezTo>
                    <a:pt x="228" y="203"/>
                    <a:pt x="229" y="203"/>
                    <a:pt x="230" y="203"/>
                  </a:cubicBezTo>
                  <a:cubicBezTo>
                    <a:pt x="233" y="203"/>
                    <a:pt x="235" y="202"/>
                    <a:pt x="237" y="202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50" y="203"/>
                    <a:pt x="250" y="203"/>
                    <a:pt x="250" y="203"/>
                  </a:cubicBezTo>
                  <a:cubicBezTo>
                    <a:pt x="255" y="203"/>
                    <a:pt x="258" y="203"/>
                    <a:pt x="258" y="203"/>
                  </a:cubicBezTo>
                  <a:cubicBezTo>
                    <a:pt x="259" y="203"/>
                    <a:pt x="260" y="203"/>
                    <a:pt x="261" y="203"/>
                  </a:cubicBezTo>
                  <a:cubicBezTo>
                    <a:pt x="262" y="203"/>
                    <a:pt x="263" y="203"/>
                    <a:pt x="263" y="202"/>
                  </a:cubicBezTo>
                  <a:cubicBezTo>
                    <a:pt x="263" y="200"/>
                    <a:pt x="262" y="200"/>
                    <a:pt x="260" y="199"/>
                  </a:cubicBezTo>
                  <a:cubicBezTo>
                    <a:pt x="255" y="199"/>
                    <a:pt x="252" y="198"/>
                    <a:pt x="250" y="196"/>
                  </a:cubicBezTo>
                  <a:cubicBezTo>
                    <a:pt x="249" y="195"/>
                    <a:pt x="248" y="192"/>
                    <a:pt x="247" y="188"/>
                  </a:cubicBezTo>
                  <a:cubicBezTo>
                    <a:pt x="247" y="182"/>
                    <a:pt x="247" y="182"/>
                    <a:pt x="247" y="182"/>
                  </a:cubicBezTo>
                  <a:cubicBezTo>
                    <a:pt x="247" y="178"/>
                    <a:pt x="247" y="178"/>
                    <a:pt x="247" y="178"/>
                  </a:cubicBezTo>
                  <a:cubicBezTo>
                    <a:pt x="247" y="117"/>
                    <a:pt x="247" y="117"/>
                    <a:pt x="247" y="117"/>
                  </a:cubicBezTo>
                  <a:cubicBezTo>
                    <a:pt x="247" y="115"/>
                    <a:pt x="248" y="113"/>
                    <a:pt x="249" y="113"/>
                  </a:cubicBezTo>
                  <a:cubicBezTo>
                    <a:pt x="249" y="113"/>
                    <a:pt x="250" y="113"/>
                    <a:pt x="250" y="114"/>
                  </a:cubicBezTo>
                  <a:cubicBezTo>
                    <a:pt x="251" y="115"/>
                    <a:pt x="251" y="115"/>
                    <a:pt x="251" y="115"/>
                  </a:cubicBezTo>
                  <a:cubicBezTo>
                    <a:pt x="326" y="201"/>
                    <a:pt x="326" y="201"/>
                    <a:pt x="326" y="201"/>
                  </a:cubicBezTo>
                  <a:cubicBezTo>
                    <a:pt x="328" y="203"/>
                    <a:pt x="328" y="203"/>
                    <a:pt x="328" y="203"/>
                  </a:cubicBezTo>
                  <a:cubicBezTo>
                    <a:pt x="329" y="204"/>
                    <a:pt x="329" y="204"/>
                    <a:pt x="330" y="204"/>
                  </a:cubicBezTo>
                  <a:cubicBezTo>
                    <a:pt x="332" y="204"/>
                    <a:pt x="332" y="203"/>
                    <a:pt x="333" y="202"/>
                  </a:cubicBezTo>
                  <a:cubicBezTo>
                    <a:pt x="333" y="200"/>
                    <a:pt x="333" y="196"/>
                    <a:pt x="333" y="190"/>
                  </a:cubicBezTo>
                  <a:cubicBezTo>
                    <a:pt x="333" y="115"/>
                    <a:pt x="333" y="115"/>
                    <a:pt x="333" y="115"/>
                  </a:cubicBezTo>
                  <a:cubicBezTo>
                    <a:pt x="333" y="109"/>
                    <a:pt x="333" y="109"/>
                    <a:pt x="333" y="109"/>
                  </a:cubicBezTo>
                  <a:close/>
                  <a:moveTo>
                    <a:pt x="463" y="109"/>
                  </a:moveTo>
                  <a:cubicBezTo>
                    <a:pt x="463" y="99"/>
                    <a:pt x="463" y="99"/>
                    <a:pt x="463" y="99"/>
                  </a:cubicBezTo>
                  <a:cubicBezTo>
                    <a:pt x="463" y="94"/>
                    <a:pt x="463" y="90"/>
                    <a:pt x="465" y="88"/>
                  </a:cubicBezTo>
                  <a:cubicBezTo>
                    <a:pt x="466" y="85"/>
                    <a:pt x="468" y="84"/>
                    <a:pt x="472" y="83"/>
                  </a:cubicBezTo>
                  <a:cubicBezTo>
                    <a:pt x="473" y="83"/>
                    <a:pt x="474" y="82"/>
                    <a:pt x="474" y="81"/>
                  </a:cubicBezTo>
                  <a:cubicBezTo>
                    <a:pt x="474" y="80"/>
                    <a:pt x="473" y="80"/>
                    <a:pt x="471" y="80"/>
                  </a:cubicBezTo>
                  <a:cubicBezTo>
                    <a:pt x="470" y="80"/>
                    <a:pt x="469" y="80"/>
                    <a:pt x="467" y="80"/>
                  </a:cubicBezTo>
                  <a:cubicBezTo>
                    <a:pt x="465" y="80"/>
                    <a:pt x="462" y="81"/>
                    <a:pt x="458" y="81"/>
                  </a:cubicBezTo>
                  <a:cubicBezTo>
                    <a:pt x="451" y="81"/>
                    <a:pt x="445" y="80"/>
                    <a:pt x="441" y="80"/>
                  </a:cubicBezTo>
                  <a:cubicBezTo>
                    <a:pt x="440" y="80"/>
                    <a:pt x="438" y="80"/>
                    <a:pt x="438" y="80"/>
                  </a:cubicBezTo>
                  <a:cubicBezTo>
                    <a:pt x="436" y="80"/>
                    <a:pt x="435" y="80"/>
                    <a:pt x="435" y="81"/>
                  </a:cubicBezTo>
                  <a:cubicBezTo>
                    <a:pt x="435" y="83"/>
                    <a:pt x="436" y="83"/>
                    <a:pt x="438" y="84"/>
                  </a:cubicBezTo>
                  <a:cubicBezTo>
                    <a:pt x="444" y="85"/>
                    <a:pt x="448" y="86"/>
                    <a:pt x="450" y="88"/>
                  </a:cubicBezTo>
                  <a:cubicBezTo>
                    <a:pt x="453" y="90"/>
                    <a:pt x="454" y="94"/>
                    <a:pt x="455" y="99"/>
                  </a:cubicBezTo>
                  <a:cubicBezTo>
                    <a:pt x="456" y="120"/>
                    <a:pt x="456" y="120"/>
                    <a:pt x="456" y="120"/>
                  </a:cubicBezTo>
                  <a:cubicBezTo>
                    <a:pt x="456" y="132"/>
                    <a:pt x="456" y="132"/>
                    <a:pt x="456" y="132"/>
                  </a:cubicBezTo>
                  <a:cubicBezTo>
                    <a:pt x="456" y="176"/>
                    <a:pt x="456" y="176"/>
                    <a:pt x="456" y="176"/>
                  </a:cubicBezTo>
                  <a:cubicBezTo>
                    <a:pt x="456" y="177"/>
                    <a:pt x="455" y="177"/>
                    <a:pt x="455" y="177"/>
                  </a:cubicBezTo>
                  <a:cubicBezTo>
                    <a:pt x="454" y="178"/>
                    <a:pt x="454" y="177"/>
                    <a:pt x="452" y="175"/>
                  </a:cubicBezTo>
                  <a:cubicBezTo>
                    <a:pt x="370" y="82"/>
                    <a:pt x="370" y="82"/>
                    <a:pt x="370" y="82"/>
                  </a:cubicBezTo>
                  <a:cubicBezTo>
                    <a:pt x="369" y="81"/>
                    <a:pt x="367" y="80"/>
                    <a:pt x="366" y="80"/>
                  </a:cubicBezTo>
                  <a:cubicBezTo>
                    <a:pt x="365" y="80"/>
                    <a:pt x="364" y="80"/>
                    <a:pt x="362" y="80"/>
                  </a:cubicBezTo>
                  <a:cubicBezTo>
                    <a:pt x="361" y="80"/>
                    <a:pt x="361" y="80"/>
                    <a:pt x="361" y="80"/>
                  </a:cubicBezTo>
                  <a:cubicBezTo>
                    <a:pt x="355" y="80"/>
                    <a:pt x="355" y="80"/>
                    <a:pt x="355" y="80"/>
                  </a:cubicBezTo>
                  <a:cubicBezTo>
                    <a:pt x="351" y="80"/>
                    <a:pt x="351" y="80"/>
                    <a:pt x="351" y="80"/>
                  </a:cubicBezTo>
                  <a:cubicBezTo>
                    <a:pt x="351" y="80"/>
                    <a:pt x="350" y="80"/>
                    <a:pt x="350" y="80"/>
                  </a:cubicBezTo>
                  <a:cubicBezTo>
                    <a:pt x="349" y="80"/>
                    <a:pt x="348" y="80"/>
                    <a:pt x="348" y="81"/>
                  </a:cubicBezTo>
                  <a:cubicBezTo>
                    <a:pt x="348" y="82"/>
                    <a:pt x="349" y="83"/>
                    <a:pt x="350" y="83"/>
                  </a:cubicBezTo>
                  <a:cubicBezTo>
                    <a:pt x="357" y="84"/>
                    <a:pt x="361" y="87"/>
                    <a:pt x="365" y="93"/>
                  </a:cubicBezTo>
                  <a:cubicBezTo>
                    <a:pt x="368" y="99"/>
                    <a:pt x="369" y="107"/>
                    <a:pt x="369" y="118"/>
                  </a:cubicBezTo>
                  <a:cubicBezTo>
                    <a:pt x="369" y="178"/>
                    <a:pt x="369" y="178"/>
                    <a:pt x="369" y="178"/>
                  </a:cubicBezTo>
                  <a:cubicBezTo>
                    <a:pt x="369" y="185"/>
                    <a:pt x="369" y="190"/>
                    <a:pt x="367" y="192"/>
                  </a:cubicBezTo>
                  <a:cubicBezTo>
                    <a:pt x="365" y="195"/>
                    <a:pt x="362" y="198"/>
                    <a:pt x="357" y="199"/>
                  </a:cubicBezTo>
                  <a:cubicBezTo>
                    <a:pt x="355" y="200"/>
                    <a:pt x="354" y="201"/>
                    <a:pt x="354" y="202"/>
                  </a:cubicBezTo>
                  <a:cubicBezTo>
                    <a:pt x="354" y="203"/>
                    <a:pt x="355" y="203"/>
                    <a:pt x="357" y="203"/>
                  </a:cubicBezTo>
                  <a:cubicBezTo>
                    <a:pt x="357" y="203"/>
                    <a:pt x="358" y="203"/>
                    <a:pt x="360" y="203"/>
                  </a:cubicBezTo>
                  <a:cubicBezTo>
                    <a:pt x="362" y="203"/>
                    <a:pt x="364" y="202"/>
                    <a:pt x="367" y="202"/>
                  </a:cubicBezTo>
                  <a:cubicBezTo>
                    <a:pt x="371" y="202"/>
                    <a:pt x="371" y="202"/>
                    <a:pt x="371" y="202"/>
                  </a:cubicBezTo>
                  <a:cubicBezTo>
                    <a:pt x="380" y="203"/>
                    <a:pt x="380" y="203"/>
                    <a:pt x="380" y="203"/>
                  </a:cubicBezTo>
                  <a:cubicBezTo>
                    <a:pt x="384" y="203"/>
                    <a:pt x="387" y="203"/>
                    <a:pt x="388" y="203"/>
                  </a:cubicBezTo>
                  <a:cubicBezTo>
                    <a:pt x="389" y="203"/>
                    <a:pt x="390" y="203"/>
                    <a:pt x="390" y="203"/>
                  </a:cubicBezTo>
                  <a:cubicBezTo>
                    <a:pt x="392" y="203"/>
                    <a:pt x="392" y="203"/>
                    <a:pt x="392" y="202"/>
                  </a:cubicBezTo>
                  <a:cubicBezTo>
                    <a:pt x="392" y="200"/>
                    <a:pt x="391" y="200"/>
                    <a:pt x="389" y="199"/>
                  </a:cubicBezTo>
                  <a:cubicBezTo>
                    <a:pt x="385" y="199"/>
                    <a:pt x="381" y="198"/>
                    <a:pt x="380" y="196"/>
                  </a:cubicBezTo>
                  <a:cubicBezTo>
                    <a:pt x="378" y="195"/>
                    <a:pt x="377" y="192"/>
                    <a:pt x="377" y="188"/>
                  </a:cubicBezTo>
                  <a:cubicBezTo>
                    <a:pt x="377" y="182"/>
                    <a:pt x="377" y="182"/>
                    <a:pt x="377" y="182"/>
                  </a:cubicBezTo>
                  <a:cubicBezTo>
                    <a:pt x="377" y="178"/>
                    <a:pt x="377" y="178"/>
                    <a:pt x="377" y="178"/>
                  </a:cubicBezTo>
                  <a:cubicBezTo>
                    <a:pt x="377" y="117"/>
                    <a:pt x="377" y="117"/>
                    <a:pt x="377" y="117"/>
                  </a:cubicBezTo>
                  <a:cubicBezTo>
                    <a:pt x="377" y="115"/>
                    <a:pt x="377" y="113"/>
                    <a:pt x="378" y="113"/>
                  </a:cubicBezTo>
                  <a:cubicBezTo>
                    <a:pt x="379" y="113"/>
                    <a:pt x="379" y="113"/>
                    <a:pt x="380" y="114"/>
                  </a:cubicBezTo>
                  <a:cubicBezTo>
                    <a:pt x="380" y="115"/>
                    <a:pt x="380" y="115"/>
                    <a:pt x="380" y="115"/>
                  </a:cubicBezTo>
                  <a:cubicBezTo>
                    <a:pt x="456" y="201"/>
                    <a:pt x="456" y="201"/>
                    <a:pt x="456" y="201"/>
                  </a:cubicBezTo>
                  <a:cubicBezTo>
                    <a:pt x="458" y="203"/>
                    <a:pt x="458" y="203"/>
                    <a:pt x="458" y="203"/>
                  </a:cubicBezTo>
                  <a:cubicBezTo>
                    <a:pt x="458" y="204"/>
                    <a:pt x="459" y="204"/>
                    <a:pt x="460" y="204"/>
                  </a:cubicBezTo>
                  <a:cubicBezTo>
                    <a:pt x="461" y="204"/>
                    <a:pt x="462" y="203"/>
                    <a:pt x="462" y="202"/>
                  </a:cubicBezTo>
                  <a:cubicBezTo>
                    <a:pt x="463" y="200"/>
                    <a:pt x="463" y="196"/>
                    <a:pt x="463" y="190"/>
                  </a:cubicBezTo>
                  <a:cubicBezTo>
                    <a:pt x="463" y="115"/>
                    <a:pt x="463" y="115"/>
                    <a:pt x="463" y="115"/>
                  </a:cubicBezTo>
                  <a:cubicBezTo>
                    <a:pt x="463" y="109"/>
                    <a:pt x="463" y="109"/>
                    <a:pt x="463" y="109"/>
                  </a:cubicBezTo>
                  <a:close/>
                  <a:moveTo>
                    <a:pt x="512" y="88"/>
                  </a:moveTo>
                  <a:cubicBezTo>
                    <a:pt x="513" y="87"/>
                    <a:pt x="515" y="87"/>
                    <a:pt x="519" y="87"/>
                  </a:cubicBezTo>
                  <a:cubicBezTo>
                    <a:pt x="533" y="87"/>
                    <a:pt x="533" y="87"/>
                    <a:pt x="533" y="87"/>
                  </a:cubicBezTo>
                  <a:cubicBezTo>
                    <a:pt x="542" y="87"/>
                    <a:pt x="548" y="87"/>
                    <a:pt x="552" y="88"/>
                  </a:cubicBezTo>
                  <a:cubicBezTo>
                    <a:pt x="555" y="89"/>
                    <a:pt x="558" y="91"/>
                    <a:pt x="559" y="94"/>
                  </a:cubicBezTo>
                  <a:cubicBezTo>
                    <a:pt x="559" y="95"/>
                    <a:pt x="560" y="97"/>
                    <a:pt x="560" y="99"/>
                  </a:cubicBezTo>
                  <a:cubicBezTo>
                    <a:pt x="560" y="101"/>
                    <a:pt x="560" y="101"/>
                    <a:pt x="560" y="101"/>
                  </a:cubicBezTo>
                  <a:cubicBezTo>
                    <a:pt x="560" y="103"/>
                    <a:pt x="560" y="104"/>
                    <a:pt x="562" y="104"/>
                  </a:cubicBezTo>
                  <a:cubicBezTo>
                    <a:pt x="563" y="104"/>
                    <a:pt x="563" y="104"/>
                    <a:pt x="564" y="103"/>
                  </a:cubicBezTo>
                  <a:cubicBezTo>
                    <a:pt x="564" y="102"/>
                    <a:pt x="564" y="100"/>
                    <a:pt x="564" y="96"/>
                  </a:cubicBezTo>
                  <a:cubicBezTo>
                    <a:pt x="565" y="91"/>
                    <a:pt x="565" y="91"/>
                    <a:pt x="565" y="91"/>
                  </a:cubicBezTo>
                  <a:cubicBezTo>
                    <a:pt x="565" y="87"/>
                    <a:pt x="565" y="85"/>
                    <a:pt x="566" y="84"/>
                  </a:cubicBezTo>
                  <a:cubicBezTo>
                    <a:pt x="566" y="83"/>
                    <a:pt x="566" y="82"/>
                    <a:pt x="566" y="82"/>
                  </a:cubicBezTo>
                  <a:cubicBezTo>
                    <a:pt x="566" y="80"/>
                    <a:pt x="565" y="79"/>
                    <a:pt x="563" y="79"/>
                  </a:cubicBezTo>
                  <a:cubicBezTo>
                    <a:pt x="562" y="79"/>
                    <a:pt x="561" y="79"/>
                    <a:pt x="559" y="80"/>
                  </a:cubicBezTo>
                  <a:cubicBezTo>
                    <a:pt x="559" y="80"/>
                    <a:pt x="556" y="80"/>
                    <a:pt x="553" y="80"/>
                  </a:cubicBezTo>
                  <a:cubicBezTo>
                    <a:pt x="540" y="81"/>
                    <a:pt x="540" y="81"/>
                    <a:pt x="540" y="81"/>
                  </a:cubicBezTo>
                  <a:cubicBezTo>
                    <a:pt x="535" y="81"/>
                    <a:pt x="528" y="81"/>
                    <a:pt x="521" y="81"/>
                  </a:cubicBezTo>
                  <a:cubicBezTo>
                    <a:pt x="509" y="81"/>
                    <a:pt x="499" y="81"/>
                    <a:pt x="490" y="80"/>
                  </a:cubicBezTo>
                  <a:cubicBezTo>
                    <a:pt x="488" y="79"/>
                    <a:pt x="486" y="79"/>
                    <a:pt x="484" y="79"/>
                  </a:cubicBezTo>
                  <a:cubicBezTo>
                    <a:pt x="482" y="79"/>
                    <a:pt x="480" y="80"/>
                    <a:pt x="480" y="82"/>
                  </a:cubicBezTo>
                  <a:cubicBezTo>
                    <a:pt x="480" y="83"/>
                    <a:pt x="481" y="83"/>
                    <a:pt x="483" y="83"/>
                  </a:cubicBezTo>
                  <a:cubicBezTo>
                    <a:pt x="488" y="83"/>
                    <a:pt x="492" y="85"/>
                    <a:pt x="494" y="88"/>
                  </a:cubicBezTo>
                  <a:cubicBezTo>
                    <a:pt x="496" y="91"/>
                    <a:pt x="497" y="96"/>
                    <a:pt x="497" y="105"/>
                  </a:cubicBezTo>
                  <a:cubicBezTo>
                    <a:pt x="497" y="180"/>
                    <a:pt x="497" y="180"/>
                    <a:pt x="497" y="180"/>
                  </a:cubicBezTo>
                  <a:cubicBezTo>
                    <a:pt x="496" y="186"/>
                    <a:pt x="496" y="186"/>
                    <a:pt x="496" y="186"/>
                  </a:cubicBezTo>
                  <a:cubicBezTo>
                    <a:pt x="496" y="193"/>
                    <a:pt x="494" y="198"/>
                    <a:pt x="490" y="199"/>
                  </a:cubicBezTo>
                  <a:cubicBezTo>
                    <a:pt x="487" y="200"/>
                    <a:pt x="487" y="200"/>
                    <a:pt x="487" y="200"/>
                  </a:cubicBezTo>
                  <a:cubicBezTo>
                    <a:pt x="485" y="200"/>
                    <a:pt x="484" y="201"/>
                    <a:pt x="484" y="202"/>
                  </a:cubicBezTo>
                  <a:cubicBezTo>
                    <a:pt x="484" y="203"/>
                    <a:pt x="485" y="204"/>
                    <a:pt x="487" y="204"/>
                  </a:cubicBezTo>
                  <a:cubicBezTo>
                    <a:pt x="488" y="204"/>
                    <a:pt x="490" y="204"/>
                    <a:pt x="492" y="203"/>
                  </a:cubicBezTo>
                  <a:cubicBezTo>
                    <a:pt x="496" y="202"/>
                    <a:pt x="503" y="202"/>
                    <a:pt x="514" y="202"/>
                  </a:cubicBezTo>
                  <a:cubicBezTo>
                    <a:pt x="521" y="202"/>
                    <a:pt x="531" y="203"/>
                    <a:pt x="542" y="204"/>
                  </a:cubicBezTo>
                  <a:cubicBezTo>
                    <a:pt x="545" y="204"/>
                    <a:pt x="547" y="204"/>
                    <a:pt x="549" y="204"/>
                  </a:cubicBezTo>
                  <a:cubicBezTo>
                    <a:pt x="557" y="204"/>
                    <a:pt x="564" y="201"/>
                    <a:pt x="569" y="194"/>
                  </a:cubicBezTo>
                  <a:cubicBezTo>
                    <a:pt x="573" y="189"/>
                    <a:pt x="575" y="185"/>
                    <a:pt x="575" y="181"/>
                  </a:cubicBezTo>
                  <a:cubicBezTo>
                    <a:pt x="575" y="179"/>
                    <a:pt x="575" y="178"/>
                    <a:pt x="574" y="178"/>
                  </a:cubicBezTo>
                  <a:cubicBezTo>
                    <a:pt x="573" y="178"/>
                    <a:pt x="572" y="179"/>
                    <a:pt x="572" y="180"/>
                  </a:cubicBezTo>
                  <a:cubicBezTo>
                    <a:pt x="565" y="190"/>
                    <a:pt x="550" y="196"/>
                    <a:pt x="527" y="196"/>
                  </a:cubicBezTo>
                  <a:cubicBezTo>
                    <a:pt x="519" y="196"/>
                    <a:pt x="515" y="195"/>
                    <a:pt x="513" y="194"/>
                  </a:cubicBezTo>
                  <a:cubicBezTo>
                    <a:pt x="511" y="193"/>
                    <a:pt x="510" y="189"/>
                    <a:pt x="510" y="184"/>
                  </a:cubicBezTo>
                  <a:cubicBezTo>
                    <a:pt x="510" y="151"/>
                    <a:pt x="510" y="151"/>
                    <a:pt x="510" y="151"/>
                  </a:cubicBezTo>
                  <a:cubicBezTo>
                    <a:pt x="510" y="149"/>
                    <a:pt x="510" y="149"/>
                    <a:pt x="510" y="149"/>
                  </a:cubicBezTo>
                  <a:cubicBezTo>
                    <a:pt x="510" y="147"/>
                    <a:pt x="511" y="146"/>
                    <a:pt x="512" y="145"/>
                  </a:cubicBezTo>
                  <a:cubicBezTo>
                    <a:pt x="513" y="144"/>
                    <a:pt x="514" y="144"/>
                    <a:pt x="517" y="144"/>
                  </a:cubicBezTo>
                  <a:cubicBezTo>
                    <a:pt x="537" y="144"/>
                    <a:pt x="537" y="144"/>
                    <a:pt x="537" y="144"/>
                  </a:cubicBezTo>
                  <a:cubicBezTo>
                    <a:pt x="542" y="144"/>
                    <a:pt x="546" y="145"/>
                    <a:pt x="548" y="146"/>
                  </a:cubicBezTo>
                  <a:cubicBezTo>
                    <a:pt x="550" y="148"/>
                    <a:pt x="552" y="150"/>
                    <a:pt x="552" y="154"/>
                  </a:cubicBezTo>
                  <a:cubicBezTo>
                    <a:pt x="553" y="157"/>
                    <a:pt x="553" y="157"/>
                    <a:pt x="553" y="157"/>
                  </a:cubicBezTo>
                  <a:cubicBezTo>
                    <a:pt x="553" y="158"/>
                    <a:pt x="554" y="159"/>
                    <a:pt x="555" y="159"/>
                  </a:cubicBezTo>
                  <a:cubicBezTo>
                    <a:pt x="556" y="159"/>
                    <a:pt x="557" y="158"/>
                    <a:pt x="557" y="157"/>
                  </a:cubicBezTo>
                  <a:cubicBezTo>
                    <a:pt x="557" y="156"/>
                    <a:pt x="557" y="155"/>
                    <a:pt x="557" y="154"/>
                  </a:cubicBezTo>
                  <a:cubicBezTo>
                    <a:pt x="556" y="150"/>
                    <a:pt x="556" y="147"/>
                    <a:pt x="556" y="143"/>
                  </a:cubicBezTo>
                  <a:cubicBezTo>
                    <a:pt x="556" y="138"/>
                    <a:pt x="556" y="133"/>
                    <a:pt x="557" y="127"/>
                  </a:cubicBezTo>
                  <a:cubicBezTo>
                    <a:pt x="557" y="127"/>
                    <a:pt x="557" y="126"/>
                    <a:pt x="557" y="125"/>
                  </a:cubicBezTo>
                  <a:cubicBezTo>
                    <a:pt x="557" y="124"/>
                    <a:pt x="556" y="123"/>
                    <a:pt x="555" y="123"/>
                  </a:cubicBezTo>
                  <a:cubicBezTo>
                    <a:pt x="554" y="123"/>
                    <a:pt x="553" y="124"/>
                    <a:pt x="553" y="125"/>
                  </a:cubicBezTo>
                  <a:cubicBezTo>
                    <a:pt x="552" y="129"/>
                    <a:pt x="551" y="132"/>
                    <a:pt x="550" y="133"/>
                  </a:cubicBezTo>
                  <a:cubicBezTo>
                    <a:pt x="549" y="134"/>
                    <a:pt x="547" y="135"/>
                    <a:pt x="544" y="135"/>
                  </a:cubicBezTo>
                  <a:cubicBezTo>
                    <a:pt x="540" y="136"/>
                    <a:pt x="536" y="136"/>
                    <a:pt x="529" y="136"/>
                  </a:cubicBezTo>
                  <a:cubicBezTo>
                    <a:pt x="516" y="136"/>
                    <a:pt x="516" y="136"/>
                    <a:pt x="516" y="136"/>
                  </a:cubicBezTo>
                  <a:cubicBezTo>
                    <a:pt x="513" y="136"/>
                    <a:pt x="511" y="136"/>
                    <a:pt x="511" y="136"/>
                  </a:cubicBezTo>
                  <a:cubicBezTo>
                    <a:pt x="510" y="135"/>
                    <a:pt x="510" y="133"/>
                    <a:pt x="510" y="131"/>
                  </a:cubicBezTo>
                  <a:cubicBezTo>
                    <a:pt x="510" y="95"/>
                    <a:pt x="510" y="95"/>
                    <a:pt x="510" y="95"/>
                  </a:cubicBezTo>
                  <a:cubicBezTo>
                    <a:pt x="510" y="91"/>
                    <a:pt x="511" y="89"/>
                    <a:pt x="512" y="88"/>
                  </a:cubicBezTo>
                  <a:close/>
                  <a:moveTo>
                    <a:pt x="603" y="87"/>
                  </a:moveTo>
                  <a:cubicBezTo>
                    <a:pt x="596" y="93"/>
                    <a:pt x="593" y="101"/>
                    <a:pt x="593" y="111"/>
                  </a:cubicBezTo>
                  <a:cubicBezTo>
                    <a:pt x="593" y="119"/>
                    <a:pt x="595" y="126"/>
                    <a:pt x="601" y="132"/>
                  </a:cubicBezTo>
                  <a:cubicBezTo>
                    <a:pt x="606" y="137"/>
                    <a:pt x="616" y="142"/>
                    <a:pt x="629" y="147"/>
                  </a:cubicBezTo>
                  <a:cubicBezTo>
                    <a:pt x="642" y="151"/>
                    <a:pt x="649" y="154"/>
                    <a:pt x="652" y="157"/>
                  </a:cubicBezTo>
                  <a:cubicBezTo>
                    <a:pt x="657" y="161"/>
                    <a:pt x="660" y="167"/>
                    <a:pt x="660" y="173"/>
                  </a:cubicBezTo>
                  <a:cubicBezTo>
                    <a:pt x="660" y="180"/>
                    <a:pt x="657" y="186"/>
                    <a:pt x="651" y="191"/>
                  </a:cubicBezTo>
                  <a:cubicBezTo>
                    <a:pt x="646" y="196"/>
                    <a:pt x="639" y="198"/>
                    <a:pt x="631" y="198"/>
                  </a:cubicBezTo>
                  <a:cubicBezTo>
                    <a:pt x="623" y="198"/>
                    <a:pt x="615" y="196"/>
                    <a:pt x="608" y="191"/>
                  </a:cubicBezTo>
                  <a:cubicBezTo>
                    <a:pt x="601" y="186"/>
                    <a:pt x="597" y="179"/>
                    <a:pt x="595" y="172"/>
                  </a:cubicBezTo>
                  <a:cubicBezTo>
                    <a:pt x="594" y="169"/>
                    <a:pt x="593" y="168"/>
                    <a:pt x="592" y="168"/>
                  </a:cubicBezTo>
                  <a:cubicBezTo>
                    <a:pt x="591" y="168"/>
                    <a:pt x="590" y="168"/>
                    <a:pt x="590" y="170"/>
                  </a:cubicBezTo>
                  <a:cubicBezTo>
                    <a:pt x="590" y="172"/>
                    <a:pt x="591" y="176"/>
                    <a:pt x="592" y="182"/>
                  </a:cubicBezTo>
                  <a:cubicBezTo>
                    <a:pt x="594" y="187"/>
                    <a:pt x="594" y="189"/>
                    <a:pt x="595" y="190"/>
                  </a:cubicBezTo>
                  <a:cubicBezTo>
                    <a:pt x="595" y="193"/>
                    <a:pt x="596" y="195"/>
                    <a:pt x="596" y="196"/>
                  </a:cubicBezTo>
                  <a:cubicBezTo>
                    <a:pt x="596" y="197"/>
                    <a:pt x="597" y="198"/>
                    <a:pt x="598" y="198"/>
                  </a:cubicBezTo>
                  <a:cubicBezTo>
                    <a:pt x="601" y="200"/>
                    <a:pt x="605" y="202"/>
                    <a:pt x="610" y="203"/>
                  </a:cubicBezTo>
                  <a:cubicBezTo>
                    <a:pt x="616" y="204"/>
                    <a:pt x="621" y="205"/>
                    <a:pt x="626" y="205"/>
                  </a:cubicBezTo>
                  <a:cubicBezTo>
                    <a:pt x="638" y="205"/>
                    <a:pt x="649" y="201"/>
                    <a:pt x="657" y="194"/>
                  </a:cubicBezTo>
                  <a:cubicBezTo>
                    <a:pt x="665" y="187"/>
                    <a:pt x="669" y="178"/>
                    <a:pt x="669" y="167"/>
                  </a:cubicBezTo>
                  <a:cubicBezTo>
                    <a:pt x="669" y="150"/>
                    <a:pt x="658" y="139"/>
                    <a:pt x="636" y="131"/>
                  </a:cubicBezTo>
                  <a:cubicBezTo>
                    <a:pt x="625" y="128"/>
                    <a:pt x="617" y="125"/>
                    <a:pt x="615" y="124"/>
                  </a:cubicBezTo>
                  <a:cubicBezTo>
                    <a:pt x="612" y="122"/>
                    <a:pt x="609" y="120"/>
                    <a:pt x="607" y="117"/>
                  </a:cubicBezTo>
                  <a:cubicBezTo>
                    <a:pt x="604" y="113"/>
                    <a:pt x="602" y="109"/>
                    <a:pt x="602" y="104"/>
                  </a:cubicBezTo>
                  <a:cubicBezTo>
                    <a:pt x="602" y="98"/>
                    <a:pt x="605" y="94"/>
                    <a:pt x="609" y="90"/>
                  </a:cubicBezTo>
                  <a:cubicBezTo>
                    <a:pt x="613" y="86"/>
                    <a:pt x="618" y="84"/>
                    <a:pt x="625" y="84"/>
                  </a:cubicBezTo>
                  <a:cubicBezTo>
                    <a:pt x="633" y="84"/>
                    <a:pt x="640" y="86"/>
                    <a:pt x="647" y="90"/>
                  </a:cubicBezTo>
                  <a:cubicBezTo>
                    <a:pt x="653" y="95"/>
                    <a:pt x="658" y="100"/>
                    <a:pt x="660" y="106"/>
                  </a:cubicBezTo>
                  <a:cubicBezTo>
                    <a:pt x="661" y="109"/>
                    <a:pt x="662" y="111"/>
                    <a:pt x="663" y="111"/>
                  </a:cubicBezTo>
                  <a:cubicBezTo>
                    <a:pt x="664" y="111"/>
                    <a:pt x="665" y="110"/>
                    <a:pt x="665" y="108"/>
                  </a:cubicBezTo>
                  <a:cubicBezTo>
                    <a:pt x="665" y="107"/>
                    <a:pt x="665" y="106"/>
                    <a:pt x="664" y="104"/>
                  </a:cubicBezTo>
                  <a:cubicBezTo>
                    <a:pt x="663" y="95"/>
                    <a:pt x="663" y="95"/>
                    <a:pt x="663" y="95"/>
                  </a:cubicBezTo>
                  <a:cubicBezTo>
                    <a:pt x="662" y="90"/>
                    <a:pt x="662" y="87"/>
                    <a:pt x="662" y="86"/>
                  </a:cubicBezTo>
                  <a:cubicBezTo>
                    <a:pt x="662" y="83"/>
                    <a:pt x="661" y="81"/>
                    <a:pt x="659" y="82"/>
                  </a:cubicBezTo>
                  <a:cubicBezTo>
                    <a:pt x="659" y="82"/>
                    <a:pt x="659" y="82"/>
                    <a:pt x="658" y="82"/>
                  </a:cubicBezTo>
                  <a:cubicBezTo>
                    <a:pt x="657" y="83"/>
                    <a:pt x="657" y="83"/>
                    <a:pt x="657" y="83"/>
                  </a:cubicBezTo>
                  <a:cubicBezTo>
                    <a:pt x="656" y="84"/>
                    <a:pt x="656" y="84"/>
                    <a:pt x="655" y="84"/>
                  </a:cubicBezTo>
                  <a:cubicBezTo>
                    <a:pt x="655" y="84"/>
                    <a:pt x="654" y="84"/>
                    <a:pt x="653" y="84"/>
                  </a:cubicBezTo>
                  <a:cubicBezTo>
                    <a:pt x="647" y="81"/>
                    <a:pt x="647" y="81"/>
                    <a:pt x="647" y="81"/>
                  </a:cubicBezTo>
                  <a:cubicBezTo>
                    <a:pt x="643" y="79"/>
                    <a:pt x="638" y="78"/>
                    <a:pt x="631" y="78"/>
                  </a:cubicBezTo>
                  <a:cubicBezTo>
                    <a:pt x="620" y="78"/>
                    <a:pt x="611" y="81"/>
                    <a:pt x="603" y="87"/>
                  </a:cubicBezTo>
                  <a:close/>
                  <a:moveTo>
                    <a:pt x="700" y="87"/>
                  </a:moveTo>
                  <a:cubicBezTo>
                    <a:pt x="692" y="93"/>
                    <a:pt x="689" y="101"/>
                    <a:pt x="689" y="111"/>
                  </a:cubicBezTo>
                  <a:cubicBezTo>
                    <a:pt x="689" y="119"/>
                    <a:pt x="692" y="126"/>
                    <a:pt x="697" y="132"/>
                  </a:cubicBezTo>
                  <a:cubicBezTo>
                    <a:pt x="703" y="137"/>
                    <a:pt x="712" y="142"/>
                    <a:pt x="725" y="147"/>
                  </a:cubicBezTo>
                  <a:cubicBezTo>
                    <a:pt x="738" y="151"/>
                    <a:pt x="746" y="154"/>
                    <a:pt x="748" y="157"/>
                  </a:cubicBezTo>
                  <a:cubicBezTo>
                    <a:pt x="754" y="161"/>
                    <a:pt x="756" y="167"/>
                    <a:pt x="756" y="173"/>
                  </a:cubicBezTo>
                  <a:cubicBezTo>
                    <a:pt x="756" y="180"/>
                    <a:pt x="753" y="186"/>
                    <a:pt x="748" y="191"/>
                  </a:cubicBezTo>
                  <a:cubicBezTo>
                    <a:pt x="742" y="196"/>
                    <a:pt x="735" y="198"/>
                    <a:pt x="727" y="198"/>
                  </a:cubicBezTo>
                  <a:cubicBezTo>
                    <a:pt x="719" y="198"/>
                    <a:pt x="711" y="196"/>
                    <a:pt x="704" y="191"/>
                  </a:cubicBezTo>
                  <a:cubicBezTo>
                    <a:pt x="698" y="186"/>
                    <a:pt x="693" y="179"/>
                    <a:pt x="691" y="172"/>
                  </a:cubicBezTo>
                  <a:cubicBezTo>
                    <a:pt x="690" y="169"/>
                    <a:pt x="689" y="168"/>
                    <a:pt x="688" y="168"/>
                  </a:cubicBezTo>
                  <a:cubicBezTo>
                    <a:pt x="687" y="168"/>
                    <a:pt x="686" y="168"/>
                    <a:pt x="686" y="170"/>
                  </a:cubicBezTo>
                  <a:cubicBezTo>
                    <a:pt x="686" y="172"/>
                    <a:pt x="687" y="176"/>
                    <a:pt x="688" y="182"/>
                  </a:cubicBezTo>
                  <a:cubicBezTo>
                    <a:pt x="690" y="187"/>
                    <a:pt x="691" y="189"/>
                    <a:pt x="691" y="190"/>
                  </a:cubicBezTo>
                  <a:cubicBezTo>
                    <a:pt x="691" y="193"/>
                    <a:pt x="692" y="195"/>
                    <a:pt x="692" y="196"/>
                  </a:cubicBezTo>
                  <a:cubicBezTo>
                    <a:pt x="693" y="197"/>
                    <a:pt x="693" y="198"/>
                    <a:pt x="694" y="198"/>
                  </a:cubicBezTo>
                  <a:cubicBezTo>
                    <a:pt x="697" y="200"/>
                    <a:pt x="701" y="202"/>
                    <a:pt x="707" y="203"/>
                  </a:cubicBezTo>
                  <a:cubicBezTo>
                    <a:pt x="712" y="204"/>
                    <a:pt x="717" y="205"/>
                    <a:pt x="722" y="205"/>
                  </a:cubicBezTo>
                  <a:cubicBezTo>
                    <a:pt x="734" y="205"/>
                    <a:pt x="745" y="201"/>
                    <a:pt x="753" y="194"/>
                  </a:cubicBezTo>
                  <a:cubicBezTo>
                    <a:pt x="761" y="187"/>
                    <a:pt x="765" y="178"/>
                    <a:pt x="765" y="167"/>
                  </a:cubicBezTo>
                  <a:cubicBezTo>
                    <a:pt x="765" y="150"/>
                    <a:pt x="754" y="139"/>
                    <a:pt x="732" y="131"/>
                  </a:cubicBezTo>
                  <a:cubicBezTo>
                    <a:pt x="721" y="128"/>
                    <a:pt x="714" y="125"/>
                    <a:pt x="711" y="124"/>
                  </a:cubicBezTo>
                  <a:cubicBezTo>
                    <a:pt x="708" y="122"/>
                    <a:pt x="705" y="120"/>
                    <a:pt x="703" y="117"/>
                  </a:cubicBezTo>
                  <a:cubicBezTo>
                    <a:pt x="700" y="113"/>
                    <a:pt x="699" y="109"/>
                    <a:pt x="699" y="104"/>
                  </a:cubicBezTo>
                  <a:cubicBezTo>
                    <a:pt x="699" y="98"/>
                    <a:pt x="701" y="94"/>
                    <a:pt x="705" y="90"/>
                  </a:cubicBezTo>
                  <a:cubicBezTo>
                    <a:pt x="709" y="86"/>
                    <a:pt x="715" y="84"/>
                    <a:pt x="721" y="84"/>
                  </a:cubicBezTo>
                  <a:cubicBezTo>
                    <a:pt x="729" y="84"/>
                    <a:pt x="736" y="86"/>
                    <a:pt x="743" y="90"/>
                  </a:cubicBezTo>
                  <a:cubicBezTo>
                    <a:pt x="750" y="95"/>
                    <a:pt x="754" y="100"/>
                    <a:pt x="756" y="106"/>
                  </a:cubicBezTo>
                  <a:cubicBezTo>
                    <a:pt x="757" y="109"/>
                    <a:pt x="758" y="111"/>
                    <a:pt x="759" y="111"/>
                  </a:cubicBezTo>
                  <a:cubicBezTo>
                    <a:pt x="760" y="111"/>
                    <a:pt x="761" y="110"/>
                    <a:pt x="761" y="108"/>
                  </a:cubicBezTo>
                  <a:cubicBezTo>
                    <a:pt x="761" y="107"/>
                    <a:pt x="761" y="106"/>
                    <a:pt x="760" y="104"/>
                  </a:cubicBezTo>
                  <a:cubicBezTo>
                    <a:pt x="759" y="95"/>
                    <a:pt x="759" y="95"/>
                    <a:pt x="759" y="95"/>
                  </a:cubicBezTo>
                  <a:cubicBezTo>
                    <a:pt x="758" y="90"/>
                    <a:pt x="758" y="87"/>
                    <a:pt x="758" y="86"/>
                  </a:cubicBezTo>
                  <a:cubicBezTo>
                    <a:pt x="758" y="83"/>
                    <a:pt x="757" y="81"/>
                    <a:pt x="756" y="82"/>
                  </a:cubicBezTo>
                  <a:cubicBezTo>
                    <a:pt x="755" y="82"/>
                    <a:pt x="755" y="82"/>
                    <a:pt x="755" y="82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753" y="84"/>
                    <a:pt x="752" y="84"/>
                    <a:pt x="751" y="84"/>
                  </a:cubicBezTo>
                  <a:cubicBezTo>
                    <a:pt x="751" y="84"/>
                    <a:pt x="750" y="84"/>
                    <a:pt x="750" y="84"/>
                  </a:cubicBezTo>
                  <a:cubicBezTo>
                    <a:pt x="743" y="81"/>
                    <a:pt x="743" y="81"/>
                    <a:pt x="743" y="81"/>
                  </a:cubicBezTo>
                  <a:cubicBezTo>
                    <a:pt x="739" y="79"/>
                    <a:pt x="734" y="78"/>
                    <a:pt x="727" y="78"/>
                  </a:cubicBezTo>
                  <a:cubicBezTo>
                    <a:pt x="716" y="78"/>
                    <a:pt x="707" y="81"/>
                    <a:pt x="700" y="87"/>
                  </a:cubicBezTo>
                  <a:close/>
                  <a:moveTo>
                    <a:pt x="808" y="88"/>
                  </a:moveTo>
                  <a:cubicBezTo>
                    <a:pt x="809" y="87"/>
                    <a:pt x="812" y="87"/>
                    <a:pt x="815" y="87"/>
                  </a:cubicBezTo>
                  <a:cubicBezTo>
                    <a:pt x="829" y="87"/>
                    <a:pt x="829" y="87"/>
                    <a:pt x="829" y="87"/>
                  </a:cubicBezTo>
                  <a:cubicBezTo>
                    <a:pt x="838" y="87"/>
                    <a:pt x="845" y="87"/>
                    <a:pt x="848" y="88"/>
                  </a:cubicBezTo>
                  <a:cubicBezTo>
                    <a:pt x="852" y="89"/>
                    <a:pt x="854" y="91"/>
                    <a:pt x="855" y="94"/>
                  </a:cubicBezTo>
                  <a:cubicBezTo>
                    <a:pt x="856" y="95"/>
                    <a:pt x="856" y="97"/>
                    <a:pt x="856" y="99"/>
                  </a:cubicBezTo>
                  <a:cubicBezTo>
                    <a:pt x="856" y="101"/>
                    <a:pt x="856" y="101"/>
                    <a:pt x="856" y="101"/>
                  </a:cubicBezTo>
                  <a:cubicBezTo>
                    <a:pt x="856" y="103"/>
                    <a:pt x="857" y="104"/>
                    <a:pt x="858" y="104"/>
                  </a:cubicBezTo>
                  <a:cubicBezTo>
                    <a:pt x="859" y="104"/>
                    <a:pt x="860" y="104"/>
                    <a:pt x="860" y="103"/>
                  </a:cubicBezTo>
                  <a:cubicBezTo>
                    <a:pt x="860" y="102"/>
                    <a:pt x="860" y="100"/>
                    <a:pt x="861" y="96"/>
                  </a:cubicBezTo>
                  <a:cubicBezTo>
                    <a:pt x="861" y="91"/>
                    <a:pt x="861" y="91"/>
                    <a:pt x="861" y="91"/>
                  </a:cubicBezTo>
                  <a:cubicBezTo>
                    <a:pt x="861" y="87"/>
                    <a:pt x="862" y="85"/>
                    <a:pt x="862" y="84"/>
                  </a:cubicBezTo>
                  <a:cubicBezTo>
                    <a:pt x="862" y="83"/>
                    <a:pt x="862" y="82"/>
                    <a:pt x="862" y="82"/>
                  </a:cubicBezTo>
                  <a:cubicBezTo>
                    <a:pt x="862" y="80"/>
                    <a:pt x="861" y="79"/>
                    <a:pt x="859" y="79"/>
                  </a:cubicBezTo>
                  <a:cubicBezTo>
                    <a:pt x="858" y="79"/>
                    <a:pt x="857" y="79"/>
                    <a:pt x="856" y="80"/>
                  </a:cubicBezTo>
                  <a:cubicBezTo>
                    <a:pt x="855" y="80"/>
                    <a:pt x="853" y="80"/>
                    <a:pt x="849" y="80"/>
                  </a:cubicBezTo>
                  <a:cubicBezTo>
                    <a:pt x="837" y="81"/>
                    <a:pt x="837" y="81"/>
                    <a:pt x="837" y="81"/>
                  </a:cubicBezTo>
                  <a:cubicBezTo>
                    <a:pt x="831" y="81"/>
                    <a:pt x="824" y="81"/>
                    <a:pt x="817" y="81"/>
                  </a:cubicBezTo>
                  <a:cubicBezTo>
                    <a:pt x="805" y="81"/>
                    <a:pt x="795" y="81"/>
                    <a:pt x="787" y="80"/>
                  </a:cubicBezTo>
                  <a:cubicBezTo>
                    <a:pt x="784" y="79"/>
                    <a:pt x="782" y="79"/>
                    <a:pt x="781" y="79"/>
                  </a:cubicBezTo>
                  <a:cubicBezTo>
                    <a:pt x="778" y="79"/>
                    <a:pt x="777" y="80"/>
                    <a:pt x="777" y="82"/>
                  </a:cubicBezTo>
                  <a:cubicBezTo>
                    <a:pt x="777" y="83"/>
                    <a:pt x="777" y="83"/>
                    <a:pt x="779" y="83"/>
                  </a:cubicBezTo>
                  <a:cubicBezTo>
                    <a:pt x="785" y="83"/>
                    <a:pt x="788" y="85"/>
                    <a:pt x="790" y="88"/>
                  </a:cubicBezTo>
                  <a:cubicBezTo>
                    <a:pt x="792" y="91"/>
                    <a:pt x="793" y="96"/>
                    <a:pt x="793" y="105"/>
                  </a:cubicBezTo>
                  <a:cubicBezTo>
                    <a:pt x="793" y="180"/>
                    <a:pt x="793" y="180"/>
                    <a:pt x="793" y="180"/>
                  </a:cubicBezTo>
                  <a:cubicBezTo>
                    <a:pt x="793" y="186"/>
                    <a:pt x="793" y="186"/>
                    <a:pt x="793" y="186"/>
                  </a:cubicBezTo>
                  <a:cubicBezTo>
                    <a:pt x="793" y="193"/>
                    <a:pt x="791" y="198"/>
                    <a:pt x="786" y="199"/>
                  </a:cubicBezTo>
                  <a:cubicBezTo>
                    <a:pt x="783" y="200"/>
                    <a:pt x="783" y="200"/>
                    <a:pt x="783" y="200"/>
                  </a:cubicBezTo>
                  <a:cubicBezTo>
                    <a:pt x="781" y="200"/>
                    <a:pt x="781" y="201"/>
                    <a:pt x="781" y="202"/>
                  </a:cubicBezTo>
                  <a:cubicBezTo>
                    <a:pt x="781" y="203"/>
                    <a:pt x="782" y="204"/>
                    <a:pt x="783" y="204"/>
                  </a:cubicBezTo>
                  <a:cubicBezTo>
                    <a:pt x="784" y="204"/>
                    <a:pt x="786" y="204"/>
                    <a:pt x="788" y="203"/>
                  </a:cubicBezTo>
                  <a:cubicBezTo>
                    <a:pt x="792" y="202"/>
                    <a:pt x="800" y="202"/>
                    <a:pt x="810" y="202"/>
                  </a:cubicBezTo>
                  <a:cubicBezTo>
                    <a:pt x="818" y="202"/>
                    <a:pt x="827" y="203"/>
                    <a:pt x="838" y="204"/>
                  </a:cubicBezTo>
                  <a:cubicBezTo>
                    <a:pt x="841" y="204"/>
                    <a:pt x="844" y="204"/>
                    <a:pt x="845" y="204"/>
                  </a:cubicBezTo>
                  <a:cubicBezTo>
                    <a:pt x="853" y="204"/>
                    <a:pt x="860" y="201"/>
                    <a:pt x="865" y="194"/>
                  </a:cubicBezTo>
                  <a:cubicBezTo>
                    <a:pt x="870" y="189"/>
                    <a:pt x="872" y="185"/>
                    <a:pt x="872" y="181"/>
                  </a:cubicBezTo>
                  <a:cubicBezTo>
                    <a:pt x="872" y="179"/>
                    <a:pt x="871" y="178"/>
                    <a:pt x="870" y="178"/>
                  </a:cubicBezTo>
                  <a:cubicBezTo>
                    <a:pt x="869" y="178"/>
                    <a:pt x="869" y="179"/>
                    <a:pt x="868" y="180"/>
                  </a:cubicBezTo>
                  <a:cubicBezTo>
                    <a:pt x="861" y="190"/>
                    <a:pt x="846" y="196"/>
                    <a:pt x="823" y="196"/>
                  </a:cubicBezTo>
                  <a:cubicBezTo>
                    <a:pt x="816" y="196"/>
                    <a:pt x="811" y="195"/>
                    <a:pt x="809" y="194"/>
                  </a:cubicBezTo>
                  <a:cubicBezTo>
                    <a:pt x="807" y="193"/>
                    <a:pt x="807" y="189"/>
                    <a:pt x="807" y="184"/>
                  </a:cubicBezTo>
                  <a:cubicBezTo>
                    <a:pt x="807" y="151"/>
                    <a:pt x="807" y="151"/>
                    <a:pt x="807" y="151"/>
                  </a:cubicBezTo>
                  <a:cubicBezTo>
                    <a:pt x="806" y="149"/>
                    <a:pt x="806" y="149"/>
                    <a:pt x="806" y="149"/>
                  </a:cubicBezTo>
                  <a:cubicBezTo>
                    <a:pt x="806" y="147"/>
                    <a:pt x="807" y="146"/>
                    <a:pt x="808" y="145"/>
                  </a:cubicBezTo>
                  <a:cubicBezTo>
                    <a:pt x="809" y="144"/>
                    <a:pt x="811" y="144"/>
                    <a:pt x="814" y="144"/>
                  </a:cubicBezTo>
                  <a:cubicBezTo>
                    <a:pt x="833" y="144"/>
                    <a:pt x="833" y="144"/>
                    <a:pt x="833" y="144"/>
                  </a:cubicBezTo>
                  <a:cubicBezTo>
                    <a:pt x="839" y="144"/>
                    <a:pt x="842" y="145"/>
                    <a:pt x="844" y="146"/>
                  </a:cubicBezTo>
                  <a:cubicBezTo>
                    <a:pt x="846" y="148"/>
                    <a:pt x="848" y="150"/>
                    <a:pt x="849" y="154"/>
                  </a:cubicBezTo>
                  <a:cubicBezTo>
                    <a:pt x="849" y="157"/>
                    <a:pt x="849" y="157"/>
                    <a:pt x="849" y="157"/>
                  </a:cubicBezTo>
                  <a:cubicBezTo>
                    <a:pt x="849" y="158"/>
                    <a:pt x="850" y="159"/>
                    <a:pt x="851" y="159"/>
                  </a:cubicBezTo>
                  <a:cubicBezTo>
                    <a:pt x="853" y="159"/>
                    <a:pt x="853" y="158"/>
                    <a:pt x="853" y="157"/>
                  </a:cubicBezTo>
                  <a:cubicBezTo>
                    <a:pt x="853" y="156"/>
                    <a:pt x="853" y="155"/>
                    <a:pt x="853" y="154"/>
                  </a:cubicBezTo>
                  <a:cubicBezTo>
                    <a:pt x="853" y="150"/>
                    <a:pt x="852" y="147"/>
                    <a:pt x="852" y="143"/>
                  </a:cubicBezTo>
                  <a:cubicBezTo>
                    <a:pt x="852" y="138"/>
                    <a:pt x="853" y="133"/>
                    <a:pt x="853" y="127"/>
                  </a:cubicBezTo>
                  <a:cubicBezTo>
                    <a:pt x="853" y="127"/>
                    <a:pt x="853" y="126"/>
                    <a:pt x="853" y="125"/>
                  </a:cubicBezTo>
                  <a:cubicBezTo>
                    <a:pt x="853" y="124"/>
                    <a:pt x="853" y="123"/>
                    <a:pt x="852" y="123"/>
                  </a:cubicBezTo>
                  <a:cubicBezTo>
                    <a:pt x="850" y="123"/>
                    <a:pt x="850" y="124"/>
                    <a:pt x="849" y="125"/>
                  </a:cubicBezTo>
                  <a:cubicBezTo>
                    <a:pt x="849" y="129"/>
                    <a:pt x="848" y="132"/>
                    <a:pt x="847" y="133"/>
                  </a:cubicBezTo>
                  <a:cubicBezTo>
                    <a:pt x="846" y="134"/>
                    <a:pt x="844" y="135"/>
                    <a:pt x="840" y="135"/>
                  </a:cubicBezTo>
                  <a:cubicBezTo>
                    <a:pt x="837" y="136"/>
                    <a:pt x="832" y="136"/>
                    <a:pt x="826" y="136"/>
                  </a:cubicBezTo>
                  <a:cubicBezTo>
                    <a:pt x="812" y="136"/>
                    <a:pt x="812" y="136"/>
                    <a:pt x="812" y="136"/>
                  </a:cubicBezTo>
                  <a:cubicBezTo>
                    <a:pt x="809" y="136"/>
                    <a:pt x="808" y="136"/>
                    <a:pt x="807" y="136"/>
                  </a:cubicBezTo>
                  <a:cubicBezTo>
                    <a:pt x="807" y="135"/>
                    <a:pt x="807" y="133"/>
                    <a:pt x="807" y="131"/>
                  </a:cubicBezTo>
                  <a:cubicBezTo>
                    <a:pt x="807" y="95"/>
                    <a:pt x="807" y="95"/>
                    <a:pt x="807" y="95"/>
                  </a:cubicBezTo>
                  <a:cubicBezTo>
                    <a:pt x="807" y="91"/>
                    <a:pt x="807" y="89"/>
                    <a:pt x="808" y="88"/>
                  </a:cubicBezTo>
                  <a:close/>
                  <a:moveTo>
                    <a:pt x="910" y="88"/>
                  </a:moveTo>
                  <a:cubicBezTo>
                    <a:pt x="912" y="87"/>
                    <a:pt x="914" y="87"/>
                    <a:pt x="918" y="87"/>
                  </a:cubicBezTo>
                  <a:cubicBezTo>
                    <a:pt x="932" y="87"/>
                    <a:pt x="932" y="87"/>
                    <a:pt x="932" y="87"/>
                  </a:cubicBezTo>
                  <a:cubicBezTo>
                    <a:pt x="941" y="87"/>
                    <a:pt x="947" y="87"/>
                    <a:pt x="951" y="88"/>
                  </a:cubicBezTo>
                  <a:cubicBezTo>
                    <a:pt x="954" y="89"/>
                    <a:pt x="956" y="91"/>
                    <a:pt x="957" y="94"/>
                  </a:cubicBezTo>
                  <a:cubicBezTo>
                    <a:pt x="958" y="95"/>
                    <a:pt x="959" y="97"/>
                    <a:pt x="959" y="99"/>
                  </a:cubicBezTo>
                  <a:cubicBezTo>
                    <a:pt x="959" y="101"/>
                    <a:pt x="959" y="101"/>
                    <a:pt x="959" y="101"/>
                  </a:cubicBezTo>
                  <a:cubicBezTo>
                    <a:pt x="959" y="103"/>
                    <a:pt x="959" y="104"/>
                    <a:pt x="960" y="104"/>
                  </a:cubicBezTo>
                  <a:cubicBezTo>
                    <a:pt x="961" y="104"/>
                    <a:pt x="962" y="104"/>
                    <a:pt x="962" y="103"/>
                  </a:cubicBezTo>
                  <a:cubicBezTo>
                    <a:pt x="963" y="102"/>
                    <a:pt x="963" y="100"/>
                    <a:pt x="963" y="96"/>
                  </a:cubicBezTo>
                  <a:cubicBezTo>
                    <a:pt x="964" y="91"/>
                    <a:pt x="964" y="91"/>
                    <a:pt x="964" y="91"/>
                  </a:cubicBezTo>
                  <a:cubicBezTo>
                    <a:pt x="964" y="87"/>
                    <a:pt x="964" y="85"/>
                    <a:pt x="964" y="84"/>
                  </a:cubicBezTo>
                  <a:cubicBezTo>
                    <a:pt x="964" y="83"/>
                    <a:pt x="965" y="82"/>
                    <a:pt x="965" y="82"/>
                  </a:cubicBezTo>
                  <a:cubicBezTo>
                    <a:pt x="965" y="80"/>
                    <a:pt x="964" y="79"/>
                    <a:pt x="962" y="79"/>
                  </a:cubicBezTo>
                  <a:cubicBezTo>
                    <a:pt x="961" y="79"/>
                    <a:pt x="960" y="79"/>
                    <a:pt x="958" y="80"/>
                  </a:cubicBezTo>
                  <a:cubicBezTo>
                    <a:pt x="957" y="80"/>
                    <a:pt x="955" y="80"/>
                    <a:pt x="952" y="80"/>
                  </a:cubicBezTo>
                  <a:cubicBezTo>
                    <a:pt x="939" y="81"/>
                    <a:pt x="939" y="81"/>
                    <a:pt x="939" y="81"/>
                  </a:cubicBezTo>
                  <a:cubicBezTo>
                    <a:pt x="933" y="81"/>
                    <a:pt x="927" y="81"/>
                    <a:pt x="920" y="81"/>
                  </a:cubicBezTo>
                  <a:cubicBezTo>
                    <a:pt x="908" y="81"/>
                    <a:pt x="897" y="81"/>
                    <a:pt x="889" y="80"/>
                  </a:cubicBezTo>
                  <a:cubicBezTo>
                    <a:pt x="886" y="79"/>
                    <a:pt x="884" y="79"/>
                    <a:pt x="883" y="79"/>
                  </a:cubicBezTo>
                  <a:cubicBezTo>
                    <a:pt x="880" y="79"/>
                    <a:pt x="879" y="80"/>
                    <a:pt x="879" y="82"/>
                  </a:cubicBezTo>
                  <a:cubicBezTo>
                    <a:pt x="879" y="83"/>
                    <a:pt x="880" y="83"/>
                    <a:pt x="881" y="83"/>
                  </a:cubicBezTo>
                  <a:cubicBezTo>
                    <a:pt x="887" y="83"/>
                    <a:pt x="891" y="85"/>
                    <a:pt x="892" y="88"/>
                  </a:cubicBezTo>
                  <a:cubicBezTo>
                    <a:pt x="894" y="91"/>
                    <a:pt x="895" y="96"/>
                    <a:pt x="895" y="105"/>
                  </a:cubicBezTo>
                  <a:cubicBezTo>
                    <a:pt x="895" y="180"/>
                    <a:pt x="895" y="180"/>
                    <a:pt x="895" y="180"/>
                  </a:cubicBezTo>
                  <a:cubicBezTo>
                    <a:pt x="895" y="186"/>
                    <a:pt x="895" y="186"/>
                    <a:pt x="895" y="186"/>
                  </a:cubicBezTo>
                  <a:cubicBezTo>
                    <a:pt x="895" y="193"/>
                    <a:pt x="893" y="198"/>
                    <a:pt x="889" y="199"/>
                  </a:cubicBezTo>
                  <a:cubicBezTo>
                    <a:pt x="885" y="200"/>
                    <a:pt x="885" y="200"/>
                    <a:pt x="885" y="200"/>
                  </a:cubicBezTo>
                  <a:cubicBezTo>
                    <a:pt x="884" y="200"/>
                    <a:pt x="883" y="201"/>
                    <a:pt x="883" y="202"/>
                  </a:cubicBezTo>
                  <a:cubicBezTo>
                    <a:pt x="883" y="203"/>
                    <a:pt x="884" y="204"/>
                    <a:pt x="886" y="204"/>
                  </a:cubicBezTo>
                  <a:cubicBezTo>
                    <a:pt x="887" y="204"/>
                    <a:pt x="888" y="204"/>
                    <a:pt x="890" y="203"/>
                  </a:cubicBezTo>
                  <a:cubicBezTo>
                    <a:pt x="895" y="202"/>
                    <a:pt x="902" y="202"/>
                    <a:pt x="913" y="202"/>
                  </a:cubicBezTo>
                  <a:cubicBezTo>
                    <a:pt x="920" y="202"/>
                    <a:pt x="929" y="203"/>
                    <a:pt x="941" y="204"/>
                  </a:cubicBezTo>
                  <a:cubicBezTo>
                    <a:pt x="944" y="204"/>
                    <a:pt x="946" y="204"/>
                    <a:pt x="948" y="204"/>
                  </a:cubicBezTo>
                  <a:cubicBezTo>
                    <a:pt x="956" y="204"/>
                    <a:pt x="962" y="201"/>
                    <a:pt x="968" y="194"/>
                  </a:cubicBezTo>
                  <a:cubicBezTo>
                    <a:pt x="972" y="189"/>
                    <a:pt x="974" y="185"/>
                    <a:pt x="974" y="181"/>
                  </a:cubicBezTo>
                  <a:cubicBezTo>
                    <a:pt x="974" y="179"/>
                    <a:pt x="974" y="178"/>
                    <a:pt x="972" y="178"/>
                  </a:cubicBezTo>
                  <a:cubicBezTo>
                    <a:pt x="972" y="178"/>
                    <a:pt x="971" y="179"/>
                    <a:pt x="970" y="180"/>
                  </a:cubicBezTo>
                  <a:cubicBezTo>
                    <a:pt x="964" y="190"/>
                    <a:pt x="949" y="196"/>
                    <a:pt x="925" y="196"/>
                  </a:cubicBezTo>
                  <a:cubicBezTo>
                    <a:pt x="918" y="196"/>
                    <a:pt x="913" y="195"/>
                    <a:pt x="912" y="194"/>
                  </a:cubicBezTo>
                  <a:cubicBezTo>
                    <a:pt x="910" y="193"/>
                    <a:pt x="909" y="189"/>
                    <a:pt x="909" y="184"/>
                  </a:cubicBezTo>
                  <a:cubicBezTo>
                    <a:pt x="909" y="151"/>
                    <a:pt x="909" y="151"/>
                    <a:pt x="909" y="151"/>
                  </a:cubicBezTo>
                  <a:cubicBezTo>
                    <a:pt x="909" y="149"/>
                    <a:pt x="909" y="149"/>
                    <a:pt x="909" y="149"/>
                  </a:cubicBezTo>
                  <a:cubicBezTo>
                    <a:pt x="909" y="147"/>
                    <a:pt x="909" y="146"/>
                    <a:pt x="910" y="145"/>
                  </a:cubicBezTo>
                  <a:cubicBezTo>
                    <a:pt x="911" y="144"/>
                    <a:pt x="913" y="144"/>
                    <a:pt x="916" y="144"/>
                  </a:cubicBezTo>
                  <a:cubicBezTo>
                    <a:pt x="936" y="144"/>
                    <a:pt x="936" y="144"/>
                    <a:pt x="936" y="144"/>
                  </a:cubicBezTo>
                  <a:cubicBezTo>
                    <a:pt x="941" y="144"/>
                    <a:pt x="945" y="145"/>
                    <a:pt x="947" y="146"/>
                  </a:cubicBezTo>
                  <a:cubicBezTo>
                    <a:pt x="949" y="148"/>
                    <a:pt x="950" y="150"/>
                    <a:pt x="951" y="154"/>
                  </a:cubicBezTo>
                  <a:cubicBezTo>
                    <a:pt x="951" y="157"/>
                    <a:pt x="951" y="157"/>
                    <a:pt x="951" y="157"/>
                  </a:cubicBezTo>
                  <a:cubicBezTo>
                    <a:pt x="952" y="158"/>
                    <a:pt x="952" y="159"/>
                    <a:pt x="954" y="159"/>
                  </a:cubicBezTo>
                  <a:cubicBezTo>
                    <a:pt x="955" y="159"/>
                    <a:pt x="955" y="158"/>
                    <a:pt x="955" y="157"/>
                  </a:cubicBezTo>
                  <a:cubicBezTo>
                    <a:pt x="955" y="156"/>
                    <a:pt x="955" y="155"/>
                    <a:pt x="955" y="154"/>
                  </a:cubicBezTo>
                  <a:cubicBezTo>
                    <a:pt x="955" y="150"/>
                    <a:pt x="955" y="147"/>
                    <a:pt x="955" y="143"/>
                  </a:cubicBezTo>
                  <a:cubicBezTo>
                    <a:pt x="955" y="138"/>
                    <a:pt x="955" y="133"/>
                    <a:pt x="956" y="127"/>
                  </a:cubicBezTo>
                  <a:cubicBezTo>
                    <a:pt x="956" y="127"/>
                    <a:pt x="956" y="126"/>
                    <a:pt x="956" y="125"/>
                  </a:cubicBezTo>
                  <a:cubicBezTo>
                    <a:pt x="956" y="124"/>
                    <a:pt x="955" y="123"/>
                    <a:pt x="954" y="123"/>
                  </a:cubicBezTo>
                  <a:cubicBezTo>
                    <a:pt x="953" y="123"/>
                    <a:pt x="952" y="124"/>
                    <a:pt x="952" y="125"/>
                  </a:cubicBezTo>
                  <a:cubicBezTo>
                    <a:pt x="951" y="129"/>
                    <a:pt x="950" y="132"/>
                    <a:pt x="949" y="133"/>
                  </a:cubicBezTo>
                  <a:cubicBezTo>
                    <a:pt x="948" y="134"/>
                    <a:pt x="946" y="135"/>
                    <a:pt x="943" y="135"/>
                  </a:cubicBezTo>
                  <a:cubicBezTo>
                    <a:pt x="939" y="136"/>
                    <a:pt x="934" y="136"/>
                    <a:pt x="928" y="136"/>
                  </a:cubicBezTo>
                  <a:cubicBezTo>
                    <a:pt x="914" y="136"/>
                    <a:pt x="914" y="136"/>
                    <a:pt x="914" y="136"/>
                  </a:cubicBezTo>
                  <a:cubicBezTo>
                    <a:pt x="912" y="136"/>
                    <a:pt x="910" y="136"/>
                    <a:pt x="910" y="136"/>
                  </a:cubicBezTo>
                  <a:cubicBezTo>
                    <a:pt x="909" y="135"/>
                    <a:pt x="909" y="133"/>
                    <a:pt x="909" y="131"/>
                  </a:cubicBezTo>
                  <a:cubicBezTo>
                    <a:pt x="909" y="95"/>
                    <a:pt x="909" y="95"/>
                    <a:pt x="909" y="95"/>
                  </a:cubicBezTo>
                  <a:cubicBezTo>
                    <a:pt x="909" y="91"/>
                    <a:pt x="909" y="89"/>
                    <a:pt x="910" y="88"/>
                  </a:cubicBezTo>
                  <a:close/>
                  <a:moveTo>
                    <a:pt x="32" y="6"/>
                  </a:moveTo>
                  <a:cubicBezTo>
                    <a:pt x="33" y="5"/>
                    <a:pt x="35" y="5"/>
                    <a:pt x="39" y="5"/>
                  </a:cubicBezTo>
                  <a:cubicBezTo>
                    <a:pt x="42" y="5"/>
                    <a:pt x="44" y="5"/>
                    <a:pt x="46" y="7"/>
                  </a:cubicBezTo>
                  <a:cubicBezTo>
                    <a:pt x="47" y="8"/>
                    <a:pt x="48" y="9"/>
                    <a:pt x="49" y="12"/>
                  </a:cubicBezTo>
                  <a:cubicBezTo>
                    <a:pt x="49" y="13"/>
                    <a:pt x="50" y="13"/>
                    <a:pt x="50" y="13"/>
                  </a:cubicBezTo>
                  <a:cubicBezTo>
                    <a:pt x="51" y="13"/>
                    <a:pt x="51" y="13"/>
                    <a:pt x="51" y="12"/>
                  </a:cubicBezTo>
                  <a:cubicBezTo>
                    <a:pt x="51" y="11"/>
                    <a:pt x="51" y="10"/>
                    <a:pt x="51" y="9"/>
                  </a:cubicBezTo>
                  <a:cubicBezTo>
                    <a:pt x="51" y="7"/>
                    <a:pt x="51" y="6"/>
                    <a:pt x="51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48" y="1"/>
                  </a:cubicBezTo>
                  <a:cubicBezTo>
                    <a:pt x="48" y="1"/>
                    <a:pt x="47" y="1"/>
                    <a:pt x="46" y="1"/>
                  </a:cubicBezTo>
                  <a:cubicBezTo>
                    <a:pt x="39" y="1"/>
                    <a:pt x="32" y="2"/>
                    <a:pt x="26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6"/>
                    <a:pt x="0" y="16"/>
                    <a:pt x="1" y="16"/>
                  </a:cubicBezTo>
                  <a:cubicBezTo>
                    <a:pt x="2" y="16"/>
                    <a:pt x="2" y="16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1"/>
                    <a:pt x="4" y="9"/>
                    <a:pt x="5" y="8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9" y="5"/>
                    <a:pt x="13" y="5"/>
                    <a:pt x="18" y="5"/>
                  </a:cubicBezTo>
                  <a:cubicBezTo>
                    <a:pt x="20" y="5"/>
                    <a:pt x="21" y="6"/>
                    <a:pt x="21" y="8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7"/>
                    <a:pt x="21" y="49"/>
                    <a:pt x="20" y="50"/>
                  </a:cubicBezTo>
                  <a:cubicBezTo>
                    <a:pt x="19" y="51"/>
                    <a:pt x="17" y="52"/>
                    <a:pt x="15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4"/>
                  </a:cubicBezTo>
                  <a:cubicBezTo>
                    <a:pt x="13" y="54"/>
                    <a:pt x="14" y="55"/>
                    <a:pt x="14" y="55"/>
                  </a:cubicBezTo>
                  <a:cubicBezTo>
                    <a:pt x="15" y="55"/>
                    <a:pt x="15" y="55"/>
                    <a:pt x="16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6" y="54"/>
                    <a:pt x="27" y="54"/>
                    <a:pt x="29" y="54"/>
                  </a:cubicBezTo>
                  <a:cubicBezTo>
                    <a:pt x="29" y="54"/>
                    <a:pt x="30" y="54"/>
                    <a:pt x="30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40" y="54"/>
                    <a:pt x="40" y="54"/>
                    <a:pt x="40" y="53"/>
                  </a:cubicBezTo>
                  <a:cubicBezTo>
                    <a:pt x="40" y="53"/>
                    <a:pt x="40" y="52"/>
                    <a:pt x="39" y="52"/>
                  </a:cubicBezTo>
                  <a:cubicBezTo>
                    <a:pt x="36" y="52"/>
                    <a:pt x="33" y="51"/>
                    <a:pt x="32" y="49"/>
                  </a:cubicBezTo>
                  <a:cubicBezTo>
                    <a:pt x="31" y="47"/>
                    <a:pt x="30" y="44"/>
                    <a:pt x="30" y="4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8"/>
                    <a:pt x="31" y="6"/>
                    <a:pt x="32" y="6"/>
                  </a:cubicBezTo>
                  <a:close/>
                  <a:moveTo>
                    <a:pt x="108" y="28"/>
                  </a:moveTo>
                  <a:cubicBezTo>
                    <a:pt x="108" y="29"/>
                    <a:pt x="108" y="31"/>
                    <a:pt x="108" y="33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3" y="52"/>
                  </a:cubicBezTo>
                  <a:cubicBezTo>
                    <a:pt x="103" y="52"/>
                    <a:pt x="102" y="53"/>
                    <a:pt x="102" y="53"/>
                  </a:cubicBezTo>
                  <a:cubicBezTo>
                    <a:pt x="102" y="54"/>
                    <a:pt x="103" y="54"/>
                    <a:pt x="104" y="54"/>
                  </a:cubicBezTo>
                  <a:cubicBezTo>
                    <a:pt x="104" y="54"/>
                    <a:pt x="105" y="54"/>
                    <a:pt x="107" y="54"/>
                  </a:cubicBezTo>
                  <a:cubicBezTo>
                    <a:pt x="109" y="54"/>
                    <a:pt x="111" y="54"/>
                    <a:pt x="113" y="54"/>
                  </a:cubicBezTo>
                  <a:cubicBezTo>
                    <a:pt x="116" y="54"/>
                    <a:pt x="118" y="54"/>
                    <a:pt x="121" y="54"/>
                  </a:cubicBezTo>
                  <a:cubicBezTo>
                    <a:pt x="123" y="54"/>
                    <a:pt x="124" y="54"/>
                    <a:pt x="124" y="54"/>
                  </a:cubicBezTo>
                  <a:cubicBezTo>
                    <a:pt x="126" y="54"/>
                    <a:pt x="126" y="54"/>
                    <a:pt x="126" y="53"/>
                  </a:cubicBezTo>
                  <a:cubicBezTo>
                    <a:pt x="126" y="53"/>
                    <a:pt x="126" y="52"/>
                    <a:pt x="125" y="52"/>
                  </a:cubicBezTo>
                  <a:cubicBezTo>
                    <a:pt x="122" y="52"/>
                    <a:pt x="120" y="51"/>
                    <a:pt x="119" y="50"/>
                  </a:cubicBezTo>
                  <a:cubicBezTo>
                    <a:pt x="118" y="48"/>
                    <a:pt x="117" y="46"/>
                    <a:pt x="117" y="42"/>
                  </a:cubicBezTo>
                  <a:cubicBezTo>
                    <a:pt x="117" y="9"/>
                    <a:pt x="117" y="9"/>
                    <a:pt x="117" y="9"/>
                  </a:cubicBezTo>
                  <a:cubicBezTo>
                    <a:pt x="117" y="5"/>
                    <a:pt x="119" y="3"/>
                    <a:pt x="122" y="3"/>
                  </a:cubicBezTo>
                  <a:cubicBezTo>
                    <a:pt x="123" y="3"/>
                    <a:pt x="123" y="2"/>
                    <a:pt x="123" y="2"/>
                  </a:cubicBezTo>
                  <a:cubicBezTo>
                    <a:pt x="123" y="1"/>
                    <a:pt x="122" y="1"/>
                    <a:pt x="122" y="1"/>
                  </a:cubicBezTo>
                  <a:cubicBezTo>
                    <a:pt x="121" y="1"/>
                    <a:pt x="119" y="1"/>
                    <a:pt x="117" y="1"/>
                  </a:cubicBezTo>
                  <a:cubicBezTo>
                    <a:pt x="114" y="1"/>
                    <a:pt x="112" y="1"/>
                    <a:pt x="111" y="1"/>
                  </a:cubicBezTo>
                  <a:cubicBezTo>
                    <a:pt x="108" y="1"/>
                    <a:pt x="106" y="1"/>
                    <a:pt x="104" y="1"/>
                  </a:cubicBezTo>
                  <a:cubicBezTo>
                    <a:pt x="103" y="1"/>
                    <a:pt x="102" y="1"/>
                    <a:pt x="101" y="1"/>
                  </a:cubicBezTo>
                  <a:cubicBezTo>
                    <a:pt x="100" y="1"/>
                    <a:pt x="100" y="1"/>
                    <a:pt x="100" y="2"/>
                  </a:cubicBezTo>
                  <a:cubicBezTo>
                    <a:pt x="100" y="2"/>
                    <a:pt x="100" y="3"/>
                    <a:pt x="101" y="3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6" y="4"/>
                    <a:pt x="108" y="6"/>
                    <a:pt x="108" y="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20"/>
                    <a:pt x="108" y="22"/>
                    <a:pt x="108" y="23"/>
                  </a:cubicBezTo>
                  <a:cubicBezTo>
                    <a:pt x="107" y="23"/>
                    <a:pt x="106" y="24"/>
                    <a:pt x="105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5" y="24"/>
                    <a:pt x="83" y="24"/>
                    <a:pt x="83" y="23"/>
                  </a:cubicBezTo>
                  <a:cubicBezTo>
                    <a:pt x="83" y="23"/>
                    <a:pt x="82" y="21"/>
                    <a:pt x="82" y="18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2" y="5"/>
                    <a:pt x="84" y="3"/>
                    <a:pt x="87" y="3"/>
                  </a:cubicBezTo>
                  <a:cubicBezTo>
                    <a:pt x="88" y="3"/>
                    <a:pt x="88" y="2"/>
                    <a:pt x="88" y="2"/>
                  </a:cubicBezTo>
                  <a:cubicBezTo>
                    <a:pt x="88" y="1"/>
                    <a:pt x="88" y="1"/>
                    <a:pt x="87" y="1"/>
                  </a:cubicBezTo>
                  <a:cubicBezTo>
                    <a:pt x="86" y="1"/>
                    <a:pt x="84" y="1"/>
                    <a:pt x="82" y="1"/>
                  </a:cubicBezTo>
                  <a:cubicBezTo>
                    <a:pt x="79" y="1"/>
                    <a:pt x="77" y="1"/>
                    <a:pt x="76" y="1"/>
                  </a:cubicBezTo>
                  <a:cubicBezTo>
                    <a:pt x="74" y="1"/>
                    <a:pt x="71" y="1"/>
                    <a:pt x="69" y="1"/>
                  </a:cubicBezTo>
                  <a:cubicBezTo>
                    <a:pt x="68" y="1"/>
                    <a:pt x="67" y="1"/>
                    <a:pt x="66" y="1"/>
                  </a:cubicBezTo>
                  <a:cubicBezTo>
                    <a:pt x="66" y="1"/>
                    <a:pt x="65" y="1"/>
                    <a:pt x="65" y="2"/>
                  </a:cubicBezTo>
                  <a:cubicBezTo>
                    <a:pt x="65" y="2"/>
                    <a:pt x="66" y="3"/>
                    <a:pt x="66" y="3"/>
                  </a:cubicBezTo>
                  <a:cubicBezTo>
                    <a:pt x="69" y="3"/>
                    <a:pt x="71" y="4"/>
                    <a:pt x="72" y="5"/>
                  </a:cubicBezTo>
                  <a:cubicBezTo>
                    <a:pt x="73" y="6"/>
                    <a:pt x="73" y="7"/>
                    <a:pt x="73" y="9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6"/>
                    <a:pt x="73" y="48"/>
                    <a:pt x="72" y="50"/>
                  </a:cubicBezTo>
                  <a:cubicBezTo>
                    <a:pt x="72" y="51"/>
                    <a:pt x="70" y="52"/>
                    <a:pt x="69" y="52"/>
                  </a:cubicBezTo>
                  <a:cubicBezTo>
                    <a:pt x="68" y="52"/>
                    <a:pt x="68" y="53"/>
                    <a:pt x="68" y="53"/>
                  </a:cubicBezTo>
                  <a:cubicBezTo>
                    <a:pt x="68" y="54"/>
                    <a:pt x="68" y="54"/>
                    <a:pt x="69" y="54"/>
                  </a:cubicBezTo>
                  <a:cubicBezTo>
                    <a:pt x="69" y="54"/>
                    <a:pt x="70" y="54"/>
                    <a:pt x="72" y="54"/>
                  </a:cubicBezTo>
                  <a:cubicBezTo>
                    <a:pt x="74" y="54"/>
                    <a:pt x="77" y="54"/>
                    <a:pt x="78" y="54"/>
                  </a:cubicBezTo>
                  <a:cubicBezTo>
                    <a:pt x="81" y="54"/>
                    <a:pt x="84" y="54"/>
                    <a:pt x="87" y="54"/>
                  </a:cubicBezTo>
                  <a:cubicBezTo>
                    <a:pt x="88" y="54"/>
                    <a:pt x="89" y="54"/>
                    <a:pt x="89" y="54"/>
                  </a:cubicBezTo>
                  <a:cubicBezTo>
                    <a:pt x="91" y="54"/>
                    <a:pt x="91" y="54"/>
                    <a:pt x="91" y="53"/>
                  </a:cubicBezTo>
                  <a:cubicBezTo>
                    <a:pt x="91" y="53"/>
                    <a:pt x="91" y="52"/>
                    <a:pt x="90" y="52"/>
                  </a:cubicBezTo>
                  <a:cubicBezTo>
                    <a:pt x="87" y="52"/>
                    <a:pt x="85" y="51"/>
                    <a:pt x="84" y="50"/>
                  </a:cubicBezTo>
                  <a:cubicBezTo>
                    <a:pt x="83" y="48"/>
                    <a:pt x="82" y="46"/>
                    <a:pt x="82" y="42"/>
                  </a:cubicBezTo>
                  <a:cubicBezTo>
                    <a:pt x="82" y="32"/>
                    <a:pt x="82" y="32"/>
                    <a:pt x="82" y="32"/>
                  </a:cubicBezTo>
                  <a:cubicBezTo>
                    <a:pt x="82" y="30"/>
                    <a:pt x="83" y="29"/>
                    <a:pt x="83" y="28"/>
                  </a:cubicBezTo>
                  <a:cubicBezTo>
                    <a:pt x="83" y="28"/>
                    <a:pt x="85" y="28"/>
                    <a:pt x="86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6" y="28"/>
                    <a:pt x="107" y="28"/>
                    <a:pt x="108" y="28"/>
                  </a:cubicBezTo>
                  <a:close/>
                  <a:moveTo>
                    <a:pt x="157" y="8"/>
                  </a:moveTo>
                  <a:cubicBezTo>
                    <a:pt x="157" y="6"/>
                    <a:pt x="157" y="5"/>
                    <a:pt x="159" y="4"/>
                  </a:cubicBezTo>
                  <a:cubicBezTo>
                    <a:pt x="161" y="4"/>
                    <a:pt x="161" y="4"/>
                    <a:pt x="161" y="4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70" y="4"/>
                    <a:pt x="173" y="5"/>
                    <a:pt x="175" y="6"/>
                  </a:cubicBezTo>
                  <a:cubicBezTo>
                    <a:pt x="177" y="7"/>
                    <a:pt x="178" y="9"/>
                    <a:pt x="178" y="11"/>
                  </a:cubicBezTo>
                  <a:cubicBezTo>
                    <a:pt x="178" y="13"/>
                    <a:pt x="178" y="13"/>
                    <a:pt x="179" y="13"/>
                  </a:cubicBezTo>
                  <a:cubicBezTo>
                    <a:pt x="180" y="13"/>
                    <a:pt x="180" y="12"/>
                    <a:pt x="180" y="10"/>
                  </a:cubicBezTo>
                  <a:cubicBezTo>
                    <a:pt x="180" y="9"/>
                    <a:pt x="180" y="8"/>
                    <a:pt x="180" y="5"/>
                  </a:cubicBezTo>
                  <a:cubicBezTo>
                    <a:pt x="180" y="4"/>
                    <a:pt x="180" y="3"/>
                    <a:pt x="180" y="2"/>
                  </a:cubicBezTo>
                  <a:cubicBezTo>
                    <a:pt x="180" y="1"/>
                    <a:pt x="179" y="1"/>
                    <a:pt x="179" y="1"/>
                  </a:cubicBezTo>
                  <a:cubicBezTo>
                    <a:pt x="179" y="1"/>
                    <a:pt x="178" y="1"/>
                    <a:pt x="178" y="1"/>
                  </a:cubicBezTo>
                  <a:cubicBezTo>
                    <a:pt x="176" y="1"/>
                    <a:pt x="171" y="1"/>
                    <a:pt x="163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3" y="1"/>
                    <a:pt x="142" y="1"/>
                    <a:pt x="142" y="1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40" y="1"/>
                    <a:pt x="140" y="1"/>
                    <a:pt x="140" y="2"/>
                  </a:cubicBezTo>
                  <a:cubicBezTo>
                    <a:pt x="140" y="2"/>
                    <a:pt x="140" y="3"/>
                    <a:pt x="141" y="3"/>
                  </a:cubicBezTo>
                  <a:cubicBezTo>
                    <a:pt x="144" y="3"/>
                    <a:pt x="145" y="4"/>
                    <a:pt x="146" y="5"/>
                  </a:cubicBezTo>
                  <a:cubicBezTo>
                    <a:pt x="147" y="6"/>
                    <a:pt x="148" y="8"/>
                    <a:pt x="148" y="11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8" y="44"/>
                    <a:pt x="148" y="46"/>
                    <a:pt x="147" y="47"/>
                  </a:cubicBezTo>
                  <a:cubicBezTo>
                    <a:pt x="147" y="49"/>
                    <a:pt x="147" y="50"/>
                    <a:pt x="146" y="51"/>
                  </a:cubicBezTo>
                  <a:cubicBezTo>
                    <a:pt x="146" y="51"/>
                    <a:pt x="145" y="52"/>
                    <a:pt x="143" y="52"/>
                  </a:cubicBezTo>
                  <a:cubicBezTo>
                    <a:pt x="143" y="53"/>
                    <a:pt x="142" y="53"/>
                    <a:pt x="142" y="54"/>
                  </a:cubicBezTo>
                  <a:cubicBezTo>
                    <a:pt x="142" y="54"/>
                    <a:pt x="143" y="54"/>
                    <a:pt x="143" y="54"/>
                  </a:cubicBezTo>
                  <a:cubicBezTo>
                    <a:pt x="144" y="54"/>
                    <a:pt x="145" y="54"/>
                    <a:pt x="146" y="54"/>
                  </a:cubicBezTo>
                  <a:cubicBezTo>
                    <a:pt x="149" y="54"/>
                    <a:pt x="152" y="54"/>
                    <a:pt x="154" y="54"/>
                  </a:cubicBezTo>
                  <a:cubicBezTo>
                    <a:pt x="157" y="54"/>
                    <a:pt x="159" y="54"/>
                    <a:pt x="161" y="54"/>
                  </a:cubicBezTo>
                  <a:cubicBezTo>
                    <a:pt x="165" y="55"/>
                    <a:pt x="165" y="55"/>
                    <a:pt x="165" y="55"/>
                  </a:cubicBezTo>
                  <a:cubicBezTo>
                    <a:pt x="167" y="55"/>
                    <a:pt x="169" y="55"/>
                    <a:pt x="171" y="55"/>
                  </a:cubicBezTo>
                  <a:cubicBezTo>
                    <a:pt x="174" y="55"/>
                    <a:pt x="176" y="54"/>
                    <a:pt x="178" y="54"/>
                  </a:cubicBezTo>
                  <a:cubicBezTo>
                    <a:pt x="179" y="53"/>
                    <a:pt x="181" y="51"/>
                    <a:pt x="182" y="49"/>
                  </a:cubicBezTo>
                  <a:cubicBezTo>
                    <a:pt x="183" y="47"/>
                    <a:pt x="184" y="44"/>
                    <a:pt x="184" y="42"/>
                  </a:cubicBezTo>
                  <a:cubicBezTo>
                    <a:pt x="184" y="42"/>
                    <a:pt x="184" y="41"/>
                    <a:pt x="184" y="41"/>
                  </a:cubicBezTo>
                  <a:cubicBezTo>
                    <a:pt x="184" y="41"/>
                    <a:pt x="183" y="41"/>
                    <a:pt x="183" y="41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79" y="48"/>
                    <a:pt x="172" y="51"/>
                    <a:pt x="162" y="51"/>
                  </a:cubicBezTo>
                  <a:cubicBezTo>
                    <a:pt x="161" y="51"/>
                    <a:pt x="160" y="51"/>
                    <a:pt x="159" y="50"/>
                  </a:cubicBezTo>
                  <a:cubicBezTo>
                    <a:pt x="159" y="50"/>
                    <a:pt x="158" y="49"/>
                    <a:pt x="158" y="48"/>
                  </a:cubicBezTo>
                  <a:cubicBezTo>
                    <a:pt x="157" y="46"/>
                    <a:pt x="157" y="44"/>
                    <a:pt x="157" y="40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57" y="34"/>
                    <a:pt x="157" y="32"/>
                    <a:pt x="157" y="30"/>
                  </a:cubicBezTo>
                  <a:cubicBezTo>
                    <a:pt x="157" y="29"/>
                    <a:pt x="157" y="28"/>
                    <a:pt x="158" y="28"/>
                  </a:cubicBezTo>
                  <a:cubicBezTo>
                    <a:pt x="158" y="28"/>
                    <a:pt x="159" y="28"/>
                    <a:pt x="160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6" y="28"/>
                    <a:pt x="168" y="28"/>
                    <a:pt x="169" y="28"/>
                  </a:cubicBezTo>
                  <a:cubicBezTo>
                    <a:pt x="170" y="28"/>
                    <a:pt x="170" y="28"/>
                    <a:pt x="171" y="29"/>
                  </a:cubicBezTo>
                  <a:cubicBezTo>
                    <a:pt x="172" y="30"/>
                    <a:pt x="173" y="32"/>
                    <a:pt x="173" y="34"/>
                  </a:cubicBezTo>
                  <a:cubicBezTo>
                    <a:pt x="174" y="35"/>
                    <a:pt x="174" y="36"/>
                    <a:pt x="175" y="36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1"/>
                    <a:pt x="175" y="29"/>
                    <a:pt x="175" y="27"/>
                  </a:cubicBezTo>
                  <a:cubicBezTo>
                    <a:pt x="175" y="24"/>
                    <a:pt x="175" y="22"/>
                    <a:pt x="175" y="21"/>
                  </a:cubicBezTo>
                  <a:cubicBezTo>
                    <a:pt x="175" y="21"/>
                    <a:pt x="175" y="20"/>
                    <a:pt x="175" y="20"/>
                  </a:cubicBezTo>
                  <a:cubicBezTo>
                    <a:pt x="175" y="19"/>
                    <a:pt x="175" y="18"/>
                    <a:pt x="175" y="18"/>
                  </a:cubicBezTo>
                  <a:cubicBezTo>
                    <a:pt x="175" y="17"/>
                    <a:pt x="175" y="17"/>
                    <a:pt x="174" y="17"/>
                  </a:cubicBezTo>
                  <a:cubicBezTo>
                    <a:pt x="174" y="17"/>
                    <a:pt x="173" y="17"/>
                    <a:pt x="173" y="18"/>
                  </a:cubicBezTo>
                  <a:cubicBezTo>
                    <a:pt x="172" y="20"/>
                    <a:pt x="172" y="20"/>
                    <a:pt x="172" y="20"/>
                  </a:cubicBezTo>
                  <a:cubicBezTo>
                    <a:pt x="171" y="22"/>
                    <a:pt x="169" y="24"/>
                    <a:pt x="166" y="24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59" y="24"/>
                    <a:pt x="158" y="24"/>
                    <a:pt x="157" y="23"/>
                  </a:cubicBezTo>
                  <a:cubicBezTo>
                    <a:pt x="157" y="22"/>
                    <a:pt x="157" y="21"/>
                    <a:pt x="157" y="18"/>
                  </a:cubicBezTo>
                  <a:cubicBezTo>
                    <a:pt x="157" y="10"/>
                    <a:pt x="157" y="10"/>
                    <a:pt x="157" y="10"/>
                  </a:cubicBezTo>
                  <a:cubicBezTo>
                    <a:pt x="157" y="8"/>
                    <a:pt x="157" y="8"/>
                    <a:pt x="157" y="8"/>
                  </a:cubicBezTo>
                  <a:close/>
                  <a:moveTo>
                    <a:pt x="270" y="2"/>
                  </a:moveTo>
                  <a:cubicBezTo>
                    <a:pt x="270" y="2"/>
                    <a:pt x="271" y="3"/>
                    <a:pt x="272" y="3"/>
                  </a:cubicBezTo>
                  <a:cubicBezTo>
                    <a:pt x="274" y="3"/>
                    <a:pt x="276" y="3"/>
                    <a:pt x="277" y="5"/>
                  </a:cubicBezTo>
                  <a:cubicBezTo>
                    <a:pt x="279" y="6"/>
                    <a:pt x="279" y="8"/>
                    <a:pt x="280" y="10"/>
                  </a:cubicBezTo>
                  <a:cubicBezTo>
                    <a:pt x="280" y="18"/>
                    <a:pt x="280" y="18"/>
                    <a:pt x="280" y="18"/>
                  </a:cubicBezTo>
                  <a:cubicBezTo>
                    <a:pt x="280" y="21"/>
                    <a:pt x="280" y="21"/>
                    <a:pt x="280" y="21"/>
                  </a:cubicBezTo>
                  <a:cubicBezTo>
                    <a:pt x="280" y="29"/>
                    <a:pt x="279" y="34"/>
                    <a:pt x="278" y="38"/>
                  </a:cubicBezTo>
                  <a:cubicBezTo>
                    <a:pt x="278" y="42"/>
                    <a:pt x="276" y="45"/>
                    <a:pt x="274" y="47"/>
                  </a:cubicBezTo>
                  <a:cubicBezTo>
                    <a:pt x="271" y="50"/>
                    <a:pt x="267" y="51"/>
                    <a:pt x="262" y="51"/>
                  </a:cubicBezTo>
                  <a:cubicBezTo>
                    <a:pt x="257" y="51"/>
                    <a:pt x="253" y="50"/>
                    <a:pt x="250" y="47"/>
                  </a:cubicBezTo>
                  <a:cubicBezTo>
                    <a:pt x="248" y="45"/>
                    <a:pt x="246" y="43"/>
                    <a:pt x="246" y="40"/>
                  </a:cubicBezTo>
                  <a:cubicBezTo>
                    <a:pt x="245" y="37"/>
                    <a:pt x="245" y="33"/>
                    <a:pt x="245" y="27"/>
                  </a:cubicBezTo>
                  <a:cubicBezTo>
                    <a:pt x="245" y="20"/>
                    <a:pt x="245" y="20"/>
                    <a:pt x="245" y="2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7"/>
                    <a:pt x="246" y="6"/>
                    <a:pt x="246" y="5"/>
                  </a:cubicBezTo>
                  <a:cubicBezTo>
                    <a:pt x="247" y="4"/>
                    <a:pt x="248" y="3"/>
                    <a:pt x="249" y="3"/>
                  </a:cubicBezTo>
                  <a:cubicBezTo>
                    <a:pt x="250" y="3"/>
                    <a:pt x="251" y="3"/>
                    <a:pt x="251" y="3"/>
                  </a:cubicBezTo>
                  <a:cubicBezTo>
                    <a:pt x="251" y="2"/>
                    <a:pt x="251" y="2"/>
                    <a:pt x="251" y="2"/>
                  </a:cubicBezTo>
                  <a:cubicBezTo>
                    <a:pt x="251" y="1"/>
                    <a:pt x="251" y="1"/>
                    <a:pt x="249" y="1"/>
                  </a:cubicBezTo>
                  <a:cubicBezTo>
                    <a:pt x="249" y="1"/>
                    <a:pt x="248" y="1"/>
                    <a:pt x="247" y="1"/>
                  </a:cubicBezTo>
                  <a:cubicBezTo>
                    <a:pt x="244" y="1"/>
                    <a:pt x="241" y="1"/>
                    <a:pt x="238" y="1"/>
                  </a:cubicBezTo>
                  <a:cubicBezTo>
                    <a:pt x="236" y="1"/>
                    <a:pt x="234" y="1"/>
                    <a:pt x="231" y="1"/>
                  </a:cubicBezTo>
                  <a:cubicBezTo>
                    <a:pt x="230" y="1"/>
                    <a:pt x="229" y="1"/>
                    <a:pt x="229" y="1"/>
                  </a:cubicBezTo>
                  <a:cubicBezTo>
                    <a:pt x="228" y="1"/>
                    <a:pt x="228" y="1"/>
                    <a:pt x="228" y="2"/>
                  </a:cubicBezTo>
                  <a:cubicBezTo>
                    <a:pt x="228" y="2"/>
                    <a:pt x="228" y="3"/>
                    <a:pt x="229" y="3"/>
                  </a:cubicBezTo>
                  <a:cubicBezTo>
                    <a:pt x="231" y="3"/>
                    <a:pt x="232" y="3"/>
                    <a:pt x="233" y="4"/>
                  </a:cubicBezTo>
                  <a:cubicBezTo>
                    <a:pt x="235" y="5"/>
                    <a:pt x="235" y="5"/>
                    <a:pt x="236" y="6"/>
                  </a:cubicBezTo>
                  <a:cubicBezTo>
                    <a:pt x="236" y="7"/>
                    <a:pt x="236" y="8"/>
                    <a:pt x="236" y="10"/>
                  </a:cubicBezTo>
                  <a:cubicBezTo>
                    <a:pt x="236" y="17"/>
                    <a:pt x="236" y="17"/>
                    <a:pt x="236" y="17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41"/>
                    <a:pt x="238" y="48"/>
                    <a:pt x="243" y="51"/>
                  </a:cubicBezTo>
                  <a:cubicBezTo>
                    <a:pt x="247" y="54"/>
                    <a:pt x="252" y="55"/>
                    <a:pt x="259" y="55"/>
                  </a:cubicBezTo>
                  <a:cubicBezTo>
                    <a:pt x="268" y="55"/>
                    <a:pt x="275" y="52"/>
                    <a:pt x="279" y="46"/>
                  </a:cubicBezTo>
                  <a:cubicBezTo>
                    <a:pt x="280" y="44"/>
                    <a:pt x="281" y="40"/>
                    <a:pt x="282" y="36"/>
                  </a:cubicBezTo>
                  <a:cubicBezTo>
                    <a:pt x="283" y="31"/>
                    <a:pt x="283" y="25"/>
                    <a:pt x="283" y="17"/>
                  </a:cubicBezTo>
                  <a:cubicBezTo>
                    <a:pt x="283" y="13"/>
                    <a:pt x="283" y="13"/>
                    <a:pt x="283" y="13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5"/>
                    <a:pt x="284" y="3"/>
                    <a:pt x="286" y="3"/>
                  </a:cubicBezTo>
                  <a:cubicBezTo>
                    <a:pt x="288" y="3"/>
                    <a:pt x="288" y="3"/>
                    <a:pt x="288" y="3"/>
                  </a:cubicBezTo>
                  <a:cubicBezTo>
                    <a:pt x="288" y="2"/>
                    <a:pt x="289" y="2"/>
                    <a:pt x="289" y="2"/>
                  </a:cubicBezTo>
                  <a:cubicBezTo>
                    <a:pt x="289" y="1"/>
                    <a:pt x="288" y="1"/>
                    <a:pt x="288" y="1"/>
                  </a:cubicBezTo>
                  <a:cubicBezTo>
                    <a:pt x="287" y="1"/>
                    <a:pt x="287" y="1"/>
                    <a:pt x="286" y="1"/>
                  </a:cubicBezTo>
                  <a:cubicBezTo>
                    <a:pt x="285" y="1"/>
                    <a:pt x="284" y="1"/>
                    <a:pt x="283" y="1"/>
                  </a:cubicBezTo>
                  <a:cubicBezTo>
                    <a:pt x="279" y="1"/>
                    <a:pt x="279" y="1"/>
                    <a:pt x="279" y="1"/>
                  </a:cubicBezTo>
                  <a:cubicBezTo>
                    <a:pt x="275" y="1"/>
                    <a:pt x="275" y="1"/>
                    <a:pt x="275" y="1"/>
                  </a:cubicBezTo>
                  <a:cubicBezTo>
                    <a:pt x="273" y="1"/>
                    <a:pt x="272" y="1"/>
                    <a:pt x="272" y="1"/>
                  </a:cubicBezTo>
                  <a:cubicBezTo>
                    <a:pt x="272" y="1"/>
                    <a:pt x="271" y="1"/>
                    <a:pt x="271" y="1"/>
                  </a:cubicBezTo>
                  <a:cubicBezTo>
                    <a:pt x="271" y="1"/>
                    <a:pt x="270" y="1"/>
                    <a:pt x="270" y="2"/>
                  </a:cubicBezTo>
                  <a:cubicBezTo>
                    <a:pt x="270" y="2"/>
                    <a:pt x="270" y="2"/>
                    <a:pt x="270" y="2"/>
                  </a:cubicBezTo>
                  <a:close/>
                  <a:moveTo>
                    <a:pt x="325" y="8"/>
                  </a:moveTo>
                  <a:cubicBezTo>
                    <a:pt x="322" y="4"/>
                    <a:pt x="322" y="4"/>
                    <a:pt x="322" y="4"/>
                  </a:cubicBezTo>
                  <a:cubicBezTo>
                    <a:pt x="321" y="3"/>
                    <a:pt x="320" y="2"/>
                    <a:pt x="320" y="1"/>
                  </a:cubicBezTo>
                  <a:cubicBezTo>
                    <a:pt x="319" y="1"/>
                    <a:pt x="318" y="1"/>
                    <a:pt x="318" y="1"/>
                  </a:cubicBezTo>
                  <a:cubicBezTo>
                    <a:pt x="317" y="1"/>
                    <a:pt x="316" y="1"/>
                    <a:pt x="315" y="1"/>
                  </a:cubicBezTo>
                  <a:cubicBezTo>
                    <a:pt x="313" y="1"/>
                    <a:pt x="311" y="1"/>
                    <a:pt x="309" y="1"/>
                  </a:cubicBezTo>
                  <a:cubicBezTo>
                    <a:pt x="307" y="1"/>
                    <a:pt x="307" y="1"/>
                    <a:pt x="307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4" y="1"/>
                    <a:pt x="303" y="1"/>
                    <a:pt x="303" y="2"/>
                  </a:cubicBezTo>
                  <a:cubicBezTo>
                    <a:pt x="303" y="3"/>
                    <a:pt x="304" y="3"/>
                    <a:pt x="305" y="3"/>
                  </a:cubicBezTo>
                  <a:cubicBezTo>
                    <a:pt x="310" y="4"/>
                    <a:pt x="313" y="8"/>
                    <a:pt x="313" y="16"/>
                  </a:cubicBezTo>
                  <a:cubicBezTo>
                    <a:pt x="313" y="33"/>
                    <a:pt x="313" y="33"/>
                    <a:pt x="313" y="33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3" y="45"/>
                    <a:pt x="313" y="47"/>
                    <a:pt x="312" y="49"/>
                  </a:cubicBezTo>
                  <a:cubicBezTo>
                    <a:pt x="311" y="51"/>
                    <a:pt x="310" y="52"/>
                    <a:pt x="308" y="52"/>
                  </a:cubicBezTo>
                  <a:cubicBezTo>
                    <a:pt x="307" y="53"/>
                    <a:pt x="307" y="53"/>
                    <a:pt x="307" y="54"/>
                  </a:cubicBezTo>
                  <a:cubicBezTo>
                    <a:pt x="307" y="54"/>
                    <a:pt x="307" y="55"/>
                    <a:pt x="308" y="55"/>
                  </a:cubicBezTo>
                  <a:cubicBezTo>
                    <a:pt x="308" y="55"/>
                    <a:pt x="309" y="54"/>
                    <a:pt x="310" y="54"/>
                  </a:cubicBezTo>
                  <a:cubicBezTo>
                    <a:pt x="312" y="54"/>
                    <a:pt x="314" y="54"/>
                    <a:pt x="317" y="54"/>
                  </a:cubicBezTo>
                  <a:cubicBezTo>
                    <a:pt x="319" y="54"/>
                    <a:pt x="322" y="54"/>
                    <a:pt x="324" y="54"/>
                  </a:cubicBezTo>
                  <a:cubicBezTo>
                    <a:pt x="325" y="54"/>
                    <a:pt x="325" y="54"/>
                    <a:pt x="325" y="54"/>
                  </a:cubicBezTo>
                  <a:cubicBezTo>
                    <a:pt x="326" y="54"/>
                    <a:pt x="327" y="54"/>
                    <a:pt x="327" y="53"/>
                  </a:cubicBezTo>
                  <a:cubicBezTo>
                    <a:pt x="327" y="53"/>
                    <a:pt x="326" y="52"/>
                    <a:pt x="325" y="52"/>
                  </a:cubicBezTo>
                  <a:cubicBezTo>
                    <a:pt x="321" y="52"/>
                    <a:pt x="319" y="50"/>
                    <a:pt x="318" y="47"/>
                  </a:cubicBezTo>
                  <a:cubicBezTo>
                    <a:pt x="317" y="45"/>
                    <a:pt x="317" y="39"/>
                    <a:pt x="317" y="31"/>
                  </a:cubicBezTo>
                  <a:cubicBezTo>
                    <a:pt x="317" y="16"/>
                    <a:pt x="317" y="16"/>
                    <a:pt x="317" y="16"/>
                  </a:cubicBezTo>
                  <a:cubicBezTo>
                    <a:pt x="317" y="15"/>
                    <a:pt x="317" y="15"/>
                    <a:pt x="317" y="15"/>
                  </a:cubicBezTo>
                  <a:cubicBezTo>
                    <a:pt x="317" y="14"/>
                    <a:pt x="317" y="13"/>
                    <a:pt x="318" y="13"/>
                  </a:cubicBezTo>
                  <a:cubicBezTo>
                    <a:pt x="318" y="13"/>
                    <a:pt x="318" y="14"/>
                    <a:pt x="319" y="14"/>
                  </a:cubicBezTo>
                  <a:cubicBezTo>
                    <a:pt x="354" y="54"/>
                    <a:pt x="354" y="54"/>
                    <a:pt x="354" y="54"/>
                  </a:cubicBezTo>
                  <a:cubicBezTo>
                    <a:pt x="355" y="54"/>
                    <a:pt x="355" y="54"/>
                    <a:pt x="356" y="54"/>
                  </a:cubicBezTo>
                  <a:cubicBezTo>
                    <a:pt x="356" y="54"/>
                    <a:pt x="356" y="54"/>
                    <a:pt x="356" y="53"/>
                  </a:cubicBezTo>
                  <a:cubicBezTo>
                    <a:pt x="356" y="49"/>
                    <a:pt x="356" y="49"/>
                    <a:pt x="356" y="49"/>
                  </a:cubicBezTo>
                  <a:cubicBezTo>
                    <a:pt x="356" y="46"/>
                    <a:pt x="356" y="46"/>
                    <a:pt x="356" y="46"/>
                  </a:cubicBezTo>
                  <a:cubicBezTo>
                    <a:pt x="356" y="41"/>
                    <a:pt x="356" y="41"/>
                    <a:pt x="356" y="41"/>
                  </a:cubicBezTo>
                  <a:cubicBezTo>
                    <a:pt x="356" y="38"/>
                    <a:pt x="356" y="38"/>
                    <a:pt x="356" y="38"/>
                  </a:cubicBezTo>
                  <a:cubicBezTo>
                    <a:pt x="357" y="14"/>
                    <a:pt x="357" y="14"/>
                    <a:pt x="357" y="14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7" y="6"/>
                    <a:pt x="359" y="3"/>
                    <a:pt x="362" y="3"/>
                  </a:cubicBezTo>
                  <a:cubicBezTo>
                    <a:pt x="363" y="3"/>
                    <a:pt x="363" y="2"/>
                    <a:pt x="363" y="2"/>
                  </a:cubicBezTo>
                  <a:cubicBezTo>
                    <a:pt x="363" y="1"/>
                    <a:pt x="363" y="1"/>
                    <a:pt x="362" y="1"/>
                  </a:cubicBezTo>
                  <a:cubicBezTo>
                    <a:pt x="362" y="1"/>
                    <a:pt x="361" y="1"/>
                    <a:pt x="361" y="1"/>
                  </a:cubicBezTo>
                  <a:cubicBezTo>
                    <a:pt x="357" y="1"/>
                    <a:pt x="354" y="1"/>
                    <a:pt x="352" y="1"/>
                  </a:cubicBezTo>
                  <a:cubicBezTo>
                    <a:pt x="351" y="1"/>
                    <a:pt x="350" y="1"/>
                    <a:pt x="349" y="1"/>
                  </a:cubicBezTo>
                  <a:cubicBezTo>
                    <a:pt x="347" y="1"/>
                    <a:pt x="345" y="1"/>
                    <a:pt x="344" y="1"/>
                  </a:cubicBezTo>
                  <a:cubicBezTo>
                    <a:pt x="344" y="1"/>
                    <a:pt x="343" y="1"/>
                    <a:pt x="343" y="2"/>
                  </a:cubicBezTo>
                  <a:cubicBezTo>
                    <a:pt x="343" y="2"/>
                    <a:pt x="344" y="3"/>
                    <a:pt x="345" y="3"/>
                  </a:cubicBezTo>
                  <a:cubicBezTo>
                    <a:pt x="348" y="3"/>
                    <a:pt x="351" y="4"/>
                    <a:pt x="352" y="6"/>
                  </a:cubicBezTo>
                  <a:cubicBezTo>
                    <a:pt x="353" y="8"/>
                    <a:pt x="354" y="13"/>
                    <a:pt x="354" y="19"/>
                  </a:cubicBezTo>
                  <a:cubicBezTo>
                    <a:pt x="354" y="24"/>
                    <a:pt x="354" y="29"/>
                    <a:pt x="353" y="35"/>
                  </a:cubicBezTo>
                  <a:cubicBezTo>
                    <a:pt x="353" y="37"/>
                    <a:pt x="353" y="37"/>
                    <a:pt x="352" y="37"/>
                  </a:cubicBezTo>
                  <a:cubicBezTo>
                    <a:pt x="352" y="37"/>
                    <a:pt x="351" y="36"/>
                    <a:pt x="349" y="34"/>
                  </a:cubicBezTo>
                  <a:cubicBezTo>
                    <a:pt x="348" y="33"/>
                    <a:pt x="348" y="33"/>
                    <a:pt x="348" y="33"/>
                  </a:cubicBezTo>
                  <a:cubicBezTo>
                    <a:pt x="327" y="10"/>
                    <a:pt x="327" y="10"/>
                    <a:pt x="327" y="10"/>
                  </a:cubicBezTo>
                  <a:cubicBezTo>
                    <a:pt x="327" y="10"/>
                    <a:pt x="326" y="9"/>
                    <a:pt x="325" y="8"/>
                  </a:cubicBezTo>
                  <a:cubicBezTo>
                    <a:pt x="325" y="8"/>
                    <a:pt x="325" y="8"/>
                    <a:pt x="325" y="8"/>
                  </a:cubicBezTo>
                  <a:close/>
                  <a:moveTo>
                    <a:pt x="396" y="9"/>
                  </a:moveTo>
                  <a:cubicBezTo>
                    <a:pt x="396" y="7"/>
                    <a:pt x="396" y="5"/>
                    <a:pt x="397" y="5"/>
                  </a:cubicBezTo>
                  <a:cubicBezTo>
                    <a:pt x="397" y="4"/>
                    <a:pt x="398" y="3"/>
                    <a:pt x="400" y="3"/>
                  </a:cubicBezTo>
                  <a:cubicBezTo>
                    <a:pt x="401" y="3"/>
                    <a:pt x="401" y="3"/>
                    <a:pt x="401" y="3"/>
                  </a:cubicBezTo>
                  <a:cubicBezTo>
                    <a:pt x="401" y="3"/>
                    <a:pt x="401" y="2"/>
                    <a:pt x="401" y="2"/>
                  </a:cubicBezTo>
                  <a:cubicBezTo>
                    <a:pt x="401" y="1"/>
                    <a:pt x="401" y="1"/>
                    <a:pt x="400" y="1"/>
                  </a:cubicBezTo>
                  <a:cubicBezTo>
                    <a:pt x="399" y="1"/>
                    <a:pt x="397" y="1"/>
                    <a:pt x="394" y="1"/>
                  </a:cubicBezTo>
                  <a:cubicBezTo>
                    <a:pt x="391" y="1"/>
                    <a:pt x="391" y="1"/>
                    <a:pt x="391" y="1"/>
                  </a:cubicBezTo>
                  <a:cubicBezTo>
                    <a:pt x="389" y="1"/>
                    <a:pt x="387" y="2"/>
                    <a:pt x="386" y="2"/>
                  </a:cubicBezTo>
                  <a:cubicBezTo>
                    <a:pt x="383" y="2"/>
                    <a:pt x="382" y="1"/>
                    <a:pt x="381" y="1"/>
                  </a:cubicBezTo>
                  <a:cubicBezTo>
                    <a:pt x="380" y="1"/>
                    <a:pt x="379" y="1"/>
                    <a:pt x="379" y="1"/>
                  </a:cubicBezTo>
                  <a:cubicBezTo>
                    <a:pt x="378" y="1"/>
                    <a:pt x="378" y="1"/>
                    <a:pt x="378" y="2"/>
                  </a:cubicBezTo>
                  <a:cubicBezTo>
                    <a:pt x="378" y="2"/>
                    <a:pt x="378" y="3"/>
                    <a:pt x="378" y="3"/>
                  </a:cubicBezTo>
                  <a:cubicBezTo>
                    <a:pt x="379" y="3"/>
                    <a:pt x="380" y="3"/>
                    <a:pt x="381" y="4"/>
                  </a:cubicBezTo>
                  <a:cubicBezTo>
                    <a:pt x="383" y="4"/>
                    <a:pt x="385" y="5"/>
                    <a:pt x="386" y="6"/>
                  </a:cubicBezTo>
                  <a:cubicBezTo>
                    <a:pt x="386" y="7"/>
                    <a:pt x="387" y="8"/>
                    <a:pt x="387" y="11"/>
                  </a:cubicBezTo>
                  <a:cubicBezTo>
                    <a:pt x="387" y="42"/>
                    <a:pt x="387" y="42"/>
                    <a:pt x="387" y="42"/>
                  </a:cubicBezTo>
                  <a:cubicBezTo>
                    <a:pt x="387" y="45"/>
                    <a:pt x="387" y="45"/>
                    <a:pt x="387" y="45"/>
                  </a:cubicBezTo>
                  <a:cubicBezTo>
                    <a:pt x="387" y="47"/>
                    <a:pt x="386" y="49"/>
                    <a:pt x="386" y="50"/>
                  </a:cubicBezTo>
                  <a:cubicBezTo>
                    <a:pt x="385" y="51"/>
                    <a:pt x="384" y="52"/>
                    <a:pt x="382" y="52"/>
                  </a:cubicBezTo>
                  <a:cubicBezTo>
                    <a:pt x="381" y="53"/>
                    <a:pt x="381" y="53"/>
                    <a:pt x="381" y="53"/>
                  </a:cubicBezTo>
                  <a:cubicBezTo>
                    <a:pt x="381" y="54"/>
                    <a:pt x="381" y="54"/>
                    <a:pt x="381" y="54"/>
                  </a:cubicBezTo>
                  <a:cubicBezTo>
                    <a:pt x="381" y="54"/>
                    <a:pt x="382" y="54"/>
                    <a:pt x="382" y="54"/>
                  </a:cubicBezTo>
                  <a:cubicBezTo>
                    <a:pt x="383" y="54"/>
                    <a:pt x="384" y="54"/>
                    <a:pt x="385" y="54"/>
                  </a:cubicBezTo>
                  <a:cubicBezTo>
                    <a:pt x="386" y="54"/>
                    <a:pt x="389" y="54"/>
                    <a:pt x="391" y="54"/>
                  </a:cubicBezTo>
                  <a:cubicBezTo>
                    <a:pt x="393" y="54"/>
                    <a:pt x="396" y="54"/>
                    <a:pt x="399" y="54"/>
                  </a:cubicBezTo>
                  <a:cubicBezTo>
                    <a:pt x="401" y="54"/>
                    <a:pt x="402" y="54"/>
                    <a:pt x="402" y="54"/>
                  </a:cubicBezTo>
                  <a:cubicBezTo>
                    <a:pt x="404" y="54"/>
                    <a:pt x="405" y="54"/>
                    <a:pt x="405" y="53"/>
                  </a:cubicBezTo>
                  <a:cubicBezTo>
                    <a:pt x="405" y="53"/>
                    <a:pt x="404" y="52"/>
                    <a:pt x="403" y="52"/>
                  </a:cubicBezTo>
                  <a:cubicBezTo>
                    <a:pt x="401" y="52"/>
                    <a:pt x="400" y="52"/>
                    <a:pt x="398" y="51"/>
                  </a:cubicBezTo>
                  <a:cubicBezTo>
                    <a:pt x="397" y="49"/>
                    <a:pt x="396" y="48"/>
                    <a:pt x="396" y="46"/>
                  </a:cubicBezTo>
                  <a:cubicBezTo>
                    <a:pt x="396" y="42"/>
                    <a:pt x="396" y="42"/>
                    <a:pt x="396" y="42"/>
                  </a:cubicBezTo>
                  <a:cubicBezTo>
                    <a:pt x="396" y="9"/>
                    <a:pt x="396" y="9"/>
                    <a:pt x="396" y="9"/>
                  </a:cubicBezTo>
                  <a:close/>
                  <a:moveTo>
                    <a:pt x="434" y="6"/>
                  </a:moveTo>
                  <a:cubicBezTo>
                    <a:pt x="434" y="4"/>
                    <a:pt x="435" y="3"/>
                    <a:pt x="437" y="3"/>
                  </a:cubicBezTo>
                  <a:cubicBezTo>
                    <a:pt x="438" y="3"/>
                    <a:pt x="438" y="2"/>
                    <a:pt x="438" y="2"/>
                  </a:cubicBezTo>
                  <a:cubicBezTo>
                    <a:pt x="438" y="1"/>
                    <a:pt x="438" y="1"/>
                    <a:pt x="437" y="1"/>
                  </a:cubicBezTo>
                  <a:cubicBezTo>
                    <a:pt x="437" y="1"/>
                    <a:pt x="436" y="1"/>
                    <a:pt x="434" y="1"/>
                  </a:cubicBezTo>
                  <a:cubicBezTo>
                    <a:pt x="430" y="1"/>
                    <a:pt x="430" y="1"/>
                    <a:pt x="430" y="1"/>
                  </a:cubicBezTo>
                  <a:cubicBezTo>
                    <a:pt x="423" y="1"/>
                    <a:pt x="423" y="1"/>
                    <a:pt x="423" y="1"/>
                  </a:cubicBezTo>
                  <a:cubicBezTo>
                    <a:pt x="422" y="1"/>
                    <a:pt x="420" y="1"/>
                    <a:pt x="419" y="1"/>
                  </a:cubicBezTo>
                  <a:cubicBezTo>
                    <a:pt x="418" y="1"/>
                    <a:pt x="418" y="1"/>
                    <a:pt x="418" y="1"/>
                  </a:cubicBezTo>
                  <a:cubicBezTo>
                    <a:pt x="417" y="1"/>
                    <a:pt x="417" y="1"/>
                    <a:pt x="417" y="2"/>
                  </a:cubicBezTo>
                  <a:cubicBezTo>
                    <a:pt x="417" y="2"/>
                    <a:pt x="417" y="3"/>
                    <a:pt x="418" y="3"/>
                  </a:cubicBezTo>
                  <a:cubicBezTo>
                    <a:pt x="420" y="3"/>
                    <a:pt x="421" y="4"/>
                    <a:pt x="422" y="6"/>
                  </a:cubicBezTo>
                  <a:cubicBezTo>
                    <a:pt x="423" y="7"/>
                    <a:pt x="425" y="10"/>
                    <a:pt x="427" y="15"/>
                  </a:cubicBezTo>
                  <a:cubicBezTo>
                    <a:pt x="428" y="19"/>
                    <a:pt x="430" y="24"/>
                    <a:pt x="432" y="29"/>
                  </a:cubicBezTo>
                  <a:cubicBezTo>
                    <a:pt x="442" y="50"/>
                    <a:pt x="442" y="50"/>
                    <a:pt x="442" y="50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3" y="54"/>
                    <a:pt x="443" y="54"/>
                    <a:pt x="443" y="54"/>
                  </a:cubicBezTo>
                  <a:cubicBezTo>
                    <a:pt x="444" y="55"/>
                    <a:pt x="444" y="55"/>
                    <a:pt x="445" y="55"/>
                  </a:cubicBezTo>
                  <a:cubicBezTo>
                    <a:pt x="445" y="55"/>
                    <a:pt x="446" y="55"/>
                    <a:pt x="446" y="53"/>
                  </a:cubicBezTo>
                  <a:cubicBezTo>
                    <a:pt x="447" y="53"/>
                    <a:pt x="447" y="51"/>
                    <a:pt x="449" y="48"/>
                  </a:cubicBezTo>
                  <a:cubicBezTo>
                    <a:pt x="449" y="48"/>
                    <a:pt x="450" y="46"/>
                    <a:pt x="452" y="41"/>
                  </a:cubicBezTo>
                  <a:cubicBezTo>
                    <a:pt x="459" y="26"/>
                    <a:pt x="459" y="26"/>
                    <a:pt x="459" y="26"/>
                  </a:cubicBezTo>
                  <a:cubicBezTo>
                    <a:pt x="465" y="13"/>
                    <a:pt x="465" y="13"/>
                    <a:pt x="465" y="13"/>
                  </a:cubicBezTo>
                  <a:cubicBezTo>
                    <a:pt x="466" y="9"/>
                    <a:pt x="468" y="6"/>
                    <a:pt x="469" y="5"/>
                  </a:cubicBezTo>
                  <a:cubicBezTo>
                    <a:pt x="470" y="4"/>
                    <a:pt x="471" y="3"/>
                    <a:pt x="472" y="3"/>
                  </a:cubicBezTo>
                  <a:cubicBezTo>
                    <a:pt x="473" y="2"/>
                    <a:pt x="474" y="2"/>
                    <a:pt x="474" y="1"/>
                  </a:cubicBezTo>
                  <a:cubicBezTo>
                    <a:pt x="474" y="1"/>
                    <a:pt x="473" y="0"/>
                    <a:pt x="473" y="0"/>
                  </a:cubicBezTo>
                  <a:cubicBezTo>
                    <a:pt x="473" y="0"/>
                    <a:pt x="472" y="1"/>
                    <a:pt x="471" y="1"/>
                  </a:cubicBezTo>
                  <a:cubicBezTo>
                    <a:pt x="470" y="1"/>
                    <a:pt x="468" y="1"/>
                    <a:pt x="465" y="1"/>
                  </a:cubicBezTo>
                  <a:cubicBezTo>
                    <a:pt x="464" y="1"/>
                    <a:pt x="463" y="1"/>
                    <a:pt x="461" y="1"/>
                  </a:cubicBezTo>
                  <a:cubicBezTo>
                    <a:pt x="457" y="1"/>
                    <a:pt x="457" y="1"/>
                    <a:pt x="457" y="1"/>
                  </a:cubicBezTo>
                  <a:cubicBezTo>
                    <a:pt x="456" y="1"/>
                    <a:pt x="455" y="1"/>
                    <a:pt x="455" y="1"/>
                  </a:cubicBezTo>
                  <a:cubicBezTo>
                    <a:pt x="454" y="1"/>
                    <a:pt x="454" y="1"/>
                    <a:pt x="454" y="2"/>
                  </a:cubicBezTo>
                  <a:cubicBezTo>
                    <a:pt x="454" y="2"/>
                    <a:pt x="455" y="2"/>
                    <a:pt x="455" y="3"/>
                  </a:cubicBezTo>
                  <a:cubicBezTo>
                    <a:pt x="458" y="3"/>
                    <a:pt x="459" y="4"/>
                    <a:pt x="460" y="5"/>
                  </a:cubicBezTo>
                  <a:cubicBezTo>
                    <a:pt x="461" y="6"/>
                    <a:pt x="462" y="7"/>
                    <a:pt x="462" y="9"/>
                  </a:cubicBezTo>
                  <a:cubicBezTo>
                    <a:pt x="462" y="11"/>
                    <a:pt x="461" y="16"/>
                    <a:pt x="458" y="22"/>
                  </a:cubicBezTo>
                  <a:cubicBezTo>
                    <a:pt x="449" y="42"/>
                    <a:pt x="449" y="42"/>
                    <a:pt x="449" y="42"/>
                  </a:cubicBezTo>
                  <a:cubicBezTo>
                    <a:pt x="449" y="42"/>
                    <a:pt x="448" y="43"/>
                    <a:pt x="448" y="43"/>
                  </a:cubicBezTo>
                  <a:cubicBezTo>
                    <a:pt x="448" y="43"/>
                    <a:pt x="447" y="42"/>
                    <a:pt x="447" y="41"/>
                  </a:cubicBezTo>
                  <a:cubicBezTo>
                    <a:pt x="438" y="20"/>
                    <a:pt x="438" y="20"/>
                    <a:pt x="438" y="20"/>
                  </a:cubicBezTo>
                  <a:cubicBezTo>
                    <a:pt x="435" y="13"/>
                    <a:pt x="434" y="9"/>
                    <a:pt x="434" y="6"/>
                  </a:cubicBezTo>
                  <a:cubicBezTo>
                    <a:pt x="434" y="6"/>
                    <a:pt x="434" y="6"/>
                    <a:pt x="434" y="6"/>
                  </a:cubicBezTo>
                  <a:close/>
                  <a:moveTo>
                    <a:pt x="505" y="8"/>
                  </a:moveTo>
                  <a:cubicBezTo>
                    <a:pt x="505" y="6"/>
                    <a:pt x="505" y="5"/>
                    <a:pt x="507" y="4"/>
                  </a:cubicBezTo>
                  <a:cubicBezTo>
                    <a:pt x="509" y="4"/>
                    <a:pt x="509" y="4"/>
                    <a:pt x="509" y="4"/>
                  </a:cubicBezTo>
                  <a:cubicBezTo>
                    <a:pt x="514" y="4"/>
                    <a:pt x="514" y="4"/>
                    <a:pt x="514" y="4"/>
                  </a:cubicBezTo>
                  <a:cubicBezTo>
                    <a:pt x="518" y="4"/>
                    <a:pt x="521" y="5"/>
                    <a:pt x="523" y="6"/>
                  </a:cubicBezTo>
                  <a:cubicBezTo>
                    <a:pt x="525" y="7"/>
                    <a:pt x="526" y="9"/>
                    <a:pt x="526" y="11"/>
                  </a:cubicBezTo>
                  <a:cubicBezTo>
                    <a:pt x="526" y="13"/>
                    <a:pt x="526" y="13"/>
                    <a:pt x="527" y="13"/>
                  </a:cubicBezTo>
                  <a:cubicBezTo>
                    <a:pt x="528" y="13"/>
                    <a:pt x="528" y="12"/>
                    <a:pt x="528" y="10"/>
                  </a:cubicBezTo>
                  <a:cubicBezTo>
                    <a:pt x="528" y="9"/>
                    <a:pt x="528" y="8"/>
                    <a:pt x="528" y="5"/>
                  </a:cubicBezTo>
                  <a:cubicBezTo>
                    <a:pt x="528" y="4"/>
                    <a:pt x="528" y="3"/>
                    <a:pt x="528" y="2"/>
                  </a:cubicBezTo>
                  <a:cubicBezTo>
                    <a:pt x="528" y="1"/>
                    <a:pt x="527" y="1"/>
                    <a:pt x="527" y="1"/>
                  </a:cubicBezTo>
                  <a:cubicBezTo>
                    <a:pt x="527" y="1"/>
                    <a:pt x="526" y="1"/>
                    <a:pt x="526" y="1"/>
                  </a:cubicBezTo>
                  <a:cubicBezTo>
                    <a:pt x="524" y="1"/>
                    <a:pt x="519" y="1"/>
                    <a:pt x="510" y="1"/>
                  </a:cubicBezTo>
                  <a:cubicBezTo>
                    <a:pt x="496" y="1"/>
                    <a:pt x="496" y="1"/>
                    <a:pt x="496" y="1"/>
                  </a:cubicBezTo>
                  <a:cubicBezTo>
                    <a:pt x="492" y="1"/>
                    <a:pt x="492" y="1"/>
                    <a:pt x="492" y="1"/>
                  </a:cubicBezTo>
                  <a:cubicBezTo>
                    <a:pt x="491" y="1"/>
                    <a:pt x="490" y="1"/>
                    <a:pt x="490" y="1"/>
                  </a:cubicBezTo>
                  <a:cubicBezTo>
                    <a:pt x="489" y="1"/>
                    <a:pt x="489" y="1"/>
                    <a:pt x="489" y="1"/>
                  </a:cubicBezTo>
                  <a:cubicBezTo>
                    <a:pt x="488" y="1"/>
                    <a:pt x="487" y="1"/>
                    <a:pt x="487" y="2"/>
                  </a:cubicBezTo>
                  <a:cubicBezTo>
                    <a:pt x="487" y="2"/>
                    <a:pt x="488" y="3"/>
                    <a:pt x="489" y="3"/>
                  </a:cubicBezTo>
                  <a:cubicBezTo>
                    <a:pt x="491" y="3"/>
                    <a:pt x="493" y="4"/>
                    <a:pt x="494" y="5"/>
                  </a:cubicBezTo>
                  <a:cubicBezTo>
                    <a:pt x="495" y="6"/>
                    <a:pt x="496" y="8"/>
                    <a:pt x="496" y="11"/>
                  </a:cubicBezTo>
                  <a:cubicBezTo>
                    <a:pt x="496" y="42"/>
                    <a:pt x="496" y="42"/>
                    <a:pt x="496" y="42"/>
                  </a:cubicBezTo>
                  <a:cubicBezTo>
                    <a:pt x="496" y="44"/>
                    <a:pt x="496" y="46"/>
                    <a:pt x="495" y="47"/>
                  </a:cubicBezTo>
                  <a:cubicBezTo>
                    <a:pt x="495" y="49"/>
                    <a:pt x="495" y="50"/>
                    <a:pt x="494" y="51"/>
                  </a:cubicBezTo>
                  <a:cubicBezTo>
                    <a:pt x="494" y="51"/>
                    <a:pt x="493" y="52"/>
                    <a:pt x="491" y="52"/>
                  </a:cubicBezTo>
                  <a:cubicBezTo>
                    <a:pt x="491" y="53"/>
                    <a:pt x="490" y="53"/>
                    <a:pt x="490" y="54"/>
                  </a:cubicBezTo>
                  <a:cubicBezTo>
                    <a:pt x="490" y="54"/>
                    <a:pt x="491" y="54"/>
                    <a:pt x="491" y="54"/>
                  </a:cubicBezTo>
                  <a:cubicBezTo>
                    <a:pt x="492" y="54"/>
                    <a:pt x="493" y="54"/>
                    <a:pt x="494" y="54"/>
                  </a:cubicBezTo>
                  <a:cubicBezTo>
                    <a:pt x="497" y="54"/>
                    <a:pt x="500" y="54"/>
                    <a:pt x="502" y="54"/>
                  </a:cubicBezTo>
                  <a:cubicBezTo>
                    <a:pt x="505" y="54"/>
                    <a:pt x="507" y="54"/>
                    <a:pt x="509" y="54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15" y="55"/>
                    <a:pt x="517" y="55"/>
                    <a:pt x="519" y="55"/>
                  </a:cubicBezTo>
                  <a:cubicBezTo>
                    <a:pt x="522" y="55"/>
                    <a:pt x="524" y="54"/>
                    <a:pt x="526" y="54"/>
                  </a:cubicBezTo>
                  <a:cubicBezTo>
                    <a:pt x="527" y="53"/>
                    <a:pt x="529" y="51"/>
                    <a:pt x="530" y="49"/>
                  </a:cubicBezTo>
                  <a:cubicBezTo>
                    <a:pt x="531" y="47"/>
                    <a:pt x="532" y="44"/>
                    <a:pt x="532" y="42"/>
                  </a:cubicBezTo>
                  <a:cubicBezTo>
                    <a:pt x="532" y="42"/>
                    <a:pt x="532" y="41"/>
                    <a:pt x="532" y="41"/>
                  </a:cubicBezTo>
                  <a:cubicBezTo>
                    <a:pt x="532" y="41"/>
                    <a:pt x="531" y="41"/>
                    <a:pt x="531" y="41"/>
                  </a:cubicBezTo>
                  <a:cubicBezTo>
                    <a:pt x="531" y="41"/>
                    <a:pt x="531" y="41"/>
                    <a:pt x="531" y="41"/>
                  </a:cubicBezTo>
                  <a:cubicBezTo>
                    <a:pt x="527" y="48"/>
                    <a:pt x="520" y="51"/>
                    <a:pt x="510" y="51"/>
                  </a:cubicBezTo>
                  <a:cubicBezTo>
                    <a:pt x="509" y="51"/>
                    <a:pt x="508" y="51"/>
                    <a:pt x="507" y="50"/>
                  </a:cubicBezTo>
                  <a:cubicBezTo>
                    <a:pt x="507" y="50"/>
                    <a:pt x="506" y="49"/>
                    <a:pt x="506" y="48"/>
                  </a:cubicBezTo>
                  <a:cubicBezTo>
                    <a:pt x="505" y="46"/>
                    <a:pt x="505" y="44"/>
                    <a:pt x="505" y="40"/>
                  </a:cubicBezTo>
                  <a:cubicBezTo>
                    <a:pt x="505" y="37"/>
                    <a:pt x="505" y="37"/>
                    <a:pt x="505" y="37"/>
                  </a:cubicBezTo>
                  <a:cubicBezTo>
                    <a:pt x="505" y="34"/>
                    <a:pt x="505" y="32"/>
                    <a:pt x="505" y="30"/>
                  </a:cubicBezTo>
                  <a:cubicBezTo>
                    <a:pt x="505" y="29"/>
                    <a:pt x="505" y="28"/>
                    <a:pt x="506" y="28"/>
                  </a:cubicBezTo>
                  <a:cubicBezTo>
                    <a:pt x="506" y="28"/>
                    <a:pt x="507" y="28"/>
                    <a:pt x="508" y="28"/>
                  </a:cubicBezTo>
                  <a:cubicBezTo>
                    <a:pt x="511" y="28"/>
                    <a:pt x="511" y="28"/>
                    <a:pt x="511" y="28"/>
                  </a:cubicBezTo>
                  <a:cubicBezTo>
                    <a:pt x="514" y="28"/>
                    <a:pt x="516" y="28"/>
                    <a:pt x="517" y="28"/>
                  </a:cubicBezTo>
                  <a:cubicBezTo>
                    <a:pt x="518" y="28"/>
                    <a:pt x="518" y="28"/>
                    <a:pt x="519" y="29"/>
                  </a:cubicBezTo>
                  <a:cubicBezTo>
                    <a:pt x="520" y="30"/>
                    <a:pt x="521" y="32"/>
                    <a:pt x="521" y="34"/>
                  </a:cubicBezTo>
                  <a:cubicBezTo>
                    <a:pt x="522" y="35"/>
                    <a:pt x="522" y="36"/>
                    <a:pt x="523" y="36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3"/>
                    <a:pt x="523" y="33"/>
                    <a:pt x="523" y="33"/>
                  </a:cubicBezTo>
                  <a:cubicBezTo>
                    <a:pt x="523" y="31"/>
                    <a:pt x="523" y="29"/>
                    <a:pt x="523" y="27"/>
                  </a:cubicBezTo>
                  <a:cubicBezTo>
                    <a:pt x="523" y="24"/>
                    <a:pt x="523" y="22"/>
                    <a:pt x="523" y="21"/>
                  </a:cubicBezTo>
                  <a:cubicBezTo>
                    <a:pt x="523" y="21"/>
                    <a:pt x="523" y="20"/>
                    <a:pt x="523" y="20"/>
                  </a:cubicBezTo>
                  <a:cubicBezTo>
                    <a:pt x="523" y="19"/>
                    <a:pt x="523" y="18"/>
                    <a:pt x="523" y="18"/>
                  </a:cubicBezTo>
                  <a:cubicBezTo>
                    <a:pt x="523" y="17"/>
                    <a:pt x="523" y="17"/>
                    <a:pt x="522" y="17"/>
                  </a:cubicBezTo>
                  <a:cubicBezTo>
                    <a:pt x="521" y="17"/>
                    <a:pt x="521" y="17"/>
                    <a:pt x="521" y="18"/>
                  </a:cubicBezTo>
                  <a:cubicBezTo>
                    <a:pt x="520" y="20"/>
                    <a:pt x="520" y="20"/>
                    <a:pt x="520" y="20"/>
                  </a:cubicBezTo>
                  <a:cubicBezTo>
                    <a:pt x="519" y="22"/>
                    <a:pt x="517" y="24"/>
                    <a:pt x="514" y="24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09" y="24"/>
                    <a:pt x="509" y="24"/>
                    <a:pt x="509" y="24"/>
                  </a:cubicBezTo>
                  <a:cubicBezTo>
                    <a:pt x="508" y="24"/>
                    <a:pt x="508" y="24"/>
                    <a:pt x="508" y="24"/>
                  </a:cubicBezTo>
                  <a:cubicBezTo>
                    <a:pt x="506" y="24"/>
                    <a:pt x="506" y="24"/>
                    <a:pt x="505" y="23"/>
                  </a:cubicBezTo>
                  <a:cubicBezTo>
                    <a:pt x="505" y="22"/>
                    <a:pt x="505" y="21"/>
                    <a:pt x="505" y="18"/>
                  </a:cubicBezTo>
                  <a:cubicBezTo>
                    <a:pt x="505" y="10"/>
                    <a:pt x="505" y="10"/>
                    <a:pt x="505" y="10"/>
                  </a:cubicBezTo>
                  <a:cubicBezTo>
                    <a:pt x="505" y="8"/>
                    <a:pt x="505" y="8"/>
                    <a:pt x="505" y="8"/>
                  </a:cubicBezTo>
                  <a:close/>
                  <a:moveTo>
                    <a:pt x="563" y="31"/>
                  </a:moveTo>
                  <a:cubicBezTo>
                    <a:pt x="563" y="30"/>
                    <a:pt x="563" y="29"/>
                    <a:pt x="563" y="29"/>
                  </a:cubicBezTo>
                  <a:cubicBezTo>
                    <a:pt x="565" y="29"/>
                    <a:pt x="565" y="29"/>
                    <a:pt x="565" y="29"/>
                  </a:cubicBezTo>
                  <a:cubicBezTo>
                    <a:pt x="567" y="29"/>
                    <a:pt x="567" y="29"/>
                    <a:pt x="567" y="29"/>
                  </a:cubicBezTo>
                  <a:cubicBezTo>
                    <a:pt x="569" y="29"/>
                    <a:pt x="571" y="29"/>
                    <a:pt x="572" y="30"/>
                  </a:cubicBezTo>
                  <a:cubicBezTo>
                    <a:pt x="573" y="31"/>
                    <a:pt x="574" y="33"/>
                    <a:pt x="575" y="36"/>
                  </a:cubicBezTo>
                  <a:cubicBezTo>
                    <a:pt x="579" y="43"/>
                    <a:pt x="582" y="48"/>
                    <a:pt x="584" y="50"/>
                  </a:cubicBezTo>
                  <a:cubicBezTo>
                    <a:pt x="586" y="53"/>
                    <a:pt x="589" y="54"/>
                    <a:pt x="591" y="54"/>
                  </a:cubicBezTo>
                  <a:cubicBezTo>
                    <a:pt x="593" y="54"/>
                    <a:pt x="595" y="54"/>
                    <a:pt x="597" y="53"/>
                  </a:cubicBezTo>
                  <a:cubicBezTo>
                    <a:pt x="599" y="52"/>
                    <a:pt x="600" y="51"/>
                    <a:pt x="600" y="50"/>
                  </a:cubicBezTo>
                  <a:cubicBezTo>
                    <a:pt x="600" y="50"/>
                    <a:pt x="600" y="49"/>
                    <a:pt x="599" y="49"/>
                  </a:cubicBezTo>
                  <a:cubicBezTo>
                    <a:pt x="599" y="49"/>
                    <a:pt x="599" y="49"/>
                    <a:pt x="599" y="50"/>
                  </a:cubicBezTo>
                  <a:cubicBezTo>
                    <a:pt x="598" y="50"/>
                    <a:pt x="597" y="50"/>
                    <a:pt x="597" y="50"/>
                  </a:cubicBezTo>
                  <a:cubicBezTo>
                    <a:pt x="595" y="50"/>
                    <a:pt x="594" y="49"/>
                    <a:pt x="593" y="48"/>
                  </a:cubicBezTo>
                  <a:cubicBezTo>
                    <a:pt x="592" y="47"/>
                    <a:pt x="591" y="46"/>
                    <a:pt x="589" y="43"/>
                  </a:cubicBezTo>
                  <a:cubicBezTo>
                    <a:pt x="585" y="36"/>
                    <a:pt x="585" y="36"/>
                    <a:pt x="585" y="36"/>
                  </a:cubicBezTo>
                  <a:cubicBezTo>
                    <a:pt x="582" y="30"/>
                    <a:pt x="582" y="30"/>
                    <a:pt x="582" y="30"/>
                  </a:cubicBezTo>
                  <a:cubicBezTo>
                    <a:pt x="581" y="29"/>
                    <a:pt x="581" y="29"/>
                    <a:pt x="581" y="28"/>
                  </a:cubicBezTo>
                  <a:cubicBezTo>
                    <a:pt x="581" y="28"/>
                    <a:pt x="581" y="28"/>
                    <a:pt x="581" y="27"/>
                  </a:cubicBezTo>
                  <a:cubicBezTo>
                    <a:pt x="580" y="27"/>
                    <a:pt x="581" y="27"/>
                    <a:pt x="581" y="27"/>
                  </a:cubicBezTo>
                  <a:cubicBezTo>
                    <a:pt x="584" y="25"/>
                    <a:pt x="586" y="24"/>
                    <a:pt x="587" y="22"/>
                  </a:cubicBezTo>
                  <a:cubicBezTo>
                    <a:pt x="589" y="20"/>
                    <a:pt x="589" y="17"/>
                    <a:pt x="589" y="15"/>
                  </a:cubicBezTo>
                  <a:cubicBezTo>
                    <a:pt x="589" y="11"/>
                    <a:pt x="588" y="7"/>
                    <a:pt x="584" y="5"/>
                  </a:cubicBezTo>
                  <a:cubicBezTo>
                    <a:pt x="581" y="2"/>
                    <a:pt x="577" y="1"/>
                    <a:pt x="572" y="1"/>
                  </a:cubicBezTo>
                  <a:cubicBezTo>
                    <a:pt x="571" y="1"/>
                    <a:pt x="568" y="1"/>
                    <a:pt x="563" y="1"/>
                  </a:cubicBezTo>
                  <a:cubicBezTo>
                    <a:pt x="559" y="1"/>
                    <a:pt x="556" y="2"/>
                    <a:pt x="554" y="2"/>
                  </a:cubicBezTo>
                  <a:cubicBezTo>
                    <a:pt x="551" y="2"/>
                    <a:pt x="549" y="1"/>
                    <a:pt x="547" y="1"/>
                  </a:cubicBezTo>
                  <a:cubicBezTo>
                    <a:pt x="546" y="1"/>
                    <a:pt x="546" y="1"/>
                    <a:pt x="546" y="1"/>
                  </a:cubicBezTo>
                  <a:cubicBezTo>
                    <a:pt x="545" y="1"/>
                    <a:pt x="545" y="1"/>
                    <a:pt x="545" y="2"/>
                  </a:cubicBezTo>
                  <a:cubicBezTo>
                    <a:pt x="545" y="3"/>
                    <a:pt x="545" y="3"/>
                    <a:pt x="546" y="4"/>
                  </a:cubicBezTo>
                  <a:cubicBezTo>
                    <a:pt x="549" y="4"/>
                    <a:pt x="551" y="5"/>
                    <a:pt x="552" y="7"/>
                  </a:cubicBezTo>
                  <a:cubicBezTo>
                    <a:pt x="553" y="8"/>
                    <a:pt x="554" y="10"/>
                    <a:pt x="554" y="13"/>
                  </a:cubicBezTo>
                  <a:cubicBezTo>
                    <a:pt x="554" y="41"/>
                    <a:pt x="554" y="41"/>
                    <a:pt x="554" y="41"/>
                  </a:cubicBezTo>
                  <a:cubicBezTo>
                    <a:pt x="554" y="43"/>
                    <a:pt x="554" y="43"/>
                    <a:pt x="554" y="43"/>
                  </a:cubicBezTo>
                  <a:cubicBezTo>
                    <a:pt x="554" y="46"/>
                    <a:pt x="554" y="46"/>
                    <a:pt x="554" y="46"/>
                  </a:cubicBezTo>
                  <a:cubicBezTo>
                    <a:pt x="554" y="48"/>
                    <a:pt x="553" y="49"/>
                    <a:pt x="553" y="50"/>
                  </a:cubicBezTo>
                  <a:cubicBezTo>
                    <a:pt x="552" y="51"/>
                    <a:pt x="551" y="52"/>
                    <a:pt x="549" y="53"/>
                  </a:cubicBezTo>
                  <a:cubicBezTo>
                    <a:pt x="548" y="53"/>
                    <a:pt x="548" y="53"/>
                    <a:pt x="548" y="54"/>
                  </a:cubicBezTo>
                  <a:cubicBezTo>
                    <a:pt x="548" y="54"/>
                    <a:pt x="549" y="55"/>
                    <a:pt x="550" y="55"/>
                  </a:cubicBezTo>
                  <a:cubicBezTo>
                    <a:pt x="550" y="55"/>
                    <a:pt x="550" y="55"/>
                    <a:pt x="551" y="55"/>
                  </a:cubicBezTo>
                  <a:cubicBezTo>
                    <a:pt x="554" y="54"/>
                    <a:pt x="554" y="54"/>
                    <a:pt x="554" y="54"/>
                  </a:cubicBezTo>
                  <a:cubicBezTo>
                    <a:pt x="557" y="54"/>
                    <a:pt x="557" y="54"/>
                    <a:pt x="557" y="54"/>
                  </a:cubicBezTo>
                  <a:cubicBezTo>
                    <a:pt x="558" y="54"/>
                    <a:pt x="560" y="54"/>
                    <a:pt x="562" y="54"/>
                  </a:cubicBezTo>
                  <a:cubicBezTo>
                    <a:pt x="564" y="54"/>
                    <a:pt x="566" y="54"/>
                    <a:pt x="568" y="54"/>
                  </a:cubicBezTo>
                  <a:cubicBezTo>
                    <a:pt x="569" y="54"/>
                    <a:pt x="569" y="54"/>
                    <a:pt x="570" y="54"/>
                  </a:cubicBezTo>
                  <a:cubicBezTo>
                    <a:pt x="570" y="54"/>
                    <a:pt x="571" y="54"/>
                    <a:pt x="571" y="53"/>
                  </a:cubicBezTo>
                  <a:cubicBezTo>
                    <a:pt x="571" y="53"/>
                    <a:pt x="570" y="52"/>
                    <a:pt x="569" y="52"/>
                  </a:cubicBezTo>
                  <a:cubicBezTo>
                    <a:pt x="567" y="52"/>
                    <a:pt x="565" y="51"/>
                    <a:pt x="564" y="49"/>
                  </a:cubicBezTo>
                  <a:cubicBezTo>
                    <a:pt x="563" y="47"/>
                    <a:pt x="563" y="44"/>
                    <a:pt x="563" y="39"/>
                  </a:cubicBezTo>
                  <a:cubicBezTo>
                    <a:pt x="563" y="31"/>
                    <a:pt x="563" y="31"/>
                    <a:pt x="563" y="31"/>
                  </a:cubicBezTo>
                  <a:close/>
                  <a:moveTo>
                    <a:pt x="564" y="5"/>
                  </a:moveTo>
                  <a:cubicBezTo>
                    <a:pt x="564" y="4"/>
                    <a:pt x="565" y="3"/>
                    <a:pt x="567" y="3"/>
                  </a:cubicBezTo>
                  <a:cubicBezTo>
                    <a:pt x="571" y="3"/>
                    <a:pt x="574" y="5"/>
                    <a:pt x="577" y="7"/>
                  </a:cubicBezTo>
                  <a:cubicBezTo>
                    <a:pt x="579" y="10"/>
                    <a:pt x="581" y="13"/>
                    <a:pt x="581" y="17"/>
                  </a:cubicBezTo>
                  <a:cubicBezTo>
                    <a:pt x="581" y="20"/>
                    <a:pt x="580" y="22"/>
                    <a:pt x="578" y="24"/>
                  </a:cubicBezTo>
                  <a:cubicBezTo>
                    <a:pt x="577" y="25"/>
                    <a:pt x="576" y="26"/>
                    <a:pt x="575" y="26"/>
                  </a:cubicBezTo>
                  <a:cubicBezTo>
                    <a:pt x="574" y="26"/>
                    <a:pt x="571" y="26"/>
                    <a:pt x="566" y="26"/>
                  </a:cubicBezTo>
                  <a:cubicBezTo>
                    <a:pt x="565" y="26"/>
                    <a:pt x="564" y="26"/>
                    <a:pt x="563" y="25"/>
                  </a:cubicBezTo>
                  <a:cubicBezTo>
                    <a:pt x="563" y="25"/>
                    <a:pt x="563" y="24"/>
                    <a:pt x="563" y="22"/>
                  </a:cubicBezTo>
                  <a:cubicBezTo>
                    <a:pt x="563" y="9"/>
                    <a:pt x="563" y="9"/>
                    <a:pt x="563" y="9"/>
                  </a:cubicBezTo>
                  <a:cubicBezTo>
                    <a:pt x="563" y="7"/>
                    <a:pt x="563" y="5"/>
                    <a:pt x="564" y="5"/>
                  </a:cubicBezTo>
                  <a:close/>
                  <a:moveTo>
                    <a:pt x="618" y="4"/>
                  </a:moveTo>
                  <a:cubicBezTo>
                    <a:pt x="616" y="7"/>
                    <a:pt x="614" y="11"/>
                    <a:pt x="614" y="15"/>
                  </a:cubicBezTo>
                  <a:cubicBezTo>
                    <a:pt x="614" y="19"/>
                    <a:pt x="615" y="22"/>
                    <a:pt x="617" y="24"/>
                  </a:cubicBezTo>
                  <a:cubicBezTo>
                    <a:pt x="619" y="26"/>
                    <a:pt x="623" y="29"/>
                    <a:pt x="629" y="31"/>
                  </a:cubicBezTo>
                  <a:cubicBezTo>
                    <a:pt x="634" y="34"/>
                    <a:pt x="634" y="34"/>
                    <a:pt x="634" y="34"/>
                  </a:cubicBezTo>
                  <a:cubicBezTo>
                    <a:pt x="637" y="35"/>
                    <a:pt x="639" y="36"/>
                    <a:pt x="640" y="37"/>
                  </a:cubicBezTo>
                  <a:cubicBezTo>
                    <a:pt x="641" y="39"/>
                    <a:pt x="642" y="40"/>
                    <a:pt x="642" y="42"/>
                  </a:cubicBezTo>
                  <a:cubicBezTo>
                    <a:pt x="642" y="45"/>
                    <a:pt x="641" y="47"/>
                    <a:pt x="639" y="49"/>
                  </a:cubicBezTo>
                  <a:cubicBezTo>
                    <a:pt x="637" y="51"/>
                    <a:pt x="634" y="52"/>
                    <a:pt x="632" y="52"/>
                  </a:cubicBezTo>
                  <a:cubicBezTo>
                    <a:pt x="628" y="52"/>
                    <a:pt x="625" y="51"/>
                    <a:pt x="622" y="48"/>
                  </a:cubicBezTo>
                  <a:cubicBezTo>
                    <a:pt x="619" y="45"/>
                    <a:pt x="616" y="41"/>
                    <a:pt x="615" y="37"/>
                  </a:cubicBezTo>
                  <a:cubicBezTo>
                    <a:pt x="615" y="36"/>
                    <a:pt x="615" y="36"/>
                    <a:pt x="614" y="36"/>
                  </a:cubicBezTo>
                  <a:cubicBezTo>
                    <a:pt x="614" y="36"/>
                    <a:pt x="613" y="36"/>
                    <a:pt x="613" y="37"/>
                  </a:cubicBezTo>
                  <a:cubicBezTo>
                    <a:pt x="613" y="38"/>
                    <a:pt x="614" y="41"/>
                    <a:pt x="615" y="44"/>
                  </a:cubicBezTo>
                  <a:cubicBezTo>
                    <a:pt x="615" y="47"/>
                    <a:pt x="616" y="48"/>
                    <a:pt x="616" y="50"/>
                  </a:cubicBezTo>
                  <a:cubicBezTo>
                    <a:pt x="616" y="51"/>
                    <a:pt x="616" y="51"/>
                    <a:pt x="616" y="52"/>
                  </a:cubicBezTo>
                  <a:cubicBezTo>
                    <a:pt x="616" y="52"/>
                    <a:pt x="617" y="52"/>
                    <a:pt x="618" y="52"/>
                  </a:cubicBezTo>
                  <a:cubicBezTo>
                    <a:pt x="619" y="52"/>
                    <a:pt x="621" y="53"/>
                    <a:pt x="622" y="53"/>
                  </a:cubicBezTo>
                  <a:cubicBezTo>
                    <a:pt x="626" y="55"/>
                    <a:pt x="629" y="55"/>
                    <a:pt x="631" y="55"/>
                  </a:cubicBezTo>
                  <a:cubicBezTo>
                    <a:pt x="635" y="55"/>
                    <a:pt x="639" y="54"/>
                    <a:pt x="642" y="50"/>
                  </a:cubicBezTo>
                  <a:cubicBezTo>
                    <a:pt x="646" y="47"/>
                    <a:pt x="647" y="43"/>
                    <a:pt x="647" y="38"/>
                  </a:cubicBezTo>
                  <a:cubicBezTo>
                    <a:pt x="647" y="34"/>
                    <a:pt x="646" y="31"/>
                    <a:pt x="644" y="28"/>
                  </a:cubicBezTo>
                  <a:cubicBezTo>
                    <a:pt x="642" y="25"/>
                    <a:pt x="638" y="23"/>
                    <a:pt x="631" y="21"/>
                  </a:cubicBezTo>
                  <a:cubicBezTo>
                    <a:pt x="626" y="18"/>
                    <a:pt x="623" y="17"/>
                    <a:pt x="622" y="16"/>
                  </a:cubicBezTo>
                  <a:cubicBezTo>
                    <a:pt x="621" y="15"/>
                    <a:pt x="620" y="13"/>
                    <a:pt x="620" y="11"/>
                  </a:cubicBezTo>
                  <a:cubicBezTo>
                    <a:pt x="620" y="9"/>
                    <a:pt x="621" y="7"/>
                    <a:pt x="623" y="5"/>
                  </a:cubicBezTo>
                  <a:cubicBezTo>
                    <a:pt x="624" y="4"/>
                    <a:pt x="626" y="3"/>
                    <a:pt x="629" y="3"/>
                  </a:cubicBezTo>
                  <a:cubicBezTo>
                    <a:pt x="632" y="3"/>
                    <a:pt x="635" y="4"/>
                    <a:pt x="638" y="7"/>
                  </a:cubicBezTo>
                  <a:cubicBezTo>
                    <a:pt x="641" y="9"/>
                    <a:pt x="643" y="13"/>
                    <a:pt x="644" y="16"/>
                  </a:cubicBezTo>
                  <a:cubicBezTo>
                    <a:pt x="644" y="17"/>
                    <a:pt x="645" y="18"/>
                    <a:pt x="645" y="18"/>
                  </a:cubicBezTo>
                  <a:cubicBezTo>
                    <a:pt x="646" y="18"/>
                    <a:pt x="646" y="17"/>
                    <a:pt x="646" y="16"/>
                  </a:cubicBezTo>
                  <a:cubicBezTo>
                    <a:pt x="646" y="16"/>
                    <a:pt x="646" y="16"/>
                    <a:pt x="646" y="15"/>
                  </a:cubicBezTo>
                  <a:cubicBezTo>
                    <a:pt x="646" y="12"/>
                    <a:pt x="646" y="12"/>
                    <a:pt x="646" y="12"/>
                  </a:cubicBezTo>
                  <a:cubicBezTo>
                    <a:pt x="645" y="8"/>
                    <a:pt x="645" y="8"/>
                    <a:pt x="645" y="8"/>
                  </a:cubicBezTo>
                  <a:cubicBezTo>
                    <a:pt x="645" y="7"/>
                    <a:pt x="645" y="7"/>
                    <a:pt x="645" y="6"/>
                  </a:cubicBezTo>
                  <a:cubicBezTo>
                    <a:pt x="645" y="3"/>
                    <a:pt x="645" y="3"/>
                    <a:pt x="645" y="3"/>
                  </a:cubicBezTo>
                  <a:cubicBezTo>
                    <a:pt x="645" y="2"/>
                    <a:pt x="645" y="2"/>
                    <a:pt x="644" y="2"/>
                  </a:cubicBezTo>
                  <a:cubicBezTo>
                    <a:pt x="644" y="2"/>
                    <a:pt x="644" y="2"/>
                    <a:pt x="644" y="2"/>
                  </a:cubicBezTo>
                  <a:cubicBezTo>
                    <a:pt x="642" y="3"/>
                    <a:pt x="642" y="3"/>
                    <a:pt x="642" y="3"/>
                  </a:cubicBezTo>
                  <a:cubicBezTo>
                    <a:pt x="642" y="3"/>
                    <a:pt x="641" y="3"/>
                    <a:pt x="641" y="3"/>
                  </a:cubicBezTo>
                  <a:cubicBezTo>
                    <a:pt x="641" y="3"/>
                    <a:pt x="640" y="3"/>
                    <a:pt x="639" y="3"/>
                  </a:cubicBezTo>
                  <a:cubicBezTo>
                    <a:pt x="636" y="1"/>
                    <a:pt x="636" y="1"/>
                    <a:pt x="636" y="1"/>
                  </a:cubicBezTo>
                  <a:cubicBezTo>
                    <a:pt x="634" y="1"/>
                    <a:pt x="631" y="0"/>
                    <a:pt x="629" y="0"/>
                  </a:cubicBezTo>
                  <a:cubicBezTo>
                    <a:pt x="625" y="0"/>
                    <a:pt x="621" y="1"/>
                    <a:pt x="618" y="4"/>
                  </a:cubicBezTo>
                  <a:close/>
                  <a:moveTo>
                    <a:pt x="680" y="9"/>
                  </a:moveTo>
                  <a:cubicBezTo>
                    <a:pt x="680" y="7"/>
                    <a:pt x="680" y="5"/>
                    <a:pt x="680" y="5"/>
                  </a:cubicBezTo>
                  <a:cubicBezTo>
                    <a:pt x="681" y="4"/>
                    <a:pt x="682" y="3"/>
                    <a:pt x="684" y="3"/>
                  </a:cubicBezTo>
                  <a:cubicBezTo>
                    <a:pt x="684" y="3"/>
                    <a:pt x="685" y="3"/>
                    <a:pt x="685" y="3"/>
                  </a:cubicBezTo>
                  <a:cubicBezTo>
                    <a:pt x="685" y="3"/>
                    <a:pt x="685" y="2"/>
                    <a:pt x="685" y="2"/>
                  </a:cubicBezTo>
                  <a:cubicBezTo>
                    <a:pt x="685" y="1"/>
                    <a:pt x="685" y="1"/>
                    <a:pt x="684" y="1"/>
                  </a:cubicBezTo>
                  <a:cubicBezTo>
                    <a:pt x="682" y="1"/>
                    <a:pt x="680" y="1"/>
                    <a:pt x="678" y="1"/>
                  </a:cubicBezTo>
                  <a:cubicBezTo>
                    <a:pt x="675" y="1"/>
                    <a:pt x="675" y="1"/>
                    <a:pt x="675" y="1"/>
                  </a:cubicBezTo>
                  <a:cubicBezTo>
                    <a:pt x="673" y="1"/>
                    <a:pt x="671" y="2"/>
                    <a:pt x="669" y="2"/>
                  </a:cubicBezTo>
                  <a:cubicBezTo>
                    <a:pt x="667" y="2"/>
                    <a:pt x="666" y="1"/>
                    <a:pt x="665" y="1"/>
                  </a:cubicBezTo>
                  <a:cubicBezTo>
                    <a:pt x="664" y="1"/>
                    <a:pt x="663" y="1"/>
                    <a:pt x="663" y="1"/>
                  </a:cubicBezTo>
                  <a:cubicBezTo>
                    <a:pt x="662" y="1"/>
                    <a:pt x="662" y="1"/>
                    <a:pt x="662" y="2"/>
                  </a:cubicBezTo>
                  <a:cubicBezTo>
                    <a:pt x="662" y="2"/>
                    <a:pt x="662" y="3"/>
                    <a:pt x="662" y="3"/>
                  </a:cubicBezTo>
                  <a:cubicBezTo>
                    <a:pt x="663" y="3"/>
                    <a:pt x="663" y="3"/>
                    <a:pt x="665" y="4"/>
                  </a:cubicBezTo>
                  <a:cubicBezTo>
                    <a:pt x="667" y="4"/>
                    <a:pt x="669" y="5"/>
                    <a:pt x="669" y="6"/>
                  </a:cubicBezTo>
                  <a:cubicBezTo>
                    <a:pt x="670" y="7"/>
                    <a:pt x="671" y="8"/>
                    <a:pt x="671" y="11"/>
                  </a:cubicBezTo>
                  <a:cubicBezTo>
                    <a:pt x="671" y="42"/>
                    <a:pt x="671" y="42"/>
                    <a:pt x="671" y="42"/>
                  </a:cubicBezTo>
                  <a:cubicBezTo>
                    <a:pt x="671" y="45"/>
                    <a:pt x="671" y="45"/>
                    <a:pt x="671" y="45"/>
                  </a:cubicBezTo>
                  <a:cubicBezTo>
                    <a:pt x="671" y="47"/>
                    <a:pt x="670" y="49"/>
                    <a:pt x="670" y="50"/>
                  </a:cubicBezTo>
                  <a:cubicBezTo>
                    <a:pt x="669" y="51"/>
                    <a:pt x="668" y="52"/>
                    <a:pt x="666" y="52"/>
                  </a:cubicBezTo>
                  <a:cubicBezTo>
                    <a:pt x="665" y="53"/>
                    <a:pt x="665" y="53"/>
                    <a:pt x="665" y="53"/>
                  </a:cubicBezTo>
                  <a:cubicBezTo>
                    <a:pt x="665" y="54"/>
                    <a:pt x="665" y="54"/>
                    <a:pt x="665" y="54"/>
                  </a:cubicBezTo>
                  <a:cubicBezTo>
                    <a:pt x="665" y="54"/>
                    <a:pt x="665" y="54"/>
                    <a:pt x="666" y="54"/>
                  </a:cubicBezTo>
                  <a:cubicBezTo>
                    <a:pt x="667" y="54"/>
                    <a:pt x="667" y="54"/>
                    <a:pt x="669" y="54"/>
                  </a:cubicBezTo>
                  <a:cubicBezTo>
                    <a:pt x="670" y="54"/>
                    <a:pt x="672" y="54"/>
                    <a:pt x="675" y="54"/>
                  </a:cubicBezTo>
                  <a:cubicBezTo>
                    <a:pt x="677" y="54"/>
                    <a:pt x="680" y="54"/>
                    <a:pt x="683" y="54"/>
                  </a:cubicBezTo>
                  <a:cubicBezTo>
                    <a:pt x="684" y="54"/>
                    <a:pt x="686" y="54"/>
                    <a:pt x="686" y="54"/>
                  </a:cubicBezTo>
                  <a:cubicBezTo>
                    <a:pt x="688" y="54"/>
                    <a:pt x="689" y="54"/>
                    <a:pt x="689" y="53"/>
                  </a:cubicBezTo>
                  <a:cubicBezTo>
                    <a:pt x="689" y="53"/>
                    <a:pt x="688" y="52"/>
                    <a:pt x="687" y="52"/>
                  </a:cubicBezTo>
                  <a:cubicBezTo>
                    <a:pt x="685" y="52"/>
                    <a:pt x="683" y="52"/>
                    <a:pt x="682" y="51"/>
                  </a:cubicBezTo>
                  <a:cubicBezTo>
                    <a:pt x="681" y="49"/>
                    <a:pt x="680" y="48"/>
                    <a:pt x="680" y="46"/>
                  </a:cubicBezTo>
                  <a:cubicBezTo>
                    <a:pt x="680" y="42"/>
                    <a:pt x="680" y="42"/>
                    <a:pt x="680" y="42"/>
                  </a:cubicBezTo>
                  <a:cubicBezTo>
                    <a:pt x="680" y="9"/>
                    <a:pt x="680" y="9"/>
                    <a:pt x="680" y="9"/>
                  </a:cubicBezTo>
                  <a:close/>
                  <a:moveTo>
                    <a:pt x="732" y="6"/>
                  </a:moveTo>
                  <a:cubicBezTo>
                    <a:pt x="733" y="5"/>
                    <a:pt x="735" y="5"/>
                    <a:pt x="739" y="5"/>
                  </a:cubicBezTo>
                  <a:cubicBezTo>
                    <a:pt x="742" y="5"/>
                    <a:pt x="744" y="5"/>
                    <a:pt x="746" y="7"/>
                  </a:cubicBezTo>
                  <a:cubicBezTo>
                    <a:pt x="748" y="8"/>
                    <a:pt x="749" y="9"/>
                    <a:pt x="749" y="12"/>
                  </a:cubicBezTo>
                  <a:cubicBezTo>
                    <a:pt x="749" y="13"/>
                    <a:pt x="750" y="13"/>
                    <a:pt x="750" y="13"/>
                  </a:cubicBezTo>
                  <a:cubicBezTo>
                    <a:pt x="751" y="13"/>
                    <a:pt x="751" y="13"/>
                    <a:pt x="751" y="12"/>
                  </a:cubicBezTo>
                  <a:cubicBezTo>
                    <a:pt x="751" y="11"/>
                    <a:pt x="751" y="10"/>
                    <a:pt x="751" y="9"/>
                  </a:cubicBezTo>
                  <a:cubicBezTo>
                    <a:pt x="751" y="7"/>
                    <a:pt x="751" y="6"/>
                    <a:pt x="751" y="6"/>
                  </a:cubicBezTo>
                  <a:cubicBezTo>
                    <a:pt x="751" y="3"/>
                    <a:pt x="751" y="3"/>
                    <a:pt x="751" y="3"/>
                  </a:cubicBezTo>
                  <a:cubicBezTo>
                    <a:pt x="750" y="2"/>
                    <a:pt x="750" y="1"/>
                    <a:pt x="748" y="1"/>
                  </a:cubicBezTo>
                  <a:cubicBezTo>
                    <a:pt x="748" y="1"/>
                    <a:pt x="747" y="1"/>
                    <a:pt x="746" y="1"/>
                  </a:cubicBezTo>
                  <a:cubicBezTo>
                    <a:pt x="739" y="1"/>
                    <a:pt x="732" y="2"/>
                    <a:pt x="726" y="2"/>
                  </a:cubicBezTo>
                  <a:cubicBezTo>
                    <a:pt x="717" y="1"/>
                    <a:pt x="717" y="1"/>
                    <a:pt x="717" y="1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7" y="1"/>
                    <a:pt x="706" y="1"/>
                    <a:pt x="705" y="1"/>
                  </a:cubicBezTo>
                  <a:cubicBezTo>
                    <a:pt x="704" y="1"/>
                    <a:pt x="704" y="1"/>
                    <a:pt x="703" y="1"/>
                  </a:cubicBezTo>
                  <a:cubicBezTo>
                    <a:pt x="702" y="1"/>
                    <a:pt x="702" y="2"/>
                    <a:pt x="702" y="3"/>
                  </a:cubicBezTo>
                  <a:cubicBezTo>
                    <a:pt x="701" y="5"/>
                    <a:pt x="701" y="5"/>
                    <a:pt x="701" y="5"/>
                  </a:cubicBezTo>
                  <a:cubicBezTo>
                    <a:pt x="701" y="8"/>
                    <a:pt x="701" y="8"/>
                    <a:pt x="701" y="8"/>
                  </a:cubicBezTo>
                  <a:cubicBezTo>
                    <a:pt x="701" y="12"/>
                    <a:pt x="701" y="12"/>
                    <a:pt x="701" y="12"/>
                  </a:cubicBezTo>
                  <a:cubicBezTo>
                    <a:pt x="700" y="13"/>
                    <a:pt x="700" y="14"/>
                    <a:pt x="700" y="15"/>
                  </a:cubicBezTo>
                  <a:cubicBezTo>
                    <a:pt x="700" y="16"/>
                    <a:pt x="701" y="16"/>
                    <a:pt x="701" y="16"/>
                  </a:cubicBezTo>
                  <a:cubicBezTo>
                    <a:pt x="702" y="16"/>
                    <a:pt x="702" y="16"/>
                    <a:pt x="703" y="14"/>
                  </a:cubicBezTo>
                  <a:cubicBezTo>
                    <a:pt x="703" y="13"/>
                    <a:pt x="703" y="13"/>
                    <a:pt x="703" y="13"/>
                  </a:cubicBezTo>
                  <a:cubicBezTo>
                    <a:pt x="704" y="11"/>
                    <a:pt x="704" y="9"/>
                    <a:pt x="705" y="8"/>
                  </a:cubicBezTo>
                  <a:cubicBezTo>
                    <a:pt x="705" y="7"/>
                    <a:pt x="706" y="7"/>
                    <a:pt x="708" y="6"/>
                  </a:cubicBezTo>
                  <a:cubicBezTo>
                    <a:pt x="710" y="5"/>
                    <a:pt x="713" y="5"/>
                    <a:pt x="718" y="5"/>
                  </a:cubicBezTo>
                  <a:cubicBezTo>
                    <a:pt x="720" y="5"/>
                    <a:pt x="722" y="6"/>
                    <a:pt x="722" y="8"/>
                  </a:cubicBezTo>
                  <a:cubicBezTo>
                    <a:pt x="722" y="43"/>
                    <a:pt x="722" y="43"/>
                    <a:pt x="722" y="43"/>
                  </a:cubicBezTo>
                  <a:cubicBezTo>
                    <a:pt x="722" y="44"/>
                    <a:pt x="722" y="44"/>
                    <a:pt x="722" y="44"/>
                  </a:cubicBezTo>
                  <a:cubicBezTo>
                    <a:pt x="722" y="47"/>
                    <a:pt x="721" y="49"/>
                    <a:pt x="720" y="50"/>
                  </a:cubicBezTo>
                  <a:cubicBezTo>
                    <a:pt x="719" y="51"/>
                    <a:pt x="717" y="52"/>
                    <a:pt x="715" y="52"/>
                  </a:cubicBezTo>
                  <a:cubicBezTo>
                    <a:pt x="714" y="52"/>
                    <a:pt x="714" y="52"/>
                    <a:pt x="714" y="52"/>
                  </a:cubicBezTo>
                  <a:cubicBezTo>
                    <a:pt x="713" y="53"/>
                    <a:pt x="713" y="53"/>
                    <a:pt x="713" y="54"/>
                  </a:cubicBezTo>
                  <a:cubicBezTo>
                    <a:pt x="713" y="54"/>
                    <a:pt x="714" y="55"/>
                    <a:pt x="714" y="55"/>
                  </a:cubicBezTo>
                  <a:cubicBezTo>
                    <a:pt x="715" y="55"/>
                    <a:pt x="715" y="55"/>
                    <a:pt x="716" y="54"/>
                  </a:cubicBezTo>
                  <a:cubicBezTo>
                    <a:pt x="725" y="54"/>
                    <a:pt x="725" y="54"/>
                    <a:pt x="725" y="54"/>
                  </a:cubicBezTo>
                  <a:cubicBezTo>
                    <a:pt x="726" y="54"/>
                    <a:pt x="727" y="54"/>
                    <a:pt x="729" y="54"/>
                  </a:cubicBezTo>
                  <a:cubicBezTo>
                    <a:pt x="730" y="54"/>
                    <a:pt x="730" y="54"/>
                    <a:pt x="731" y="54"/>
                  </a:cubicBezTo>
                  <a:cubicBezTo>
                    <a:pt x="735" y="54"/>
                    <a:pt x="735" y="54"/>
                    <a:pt x="735" y="54"/>
                  </a:cubicBezTo>
                  <a:cubicBezTo>
                    <a:pt x="738" y="54"/>
                    <a:pt x="738" y="54"/>
                    <a:pt x="738" y="54"/>
                  </a:cubicBezTo>
                  <a:cubicBezTo>
                    <a:pt x="739" y="54"/>
                    <a:pt x="739" y="54"/>
                    <a:pt x="739" y="54"/>
                  </a:cubicBezTo>
                  <a:cubicBezTo>
                    <a:pt x="740" y="54"/>
                    <a:pt x="740" y="54"/>
                    <a:pt x="740" y="53"/>
                  </a:cubicBezTo>
                  <a:cubicBezTo>
                    <a:pt x="740" y="53"/>
                    <a:pt x="740" y="52"/>
                    <a:pt x="739" y="52"/>
                  </a:cubicBezTo>
                  <a:cubicBezTo>
                    <a:pt x="736" y="52"/>
                    <a:pt x="734" y="51"/>
                    <a:pt x="732" y="49"/>
                  </a:cubicBezTo>
                  <a:cubicBezTo>
                    <a:pt x="731" y="47"/>
                    <a:pt x="730" y="44"/>
                    <a:pt x="730" y="40"/>
                  </a:cubicBezTo>
                  <a:cubicBezTo>
                    <a:pt x="730" y="10"/>
                    <a:pt x="730" y="10"/>
                    <a:pt x="730" y="10"/>
                  </a:cubicBezTo>
                  <a:cubicBezTo>
                    <a:pt x="730" y="8"/>
                    <a:pt x="731" y="6"/>
                    <a:pt x="732" y="6"/>
                  </a:cubicBezTo>
                  <a:close/>
                  <a:moveTo>
                    <a:pt x="795" y="31"/>
                  </a:moveTo>
                  <a:cubicBezTo>
                    <a:pt x="795" y="30"/>
                    <a:pt x="795" y="30"/>
                    <a:pt x="796" y="29"/>
                  </a:cubicBezTo>
                  <a:cubicBezTo>
                    <a:pt x="799" y="24"/>
                    <a:pt x="802" y="19"/>
                    <a:pt x="805" y="13"/>
                  </a:cubicBezTo>
                  <a:cubicBezTo>
                    <a:pt x="807" y="9"/>
                    <a:pt x="808" y="7"/>
                    <a:pt x="809" y="6"/>
                  </a:cubicBezTo>
                  <a:cubicBezTo>
                    <a:pt x="811" y="4"/>
                    <a:pt x="812" y="3"/>
                    <a:pt x="814" y="3"/>
                  </a:cubicBezTo>
                  <a:cubicBezTo>
                    <a:pt x="815" y="3"/>
                    <a:pt x="815" y="2"/>
                    <a:pt x="815" y="2"/>
                  </a:cubicBezTo>
                  <a:cubicBezTo>
                    <a:pt x="815" y="1"/>
                    <a:pt x="815" y="1"/>
                    <a:pt x="814" y="1"/>
                  </a:cubicBezTo>
                  <a:cubicBezTo>
                    <a:pt x="813" y="1"/>
                    <a:pt x="812" y="1"/>
                    <a:pt x="811" y="1"/>
                  </a:cubicBezTo>
                  <a:cubicBezTo>
                    <a:pt x="808" y="1"/>
                    <a:pt x="808" y="1"/>
                    <a:pt x="808" y="1"/>
                  </a:cubicBezTo>
                  <a:cubicBezTo>
                    <a:pt x="807" y="1"/>
                    <a:pt x="806" y="1"/>
                    <a:pt x="805" y="1"/>
                  </a:cubicBezTo>
                  <a:cubicBezTo>
                    <a:pt x="804" y="1"/>
                    <a:pt x="802" y="1"/>
                    <a:pt x="801" y="1"/>
                  </a:cubicBezTo>
                  <a:cubicBezTo>
                    <a:pt x="799" y="1"/>
                    <a:pt x="799" y="1"/>
                    <a:pt x="799" y="1"/>
                  </a:cubicBezTo>
                  <a:cubicBezTo>
                    <a:pt x="798" y="1"/>
                    <a:pt x="798" y="1"/>
                    <a:pt x="797" y="1"/>
                  </a:cubicBezTo>
                  <a:cubicBezTo>
                    <a:pt x="796" y="1"/>
                    <a:pt x="796" y="1"/>
                    <a:pt x="796" y="2"/>
                  </a:cubicBezTo>
                  <a:cubicBezTo>
                    <a:pt x="796" y="2"/>
                    <a:pt x="796" y="3"/>
                    <a:pt x="797" y="3"/>
                  </a:cubicBezTo>
                  <a:cubicBezTo>
                    <a:pt x="799" y="3"/>
                    <a:pt x="800" y="3"/>
                    <a:pt x="801" y="4"/>
                  </a:cubicBezTo>
                  <a:cubicBezTo>
                    <a:pt x="803" y="5"/>
                    <a:pt x="803" y="6"/>
                    <a:pt x="803" y="7"/>
                  </a:cubicBezTo>
                  <a:cubicBezTo>
                    <a:pt x="803" y="9"/>
                    <a:pt x="802" y="12"/>
                    <a:pt x="799" y="17"/>
                  </a:cubicBezTo>
                  <a:cubicBezTo>
                    <a:pt x="798" y="20"/>
                    <a:pt x="797" y="21"/>
                    <a:pt x="796" y="22"/>
                  </a:cubicBezTo>
                  <a:cubicBezTo>
                    <a:pt x="795" y="24"/>
                    <a:pt x="794" y="26"/>
                    <a:pt x="793" y="26"/>
                  </a:cubicBezTo>
                  <a:cubicBezTo>
                    <a:pt x="792" y="26"/>
                    <a:pt x="792" y="25"/>
                    <a:pt x="791" y="23"/>
                  </a:cubicBezTo>
                  <a:cubicBezTo>
                    <a:pt x="790" y="22"/>
                    <a:pt x="790" y="21"/>
                    <a:pt x="788" y="19"/>
                  </a:cubicBezTo>
                  <a:cubicBezTo>
                    <a:pt x="785" y="13"/>
                    <a:pt x="785" y="13"/>
                    <a:pt x="785" y="13"/>
                  </a:cubicBezTo>
                  <a:cubicBezTo>
                    <a:pt x="783" y="9"/>
                    <a:pt x="782" y="7"/>
                    <a:pt x="782" y="6"/>
                  </a:cubicBezTo>
                  <a:cubicBezTo>
                    <a:pt x="782" y="4"/>
                    <a:pt x="783" y="3"/>
                    <a:pt x="785" y="3"/>
                  </a:cubicBezTo>
                  <a:cubicBezTo>
                    <a:pt x="786" y="3"/>
                    <a:pt x="787" y="2"/>
                    <a:pt x="787" y="2"/>
                  </a:cubicBezTo>
                  <a:cubicBezTo>
                    <a:pt x="787" y="1"/>
                    <a:pt x="786" y="1"/>
                    <a:pt x="785" y="1"/>
                  </a:cubicBezTo>
                  <a:cubicBezTo>
                    <a:pt x="785" y="1"/>
                    <a:pt x="784" y="1"/>
                    <a:pt x="782" y="1"/>
                  </a:cubicBezTo>
                  <a:cubicBezTo>
                    <a:pt x="780" y="1"/>
                    <a:pt x="778" y="1"/>
                    <a:pt x="776" y="1"/>
                  </a:cubicBezTo>
                  <a:cubicBezTo>
                    <a:pt x="773" y="1"/>
                    <a:pt x="771" y="1"/>
                    <a:pt x="768" y="1"/>
                  </a:cubicBezTo>
                  <a:cubicBezTo>
                    <a:pt x="767" y="1"/>
                    <a:pt x="766" y="1"/>
                    <a:pt x="765" y="1"/>
                  </a:cubicBezTo>
                  <a:cubicBezTo>
                    <a:pt x="764" y="1"/>
                    <a:pt x="764" y="1"/>
                    <a:pt x="764" y="2"/>
                  </a:cubicBezTo>
                  <a:cubicBezTo>
                    <a:pt x="764" y="3"/>
                    <a:pt x="764" y="3"/>
                    <a:pt x="765" y="3"/>
                  </a:cubicBezTo>
                  <a:cubicBezTo>
                    <a:pt x="768" y="3"/>
                    <a:pt x="771" y="6"/>
                    <a:pt x="774" y="10"/>
                  </a:cubicBezTo>
                  <a:cubicBezTo>
                    <a:pt x="779" y="21"/>
                    <a:pt x="779" y="21"/>
                    <a:pt x="779" y="21"/>
                  </a:cubicBezTo>
                  <a:cubicBezTo>
                    <a:pt x="781" y="24"/>
                    <a:pt x="783" y="27"/>
                    <a:pt x="784" y="29"/>
                  </a:cubicBezTo>
                  <a:cubicBezTo>
                    <a:pt x="785" y="31"/>
                    <a:pt x="786" y="33"/>
                    <a:pt x="786" y="35"/>
                  </a:cubicBezTo>
                  <a:cubicBezTo>
                    <a:pt x="786" y="42"/>
                    <a:pt x="786" y="42"/>
                    <a:pt x="786" y="42"/>
                  </a:cubicBezTo>
                  <a:cubicBezTo>
                    <a:pt x="786" y="46"/>
                    <a:pt x="785" y="48"/>
                    <a:pt x="784" y="49"/>
                  </a:cubicBezTo>
                  <a:cubicBezTo>
                    <a:pt x="783" y="51"/>
                    <a:pt x="781" y="52"/>
                    <a:pt x="778" y="52"/>
                  </a:cubicBezTo>
                  <a:cubicBezTo>
                    <a:pt x="777" y="52"/>
                    <a:pt x="777" y="53"/>
                    <a:pt x="777" y="53"/>
                  </a:cubicBezTo>
                  <a:cubicBezTo>
                    <a:pt x="777" y="54"/>
                    <a:pt x="777" y="54"/>
                    <a:pt x="778" y="54"/>
                  </a:cubicBezTo>
                  <a:cubicBezTo>
                    <a:pt x="778" y="54"/>
                    <a:pt x="779" y="54"/>
                    <a:pt x="780" y="54"/>
                  </a:cubicBezTo>
                  <a:cubicBezTo>
                    <a:pt x="782" y="54"/>
                    <a:pt x="785" y="54"/>
                    <a:pt x="790" y="54"/>
                  </a:cubicBezTo>
                  <a:cubicBezTo>
                    <a:pt x="792" y="54"/>
                    <a:pt x="794" y="54"/>
                    <a:pt x="795" y="54"/>
                  </a:cubicBezTo>
                  <a:cubicBezTo>
                    <a:pt x="800" y="54"/>
                    <a:pt x="800" y="54"/>
                    <a:pt x="800" y="54"/>
                  </a:cubicBezTo>
                  <a:cubicBezTo>
                    <a:pt x="801" y="54"/>
                    <a:pt x="801" y="54"/>
                    <a:pt x="802" y="54"/>
                  </a:cubicBezTo>
                  <a:cubicBezTo>
                    <a:pt x="803" y="54"/>
                    <a:pt x="804" y="54"/>
                    <a:pt x="804" y="53"/>
                  </a:cubicBezTo>
                  <a:cubicBezTo>
                    <a:pt x="804" y="53"/>
                    <a:pt x="803" y="52"/>
                    <a:pt x="803" y="52"/>
                  </a:cubicBezTo>
                  <a:cubicBezTo>
                    <a:pt x="798" y="52"/>
                    <a:pt x="795" y="50"/>
                    <a:pt x="795" y="47"/>
                  </a:cubicBezTo>
                  <a:cubicBezTo>
                    <a:pt x="795" y="45"/>
                    <a:pt x="795" y="45"/>
                    <a:pt x="795" y="45"/>
                  </a:cubicBezTo>
                  <a:cubicBezTo>
                    <a:pt x="795" y="33"/>
                    <a:pt x="795" y="33"/>
                    <a:pt x="795" y="33"/>
                  </a:cubicBezTo>
                  <a:cubicBezTo>
                    <a:pt x="795" y="32"/>
                    <a:pt x="795" y="31"/>
                    <a:pt x="795" y="31"/>
                  </a:cubicBezTo>
                  <a:close/>
                  <a:moveTo>
                    <a:pt x="876" y="2"/>
                  </a:moveTo>
                  <a:cubicBezTo>
                    <a:pt x="872" y="4"/>
                    <a:pt x="869" y="6"/>
                    <a:pt x="866" y="9"/>
                  </a:cubicBezTo>
                  <a:cubicBezTo>
                    <a:pt x="864" y="11"/>
                    <a:pt x="863" y="14"/>
                    <a:pt x="861" y="18"/>
                  </a:cubicBezTo>
                  <a:cubicBezTo>
                    <a:pt x="860" y="21"/>
                    <a:pt x="859" y="25"/>
                    <a:pt x="859" y="28"/>
                  </a:cubicBezTo>
                  <a:cubicBezTo>
                    <a:pt x="859" y="36"/>
                    <a:pt x="862" y="43"/>
                    <a:pt x="867" y="48"/>
                  </a:cubicBezTo>
                  <a:cubicBezTo>
                    <a:pt x="872" y="53"/>
                    <a:pt x="879" y="55"/>
                    <a:pt x="887" y="55"/>
                  </a:cubicBezTo>
                  <a:cubicBezTo>
                    <a:pt x="896" y="55"/>
                    <a:pt x="903" y="52"/>
                    <a:pt x="908" y="47"/>
                  </a:cubicBezTo>
                  <a:cubicBezTo>
                    <a:pt x="913" y="41"/>
                    <a:pt x="915" y="34"/>
                    <a:pt x="915" y="26"/>
                  </a:cubicBezTo>
                  <a:cubicBezTo>
                    <a:pt x="915" y="18"/>
                    <a:pt x="913" y="12"/>
                    <a:pt x="908" y="7"/>
                  </a:cubicBezTo>
                  <a:cubicBezTo>
                    <a:pt x="903" y="2"/>
                    <a:pt x="896" y="0"/>
                    <a:pt x="888" y="0"/>
                  </a:cubicBezTo>
                  <a:cubicBezTo>
                    <a:pt x="884" y="0"/>
                    <a:pt x="880" y="1"/>
                    <a:pt x="876" y="2"/>
                  </a:cubicBezTo>
                  <a:close/>
                  <a:moveTo>
                    <a:pt x="898" y="8"/>
                  </a:moveTo>
                  <a:cubicBezTo>
                    <a:pt x="901" y="10"/>
                    <a:pt x="903" y="13"/>
                    <a:pt x="904" y="17"/>
                  </a:cubicBezTo>
                  <a:cubicBezTo>
                    <a:pt x="906" y="21"/>
                    <a:pt x="906" y="25"/>
                    <a:pt x="906" y="29"/>
                  </a:cubicBezTo>
                  <a:cubicBezTo>
                    <a:pt x="906" y="36"/>
                    <a:pt x="905" y="42"/>
                    <a:pt x="902" y="46"/>
                  </a:cubicBezTo>
                  <a:cubicBezTo>
                    <a:pt x="898" y="50"/>
                    <a:pt x="894" y="52"/>
                    <a:pt x="889" y="52"/>
                  </a:cubicBezTo>
                  <a:cubicBezTo>
                    <a:pt x="883" y="52"/>
                    <a:pt x="878" y="50"/>
                    <a:pt x="875" y="45"/>
                  </a:cubicBezTo>
                  <a:cubicBezTo>
                    <a:pt x="871" y="40"/>
                    <a:pt x="869" y="33"/>
                    <a:pt x="869" y="25"/>
                  </a:cubicBezTo>
                  <a:cubicBezTo>
                    <a:pt x="869" y="18"/>
                    <a:pt x="870" y="13"/>
                    <a:pt x="873" y="9"/>
                  </a:cubicBezTo>
                  <a:cubicBezTo>
                    <a:pt x="876" y="5"/>
                    <a:pt x="880" y="3"/>
                    <a:pt x="886" y="3"/>
                  </a:cubicBezTo>
                  <a:cubicBezTo>
                    <a:pt x="890" y="3"/>
                    <a:pt x="895" y="5"/>
                    <a:pt x="898" y="8"/>
                  </a:cubicBezTo>
                  <a:cubicBezTo>
                    <a:pt x="898" y="8"/>
                    <a:pt x="898" y="8"/>
                    <a:pt x="898" y="8"/>
                  </a:cubicBezTo>
                  <a:close/>
                  <a:moveTo>
                    <a:pt x="946" y="8"/>
                  </a:moveTo>
                  <a:cubicBezTo>
                    <a:pt x="946" y="7"/>
                    <a:pt x="946" y="6"/>
                    <a:pt x="947" y="5"/>
                  </a:cubicBezTo>
                  <a:cubicBezTo>
                    <a:pt x="947" y="5"/>
                    <a:pt x="948" y="4"/>
                    <a:pt x="950" y="4"/>
                  </a:cubicBezTo>
                  <a:cubicBezTo>
                    <a:pt x="951" y="4"/>
                    <a:pt x="951" y="4"/>
                    <a:pt x="951" y="4"/>
                  </a:cubicBezTo>
                  <a:cubicBezTo>
                    <a:pt x="957" y="4"/>
                    <a:pt x="957" y="4"/>
                    <a:pt x="957" y="4"/>
                  </a:cubicBezTo>
                  <a:cubicBezTo>
                    <a:pt x="962" y="4"/>
                    <a:pt x="966" y="6"/>
                    <a:pt x="967" y="9"/>
                  </a:cubicBezTo>
                  <a:cubicBezTo>
                    <a:pt x="967" y="10"/>
                    <a:pt x="967" y="10"/>
                    <a:pt x="967" y="11"/>
                  </a:cubicBezTo>
                  <a:cubicBezTo>
                    <a:pt x="967" y="12"/>
                    <a:pt x="967" y="12"/>
                    <a:pt x="967" y="12"/>
                  </a:cubicBezTo>
                  <a:cubicBezTo>
                    <a:pt x="967" y="13"/>
                    <a:pt x="967" y="13"/>
                    <a:pt x="968" y="13"/>
                  </a:cubicBezTo>
                  <a:cubicBezTo>
                    <a:pt x="969" y="13"/>
                    <a:pt x="969" y="12"/>
                    <a:pt x="969" y="10"/>
                  </a:cubicBezTo>
                  <a:cubicBezTo>
                    <a:pt x="969" y="10"/>
                    <a:pt x="969" y="9"/>
                    <a:pt x="969" y="8"/>
                  </a:cubicBezTo>
                  <a:cubicBezTo>
                    <a:pt x="969" y="5"/>
                    <a:pt x="969" y="5"/>
                    <a:pt x="969" y="5"/>
                  </a:cubicBezTo>
                  <a:cubicBezTo>
                    <a:pt x="969" y="5"/>
                    <a:pt x="969" y="4"/>
                    <a:pt x="969" y="3"/>
                  </a:cubicBezTo>
                  <a:cubicBezTo>
                    <a:pt x="968" y="1"/>
                    <a:pt x="968" y="1"/>
                    <a:pt x="967" y="1"/>
                  </a:cubicBezTo>
                  <a:cubicBezTo>
                    <a:pt x="967" y="1"/>
                    <a:pt x="966" y="1"/>
                    <a:pt x="964" y="1"/>
                  </a:cubicBezTo>
                  <a:cubicBezTo>
                    <a:pt x="961" y="1"/>
                    <a:pt x="957" y="1"/>
                    <a:pt x="954" y="1"/>
                  </a:cubicBezTo>
                  <a:cubicBezTo>
                    <a:pt x="944" y="1"/>
                    <a:pt x="944" y="1"/>
                    <a:pt x="944" y="1"/>
                  </a:cubicBezTo>
                  <a:cubicBezTo>
                    <a:pt x="937" y="1"/>
                    <a:pt x="937" y="1"/>
                    <a:pt x="937" y="1"/>
                  </a:cubicBezTo>
                  <a:cubicBezTo>
                    <a:pt x="935" y="1"/>
                    <a:pt x="933" y="1"/>
                    <a:pt x="932" y="1"/>
                  </a:cubicBezTo>
                  <a:cubicBezTo>
                    <a:pt x="931" y="1"/>
                    <a:pt x="930" y="1"/>
                    <a:pt x="930" y="1"/>
                  </a:cubicBezTo>
                  <a:cubicBezTo>
                    <a:pt x="929" y="1"/>
                    <a:pt x="929" y="1"/>
                    <a:pt x="929" y="2"/>
                  </a:cubicBezTo>
                  <a:cubicBezTo>
                    <a:pt x="929" y="3"/>
                    <a:pt x="929" y="3"/>
                    <a:pt x="930" y="3"/>
                  </a:cubicBezTo>
                  <a:cubicBezTo>
                    <a:pt x="932" y="3"/>
                    <a:pt x="934" y="4"/>
                    <a:pt x="935" y="5"/>
                  </a:cubicBezTo>
                  <a:cubicBezTo>
                    <a:pt x="936" y="6"/>
                    <a:pt x="937" y="8"/>
                    <a:pt x="937" y="11"/>
                  </a:cubicBezTo>
                  <a:cubicBezTo>
                    <a:pt x="937" y="43"/>
                    <a:pt x="937" y="43"/>
                    <a:pt x="937" y="43"/>
                  </a:cubicBezTo>
                  <a:cubicBezTo>
                    <a:pt x="937" y="46"/>
                    <a:pt x="937" y="49"/>
                    <a:pt x="936" y="50"/>
                  </a:cubicBezTo>
                  <a:cubicBezTo>
                    <a:pt x="936" y="51"/>
                    <a:pt x="935" y="52"/>
                    <a:pt x="933" y="53"/>
                  </a:cubicBezTo>
                  <a:cubicBezTo>
                    <a:pt x="932" y="53"/>
                    <a:pt x="932" y="53"/>
                    <a:pt x="932" y="54"/>
                  </a:cubicBezTo>
                  <a:cubicBezTo>
                    <a:pt x="932" y="54"/>
                    <a:pt x="932" y="55"/>
                    <a:pt x="933" y="55"/>
                  </a:cubicBezTo>
                  <a:cubicBezTo>
                    <a:pt x="934" y="55"/>
                    <a:pt x="935" y="55"/>
                    <a:pt x="937" y="54"/>
                  </a:cubicBezTo>
                  <a:cubicBezTo>
                    <a:pt x="938" y="54"/>
                    <a:pt x="940" y="54"/>
                    <a:pt x="942" y="54"/>
                  </a:cubicBezTo>
                  <a:cubicBezTo>
                    <a:pt x="946" y="54"/>
                    <a:pt x="946" y="54"/>
                    <a:pt x="946" y="54"/>
                  </a:cubicBezTo>
                  <a:cubicBezTo>
                    <a:pt x="949" y="54"/>
                    <a:pt x="951" y="54"/>
                    <a:pt x="952" y="54"/>
                  </a:cubicBezTo>
                  <a:cubicBezTo>
                    <a:pt x="953" y="54"/>
                    <a:pt x="954" y="54"/>
                    <a:pt x="954" y="54"/>
                  </a:cubicBezTo>
                  <a:cubicBezTo>
                    <a:pt x="955" y="54"/>
                    <a:pt x="955" y="54"/>
                    <a:pt x="955" y="53"/>
                  </a:cubicBezTo>
                  <a:cubicBezTo>
                    <a:pt x="955" y="53"/>
                    <a:pt x="955" y="52"/>
                    <a:pt x="954" y="52"/>
                  </a:cubicBezTo>
                  <a:cubicBezTo>
                    <a:pt x="951" y="52"/>
                    <a:pt x="949" y="51"/>
                    <a:pt x="948" y="50"/>
                  </a:cubicBezTo>
                  <a:cubicBezTo>
                    <a:pt x="947" y="48"/>
                    <a:pt x="946" y="45"/>
                    <a:pt x="946" y="42"/>
                  </a:cubicBezTo>
                  <a:cubicBezTo>
                    <a:pt x="946" y="37"/>
                    <a:pt x="946" y="37"/>
                    <a:pt x="946" y="37"/>
                  </a:cubicBezTo>
                  <a:cubicBezTo>
                    <a:pt x="946" y="34"/>
                    <a:pt x="946" y="34"/>
                    <a:pt x="946" y="34"/>
                  </a:cubicBezTo>
                  <a:cubicBezTo>
                    <a:pt x="946" y="31"/>
                    <a:pt x="946" y="29"/>
                    <a:pt x="947" y="28"/>
                  </a:cubicBezTo>
                  <a:cubicBezTo>
                    <a:pt x="947" y="28"/>
                    <a:pt x="950" y="28"/>
                    <a:pt x="953" y="28"/>
                  </a:cubicBezTo>
                  <a:cubicBezTo>
                    <a:pt x="957" y="28"/>
                    <a:pt x="959" y="28"/>
                    <a:pt x="960" y="29"/>
                  </a:cubicBezTo>
                  <a:cubicBezTo>
                    <a:pt x="961" y="30"/>
                    <a:pt x="962" y="32"/>
                    <a:pt x="962" y="34"/>
                  </a:cubicBezTo>
                  <a:cubicBezTo>
                    <a:pt x="963" y="35"/>
                    <a:pt x="963" y="35"/>
                    <a:pt x="963" y="35"/>
                  </a:cubicBezTo>
                  <a:cubicBezTo>
                    <a:pt x="964" y="35"/>
                    <a:pt x="964" y="35"/>
                    <a:pt x="964" y="35"/>
                  </a:cubicBezTo>
                  <a:cubicBezTo>
                    <a:pt x="964" y="34"/>
                    <a:pt x="964" y="34"/>
                    <a:pt x="964" y="33"/>
                  </a:cubicBezTo>
                  <a:cubicBezTo>
                    <a:pt x="964" y="26"/>
                    <a:pt x="964" y="26"/>
                    <a:pt x="964" y="26"/>
                  </a:cubicBezTo>
                  <a:cubicBezTo>
                    <a:pt x="964" y="24"/>
                    <a:pt x="964" y="22"/>
                    <a:pt x="964" y="20"/>
                  </a:cubicBezTo>
                  <a:cubicBezTo>
                    <a:pt x="964" y="20"/>
                    <a:pt x="964" y="19"/>
                    <a:pt x="964" y="19"/>
                  </a:cubicBezTo>
                  <a:cubicBezTo>
                    <a:pt x="964" y="19"/>
                    <a:pt x="964" y="18"/>
                    <a:pt x="964" y="18"/>
                  </a:cubicBezTo>
                  <a:cubicBezTo>
                    <a:pt x="964" y="17"/>
                    <a:pt x="963" y="17"/>
                    <a:pt x="962" y="17"/>
                  </a:cubicBezTo>
                  <a:cubicBezTo>
                    <a:pt x="962" y="17"/>
                    <a:pt x="962" y="17"/>
                    <a:pt x="962" y="18"/>
                  </a:cubicBezTo>
                  <a:cubicBezTo>
                    <a:pt x="961" y="20"/>
                    <a:pt x="960" y="22"/>
                    <a:pt x="959" y="23"/>
                  </a:cubicBezTo>
                  <a:cubicBezTo>
                    <a:pt x="958" y="24"/>
                    <a:pt x="956" y="24"/>
                    <a:pt x="954" y="24"/>
                  </a:cubicBezTo>
                  <a:cubicBezTo>
                    <a:pt x="950" y="24"/>
                    <a:pt x="950" y="24"/>
                    <a:pt x="950" y="24"/>
                  </a:cubicBezTo>
                  <a:cubicBezTo>
                    <a:pt x="949" y="24"/>
                    <a:pt x="949" y="24"/>
                    <a:pt x="949" y="24"/>
                  </a:cubicBezTo>
                  <a:cubicBezTo>
                    <a:pt x="948" y="24"/>
                    <a:pt x="947" y="24"/>
                    <a:pt x="946" y="23"/>
                  </a:cubicBezTo>
                  <a:cubicBezTo>
                    <a:pt x="946" y="23"/>
                    <a:pt x="946" y="22"/>
                    <a:pt x="946" y="20"/>
                  </a:cubicBezTo>
                  <a:cubicBezTo>
                    <a:pt x="946" y="8"/>
                    <a:pt x="946" y="8"/>
                    <a:pt x="946" y="8"/>
                  </a:cubicBezTo>
                  <a:close/>
                  <a:moveTo>
                    <a:pt x="259" y="242"/>
                  </a:moveTo>
                  <a:cubicBezTo>
                    <a:pt x="259" y="239"/>
                    <a:pt x="259" y="237"/>
                    <a:pt x="260" y="236"/>
                  </a:cubicBezTo>
                  <a:cubicBezTo>
                    <a:pt x="261" y="235"/>
                    <a:pt x="262" y="235"/>
                    <a:pt x="264" y="234"/>
                  </a:cubicBezTo>
                  <a:cubicBezTo>
                    <a:pt x="265" y="234"/>
                    <a:pt x="265" y="233"/>
                    <a:pt x="265" y="233"/>
                  </a:cubicBezTo>
                  <a:cubicBezTo>
                    <a:pt x="265" y="232"/>
                    <a:pt x="265" y="232"/>
                    <a:pt x="264" y="232"/>
                  </a:cubicBezTo>
                  <a:cubicBezTo>
                    <a:pt x="264" y="232"/>
                    <a:pt x="263" y="232"/>
                    <a:pt x="262" y="232"/>
                  </a:cubicBezTo>
                  <a:cubicBezTo>
                    <a:pt x="260" y="232"/>
                    <a:pt x="257" y="233"/>
                    <a:pt x="254" y="233"/>
                  </a:cubicBezTo>
                  <a:cubicBezTo>
                    <a:pt x="251" y="233"/>
                    <a:pt x="248" y="232"/>
                    <a:pt x="245" y="232"/>
                  </a:cubicBezTo>
                  <a:cubicBezTo>
                    <a:pt x="244" y="232"/>
                    <a:pt x="244" y="232"/>
                    <a:pt x="243" y="232"/>
                  </a:cubicBezTo>
                  <a:cubicBezTo>
                    <a:pt x="242" y="232"/>
                    <a:pt x="242" y="232"/>
                    <a:pt x="242" y="233"/>
                  </a:cubicBezTo>
                  <a:cubicBezTo>
                    <a:pt x="242" y="233"/>
                    <a:pt x="242" y="234"/>
                    <a:pt x="242" y="234"/>
                  </a:cubicBezTo>
                  <a:cubicBezTo>
                    <a:pt x="242" y="234"/>
                    <a:pt x="243" y="234"/>
                    <a:pt x="243" y="234"/>
                  </a:cubicBezTo>
                  <a:cubicBezTo>
                    <a:pt x="245" y="235"/>
                    <a:pt x="247" y="235"/>
                    <a:pt x="248" y="236"/>
                  </a:cubicBezTo>
                  <a:cubicBezTo>
                    <a:pt x="249" y="236"/>
                    <a:pt x="250" y="238"/>
                    <a:pt x="250" y="239"/>
                  </a:cubicBezTo>
                  <a:cubicBezTo>
                    <a:pt x="250" y="241"/>
                    <a:pt x="250" y="241"/>
                    <a:pt x="250" y="241"/>
                  </a:cubicBezTo>
                  <a:cubicBezTo>
                    <a:pt x="250" y="243"/>
                    <a:pt x="250" y="243"/>
                    <a:pt x="250" y="243"/>
                  </a:cubicBezTo>
                  <a:cubicBezTo>
                    <a:pt x="250" y="274"/>
                    <a:pt x="250" y="274"/>
                    <a:pt x="250" y="274"/>
                  </a:cubicBezTo>
                  <a:cubicBezTo>
                    <a:pt x="250" y="277"/>
                    <a:pt x="250" y="279"/>
                    <a:pt x="249" y="281"/>
                  </a:cubicBezTo>
                  <a:cubicBezTo>
                    <a:pt x="249" y="282"/>
                    <a:pt x="247" y="283"/>
                    <a:pt x="245" y="283"/>
                  </a:cubicBezTo>
                  <a:cubicBezTo>
                    <a:pt x="245" y="283"/>
                    <a:pt x="244" y="284"/>
                    <a:pt x="244" y="284"/>
                  </a:cubicBezTo>
                  <a:cubicBezTo>
                    <a:pt x="244" y="285"/>
                    <a:pt x="245" y="285"/>
                    <a:pt x="246" y="285"/>
                  </a:cubicBezTo>
                  <a:cubicBezTo>
                    <a:pt x="247" y="285"/>
                    <a:pt x="248" y="285"/>
                    <a:pt x="250" y="285"/>
                  </a:cubicBezTo>
                  <a:cubicBezTo>
                    <a:pt x="252" y="285"/>
                    <a:pt x="255" y="285"/>
                    <a:pt x="258" y="285"/>
                  </a:cubicBezTo>
                  <a:cubicBezTo>
                    <a:pt x="260" y="285"/>
                    <a:pt x="262" y="285"/>
                    <a:pt x="263" y="285"/>
                  </a:cubicBezTo>
                  <a:cubicBezTo>
                    <a:pt x="265" y="285"/>
                    <a:pt x="265" y="285"/>
                    <a:pt x="266" y="285"/>
                  </a:cubicBezTo>
                  <a:cubicBezTo>
                    <a:pt x="267" y="285"/>
                    <a:pt x="267" y="285"/>
                    <a:pt x="267" y="284"/>
                  </a:cubicBezTo>
                  <a:cubicBezTo>
                    <a:pt x="267" y="283"/>
                    <a:pt x="266" y="283"/>
                    <a:pt x="265" y="283"/>
                  </a:cubicBezTo>
                  <a:cubicBezTo>
                    <a:pt x="263" y="283"/>
                    <a:pt x="261" y="282"/>
                    <a:pt x="260" y="280"/>
                  </a:cubicBezTo>
                  <a:cubicBezTo>
                    <a:pt x="260" y="278"/>
                    <a:pt x="259" y="275"/>
                    <a:pt x="259" y="271"/>
                  </a:cubicBezTo>
                  <a:cubicBezTo>
                    <a:pt x="259" y="269"/>
                    <a:pt x="259" y="269"/>
                    <a:pt x="259" y="269"/>
                  </a:cubicBezTo>
                  <a:cubicBezTo>
                    <a:pt x="259" y="267"/>
                    <a:pt x="259" y="266"/>
                    <a:pt x="259" y="265"/>
                  </a:cubicBezTo>
                  <a:cubicBezTo>
                    <a:pt x="260" y="264"/>
                    <a:pt x="260" y="264"/>
                    <a:pt x="261" y="26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4" y="260"/>
                    <a:pt x="264" y="260"/>
                    <a:pt x="264" y="260"/>
                  </a:cubicBezTo>
                  <a:cubicBezTo>
                    <a:pt x="264" y="260"/>
                    <a:pt x="264" y="259"/>
                    <a:pt x="265" y="259"/>
                  </a:cubicBezTo>
                  <a:cubicBezTo>
                    <a:pt x="265" y="259"/>
                    <a:pt x="266" y="260"/>
                    <a:pt x="266" y="261"/>
                  </a:cubicBezTo>
                  <a:cubicBezTo>
                    <a:pt x="267" y="263"/>
                    <a:pt x="269" y="266"/>
                    <a:pt x="273" y="270"/>
                  </a:cubicBezTo>
                  <a:cubicBezTo>
                    <a:pt x="276" y="275"/>
                    <a:pt x="279" y="279"/>
                    <a:pt x="282" y="281"/>
                  </a:cubicBezTo>
                  <a:cubicBezTo>
                    <a:pt x="282" y="282"/>
                    <a:pt x="283" y="283"/>
                    <a:pt x="283" y="283"/>
                  </a:cubicBezTo>
                  <a:cubicBezTo>
                    <a:pt x="284" y="284"/>
                    <a:pt x="285" y="285"/>
                    <a:pt x="287" y="285"/>
                  </a:cubicBezTo>
                  <a:cubicBezTo>
                    <a:pt x="287" y="285"/>
                    <a:pt x="288" y="285"/>
                    <a:pt x="290" y="285"/>
                  </a:cubicBezTo>
                  <a:cubicBezTo>
                    <a:pt x="291" y="285"/>
                    <a:pt x="291" y="285"/>
                    <a:pt x="292" y="285"/>
                  </a:cubicBezTo>
                  <a:cubicBezTo>
                    <a:pt x="294" y="285"/>
                    <a:pt x="296" y="285"/>
                    <a:pt x="299" y="285"/>
                  </a:cubicBezTo>
                  <a:cubicBezTo>
                    <a:pt x="299" y="285"/>
                    <a:pt x="300" y="285"/>
                    <a:pt x="300" y="285"/>
                  </a:cubicBezTo>
                  <a:cubicBezTo>
                    <a:pt x="301" y="285"/>
                    <a:pt x="301" y="285"/>
                    <a:pt x="301" y="284"/>
                  </a:cubicBezTo>
                  <a:cubicBezTo>
                    <a:pt x="301" y="284"/>
                    <a:pt x="301" y="283"/>
                    <a:pt x="300" y="283"/>
                  </a:cubicBezTo>
                  <a:cubicBezTo>
                    <a:pt x="299" y="283"/>
                    <a:pt x="299" y="283"/>
                    <a:pt x="299" y="283"/>
                  </a:cubicBezTo>
                  <a:cubicBezTo>
                    <a:pt x="296" y="282"/>
                    <a:pt x="293" y="280"/>
                    <a:pt x="291" y="278"/>
                  </a:cubicBezTo>
                  <a:cubicBezTo>
                    <a:pt x="288" y="275"/>
                    <a:pt x="283" y="269"/>
                    <a:pt x="277" y="260"/>
                  </a:cubicBezTo>
                  <a:cubicBezTo>
                    <a:pt x="274" y="257"/>
                    <a:pt x="274" y="257"/>
                    <a:pt x="274" y="257"/>
                  </a:cubicBezTo>
                  <a:cubicBezTo>
                    <a:pt x="273" y="255"/>
                    <a:pt x="272" y="254"/>
                    <a:pt x="272" y="253"/>
                  </a:cubicBezTo>
                  <a:cubicBezTo>
                    <a:pt x="272" y="252"/>
                    <a:pt x="273" y="251"/>
                    <a:pt x="275" y="249"/>
                  </a:cubicBezTo>
                  <a:cubicBezTo>
                    <a:pt x="276" y="249"/>
                    <a:pt x="277" y="247"/>
                    <a:pt x="279" y="245"/>
                  </a:cubicBezTo>
                  <a:cubicBezTo>
                    <a:pt x="284" y="241"/>
                    <a:pt x="287" y="239"/>
                    <a:pt x="289" y="237"/>
                  </a:cubicBezTo>
                  <a:cubicBezTo>
                    <a:pt x="292" y="235"/>
                    <a:pt x="294" y="234"/>
                    <a:pt x="295" y="234"/>
                  </a:cubicBezTo>
                  <a:cubicBezTo>
                    <a:pt x="296" y="234"/>
                    <a:pt x="297" y="234"/>
                    <a:pt x="297" y="233"/>
                  </a:cubicBezTo>
                  <a:cubicBezTo>
                    <a:pt x="297" y="232"/>
                    <a:pt x="297" y="232"/>
                    <a:pt x="296" y="232"/>
                  </a:cubicBezTo>
                  <a:cubicBezTo>
                    <a:pt x="295" y="232"/>
                    <a:pt x="293" y="232"/>
                    <a:pt x="290" y="232"/>
                  </a:cubicBezTo>
                  <a:cubicBezTo>
                    <a:pt x="289" y="232"/>
                    <a:pt x="288" y="233"/>
                    <a:pt x="287" y="233"/>
                  </a:cubicBezTo>
                  <a:cubicBezTo>
                    <a:pt x="286" y="233"/>
                    <a:pt x="284" y="232"/>
                    <a:pt x="281" y="232"/>
                  </a:cubicBezTo>
                  <a:cubicBezTo>
                    <a:pt x="280" y="232"/>
                    <a:pt x="279" y="232"/>
                    <a:pt x="278" y="232"/>
                  </a:cubicBezTo>
                  <a:cubicBezTo>
                    <a:pt x="277" y="232"/>
                    <a:pt x="277" y="232"/>
                    <a:pt x="277" y="233"/>
                  </a:cubicBezTo>
                  <a:cubicBezTo>
                    <a:pt x="277" y="234"/>
                    <a:pt x="277" y="234"/>
                    <a:pt x="278" y="234"/>
                  </a:cubicBezTo>
                  <a:cubicBezTo>
                    <a:pt x="279" y="234"/>
                    <a:pt x="280" y="234"/>
                    <a:pt x="281" y="235"/>
                  </a:cubicBezTo>
                  <a:cubicBezTo>
                    <a:pt x="281" y="235"/>
                    <a:pt x="282" y="236"/>
                    <a:pt x="282" y="237"/>
                  </a:cubicBezTo>
                  <a:cubicBezTo>
                    <a:pt x="282" y="239"/>
                    <a:pt x="278" y="243"/>
                    <a:pt x="271" y="250"/>
                  </a:cubicBezTo>
                  <a:cubicBezTo>
                    <a:pt x="265" y="254"/>
                    <a:pt x="265" y="254"/>
                    <a:pt x="265" y="254"/>
                  </a:cubicBezTo>
                  <a:cubicBezTo>
                    <a:pt x="262" y="258"/>
                    <a:pt x="262" y="258"/>
                    <a:pt x="262" y="258"/>
                  </a:cubicBezTo>
                  <a:cubicBezTo>
                    <a:pt x="261" y="259"/>
                    <a:pt x="260" y="259"/>
                    <a:pt x="260" y="259"/>
                  </a:cubicBezTo>
                  <a:cubicBezTo>
                    <a:pt x="259" y="259"/>
                    <a:pt x="259" y="258"/>
                    <a:pt x="259" y="257"/>
                  </a:cubicBezTo>
                  <a:cubicBezTo>
                    <a:pt x="259" y="243"/>
                    <a:pt x="259" y="243"/>
                    <a:pt x="259" y="243"/>
                  </a:cubicBezTo>
                  <a:cubicBezTo>
                    <a:pt x="259" y="242"/>
                    <a:pt x="259" y="242"/>
                    <a:pt x="259" y="242"/>
                  </a:cubicBezTo>
                  <a:close/>
                  <a:moveTo>
                    <a:pt x="328" y="239"/>
                  </a:moveTo>
                  <a:cubicBezTo>
                    <a:pt x="325" y="235"/>
                    <a:pt x="325" y="235"/>
                    <a:pt x="325" y="235"/>
                  </a:cubicBezTo>
                  <a:cubicBezTo>
                    <a:pt x="324" y="234"/>
                    <a:pt x="323" y="233"/>
                    <a:pt x="322" y="232"/>
                  </a:cubicBezTo>
                  <a:cubicBezTo>
                    <a:pt x="322" y="232"/>
                    <a:pt x="321" y="232"/>
                    <a:pt x="321" y="232"/>
                  </a:cubicBezTo>
                  <a:cubicBezTo>
                    <a:pt x="320" y="232"/>
                    <a:pt x="319" y="232"/>
                    <a:pt x="318" y="232"/>
                  </a:cubicBezTo>
                  <a:cubicBezTo>
                    <a:pt x="316" y="232"/>
                    <a:pt x="314" y="232"/>
                    <a:pt x="312" y="232"/>
                  </a:cubicBezTo>
                  <a:cubicBezTo>
                    <a:pt x="310" y="232"/>
                    <a:pt x="310" y="232"/>
                    <a:pt x="310" y="232"/>
                  </a:cubicBezTo>
                  <a:cubicBezTo>
                    <a:pt x="308" y="232"/>
                    <a:pt x="308" y="232"/>
                    <a:pt x="308" y="232"/>
                  </a:cubicBezTo>
                  <a:cubicBezTo>
                    <a:pt x="307" y="232"/>
                    <a:pt x="306" y="233"/>
                    <a:pt x="306" y="233"/>
                  </a:cubicBezTo>
                  <a:cubicBezTo>
                    <a:pt x="306" y="234"/>
                    <a:pt x="307" y="234"/>
                    <a:pt x="308" y="234"/>
                  </a:cubicBezTo>
                  <a:cubicBezTo>
                    <a:pt x="313" y="235"/>
                    <a:pt x="316" y="239"/>
                    <a:pt x="316" y="247"/>
                  </a:cubicBezTo>
                  <a:cubicBezTo>
                    <a:pt x="316" y="263"/>
                    <a:pt x="316" y="263"/>
                    <a:pt x="316" y="263"/>
                  </a:cubicBezTo>
                  <a:cubicBezTo>
                    <a:pt x="316" y="273"/>
                    <a:pt x="316" y="273"/>
                    <a:pt x="316" y="273"/>
                  </a:cubicBezTo>
                  <a:cubicBezTo>
                    <a:pt x="316" y="276"/>
                    <a:pt x="316" y="278"/>
                    <a:pt x="315" y="280"/>
                  </a:cubicBezTo>
                  <a:cubicBezTo>
                    <a:pt x="314" y="282"/>
                    <a:pt x="313" y="283"/>
                    <a:pt x="311" y="283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5"/>
                    <a:pt x="310" y="285"/>
                    <a:pt x="311" y="285"/>
                  </a:cubicBezTo>
                  <a:cubicBezTo>
                    <a:pt x="311" y="285"/>
                    <a:pt x="312" y="285"/>
                    <a:pt x="313" y="285"/>
                  </a:cubicBezTo>
                  <a:cubicBezTo>
                    <a:pt x="315" y="285"/>
                    <a:pt x="317" y="285"/>
                    <a:pt x="320" y="285"/>
                  </a:cubicBezTo>
                  <a:cubicBezTo>
                    <a:pt x="322" y="285"/>
                    <a:pt x="325" y="285"/>
                    <a:pt x="327" y="285"/>
                  </a:cubicBezTo>
                  <a:cubicBezTo>
                    <a:pt x="327" y="285"/>
                    <a:pt x="328" y="285"/>
                    <a:pt x="328" y="285"/>
                  </a:cubicBezTo>
                  <a:cubicBezTo>
                    <a:pt x="329" y="285"/>
                    <a:pt x="329" y="285"/>
                    <a:pt x="329" y="284"/>
                  </a:cubicBezTo>
                  <a:cubicBezTo>
                    <a:pt x="329" y="284"/>
                    <a:pt x="329" y="283"/>
                    <a:pt x="328" y="283"/>
                  </a:cubicBezTo>
                  <a:cubicBezTo>
                    <a:pt x="324" y="283"/>
                    <a:pt x="322" y="281"/>
                    <a:pt x="321" y="278"/>
                  </a:cubicBezTo>
                  <a:cubicBezTo>
                    <a:pt x="320" y="275"/>
                    <a:pt x="320" y="270"/>
                    <a:pt x="320" y="262"/>
                  </a:cubicBezTo>
                  <a:cubicBezTo>
                    <a:pt x="320" y="247"/>
                    <a:pt x="320" y="247"/>
                    <a:pt x="320" y="247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20" y="245"/>
                    <a:pt x="320" y="244"/>
                    <a:pt x="320" y="244"/>
                  </a:cubicBezTo>
                  <a:cubicBezTo>
                    <a:pt x="321" y="244"/>
                    <a:pt x="321" y="245"/>
                    <a:pt x="322" y="245"/>
                  </a:cubicBezTo>
                  <a:cubicBezTo>
                    <a:pt x="357" y="284"/>
                    <a:pt x="357" y="284"/>
                    <a:pt x="357" y="284"/>
                  </a:cubicBezTo>
                  <a:cubicBezTo>
                    <a:pt x="357" y="285"/>
                    <a:pt x="358" y="285"/>
                    <a:pt x="358" y="285"/>
                  </a:cubicBezTo>
                  <a:cubicBezTo>
                    <a:pt x="359" y="285"/>
                    <a:pt x="359" y="285"/>
                    <a:pt x="359" y="284"/>
                  </a:cubicBezTo>
                  <a:cubicBezTo>
                    <a:pt x="359" y="279"/>
                    <a:pt x="359" y="279"/>
                    <a:pt x="359" y="279"/>
                  </a:cubicBezTo>
                  <a:cubicBezTo>
                    <a:pt x="359" y="276"/>
                    <a:pt x="359" y="276"/>
                    <a:pt x="359" y="276"/>
                  </a:cubicBezTo>
                  <a:cubicBezTo>
                    <a:pt x="359" y="272"/>
                    <a:pt x="359" y="272"/>
                    <a:pt x="359" y="272"/>
                  </a:cubicBezTo>
                  <a:cubicBezTo>
                    <a:pt x="359" y="269"/>
                    <a:pt x="359" y="269"/>
                    <a:pt x="359" y="269"/>
                  </a:cubicBezTo>
                  <a:cubicBezTo>
                    <a:pt x="360" y="245"/>
                    <a:pt x="360" y="245"/>
                    <a:pt x="360" y="245"/>
                  </a:cubicBezTo>
                  <a:cubicBezTo>
                    <a:pt x="360" y="243"/>
                    <a:pt x="360" y="243"/>
                    <a:pt x="360" y="243"/>
                  </a:cubicBezTo>
                  <a:cubicBezTo>
                    <a:pt x="360" y="237"/>
                    <a:pt x="361" y="234"/>
                    <a:pt x="365" y="234"/>
                  </a:cubicBezTo>
                  <a:cubicBezTo>
                    <a:pt x="366" y="234"/>
                    <a:pt x="366" y="233"/>
                    <a:pt x="366" y="233"/>
                  </a:cubicBezTo>
                  <a:cubicBezTo>
                    <a:pt x="366" y="232"/>
                    <a:pt x="366" y="232"/>
                    <a:pt x="365" y="232"/>
                  </a:cubicBezTo>
                  <a:cubicBezTo>
                    <a:pt x="364" y="232"/>
                    <a:pt x="364" y="232"/>
                    <a:pt x="364" y="232"/>
                  </a:cubicBezTo>
                  <a:cubicBezTo>
                    <a:pt x="360" y="232"/>
                    <a:pt x="357" y="232"/>
                    <a:pt x="355" y="232"/>
                  </a:cubicBezTo>
                  <a:cubicBezTo>
                    <a:pt x="354" y="232"/>
                    <a:pt x="353" y="232"/>
                    <a:pt x="352" y="232"/>
                  </a:cubicBezTo>
                  <a:cubicBezTo>
                    <a:pt x="350" y="232"/>
                    <a:pt x="348" y="232"/>
                    <a:pt x="347" y="232"/>
                  </a:cubicBezTo>
                  <a:cubicBezTo>
                    <a:pt x="347" y="232"/>
                    <a:pt x="346" y="232"/>
                    <a:pt x="346" y="233"/>
                  </a:cubicBezTo>
                  <a:cubicBezTo>
                    <a:pt x="346" y="233"/>
                    <a:pt x="347" y="234"/>
                    <a:pt x="347" y="234"/>
                  </a:cubicBezTo>
                  <a:cubicBezTo>
                    <a:pt x="351" y="234"/>
                    <a:pt x="353" y="235"/>
                    <a:pt x="355" y="237"/>
                  </a:cubicBezTo>
                  <a:cubicBezTo>
                    <a:pt x="356" y="239"/>
                    <a:pt x="356" y="244"/>
                    <a:pt x="356" y="250"/>
                  </a:cubicBezTo>
                  <a:cubicBezTo>
                    <a:pt x="356" y="255"/>
                    <a:pt x="356" y="260"/>
                    <a:pt x="356" y="266"/>
                  </a:cubicBezTo>
                  <a:cubicBezTo>
                    <a:pt x="356" y="267"/>
                    <a:pt x="356" y="268"/>
                    <a:pt x="355" y="268"/>
                  </a:cubicBezTo>
                  <a:cubicBezTo>
                    <a:pt x="355" y="268"/>
                    <a:pt x="353" y="267"/>
                    <a:pt x="352" y="265"/>
                  </a:cubicBezTo>
                  <a:cubicBezTo>
                    <a:pt x="350" y="264"/>
                    <a:pt x="350" y="264"/>
                    <a:pt x="350" y="264"/>
                  </a:cubicBezTo>
                  <a:cubicBezTo>
                    <a:pt x="330" y="241"/>
                    <a:pt x="330" y="241"/>
                    <a:pt x="330" y="241"/>
                  </a:cubicBezTo>
                  <a:cubicBezTo>
                    <a:pt x="330" y="241"/>
                    <a:pt x="329" y="240"/>
                    <a:pt x="328" y="239"/>
                  </a:cubicBezTo>
                  <a:cubicBezTo>
                    <a:pt x="328" y="239"/>
                    <a:pt x="328" y="239"/>
                    <a:pt x="328" y="239"/>
                  </a:cubicBezTo>
                  <a:close/>
                  <a:moveTo>
                    <a:pt x="391" y="233"/>
                  </a:moveTo>
                  <a:cubicBezTo>
                    <a:pt x="387" y="235"/>
                    <a:pt x="384" y="237"/>
                    <a:pt x="381" y="240"/>
                  </a:cubicBezTo>
                  <a:cubicBezTo>
                    <a:pt x="379" y="242"/>
                    <a:pt x="378" y="245"/>
                    <a:pt x="376" y="249"/>
                  </a:cubicBezTo>
                  <a:cubicBezTo>
                    <a:pt x="375" y="252"/>
                    <a:pt x="374" y="256"/>
                    <a:pt x="374" y="259"/>
                  </a:cubicBezTo>
                  <a:cubicBezTo>
                    <a:pt x="374" y="267"/>
                    <a:pt x="377" y="274"/>
                    <a:pt x="382" y="279"/>
                  </a:cubicBezTo>
                  <a:cubicBezTo>
                    <a:pt x="387" y="284"/>
                    <a:pt x="394" y="286"/>
                    <a:pt x="402" y="286"/>
                  </a:cubicBezTo>
                  <a:cubicBezTo>
                    <a:pt x="411" y="286"/>
                    <a:pt x="418" y="283"/>
                    <a:pt x="423" y="278"/>
                  </a:cubicBezTo>
                  <a:cubicBezTo>
                    <a:pt x="428" y="272"/>
                    <a:pt x="430" y="265"/>
                    <a:pt x="430" y="256"/>
                  </a:cubicBezTo>
                  <a:cubicBezTo>
                    <a:pt x="430" y="249"/>
                    <a:pt x="428" y="243"/>
                    <a:pt x="423" y="238"/>
                  </a:cubicBezTo>
                  <a:cubicBezTo>
                    <a:pt x="418" y="233"/>
                    <a:pt x="411" y="231"/>
                    <a:pt x="403" y="231"/>
                  </a:cubicBezTo>
                  <a:cubicBezTo>
                    <a:pt x="399" y="231"/>
                    <a:pt x="395" y="232"/>
                    <a:pt x="391" y="233"/>
                  </a:cubicBezTo>
                  <a:close/>
                  <a:moveTo>
                    <a:pt x="413" y="239"/>
                  </a:moveTo>
                  <a:cubicBezTo>
                    <a:pt x="416" y="241"/>
                    <a:pt x="418" y="244"/>
                    <a:pt x="419" y="248"/>
                  </a:cubicBezTo>
                  <a:cubicBezTo>
                    <a:pt x="420" y="252"/>
                    <a:pt x="421" y="256"/>
                    <a:pt x="421" y="260"/>
                  </a:cubicBezTo>
                  <a:cubicBezTo>
                    <a:pt x="421" y="267"/>
                    <a:pt x="420" y="273"/>
                    <a:pt x="416" y="277"/>
                  </a:cubicBezTo>
                  <a:cubicBezTo>
                    <a:pt x="413" y="281"/>
                    <a:pt x="409" y="283"/>
                    <a:pt x="404" y="283"/>
                  </a:cubicBezTo>
                  <a:cubicBezTo>
                    <a:pt x="398" y="283"/>
                    <a:pt x="393" y="281"/>
                    <a:pt x="389" y="275"/>
                  </a:cubicBezTo>
                  <a:cubicBezTo>
                    <a:pt x="386" y="270"/>
                    <a:pt x="384" y="264"/>
                    <a:pt x="384" y="256"/>
                  </a:cubicBezTo>
                  <a:cubicBezTo>
                    <a:pt x="384" y="249"/>
                    <a:pt x="385" y="244"/>
                    <a:pt x="388" y="240"/>
                  </a:cubicBezTo>
                  <a:cubicBezTo>
                    <a:pt x="391" y="236"/>
                    <a:pt x="395" y="234"/>
                    <a:pt x="400" y="234"/>
                  </a:cubicBezTo>
                  <a:cubicBezTo>
                    <a:pt x="405" y="234"/>
                    <a:pt x="410" y="236"/>
                    <a:pt x="413" y="239"/>
                  </a:cubicBezTo>
                  <a:cubicBezTo>
                    <a:pt x="413" y="239"/>
                    <a:pt x="413" y="239"/>
                    <a:pt x="413" y="239"/>
                  </a:cubicBezTo>
                  <a:close/>
                  <a:moveTo>
                    <a:pt x="470" y="233"/>
                  </a:moveTo>
                  <a:cubicBezTo>
                    <a:pt x="470" y="234"/>
                    <a:pt x="471" y="234"/>
                    <a:pt x="472" y="234"/>
                  </a:cubicBezTo>
                  <a:cubicBezTo>
                    <a:pt x="473" y="234"/>
                    <a:pt x="473" y="234"/>
                    <a:pt x="473" y="234"/>
                  </a:cubicBezTo>
                  <a:cubicBezTo>
                    <a:pt x="476" y="235"/>
                    <a:pt x="477" y="236"/>
                    <a:pt x="477" y="237"/>
                  </a:cubicBezTo>
                  <a:cubicBezTo>
                    <a:pt x="477" y="238"/>
                    <a:pt x="476" y="239"/>
                    <a:pt x="476" y="240"/>
                  </a:cubicBezTo>
                  <a:cubicBezTo>
                    <a:pt x="475" y="241"/>
                    <a:pt x="474" y="243"/>
                    <a:pt x="472" y="245"/>
                  </a:cubicBezTo>
                  <a:cubicBezTo>
                    <a:pt x="468" y="250"/>
                    <a:pt x="468" y="250"/>
                    <a:pt x="468" y="250"/>
                  </a:cubicBezTo>
                  <a:cubicBezTo>
                    <a:pt x="466" y="252"/>
                    <a:pt x="466" y="252"/>
                    <a:pt x="466" y="252"/>
                  </a:cubicBezTo>
                  <a:cubicBezTo>
                    <a:pt x="466" y="252"/>
                    <a:pt x="465" y="253"/>
                    <a:pt x="465" y="253"/>
                  </a:cubicBezTo>
                  <a:cubicBezTo>
                    <a:pt x="465" y="253"/>
                    <a:pt x="464" y="252"/>
                    <a:pt x="463" y="251"/>
                  </a:cubicBezTo>
                  <a:cubicBezTo>
                    <a:pt x="460" y="247"/>
                    <a:pt x="460" y="247"/>
                    <a:pt x="460" y="247"/>
                  </a:cubicBezTo>
                  <a:cubicBezTo>
                    <a:pt x="458" y="243"/>
                    <a:pt x="458" y="243"/>
                    <a:pt x="458" y="243"/>
                  </a:cubicBezTo>
                  <a:cubicBezTo>
                    <a:pt x="456" y="240"/>
                    <a:pt x="455" y="238"/>
                    <a:pt x="455" y="237"/>
                  </a:cubicBezTo>
                  <a:cubicBezTo>
                    <a:pt x="455" y="236"/>
                    <a:pt x="455" y="235"/>
                    <a:pt x="456" y="235"/>
                  </a:cubicBezTo>
                  <a:cubicBezTo>
                    <a:pt x="456" y="234"/>
                    <a:pt x="457" y="234"/>
                    <a:pt x="458" y="234"/>
                  </a:cubicBezTo>
                  <a:cubicBezTo>
                    <a:pt x="459" y="234"/>
                    <a:pt x="459" y="233"/>
                    <a:pt x="459" y="233"/>
                  </a:cubicBezTo>
                  <a:cubicBezTo>
                    <a:pt x="459" y="232"/>
                    <a:pt x="459" y="232"/>
                    <a:pt x="458" y="232"/>
                  </a:cubicBezTo>
                  <a:cubicBezTo>
                    <a:pt x="458" y="232"/>
                    <a:pt x="457" y="232"/>
                    <a:pt x="456" y="232"/>
                  </a:cubicBezTo>
                  <a:cubicBezTo>
                    <a:pt x="452" y="232"/>
                    <a:pt x="452" y="232"/>
                    <a:pt x="452" y="232"/>
                  </a:cubicBezTo>
                  <a:cubicBezTo>
                    <a:pt x="451" y="232"/>
                    <a:pt x="449" y="232"/>
                    <a:pt x="447" y="232"/>
                  </a:cubicBezTo>
                  <a:cubicBezTo>
                    <a:pt x="445" y="232"/>
                    <a:pt x="442" y="232"/>
                    <a:pt x="438" y="232"/>
                  </a:cubicBezTo>
                  <a:cubicBezTo>
                    <a:pt x="437" y="232"/>
                    <a:pt x="436" y="232"/>
                    <a:pt x="436" y="232"/>
                  </a:cubicBezTo>
                  <a:cubicBezTo>
                    <a:pt x="435" y="232"/>
                    <a:pt x="434" y="232"/>
                    <a:pt x="434" y="233"/>
                  </a:cubicBezTo>
                  <a:cubicBezTo>
                    <a:pt x="434" y="234"/>
                    <a:pt x="435" y="234"/>
                    <a:pt x="436" y="234"/>
                  </a:cubicBezTo>
                  <a:cubicBezTo>
                    <a:pt x="438" y="235"/>
                    <a:pt x="440" y="236"/>
                    <a:pt x="442" y="237"/>
                  </a:cubicBezTo>
                  <a:cubicBezTo>
                    <a:pt x="443" y="239"/>
                    <a:pt x="446" y="243"/>
                    <a:pt x="451" y="249"/>
                  </a:cubicBezTo>
                  <a:cubicBezTo>
                    <a:pt x="453" y="252"/>
                    <a:pt x="454" y="254"/>
                    <a:pt x="456" y="256"/>
                  </a:cubicBezTo>
                  <a:cubicBezTo>
                    <a:pt x="458" y="258"/>
                    <a:pt x="458" y="260"/>
                    <a:pt x="458" y="260"/>
                  </a:cubicBezTo>
                  <a:cubicBezTo>
                    <a:pt x="458" y="261"/>
                    <a:pt x="458" y="262"/>
                    <a:pt x="456" y="264"/>
                  </a:cubicBezTo>
                  <a:cubicBezTo>
                    <a:pt x="454" y="265"/>
                    <a:pt x="452" y="268"/>
                    <a:pt x="449" y="271"/>
                  </a:cubicBezTo>
                  <a:cubicBezTo>
                    <a:pt x="446" y="275"/>
                    <a:pt x="443" y="278"/>
                    <a:pt x="441" y="280"/>
                  </a:cubicBezTo>
                  <a:cubicBezTo>
                    <a:pt x="439" y="282"/>
                    <a:pt x="437" y="283"/>
                    <a:pt x="435" y="283"/>
                  </a:cubicBezTo>
                  <a:cubicBezTo>
                    <a:pt x="435" y="283"/>
                    <a:pt x="434" y="284"/>
                    <a:pt x="434" y="284"/>
                  </a:cubicBezTo>
                  <a:cubicBezTo>
                    <a:pt x="434" y="284"/>
                    <a:pt x="434" y="285"/>
                    <a:pt x="435" y="285"/>
                  </a:cubicBezTo>
                  <a:cubicBezTo>
                    <a:pt x="436" y="285"/>
                    <a:pt x="436" y="285"/>
                    <a:pt x="436" y="285"/>
                  </a:cubicBezTo>
                  <a:cubicBezTo>
                    <a:pt x="437" y="285"/>
                    <a:pt x="437" y="285"/>
                    <a:pt x="437" y="285"/>
                  </a:cubicBezTo>
                  <a:cubicBezTo>
                    <a:pt x="441" y="285"/>
                    <a:pt x="441" y="285"/>
                    <a:pt x="441" y="285"/>
                  </a:cubicBezTo>
                  <a:cubicBezTo>
                    <a:pt x="442" y="285"/>
                    <a:pt x="443" y="285"/>
                    <a:pt x="444" y="285"/>
                  </a:cubicBezTo>
                  <a:cubicBezTo>
                    <a:pt x="447" y="285"/>
                    <a:pt x="451" y="285"/>
                    <a:pt x="454" y="285"/>
                  </a:cubicBezTo>
                  <a:cubicBezTo>
                    <a:pt x="454" y="285"/>
                    <a:pt x="455" y="285"/>
                    <a:pt x="455" y="285"/>
                  </a:cubicBezTo>
                  <a:cubicBezTo>
                    <a:pt x="456" y="285"/>
                    <a:pt x="456" y="285"/>
                    <a:pt x="456" y="284"/>
                  </a:cubicBezTo>
                  <a:cubicBezTo>
                    <a:pt x="456" y="284"/>
                    <a:pt x="456" y="283"/>
                    <a:pt x="455" y="283"/>
                  </a:cubicBezTo>
                  <a:cubicBezTo>
                    <a:pt x="451" y="283"/>
                    <a:pt x="449" y="282"/>
                    <a:pt x="449" y="280"/>
                  </a:cubicBezTo>
                  <a:cubicBezTo>
                    <a:pt x="449" y="278"/>
                    <a:pt x="452" y="273"/>
                    <a:pt x="458" y="267"/>
                  </a:cubicBezTo>
                  <a:cubicBezTo>
                    <a:pt x="458" y="266"/>
                    <a:pt x="459" y="265"/>
                    <a:pt x="460" y="264"/>
                  </a:cubicBezTo>
                  <a:cubicBezTo>
                    <a:pt x="460" y="263"/>
                    <a:pt x="461" y="263"/>
                    <a:pt x="461" y="263"/>
                  </a:cubicBezTo>
                  <a:cubicBezTo>
                    <a:pt x="461" y="263"/>
                    <a:pt x="461" y="263"/>
                    <a:pt x="462" y="264"/>
                  </a:cubicBezTo>
                  <a:cubicBezTo>
                    <a:pt x="464" y="266"/>
                    <a:pt x="464" y="266"/>
                    <a:pt x="464" y="266"/>
                  </a:cubicBezTo>
                  <a:cubicBezTo>
                    <a:pt x="467" y="271"/>
                    <a:pt x="469" y="274"/>
                    <a:pt x="470" y="276"/>
                  </a:cubicBezTo>
                  <a:cubicBezTo>
                    <a:pt x="472" y="278"/>
                    <a:pt x="472" y="279"/>
                    <a:pt x="472" y="280"/>
                  </a:cubicBezTo>
                  <a:cubicBezTo>
                    <a:pt x="472" y="282"/>
                    <a:pt x="471" y="283"/>
                    <a:pt x="469" y="283"/>
                  </a:cubicBezTo>
                  <a:cubicBezTo>
                    <a:pt x="468" y="283"/>
                    <a:pt x="468" y="283"/>
                    <a:pt x="468" y="284"/>
                  </a:cubicBezTo>
                  <a:cubicBezTo>
                    <a:pt x="468" y="285"/>
                    <a:pt x="468" y="285"/>
                    <a:pt x="469" y="285"/>
                  </a:cubicBezTo>
                  <a:cubicBezTo>
                    <a:pt x="470" y="285"/>
                    <a:pt x="471" y="285"/>
                    <a:pt x="472" y="285"/>
                  </a:cubicBezTo>
                  <a:cubicBezTo>
                    <a:pt x="476" y="285"/>
                    <a:pt x="476" y="285"/>
                    <a:pt x="476" y="285"/>
                  </a:cubicBezTo>
                  <a:cubicBezTo>
                    <a:pt x="478" y="285"/>
                    <a:pt x="479" y="285"/>
                    <a:pt x="480" y="285"/>
                  </a:cubicBezTo>
                  <a:cubicBezTo>
                    <a:pt x="482" y="285"/>
                    <a:pt x="484" y="285"/>
                    <a:pt x="486" y="285"/>
                  </a:cubicBezTo>
                  <a:cubicBezTo>
                    <a:pt x="491" y="285"/>
                    <a:pt x="491" y="285"/>
                    <a:pt x="491" y="285"/>
                  </a:cubicBezTo>
                  <a:cubicBezTo>
                    <a:pt x="492" y="285"/>
                    <a:pt x="492" y="285"/>
                    <a:pt x="493" y="285"/>
                  </a:cubicBezTo>
                  <a:cubicBezTo>
                    <a:pt x="493" y="285"/>
                    <a:pt x="494" y="285"/>
                    <a:pt x="494" y="284"/>
                  </a:cubicBezTo>
                  <a:cubicBezTo>
                    <a:pt x="494" y="284"/>
                    <a:pt x="493" y="283"/>
                    <a:pt x="493" y="283"/>
                  </a:cubicBezTo>
                  <a:cubicBezTo>
                    <a:pt x="490" y="283"/>
                    <a:pt x="487" y="282"/>
                    <a:pt x="485" y="280"/>
                  </a:cubicBezTo>
                  <a:cubicBezTo>
                    <a:pt x="483" y="277"/>
                    <a:pt x="479" y="272"/>
                    <a:pt x="475" y="266"/>
                  </a:cubicBezTo>
                  <a:cubicBezTo>
                    <a:pt x="472" y="263"/>
                    <a:pt x="470" y="260"/>
                    <a:pt x="470" y="259"/>
                  </a:cubicBezTo>
                  <a:cubicBezTo>
                    <a:pt x="468" y="257"/>
                    <a:pt x="467" y="256"/>
                    <a:pt x="467" y="256"/>
                  </a:cubicBezTo>
                  <a:cubicBezTo>
                    <a:pt x="467" y="255"/>
                    <a:pt x="468" y="254"/>
                    <a:pt x="469" y="253"/>
                  </a:cubicBezTo>
                  <a:cubicBezTo>
                    <a:pt x="469" y="253"/>
                    <a:pt x="471" y="251"/>
                    <a:pt x="474" y="247"/>
                  </a:cubicBezTo>
                  <a:cubicBezTo>
                    <a:pt x="478" y="242"/>
                    <a:pt x="482" y="238"/>
                    <a:pt x="485" y="236"/>
                  </a:cubicBezTo>
                  <a:cubicBezTo>
                    <a:pt x="486" y="235"/>
                    <a:pt x="488" y="234"/>
                    <a:pt x="490" y="234"/>
                  </a:cubicBezTo>
                  <a:cubicBezTo>
                    <a:pt x="491" y="234"/>
                    <a:pt x="492" y="233"/>
                    <a:pt x="492" y="233"/>
                  </a:cubicBezTo>
                  <a:cubicBezTo>
                    <a:pt x="492" y="232"/>
                    <a:pt x="491" y="232"/>
                    <a:pt x="491" y="232"/>
                  </a:cubicBezTo>
                  <a:cubicBezTo>
                    <a:pt x="490" y="232"/>
                    <a:pt x="489" y="232"/>
                    <a:pt x="488" y="232"/>
                  </a:cubicBezTo>
                  <a:cubicBezTo>
                    <a:pt x="483" y="232"/>
                    <a:pt x="483" y="232"/>
                    <a:pt x="483" y="232"/>
                  </a:cubicBezTo>
                  <a:cubicBezTo>
                    <a:pt x="482" y="232"/>
                    <a:pt x="481" y="232"/>
                    <a:pt x="480" y="232"/>
                  </a:cubicBezTo>
                  <a:cubicBezTo>
                    <a:pt x="478" y="232"/>
                    <a:pt x="476" y="232"/>
                    <a:pt x="473" y="232"/>
                  </a:cubicBezTo>
                  <a:cubicBezTo>
                    <a:pt x="472" y="232"/>
                    <a:pt x="472" y="232"/>
                    <a:pt x="472" y="232"/>
                  </a:cubicBezTo>
                  <a:cubicBezTo>
                    <a:pt x="471" y="232"/>
                    <a:pt x="470" y="232"/>
                    <a:pt x="470" y="233"/>
                  </a:cubicBezTo>
                  <a:cubicBezTo>
                    <a:pt x="470" y="233"/>
                    <a:pt x="470" y="233"/>
                    <a:pt x="470" y="233"/>
                  </a:cubicBezTo>
                  <a:close/>
                  <a:moveTo>
                    <a:pt x="517" y="237"/>
                  </a:moveTo>
                  <a:cubicBezTo>
                    <a:pt x="517" y="235"/>
                    <a:pt x="518" y="234"/>
                    <a:pt x="520" y="234"/>
                  </a:cubicBezTo>
                  <a:cubicBezTo>
                    <a:pt x="521" y="234"/>
                    <a:pt x="522" y="233"/>
                    <a:pt x="522" y="233"/>
                  </a:cubicBezTo>
                  <a:cubicBezTo>
                    <a:pt x="522" y="232"/>
                    <a:pt x="521" y="232"/>
                    <a:pt x="521" y="232"/>
                  </a:cubicBezTo>
                  <a:cubicBezTo>
                    <a:pt x="520" y="232"/>
                    <a:pt x="519" y="232"/>
                    <a:pt x="517" y="232"/>
                  </a:cubicBezTo>
                  <a:cubicBezTo>
                    <a:pt x="513" y="232"/>
                    <a:pt x="513" y="232"/>
                    <a:pt x="513" y="232"/>
                  </a:cubicBezTo>
                  <a:cubicBezTo>
                    <a:pt x="507" y="232"/>
                    <a:pt x="507" y="232"/>
                    <a:pt x="507" y="232"/>
                  </a:cubicBezTo>
                  <a:cubicBezTo>
                    <a:pt x="505" y="232"/>
                    <a:pt x="503" y="232"/>
                    <a:pt x="502" y="232"/>
                  </a:cubicBezTo>
                  <a:cubicBezTo>
                    <a:pt x="502" y="232"/>
                    <a:pt x="501" y="232"/>
                    <a:pt x="501" y="232"/>
                  </a:cubicBezTo>
                  <a:cubicBezTo>
                    <a:pt x="500" y="232"/>
                    <a:pt x="500" y="232"/>
                    <a:pt x="500" y="233"/>
                  </a:cubicBezTo>
                  <a:cubicBezTo>
                    <a:pt x="500" y="233"/>
                    <a:pt x="500" y="234"/>
                    <a:pt x="501" y="234"/>
                  </a:cubicBezTo>
                  <a:cubicBezTo>
                    <a:pt x="503" y="234"/>
                    <a:pt x="505" y="235"/>
                    <a:pt x="506" y="237"/>
                  </a:cubicBezTo>
                  <a:cubicBezTo>
                    <a:pt x="507" y="238"/>
                    <a:pt x="508" y="241"/>
                    <a:pt x="510" y="246"/>
                  </a:cubicBezTo>
                  <a:cubicBezTo>
                    <a:pt x="511" y="250"/>
                    <a:pt x="513" y="255"/>
                    <a:pt x="516" y="260"/>
                  </a:cubicBezTo>
                  <a:cubicBezTo>
                    <a:pt x="525" y="281"/>
                    <a:pt x="525" y="281"/>
                    <a:pt x="525" y="281"/>
                  </a:cubicBezTo>
                  <a:cubicBezTo>
                    <a:pt x="526" y="283"/>
                    <a:pt x="526" y="283"/>
                    <a:pt x="526" y="283"/>
                  </a:cubicBezTo>
                  <a:cubicBezTo>
                    <a:pt x="527" y="285"/>
                    <a:pt x="527" y="285"/>
                    <a:pt x="527" y="285"/>
                  </a:cubicBezTo>
                  <a:cubicBezTo>
                    <a:pt x="527" y="286"/>
                    <a:pt x="527" y="286"/>
                    <a:pt x="528" y="286"/>
                  </a:cubicBezTo>
                  <a:cubicBezTo>
                    <a:pt x="529" y="286"/>
                    <a:pt x="529" y="285"/>
                    <a:pt x="530" y="284"/>
                  </a:cubicBezTo>
                  <a:cubicBezTo>
                    <a:pt x="530" y="284"/>
                    <a:pt x="531" y="282"/>
                    <a:pt x="532" y="279"/>
                  </a:cubicBezTo>
                  <a:cubicBezTo>
                    <a:pt x="532" y="279"/>
                    <a:pt x="533" y="276"/>
                    <a:pt x="536" y="272"/>
                  </a:cubicBezTo>
                  <a:cubicBezTo>
                    <a:pt x="542" y="257"/>
                    <a:pt x="542" y="257"/>
                    <a:pt x="542" y="257"/>
                  </a:cubicBezTo>
                  <a:cubicBezTo>
                    <a:pt x="548" y="244"/>
                    <a:pt x="548" y="244"/>
                    <a:pt x="548" y="244"/>
                  </a:cubicBezTo>
                  <a:cubicBezTo>
                    <a:pt x="550" y="240"/>
                    <a:pt x="551" y="237"/>
                    <a:pt x="552" y="236"/>
                  </a:cubicBezTo>
                  <a:cubicBezTo>
                    <a:pt x="553" y="235"/>
                    <a:pt x="554" y="234"/>
                    <a:pt x="556" y="234"/>
                  </a:cubicBezTo>
                  <a:cubicBezTo>
                    <a:pt x="556" y="233"/>
                    <a:pt x="557" y="233"/>
                    <a:pt x="557" y="233"/>
                  </a:cubicBezTo>
                  <a:cubicBezTo>
                    <a:pt x="557" y="232"/>
                    <a:pt x="557" y="232"/>
                    <a:pt x="556" y="232"/>
                  </a:cubicBezTo>
                  <a:cubicBezTo>
                    <a:pt x="556" y="232"/>
                    <a:pt x="555" y="232"/>
                    <a:pt x="555" y="232"/>
                  </a:cubicBezTo>
                  <a:cubicBezTo>
                    <a:pt x="553" y="232"/>
                    <a:pt x="551" y="232"/>
                    <a:pt x="548" y="232"/>
                  </a:cubicBezTo>
                  <a:cubicBezTo>
                    <a:pt x="548" y="232"/>
                    <a:pt x="546" y="232"/>
                    <a:pt x="545" y="232"/>
                  </a:cubicBezTo>
                  <a:cubicBezTo>
                    <a:pt x="540" y="232"/>
                    <a:pt x="540" y="232"/>
                    <a:pt x="540" y="232"/>
                  </a:cubicBezTo>
                  <a:cubicBezTo>
                    <a:pt x="539" y="232"/>
                    <a:pt x="539" y="232"/>
                    <a:pt x="538" y="232"/>
                  </a:cubicBezTo>
                  <a:cubicBezTo>
                    <a:pt x="538" y="232"/>
                    <a:pt x="537" y="232"/>
                    <a:pt x="537" y="233"/>
                  </a:cubicBezTo>
                  <a:cubicBezTo>
                    <a:pt x="537" y="233"/>
                    <a:pt x="538" y="234"/>
                    <a:pt x="539" y="234"/>
                  </a:cubicBezTo>
                  <a:cubicBezTo>
                    <a:pt x="541" y="234"/>
                    <a:pt x="542" y="235"/>
                    <a:pt x="543" y="236"/>
                  </a:cubicBezTo>
                  <a:cubicBezTo>
                    <a:pt x="545" y="237"/>
                    <a:pt x="545" y="238"/>
                    <a:pt x="545" y="240"/>
                  </a:cubicBezTo>
                  <a:cubicBezTo>
                    <a:pt x="545" y="242"/>
                    <a:pt x="544" y="247"/>
                    <a:pt x="541" y="253"/>
                  </a:cubicBezTo>
                  <a:cubicBezTo>
                    <a:pt x="532" y="273"/>
                    <a:pt x="532" y="273"/>
                    <a:pt x="532" y="273"/>
                  </a:cubicBezTo>
                  <a:cubicBezTo>
                    <a:pt x="532" y="273"/>
                    <a:pt x="531" y="274"/>
                    <a:pt x="531" y="274"/>
                  </a:cubicBezTo>
                  <a:cubicBezTo>
                    <a:pt x="531" y="274"/>
                    <a:pt x="531" y="273"/>
                    <a:pt x="530" y="272"/>
                  </a:cubicBezTo>
                  <a:cubicBezTo>
                    <a:pt x="522" y="251"/>
                    <a:pt x="522" y="251"/>
                    <a:pt x="522" y="251"/>
                  </a:cubicBezTo>
                  <a:cubicBezTo>
                    <a:pt x="519" y="244"/>
                    <a:pt x="517" y="240"/>
                    <a:pt x="517" y="237"/>
                  </a:cubicBezTo>
                  <a:cubicBezTo>
                    <a:pt x="517" y="237"/>
                    <a:pt x="517" y="237"/>
                    <a:pt x="517" y="237"/>
                  </a:cubicBezTo>
                  <a:close/>
                  <a:moveTo>
                    <a:pt x="583" y="240"/>
                  </a:moveTo>
                  <a:cubicBezTo>
                    <a:pt x="583" y="238"/>
                    <a:pt x="583" y="236"/>
                    <a:pt x="583" y="236"/>
                  </a:cubicBezTo>
                  <a:cubicBezTo>
                    <a:pt x="584" y="235"/>
                    <a:pt x="585" y="234"/>
                    <a:pt x="587" y="234"/>
                  </a:cubicBezTo>
                  <a:cubicBezTo>
                    <a:pt x="587" y="234"/>
                    <a:pt x="588" y="234"/>
                    <a:pt x="588" y="234"/>
                  </a:cubicBezTo>
                  <a:cubicBezTo>
                    <a:pt x="588" y="234"/>
                    <a:pt x="588" y="233"/>
                    <a:pt x="588" y="233"/>
                  </a:cubicBezTo>
                  <a:cubicBezTo>
                    <a:pt x="588" y="232"/>
                    <a:pt x="588" y="232"/>
                    <a:pt x="587" y="232"/>
                  </a:cubicBezTo>
                  <a:cubicBezTo>
                    <a:pt x="585" y="232"/>
                    <a:pt x="583" y="232"/>
                    <a:pt x="581" y="232"/>
                  </a:cubicBezTo>
                  <a:cubicBezTo>
                    <a:pt x="578" y="232"/>
                    <a:pt x="578" y="232"/>
                    <a:pt x="578" y="232"/>
                  </a:cubicBezTo>
                  <a:cubicBezTo>
                    <a:pt x="576" y="233"/>
                    <a:pt x="574" y="233"/>
                    <a:pt x="572" y="233"/>
                  </a:cubicBezTo>
                  <a:cubicBezTo>
                    <a:pt x="570" y="233"/>
                    <a:pt x="569" y="232"/>
                    <a:pt x="568" y="232"/>
                  </a:cubicBezTo>
                  <a:cubicBezTo>
                    <a:pt x="567" y="232"/>
                    <a:pt x="566" y="232"/>
                    <a:pt x="566" y="232"/>
                  </a:cubicBezTo>
                  <a:cubicBezTo>
                    <a:pt x="565" y="232"/>
                    <a:pt x="565" y="232"/>
                    <a:pt x="565" y="233"/>
                  </a:cubicBezTo>
                  <a:cubicBezTo>
                    <a:pt x="565" y="234"/>
                    <a:pt x="565" y="234"/>
                    <a:pt x="565" y="234"/>
                  </a:cubicBezTo>
                  <a:cubicBezTo>
                    <a:pt x="566" y="234"/>
                    <a:pt x="567" y="234"/>
                    <a:pt x="568" y="235"/>
                  </a:cubicBezTo>
                  <a:cubicBezTo>
                    <a:pt x="570" y="235"/>
                    <a:pt x="572" y="236"/>
                    <a:pt x="572" y="237"/>
                  </a:cubicBezTo>
                  <a:cubicBezTo>
                    <a:pt x="573" y="238"/>
                    <a:pt x="574" y="239"/>
                    <a:pt x="574" y="242"/>
                  </a:cubicBezTo>
                  <a:cubicBezTo>
                    <a:pt x="574" y="273"/>
                    <a:pt x="574" y="273"/>
                    <a:pt x="574" y="273"/>
                  </a:cubicBezTo>
                  <a:cubicBezTo>
                    <a:pt x="574" y="276"/>
                    <a:pt x="574" y="276"/>
                    <a:pt x="574" y="276"/>
                  </a:cubicBezTo>
                  <a:cubicBezTo>
                    <a:pt x="574" y="278"/>
                    <a:pt x="573" y="280"/>
                    <a:pt x="573" y="281"/>
                  </a:cubicBezTo>
                  <a:cubicBezTo>
                    <a:pt x="572" y="282"/>
                    <a:pt x="571" y="283"/>
                    <a:pt x="569" y="283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5"/>
                    <a:pt x="568" y="285"/>
                    <a:pt x="569" y="285"/>
                  </a:cubicBezTo>
                  <a:cubicBezTo>
                    <a:pt x="570" y="285"/>
                    <a:pt x="571" y="285"/>
                    <a:pt x="572" y="285"/>
                  </a:cubicBezTo>
                  <a:cubicBezTo>
                    <a:pt x="573" y="285"/>
                    <a:pt x="575" y="284"/>
                    <a:pt x="578" y="284"/>
                  </a:cubicBezTo>
                  <a:cubicBezTo>
                    <a:pt x="580" y="284"/>
                    <a:pt x="583" y="285"/>
                    <a:pt x="586" y="285"/>
                  </a:cubicBezTo>
                  <a:cubicBezTo>
                    <a:pt x="587" y="285"/>
                    <a:pt x="588" y="285"/>
                    <a:pt x="589" y="285"/>
                  </a:cubicBezTo>
                  <a:cubicBezTo>
                    <a:pt x="591" y="285"/>
                    <a:pt x="592" y="285"/>
                    <a:pt x="592" y="284"/>
                  </a:cubicBezTo>
                  <a:cubicBezTo>
                    <a:pt x="592" y="283"/>
                    <a:pt x="591" y="283"/>
                    <a:pt x="590" y="283"/>
                  </a:cubicBezTo>
                  <a:cubicBezTo>
                    <a:pt x="588" y="283"/>
                    <a:pt x="586" y="282"/>
                    <a:pt x="585" y="281"/>
                  </a:cubicBezTo>
                  <a:cubicBezTo>
                    <a:pt x="584" y="280"/>
                    <a:pt x="583" y="279"/>
                    <a:pt x="583" y="277"/>
                  </a:cubicBezTo>
                  <a:cubicBezTo>
                    <a:pt x="583" y="273"/>
                    <a:pt x="583" y="273"/>
                    <a:pt x="583" y="273"/>
                  </a:cubicBezTo>
                  <a:cubicBezTo>
                    <a:pt x="583" y="240"/>
                    <a:pt x="583" y="240"/>
                    <a:pt x="583" y="240"/>
                  </a:cubicBezTo>
                  <a:close/>
                  <a:moveTo>
                    <a:pt x="616" y="239"/>
                  </a:moveTo>
                  <a:cubicBezTo>
                    <a:pt x="616" y="236"/>
                    <a:pt x="618" y="234"/>
                    <a:pt x="620" y="234"/>
                  </a:cubicBezTo>
                  <a:cubicBezTo>
                    <a:pt x="621" y="234"/>
                    <a:pt x="622" y="234"/>
                    <a:pt x="622" y="233"/>
                  </a:cubicBezTo>
                  <a:cubicBezTo>
                    <a:pt x="622" y="232"/>
                    <a:pt x="621" y="232"/>
                    <a:pt x="620" y="232"/>
                  </a:cubicBezTo>
                  <a:cubicBezTo>
                    <a:pt x="618" y="232"/>
                    <a:pt x="616" y="232"/>
                    <a:pt x="614" y="232"/>
                  </a:cubicBezTo>
                  <a:cubicBezTo>
                    <a:pt x="611" y="232"/>
                    <a:pt x="609" y="233"/>
                    <a:pt x="608" y="233"/>
                  </a:cubicBezTo>
                  <a:cubicBezTo>
                    <a:pt x="607" y="233"/>
                    <a:pt x="606" y="233"/>
                    <a:pt x="604" y="232"/>
                  </a:cubicBezTo>
                  <a:cubicBezTo>
                    <a:pt x="602" y="232"/>
                    <a:pt x="602" y="232"/>
                    <a:pt x="602" y="232"/>
                  </a:cubicBezTo>
                  <a:cubicBezTo>
                    <a:pt x="602" y="232"/>
                    <a:pt x="601" y="232"/>
                    <a:pt x="601" y="232"/>
                  </a:cubicBezTo>
                  <a:cubicBezTo>
                    <a:pt x="600" y="232"/>
                    <a:pt x="600" y="232"/>
                    <a:pt x="600" y="232"/>
                  </a:cubicBezTo>
                  <a:cubicBezTo>
                    <a:pt x="599" y="232"/>
                    <a:pt x="599" y="232"/>
                    <a:pt x="599" y="233"/>
                  </a:cubicBezTo>
                  <a:cubicBezTo>
                    <a:pt x="599" y="234"/>
                    <a:pt x="599" y="234"/>
                    <a:pt x="600" y="234"/>
                  </a:cubicBezTo>
                  <a:cubicBezTo>
                    <a:pt x="602" y="235"/>
                    <a:pt x="602" y="235"/>
                    <a:pt x="602" y="235"/>
                  </a:cubicBezTo>
                  <a:cubicBezTo>
                    <a:pt x="606" y="235"/>
                    <a:pt x="608" y="238"/>
                    <a:pt x="608" y="242"/>
                  </a:cubicBezTo>
                  <a:cubicBezTo>
                    <a:pt x="608" y="274"/>
                    <a:pt x="608" y="274"/>
                    <a:pt x="608" y="274"/>
                  </a:cubicBezTo>
                  <a:cubicBezTo>
                    <a:pt x="608" y="277"/>
                    <a:pt x="607" y="279"/>
                    <a:pt x="607" y="280"/>
                  </a:cubicBezTo>
                  <a:cubicBezTo>
                    <a:pt x="606" y="282"/>
                    <a:pt x="605" y="283"/>
                    <a:pt x="603" y="283"/>
                  </a:cubicBezTo>
                  <a:cubicBezTo>
                    <a:pt x="603" y="283"/>
                    <a:pt x="602" y="284"/>
                    <a:pt x="602" y="284"/>
                  </a:cubicBezTo>
                  <a:cubicBezTo>
                    <a:pt x="602" y="285"/>
                    <a:pt x="603" y="285"/>
                    <a:pt x="603" y="285"/>
                  </a:cubicBezTo>
                  <a:cubicBezTo>
                    <a:pt x="604" y="285"/>
                    <a:pt x="604" y="285"/>
                    <a:pt x="605" y="285"/>
                  </a:cubicBezTo>
                  <a:cubicBezTo>
                    <a:pt x="609" y="285"/>
                    <a:pt x="612" y="284"/>
                    <a:pt x="615" y="284"/>
                  </a:cubicBezTo>
                  <a:cubicBezTo>
                    <a:pt x="617" y="284"/>
                    <a:pt x="619" y="284"/>
                    <a:pt x="620" y="285"/>
                  </a:cubicBezTo>
                  <a:cubicBezTo>
                    <a:pt x="624" y="285"/>
                    <a:pt x="624" y="285"/>
                    <a:pt x="624" y="285"/>
                  </a:cubicBezTo>
                  <a:cubicBezTo>
                    <a:pt x="627" y="285"/>
                    <a:pt x="628" y="285"/>
                    <a:pt x="629" y="285"/>
                  </a:cubicBezTo>
                  <a:cubicBezTo>
                    <a:pt x="631" y="285"/>
                    <a:pt x="632" y="285"/>
                    <a:pt x="633" y="285"/>
                  </a:cubicBezTo>
                  <a:cubicBezTo>
                    <a:pt x="636" y="285"/>
                    <a:pt x="638" y="284"/>
                    <a:pt x="640" y="282"/>
                  </a:cubicBezTo>
                  <a:cubicBezTo>
                    <a:pt x="642" y="279"/>
                    <a:pt x="643" y="276"/>
                    <a:pt x="643" y="273"/>
                  </a:cubicBezTo>
                  <a:cubicBezTo>
                    <a:pt x="643" y="272"/>
                    <a:pt x="643" y="271"/>
                    <a:pt x="643" y="271"/>
                  </a:cubicBezTo>
                  <a:cubicBezTo>
                    <a:pt x="642" y="271"/>
                    <a:pt x="642" y="272"/>
                    <a:pt x="641" y="274"/>
                  </a:cubicBezTo>
                  <a:cubicBezTo>
                    <a:pt x="637" y="279"/>
                    <a:pt x="631" y="281"/>
                    <a:pt x="622" y="281"/>
                  </a:cubicBezTo>
                  <a:cubicBezTo>
                    <a:pt x="620" y="281"/>
                    <a:pt x="619" y="281"/>
                    <a:pt x="618" y="281"/>
                  </a:cubicBezTo>
                  <a:cubicBezTo>
                    <a:pt x="617" y="280"/>
                    <a:pt x="616" y="278"/>
                    <a:pt x="616" y="273"/>
                  </a:cubicBezTo>
                  <a:cubicBezTo>
                    <a:pt x="616" y="239"/>
                    <a:pt x="616" y="239"/>
                    <a:pt x="616" y="239"/>
                  </a:cubicBezTo>
                  <a:close/>
                  <a:moveTo>
                    <a:pt x="666" y="239"/>
                  </a:moveTo>
                  <a:cubicBezTo>
                    <a:pt x="666" y="236"/>
                    <a:pt x="667" y="234"/>
                    <a:pt x="670" y="234"/>
                  </a:cubicBezTo>
                  <a:cubicBezTo>
                    <a:pt x="671" y="234"/>
                    <a:pt x="671" y="234"/>
                    <a:pt x="671" y="233"/>
                  </a:cubicBezTo>
                  <a:cubicBezTo>
                    <a:pt x="671" y="232"/>
                    <a:pt x="671" y="232"/>
                    <a:pt x="669" y="232"/>
                  </a:cubicBezTo>
                  <a:cubicBezTo>
                    <a:pt x="667" y="232"/>
                    <a:pt x="665" y="232"/>
                    <a:pt x="663" y="232"/>
                  </a:cubicBezTo>
                  <a:cubicBezTo>
                    <a:pt x="660" y="232"/>
                    <a:pt x="658" y="233"/>
                    <a:pt x="657" y="233"/>
                  </a:cubicBezTo>
                  <a:cubicBezTo>
                    <a:pt x="656" y="233"/>
                    <a:pt x="655" y="233"/>
                    <a:pt x="653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1" y="232"/>
                    <a:pt x="651" y="232"/>
                    <a:pt x="650" y="232"/>
                  </a:cubicBezTo>
                  <a:cubicBezTo>
                    <a:pt x="650" y="232"/>
                    <a:pt x="649" y="232"/>
                    <a:pt x="649" y="232"/>
                  </a:cubicBezTo>
                  <a:cubicBezTo>
                    <a:pt x="648" y="232"/>
                    <a:pt x="648" y="232"/>
                    <a:pt x="648" y="233"/>
                  </a:cubicBezTo>
                  <a:cubicBezTo>
                    <a:pt x="648" y="234"/>
                    <a:pt x="649" y="234"/>
                    <a:pt x="649" y="234"/>
                  </a:cubicBezTo>
                  <a:cubicBezTo>
                    <a:pt x="652" y="235"/>
                    <a:pt x="652" y="235"/>
                    <a:pt x="652" y="235"/>
                  </a:cubicBezTo>
                  <a:cubicBezTo>
                    <a:pt x="655" y="235"/>
                    <a:pt x="657" y="238"/>
                    <a:pt x="657" y="242"/>
                  </a:cubicBezTo>
                  <a:cubicBezTo>
                    <a:pt x="657" y="274"/>
                    <a:pt x="657" y="274"/>
                    <a:pt x="657" y="274"/>
                  </a:cubicBezTo>
                  <a:cubicBezTo>
                    <a:pt x="657" y="277"/>
                    <a:pt x="657" y="279"/>
                    <a:pt x="656" y="280"/>
                  </a:cubicBezTo>
                  <a:cubicBezTo>
                    <a:pt x="655" y="282"/>
                    <a:pt x="654" y="283"/>
                    <a:pt x="653" y="283"/>
                  </a:cubicBezTo>
                  <a:cubicBezTo>
                    <a:pt x="652" y="283"/>
                    <a:pt x="652" y="284"/>
                    <a:pt x="652" y="284"/>
                  </a:cubicBezTo>
                  <a:cubicBezTo>
                    <a:pt x="652" y="285"/>
                    <a:pt x="652" y="285"/>
                    <a:pt x="653" y="285"/>
                  </a:cubicBezTo>
                  <a:cubicBezTo>
                    <a:pt x="653" y="285"/>
                    <a:pt x="654" y="285"/>
                    <a:pt x="655" y="285"/>
                  </a:cubicBezTo>
                  <a:cubicBezTo>
                    <a:pt x="658" y="285"/>
                    <a:pt x="662" y="284"/>
                    <a:pt x="664" y="284"/>
                  </a:cubicBezTo>
                  <a:cubicBezTo>
                    <a:pt x="666" y="284"/>
                    <a:pt x="668" y="284"/>
                    <a:pt x="669" y="285"/>
                  </a:cubicBezTo>
                  <a:cubicBezTo>
                    <a:pt x="674" y="285"/>
                    <a:pt x="674" y="285"/>
                    <a:pt x="674" y="285"/>
                  </a:cubicBezTo>
                  <a:cubicBezTo>
                    <a:pt x="676" y="285"/>
                    <a:pt x="678" y="285"/>
                    <a:pt x="678" y="285"/>
                  </a:cubicBezTo>
                  <a:cubicBezTo>
                    <a:pt x="680" y="285"/>
                    <a:pt x="681" y="285"/>
                    <a:pt x="682" y="285"/>
                  </a:cubicBezTo>
                  <a:cubicBezTo>
                    <a:pt x="685" y="285"/>
                    <a:pt x="688" y="284"/>
                    <a:pt x="690" y="282"/>
                  </a:cubicBezTo>
                  <a:cubicBezTo>
                    <a:pt x="692" y="279"/>
                    <a:pt x="693" y="276"/>
                    <a:pt x="693" y="273"/>
                  </a:cubicBezTo>
                  <a:cubicBezTo>
                    <a:pt x="693" y="272"/>
                    <a:pt x="693" y="271"/>
                    <a:pt x="692" y="271"/>
                  </a:cubicBezTo>
                  <a:cubicBezTo>
                    <a:pt x="692" y="271"/>
                    <a:pt x="691" y="272"/>
                    <a:pt x="690" y="274"/>
                  </a:cubicBezTo>
                  <a:cubicBezTo>
                    <a:pt x="686" y="279"/>
                    <a:pt x="680" y="281"/>
                    <a:pt x="671" y="281"/>
                  </a:cubicBezTo>
                  <a:cubicBezTo>
                    <a:pt x="669" y="281"/>
                    <a:pt x="668" y="281"/>
                    <a:pt x="668" y="281"/>
                  </a:cubicBezTo>
                  <a:cubicBezTo>
                    <a:pt x="666" y="280"/>
                    <a:pt x="666" y="278"/>
                    <a:pt x="666" y="273"/>
                  </a:cubicBezTo>
                  <a:cubicBezTo>
                    <a:pt x="666" y="239"/>
                    <a:pt x="666" y="239"/>
                    <a:pt x="666" y="239"/>
                  </a:cubicBezTo>
                  <a:close/>
                  <a:moveTo>
                    <a:pt x="715" y="239"/>
                  </a:moveTo>
                  <a:cubicBezTo>
                    <a:pt x="715" y="237"/>
                    <a:pt x="716" y="236"/>
                    <a:pt x="717" y="235"/>
                  </a:cubicBezTo>
                  <a:cubicBezTo>
                    <a:pt x="720" y="235"/>
                    <a:pt x="720" y="235"/>
                    <a:pt x="720" y="235"/>
                  </a:cubicBezTo>
                  <a:cubicBezTo>
                    <a:pt x="725" y="235"/>
                    <a:pt x="725" y="235"/>
                    <a:pt x="725" y="235"/>
                  </a:cubicBezTo>
                  <a:cubicBezTo>
                    <a:pt x="729" y="235"/>
                    <a:pt x="732" y="236"/>
                    <a:pt x="734" y="237"/>
                  </a:cubicBezTo>
                  <a:cubicBezTo>
                    <a:pt x="735" y="238"/>
                    <a:pt x="736" y="240"/>
                    <a:pt x="736" y="242"/>
                  </a:cubicBezTo>
                  <a:cubicBezTo>
                    <a:pt x="736" y="244"/>
                    <a:pt x="737" y="244"/>
                    <a:pt x="737" y="244"/>
                  </a:cubicBezTo>
                  <a:cubicBezTo>
                    <a:pt x="738" y="244"/>
                    <a:pt x="739" y="243"/>
                    <a:pt x="739" y="241"/>
                  </a:cubicBezTo>
                  <a:cubicBezTo>
                    <a:pt x="739" y="240"/>
                    <a:pt x="739" y="239"/>
                    <a:pt x="738" y="236"/>
                  </a:cubicBezTo>
                  <a:cubicBezTo>
                    <a:pt x="738" y="235"/>
                    <a:pt x="738" y="234"/>
                    <a:pt x="738" y="233"/>
                  </a:cubicBezTo>
                  <a:cubicBezTo>
                    <a:pt x="738" y="232"/>
                    <a:pt x="738" y="232"/>
                    <a:pt x="737" y="232"/>
                  </a:cubicBezTo>
                  <a:cubicBezTo>
                    <a:pt x="737" y="232"/>
                    <a:pt x="737" y="232"/>
                    <a:pt x="736" y="232"/>
                  </a:cubicBezTo>
                  <a:cubicBezTo>
                    <a:pt x="735" y="232"/>
                    <a:pt x="729" y="232"/>
                    <a:pt x="721" y="232"/>
                  </a:cubicBezTo>
                  <a:cubicBezTo>
                    <a:pt x="706" y="232"/>
                    <a:pt x="706" y="232"/>
                    <a:pt x="706" y="232"/>
                  </a:cubicBezTo>
                  <a:cubicBezTo>
                    <a:pt x="702" y="232"/>
                    <a:pt x="702" y="232"/>
                    <a:pt x="702" y="232"/>
                  </a:cubicBezTo>
                  <a:cubicBezTo>
                    <a:pt x="701" y="232"/>
                    <a:pt x="701" y="232"/>
                    <a:pt x="700" y="232"/>
                  </a:cubicBezTo>
                  <a:cubicBezTo>
                    <a:pt x="700" y="232"/>
                    <a:pt x="699" y="232"/>
                    <a:pt x="699" y="232"/>
                  </a:cubicBezTo>
                  <a:cubicBezTo>
                    <a:pt x="698" y="232"/>
                    <a:pt x="698" y="232"/>
                    <a:pt x="698" y="233"/>
                  </a:cubicBezTo>
                  <a:cubicBezTo>
                    <a:pt x="698" y="233"/>
                    <a:pt x="698" y="234"/>
                    <a:pt x="699" y="234"/>
                  </a:cubicBezTo>
                  <a:cubicBezTo>
                    <a:pt x="702" y="234"/>
                    <a:pt x="704" y="235"/>
                    <a:pt x="705" y="236"/>
                  </a:cubicBezTo>
                  <a:cubicBezTo>
                    <a:pt x="706" y="237"/>
                    <a:pt x="706" y="239"/>
                    <a:pt x="706" y="242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5"/>
                    <a:pt x="706" y="277"/>
                    <a:pt x="706" y="278"/>
                  </a:cubicBezTo>
                  <a:cubicBezTo>
                    <a:pt x="706" y="280"/>
                    <a:pt x="705" y="281"/>
                    <a:pt x="705" y="282"/>
                  </a:cubicBezTo>
                  <a:cubicBezTo>
                    <a:pt x="704" y="282"/>
                    <a:pt x="703" y="283"/>
                    <a:pt x="702" y="283"/>
                  </a:cubicBezTo>
                  <a:cubicBezTo>
                    <a:pt x="701" y="284"/>
                    <a:pt x="701" y="284"/>
                    <a:pt x="701" y="284"/>
                  </a:cubicBezTo>
                  <a:cubicBezTo>
                    <a:pt x="701" y="285"/>
                    <a:pt x="701" y="285"/>
                    <a:pt x="702" y="285"/>
                  </a:cubicBezTo>
                  <a:cubicBezTo>
                    <a:pt x="702" y="285"/>
                    <a:pt x="703" y="285"/>
                    <a:pt x="704" y="285"/>
                  </a:cubicBezTo>
                  <a:cubicBezTo>
                    <a:pt x="708" y="285"/>
                    <a:pt x="711" y="285"/>
                    <a:pt x="713" y="285"/>
                  </a:cubicBezTo>
                  <a:cubicBezTo>
                    <a:pt x="715" y="285"/>
                    <a:pt x="718" y="285"/>
                    <a:pt x="719" y="285"/>
                  </a:cubicBezTo>
                  <a:cubicBezTo>
                    <a:pt x="724" y="285"/>
                    <a:pt x="724" y="285"/>
                    <a:pt x="724" y="285"/>
                  </a:cubicBezTo>
                  <a:cubicBezTo>
                    <a:pt x="726" y="286"/>
                    <a:pt x="728" y="286"/>
                    <a:pt x="729" y="286"/>
                  </a:cubicBezTo>
                  <a:cubicBezTo>
                    <a:pt x="732" y="286"/>
                    <a:pt x="734" y="285"/>
                    <a:pt x="736" y="284"/>
                  </a:cubicBezTo>
                  <a:cubicBezTo>
                    <a:pt x="738" y="284"/>
                    <a:pt x="739" y="282"/>
                    <a:pt x="740" y="280"/>
                  </a:cubicBezTo>
                  <a:cubicBezTo>
                    <a:pt x="742" y="278"/>
                    <a:pt x="742" y="275"/>
                    <a:pt x="742" y="273"/>
                  </a:cubicBezTo>
                  <a:cubicBezTo>
                    <a:pt x="742" y="272"/>
                    <a:pt x="742" y="272"/>
                    <a:pt x="742" y="272"/>
                  </a:cubicBezTo>
                  <a:cubicBezTo>
                    <a:pt x="742" y="272"/>
                    <a:pt x="742" y="272"/>
                    <a:pt x="741" y="272"/>
                  </a:cubicBezTo>
                  <a:cubicBezTo>
                    <a:pt x="741" y="272"/>
                    <a:pt x="741" y="272"/>
                    <a:pt x="741" y="272"/>
                  </a:cubicBezTo>
                  <a:cubicBezTo>
                    <a:pt x="738" y="279"/>
                    <a:pt x="731" y="282"/>
                    <a:pt x="720" y="282"/>
                  </a:cubicBezTo>
                  <a:cubicBezTo>
                    <a:pt x="719" y="282"/>
                    <a:pt x="718" y="282"/>
                    <a:pt x="718" y="281"/>
                  </a:cubicBezTo>
                  <a:cubicBezTo>
                    <a:pt x="717" y="281"/>
                    <a:pt x="716" y="280"/>
                    <a:pt x="716" y="279"/>
                  </a:cubicBezTo>
                  <a:cubicBezTo>
                    <a:pt x="715" y="277"/>
                    <a:pt x="715" y="275"/>
                    <a:pt x="715" y="271"/>
                  </a:cubicBezTo>
                  <a:cubicBezTo>
                    <a:pt x="715" y="267"/>
                    <a:pt x="715" y="267"/>
                    <a:pt x="715" y="267"/>
                  </a:cubicBezTo>
                  <a:cubicBezTo>
                    <a:pt x="715" y="265"/>
                    <a:pt x="715" y="263"/>
                    <a:pt x="715" y="261"/>
                  </a:cubicBezTo>
                  <a:cubicBezTo>
                    <a:pt x="716" y="260"/>
                    <a:pt x="716" y="259"/>
                    <a:pt x="716" y="259"/>
                  </a:cubicBezTo>
                  <a:cubicBezTo>
                    <a:pt x="717" y="259"/>
                    <a:pt x="718" y="258"/>
                    <a:pt x="719" y="258"/>
                  </a:cubicBezTo>
                  <a:cubicBezTo>
                    <a:pt x="721" y="258"/>
                    <a:pt x="721" y="258"/>
                    <a:pt x="721" y="258"/>
                  </a:cubicBezTo>
                  <a:cubicBezTo>
                    <a:pt x="724" y="258"/>
                    <a:pt x="726" y="259"/>
                    <a:pt x="727" y="259"/>
                  </a:cubicBezTo>
                  <a:cubicBezTo>
                    <a:pt x="728" y="259"/>
                    <a:pt x="729" y="259"/>
                    <a:pt x="729" y="260"/>
                  </a:cubicBezTo>
                  <a:cubicBezTo>
                    <a:pt x="731" y="261"/>
                    <a:pt x="731" y="263"/>
                    <a:pt x="732" y="265"/>
                  </a:cubicBezTo>
                  <a:cubicBezTo>
                    <a:pt x="732" y="266"/>
                    <a:pt x="732" y="266"/>
                    <a:pt x="733" y="266"/>
                  </a:cubicBezTo>
                  <a:cubicBezTo>
                    <a:pt x="733" y="266"/>
                    <a:pt x="733" y="266"/>
                    <a:pt x="734" y="266"/>
                  </a:cubicBezTo>
                  <a:cubicBezTo>
                    <a:pt x="734" y="266"/>
                    <a:pt x="734" y="266"/>
                    <a:pt x="734" y="265"/>
                  </a:cubicBezTo>
                  <a:cubicBezTo>
                    <a:pt x="734" y="263"/>
                    <a:pt x="734" y="263"/>
                    <a:pt x="734" y="263"/>
                  </a:cubicBezTo>
                  <a:cubicBezTo>
                    <a:pt x="734" y="262"/>
                    <a:pt x="734" y="260"/>
                    <a:pt x="733" y="258"/>
                  </a:cubicBezTo>
                  <a:cubicBezTo>
                    <a:pt x="733" y="255"/>
                    <a:pt x="733" y="253"/>
                    <a:pt x="733" y="252"/>
                  </a:cubicBezTo>
                  <a:cubicBezTo>
                    <a:pt x="733" y="252"/>
                    <a:pt x="733" y="251"/>
                    <a:pt x="733" y="251"/>
                  </a:cubicBezTo>
                  <a:cubicBezTo>
                    <a:pt x="733" y="250"/>
                    <a:pt x="733" y="249"/>
                    <a:pt x="733" y="249"/>
                  </a:cubicBezTo>
                  <a:cubicBezTo>
                    <a:pt x="733" y="248"/>
                    <a:pt x="733" y="248"/>
                    <a:pt x="732" y="248"/>
                  </a:cubicBezTo>
                  <a:cubicBezTo>
                    <a:pt x="732" y="248"/>
                    <a:pt x="731" y="248"/>
                    <a:pt x="731" y="249"/>
                  </a:cubicBezTo>
                  <a:cubicBezTo>
                    <a:pt x="730" y="251"/>
                    <a:pt x="730" y="251"/>
                    <a:pt x="730" y="251"/>
                  </a:cubicBezTo>
                  <a:cubicBezTo>
                    <a:pt x="729" y="253"/>
                    <a:pt x="727" y="255"/>
                    <a:pt x="724" y="255"/>
                  </a:cubicBezTo>
                  <a:cubicBezTo>
                    <a:pt x="721" y="255"/>
                    <a:pt x="721" y="255"/>
                    <a:pt x="721" y="255"/>
                  </a:cubicBezTo>
                  <a:cubicBezTo>
                    <a:pt x="719" y="255"/>
                    <a:pt x="719" y="255"/>
                    <a:pt x="719" y="255"/>
                  </a:cubicBezTo>
                  <a:cubicBezTo>
                    <a:pt x="718" y="255"/>
                    <a:pt x="718" y="255"/>
                    <a:pt x="718" y="255"/>
                  </a:cubicBezTo>
                  <a:cubicBezTo>
                    <a:pt x="717" y="255"/>
                    <a:pt x="716" y="255"/>
                    <a:pt x="716" y="254"/>
                  </a:cubicBezTo>
                  <a:cubicBezTo>
                    <a:pt x="715" y="253"/>
                    <a:pt x="715" y="252"/>
                    <a:pt x="715" y="249"/>
                  </a:cubicBezTo>
                  <a:cubicBezTo>
                    <a:pt x="715" y="241"/>
                    <a:pt x="715" y="241"/>
                    <a:pt x="715" y="241"/>
                  </a:cubicBezTo>
                  <a:cubicBezTo>
                    <a:pt x="715" y="239"/>
                    <a:pt x="715" y="239"/>
                    <a:pt x="715" y="239"/>
                  </a:cubicBez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Power T block">
              <a:extLst>
                <a:ext uri="{FF2B5EF4-FFF2-40B4-BE49-F238E27FC236}">
                  <a16:creationId xmlns:a16="http://schemas.microsoft.com/office/drawing/2014/main" id="{6BB950C5-BD5D-4FAB-98D6-ABA549E8D4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11" y="-4852"/>
              <a:ext cx="5020" cy="5066"/>
            </a:xfrm>
            <a:custGeom>
              <a:avLst/>
              <a:gdLst>
                <a:gd name="T0" fmla="*/ 0 w 285"/>
                <a:gd name="T1" fmla="*/ 0 h 285"/>
                <a:gd name="T2" fmla="*/ 0 w 285"/>
                <a:gd name="T3" fmla="*/ 285 h 285"/>
                <a:gd name="T4" fmla="*/ 285 w 285"/>
                <a:gd name="T5" fmla="*/ 285 h 285"/>
                <a:gd name="T6" fmla="*/ 285 w 285"/>
                <a:gd name="T7" fmla="*/ 0 h 285"/>
                <a:gd name="T8" fmla="*/ 0 w 285"/>
                <a:gd name="T9" fmla="*/ 0 h 285"/>
                <a:gd name="T10" fmla="*/ 249 w 285"/>
                <a:gd name="T11" fmla="*/ 108 h 285"/>
                <a:gd name="T12" fmla="*/ 222 w 285"/>
                <a:gd name="T13" fmla="*/ 108 h 285"/>
                <a:gd name="T14" fmla="*/ 193 w 285"/>
                <a:gd name="T15" fmla="*/ 84 h 285"/>
                <a:gd name="T16" fmla="*/ 167 w 285"/>
                <a:gd name="T17" fmla="*/ 98 h 285"/>
                <a:gd name="T18" fmla="*/ 167 w 285"/>
                <a:gd name="T19" fmla="*/ 188 h 285"/>
                <a:gd name="T20" fmla="*/ 200 w 285"/>
                <a:gd name="T21" fmla="*/ 222 h 285"/>
                <a:gd name="T22" fmla="*/ 200 w 285"/>
                <a:gd name="T23" fmla="*/ 222 h 285"/>
                <a:gd name="T24" fmla="*/ 200 w 285"/>
                <a:gd name="T25" fmla="*/ 249 h 285"/>
                <a:gd name="T26" fmla="*/ 85 w 285"/>
                <a:gd name="T27" fmla="*/ 249 h 285"/>
                <a:gd name="T28" fmla="*/ 85 w 285"/>
                <a:gd name="T29" fmla="*/ 222 h 285"/>
                <a:gd name="T30" fmla="*/ 85 w 285"/>
                <a:gd name="T31" fmla="*/ 222 h 285"/>
                <a:gd name="T32" fmla="*/ 119 w 285"/>
                <a:gd name="T33" fmla="*/ 188 h 285"/>
                <a:gd name="T34" fmla="*/ 119 w 285"/>
                <a:gd name="T35" fmla="*/ 98 h 285"/>
                <a:gd name="T36" fmla="*/ 92 w 285"/>
                <a:gd name="T37" fmla="*/ 84 h 285"/>
                <a:gd name="T38" fmla="*/ 63 w 285"/>
                <a:gd name="T39" fmla="*/ 108 h 285"/>
                <a:gd name="T40" fmla="*/ 36 w 285"/>
                <a:gd name="T41" fmla="*/ 108 h 285"/>
                <a:gd name="T42" fmla="*/ 36 w 285"/>
                <a:gd name="T43" fmla="*/ 36 h 285"/>
                <a:gd name="T44" fmla="*/ 249 w 285"/>
                <a:gd name="T45" fmla="*/ 36 h 285"/>
                <a:gd name="T46" fmla="*/ 249 w 285"/>
                <a:gd name="T47" fmla="*/ 10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5" h="285">
                  <a:moveTo>
                    <a:pt x="0" y="0"/>
                  </a:moveTo>
                  <a:cubicBezTo>
                    <a:pt x="0" y="285"/>
                    <a:pt x="0" y="285"/>
                    <a:pt x="0" y="285"/>
                  </a:cubicBezTo>
                  <a:cubicBezTo>
                    <a:pt x="285" y="285"/>
                    <a:pt x="285" y="285"/>
                    <a:pt x="285" y="285"/>
                  </a:cubicBezTo>
                  <a:cubicBezTo>
                    <a:pt x="285" y="0"/>
                    <a:pt x="285" y="0"/>
                    <a:pt x="285" y="0"/>
                  </a:cubicBezTo>
                  <a:lnTo>
                    <a:pt x="0" y="0"/>
                  </a:lnTo>
                  <a:close/>
                  <a:moveTo>
                    <a:pt x="249" y="108"/>
                  </a:moveTo>
                  <a:cubicBezTo>
                    <a:pt x="222" y="108"/>
                    <a:pt x="222" y="108"/>
                    <a:pt x="222" y="108"/>
                  </a:cubicBezTo>
                  <a:cubicBezTo>
                    <a:pt x="222" y="95"/>
                    <a:pt x="209" y="84"/>
                    <a:pt x="193" y="84"/>
                  </a:cubicBezTo>
                  <a:cubicBezTo>
                    <a:pt x="181" y="84"/>
                    <a:pt x="171" y="90"/>
                    <a:pt x="167" y="98"/>
                  </a:cubicBezTo>
                  <a:cubicBezTo>
                    <a:pt x="167" y="188"/>
                    <a:pt x="167" y="188"/>
                    <a:pt x="167" y="188"/>
                  </a:cubicBezTo>
                  <a:cubicBezTo>
                    <a:pt x="167" y="207"/>
                    <a:pt x="181" y="222"/>
                    <a:pt x="200" y="222"/>
                  </a:cubicBezTo>
                  <a:cubicBezTo>
                    <a:pt x="200" y="222"/>
                    <a:pt x="200" y="222"/>
                    <a:pt x="200" y="222"/>
                  </a:cubicBezTo>
                  <a:cubicBezTo>
                    <a:pt x="200" y="249"/>
                    <a:pt x="200" y="249"/>
                    <a:pt x="200" y="249"/>
                  </a:cubicBezTo>
                  <a:cubicBezTo>
                    <a:pt x="85" y="249"/>
                    <a:pt x="85" y="249"/>
                    <a:pt x="85" y="249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104" y="222"/>
                    <a:pt x="119" y="207"/>
                    <a:pt x="119" y="188"/>
                  </a:cubicBezTo>
                  <a:cubicBezTo>
                    <a:pt x="119" y="98"/>
                    <a:pt x="119" y="98"/>
                    <a:pt x="119" y="98"/>
                  </a:cubicBezTo>
                  <a:cubicBezTo>
                    <a:pt x="114" y="90"/>
                    <a:pt x="104" y="84"/>
                    <a:pt x="92" y="84"/>
                  </a:cubicBezTo>
                  <a:cubicBezTo>
                    <a:pt x="76" y="84"/>
                    <a:pt x="63" y="95"/>
                    <a:pt x="63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49" y="36"/>
                    <a:pt x="249" y="36"/>
                    <a:pt x="249" y="36"/>
                  </a:cubicBezTo>
                  <a:lnTo>
                    <a:pt x="249" y="108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762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+ Rever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499EB-BF02-476C-852A-5008E47BE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228600"/>
            <a:ext cx="11735708" cy="187880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8E3FFA-F11D-4957-BD27-CF973FE9A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2197381"/>
            <a:ext cx="11734800" cy="56080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20B95-90F4-46BF-AE4B-E031211B5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 dirty="0"/>
          </a:p>
        </p:txBody>
      </p:sp>
      <p:grpSp>
        <p:nvGrpSpPr>
          <p:cNvPr id="24" name="UTK Centered">
            <a:extLst>
              <a:ext uri="{FF2B5EF4-FFF2-40B4-BE49-F238E27FC236}">
                <a16:creationId xmlns:a16="http://schemas.microsoft.com/office/drawing/2014/main" id="{35E43330-8E96-42B0-BB08-BA9C9A3DBBF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696483" y="3537022"/>
            <a:ext cx="2661854" cy="1797997"/>
            <a:chOff x="-2931" y="-4852"/>
            <a:chExt cx="17157" cy="11589"/>
          </a:xfrm>
        </p:grpSpPr>
        <p:sp>
          <p:nvSpPr>
            <p:cNvPr id="26" name="T fill" hidden="1">
              <a:extLst>
                <a:ext uri="{FF2B5EF4-FFF2-40B4-BE49-F238E27FC236}">
                  <a16:creationId xmlns:a16="http://schemas.microsoft.com/office/drawing/2014/main" id="{3EF03099-02BF-464A-8EFE-7ADBE06B2E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516" y="-4567"/>
              <a:ext cx="4245" cy="4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Type">
              <a:extLst>
                <a:ext uri="{FF2B5EF4-FFF2-40B4-BE49-F238E27FC236}">
                  <a16:creationId xmlns:a16="http://schemas.microsoft.com/office/drawing/2014/main" id="{B3E4BA06-671E-4557-9506-A7F68944634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931" y="1653"/>
              <a:ext cx="17157" cy="5084"/>
            </a:xfrm>
            <a:custGeom>
              <a:avLst/>
              <a:gdLst>
                <a:gd name="T0" fmla="*/ 43 w 974"/>
                <a:gd name="T1" fmla="*/ 203 h 286"/>
                <a:gd name="T2" fmla="*/ 206 w 974"/>
                <a:gd name="T3" fmla="*/ 82 h 286"/>
                <a:gd name="T4" fmla="*/ 153 w 974"/>
                <a:gd name="T5" fmla="*/ 194 h 286"/>
                <a:gd name="T6" fmla="*/ 333 w 974"/>
                <a:gd name="T7" fmla="*/ 99 h 286"/>
                <a:gd name="T8" fmla="*/ 235 w 974"/>
                <a:gd name="T9" fmla="*/ 93 h 286"/>
                <a:gd name="T10" fmla="*/ 333 w 974"/>
                <a:gd name="T11" fmla="*/ 190 h 286"/>
                <a:gd name="T12" fmla="*/ 351 w 974"/>
                <a:gd name="T13" fmla="*/ 80 h 286"/>
                <a:gd name="T14" fmla="*/ 456 w 974"/>
                <a:gd name="T15" fmla="*/ 201 h 286"/>
                <a:gd name="T16" fmla="*/ 480 w 974"/>
                <a:gd name="T17" fmla="*/ 82 h 286"/>
                <a:gd name="T18" fmla="*/ 552 w 974"/>
                <a:gd name="T19" fmla="*/ 154 h 286"/>
                <a:gd name="T20" fmla="*/ 595 w 974"/>
                <a:gd name="T21" fmla="*/ 172 h 286"/>
                <a:gd name="T22" fmla="*/ 655 w 974"/>
                <a:gd name="T23" fmla="*/ 84 h 286"/>
                <a:gd name="T24" fmla="*/ 703 w 974"/>
                <a:gd name="T25" fmla="*/ 117 h 286"/>
                <a:gd name="T26" fmla="*/ 860 w 974"/>
                <a:gd name="T27" fmla="*/ 103 h 286"/>
                <a:gd name="T28" fmla="*/ 872 w 974"/>
                <a:gd name="T29" fmla="*/ 181 h 286"/>
                <a:gd name="T30" fmla="*/ 807 w 974"/>
                <a:gd name="T31" fmla="*/ 131 h 286"/>
                <a:gd name="T32" fmla="*/ 895 w 974"/>
                <a:gd name="T33" fmla="*/ 180 h 286"/>
                <a:gd name="T34" fmla="*/ 955 w 974"/>
                <a:gd name="T35" fmla="*/ 154 h 286"/>
                <a:gd name="T36" fmla="*/ 9 w 974"/>
                <a:gd name="T37" fmla="*/ 1 h 286"/>
                <a:gd name="T38" fmla="*/ 38 w 974"/>
                <a:gd name="T39" fmla="*/ 54 h 286"/>
                <a:gd name="T40" fmla="*/ 122 w 974"/>
                <a:gd name="T41" fmla="*/ 1 h 286"/>
                <a:gd name="T42" fmla="*/ 73 w 974"/>
                <a:gd name="T43" fmla="*/ 42 h 286"/>
                <a:gd name="T44" fmla="*/ 180 w 974"/>
                <a:gd name="T45" fmla="*/ 5 h 286"/>
                <a:gd name="T46" fmla="*/ 184 w 974"/>
                <a:gd name="T47" fmla="*/ 41 h 286"/>
                <a:gd name="T48" fmla="*/ 163 w 974"/>
                <a:gd name="T49" fmla="*/ 24 h 286"/>
                <a:gd name="T50" fmla="*/ 238 w 974"/>
                <a:gd name="T51" fmla="*/ 1 h 286"/>
                <a:gd name="T52" fmla="*/ 270 w 974"/>
                <a:gd name="T53" fmla="*/ 2 h 286"/>
                <a:gd name="T54" fmla="*/ 317 w 974"/>
                <a:gd name="T55" fmla="*/ 16 h 286"/>
                <a:gd name="T56" fmla="*/ 348 w 974"/>
                <a:gd name="T57" fmla="*/ 33 h 286"/>
                <a:gd name="T58" fmla="*/ 385 w 974"/>
                <a:gd name="T59" fmla="*/ 54 h 286"/>
                <a:gd name="T60" fmla="*/ 445 w 974"/>
                <a:gd name="T61" fmla="*/ 55 h 286"/>
                <a:gd name="T62" fmla="*/ 507 w 974"/>
                <a:gd name="T63" fmla="*/ 4 h 286"/>
                <a:gd name="T64" fmla="*/ 502 w 974"/>
                <a:gd name="T65" fmla="*/ 54 h 286"/>
                <a:gd name="T66" fmla="*/ 523 w 974"/>
                <a:gd name="T67" fmla="*/ 21 h 286"/>
                <a:gd name="T68" fmla="*/ 593 w 974"/>
                <a:gd name="T69" fmla="*/ 48 h 286"/>
                <a:gd name="T70" fmla="*/ 554 w 974"/>
                <a:gd name="T71" fmla="*/ 54 h 286"/>
                <a:gd name="T72" fmla="*/ 642 w 974"/>
                <a:gd name="T73" fmla="*/ 42 h 286"/>
                <a:gd name="T74" fmla="*/ 645 w 974"/>
                <a:gd name="T75" fmla="*/ 8 h 286"/>
                <a:gd name="T76" fmla="*/ 671 w 974"/>
                <a:gd name="T77" fmla="*/ 42 h 286"/>
                <a:gd name="T78" fmla="*/ 746 w 974"/>
                <a:gd name="T79" fmla="*/ 1 h 286"/>
                <a:gd name="T80" fmla="*/ 729 w 974"/>
                <a:gd name="T81" fmla="*/ 54 h 286"/>
                <a:gd name="T82" fmla="*/ 803 w 974"/>
                <a:gd name="T83" fmla="*/ 7 h 286"/>
                <a:gd name="T84" fmla="*/ 790 w 974"/>
                <a:gd name="T85" fmla="*/ 54 h 286"/>
                <a:gd name="T86" fmla="*/ 869 w 974"/>
                <a:gd name="T87" fmla="*/ 25 h 286"/>
                <a:gd name="T88" fmla="*/ 935 w 974"/>
                <a:gd name="T89" fmla="*/ 5 h 286"/>
                <a:gd name="T90" fmla="*/ 964 w 974"/>
                <a:gd name="T91" fmla="*/ 19 h 286"/>
                <a:gd name="T92" fmla="*/ 250 w 974"/>
                <a:gd name="T93" fmla="*/ 274 h 286"/>
                <a:gd name="T94" fmla="*/ 300 w 974"/>
                <a:gd name="T95" fmla="*/ 285 h 286"/>
                <a:gd name="T96" fmla="*/ 259 w 974"/>
                <a:gd name="T97" fmla="*/ 243 h 286"/>
                <a:gd name="T98" fmla="*/ 320 w 974"/>
                <a:gd name="T99" fmla="*/ 247 h 286"/>
                <a:gd name="T100" fmla="*/ 350 w 974"/>
                <a:gd name="T101" fmla="*/ 264 h 286"/>
                <a:gd name="T102" fmla="*/ 472 w 974"/>
                <a:gd name="T103" fmla="*/ 234 h 286"/>
                <a:gd name="T104" fmla="*/ 456 w 974"/>
                <a:gd name="T105" fmla="*/ 264 h 286"/>
                <a:gd name="T106" fmla="*/ 480 w 974"/>
                <a:gd name="T107" fmla="*/ 285 h 286"/>
                <a:gd name="T108" fmla="*/ 517 w 974"/>
                <a:gd name="T109" fmla="*/ 232 h 286"/>
                <a:gd name="T110" fmla="*/ 538 w 974"/>
                <a:gd name="T111" fmla="*/ 232 h 286"/>
                <a:gd name="T112" fmla="*/ 574 w 974"/>
                <a:gd name="T113" fmla="*/ 242 h 286"/>
                <a:gd name="T114" fmla="*/ 600 w 974"/>
                <a:gd name="T115" fmla="*/ 232 h 286"/>
                <a:gd name="T116" fmla="*/ 669 w 974"/>
                <a:gd name="T117" fmla="*/ 232 h 286"/>
                <a:gd name="T118" fmla="*/ 668 w 974"/>
                <a:gd name="T119" fmla="*/ 281 h 286"/>
                <a:gd name="T120" fmla="*/ 702 w 974"/>
                <a:gd name="T121" fmla="*/ 283 h 286"/>
                <a:gd name="T122" fmla="*/ 734 w 974"/>
                <a:gd name="T123" fmla="*/ 26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74" h="286">
                  <a:moveTo>
                    <a:pt x="104" y="92"/>
                  </a:moveTo>
                  <a:cubicBezTo>
                    <a:pt x="106" y="93"/>
                    <a:pt x="107" y="96"/>
                    <a:pt x="108" y="100"/>
                  </a:cubicBezTo>
                  <a:cubicBezTo>
                    <a:pt x="108" y="102"/>
                    <a:pt x="109" y="103"/>
                    <a:pt x="110" y="103"/>
                  </a:cubicBezTo>
                  <a:cubicBezTo>
                    <a:pt x="111" y="103"/>
                    <a:pt x="112" y="102"/>
                    <a:pt x="112" y="100"/>
                  </a:cubicBezTo>
                  <a:cubicBezTo>
                    <a:pt x="112" y="99"/>
                    <a:pt x="111" y="98"/>
                    <a:pt x="111" y="96"/>
                  </a:cubicBezTo>
                  <a:cubicBezTo>
                    <a:pt x="111" y="94"/>
                    <a:pt x="111" y="91"/>
                    <a:pt x="111" y="88"/>
                  </a:cubicBezTo>
                  <a:cubicBezTo>
                    <a:pt x="111" y="84"/>
                    <a:pt x="110" y="82"/>
                    <a:pt x="110" y="82"/>
                  </a:cubicBezTo>
                  <a:cubicBezTo>
                    <a:pt x="109" y="81"/>
                    <a:pt x="107" y="81"/>
                    <a:pt x="104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5" y="81"/>
                    <a:pt x="4" y="81"/>
                    <a:pt x="4" y="82"/>
                  </a:cubicBezTo>
                  <a:cubicBezTo>
                    <a:pt x="3" y="83"/>
                    <a:pt x="3" y="85"/>
                    <a:pt x="3" y="87"/>
                  </a:cubicBezTo>
                  <a:cubicBezTo>
                    <a:pt x="3" y="90"/>
                    <a:pt x="2" y="94"/>
                    <a:pt x="1" y="98"/>
                  </a:cubicBezTo>
                  <a:cubicBezTo>
                    <a:pt x="1" y="101"/>
                    <a:pt x="0" y="103"/>
                    <a:pt x="0" y="105"/>
                  </a:cubicBezTo>
                  <a:cubicBezTo>
                    <a:pt x="0" y="106"/>
                    <a:pt x="1" y="107"/>
                    <a:pt x="2" y="107"/>
                  </a:cubicBezTo>
                  <a:cubicBezTo>
                    <a:pt x="3" y="107"/>
                    <a:pt x="4" y="106"/>
                    <a:pt x="4" y="104"/>
                  </a:cubicBezTo>
                  <a:cubicBezTo>
                    <a:pt x="5" y="98"/>
                    <a:pt x="7" y="95"/>
                    <a:pt x="9" y="93"/>
                  </a:cubicBezTo>
                  <a:cubicBezTo>
                    <a:pt x="11" y="91"/>
                    <a:pt x="15" y="90"/>
                    <a:pt x="20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6" y="90"/>
                    <a:pt x="47" y="90"/>
                    <a:pt x="48" y="91"/>
                  </a:cubicBezTo>
                  <a:cubicBezTo>
                    <a:pt x="48" y="91"/>
                    <a:pt x="49" y="93"/>
                    <a:pt x="49" y="9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186"/>
                    <a:pt x="49" y="186"/>
                    <a:pt x="49" y="186"/>
                  </a:cubicBezTo>
                  <a:cubicBezTo>
                    <a:pt x="49" y="191"/>
                    <a:pt x="48" y="194"/>
                    <a:pt x="46" y="196"/>
                  </a:cubicBezTo>
                  <a:cubicBezTo>
                    <a:pt x="45" y="198"/>
                    <a:pt x="42" y="199"/>
                    <a:pt x="37" y="200"/>
                  </a:cubicBezTo>
                  <a:cubicBezTo>
                    <a:pt x="35" y="200"/>
                    <a:pt x="34" y="201"/>
                    <a:pt x="34" y="202"/>
                  </a:cubicBezTo>
                  <a:cubicBezTo>
                    <a:pt x="34" y="203"/>
                    <a:pt x="35" y="204"/>
                    <a:pt x="37" y="204"/>
                  </a:cubicBezTo>
                  <a:cubicBezTo>
                    <a:pt x="37" y="204"/>
                    <a:pt x="39" y="204"/>
                    <a:pt x="43" y="203"/>
                  </a:cubicBezTo>
                  <a:cubicBezTo>
                    <a:pt x="44" y="203"/>
                    <a:pt x="47" y="203"/>
                    <a:pt x="49" y="203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63" y="203"/>
                    <a:pt x="63" y="203"/>
                    <a:pt x="63" y="203"/>
                  </a:cubicBezTo>
                  <a:cubicBezTo>
                    <a:pt x="67" y="203"/>
                    <a:pt x="70" y="203"/>
                    <a:pt x="71" y="203"/>
                  </a:cubicBezTo>
                  <a:cubicBezTo>
                    <a:pt x="73" y="204"/>
                    <a:pt x="74" y="204"/>
                    <a:pt x="75" y="204"/>
                  </a:cubicBezTo>
                  <a:cubicBezTo>
                    <a:pt x="77" y="204"/>
                    <a:pt x="78" y="203"/>
                    <a:pt x="78" y="202"/>
                  </a:cubicBezTo>
                  <a:cubicBezTo>
                    <a:pt x="78" y="201"/>
                    <a:pt x="77" y="200"/>
                    <a:pt x="74" y="200"/>
                  </a:cubicBezTo>
                  <a:cubicBezTo>
                    <a:pt x="67" y="198"/>
                    <a:pt x="63" y="194"/>
                    <a:pt x="63" y="187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3"/>
                    <a:pt x="63" y="92"/>
                    <a:pt x="64" y="91"/>
                  </a:cubicBezTo>
                  <a:cubicBezTo>
                    <a:pt x="64" y="90"/>
                    <a:pt x="66" y="90"/>
                    <a:pt x="69" y="90"/>
                  </a:cubicBezTo>
                  <a:cubicBezTo>
                    <a:pt x="94" y="90"/>
                    <a:pt x="94" y="90"/>
                    <a:pt x="94" y="90"/>
                  </a:cubicBezTo>
                  <a:cubicBezTo>
                    <a:pt x="99" y="90"/>
                    <a:pt x="102" y="90"/>
                    <a:pt x="104" y="92"/>
                  </a:cubicBezTo>
                  <a:close/>
                  <a:moveTo>
                    <a:pt x="152" y="88"/>
                  </a:moveTo>
                  <a:cubicBezTo>
                    <a:pt x="153" y="87"/>
                    <a:pt x="156" y="87"/>
                    <a:pt x="159" y="87"/>
                  </a:cubicBezTo>
                  <a:cubicBezTo>
                    <a:pt x="173" y="87"/>
                    <a:pt x="173" y="87"/>
                    <a:pt x="173" y="87"/>
                  </a:cubicBezTo>
                  <a:cubicBezTo>
                    <a:pt x="183" y="87"/>
                    <a:pt x="189" y="87"/>
                    <a:pt x="192" y="88"/>
                  </a:cubicBezTo>
                  <a:cubicBezTo>
                    <a:pt x="196" y="89"/>
                    <a:pt x="198" y="91"/>
                    <a:pt x="199" y="94"/>
                  </a:cubicBezTo>
                  <a:cubicBezTo>
                    <a:pt x="200" y="95"/>
                    <a:pt x="200" y="97"/>
                    <a:pt x="200" y="99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0" y="103"/>
                    <a:pt x="201" y="104"/>
                    <a:pt x="202" y="104"/>
                  </a:cubicBezTo>
                  <a:cubicBezTo>
                    <a:pt x="203" y="104"/>
                    <a:pt x="204" y="104"/>
                    <a:pt x="204" y="103"/>
                  </a:cubicBezTo>
                  <a:cubicBezTo>
                    <a:pt x="204" y="102"/>
                    <a:pt x="205" y="100"/>
                    <a:pt x="205" y="96"/>
                  </a:cubicBezTo>
                  <a:cubicBezTo>
                    <a:pt x="205" y="91"/>
                    <a:pt x="205" y="91"/>
                    <a:pt x="205" y="91"/>
                  </a:cubicBezTo>
                  <a:cubicBezTo>
                    <a:pt x="206" y="87"/>
                    <a:pt x="206" y="85"/>
                    <a:pt x="206" y="84"/>
                  </a:cubicBezTo>
                  <a:cubicBezTo>
                    <a:pt x="206" y="83"/>
                    <a:pt x="206" y="82"/>
                    <a:pt x="206" y="82"/>
                  </a:cubicBezTo>
                  <a:cubicBezTo>
                    <a:pt x="206" y="80"/>
                    <a:pt x="205" y="79"/>
                    <a:pt x="203" y="79"/>
                  </a:cubicBezTo>
                  <a:cubicBezTo>
                    <a:pt x="203" y="79"/>
                    <a:pt x="201" y="79"/>
                    <a:pt x="200" y="80"/>
                  </a:cubicBezTo>
                  <a:cubicBezTo>
                    <a:pt x="199" y="80"/>
                    <a:pt x="197" y="80"/>
                    <a:pt x="193" y="80"/>
                  </a:cubicBezTo>
                  <a:cubicBezTo>
                    <a:pt x="181" y="81"/>
                    <a:pt x="181" y="81"/>
                    <a:pt x="181" y="81"/>
                  </a:cubicBezTo>
                  <a:cubicBezTo>
                    <a:pt x="175" y="81"/>
                    <a:pt x="169" y="81"/>
                    <a:pt x="161" y="81"/>
                  </a:cubicBezTo>
                  <a:cubicBezTo>
                    <a:pt x="149" y="81"/>
                    <a:pt x="139" y="81"/>
                    <a:pt x="131" y="80"/>
                  </a:cubicBezTo>
                  <a:cubicBezTo>
                    <a:pt x="128" y="79"/>
                    <a:pt x="126" y="79"/>
                    <a:pt x="125" y="79"/>
                  </a:cubicBezTo>
                  <a:cubicBezTo>
                    <a:pt x="122" y="79"/>
                    <a:pt x="121" y="80"/>
                    <a:pt x="121" y="82"/>
                  </a:cubicBezTo>
                  <a:cubicBezTo>
                    <a:pt x="121" y="83"/>
                    <a:pt x="121" y="83"/>
                    <a:pt x="123" y="83"/>
                  </a:cubicBezTo>
                  <a:cubicBezTo>
                    <a:pt x="129" y="83"/>
                    <a:pt x="132" y="85"/>
                    <a:pt x="134" y="88"/>
                  </a:cubicBezTo>
                  <a:cubicBezTo>
                    <a:pt x="136" y="91"/>
                    <a:pt x="137" y="96"/>
                    <a:pt x="137" y="105"/>
                  </a:cubicBezTo>
                  <a:cubicBezTo>
                    <a:pt x="137" y="180"/>
                    <a:pt x="137" y="180"/>
                    <a:pt x="137" y="180"/>
                  </a:cubicBezTo>
                  <a:cubicBezTo>
                    <a:pt x="137" y="186"/>
                    <a:pt x="137" y="186"/>
                    <a:pt x="137" y="186"/>
                  </a:cubicBezTo>
                  <a:cubicBezTo>
                    <a:pt x="137" y="193"/>
                    <a:pt x="135" y="198"/>
                    <a:pt x="130" y="199"/>
                  </a:cubicBezTo>
                  <a:cubicBezTo>
                    <a:pt x="127" y="200"/>
                    <a:pt x="127" y="200"/>
                    <a:pt x="127" y="200"/>
                  </a:cubicBezTo>
                  <a:cubicBezTo>
                    <a:pt x="126" y="200"/>
                    <a:pt x="125" y="201"/>
                    <a:pt x="125" y="202"/>
                  </a:cubicBezTo>
                  <a:cubicBezTo>
                    <a:pt x="125" y="203"/>
                    <a:pt x="126" y="204"/>
                    <a:pt x="128" y="204"/>
                  </a:cubicBezTo>
                  <a:cubicBezTo>
                    <a:pt x="128" y="204"/>
                    <a:pt x="130" y="204"/>
                    <a:pt x="132" y="203"/>
                  </a:cubicBezTo>
                  <a:cubicBezTo>
                    <a:pt x="137" y="202"/>
                    <a:pt x="144" y="202"/>
                    <a:pt x="154" y="202"/>
                  </a:cubicBezTo>
                  <a:cubicBezTo>
                    <a:pt x="162" y="202"/>
                    <a:pt x="171" y="203"/>
                    <a:pt x="183" y="204"/>
                  </a:cubicBezTo>
                  <a:cubicBezTo>
                    <a:pt x="185" y="204"/>
                    <a:pt x="188" y="204"/>
                    <a:pt x="189" y="204"/>
                  </a:cubicBezTo>
                  <a:cubicBezTo>
                    <a:pt x="197" y="204"/>
                    <a:pt x="204" y="201"/>
                    <a:pt x="209" y="194"/>
                  </a:cubicBezTo>
                  <a:cubicBezTo>
                    <a:pt x="214" y="189"/>
                    <a:pt x="216" y="185"/>
                    <a:pt x="216" y="181"/>
                  </a:cubicBezTo>
                  <a:cubicBezTo>
                    <a:pt x="216" y="179"/>
                    <a:pt x="215" y="178"/>
                    <a:pt x="214" y="178"/>
                  </a:cubicBezTo>
                  <a:cubicBezTo>
                    <a:pt x="214" y="178"/>
                    <a:pt x="213" y="179"/>
                    <a:pt x="212" y="180"/>
                  </a:cubicBezTo>
                  <a:cubicBezTo>
                    <a:pt x="206" y="190"/>
                    <a:pt x="190" y="196"/>
                    <a:pt x="167" y="196"/>
                  </a:cubicBezTo>
                  <a:cubicBezTo>
                    <a:pt x="160" y="196"/>
                    <a:pt x="155" y="195"/>
                    <a:pt x="153" y="194"/>
                  </a:cubicBezTo>
                  <a:cubicBezTo>
                    <a:pt x="152" y="193"/>
                    <a:pt x="151" y="189"/>
                    <a:pt x="151" y="184"/>
                  </a:cubicBezTo>
                  <a:cubicBezTo>
                    <a:pt x="151" y="151"/>
                    <a:pt x="151" y="151"/>
                    <a:pt x="151" y="151"/>
                  </a:cubicBezTo>
                  <a:cubicBezTo>
                    <a:pt x="151" y="149"/>
                    <a:pt x="151" y="149"/>
                    <a:pt x="151" y="149"/>
                  </a:cubicBezTo>
                  <a:cubicBezTo>
                    <a:pt x="151" y="147"/>
                    <a:pt x="151" y="146"/>
                    <a:pt x="152" y="145"/>
                  </a:cubicBezTo>
                  <a:cubicBezTo>
                    <a:pt x="153" y="144"/>
                    <a:pt x="155" y="144"/>
                    <a:pt x="158" y="144"/>
                  </a:cubicBezTo>
                  <a:cubicBezTo>
                    <a:pt x="178" y="144"/>
                    <a:pt x="178" y="144"/>
                    <a:pt x="178" y="144"/>
                  </a:cubicBezTo>
                  <a:cubicBezTo>
                    <a:pt x="183" y="144"/>
                    <a:pt x="186" y="145"/>
                    <a:pt x="188" y="146"/>
                  </a:cubicBezTo>
                  <a:cubicBezTo>
                    <a:pt x="191" y="148"/>
                    <a:pt x="192" y="150"/>
                    <a:pt x="193" y="154"/>
                  </a:cubicBezTo>
                  <a:cubicBezTo>
                    <a:pt x="193" y="157"/>
                    <a:pt x="193" y="157"/>
                    <a:pt x="193" y="157"/>
                  </a:cubicBezTo>
                  <a:cubicBezTo>
                    <a:pt x="193" y="158"/>
                    <a:pt x="194" y="159"/>
                    <a:pt x="196" y="159"/>
                  </a:cubicBezTo>
                  <a:cubicBezTo>
                    <a:pt x="197" y="159"/>
                    <a:pt x="197" y="158"/>
                    <a:pt x="197" y="157"/>
                  </a:cubicBezTo>
                  <a:cubicBezTo>
                    <a:pt x="197" y="156"/>
                    <a:pt x="197" y="155"/>
                    <a:pt x="197" y="154"/>
                  </a:cubicBezTo>
                  <a:cubicBezTo>
                    <a:pt x="197" y="150"/>
                    <a:pt x="197" y="147"/>
                    <a:pt x="197" y="143"/>
                  </a:cubicBezTo>
                  <a:cubicBezTo>
                    <a:pt x="197" y="138"/>
                    <a:pt x="197" y="133"/>
                    <a:pt x="197" y="127"/>
                  </a:cubicBezTo>
                  <a:cubicBezTo>
                    <a:pt x="197" y="127"/>
                    <a:pt x="197" y="126"/>
                    <a:pt x="197" y="125"/>
                  </a:cubicBezTo>
                  <a:cubicBezTo>
                    <a:pt x="197" y="124"/>
                    <a:pt x="197" y="123"/>
                    <a:pt x="196" y="123"/>
                  </a:cubicBezTo>
                  <a:cubicBezTo>
                    <a:pt x="194" y="123"/>
                    <a:pt x="194" y="124"/>
                    <a:pt x="193" y="125"/>
                  </a:cubicBezTo>
                  <a:cubicBezTo>
                    <a:pt x="193" y="129"/>
                    <a:pt x="192" y="132"/>
                    <a:pt x="191" y="133"/>
                  </a:cubicBezTo>
                  <a:cubicBezTo>
                    <a:pt x="190" y="134"/>
                    <a:pt x="188" y="135"/>
                    <a:pt x="185" y="135"/>
                  </a:cubicBezTo>
                  <a:cubicBezTo>
                    <a:pt x="181" y="136"/>
                    <a:pt x="176" y="136"/>
                    <a:pt x="170" y="136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3" y="136"/>
                    <a:pt x="152" y="136"/>
                    <a:pt x="151" y="136"/>
                  </a:cubicBezTo>
                  <a:cubicBezTo>
                    <a:pt x="151" y="135"/>
                    <a:pt x="151" y="133"/>
                    <a:pt x="151" y="131"/>
                  </a:cubicBezTo>
                  <a:cubicBezTo>
                    <a:pt x="151" y="95"/>
                    <a:pt x="151" y="95"/>
                    <a:pt x="151" y="95"/>
                  </a:cubicBezTo>
                  <a:cubicBezTo>
                    <a:pt x="151" y="91"/>
                    <a:pt x="151" y="89"/>
                    <a:pt x="152" y="88"/>
                  </a:cubicBezTo>
                  <a:close/>
                  <a:moveTo>
                    <a:pt x="333" y="109"/>
                  </a:moveTo>
                  <a:cubicBezTo>
                    <a:pt x="333" y="99"/>
                    <a:pt x="333" y="99"/>
                    <a:pt x="333" y="99"/>
                  </a:cubicBezTo>
                  <a:cubicBezTo>
                    <a:pt x="333" y="94"/>
                    <a:pt x="334" y="90"/>
                    <a:pt x="335" y="88"/>
                  </a:cubicBezTo>
                  <a:cubicBezTo>
                    <a:pt x="336" y="85"/>
                    <a:pt x="339" y="84"/>
                    <a:pt x="342" y="83"/>
                  </a:cubicBezTo>
                  <a:cubicBezTo>
                    <a:pt x="344" y="83"/>
                    <a:pt x="344" y="82"/>
                    <a:pt x="344" y="81"/>
                  </a:cubicBezTo>
                  <a:cubicBezTo>
                    <a:pt x="344" y="80"/>
                    <a:pt x="343" y="80"/>
                    <a:pt x="342" y="80"/>
                  </a:cubicBezTo>
                  <a:cubicBezTo>
                    <a:pt x="341" y="80"/>
                    <a:pt x="339" y="80"/>
                    <a:pt x="337" y="80"/>
                  </a:cubicBezTo>
                  <a:cubicBezTo>
                    <a:pt x="335" y="80"/>
                    <a:pt x="332" y="81"/>
                    <a:pt x="328" y="81"/>
                  </a:cubicBezTo>
                  <a:cubicBezTo>
                    <a:pt x="321" y="81"/>
                    <a:pt x="316" y="80"/>
                    <a:pt x="312" y="80"/>
                  </a:cubicBezTo>
                  <a:cubicBezTo>
                    <a:pt x="310" y="80"/>
                    <a:pt x="309" y="80"/>
                    <a:pt x="308" y="80"/>
                  </a:cubicBezTo>
                  <a:cubicBezTo>
                    <a:pt x="306" y="80"/>
                    <a:pt x="306" y="80"/>
                    <a:pt x="306" y="81"/>
                  </a:cubicBezTo>
                  <a:cubicBezTo>
                    <a:pt x="306" y="83"/>
                    <a:pt x="306" y="83"/>
                    <a:pt x="308" y="84"/>
                  </a:cubicBezTo>
                  <a:cubicBezTo>
                    <a:pt x="314" y="85"/>
                    <a:pt x="318" y="86"/>
                    <a:pt x="321" y="88"/>
                  </a:cubicBezTo>
                  <a:cubicBezTo>
                    <a:pt x="323" y="90"/>
                    <a:pt x="325" y="94"/>
                    <a:pt x="325" y="99"/>
                  </a:cubicBezTo>
                  <a:cubicBezTo>
                    <a:pt x="326" y="120"/>
                    <a:pt x="326" y="120"/>
                    <a:pt x="326" y="120"/>
                  </a:cubicBezTo>
                  <a:cubicBezTo>
                    <a:pt x="326" y="132"/>
                    <a:pt x="326" y="132"/>
                    <a:pt x="326" y="132"/>
                  </a:cubicBezTo>
                  <a:cubicBezTo>
                    <a:pt x="326" y="176"/>
                    <a:pt x="326" y="176"/>
                    <a:pt x="326" y="176"/>
                  </a:cubicBezTo>
                  <a:cubicBezTo>
                    <a:pt x="326" y="177"/>
                    <a:pt x="326" y="177"/>
                    <a:pt x="325" y="177"/>
                  </a:cubicBezTo>
                  <a:cubicBezTo>
                    <a:pt x="325" y="178"/>
                    <a:pt x="324" y="177"/>
                    <a:pt x="323" y="175"/>
                  </a:cubicBezTo>
                  <a:cubicBezTo>
                    <a:pt x="241" y="82"/>
                    <a:pt x="241" y="82"/>
                    <a:pt x="241" y="82"/>
                  </a:cubicBezTo>
                  <a:cubicBezTo>
                    <a:pt x="239" y="81"/>
                    <a:pt x="238" y="80"/>
                    <a:pt x="236" y="80"/>
                  </a:cubicBezTo>
                  <a:cubicBezTo>
                    <a:pt x="235" y="80"/>
                    <a:pt x="234" y="80"/>
                    <a:pt x="233" y="80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25" y="80"/>
                    <a:pt x="225" y="80"/>
                    <a:pt x="225" y="80"/>
                  </a:cubicBezTo>
                  <a:cubicBezTo>
                    <a:pt x="222" y="80"/>
                    <a:pt x="222" y="80"/>
                    <a:pt x="222" y="80"/>
                  </a:cubicBezTo>
                  <a:cubicBezTo>
                    <a:pt x="221" y="80"/>
                    <a:pt x="221" y="80"/>
                    <a:pt x="220" y="80"/>
                  </a:cubicBezTo>
                  <a:cubicBezTo>
                    <a:pt x="219" y="80"/>
                    <a:pt x="218" y="80"/>
                    <a:pt x="218" y="81"/>
                  </a:cubicBezTo>
                  <a:cubicBezTo>
                    <a:pt x="218" y="82"/>
                    <a:pt x="219" y="83"/>
                    <a:pt x="221" y="83"/>
                  </a:cubicBezTo>
                  <a:cubicBezTo>
                    <a:pt x="227" y="84"/>
                    <a:pt x="232" y="87"/>
                    <a:pt x="235" y="93"/>
                  </a:cubicBezTo>
                  <a:cubicBezTo>
                    <a:pt x="238" y="99"/>
                    <a:pt x="240" y="107"/>
                    <a:pt x="240" y="118"/>
                  </a:cubicBezTo>
                  <a:cubicBezTo>
                    <a:pt x="240" y="178"/>
                    <a:pt x="240" y="178"/>
                    <a:pt x="240" y="178"/>
                  </a:cubicBezTo>
                  <a:cubicBezTo>
                    <a:pt x="240" y="185"/>
                    <a:pt x="239" y="190"/>
                    <a:pt x="237" y="192"/>
                  </a:cubicBezTo>
                  <a:cubicBezTo>
                    <a:pt x="236" y="195"/>
                    <a:pt x="232" y="198"/>
                    <a:pt x="227" y="199"/>
                  </a:cubicBezTo>
                  <a:cubicBezTo>
                    <a:pt x="225" y="200"/>
                    <a:pt x="225" y="201"/>
                    <a:pt x="225" y="202"/>
                  </a:cubicBezTo>
                  <a:cubicBezTo>
                    <a:pt x="225" y="203"/>
                    <a:pt x="226" y="203"/>
                    <a:pt x="227" y="203"/>
                  </a:cubicBezTo>
                  <a:cubicBezTo>
                    <a:pt x="228" y="203"/>
                    <a:pt x="229" y="203"/>
                    <a:pt x="230" y="203"/>
                  </a:cubicBezTo>
                  <a:cubicBezTo>
                    <a:pt x="233" y="203"/>
                    <a:pt x="235" y="202"/>
                    <a:pt x="237" y="202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50" y="203"/>
                    <a:pt x="250" y="203"/>
                    <a:pt x="250" y="203"/>
                  </a:cubicBezTo>
                  <a:cubicBezTo>
                    <a:pt x="255" y="203"/>
                    <a:pt x="258" y="203"/>
                    <a:pt x="258" y="203"/>
                  </a:cubicBezTo>
                  <a:cubicBezTo>
                    <a:pt x="259" y="203"/>
                    <a:pt x="260" y="203"/>
                    <a:pt x="261" y="203"/>
                  </a:cubicBezTo>
                  <a:cubicBezTo>
                    <a:pt x="262" y="203"/>
                    <a:pt x="263" y="203"/>
                    <a:pt x="263" y="202"/>
                  </a:cubicBezTo>
                  <a:cubicBezTo>
                    <a:pt x="263" y="200"/>
                    <a:pt x="262" y="200"/>
                    <a:pt x="260" y="199"/>
                  </a:cubicBezTo>
                  <a:cubicBezTo>
                    <a:pt x="255" y="199"/>
                    <a:pt x="252" y="198"/>
                    <a:pt x="250" y="196"/>
                  </a:cubicBezTo>
                  <a:cubicBezTo>
                    <a:pt x="249" y="195"/>
                    <a:pt x="248" y="192"/>
                    <a:pt x="247" y="188"/>
                  </a:cubicBezTo>
                  <a:cubicBezTo>
                    <a:pt x="247" y="182"/>
                    <a:pt x="247" y="182"/>
                    <a:pt x="247" y="182"/>
                  </a:cubicBezTo>
                  <a:cubicBezTo>
                    <a:pt x="247" y="178"/>
                    <a:pt x="247" y="178"/>
                    <a:pt x="247" y="178"/>
                  </a:cubicBezTo>
                  <a:cubicBezTo>
                    <a:pt x="247" y="117"/>
                    <a:pt x="247" y="117"/>
                    <a:pt x="247" y="117"/>
                  </a:cubicBezTo>
                  <a:cubicBezTo>
                    <a:pt x="247" y="115"/>
                    <a:pt x="248" y="113"/>
                    <a:pt x="249" y="113"/>
                  </a:cubicBezTo>
                  <a:cubicBezTo>
                    <a:pt x="249" y="113"/>
                    <a:pt x="250" y="113"/>
                    <a:pt x="250" y="114"/>
                  </a:cubicBezTo>
                  <a:cubicBezTo>
                    <a:pt x="251" y="115"/>
                    <a:pt x="251" y="115"/>
                    <a:pt x="251" y="115"/>
                  </a:cubicBezTo>
                  <a:cubicBezTo>
                    <a:pt x="326" y="201"/>
                    <a:pt x="326" y="201"/>
                    <a:pt x="326" y="201"/>
                  </a:cubicBezTo>
                  <a:cubicBezTo>
                    <a:pt x="328" y="203"/>
                    <a:pt x="328" y="203"/>
                    <a:pt x="328" y="203"/>
                  </a:cubicBezTo>
                  <a:cubicBezTo>
                    <a:pt x="329" y="204"/>
                    <a:pt x="329" y="204"/>
                    <a:pt x="330" y="204"/>
                  </a:cubicBezTo>
                  <a:cubicBezTo>
                    <a:pt x="332" y="204"/>
                    <a:pt x="332" y="203"/>
                    <a:pt x="333" y="202"/>
                  </a:cubicBezTo>
                  <a:cubicBezTo>
                    <a:pt x="333" y="200"/>
                    <a:pt x="333" y="196"/>
                    <a:pt x="333" y="190"/>
                  </a:cubicBezTo>
                  <a:cubicBezTo>
                    <a:pt x="333" y="115"/>
                    <a:pt x="333" y="115"/>
                    <a:pt x="333" y="115"/>
                  </a:cubicBezTo>
                  <a:cubicBezTo>
                    <a:pt x="333" y="109"/>
                    <a:pt x="333" y="109"/>
                    <a:pt x="333" y="109"/>
                  </a:cubicBezTo>
                  <a:close/>
                  <a:moveTo>
                    <a:pt x="463" y="109"/>
                  </a:moveTo>
                  <a:cubicBezTo>
                    <a:pt x="463" y="99"/>
                    <a:pt x="463" y="99"/>
                    <a:pt x="463" y="99"/>
                  </a:cubicBezTo>
                  <a:cubicBezTo>
                    <a:pt x="463" y="94"/>
                    <a:pt x="463" y="90"/>
                    <a:pt x="465" y="88"/>
                  </a:cubicBezTo>
                  <a:cubicBezTo>
                    <a:pt x="466" y="85"/>
                    <a:pt x="468" y="84"/>
                    <a:pt x="472" y="83"/>
                  </a:cubicBezTo>
                  <a:cubicBezTo>
                    <a:pt x="473" y="83"/>
                    <a:pt x="474" y="82"/>
                    <a:pt x="474" y="81"/>
                  </a:cubicBezTo>
                  <a:cubicBezTo>
                    <a:pt x="474" y="80"/>
                    <a:pt x="473" y="80"/>
                    <a:pt x="471" y="80"/>
                  </a:cubicBezTo>
                  <a:cubicBezTo>
                    <a:pt x="470" y="80"/>
                    <a:pt x="469" y="80"/>
                    <a:pt x="467" y="80"/>
                  </a:cubicBezTo>
                  <a:cubicBezTo>
                    <a:pt x="465" y="80"/>
                    <a:pt x="462" y="81"/>
                    <a:pt x="458" y="81"/>
                  </a:cubicBezTo>
                  <a:cubicBezTo>
                    <a:pt x="451" y="81"/>
                    <a:pt x="445" y="80"/>
                    <a:pt x="441" y="80"/>
                  </a:cubicBezTo>
                  <a:cubicBezTo>
                    <a:pt x="440" y="80"/>
                    <a:pt x="438" y="80"/>
                    <a:pt x="438" y="80"/>
                  </a:cubicBezTo>
                  <a:cubicBezTo>
                    <a:pt x="436" y="80"/>
                    <a:pt x="435" y="80"/>
                    <a:pt x="435" y="81"/>
                  </a:cubicBezTo>
                  <a:cubicBezTo>
                    <a:pt x="435" y="83"/>
                    <a:pt x="436" y="83"/>
                    <a:pt x="438" y="84"/>
                  </a:cubicBezTo>
                  <a:cubicBezTo>
                    <a:pt x="444" y="85"/>
                    <a:pt x="448" y="86"/>
                    <a:pt x="450" y="88"/>
                  </a:cubicBezTo>
                  <a:cubicBezTo>
                    <a:pt x="453" y="90"/>
                    <a:pt x="454" y="94"/>
                    <a:pt x="455" y="99"/>
                  </a:cubicBezTo>
                  <a:cubicBezTo>
                    <a:pt x="456" y="120"/>
                    <a:pt x="456" y="120"/>
                    <a:pt x="456" y="120"/>
                  </a:cubicBezTo>
                  <a:cubicBezTo>
                    <a:pt x="456" y="132"/>
                    <a:pt x="456" y="132"/>
                    <a:pt x="456" y="132"/>
                  </a:cubicBezTo>
                  <a:cubicBezTo>
                    <a:pt x="456" y="176"/>
                    <a:pt x="456" y="176"/>
                    <a:pt x="456" y="176"/>
                  </a:cubicBezTo>
                  <a:cubicBezTo>
                    <a:pt x="456" y="177"/>
                    <a:pt x="455" y="177"/>
                    <a:pt x="455" y="177"/>
                  </a:cubicBezTo>
                  <a:cubicBezTo>
                    <a:pt x="454" y="178"/>
                    <a:pt x="454" y="177"/>
                    <a:pt x="452" y="175"/>
                  </a:cubicBezTo>
                  <a:cubicBezTo>
                    <a:pt x="370" y="82"/>
                    <a:pt x="370" y="82"/>
                    <a:pt x="370" y="82"/>
                  </a:cubicBezTo>
                  <a:cubicBezTo>
                    <a:pt x="369" y="81"/>
                    <a:pt x="367" y="80"/>
                    <a:pt x="366" y="80"/>
                  </a:cubicBezTo>
                  <a:cubicBezTo>
                    <a:pt x="365" y="80"/>
                    <a:pt x="364" y="80"/>
                    <a:pt x="362" y="80"/>
                  </a:cubicBezTo>
                  <a:cubicBezTo>
                    <a:pt x="361" y="80"/>
                    <a:pt x="361" y="80"/>
                    <a:pt x="361" y="80"/>
                  </a:cubicBezTo>
                  <a:cubicBezTo>
                    <a:pt x="355" y="80"/>
                    <a:pt x="355" y="80"/>
                    <a:pt x="355" y="80"/>
                  </a:cubicBezTo>
                  <a:cubicBezTo>
                    <a:pt x="351" y="80"/>
                    <a:pt x="351" y="80"/>
                    <a:pt x="351" y="80"/>
                  </a:cubicBezTo>
                  <a:cubicBezTo>
                    <a:pt x="351" y="80"/>
                    <a:pt x="350" y="80"/>
                    <a:pt x="350" y="80"/>
                  </a:cubicBezTo>
                  <a:cubicBezTo>
                    <a:pt x="349" y="80"/>
                    <a:pt x="348" y="80"/>
                    <a:pt x="348" y="81"/>
                  </a:cubicBezTo>
                  <a:cubicBezTo>
                    <a:pt x="348" y="82"/>
                    <a:pt x="349" y="83"/>
                    <a:pt x="350" y="83"/>
                  </a:cubicBezTo>
                  <a:cubicBezTo>
                    <a:pt x="357" y="84"/>
                    <a:pt x="361" y="87"/>
                    <a:pt x="365" y="93"/>
                  </a:cubicBezTo>
                  <a:cubicBezTo>
                    <a:pt x="368" y="99"/>
                    <a:pt x="369" y="107"/>
                    <a:pt x="369" y="118"/>
                  </a:cubicBezTo>
                  <a:cubicBezTo>
                    <a:pt x="369" y="178"/>
                    <a:pt x="369" y="178"/>
                    <a:pt x="369" y="178"/>
                  </a:cubicBezTo>
                  <a:cubicBezTo>
                    <a:pt x="369" y="185"/>
                    <a:pt x="369" y="190"/>
                    <a:pt x="367" y="192"/>
                  </a:cubicBezTo>
                  <a:cubicBezTo>
                    <a:pt x="365" y="195"/>
                    <a:pt x="362" y="198"/>
                    <a:pt x="357" y="199"/>
                  </a:cubicBezTo>
                  <a:cubicBezTo>
                    <a:pt x="355" y="200"/>
                    <a:pt x="354" y="201"/>
                    <a:pt x="354" y="202"/>
                  </a:cubicBezTo>
                  <a:cubicBezTo>
                    <a:pt x="354" y="203"/>
                    <a:pt x="355" y="203"/>
                    <a:pt x="357" y="203"/>
                  </a:cubicBezTo>
                  <a:cubicBezTo>
                    <a:pt x="357" y="203"/>
                    <a:pt x="358" y="203"/>
                    <a:pt x="360" y="203"/>
                  </a:cubicBezTo>
                  <a:cubicBezTo>
                    <a:pt x="362" y="203"/>
                    <a:pt x="364" y="202"/>
                    <a:pt x="367" y="202"/>
                  </a:cubicBezTo>
                  <a:cubicBezTo>
                    <a:pt x="371" y="202"/>
                    <a:pt x="371" y="202"/>
                    <a:pt x="371" y="202"/>
                  </a:cubicBezTo>
                  <a:cubicBezTo>
                    <a:pt x="380" y="203"/>
                    <a:pt x="380" y="203"/>
                    <a:pt x="380" y="203"/>
                  </a:cubicBezTo>
                  <a:cubicBezTo>
                    <a:pt x="384" y="203"/>
                    <a:pt x="387" y="203"/>
                    <a:pt x="388" y="203"/>
                  </a:cubicBezTo>
                  <a:cubicBezTo>
                    <a:pt x="389" y="203"/>
                    <a:pt x="390" y="203"/>
                    <a:pt x="390" y="203"/>
                  </a:cubicBezTo>
                  <a:cubicBezTo>
                    <a:pt x="392" y="203"/>
                    <a:pt x="392" y="203"/>
                    <a:pt x="392" y="202"/>
                  </a:cubicBezTo>
                  <a:cubicBezTo>
                    <a:pt x="392" y="200"/>
                    <a:pt x="391" y="200"/>
                    <a:pt x="389" y="199"/>
                  </a:cubicBezTo>
                  <a:cubicBezTo>
                    <a:pt x="385" y="199"/>
                    <a:pt x="381" y="198"/>
                    <a:pt x="380" y="196"/>
                  </a:cubicBezTo>
                  <a:cubicBezTo>
                    <a:pt x="378" y="195"/>
                    <a:pt x="377" y="192"/>
                    <a:pt x="377" y="188"/>
                  </a:cubicBezTo>
                  <a:cubicBezTo>
                    <a:pt x="377" y="182"/>
                    <a:pt x="377" y="182"/>
                    <a:pt x="377" y="182"/>
                  </a:cubicBezTo>
                  <a:cubicBezTo>
                    <a:pt x="377" y="178"/>
                    <a:pt x="377" y="178"/>
                    <a:pt x="377" y="178"/>
                  </a:cubicBezTo>
                  <a:cubicBezTo>
                    <a:pt x="377" y="117"/>
                    <a:pt x="377" y="117"/>
                    <a:pt x="377" y="117"/>
                  </a:cubicBezTo>
                  <a:cubicBezTo>
                    <a:pt x="377" y="115"/>
                    <a:pt x="377" y="113"/>
                    <a:pt x="378" y="113"/>
                  </a:cubicBezTo>
                  <a:cubicBezTo>
                    <a:pt x="379" y="113"/>
                    <a:pt x="379" y="113"/>
                    <a:pt x="380" y="114"/>
                  </a:cubicBezTo>
                  <a:cubicBezTo>
                    <a:pt x="380" y="115"/>
                    <a:pt x="380" y="115"/>
                    <a:pt x="380" y="115"/>
                  </a:cubicBezTo>
                  <a:cubicBezTo>
                    <a:pt x="456" y="201"/>
                    <a:pt x="456" y="201"/>
                    <a:pt x="456" y="201"/>
                  </a:cubicBezTo>
                  <a:cubicBezTo>
                    <a:pt x="458" y="203"/>
                    <a:pt x="458" y="203"/>
                    <a:pt x="458" y="203"/>
                  </a:cubicBezTo>
                  <a:cubicBezTo>
                    <a:pt x="458" y="204"/>
                    <a:pt x="459" y="204"/>
                    <a:pt x="460" y="204"/>
                  </a:cubicBezTo>
                  <a:cubicBezTo>
                    <a:pt x="461" y="204"/>
                    <a:pt x="462" y="203"/>
                    <a:pt x="462" y="202"/>
                  </a:cubicBezTo>
                  <a:cubicBezTo>
                    <a:pt x="463" y="200"/>
                    <a:pt x="463" y="196"/>
                    <a:pt x="463" y="190"/>
                  </a:cubicBezTo>
                  <a:cubicBezTo>
                    <a:pt x="463" y="115"/>
                    <a:pt x="463" y="115"/>
                    <a:pt x="463" y="115"/>
                  </a:cubicBezTo>
                  <a:cubicBezTo>
                    <a:pt x="463" y="109"/>
                    <a:pt x="463" y="109"/>
                    <a:pt x="463" y="109"/>
                  </a:cubicBezTo>
                  <a:close/>
                  <a:moveTo>
                    <a:pt x="512" y="88"/>
                  </a:moveTo>
                  <a:cubicBezTo>
                    <a:pt x="513" y="87"/>
                    <a:pt x="515" y="87"/>
                    <a:pt x="519" y="87"/>
                  </a:cubicBezTo>
                  <a:cubicBezTo>
                    <a:pt x="533" y="87"/>
                    <a:pt x="533" y="87"/>
                    <a:pt x="533" y="87"/>
                  </a:cubicBezTo>
                  <a:cubicBezTo>
                    <a:pt x="542" y="87"/>
                    <a:pt x="548" y="87"/>
                    <a:pt x="552" y="88"/>
                  </a:cubicBezTo>
                  <a:cubicBezTo>
                    <a:pt x="555" y="89"/>
                    <a:pt x="558" y="91"/>
                    <a:pt x="559" y="94"/>
                  </a:cubicBezTo>
                  <a:cubicBezTo>
                    <a:pt x="559" y="95"/>
                    <a:pt x="560" y="97"/>
                    <a:pt x="560" y="99"/>
                  </a:cubicBezTo>
                  <a:cubicBezTo>
                    <a:pt x="560" y="101"/>
                    <a:pt x="560" y="101"/>
                    <a:pt x="560" y="101"/>
                  </a:cubicBezTo>
                  <a:cubicBezTo>
                    <a:pt x="560" y="103"/>
                    <a:pt x="560" y="104"/>
                    <a:pt x="562" y="104"/>
                  </a:cubicBezTo>
                  <a:cubicBezTo>
                    <a:pt x="563" y="104"/>
                    <a:pt x="563" y="104"/>
                    <a:pt x="564" y="103"/>
                  </a:cubicBezTo>
                  <a:cubicBezTo>
                    <a:pt x="564" y="102"/>
                    <a:pt x="564" y="100"/>
                    <a:pt x="564" y="96"/>
                  </a:cubicBezTo>
                  <a:cubicBezTo>
                    <a:pt x="565" y="91"/>
                    <a:pt x="565" y="91"/>
                    <a:pt x="565" y="91"/>
                  </a:cubicBezTo>
                  <a:cubicBezTo>
                    <a:pt x="565" y="87"/>
                    <a:pt x="565" y="85"/>
                    <a:pt x="566" y="84"/>
                  </a:cubicBezTo>
                  <a:cubicBezTo>
                    <a:pt x="566" y="83"/>
                    <a:pt x="566" y="82"/>
                    <a:pt x="566" y="82"/>
                  </a:cubicBezTo>
                  <a:cubicBezTo>
                    <a:pt x="566" y="80"/>
                    <a:pt x="565" y="79"/>
                    <a:pt x="563" y="79"/>
                  </a:cubicBezTo>
                  <a:cubicBezTo>
                    <a:pt x="562" y="79"/>
                    <a:pt x="561" y="79"/>
                    <a:pt x="559" y="80"/>
                  </a:cubicBezTo>
                  <a:cubicBezTo>
                    <a:pt x="559" y="80"/>
                    <a:pt x="556" y="80"/>
                    <a:pt x="553" y="80"/>
                  </a:cubicBezTo>
                  <a:cubicBezTo>
                    <a:pt x="540" y="81"/>
                    <a:pt x="540" y="81"/>
                    <a:pt x="540" y="81"/>
                  </a:cubicBezTo>
                  <a:cubicBezTo>
                    <a:pt x="535" y="81"/>
                    <a:pt x="528" y="81"/>
                    <a:pt x="521" y="81"/>
                  </a:cubicBezTo>
                  <a:cubicBezTo>
                    <a:pt x="509" y="81"/>
                    <a:pt x="499" y="81"/>
                    <a:pt x="490" y="80"/>
                  </a:cubicBezTo>
                  <a:cubicBezTo>
                    <a:pt x="488" y="79"/>
                    <a:pt x="486" y="79"/>
                    <a:pt x="484" y="79"/>
                  </a:cubicBezTo>
                  <a:cubicBezTo>
                    <a:pt x="482" y="79"/>
                    <a:pt x="480" y="80"/>
                    <a:pt x="480" y="82"/>
                  </a:cubicBezTo>
                  <a:cubicBezTo>
                    <a:pt x="480" y="83"/>
                    <a:pt x="481" y="83"/>
                    <a:pt x="483" y="83"/>
                  </a:cubicBezTo>
                  <a:cubicBezTo>
                    <a:pt x="488" y="83"/>
                    <a:pt x="492" y="85"/>
                    <a:pt x="494" y="88"/>
                  </a:cubicBezTo>
                  <a:cubicBezTo>
                    <a:pt x="496" y="91"/>
                    <a:pt x="497" y="96"/>
                    <a:pt x="497" y="105"/>
                  </a:cubicBezTo>
                  <a:cubicBezTo>
                    <a:pt x="497" y="180"/>
                    <a:pt x="497" y="180"/>
                    <a:pt x="497" y="180"/>
                  </a:cubicBezTo>
                  <a:cubicBezTo>
                    <a:pt x="496" y="186"/>
                    <a:pt x="496" y="186"/>
                    <a:pt x="496" y="186"/>
                  </a:cubicBezTo>
                  <a:cubicBezTo>
                    <a:pt x="496" y="193"/>
                    <a:pt x="494" y="198"/>
                    <a:pt x="490" y="199"/>
                  </a:cubicBezTo>
                  <a:cubicBezTo>
                    <a:pt x="487" y="200"/>
                    <a:pt x="487" y="200"/>
                    <a:pt x="487" y="200"/>
                  </a:cubicBezTo>
                  <a:cubicBezTo>
                    <a:pt x="485" y="200"/>
                    <a:pt x="484" y="201"/>
                    <a:pt x="484" y="202"/>
                  </a:cubicBezTo>
                  <a:cubicBezTo>
                    <a:pt x="484" y="203"/>
                    <a:pt x="485" y="204"/>
                    <a:pt x="487" y="204"/>
                  </a:cubicBezTo>
                  <a:cubicBezTo>
                    <a:pt x="488" y="204"/>
                    <a:pt x="490" y="204"/>
                    <a:pt x="492" y="203"/>
                  </a:cubicBezTo>
                  <a:cubicBezTo>
                    <a:pt x="496" y="202"/>
                    <a:pt x="503" y="202"/>
                    <a:pt x="514" y="202"/>
                  </a:cubicBezTo>
                  <a:cubicBezTo>
                    <a:pt x="521" y="202"/>
                    <a:pt x="531" y="203"/>
                    <a:pt x="542" y="204"/>
                  </a:cubicBezTo>
                  <a:cubicBezTo>
                    <a:pt x="545" y="204"/>
                    <a:pt x="547" y="204"/>
                    <a:pt x="549" y="204"/>
                  </a:cubicBezTo>
                  <a:cubicBezTo>
                    <a:pt x="557" y="204"/>
                    <a:pt x="564" y="201"/>
                    <a:pt x="569" y="194"/>
                  </a:cubicBezTo>
                  <a:cubicBezTo>
                    <a:pt x="573" y="189"/>
                    <a:pt x="575" y="185"/>
                    <a:pt x="575" y="181"/>
                  </a:cubicBezTo>
                  <a:cubicBezTo>
                    <a:pt x="575" y="179"/>
                    <a:pt x="575" y="178"/>
                    <a:pt x="574" y="178"/>
                  </a:cubicBezTo>
                  <a:cubicBezTo>
                    <a:pt x="573" y="178"/>
                    <a:pt x="572" y="179"/>
                    <a:pt x="572" y="180"/>
                  </a:cubicBezTo>
                  <a:cubicBezTo>
                    <a:pt x="565" y="190"/>
                    <a:pt x="550" y="196"/>
                    <a:pt x="527" y="196"/>
                  </a:cubicBezTo>
                  <a:cubicBezTo>
                    <a:pt x="519" y="196"/>
                    <a:pt x="515" y="195"/>
                    <a:pt x="513" y="194"/>
                  </a:cubicBezTo>
                  <a:cubicBezTo>
                    <a:pt x="511" y="193"/>
                    <a:pt x="510" y="189"/>
                    <a:pt x="510" y="184"/>
                  </a:cubicBezTo>
                  <a:cubicBezTo>
                    <a:pt x="510" y="151"/>
                    <a:pt x="510" y="151"/>
                    <a:pt x="510" y="151"/>
                  </a:cubicBezTo>
                  <a:cubicBezTo>
                    <a:pt x="510" y="149"/>
                    <a:pt x="510" y="149"/>
                    <a:pt x="510" y="149"/>
                  </a:cubicBezTo>
                  <a:cubicBezTo>
                    <a:pt x="510" y="147"/>
                    <a:pt x="511" y="146"/>
                    <a:pt x="512" y="145"/>
                  </a:cubicBezTo>
                  <a:cubicBezTo>
                    <a:pt x="513" y="144"/>
                    <a:pt x="514" y="144"/>
                    <a:pt x="517" y="144"/>
                  </a:cubicBezTo>
                  <a:cubicBezTo>
                    <a:pt x="537" y="144"/>
                    <a:pt x="537" y="144"/>
                    <a:pt x="537" y="144"/>
                  </a:cubicBezTo>
                  <a:cubicBezTo>
                    <a:pt x="542" y="144"/>
                    <a:pt x="546" y="145"/>
                    <a:pt x="548" y="146"/>
                  </a:cubicBezTo>
                  <a:cubicBezTo>
                    <a:pt x="550" y="148"/>
                    <a:pt x="552" y="150"/>
                    <a:pt x="552" y="154"/>
                  </a:cubicBezTo>
                  <a:cubicBezTo>
                    <a:pt x="553" y="157"/>
                    <a:pt x="553" y="157"/>
                    <a:pt x="553" y="157"/>
                  </a:cubicBezTo>
                  <a:cubicBezTo>
                    <a:pt x="553" y="158"/>
                    <a:pt x="554" y="159"/>
                    <a:pt x="555" y="159"/>
                  </a:cubicBezTo>
                  <a:cubicBezTo>
                    <a:pt x="556" y="159"/>
                    <a:pt x="557" y="158"/>
                    <a:pt x="557" y="157"/>
                  </a:cubicBezTo>
                  <a:cubicBezTo>
                    <a:pt x="557" y="156"/>
                    <a:pt x="557" y="155"/>
                    <a:pt x="557" y="154"/>
                  </a:cubicBezTo>
                  <a:cubicBezTo>
                    <a:pt x="556" y="150"/>
                    <a:pt x="556" y="147"/>
                    <a:pt x="556" y="143"/>
                  </a:cubicBezTo>
                  <a:cubicBezTo>
                    <a:pt x="556" y="138"/>
                    <a:pt x="556" y="133"/>
                    <a:pt x="557" y="127"/>
                  </a:cubicBezTo>
                  <a:cubicBezTo>
                    <a:pt x="557" y="127"/>
                    <a:pt x="557" y="126"/>
                    <a:pt x="557" y="125"/>
                  </a:cubicBezTo>
                  <a:cubicBezTo>
                    <a:pt x="557" y="124"/>
                    <a:pt x="556" y="123"/>
                    <a:pt x="555" y="123"/>
                  </a:cubicBezTo>
                  <a:cubicBezTo>
                    <a:pt x="554" y="123"/>
                    <a:pt x="553" y="124"/>
                    <a:pt x="553" y="125"/>
                  </a:cubicBezTo>
                  <a:cubicBezTo>
                    <a:pt x="552" y="129"/>
                    <a:pt x="551" y="132"/>
                    <a:pt x="550" y="133"/>
                  </a:cubicBezTo>
                  <a:cubicBezTo>
                    <a:pt x="549" y="134"/>
                    <a:pt x="547" y="135"/>
                    <a:pt x="544" y="135"/>
                  </a:cubicBezTo>
                  <a:cubicBezTo>
                    <a:pt x="540" y="136"/>
                    <a:pt x="536" y="136"/>
                    <a:pt x="529" y="136"/>
                  </a:cubicBezTo>
                  <a:cubicBezTo>
                    <a:pt x="516" y="136"/>
                    <a:pt x="516" y="136"/>
                    <a:pt x="516" y="136"/>
                  </a:cubicBezTo>
                  <a:cubicBezTo>
                    <a:pt x="513" y="136"/>
                    <a:pt x="511" y="136"/>
                    <a:pt x="511" y="136"/>
                  </a:cubicBezTo>
                  <a:cubicBezTo>
                    <a:pt x="510" y="135"/>
                    <a:pt x="510" y="133"/>
                    <a:pt x="510" y="131"/>
                  </a:cubicBezTo>
                  <a:cubicBezTo>
                    <a:pt x="510" y="95"/>
                    <a:pt x="510" y="95"/>
                    <a:pt x="510" y="95"/>
                  </a:cubicBezTo>
                  <a:cubicBezTo>
                    <a:pt x="510" y="91"/>
                    <a:pt x="511" y="89"/>
                    <a:pt x="512" y="88"/>
                  </a:cubicBezTo>
                  <a:close/>
                  <a:moveTo>
                    <a:pt x="603" y="87"/>
                  </a:moveTo>
                  <a:cubicBezTo>
                    <a:pt x="596" y="93"/>
                    <a:pt x="593" y="101"/>
                    <a:pt x="593" y="111"/>
                  </a:cubicBezTo>
                  <a:cubicBezTo>
                    <a:pt x="593" y="119"/>
                    <a:pt x="595" y="126"/>
                    <a:pt x="601" y="132"/>
                  </a:cubicBezTo>
                  <a:cubicBezTo>
                    <a:pt x="606" y="137"/>
                    <a:pt x="616" y="142"/>
                    <a:pt x="629" y="147"/>
                  </a:cubicBezTo>
                  <a:cubicBezTo>
                    <a:pt x="642" y="151"/>
                    <a:pt x="649" y="154"/>
                    <a:pt x="652" y="157"/>
                  </a:cubicBezTo>
                  <a:cubicBezTo>
                    <a:pt x="657" y="161"/>
                    <a:pt x="660" y="167"/>
                    <a:pt x="660" y="173"/>
                  </a:cubicBezTo>
                  <a:cubicBezTo>
                    <a:pt x="660" y="180"/>
                    <a:pt x="657" y="186"/>
                    <a:pt x="651" y="191"/>
                  </a:cubicBezTo>
                  <a:cubicBezTo>
                    <a:pt x="646" y="196"/>
                    <a:pt x="639" y="198"/>
                    <a:pt x="631" y="198"/>
                  </a:cubicBezTo>
                  <a:cubicBezTo>
                    <a:pt x="623" y="198"/>
                    <a:pt x="615" y="196"/>
                    <a:pt x="608" y="191"/>
                  </a:cubicBezTo>
                  <a:cubicBezTo>
                    <a:pt x="601" y="186"/>
                    <a:pt x="597" y="179"/>
                    <a:pt x="595" y="172"/>
                  </a:cubicBezTo>
                  <a:cubicBezTo>
                    <a:pt x="594" y="169"/>
                    <a:pt x="593" y="168"/>
                    <a:pt x="592" y="168"/>
                  </a:cubicBezTo>
                  <a:cubicBezTo>
                    <a:pt x="591" y="168"/>
                    <a:pt x="590" y="168"/>
                    <a:pt x="590" y="170"/>
                  </a:cubicBezTo>
                  <a:cubicBezTo>
                    <a:pt x="590" y="172"/>
                    <a:pt x="591" y="176"/>
                    <a:pt x="592" y="182"/>
                  </a:cubicBezTo>
                  <a:cubicBezTo>
                    <a:pt x="594" y="187"/>
                    <a:pt x="594" y="189"/>
                    <a:pt x="595" y="190"/>
                  </a:cubicBezTo>
                  <a:cubicBezTo>
                    <a:pt x="595" y="193"/>
                    <a:pt x="596" y="195"/>
                    <a:pt x="596" y="196"/>
                  </a:cubicBezTo>
                  <a:cubicBezTo>
                    <a:pt x="596" y="197"/>
                    <a:pt x="597" y="198"/>
                    <a:pt x="598" y="198"/>
                  </a:cubicBezTo>
                  <a:cubicBezTo>
                    <a:pt x="601" y="200"/>
                    <a:pt x="605" y="202"/>
                    <a:pt x="610" y="203"/>
                  </a:cubicBezTo>
                  <a:cubicBezTo>
                    <a:pt x="616" y="204"/>
                    <a:pt x="621" y="205"/>
                    <a:pt x="626" y="205"/>
                  </a:cubicBezTo>
                  <a:cubicBezTo>
                    <a:pt x="638" y="205"/>
                    <a:pt x="649" y="201"/>
                    <a:pt x="657" y="194"/>
                  </a:cubicBezTo>
                  <a:cubicBezTo>
                    <a:pt x="665" y="187"/>
                    <a:pt x="669" y="178"/>
                    <a:pt x="669" y="167"/>
                  </a:cubicBezTo>
                  <a:cubicBezTo>
                    <a:pt x="669" y="150"/>
                    <a:pt x="658" y="139"/>
                    <a:pt x="636" y="131"/>
                  </a:cubicBezTo>
                  <a:cubicBezTo>
                    <a:pt x="625" y="128"/>
                    <a:pt x="617" y="125"/>
                    <a:pt x="615" y="124"/>
                  </a:cubicBezTo>
                  <a:cubicBezTo>
                    <a:pt x="612" y="122"/>
                    <a:pt x="609" y="120"/>
                    <a:pt x="607" y="117"/>
                  </a:cubicBezTo>
                  <a:cubicBezTo>
                    <a:pt x="604" y="113"/>
                    <a:pt x="602" y="109"/>
                    <a:pt x="602" y="104"/>
                  </a:cubicBezTo>
                  <a:cubicBezTo>
                    <a:pt x="602" y="98"/>
                    <a:pt x="605" y="94"/>
                    <a:pt x="609" y="90"/>
                  </a:cubicBezTo>
                  <a:cubicBezTo>
                    <a:pt x="613" y="86"/>
                    <a:pt x="618" y="84"/>
                    <a:pt x="625" y="84"/>
                  </a:cubicBezTo>
                  <a:cubicBezTo>
                    <a:pt x="633" y="84"/>
                    <a:pt x="640" y="86"/>
                    <a:pt x="647" y="90"/>
                  </a:cubicBezTo>
                  <a:cubicBezTo>
                    <a:pt x="653" y="95"/>
                    <a:pt x="658" y="100"/>
                    <a:pt x="660" y="106"/>
                  </a:cubicBezTo>
                  <a:cubicBezTo>
                    <a:pt x="661" y="109"/>
                    <a:pt x="662" y="111"/>
                    <a:pt x="663" y="111"/>
                  </a:cubicBezTo>
                  <a:cubicBezTo>
                    <a:pt x="664" y="111"/>
                    <a:pt x="665" y="110"/>
                    <a:pt x="665" y="108"/>
                  </a:cubicBezTo>
                  <a:cubicBezTo>
                    <a:pt x="665" y="107"/>
                    <a:pt x="665" y="106"/>
                    <a:pt x="664" y="104"/>
                  </a:cubicBezTo>
                  <a:cubicBezTo>
                    <a:pt x="663" y="95"/>
                    <a:pt x="663" y="95"/>
                    <a:pt x="663" y="95"/>
                  </a:cubicBezTo>
                  <a:cubicBezTo>
                    <a:pt x="662" y="90"/>
                    <a:pt x="662" y="87"/>
                    <a:pt x="662" y="86"/>
                  </a:cubicBezTo>
                  <a:cubicBezTo>
                    <a:pt x="662" y="83"/>
                    <a:pt x="661" y="81"/>
                    <a:pt x="659" y="82"/>
                  </a:cubicBezTo>
                  <a:cubicBezTo>
                    <a:pt x="659" y="82"/>
                    <a:pt x="659" y="82"/>
                    <a:pt x="658" y="82"/>
                  </a:cubicBezTo>
                  <a:cubicBezTo>
                    <a:pt x="657" y="83"/>
                    <a:pt x="657" y="83"/>
                    <a:pt x="657" y="83"/>
                  </a:cubicBezTo>
                  <a:cubicBezTo>
                    <a:pt x="656" y="84"/>
                    <a:pt x="656" y="84"/>
                    <a:pt x="655" y="84"/>
                  </a:cubicBezTo>
                  <a:cubicBezTo>
                    <a:pt x="655" y="84"/>
                    <a:pt x="654" y="84"/>
                    <a:pt x="653" y="84"/>
                  </a:cubicBezTo>
                  <a:cubicBezTo>
                    <a:pt x="647" y="81"/>
                    <a:pt x="647" y="81"/>
                    <a:pt x="647" y="81"/>
                  </a:cubicBezTo>
                  <a:cubicBezTo>
                    <a:pt x="643" y="79"/>
                    <a:pt x="638" y="78"/>
                    <a:pt x="631" y="78"/>
                  </a:cubicBezTo>
                  <a:cubicBezTo>
                    <a:pt x="620" y="78"/>
                    <a:pt x="611" y="81"/>
                    <a:pt x="603" y="87"/>
                  </a:cubicBezTo>
                  <a:close/>
                  <a:moveTo>
                    <a:pt x="700" y="87"/>
                  </a:moveTo>
                  <a:cubicBezTo>
                    <a:pt x="692" y="93"/>
                    <a:pt x="689" y="101"/>
                    <a:pt x="689" y="111"/>
                  </a:cubicBezTo>
                  <a:cubicBezTo>
                    <a:pt x="689" y="119"/>
                    <a:pt x="692" y="126"/>
                    <a:pt x="697" y="132"/>
                  </a:cubicBezTo>
                  <a:cubicBezTo>
                    <a:pt x="703" y="137"/>
                    <a:pt x="712" y="142"/>
                    <a:pt x="725" y="147"/>
                  </a:cubicBezTo>
                  <a:cubicBezTo>
                    <a:pt x="738" y="151"/>
                    <a:pt x="746" y="154"/>
                    <a:pt x="748" y="157"/>
                  </a:cubicBezTo>
                  <a:cubicBezTo>
                    <a:pt x="754" y="161"/>
                    <a:pt x="756" y="167"/>
                    <a:pt x="756" y="173"/>
                  </a:cubicBezTo>
                  <a:cubicBezTo>
                    <a:pt x="756" y="180"/>
                    <a:pt x="753" y="186"/>
                    <a:pt x="748" y="191"/>
                  </a:cubicBezTo>
                  <a:cubicBezTo>
                    <a:pt x="742" y="196"/>
                    <a:pt x="735" y="198"/>
                    <a:pt x="727" y="198"/>
                  </a:cubicBezTo>
                  <a:cubicBezTo>
                    <a:pt x="719" y="198"/>
                    <a:pt x="711" y="196"/>
                    <a:pt x="704" y="191"/>
                  </a:cubicBezTo>
                  <a:cubicBezTo>
                    <a:pt x="698" y="186"/>
                    <a:pt x="693" y="179"/>
                    <a:pt x="691" y="172"/>
                  </a:cubicBezTo>
                  <a:cubicBezTo>
                    <a:pt x="690" y="169"/>
                    <a:pt x="689" y="168"/>
                    <a:pt x="688" y="168"/>
                  </a:cubicBezTo>
                  <a:cubicBezTo>
                    <a:pt x="687" y="168"/>
                    <a:pt x="686" y="168"/>
                    <a:pt x="686" y="170"/>
                  </a:cubicBezTo>
                  <a:cubicBezTo>
                    <a:pt x="686" y="172"/>
                    <a:pt x="687" y="176"/>
                    <a:pt x="688" y="182"/>
                  </a:cubicBezTo>
                  <a:cubicBezTo>
                    <a:pt x="690" y="187"/>
                    <a:pt x="691" y="189"/>
                    <a:pt x="691" y="190"/>
                  </a:cubicBezTo>
                  <a:cubicBezTo>
                    <a:pt x="691" y="193"/>
                    <a:pt x="692" y="195"/>
                    <a:pt x="692" y="196"/>
                  </a:cubicBezTo>
                  <a:cubicBezTo>
                    <a:pt x="693" y="197"/>
                    <a:pt x="693" y="198"/>
                    <a:pt x="694" y="198"/>
                  </a:cubicBezTo>
                  <a:cubicBezTo>
                    <a:pt x="697" y="200"/>
                    <a:pt x="701" y="202"/>
                    <a:pt x="707" y="203"/>
                  </a:cubicBezTo>
                  <a:cubicBezTo>
                    <a:pt x="712" y="204"/>
                    <a:pt x="717" y="205"/>
                    <a:pt x="722" y="205"/>
                  </a:cubicBezTo>
                  <a:cubicBezTo>
                    <a:pt x="734" y="205"/>
                    <a:pt x="745" y="201"/>
                    <a:pt x="753" y="194"/>
                  </a:cubicBezTo>
                  <a:cubicBezTo>
                    <a:pt x="761" y="187"/>
                    <a:pt x="765" y="178"/>
                    <a:pt x="765" y="167"/>
                  </a:cubicBezTo>
                  <a:cubicBezTo>
                    <a:pt x="765" y="150"/>
                    <a:pt x="754" y="139"/>
                    <a:pt x="732" y="131"/>
                  </a:cubicBezTo>
                  <a:cubicBezTo>
                    <a:pt x="721" y="128"/>
                    <a:pt x="714" y="125"/>
                    <a:pt x="711" y="124"/>
                  </a:cubicBezTo>
                  <a:cubicBezTo>
                    <a:pt x="708" y="122"/>
                    <a:pt x="705" y="120"/>
                    <a:pt x="703" y="117"/>
                  </a:cubicBezTo>
                  <a:cubicBezTo>
                    <a:pt x="700" y="113"/>
                    <a:pt x="699" y="109"/>
                    <a:pt x="699" y="104"/>
                  </a:cubicBezTo>
                  <a:cubicBezTo>
                    <a:pt x="699" y="98"/>
                    <a:pt x="701" y="94"/>
                    <a:pt x="705" y="90"/>
                  </a:cubicBezTo>
                  <a:cubicBezTo>
                    <a:pt x="709" y="86"/>
                    <a:pt x="715" y="84"/>
                    <a:pt x="721" y="84"/>
                  </a:cubicBezTo>
                  <a:cubicBezTo>
                    <a:pt x="729" y="84"/>
                    <a:pt x="736" y="86"/>
                    <a:pt x="743" y="90"/>
                  </a:cubicBezTo>
                  <a:cubicBezTo>
                    <a:pt x="750" y="95"/>
                    <a:pt x="754" y="100"/>
                    <a:pt x="756" y="106"/>
                  </a:cubicBezTo>
                  <a:cubicBezTo>
                    <a:pt x="757" y="109"/>
                    <a:pt x="758" y="111"/>
                    <a:pt x="759" y="111"/>
                  </a:cubicBezTo>
                  <a:cubicBezTo>
                    <a:pt x="760" y="111"/>
                    <a:pt x="761" y="110"/>
                    <a:pt x="761" y="108"/>
                  </a:cubicBezTo>
                  <a:cubicBezTo>
                    <a:pt x="761" y="107"/>
                    <a:pt x="761" y="106"/>
                    <a:pt x="760" y="104"/>
                  </a:cubicBezTo>
                  <a:cubicBezTo>
                    <a:pt x="759" y="95"/>
                    <a:pt x="759" y="95"/>
                    <a:pt x="759" y="95"/>
                  </a:cubicBezTo>
                  <a:cubicBezTo>
                    <a:pt x="758" y="90"/>
                    <a:pt x="758" y="87"/>
                    <a:pt x="758" y="86"/>
                  </a:cubicBezTo>
                  <a:cubicBezTo>
                    <a:pt x="758" y="83"/>
                    <a:pt x="757" y="81"/>
                    <a:pt x="756" y="82"/>
                  </a:cubicBezTo>
                  <a:cubicBezTo>
                    <a:pt x="755" y="82"/>
                    <a:pt x="755" y="82"/>
                    <a:pt x="755" y="82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753" y="84"/>
                    <a:pt x="752" y="84"/>
                    <a:pt x="751" y="84"/>
                  </a:cubicBezTo>
                  <a:cubicBezTo>
                    <a:pt x="751" y="84"/>
                    <a:pt x="750" y="84"/>
                    <a:pt x="750" y="84"/>
                  </a:cubicBezTo>
                  <a:cubicBezTo>
                    <a:pt x="743" y="81"/>
                    <a:pt x="743" y="81"/>
                    <a:pt x="743" y="81"/>
                  </a:cubicBezTo>
                  <a:cubicBezTo>
                    <a:pt x="739" y="79"/>
                    <a:pt x="734" y="78"/>
                    <a:pt x="727" y="78"/>
                  </a:cubicBezTo>
                  <a:cubicBezTo>
                    <a:pt x="716" y="78"/>
                    <a:pt x="707" y="81"/>
                    <a:pt x="700" y="87"/>
                  </a:cubicBezTo>
                  <a:close/>
                  <a:moveTo>
                    <a:pt x="808" y="88"/>
                  </a:moveTo>
                  <a:cubicBezTo>
                    <a:pt x="809" y="87"/>
                    <a:pt x="812" y="87"/>
                    <a:pt x="815" y="87"/>
                  </a:cubicBezTo>
                  <a:cubicBezTo>
                    <a:pt x="829" y="87"/>
                    <a:pt x="829" y="87"/>
                    <a:pt x="829" y="87"/>
                  </a:cubicBezTo>
                  <a:cubicBezTo>
                    <a:pt x="838" y="87"/>
                    <a:pt x="845" y="87"/>
                    <a:pt x="848" y="88"/>
                  </a:cubicBezTo>
                  <a:cubicBezTo>
                    <a:pt x="852" y="89"/>
                    <a:pt x="854" y="91"/>
                    <a:pt x="855" y="94"/>
                  </a:cubicBezTo>
                  <a:cubicBezTo>
                    <a:pt x="856" y="95"/>
                    <a:pt x="856" y="97"/>
                    <a:pt x="856" y="99"/>
                  </a:cubicBezTo>
                  <a:cubicBezTo>
                    <a:pt x="856" y="101"/>
                    <a:pt x="856" y="101"/>
                    <a:pt x="856" y="101"/>
                  </a:cubicBezTo>
                  <a:cubicBezTo>
                    <a:pt x="856" y="103"/>
                    <a:pt x="857" y="104"/>
                    <a:pt x="858" y="104"/>
                  </a:cubicBezTo>
                  <a:cubicBezTo>
                    <a:pt x="859" y="104"/>
                    <a:pt x="860" y="104"/>
                    <a:pt x="860" y="103"/>
                  </a:cubicBezTo>
                  <a:cubicBezTo>
                    <a:pt x="860" y="102"/>
                    <a:pt x="860" y="100"/>
                    <a:pt x="861" y="96"/>
                  </a:cubicBezTo>
                  <a:cubicBezTo>
                    <a:pt x="861" y="91"/>
                    <a:pt x="861" y="91"/>
                    <a:pt x="861" y="91"/>
                  </a:cubicBezTo>
                  <a:cubicBezTo>
                    <a:pt x="861" y="87"/>
                    <a:pt x="862" y="85"/>
                    <a:pt x="862" y="84"/>
                  </a:cubicBezTo>
                  <a:cubicBezTo>
                    <a:pt x="862" y="83"/>
                    <a:pt x="862" y="82"/>
                    <a:pt x="862" y="82"/>
                  </a:cubicBezTo>
                  <a:cubicBezTo>
                    <a:pt x="862" y="80"/>
                    <a:pt x="861" y="79"/>
                    <a:pt x="859" y="79"/>
                  </a:cubicBezTo>
                  <a:cubicBezTo>
                    <a:pt x="858" y="79"/>
                    <a:pt x="857" y="79"/>
                    <a:pt x="856" y="80"/>
                  </a:cubicBezTo>
                  <a:cubicBezTo>
                    <a:pt x="855" y="80"/>
                    <a:pt x="853" y="80"/>
                    <a:pt x="849" y="80"/>
                  </a:cubicBezTo>
                  <a:cubicBezTo>
                    <a:pt x="837" y="81"/>
                    <a:pt x="837" y="81"/>
                    <a:pt x="837" y="81"/>
                  </a:cubicBezTo>
                  <a:cubicBezTo>
                    <a:pt x="831" y="81"/>
                    <a:pt x="824" y="81"/>
                    <a:pt x="817" y="81"/>
                  </a:cubicBezTo>
                  <a:cubicBezTo>
                    <a:pt x="805" y="81"/>
                    <a:pt x="795" y="81"/>
                    <a:pt x="787" y="80"/>
                  </a:cubicBezTo>
                  <a:cubicBezTo>
                    <a:pt x="784" y="79"/>
                    <a:pt x="782" y="79"/>
                    <a:pt x="781" y="79"/>
                  </a:cubicBezTo>
                  <a:cubicBezTo>
                    <a:pt x="778" y="79"/>
                    <a:pt x="777" y="80"/>
                    <a:pt x="777" y="82"/>
                  </a:cubicBezTo>
                  <a:cubicBezTo>
                    <a:pt x="777" y="83"/>
                    <a:pt x="777" y="83"/>
                    <a:pt x="779" y="83"/>
                  </a:cubicBezTo>
                  <a:cubicBezTo>
                    <a:pt x="785" y="83"/>
                    <a:pt x="788" y="85"/>
                    <a:pt x="790" y="88"/>
                  </a:cubicBezTo>
                  <a:cubicBezTo>
                    <a:pt x="792" y="91"/>
                    <a:pt x="793" y="96"/>
                    <a:pt x="793" y="105"/>
                  </a:cubicBezTo>
                  <a:cubicBezTo>
                    <a:pt x="793" y="180"/>
                    <a:pt x="793" y="180"/>
                    <a:pt x="793" y="180"/>
                  </a:cubicBezTo>
                  <a:cubicBezTo>
                    <a:pt x="793" y="186"/>
                    <a:pt x="793" y="186"/>
                    <a:pt x="793" y="186"/>
                  </a:cubicBezTo>
                  <a:cubicBezTo>
                    <a:pt x="793" y="193"/>
                    <a:pt x="791" y="198"/>
                    <a:pt x="786" y="199"/>
                  </a:cubicBezTo>
                  <a:cubicBezTo>
                    <a:pt x="783" y="200"/>
                    <a:pt x="783" y="200"/>
                    <a:pt x="783" y="200"/>
                  </a:cubicBezTo>
                  <a:cubicBezTo>
                    <a:pt x="781" y="200"/>
                    <a:pt x="781" y="201"/>
                    <a:pt x="781" y="202"/>
                  </a:cubicBezTo>
                  <a:cubicBezTo>
                    <a:pt x="781" y="203"/>
                    <a:pt x="782" y="204"/>
                    <a:pt x="783" y="204"/>
                  </a:cubicBezTo>
                  <a:cubicBezTo>
                    <a:pt x="784" y="204"/>
                    <a:pt x="786" y="204"/>
                    <a:pt x="788" y="203"/>
                  </a:cubicBezTo>
                  <a:cubicBezTo>
                    <a:pt x="792" y="202"/>
                    <a:pt x="800" y="202"/>
                    <a:pt x="810" y="202"/>
                  </a:cubicBezTo>
                  <a:cubicBezTo>
                    <a:pt x="818" y="202"/>
                    <a:pt x="827" y="203"/>
                    <a:pt x="838" y="204"/>
                  </a:cubicBezTo>
                  <a:cubicBezTo>
                    <a:pt x="841" y="204"/>
                    <a:pt x="844" y="204"/>
                    <a:pt x="845" y="204"/>
                  </a:cubicBezTo>
                  <a:cubicBezTo>
                    <a:pt x="853" y="204"/>
                    <a:pt x="860" y="201"/>
                    <a:pt x="865" y="194"/>
                  </a:cubicBezTo>
                  <a:cubicBezTo>
                    <a:pt x="870" y="189"/>
                    <a:pt x="872" y="185"/>
                    <a:pt x="872" y="181"/>
                  </a:cubicBezTo>
                  <a:cubicBezTo>
                    <a:pt x="872" y="179"/>
                    <a:pt x="871" y="178"/>
                    <a:pt x="870" y="178"/>
                  </a:cubicBezTo>
                  <a:cubicBezTo>
                    <a:pt x="869" y="178"/>
                    <a:pt x="869" y="179"/>
                    <a:pt x="868" y="180"/>
                  </a:cubicBezTo>
                  <a:cubicBezTo>
                    <a:pt x="861" y="190"/>
                    <a:pt x="846" y="196"/>
                    <a:pt x="823" y="196"/>
                  </a:cubicBezTo>
                  <a:cubicBezTo>
                    <a:pt x="816" y="196"/>
                    <a:pt x="811" y="195"/>
                    <a:pt x="809" y="194"/>
                  </a:cubicBezTo>
                  <a:cubicBezTo>
                    <a:pt x="807" y="193"/>
                    <a:pt x="807" y="189"/>
                    <a:pt x="807" y="184"/>
                  </a:cubicBezTo>
                  <a:cubicBezTo>
                    <a:pt x="807" y="151"/>
                    <a:pt x="807" y="151"/>
                    <a:pt x="807" y="151"/>
                  </a:cubicBezTo>
                  <a:cubicBezTo>
                    <a:pt x="806" y="149"/>
                    <a:pt x="806" y="149"/>
                    <a:pt x="806" y="149"/>
                  </a:cubicBezTo>
                  <a:cubicBezTo>
                    <a:pt x="806" y="147"/>
                    <a:pt x="807" y="146"/>
                    <a:pt x="808" y="145"/>
                  </a:cubicBezTo>
                  <a:cubicBezTo>
                    <a:pt x="809" y="144"/>
                    <a:pt x="811" y="144"/>
                    <a:pt x="814" y="144"/>
                  </a:cubicBezTo>
                  <a:cubicBezTo>
                    <a:pt x="833" y="144"/>
                    <a:pt x="833" y="144"/>
                    <a:pt x="833" y="144"/>
                  </a:cubicBezTo>
                  <a:cubicBezTo>
                    <a:pt x="839" y="144"/>
                    <a:pt x="842" y="145"/>
                    <a:pt x="844" y="146"/>
                  </a:cubicBezTo>
                  <a:cubicBezTo>
                    <a:pt x="846" y="148"/>
                    <a:pt x="848" y="150"/>
                    <a:pt x="849" y="154"/>
                  </a:cubicBezTo>
                  <a:cubicBezTo>
                    <a:pt x="849" y="157"/>
                    <a:pt x="849" y="157"/>
                    <a:pt x="849" y="157"/>
                  </a:cubicBezTo>
                  <a:cubicBezTo>
                    <a:pt x="849" y="158"/>
                    <a:pt x="850" y="159"/>
                    <a:pt x="851" y="159"/>
                  </a:cubicBezTo>
                  <a:cubicBezTo>
                    <a:pt x="853" y="159"/>
                    <a:pt x="853" y="158"/>
                    <a:pt x="853" y="157"/>
                  </a:cubicBezTo>
                  <a:cubicBezTo>
                    <a:pt x="853" y="156"/>
                    <a:pt x="853" y="155"/>
                    <a:pt x="853" y="154"/>
                  </a:cubicBezTo>
                  <a:cubicBezTo>
                    <a:pt x="853" y="150"/>
                    <a:pt x="852" y="147"/>
                    <a:pt x="852" y="143"/>
                  </a:cubicBezTo>
                  <a:cubicBezTo>
                    <a:pt x="852" y="138"/>
                    <a:pt x="853" y="133"/>
                    <a:pt x="853" y="127"/>
                  </a:cubicBezTo>
                  <a:cubicBezTo>
                    <a:pt x="853" y="127"/>
                    <a:pt x="853" y="126"/>
                    <a:pt x="853" y="125"/>
                  </a:cubicBezTo>
                  <a:cubicBezTo>
                    <a:pt x="853" y="124"/>
                    <a:pt x="853" y="123"/>
                    <a:pt x="852" y="123"/>
                  </a:cubicBezTo>
                  <a:cubicBezTo>
                    <a:pt x="850" y="123"/>
                    <a:pt x="850" y="124"/>
                    <a:pt x="849" y="125"/>
                  </a:cubicBezTo>
                  <a:cubicBezTo>
                    <a:pt x="849" y="129"/>
                    <a:pt x="848" y="132"/>
                    <a:pt x="847" y="133"/>
                  </a:cubicBezTo>
                  <a:cubicBezTo>
                    <a:pt x="846" y="134"/>
                    <a:pt x="844" y="135"/>
                    <a:pt x="840" y="135"/>
                  </a:cubicBezTo>
                  <a:cubicBezTo>
                    <a:pt x="837" y="136"/>
                    <a:pt x="832" y="136"/>
                    <a:pt x="826" y="136"/>
                  </a:cubicBezTo>
                  <a:cubicBezTo>
                    <a:pt x="812" y="136"/>
                    <a:pt x="812" y="136"/>
                    <a:pt x="812" y="136"/>
                  </a:cubicBezTo>
                  <a:cubicBezTo>
                    <a:pt x="809" y="136"/>
                    <a:pt x="808" y="136"/>
                    <a:pt x="807" y="136"/>
                  </a:cubicBezTo>
                  <a:cubicBezTo>
                    <a:pt x="807" y="135"/>
                    <a:pt x="807" y="133"/>
                    <a:pt x="807" y="131"/>
                  </a:cubicBezTo>
                  <a:cubicBezTo>
                    <a:pt x="807" y="95"/>
                    <a:pt x="807" y="95"/>
                    <a:pt x="807" y="95"/>
                  </a:cubicBezTo>
                  <a:cubicBezTo>
                    <a:pt x="807" y="91"/>
                    <a:pt x="807" y="89"/>
                    <a:pt x="808" y="88"/>
                  </a:cubicBezTo>
                  <a:close/>
                  <a:moveTo>
                    <a:pt x="910" y="88"/>
                  </a:moveTo>
                  <a:cubicBezTo>
                    <a:pt x="912" y="87"/>
                    <a:pt x="914" y="87"/>
                    <a:pt x="918" y="87"/>
                  </a:cubicBezTo>
                  <a:cubicBezTo>
                    <a:pt x="932" y="87"/>
                    <a:pt x="932" y="87"/>
                    <a:pt x="932" y="87"/>
                  </a:cubicBezTo>
                  <a:cubicBezTo>
                    <a:pt x="941" y="87"/>
                    <a:pt x="947" y="87"/>
                    <a:pt x="951" y="88"/>
                  </a:cubicBezTo>
                  <a:cubicBezTo>
                    <a:pt x="954" y="89"/>
                    <a:pt x="956" y="91"/>
                    <a:pt x="957" y="94"/>
                  </a:cubicBezTo>
                  <a:cubicBezTo>
                    <a:pt x="958" y="95"/>
                    <a:pt x="959" y="97"/>
                    <a:pt x="959" y="99"/>
                  </a:cubicBezTo>
                  <a:cubicBezTo>
                    <a:pt x="959" y="101"/>
                    <a:pt x="959" y="101"/>
                    <a:pt x="959" y="101"/>
                  </a:cubicBezTo>
                  <a:cubicBezTo>
                    <a:pt x="959" y="103"/>
                    <a:pt x="959" y="104"/>
                    <a:pt x="960" y="104"/>
                  </a:cubicBezTo>
                  <a:cubicBezTo>
                    <a:pt x="961" y="104"/>
                    <a:pt x="962" y="104"/>
                    <a:pt x="962" y="103"/>
                  </a:cubicBezTo>
                  <a:cubicBezTo>
                    <a:pt x="963" y="102"/>
                    <a:pt x="963" y="100"/>
                    <a:pt x="963" y="96"/>
                  </a:cubicBezTo>
                  <a:cubicBezTo>
                    <a:pt x="964" y="91"/>
                    <a:pt x="964" y="91"/>
                    <a:pt x="964" y="91"/>
                  </a:cubicBezTo>
                  <a:cubicBezTo>
                    <a:pt x="964" y="87"/>
                    <a:pt x="964" y="85"/>
                    <a:pt x="964" y="84"/>
                  </a:cubicBezTo>
                  <a:cubicBezTo>
                    <a:pt x="964" y="83"/>
                    <a:pt x="965" y="82"/>
                    <a:pt x="965" y="82"/>
                  </a:cubicBezTo>
                  <a:cubicBezTo>
                    <a:pt x="965" y="80"/>
                    <a:pt x="964" y="79"/>
                    <a:pt x="962" y="79"/>
                  </a:cubicBezTo>
                  <a:cubicBezTo>
                    <a:pt x="961" y="79"/>
                    <a:pt x="960" y="79"/>
                    <a:pt x="958" y="80"/>
                  </a:cubicBezTo>
                  <a:cubicBezTo>
                    <a:pt x="957" y="80"/>
                    <a:pt x="955" y="80"/>
                    <a:pt x="952" y="80"/>
                  </a:cubicBezTo>
                  <a:cubicBezTo>
                    <a:pt x="939" y="81"/>
                    <a:pt x="939" y="81"/>
                    <a:pt x="939" y="81"/>
                  </a:cubicBezTo>
                  <a:cubicBezTo>
                    <a:pt x="933" y="81"/>
                    <a:pt x="927" y="81"/>
                    <a:pt x="920" y="81"/>
                  </a:cubicBezTo>
                  <a:cubicBezTo>
                    <a:pt x="908" y="81"/>
                    <a:pt x="897" y="81"/>
                    <a:pt x="889" y="80"/>
                  </a:cubicBezTo>
                  <a:cubicBezTo>
                    <a:pt x="886" y="79"/>
                    <a:pt x="884" y="79"/>
                    <a:pt x="883" y="79"/>
                  </a:cubicBezTo>
                  <a:cubicBezTo>
                    <a:pt x="880" y="79"/>
                    <a:pt x="879" y="80"/>
                    <a:pt x="879" y="82"/>
                  </a:cubicBezTo>
                  <a:cubicBezTo>
                    <a:pt x="879" y="83"/>
                    <a:pt x="880" y="83"/>
                    <a:pt x="881" y="83"/>
                  </a:cubicBezTo>
                  <a:cubicBezTo>
                    <a:pt x="887" y="83"/>
                    <a:pt x="891" y="85"/>
                    <a:pt x="892" y="88"/>
                  </a:cubicBezTo>
                  <a:cubicBezTo>
                    <a:pt x="894" y="91"/>
                    <a:pt x="895" y="96"/>
                    <a:pt x="895" y="105"/>
                  </a:cubicBezTo>
                  <a:cubicBezTo>
                    <a:pt x="895" y="180"/>
                    <a:pt x="895" y="180"/>
                    <a:pt x="895" y="180"/>
                  </a:cubicBezTo>
                  <a:cubicBezTo>
                    <a:pt x="895" y="186"/>
                    <a:pt x="895" y="186"/>
                    <a:pt x="895" y="186"/>
                  </a:cubicBezTo>
                  <a:cubicBezTo>
                    <a:pt x="895" y="193"/>
                    <a:pt x="893" y="198"/>
                    <a:pt x="889" y="199"/>
                  </a:cubicBezTo>
                  <a:cubicBezTo>
                    <a:pt x="885" y="200"/>
                    <a:pt x="885" y="200"/>
                    <a:pt x="885" y="200"/>
                  </a:cubicBezTo>
                  <a:cubicBezTo>
                    <a:pt x="884" y="200"/>
                    <a:pt x="883" y="201"/>
                    <a:pt x="883" y="202"/>
                  </a:cubicBezTo>
                  <a:cubicBezTo>
                    <a:pt x="883" y="203"/>
                    <a:pt x="884" y="204"/>
                    <a:pt x="886" y="204"/>
                  </a:cubicBezTo>
                  <a:cubicBezTo>
                    <a:pt x="887" y="204"/>
                    <a:pt x="888" y="204"/>
                    <a:pt x="890" y="203"/>
                  </a:cubicBezTo>
                  <a:cubicBezTo>
                    <a:pt x="895" y="202"/>
                    <a:pt x="902" y="202"/>
                    <a:pt x="913" y="202"/>
                  </a:cubicBezTo>
                  <a:cubicBezTo>
                    <a:pt x="920" y="202"/>
                    <a:pt x="929" y="203"/>
                    <a:pt x="941" y="204"/>
                  </a:cubicBezTo>
                  <a:cubicBezTo>
                    <a:pt x="944" y="204"/>
                    <a:pt x="946" y="204"/>
                    <a:pt x="948" y="204"/>
                  </a:cubicBezTo>
                  <a:cubicBezTo>
                    <a:pt x="956" y="204"/>
                    <a:pt x="962" y="201"/>
                    <a:pt x="968" y="194"/>
                  </a:cubicBezTo>
                  <a:cubicBezTo>
                    <a:pt x="972" y="189"/>
                    <a:pt x="974" y="185"/>
                    <a:pt x="974" y="181"/>
                  </a:cubicBezTo>
                  <a:cubicBezTo>
                    <a:pt x="974" y="179"/>
                    <a:pt x="974" y="178"/>
                    <a:pt x="972" y="178"/>
                  </a:cubicBezTo>
                  <a:cubicBezTo>
                    <a:pt x="972" y="178"/>
                    <a:pt x="971" y="179"/>
                    <a:pt x="970" y="180"/>
                  </a:cubicBezTo>
                  <a:cubicBezTo>
                    <a:pt x="964" y="190"/>
                    <a:pt x="949" y="196"/>
                    <a:pt x="925" y="196"/>
                  </a:cubicBezTo>
                  <a:cubicBezTo>
                    <a:pt x="918" y="196"/>
                    <a:pt x="913" y="195"/>
                    <a:pt x="912" y="194"/>
                  </a:cubicBezTo>
                  <a:cubicBezTo>
                    <a:pt x="910" y="193"/>
                    <a:pt x="909" y="189"/>
                    <a:pt x="909" y="184"/>
                  </a:cubicBezTo>
                  <a:cubicBezTo>
                    <a:pt x="909" y="151"/>
                    <a:pt x="909" y="151"/>
                    <a:pt x="909" y="151"/>
                  </a:cubicBezTo>
                  <a:cubicBezTo>
                    <a:pt x="909" y="149"/>
                    <a:pt x="909" y="149"/>
                    <a:pt x="909" y="149"/>
                  </a:cubicBezTo>
                  <a:cubicBezTo>
                    <a:pt x="909" y="147"/>
                    <a:pt x="909" y="146"/>
                    <a:pt x="910" y="145"/>
                  </a:cubicBezTo>
                  <a:cubicBezTo>
                    <a:pt x="911" y="144"/>
                    <a:pt x="913" y="144"/>
                    <a:pt x="916" y="144"/>
                  </a:cubicBezTo>
                  <a:cubicBezTo>
                    <a:pt x="936" y="144"/>
                    <a:pt x="936" y="144"/>
                    <a:pt x="936" y="144"/>
                  </a:cubicBezTo>
                  <a:cubicBezTo>
                    <a:pt x="941" y="144"/>
                    <a:pt x="945" y="145"/>
                    <a:pt x="947" y="146"/>
                  </a:cubicBezTo>
                  <a:cubicBezTo>
                    <a:pt x="949" y="148"/>
                    <a:pt x="950" y="150"/>
                    <a:pt x="951" y="154"/>
                  </a:cubicBezTo>
                  <a:cubicBezTo>
                    <a:pt x="951" y="157"/>
                    <a:pt x="951" y="157"/>
                    <a:pt x="951" y="157"/>
                  </a:cubicBezTo>
                  <a:cubicBezTo>
                    <a:pt x="952" y="158"/>
                    <a:pt x="952" y="159"/>
                    <a:pt x="954" y="159"/>
                  </a:cubicBezTo>
                  <a:cubicBezTo>
                    <a:pt x="955" y="159"/>
                    <a:pt x="955" y="158"/>
                    <a:pt x="955" y="157"/>
                  </a:cubicBezTo>
                  <a:cubicBezTo>
                    <a:pt x="955" y="156"/>
                    <a:pt x="955" y="155"/>
                    <a:pt x="955" y="154"/>
                  </a:cubicBezTo>
                  <a:cubicBezTo>
                    <a:pt x="955" y="150"/>
                    <a:pt x="955" y="147"/>
                    <a:pt x="955" y="143"/>
                  </a:cubicBezTo>
                  <a:cubicBezTo>
                    <a:pt x="955" y="138"/>
                    <a:pt x="955" y="133"/>
                    <a:pt x="956" y="127"/>
                  </a:cubicBezTo>
                  <a:cubicBezTo>
                    <a:pt x="956" y="127"/>
                    <a:pt x="956" y="126"/>
                    <a:pt x="956" y="125"/>
                  </a:cubicBezTo>
                  <a:cubicBezTo>
                    <a:pt x="956" y="124"/>
                    <a:pt x="955" y="123"/>
                    <a:pt x="954" y="123"/>
                  </a:cubicBezTo>
                  <a:cubicBezTo>
                    <a:pt x="953" y="123"/>
                    <a:pt x="952" y="124"/>
                    <a:pt x="952" y="125"/>
                  </a:cubicBezTo>
                  <a:cubicBezTo>
                    <a:pt x="951" y="129"/>
                    <a:pt x="950" y="132"/>
                    <a:pt x="949" y="133"/>
                  </a:cubicBezTo>
                  <a:cubicBezTo>
                    <a:pt x="948" y="134"/>
                    <a:pt x="946" y="135"/>
                    <a:pt x="943" y="135"/>
                  </a:cubicBezTo>
                  <a:cubicBezTo>
                    <a:pt x="939" y="136"/>
                    <a:pt x="934" y="136"/>
                    <a:pt x="928" y="136"/>
                  </a:cubicBezTo>
                  <a:cubicBezTo>
                    <a:pt x="914" y="136"/>
                    <a:pt x="914" y="136"/>
                    <a:pt x="914" y="136"/>
                  </a:cubicBezTo>
                  <a:cubicBezTo>
                    <a:pt x="912" y="136"/>
                    <a:pt x="910" y="136"/>
                    <a:pt x="910" y="136"/>
                  </a:cubicBezTo>
                  <a:cubicBezTo>
                    <a:pt x="909" y="135"/>
                    <a:pt x="909" y="133"/>
                    <a:pt x="909" y="131"/>
                  </a:cubicBezTo>
                  <a:cubicBezTo>
                    <a:pt x="909" y="95"/>
                    <a:pt x="909" y="95"/>
                    <a:pt x="909" y="95"/>
                  </a:cubicBezTo>
                  <a:cubicBezTo>
                    <a:pt x="909" y="91"/>
                    <a:pt x="909" y="89"/>
                    <a:pt x="910" y="88"/>
                  </a:cubicBezTo>
                  <a:close/>
                  <a:moveTo>
                    <a:pt x="32" y="6"/>
                  </a:moveTo>
                  <a:cubicBezTo>
                    <a:pt x="33" y="5"/>
                    <a:pt x="35" y="5"/>
                    <a:pt x="39" y="5"/>
                  </a:cubicBezTo>
                  <a:cubicBezTo>
                    <a:pt x="42" y="5"/>
                    <a:pt x="44" y="5"/>
                    <a:pt x="46" y="7"/>
                  </a:cubicBezTo>
                  <a:cubicBezTo>
                    <a:pt x="47" y="8"/>
                    <a:pt x="48" y="9"/>
                    <a:pt x="49" y="12"/>
                  </a:cubicBezTo>
                  <a:cubicBezTo>
                    <a:pt x="49" y="13"/>
                    <a:pt x="50" y="13"/>
                    <a:pt x="50" y="13"/>
                  </a:cubicBezTo>
                  <a:cubicBezTo>
                    <a:pt x="51" y="13"/>
                    <a:pt x="51" y="13"/>
                    <a:pt x="51" y="12"/>
                  </a:cubicBezTo>
                  <a:cubicBezTo>
                    <a:pt x="51" y="11"/>
                    <a:pt x="51" y="10"/>
                    <a:pt x="51" y="9"/>
                  </a:cubicBezTo>
                  <a:cubicBezTo>
                    <a:pt x="51" y="7"/>
                    <a:pt x="51" y="6"/>
                    <a:pt x="51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48" y="1"/>
                  </a:cubicBezTo>
                  <a:cubicBezTo>
                    <a:pt x="48" y="1"/>
                    <a:pt x="47" y="1"/>
                    <a:pt x="46" y="1"/>
                  </a:cubicBezTo>
                  <a:cubicBezTo>
                    <a:pt x="39" y="1"/>
                    <a:pt x="32" y="2"/>
                    <a:pt x="26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6"/>
                    <a:pt x="0" y="16"/>
                    <a:pt x="1" y="16"/>
                  </a:cubicBezTo>
                  <a:cubicBezTo>
                    <a:pt x="2" y="16"/>
                    <a:pt x="2" y="16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1"/>
                    <a:pt x="4" y="9"/>
                    <a:pt x="5" y="8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9" y="5"/>
                    <a:pt x="13" y="5"/>
                    <a:pt x="18" y="5"/>
                  </a:cubicBezTo>
                  <a:cubicBezTo>
                    <a:pt x="20" y="5"/>
                    <a:pt x="21" y="6"/>
                    <a:pt x="21" y="8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7"/>
                    <a:pt x="21" y="49"/>
                    <a:pt x="20" y="50"/>
                  </a:cubicBezTo>
                  <a:cubicBezTo>
                    <a:pt x="19" y="51"/>
                    <a:pt x="17" y="52"/>
                    <a:pt x="15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4"/>
                  </a:cubicBezTo>
                  <a:cubicBezTo>
                    <a:pt x="13" y="54"/>
                    <a:pt x="14" y="55"/>
                    <a:pt x="14" y="55"/>
                  </a:cubicBezTo>
                  <a:cubicBezTo>
                    <a:pt x="15" y="55"/>
                    <a:pt x="15" y="55"/>
                    <a:pt x="16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6" y="54"/>
                    <a:pt x="27" y="54"/>
                    <a:pt x="29" y="54"/>
                  </a:cubicBezTo>
                  <a:cubicBezTo>
                    <a:pt x="29" y="54"/>
                    <a:pt x="30" y="54"/>
                    <a:pt x="30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40" y="54"/>
                    <a:pt x="40" y="54"/>
                    <a:pt x="40" y="53"/>
                  </a:cubicBezTo>
                  <a:cubicBezTo>
                    <a:pt x="40" y="53"/>
                    <a:pt x="40" y="52"/>
                    <a:pt x="39" y="52"/>
                  </a:cubicBezTo>
                  <a:cubicBezTo>
                    <a:pt x="36" y="52"/>
                    <a:pt x="33" y="51"/>
                    <a:pt x="32" y="49"/>
                  </a:cubicBezTo>
                  <a:cubicBezTo>
                    <a:pt x="31" y="47"/>
                    <a:pt x="30" y="44"/>
                    <a:pt x="30" y="4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8"/>
                    <a:pt x="31" y="6"/>
                    <a:pt x="32" y="6"/>
                  </a:cubicBezTo>
                  <a:close/>
                  <a:moveTo>
                    <a:pt x="108" y="28"/>
                  </a:moveTo>
                  <a:cubicBezTo>
                    <a:pt x="108" y="29"/>
                    <a:pt x="108" y="31"/>
                    <a:pt x="108" y="33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3" y="52"/>
                  </a:cubicBezTo>
                  <a:cubicBezTo>
                    <a:pt x="103" y="52"/>
                    <a:pt x="102" y="53"/>
                    <a:pt x="102" y="53"/>
                  </a:cubicBezTo>
                  <a:cubicBezTo>
                    <a:pt x="102" y="54"/>
                    <a:pt x="103" y="54"/>
                    <a:pt x="104" y="54"/>
                  </a:cubicBezTo>
                  <a:cubicBezTo>
                    <a:pt x="104" y="54"/>
                    <a:pt x="105" y="54"/>
                    <a:pt x="107" y="54"/>
                  </a:cubicBezTo>
                  <a:cubicBezTo>
                    <a:pt x="109" y="54"/>
                    <a:pt x="111" y="54"/>
                    <a:pt x="113" y="54"/>
                  </a:cubicBezTo>
                  <a:cubicBezTo>
                    <a:pt x="116" y="54"/>
                    <a:pt x="118" y="54"/>
                    <a:pt x="121" y="54"/>
                  </a:cubicBezTo>
                  <a:cubicBezTo>
                    <a:pt x="123" y="54"/>
                    <a:pt x="124" y="54"/>
                    <a:pt x="124" y="54"/>
                  </a:cubicBezTo>
                  <a:cubicBezTo>
                    <a:pt x="126" y="54"/>
                    <a:pt x="126" y="54"/>
                    <a:pt x="126" y="53"/>
                  </a:cubicBezTo>
                  <a:cubicBezTo>
                    <a:pt x="126" y="53"/>
                    <a:pt x="126" y="52"/>
                    <a:pt x="125" y="52"/>
                  </a:cubicBezTo>
                  <a:cubicBezTo>
                    <a:pt x="122" y="52"/>
                    <a:pt x="120" y="51"/>
                    <a:pt x="119" y="50"/>
                  </a:cubicBezTo>
                  <a:cubicBezTo>
                    <a:pt x="118" y="48"/>
                    <a:pt x="117" y="46"/>
                    <a:pt x="117" y="42"/>
                  </a:cubicBezTo>
                  <a:cubicBezTo>
                    <a:pt x="117" y="9"/>
                    <a:pt x="117" y="9"/>
                    <a:pt x="117" y="9"/>
                  </a:cubicBezTo>
                  <a:cubicBezTo>
                    <a:pt x="117" y="5"/>
                    <a:pt x="119" y="3"/>
                    <a:pt x="122" y="3"/>
                  </a:cubicBezTo>
                  <a:cubicBezTo>
                    <a:pt x="123" y="3"/>
                    <a:pt x="123" y="2"/>
                    <a:pt x="123" y="2"/>
                  </a:cubicBezTo>
                  <a:cubicBezTo>
                    <a:pt x="123" y="1"/>
                    <a:pt x="122" y="1"/>
                    <a:pt x="122" y="1"/>
                  </a:cubicBezTo>
                  <a:cubicBezTo>
                    <a:pt x="121" y="1"/>
                    <a:pt x="119" y="1"/>
                    <a:pt x="117" y="1"/>
                  </a:cubicBezTo>
                  <a:cubicBezTo>
                    <a:pt x="114" y="1"/>
                    <a:pt x="112" y="1"/>
                    <a:pt x="111" y="1"/>
                  </a:cubicBezTo>
                  <a:cubicBezTo>
                    <a:pt x="108" y="1"/>
                    <a:pt x="106" y="1"/>
                    <a:pt x="104" y="1"/>
                  </a:cubicBezTo>
                  <a:cubicBezTo>
                    <a:pt x="103" y="1"/>
                    <a:pt x="102" y="1"/>
                    <a:pt x="101" y="1"/>
                  </a:cubicBezTo>
                  <a:cubicBezTo>
                    <a:pt x="100" y="1"/>
                    <a:pt x="100" y="1"/>
                    <a:pt x="100" y="2"/>
                  </a:cubicBezTo>
                  <a:cubicBezTo>
                    <a:pt x="100" y="2"/>
                    <a:pt x="100" y="3"/>
                    <a:pt x="101" y="3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6" y="4"/>
                    <a:pt x="108" y="6"/>
                    <a:pt x="108" y="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20"/>
                    <a:pt x="108" y="22"/>
                    <a:pt x="108" y="23"/>
                  </a:cubicBezTo>
                  <a:cubicBezTo>
                    <a:pt x="107" y="23"/>
                    <a:pt x="106" y="24"/>
                    <a:pt x="105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5" y="24"/>
                    <a:pt x="83" y="24"/>
                    <a:pt x="83" y="23"/>
                  </a:cubicBezTo>
                  <a:cubicBezTo>
                    <a:pt x="83" y="23"/>
                    <a:pt x="82" y="21"/>
                    <a:pt x="82" y="18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2" y="5"/>
                    <a:pt x="84" y="3"/>
                    <a:pt x="87" y="3"/>
                  </a:cubicBezTo>
                  <a:cubicBezTo>
                    <a:pt x="88" y="3"/>
                    <a:pt x="88" y="2"/>
                    <a:pt x="88" y="2"/>
                  </a:cubicBezTo>
                  <a:cubicBezTo>
                    <a:pt x="88" y="1"/>
                    <a:pt x="88" y="1"/>
                    <a:pt x="87" y="1"/>
                  </a:cubicBezTo>
                  <a:cubicBezTo>
                    <a:pt x="86" y="1"/>
                    <a:pt x="84" y="1"/>
                    <a:pt x="82" y="1"/>
                  </a:cubicBezTo>
                  <a:cubicBezTo>
                    <a:pt x="79" y="1"/>
                    <a:pt x="77" y="1"/>
                    <a:pt x="76" y="1"/>
                  </a:cubicBezTo>
                  <a:cubicBezTo>
                    <a:pt x="74" y="1"/>
                    <a:pt x="71" y="1"/>
                    <a:pt x="69" y="1"/>
                  </a:cubicBezTo>
                  <a:cubicBezTo>
                    <a:pt x="68" y="1"/>
                    <a:pt x="67" y="1"/>
                    <a:pt x="66" y="1"/>
                  </a:cubicBezTo>
                  <a:cubicBezTo>
                    <a:pt x="66" y="1"/>
                    <a:pt x="65" y="1"/>
                    <a:pt x="65" y="2"/>
                  </a:cubicBezTo>
                  <a:cubicBezTo>
                    <a:pt x="65" y="2"/>
                    <a:pt x="66" y="3"/>
                    <a:pt x="66" y="3"/>
                  </a:cubicBezTo>
                  <a:cubicBezTo>
                    <a:pt x="69" y="3"/>
                    <a:pt x="71" y="4"/>
                    <a:pt x="72" y="5"/>
                  </a:cubicBezTo>
                  <a:cubicBezTo>
                    <a:pt x="73" y="6"/>
                    <a:pt x="73" y="7"/>
                    <a:pt x="73" y="9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6"/>
                    <a:pt x="73" y="48"/>
                    <a:pt x="72" y="50"/>
                  </a:cubicBezTo>
                  <a:cubicBezTo>
                    <a:pt x="72" y="51"/>
                    <a:pt x="70" y="52"/>
                    <a:pt x="69" y="52"/>
                  </a:cubicBezTo>
                  <a:cubicBezTo>
                    <a:pt x="68" y="52"/>
                    <a:pt x="68" y="53"/>
                    <a:pt x="68" y="53"/>
                  </a:cubicBezTo>
                  <a:cubicBezTo>
                    <a:pt x="68" y="54"/>
                    <a:pt x="68" y="54"/>
                    <a:pt x="69" y="54"/>
                  </a:cubicBezTo>
                  <a:cubicBezTo>
                    <a:pt x="69" y="54"/>
                    <a:pt x="70" y="54"/>
                    <a:pt x="72" y="54"/>
                  </a:cubicBezTo>
                  <a:cubicBezTo>
                    <a:pt x="74" y="54"/>
                    <a:pt x="77" y="54"/>
                    <a:pt x="78" y="54"/>
                  </a:cubicBezTo>
                  <a:cubicBezTo>
                    <a:pt x="81" y="54"/>
                    <a:pt x="84" y="54"/>
                    <a:pt x="87" y="54"/>
                  </a:cubicBezTo>
                  <a:cubicBezTo>
                    <a:pt x="88" y="54"/>
                    <a:pt x="89" y="54"/>
                    <a:pt x="89" y="54"/>
                  </a:cubicBezTo>
                  <a:cubicBezTo>
                    <a:pt x="91" y="54"/>
                    <a:pt x="91" y="54"/>
                    <a:pt x="91" y="53"/>
                  </a:cubicBezTo>
                  <a:cubicBezTo>
                    <a:pt x="91" y="53"/>
                    <a:pt x="91" y="52"/>
                    <a:pt x="90" y="52"/>
                  </a:cubicBezTo>
                  <a:cubicBezTo>
                    <a:pt x="87" y="52"/>
                    <a:pt x="85" y="51"/>
                    <a:pt x="84" y="50"/>
                  </a:cubicBezTo>
                  <a:cubicBezTo>
                    <a:pt x="83" y="48"/>
                    <a:pt x="82" y="46"/>
                    <a:pt x="82" y="42"/>
                  </a:cubicBezTo>
                  <a:cubicBezTo>
                    <a:pt x="82" y="32"/>
                    <a:pt x="82" y="32"/>
                    <a:pt x="82" y="32"/>
                  </a:cubicBezTo>
                  <a:cubicBezTo>
                    <a:pt x="82" y="30"/>
                    <a:pt x="83" y="29"/>
                    <a:pt x="83" y="28"/>
                  </a:cubicBezTo>
                  <a:cubicBezTo>
                    <a:pt x="83" y="28"/>
                    <a:pt x="85" y="28"/>
                    <a:pt x="86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6" y="28"/>
                    <a:pt x="107" y="28"/>
                    <a:pt x="108" y="28"/>
                  </a:cubicBezTo>
                  <a:close/>
                  <a:moveTo>
                    <a:pt x="157" y="8"/>
                  </a:moveTo>
                  <a:cubicBezTo>
                    <a:pt x="157" y="6"/>
                    <a:pt x="157" y="5"/>
                    <a:pt x="159" y="4"/>
                  </a:cubicBezTo>
                  <a:cubicBezTo>
                    <a:pt x="161" y="4"/>
                    <a:pt x="161" y="4"/>
                    <a:pt x="161" y="4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70" y="4"/>
                    <a:pt x="173" y="5"/>
                    <a:pt x="175" y="6"/>
                  </a:cubicBezTo>
                  <a:cubicBezTo>
                    <a:pt x="177" y="7"/>
                    <a:pt x="178" y="9"/>
                    <a:pt x="178" y="11"/>
                  </a:cubicBezTo>
                  <a:cubicBezTo>
                    <a:pt x="178" y="13"/>
                    <a:pt x="178" y="13"/>
                    <a:pt x="179" y="13"/>
                  </a:cubicBezTo>
                  <a:cubicBezTo>
                    <a:pt x="180" y="13"/>
                    <a:pt x="180" y="12"/>
                    <a:pt x="180" y="10"/>
                  </a:cubicBezTo>
                  <a:cubicBezTo>
                    <a:pt x="180" y="9"/>
                    <a:pt x="180" y="8"/>
                    <a:pt x="180" y="5"/>
                  </a:cubicBezTo>
                  <a:cubicBezTo>
                    <a:pt x="180" y="4"/>
                    <a:pt x="180" y="3"/>
                    <a:pt x="180" y="2"/>
                  </a:cubicBezTo>
                  <a:cubicBezTo>
                    <a:pt x="180" y="1"/>
                    <a:pt x="179" y="1"/>
                    <a:pt x="179" y="1"/>
                  </a:cubicBezTo>
                  <a:cubicBezTo>
                    <a:pt x="179" y="1"/>
                    <a:pt x="178" y="1"/>
                    <a:pt x="178" y="1"/>
                  </a:cubicBezTo>
                  <a:cubicBezTo>
                    <a:pt x="176" y="1"/>
                    <a:pt x="171" y="1"/>
                    <a:pt x="163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3" y="1"/>
                    <a:pt x="142" y="1"/>
                    <a:pt x="142" y="1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40" y="1"/>
                    <a:pt x="140" y="1"/>
                    <a:pt x="140" y="2"/>
                  </a:cubicBezTo>
                  <a:cubicBezTo>
                    <a:pt x="140" y="2"/>
                    <a:pt x="140" y="3"/>
                    <a:pt x="141" y="3"/>
                  </a:cubicBezTo>
                  <a:cubicBezTo>
                    <a:pt x="144" y="3"/>
                    <a:pt x="145" y="4"/>
                    <a:pt x="146" y="5"/>
                  </a:cubicBezTo>
                  <a:cubicBezTo>
                    <a:pt x="147" y="6"/>
                    <a:pt x="148" y="8"/>
                    <a:pt x="148" y="11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8" y="44"/>
                    <a:pt x="148" y="46"/>
                    <a:pt x="147" y="47"/>
                  </a:cubicBezTo>
                  <a:cubicBezTo>
                    <a:pt x="147" y="49"/>
                    <a:pt x="147" y="50"/>
                    <a:pt x="146" y="51"/>
                  </a:cubicBezTo>
                  <a:cubicBezTo>
                    <a:pt x="146" y="51"/>
                    <a:pt x="145" y="52"/>
                    <a:pt x="143" y="52"/>
                  </a:cubicBezTo>
                  <a:cubicBezTo>
                    <a:pt x="143" y="53"/>
                    <a:pt x="142" y="53"/>
                    <a:pt x="142" y="54"/>
                  </a:cubicBezTo>
                  <a:cubicBezTo>
                    <a:pt x="142" y="54"/>
                    <a:pt x="143" y="54"/>
                    <a:pt x="143" y="54"/>
                  </a:cubicBezTo>
                  <a:cubicBezTo>
                    <a:pt x="144" y="54"/>
                    <a:pt x="145" y="54"/>
                    <a:pt x="146" y="54"/>
                  </a:cubicBezTo>
                  <a:cubicBezTo>
                    <a:pt x="149" y="54"/>
                    <a:pt x="152" y="54"/>
                    <a:pt x="154" y="54"/>
                  </a:cubicBezTo>
                  <a:cubicBezTo>
                    <a:pt x="157" y="54"/>
                    <a:pt x="159" y="54"/>
                    <a:pt x="161" y="54"/>
                  </a:cubicBezTo>
                  <a:cubicBezTo>
                    <a:pt x="165" y="55"/>
                    <a:pt x="165" y="55"/>
                    <a:pt x="165" y="55"/>
                  </a:cubicBezTo>
                  <a:cubicBezTo>
                    <a:pt x="167" y="55"/>
                    <a:pt x="169" y="55"/>
                    <a:pt x="171" y="55"/>
                  </a:cubicBezTo>
                  <a:cubicBezTo>
                    <a:pt x="174" y="55"/>
                    <a:pt x="176" y="54"/>
                    <a:pt x="178" y="54"/>
                  </a:cubicBezTo>
                  <a:cubicBezTo>
                    <a:pt x="179" y="53"/>
                    <a:pt x="181" y="51"/>
                    <a:pt x="182" y="49"/>
                  </a:cubicBezTo>
                  <a:cubicBezTo>
                    <a:pt x="183" y="47"/>
                    <a:pt x="184" y="44"/>
                    <a:pt x="184" y="42"/>
                  </a:cubicBezTo>
                  <a:cubicBezTo>
                    <a:pt x="184" y="42"/>
                    <a:pt x="184" y="41"/>
                    <a:pt x="184" y="41"/>
                  </a:cubicBezTo>
                  <a:cubicBezTo>
                    <a:pt x="184" y="41"/>
                    <a:pt x="183" y="41"/>
                    <a:pt x="183" y="41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79" y="48"/>
                    <a:pt x="172" y="51"/>
                    <a:pt x="162" y="51"/>
                  </a:cubicBezTo>
                  <a:cubicBezTo>
                    <a:pt x="161" y="51"/>
                    <a:pt x="160" y="51"/>
                    <a:pt x="159" y="50"/>
                  </a:cubicBezTo>
                  <a:cubicBezTo>
                    <a:pt x="159" y="50"/>
                    <a:pt x="158" y="49"/>
                    <a:pt x="158" y="48"/>
                  </a:cubicBezTo>
                  <a:cubicBezTo>
                    <a:pt x="157" y="46"/>
                    <a:pt x="157" y="44"/>
                    <a:pt x="157" y="40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57" y="34"/>
                    <a:pt x="157" y="32"/>
                    <a:pt x="157" y="30"/>
                  </a:cubicBezTo>
                  <a:cubicBezTo>
                    <a:pt x="157" y="29"/>
                    <a:pt x="157" y="28"/>
                    <a:pt x="158" y="28"/>
                  </a:cubicBezTo>
                  <a:cubicBezTo>
                    <a:pt x="158" y="28"/>
                    <a:pt x="159" y="28"/>
                    <a:pt x="160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6" y="28"/>
                    <a:pt x="168" y="28"/>
                    <a:pt x="169" y="28"/>
                  </a:cubicBezTo>
                  <a:cubicBezTo>
                    <a:pt x="170" y="28"/>
                    <a:pt x="170" y="28"/>
                    <a:pt x="171" y="29"/>
                  </a:cubicBezTo>
                  <a:cubicBezTo>
                    <a:pt x="172" y="30"/>
                    <a:pt x="173" y="32"/>
                    <a:pt x="173" y="34"/>
                  </a:cubicBezTo>
                  <a:cubicBezTo>
                    <a:pt x="174" y="35"/>
                    <a:pt x="174" y="36"/>
                    <a:pt x="175" y="36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1"/>
                    <a:pt x="175" y="29"/>
                    <a:pt x="175" y="27"/>
                  </a:cubicBezTo>
                  <a:cubicBezTo>
                    <a:pt x="175" y="24"/>
                    <a:pt x="175" y="22"/>
                    <a:pt x="175" y="21"/>
                  </a:cubicBezTo>
                  <a:cubicBezTo>
                    <a:pt x="175" y="21"/>
                    <a:pt x="175" y="20"/>
                    <a:pt x="175" y="20"/>
                  </a:cubicBezTo>
                  <a:cubicBezTo>
                    <a:pt x="175" y="19"/>
                    <a:pt x="175" y="18"/>
                    <a:pt x="175" y="18"/>
                  </a:cubicBezTo>
                  <a:cubicBezTo>
                    <a:pt x="175" y="17"/>
                    <a:pt x="175" y="17"/>
                    <a:pt x="174" y="17"/>
                  </a:cubicBezTo>
                  <a:cubicBezTo>
                    <a:pt x="174" y="17"/>
                    <a:pt x="173" y="17"/>
                    <a:pt x="173" y="18"/>
                  </a:cubicBezTo>
                  <a:cubicBezTo>
                    <a:pt x="172" y="20"/>
                    <a:pt x="172" y="20"/>
                    <a:pt x="172" y="20"/>
                  </a:cubicBezTo>
                  <a:cubicBezTo>
                    <a:pt x="171" y="22"/>
                    <a:pt x="169" y="24"/>
                    <a:pt x="166" y="24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59" y="24"/>
                    <a:pt x="158" y="24"/>
                    <a:pt x="157" y="23"/>
                  </a:cubicBezTo>
                  <a:cubicBezTo>
                    <a:pt x="157" y="22"/>
                    <a:pt x="157" y="21"/>
                    <a:pt x="157" y="18"/>
                  </a:cubicBezTo>
                  <a:cubicBezTo>
                    <a:pt x="157" y="10"/>
                    <a:pt x="157" y="10"/>
                    <a:pt x="157" y="10"/>
                  </a:cubicBezTo>
                  <a:cubicBezTo>
                    <a:pt x="157" y="8"/>
                    <a:pt x="157" y="8"/>
                    <a:pt x="157" y="8"/>
                  </a:cubicBezTo>
                  <a:close/>
                  <a:moveTo>
                    <a:pt x="270" y="2"/>
                  </a:moveTo>
                  <a:cubicBezTo>
                    <a:pt x="270" y="2"/>
                    <a:pt x="271" y="3"/>
                    <a:pt x="272" y="3"/>
                  </a:cubicBezTo>
                  <a:cubicBezTo>
                    <a:pt x="274" y="3"/>
                    <a:pt x="276" y="3"/>
                    <a:pt x="277" y="5"/>
                  </a:cubicBezTo>
                  <a:cubicBezTo>
                    <a:pt x="279" y="6"/>
                    <a:pt x="279" y="8"/>
                    <a:pt x="280" y="10"/>
                  </a:cubicBezTo>
                  <a:cubicBezTo>
                    <a:pt x="280" y="18"/>
                    <a:pt x="280" y="18"/>
                    <a:pt x="280" y="18"/>
                  </a:cubicBezTo>
                  <a:cubicBezTo>
                    <a:pt x="280" y="21"/>
                    <a:pt x="280" y="21"/>
                    <a:pt x="280" y="21"/>
                  </a:cubicBezTo>
                  <a:cubicBezTo>
                    <a:pt x="280" y="29"/>
                    <a:pt x="279" y="34"/>
                    <a:pt x="278" y="38"/>
                  </a:cubicBezTo>
                  <a:cubicBezTo>
                    <a:pt x="278" y="42"/>
                    <a:pt x="276" y="45"/>
                    <a:pt x="274" y="47"/>
                  </a:cubicBezTo>
                  <a:cubicBezTo>
                    <a:pt x="271" y="50"/>
                    <a:pt x="267" y="51"/>
                    <a:pt x="262" y="51"/>
                  </a:cubicBezTo>
                  <a:cubicBezTo>
                    <a:pt x="257" y="51"/>
                    <a:pt x="253" y="50"/>
                    <a:pt x="250" y="47"/>
                  </a:cubicBezTo>
                  <a:cubicBezTo>
                    <a:pt x="248" y="45"/>
                    <a:pt x="246" y="43"/>
                    <a:pt x="246" y="40"/>
                  </a:cubicBezTo>
                  <a:cubicBezTo>
                    <a:pt x="245" y="37"/>
                    <a:pt x="245" y="33"/>
                    <a:pt x="245" y="27"/>
                  </a:cubicBezTo>
                  <a:cubicBezTo>
                    <a:pt x="245" y="20"/>
                    <a:pt x="245" y="20"/>
                    <a:pt x="245" y="2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7"/>
                    <a:pt x="246" y="6"/>
                    <a:pt x="246" y="5"/>
                  </a:cubicBezTo>
                  <a:cubicBezTo>
                    <a:pt x="247" y="4"/>
                    <a:pt x="248" y="3"/>
                    <a:pt x="249" y="3"/>
                  </a:cubicBezTo>
                  <a:cubicBezTo>
                    <a:pt x="250" y="3"/>
                    <a:pt x="251" y="3"/>
                    <a:pt x="251" y="3"/>
                  </a:cubicBezTo>
                  <a:cubicBezTo>
                    <a:pt x="251" y="2"/>
                    <a:pt x="251" y="2"/>
                    <a:pt x="251" y="2"/>
                  </a:cubicBezTo>
                  <a:cubicBezTo>
                    <a:pt x="251" y="1"/>
                    <a:pt x="251" y="1"/>
                    <a:pt x="249" y="1"/>
                  </a:cubicBezTo>
                  <a:cubicBezTo>
                    <a:pt x="249" y="1"/>
                    <a:pt x="248" y="1"/>
                    <a:pt x="247" y="1"/>
                  </a:cubicBezTo>
                  <a:cubicBezTo>
                    <a:pt x="244" y="1"/>
                    <a:pt x="241" y="1"/>
                    <a:pt x="238" y="1"/>
                  </a:cubicBezTo>
                  <a:cubicBezTo>
                    <a:pt x="236" y="1"/>
                    <a:pt x="234" y="1"/>
                    <a:pt x="231" y="1"/>
                  </a:cubicBezTo>
                  <a:cubicBezTo>
                    <a:pt x="230" y="1"/>
                    <a:pt x="229" y="1"/>
                    <a:pt x="229" y="1"/>
                  </a:cubicBezTo>
                  <a:cubicBezTo>
                    <a:pt x="228" y="1"/>
                    <a:pt x="228" y="1"/>
                    <a:pt x="228" y="2"/>
                  </a:cubicBezTo>
                  <a:cubicBezTo>
                    <a:pt x="228" y="2"/>
                    <a:pt x="228" y="3"/>
                    <a:pt x="229" y="3"/>
                  </a:cubicBezTo>
                  <a:cubicBezTo>
                    <a:pt x="231" y="3"/>
                    <a:pt x="232" y="3"/>
                    <a:pt x="233" y="4"/>
                  </a:cubicBezTo>
                  <a:cubicBezTo>
                    <a:pt x="235" y="5"/>
                    <a:pt x="235" y="5"/>
                    <a:pt x="236" y="6"/>
                  </a:cubicBezTo>
                  <a:cubicBezTo>
                    <a:pt x="236" y="7"/>
                    <a:pt x="236" y="8"/>
                    <a:pt x="236" y="10"/>
                  </a:cubicBezTo>
                  <a:cubicBezTo>
                    <a:pt x="236" y="17"/>
                    <a:pt x="236" y="17"/>
                    <a:pt x="236" y="17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41"/>
                    <a:pt x="238" y="48"/>
                    <a:pt x="243" y="51"/>
                  </a:cubicBezTo>
                  <a:cubicBezTo>
                    <a:pt x="247" y="54"/>
                    <a:pt x="252" y="55"/>
                    <a:pt x="259" y="55"/>
                  </a:cubicBezTo>
                  <a:cubicBezTo>
                    <a:pt x="268" y="55"/>
                    <a:pt x="275" y="52"/>
                    <a:pt x="279" y="46"/>
                  </a:cubicBezTo>
                  <a:cubicBezTo>
                    <a:pt x="280" y="44"/>
                    <a:pt x="281" y="40"/>
                    <a:pt x="282" y="36"/>
                  </a:cubicBezTo>
                  <a:cubicBezTo>
                    <a:pt x="283" y="31"/>
                    <a:pt x="283" y="25"/>
                    <a:pt x="283" y="17"/>
                  </a:cubicBezTo>
                  <a:cubicBezTo>
                    <a:pt x="283" y="13"/>
                    <a:pt x="283" y="13"/>
                    <a:pt x="283" y="13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5"/>
                    <a:pt x="284" y="3"/>
                    <a:pt x="286" y="3"/>
                  </a:cubicBezTo>
                  <a:cubicBezTo>
                    <a:pt x="288" y="3"/>
                    <a:pt x="288" y="3"/>
                    <a:pt x="288" y="3"/>
                  </a:cubicBezTo>
                  <a:cubicBezTo>
                    <a:pt x="288" y="2"/>
                    <a:pt x="289" y="2"/>
                    <a:pt x="289" y="2"/>
                  </a:cubicBezTo>
                  <a:cubicBezTo>
                    <a:pt x="289" y="1"/>
                    <a:pt x="288" y="1"/>
                    <a:pt x="288" y="1"/>
                  </a:cubicBezTo>
                  <a:cubicBezTo>
                    <a:pt x="287" y="1"/>
                    <a:pt x="287" y="1"/>
                    <a:pt x="286" y="1"/>
                  </a:cubicBezTo>
                  <a:cubicBezTo>
                    <a:pt x="285" y="1"/>
                    <a:pt x="284" y="1"/>
                    <a:pt x="283" y="1"/>
                  </a:cubicBezTo>
                  <a:cubicBezTo>
                    <a:pt x="279" y="1"/>
                    <a:pt x="279" y="1"/>
                    <a:pt x="279" y="1"/>
                  </a:cubicBezTo>
                  <a:cubicBezTo>
                    <a:pt x="275" y="1"/>
                    <a:pt x="275" y="1"/>
                    <a:pt x="275" y="1"/>
                  </a:cubicBezTo>
                  <a:cubicBezTo>
                    <a:pt x="273" y="1"/>
                    <a:pt x="272" y="1"/>
                    <a:pt x="272" y="1"/>
                  </a:cubicBezTo>
                  <a:cubicBezTo>
                    <a:pt x="272" y="1"/>
                    <a:pt x="271" y="1"/>
                    <a:pt x="271" y="1"/>
                  </a:cubicBezTo>
                  <a:cubicBezTo>
                    <a:pt x="271" y="1"/>
                    <a:pt x="270" y="1"/>
                    <a:pt x="270" y="2"/>
                  </a:cubicBezTo>
                  <a:cubicBezTo>
                    <a:pt x="270" y="2"/>
                    <a:pt x="270" y="2"/>
                    <a:pt x="270" y="2"/>
                  </a:cubicBezTo>
                  <a:close/>
                  <a:moveTo>
                    <a:pt x="325" y="8"/>
                  </a:moveTo>
                  <a:cubicBezTo>
                    <a:pt x="322" y="4"/>
                    <a:pt x="322" y="4"/>
                    <a:pt x="322" y="4"/>
                  </a:cubicBezTo>
                  <a:cubicBezTo>
                    <a:pt x="321" y="3"/>
                    <a:pt x="320" y="2"/>
                    <a:pt x="320" y="1"/>
                  </a:cubicBezTo>
                  <a:cubicBezTo>
                    <a:pt x="319" y="1"/>
                    <a:pt x="318" y="1"/>
                    <a:pt x="318" y="1"/>
                  </a:cubicBezTo>
                  <a:cubicBezTo>
                    <a:pt x="317" y="1"/>
                    <a:pt x="316" y="1"/>
                    <a:pt x="315" y="1"/>
                  </a:cubicBezTo>
                  <a:cubicBezTo>
                    <a:pt x="313" y="1"/>
                    <a:pt x="311" y="1"/>
                    <a:pt x="309" y="1"/>
                  </a:cubicBezTo>
                  <a:cubicBezTo>
                    <a:pt x="307" y="1"/>
                    <a:pt x="307" y="1"/>
                    <a:pt x="307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4" y="1"/>
                    <a:pt x="303" y="1"/>
                    <a:pt x="303" y="2"/>
                  </a:cubicBezTo>
                  <a:cubicBezTo>
                    <a:pt x="303" y="3"/>
                    <a:pt x="304" y="3"/>
                    <a:pt x="305" y="3"/>
                  </a:cubicBezTo>
                  <a:cubicBezTo>
                    <a:pt x="310" y="4"/>
                    <a:pt x="313" y="8"/>
                    <a:pt x="313" y="16"/>
                  </a:cubicBezTo>
                  <a:cubicBezTo>
                    <a:pt x="313" y="33"/>
                    <a:pt x="313" y="33"/>
                    <a:pt x="313" y="33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3" y="45"/>
                    <a:pt x="313" y="47"/>
                    <a:pt x="312" y="49"/>
                  </a:cubicBezTo>
                  <a:cubicBezTo>
                    <a:pt x="311" y="51"/>
                    <a:pt x="310" y="52"/>
                    <a:pt x="308" y="52"/>
                  </a:cubicBezTo>
                  <a:cubicBezTo>
                    <a:pt x="307" y="53"/>
                    <a:pt x="307" y="53"/>
                    <a:pt x="307" y="54"/>
                  </a:cubicBezTo>
                  <a:cubicBezTo>
                    <a:pt x="307" y="54"/>
                    <a:pt x="307" y="55"/>
                    <a:pt x="308" y="55"/>
                  </a:cubicBezTo>
                  <a:cubicBezTo>
                    <a:pt x="308" y="55"/>
                    <a:pt x="309" y="54"/>
                    <a:pt x="310" y="54"/>
                  </a:cubicBezTo>
                  <a:cubicBezTo>
                    <a:pt x="312" y="54"/>
                    <a:pt x="314" y="54"/>
                    <a:pt x="317" y="54"/>
                  </a:cubicBezTo>
                  <a:cubicBezTo>
                    <a:pt x="319" y="54"/>
                    <a:pt x="322" y="54"/>
                    <a:pt x="324" y="54"/>
                  </a:cubicBezTo>
                  <a:cubicBezTo>
                    <a:pt x="325" y="54"/>
                    <a:pt x="325" y="54"/>
                    <a:pt x="325" y="54"/>
                  </a:cubicBezTo>
                  <a:cubicBezTo>
                    <a:pt x="326" y="54"/>
                    <a:pt x="327" y="54"/>
                    <a:pt x="327" y="53"/>
                  </a:cubicBezTo>
                  <a:cubicBezTo>
                    <a:pt x="327" y="53"/>
                    <a:pt x="326" y="52"/>
                    <a:pt x="325" y="52"/>
                  </a:cubicBezTo>
                  <a:cubicBezTo>
                    <a:pt x="321" y="52"/>
                    <a:pt x="319" y="50"/>
                    <a:pt x="318" y="47"/>
                  </a:cubicBezTo>
                  <a:cubicBezTo>
                    <a:pt x="317" y="45"/>
                    <a:pt x="317" y="39"/>
                    <a:pt x="317" y="31"/>
                  </a:cubicBezTo>
                  <a:cubicBezTo>
                    <a:pt x="317" y="16"/>
                    <a:pt x="317" y="16"/>
                    <a:pt x="317" y="16"/>
                  </a:cubicBezTo>
                  <a:cubicBezTo>
                    <a:pt x="317" y="15"/>
                    <a:pt x="317" y="15"/>
                    <a:pt x="317" y="15"/>
                  </a:cubicBezTo>
                  <a:cubicBezTo>
                    <a:pt x="317" y="14"/>
                    <a:pt x="317" y="13"/>
                    <a:pt x="318" y="13"/>
                  </a:cubicBezTo>
                  <a:cubicBezTo>
                    <a:pt x="318" y="13"/>
                    <a:pt x="318" y="14"/>
                    <a:pt x="319" y="14"/>
                  </a:cubicBezTo>
                  <a:cubicBezTo>
                    <a:pt x="354" y="54"/>
                    <a:pt x="354" y="54"/>
                    <a:pt x="354" y="54"/>
                  </a:cubicBezTo>
                  <a:cubicBezTo>
                    <a:pt x="355" y="54"/>
                    <a:pt x="355" y="54"/>
                    <a:pt x="356" y="54"/>
                  </a:cubicBezTo>
                  <a:cubicBezTo>
                    <a:pt x="356" y="54"/>
                    <a:pt x="356" y="54"/>
                    <a:pt x="356" y="53"/>
                  </a:cubicBezTo>
                  <a:cubicBezTo>
                    <a:pt x="356" y="49"/>
                    <a:pt x="356" y="49"/>
                    <a:pt x="356" y="49"/>
                  </a:cubicBezTo>
                  <a:cubicBezTo>
                    <a:pt x="356" y="46"/>
                    <a:pt x="356" y="46"/>
                    <a:pt x="356" y="46"/>
                  </a:cubicBezTo>
                  <a:cubicBezTo>
                    <a:pt x="356" y="41"/>
                    <a:pt x="356" y="41"/>
                    <a:pt x="356" y="41"/>
                  </a:cubicBezTo>
                  <a:cubicBezTo>
                    <a:pt x="356" y="38"/>
                    <a:pt x="356" y="38"/>
                    <a:pt x="356" y="38"/>
                  </a:cubicBezTo>
                  <a:cubicBezTo>
                    <a:pt x="357" y="14"/>
                    <a:pt x="357" y="14"/>
                    <a:pt x="357" y="14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7" y="6"/>
                    <a:pt x="359" y="3"/>
                    <a:pt x="362" y="3"/>
                  </a:cubicBezTo>
                  <a:cubicBezTo>
                    <a:pt x="363" y="3"/>
                    <a:pt x="363" y="2"/>
                    <a:pt x="363" y="2"/>
                  </a:cubicBezTo>
                  <a:cubicBezTo>
                    <a:pt x="363" y="1"/>
                    <a:pt x="363" y="1"/>
                    <a:pt x="362" y="1"/>
                  </a:cubicBezTo>
                  <a:cubicBezTo>
                    <a:pt x="362" y="1"/>
                    <a:pt x="361" y="1"/>
                    <a:pt x="361" y="1"/>
                  </a:cubicBezTo>
                  <a:cubicBezTo>
                    <a:pt x="357" y="1"/>
                    <a:pt x="354" y="1"/>
                    <a:pt x="352" y="1"/>
                  </a:cubicBezTo>
                  <a:cubicBezTo>
                    <a:pt x="351" y="1"/>
                    <a:pt x="350" y="1"/>
                    <a:pt x="349" y="1"/>
                  </a:cubicBezTo>
                  <a:cubicBezTo>
                    <a:pt x="347" y="1"/>
                    <a:pt x="345" y="1"/>
                    <a:pt x="344" y="1"/>
                  </a:cubicBezTo>
                  <a:cubicBezTo>
                    <a:pt x="344" y="1"/>
                    <a:pt x="343" y="1"/>
                    <a:pt x="343" y="2"/>
                  </a:cubicBezTo>
                  <a:cubicBezTo>
                    <a:pt x="343" y="2"/>
                    <a:pt x="344" y="3"/>
                    <a:pt x="345" y="3"/>
                  </a:cubicBezTo>
                  <a:cubicBezTo>
                    <a:pt x="348" y="3"/>
                    <a:pt x="351" y="4"/>
                    <a:pt x="352" y="6"/>
                  </a:cubicBezTo>
                  <a:cubicBezTo>
                    <a:pt x="353" y="8"/>
                    <a:pt x="354" y="13"/>
                    <a:pt x="354" y="19"/>
                  </a:cubicBezTo>
                  <a:cubicBezTo>
                    <a:pt x="354" y="24"/>
                    <a:pt x="354" y="29"/>
                    <a:pt x="353" y="35"/>
                  </a:cubicBezTo>
                  <a:cubicBezTo>
                    <a:pt x="353" y="37"/>
                    <a:pt x="353" y="37"/>
                    <a:pt x="352" y="37"/>
                  </a:cubicBezTo>
                  <a:cubicBezTo>
                    <a:pt x="352" y="37"/>
                    <a:pt x="351" y="36"/>
                    <a:pt x="349" y="34"/>
                  </a:cubicBezTo>
                  <a:cubicBezTo>
                    <a:pt x="348" y="33"/>
                    <a:pt x="348" y="33"/>
                    <a:pt x="348" y="33"/>
                  </a:cubicBezTo>
                  <a:cubicBezTo>
                    <a:pt x="327" y="10"/>
                    <a:pt x="327" y="10"/>
                    <a:pt x="327" y="10"/>
                  </a:cubicBezTo>
                  <a:cubicBezTo>
                    <a:pt x="327" y="10"/>
                    <a:pt x="326" y="9"/>
                    <a:pt x="325" y="8"/>
                  </a:cubicBezTo>
                  <a:cubicBezTo>
                    <a:pt x="325" y="8"/>
                    <a:pt x="325" y="8"/>
                    <a:pt x="325" y="8"/>
                  </a:cubicBezTo>
                  <a:close/>
                  <a:moveTo>
                    <a:pt x="396" y="9"/>
                  </a:moveTo>
                  <a:cubicBezTo>
                    <a:pt x="396" y="7"/>
                    <a:pt x="396" y="5"/>
                    <a:pt x="397" y="5"/>
                  </a:cubicBezTo>
                  <a:cubicBezTo>
                    <a:pt x="397" y="4"/>
                    <a:pt x="398" y="3"/>
                    <a:pt x="400" y="3"/>
                  </a:cubicBezTo>
                  <a:cubicBezTo>
                    <a:pt x="401" y="3"/>
                    <a:pt x="401" y="3"/>
                    <a:pt x="401" y="3"/>
                  </a:cubicBezTo>
                  <a:cubicBezTo>
                    <a:pt x="401" y="3"/>
                    <a:pt x="401" y="2"/>
                    <a:pt x="401" y="2"/>
                  </a:cubicBezTo>
                  <a:cubicBezTo>
                    <a:pt x="401" y="1"/>
                    <a:pt x="401" y="1"/>
                    <a:pt x="400" y="1"/>
                  </a:cubicBezTo>
                  <a:cubicBezTo>
                    <a:pt x="399" y="1"/>
                    <a:pt x="397" y="1"/>
                    <a:pt x="394" y="1"/>
                  </a:cubicBezTo>
                  <a:cubicBezTo>
                    <a:pt x="391" y="1"/>
                    <a:pt x="391" y="1"/>
                    <a:pt x="391" y="1"/>
                  </a:cubicBezTo>
                  <a:cubicBezTo>
                    <a:pt x="389" y="1"/>
                    <a:pt x="387" y="2"/>
                    <a:pt x="386" y="2"/>
                  </a:cubicBezTo>
                  <a:cubicBezTo>
                    <a:pt x="383" y="2"/>
                    <a:pt x="382" y="1"/>
                    <a:pt x="381" y="1"/>
                  </a:cubicBezTo>
                  <a:cubicBezTo>
                    <a:pt x="380" y="1"/>
                    <a:pt x="379" y="1"/>
                    <a:pt x="379" y="1"/>
                  </a:cubicBezTo>
                  <a:cubicBezTo>
                    <a:pt x="378" y="1"/>
                    <a:pt x="378" y="1"/>
                    <a:pt x="378" y="2"/>
                  </a:cubicBezTo>
                  <a:cubicBezTo>
                    <a:pt x="378" y="2"/>
                    <a:pt x="378" y="3"/>
                    <a:pt x="378" y="3"/>
                  </a:cubicBezTo>
                  <a:cubicBezTo>
                    <a:pt x="379" y="3"/>
                    <a:pt x="380" y="3"/>
                    <a:pt x="381" y="4"/>
                  </a:cubicBezTo>
                  <a:cubicBezTo>
                    <a:pt x="383" y="4"/>
                    <a:pt x="385" y="5"/>
                    <a:pt x="386" y="6"/>
                  </a:cubicBezTo>
                  <a:cubicBezTo>
                    <a:pt x="386" y="7"/>
                    <a:pt x="387" y="8"/>
                    <a:pt x="387" y="11"/>
                  </a:cubicBezTo>
                  <a:cubicBezTo>
                    <a:pt x="387" y="42"/>
                    <a:pt x="387" y="42"/>
                    <a:pt x="387" y="42"/>
                  </a:cubicBezTo>
                  <a:cubicBezTo>
                    <a:pt x="387" y="45"/>
                    <a:pt x="387" y="45"/>
                    <a:pt x="387" y="45"/>
                  </a:cubicBezTo>
                  <a:cubicBezTo>
                    <a:pt x="387" y="47"/>
                    <a:pt x="386" y="49"/>
                    <a:pt x="386" y="50"/>
                  </a:cubicBezTo>
                  <a:cubicBezTo>
                    <a:pt x="385" y="51"/>
                    <a:pt x="384" y="52"/>
                    <a:pt x="382" y="52"/>
                  </a:cubicBezTo>
                  <a:cubicBezTo>
                    <a:pt x="381" y="53"/>
                    <a:pt x="381" y="53"/>
                    <a:pt x="381" y="53"/>
                  </a:cubicBezTo>
                  <a:cubicBezTo>
                    <a:pt x="381" y="54"/>
                    <a:pt x="381" y="54"/>
                    <a:pt x="381" y="54"/>
                  </a:cubicBezTo>
                  <a:cubicBezTo>
                    <a:pt x="381" y="54"/>
                    <a:pt x="382" y="54"/>
                    <a:pt x="382" y="54"/>
                  </a:cubicBezTo>
                  <a:cubicBezTo>
                    <a:pt x="383" y="54"/>
                    <a:pt x="384" y="54"/>
                    <a:pt x="385" y="54"/>
                  </a:cubicBezTo>
                  <a:cubicBezTo>
                    <a:pt x="386" y="54"/>
                    <a:pt x="389" y="54"/>
                    <a:pt x="391" y="54"/>
                  </a:cubicBezTo>
                  <a:cubicBezTo>
                    <a:pt x="393" y="54"/>
                    <a:pt x="396" y="54"/>
                    <a:pt x="399" y="54"/>
                  </a:cubicBezTo>
                  <a:cubicBezTo>
                    <a:pt x="401" y="54"/>
                    <a:pt x="402" y="54"/>
                    <a:pt x="402" y="54"/>
                  </a:cubicBezTo>
                  <a:cubicBezTo>
                    <a:pt x="404" y="54"/>
                    <a:pt x="405" y="54"/>
                    <a:pt x="405" y="53"/>
                  </a:cubicBezTo>
                  <a:cubicBezTo>
                    <a:pt x="405" y="53"/>
                    <a:pt x="404" y="52"/>
                    <a:pt x="403" y="52"/>
                  </a:cubicBezTo>
                  <a:cubicBezTo>
                    <a:pt x="401" y="52"/>
                    <a:pt x="400" y="52"/>
                    <a:pt x="398" y="51"/>
                  </a:cubicBezTo>
                  <a:cubicBezTo>
                    <a:pt x="397" y="49"/>
                    <a:pt x="396" y="48"/>
                    <a:pt x="396" y="46"/>
                  </a:cubicBezTo>
                  <a:cubicBezTo>
                    <a:pt x="396" y="42"/>
                    <a:pt x="396" y="42"/>
                    <a:pt x="396" y="42"/>
                  </a:cubicBezTo>
                  <a:cubicBezTo>
                    <a:pt x="396" y="9"/>
                    <a:pt x="396" y="9"/>
                    <a:pt x="396" y="9"/>
                  </a:cubicBezTo>
                  <a:close/>
                  <a:moveTo>
                    <a:pt x="434" y="6"/>
                  </a:moveTo>
                  <a:cubicBezTo>
                    <a:pt x="434" y="4"/>
                    <a:pt x="435" y="3"/>
                    <a:pt x="437" y="3"/>
                  </a:cubicBezTo>
                  <a:cubicBezTo>
                    <a:pt x="438" y="3"/>
                    <a:pt x="438" y="2"/>
                    <a:pt x="438" y="2"/>
                  </a:cubicBezTo>
                  <a:cubicBezTo>
                    <a:pt x="438" y="1"/>
                    <a:pt x="438" y="1"/>
                    <a:pt x="437" y="1"/>
                  </a:cubicBezTo>
                  <a:cubicBezTo>
                    <a:pt x="437" y="1"/>
                    <a:pt x="436" y="1"/>
                    <a:pt x="434" y="1"/>
                  </a:cubicBezTo>
                  <a:cubicBezTo>
                    <a:pt x="430" y="1"/>
                    <a:pt x="430" y="1"/>
                    <a:pt x="430" y="1"/>
                  </a:cubicBezTo>
                  <a:cubicBezTo>
                    <a:pt x="423" y="1"/>
                    <a:pt x="423" y="1"/>
                    <a:pt x="423" y="1"/>
                  </a:cubicBezTo>
                  <a:cubicBezTo>
                    <a:pt x="422" y="1"/>
                    <a:pt x="420" y="1"/>
                    <a:pt x="419" y="1"/>
                  </a:cubicBezTo>
                  <a:cubicBezTo>
                    <a:pt x="418" y="1"/>
                    <a:pt x="418" y="1"/>
                    <a:pt x="418" y="1"/>
                  </a:cubicBezTo>
                  <a:cubicBezTo>
                    <a:pt x="417" y="1"/>
                    <a:pt x="417" y="1"/>
                    <a:pt x="417" y="2"/>
                  </a:cubicBezTo>
                  <a:cubicBezTo>
                    <a:pt x="417" y="2"/>
                    <a:pt x="417" y="3"/>
                    <a:pt x="418" y="3"/>
                  </a:cubicBezTo>
                  <a:cubicBezTo>
                    <a:pt x="420" y="3"/>
                    <a:pt x="421" y="4"/>
                    <a:pt x="422" y="6"/>
                  </a:cubicBezTo>
                  <a:cubicBezTo>
                    <a:pt x="423" y="7"/>
                    <a:pt x="425" y="10"/>
                    <a:pt x="427" y="15"/>
                  </a:cubicBezTo>
                  <a:cubicBezTo>
                    <a:pt x="428" y="19"/>
                    <a:pt x="430" y="24"/>
                    <a:pt x="432" y="29"/>
                  </a:cubicBezTo>
                  <a:cubicBezTo>
                    <a:pt x="442" y="50"/>
                    <a:pt x="442" y="50"/>
                    <a:pt x="442" y="50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3" y="54"/>
                    <a:pt x="443" y="54"/>
                    <a:pt x="443" y="54"/>
                  </a:cubicBezTo>
                  <a:cubicBezTo>
                    <a:pt x="444" y="55"/>
                    <a:pt x="444" y="55"/>
                    <a:pt x="445" y="55"/>
                  </a:cubicBezTo>
                  <a:cubicBezTo>
                    <a:pt x="445" y="55"/>
                    <a:pt x="446" y="55"/>
                    <a:pt x="446" y="53"/>
                  </a:cubicBezTo>
                  <a:cubicBezTo>
                    <a:pt x="447" y="53"/>
                    <a:pt x="447" y="51"/>
                    <a:pt x="449" y="48"/>
                  </a:cubicBezTo>
                  <a:cubicBezTo>
                    <a:pt x="449" y="48"/>
                    <a:pt x="450" y="46"/>
                    <a:pt x="452" y="41"/>
                  </a:cubicBezTo>
                  <a:cubicBezTo>
                    <a:pt x="459" y="26"/>
                    <a:pt x="459" y="26"/>
                    <a:pt x="459" y="26"/>
                  </a:cubicBezTo>
                  <a:cubicBezTo>
                    <a:pt x="465" y="13"/>
                    <a:pt x="465" y="13"/>
                    <a:pt x="465" y="13"/>
                  </a:cubicBezTo>
                  <a:cubicBezTo>
                    <a:pt x="466" y="9"/>
                    <a:pt x="468" y="6"/>
                    <a:pt x="469" y="5"/>
                  </a:cubicBezTo>
                  <a:cubicBezTo>
                    <a:pt x="470" y="4"/>
                    <a:pt x="471" y="3"/>
                    <a:pt x="472" y="3"/>
                  </a:cubicBezTo>
                  <a:cubicBezTo>
                    <a:pt x="473" y="2"/>
                    <a:pt x="474" y="2"/>
                    <a:pt x="474" y="1"/>
                  </a:cubicBezTo>
                  <a:cubicBezTo>
                    <a:pt x="474" y="1"/>
                    <a:pt x="473" y="0"/>
                    <a:pt x="473" y="0"/>
                  </a:cubicBezTo>
                  <a:cubicBezTo>
                    <a:pt x="473" y="0"/>
                    <a:pt x="472" y="1"/>
                    <a:pt x="471" y="1"/>
                  </a:cubicBezTo>
                  <a:cubicBezTo>
                    <a:pt x="470" y="1"/>
                    <a:pt x="468" y="1"/>
                    <a:pt x="465" y="1"/>
                  </a:cubicBezTo>
                  <a:cubicBezTo>
                    <a:pt x="464" y="1"/>
                    <a:pt x="463" y="1"/>
                    <a:pt x="461" y="1"/>
                  </a:cubicBezTo>
                  <a:cubicBezTo>
                    <a:pt x="457" y="1"/>
                    <a:pt x="457" y="1"/>
                    <a:pt x="457" y="1"/>
                  </a:cubicBezTo>
                  <a:cubicBezTo>
                    <a:pt x="456" y="1"/>
                    <a:pt x="455" y="1"/>
                    <a:pt x="455" y="1"/>
                  </a:cubicBezTo>
                  <a:cubicBezTo>
                    <a:pt x="454" y="1"/>
                    <a:pt x="454" y="1"/>
                    <a:pt x="454" y="2"/>
                  </a:cubicBezTo>
                  <a:cubicBezTo>
                    <a:pt x="454" y="2"/>
                    <a:pt x="455" y="2"/>
                    <a:pt x="455" y="3"/>
                  </a:cubicBezTo>
                  <a:cubicBezTo>
                    <a:pt x="458" y="3"/>
                    <a:pt x="459" y="4"/>
                    <a:pt x="460" y="5"/>
                  </a:cubicBezTo>
                  <a:cubicBezTo>
                    <a:pt x="461" y="6"/>
                    <a:pt x="462" y="7"/>
                    <a:pt x="462" y="9"/>
                  </a:cubicBezTo>
                  <a:cubicBezTo>
                    <a:pt x="462" y="11"/>
                    <a:pt x="461" y="16"/>
                    <a:pt x="458" y="22"/>
                  </a:cubicBezTo>
                  <a:cubicBezTo>
                    <a:pt x="449" y="42"/>
                    <a:pt x="449" y="42"/>
                    <a:pt x="449" y="42"/>
                  </a:cubicBezTo>
                  <a:cubicBezTo>
                    <a:pt x="449" y="42"/>
                    <a:pt x="448" y="43"/>
                    <a:pt x="448" y="43"/>
                  </a:cubicBezTo>
                  <a:cubicBezTo>
                    <a:pt x="448" y="43"/>
                    <a:pt x="447" y="42"/>
                    <a:pt x="447" y="41"/>
                  </a:cubicBezTo>
                  <a:cubicBezTo>
                    <a:pt x="438" y="20"/>
                    <a:pt x="438" y="20"/>
                    <a:pt x="438" y="20"/>
                  </a:cubicBezTo>
                  <a:cubicBezTo>
                    <a:pt x="435" y="13"/>
                    <a:pt x="434" y="9"/>
                    <a:pt x="434" y="6"/>
                  </a:cubicBezTo>
                  <a:cubicBezTo>
                    <a:pt x="434" y="6"/>
                    <a:pt x="434" y="6"/>
                    <a:pt x="434" y="6"/>
                  </a:cubicBezTo>
                  <a:close/>
                  <a:moveTo>
                    <a:pt x="505" y="8"/>
                  </a:moveTo>
                  <a:cubicBezTo>
                    <a:pt x="505" y="6"/>
                    <a:pt x="505" y="5"/>
                    <a:pt x="507" y="4"/>
                  </a:cubicBezTo>
                  <a:cubicBezTo>
                    <a:pt x="509" y="4"/>
                    <a:pt x="509" y="4"/>
                    <a:pt x="509" y="4"/>
                  </a:cubicBezTo>
                  <a:cubicBezTo>
                    <a:pt x="514" y="4"/>
                    <a:pt x="514" y="4"/>
                    <a:pt x="514" y="4"/>
                  </a:cubicBezTo>
                  <a:cubicBezTo>
                    <a:pt x="518" y="4"/>
                    <a:pt x="521" y="5"/>
                    <a:pt x="523" y="6"/>
                  </a:cubicBezTo>
                  <a:cubicBezTo>
                    <a:pt x="525" y="7"/>
                    <a:pt x="526" y="9"/>
                    <a:pt x="526" y="11"/>
                  </a:cubicBezTo>
                  <a:cubicBezTo>
                    <a:pt x="526" y="13"/>
                    <a:pt x="526" y="13"/>
                    <a:pt x="527" y="13"/>
                  </a:cubicBezTo>
                  <a:cubicBezTo>
                    <a:pt x="528" y="13"/>
                    <a:pt x="528" y="12"/>
                    <a:pt x="528" y="10"/>
                  </a:cubicBezTo>
                  <a:cubicBezTo>
                    <a:pt x="528" y="9"/>
                    <a:pt x="528" y="8"/>
                    <a:pt x="528" y="5"/>
                  </a:cubicBezTo>
                  <a:cubicBezTo>
                    <a:pt x="528" y="4"/>
                    <a:pt x="528" y="3"/>
                    <a:pt x="528" y="2"/>
                  </a:cubicBezTo>
                  <a:cubicBezTo>
                    <a:pt x="528" y="1"/>
                    <a:pt x="527" y="1"/>
                    <a:pt x="527" y="1"/>
                  </a:cubicBezTo>
                  <a:cubicBezTo>
                    <a:pt x="527" y="1"/>
                    <a:pt x="526" y="1"/>
                    <a:pt x="526" y="1"/>
                  </a:cubicBezTo>
                  <a:cubicBezTo>
                    <a:pt x="524" y="1"/>
                    <a:pt x="519" y="1"/>
                    <a:pt x="510" y="1"/>
                  </a:cubicBezTo>
                  <a:cubicBezTo>
                    <a:pt x="496" y="1"/>
                    <a:pt x="496" y="1"/>
                    <a:pt x="496" y="1"/>
                  </a:cubicBezTo>
                  <a:cubicBezTo>
                    <a:pt x="492" y="1"/>
                    <a:pt x="492" y="1"/>
                    <a:pt x="492" y="1"/>
                  </a:cubicBezTo>
                  <a:cubicBezTo>
                    <a:pt x="491" y="1"/>
                    <a:pt x="490" y="1"/>
                    <a:pt x="490" y="1"/>
                  </a:cubicBezTo>
                  <a:cubicBezTo>
                    <a:pt x="489" y="1"/>
                    <a:pt x="489" y="1"/>
                    <a:pt x="489" y="1"/>
                  </a:cubicBezTo>
                  <a:cubicBezTo>
                    <a:pt x="488" y="1"/>
                    <a:pt x="487" y="1"/>
                    <a:pt x="487" y="2"/>
                  </a:cubicBezTo>
                  <a:cubicBezTo>
                    <a:pt x="487" y="2"/>
                    <a:pt x="488" y="3"/>
                    <a:pt x="489" y="3"/>
                  </a:cubicBezTo>
                  <a:cubicBezTo>
                    <a:pt x="491" y="3"/>
                    <a:pt x="493" y="4"/>
                    <a:pt x="494" y="5"/>
                  </a:cubicBezTo>
                  <a:cubicBezTo>
                    <a:pt x="495" y="6"/>
                    <a:pt x="496" y="8"/>
                    <a:pt x="496" y="11"/>
                  </a:cubicBezTo>
                  <a:cubicBezTo>
                    <a:pt x="496" y="42"/>
                    <a:pt x="496" y="42"/>
                    <a:pt x="496" y="42"/>
                  </a:cubicBezTo>
                  <a:cubicBezTo>
                    <a:pt x="496" y="44"/>
                    <a:pt x="496" y="46"/>
                    <a:pt x="495" y="47"/>
                  </a:cubicBezTo>
                  <a:cubicBezTo>
                    <a:pt x="495" y="49"/>
                    <a:pt x="495" y="50"/>
                    <a:pt x="494" y="51"/>
                  </a:cubicBezTo>
                  <a:cubicBezTo>
                    <a:pt x="494" y="51"/>
                    <a:pt x="493" y="52"/>
                    <a:pt x="491" y="52"/>
                  </a:cubicBezTo>
                  <a:cubicBezTo>
                    <a:pt x="491" y="53"/>
                    <a:pt x="490" y="53"/>
                    <a:pt x="490" y="54"/>
                  </a:cubicBezTo>
                  <a:cubicBezTo>
                    <a:pt x="490" y="54"/>
                    <a:pt x="491" y="54"/>
                    <a:pt x="491" y="54"/>
                  </a:cubicBezTo>
                  <a:cubicBezTo>
                    <a:pt x="492" y="54"/>
                    <a:pt x="493" y="54"/>
                    <a:pt x="494" y="54"/>
                  </a:cubicBezTo>
                  <a:cubicBezTo>
                    <a:pt x="497" y="54"/>
                    <a:pt x="500" y="54"/>
                    <a:pt x="502" y="54"/>
                  </a:cubicBezTo>
                  <a:cubicBezTo>
                    <a:pt x="505" y="54"/>
                    <a:pt x="507" y="54"/>
                    <a:pt x="509" y="54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15" y="55"/>
                    <a:pt x="517" y="55"/>
                    <a:pt x="519" y="55"/>
                  </a:cubicBezTo>
                  <a:cubicBezTo>
                    <a:pt x="522" y="55"/>
                    <a:pt x="524" y="54"/>
                    <a:pt x="526" y="54"/>
                  </a:cubicBezTo>
                  <a:cubicBezTo>
                    <a:pt x="527" y="53"/>
                    <a:pt x="529" y="51"/>
                    <a:pt x="530" y="49"/>
                  </a:cubicBezTo>
                  <a:cubicBezTo>
                    <a:pt x="531" y="47"/>
                    <a:pt x="532" y="44"/>
                    <a:pt x="532" y="42"/>
                  </a:cubicBezTo>
                  <a:cubicBezTo>
                    <a:pt x="532" y="42"/>
                    <a:pt x="532" y="41"/>
                    <a:pt x="532" y="41"/>
                  </a:cubicBezTo>
                  <a:cubicBezTo>
                    <a:pt x="532" y="41"/>
                    <a:pt x="531" y="41"/>
                    <a:pt x="531" y="41"/>
                  </a:cubicBezTo>
                  <a:cubicBezTo>
                    <a:pt x="531" y="41"/>
                    <a:pt x="531" y="41"/>
                    <a:pt x="531" y="41"/>
                  </a:cubicBezTo>
                  <a:cubicBezTo>
                    <a:pt x="527" y="48"/>
                    <a:pt x="520" y="51"/>
                    <a:pt x="510" y="51"/>
                  </a:cubicBezTo>
                  <a:cubicBezTo>
                    <a:pt x="509" y="51"/>
                    <a:pt x="508" y="51"/>
                    <a:pt x="507" y="50"/>
                  </a:cubicBezTo>
                  <a:cubicBezTo>
                    <a:pt x="507" y="50"/>
                    <a:pt x="506" y="49"/>
                    <a:pt x="506" y="48"/>
                  </a:cubicBezTo>
                  <a:cubicBezTo>
                    <a:pt x="505" y="46"/>
                    <a:pt x="505" y="44"/>
                    <a:pt x="505" y="40"/>
                  </a:cubicBezTo>
                  <a:cubicBezTo>
                    <a:pt x="505" y="37"/>
                    <a:pt x="505" y="37"/>
                    <a:pt x="505" y="37"/>
                  </a:cubicBezTo>
                  <a:cubicBezTo>
                    <a:pt x="505" y="34"/>
                    <a:pt x="505" y="32"/>
                    <a:pt x="505" y="30"/>
                  </a:cubicBezTo>
                  <a:cubicBezTo>
                    <a:pt x="505" y="29"/>
                    <a:pt x="505" y="28"/>
                    <a:pt x="506" y="28"/>
                  </a:cubicBezTo>
                  <a:cubicBezTo>
                    <a:pt x="506" y="28"/>
                    <a:pt x="507" y="28"/>
                    <a:pt x="508" y="28"/>
                  </a:cubicBezTo>
                  <a:cubicBezTo>
                    <a:pt x="511" y="28"/>
                    <a:pt x="511" y="28"/>
                    <a:pt x="511" y="28"/>
                  </a:cubicBezTo>
                  <a:cubicBezTo>
                    <a:pt x="514" y="28"/>
                    <a:pt x="516" y="28"/>
                    <a:pt x="517" y="28"/>
                  </a:cubicBezTo>
                  <a:cubicBezTo>
                    <a:pt x="518" y="28"/>
                    <a:pt x="518" y="28"/>
                    <a:pt x="519" y="29"/>
                  </a:cubicBezTo>
                  <a:cubicBezTo>
                    <a:pt x="520" y="30"/>
                    <a:pt x="521" y="32"/>
                    <a:pt x="521" y="34"/>
                  </a:cubicBezTo>
                  <a:cubicBezTo>
                    <a:pt x="522" y="35"/>
                    <a:pt x="522" y="36"/>
                    <a:pt x="523" y="36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3"/>
                    <a:pt x="523" y="33"/>
                    <a:pt x="523" y="33"/>
                  </a:cubicBezTo>
                  <a:cubicBezTo>
                    <a:pt x="523" y="31"/>
                    <a:pt x="523" y="29"/>
                    <a:pt x="523" y="27"/>
                  </a:cubicBezTo>
                  <a:cubicBezTo>
                    <a:pt x="523" y="24"/>
                    <a:pt x="523" y="22"/>
                    <a:pt x="523" y="21"/>
                  </a:cubicBezTo>
                  <a:cubicBezTo>
                    <a:pt x="523" y="21"/>
                    <a:pt x="523" y="20"/>
                    <a:pt x="523" y="20"/>
                  </a:cubicBezTo>
                  <a:cubicBezTo>
                    <a:pt x="523" y="19"/>
                    <a:pt x="523" y="18"/>
                    <a:pt x="523" y="18"/>
                  </a:cubicBezTo>
                  <a:cubicBezTo>
                    <a:pt x="523" y="17"/>
                    <a:pt x="523" y="17"/>
                    <a:pt x="522" y="17"/>
                  </a:cubicBezTo>
                  <a:cubicBezTo>
                    <a:pt x="521" y="17"/>
                    <a:pt x="521" y="17"/>
                    <a:pt x="521" y="18"/>
                  </a:cubicBezTo>
                  <a:cubicBezTo>
                    <a:pt x="520" y="20"/>
                    <a:pt x="520" y="20"/>
                    <a:pt x="520" y="20"/>
                  </a:cubicBezTo>
                  <a:cubicBezTo>
                    <a:pt x="519" y="22"/>
                    <a:pt x="517" y="24"/>
                    <a:pt x="514" y="24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09" y="24"/>
                    <a:pt x="509" y="24"/>
                    <a:pt x="509" y="24"/>
                  </a:cubicBezTo>
                  <a:cubicBezTo>
                    <a:pt x="508" y="24"/>
                    <a:pt x="508" y="24"/>
                    <a:pt x="508" y="24"/>
                  </a:cubicBezTo>
                  <a:cubicBezTo>
                    <a:pt x="506" y="24"/>
                    <a:pt x="506" y="24"/>
                    <a:pt x="505" y="23"/>
                  </a:cubicBezTo>
                  <a:cubicBezTo>
                    <a:pt x="505" y="22"/>
                    <a:pt x="505" y="21"/>
                    <a:pt x="505" y="18"/>
                  </a:cubicBezTo>
                  <a:cubicBezTo>
                    <a:pt x="505" y="10"/>
                    <a:pt x="505" y="10"/>
                    <a:pt x="505" y="10"/>
                  </a:cubicBezTo>
                  <a:cubicBezTo>
                    <a:pt x="505" y="8"/>
                    <a:pt x="505" y="8"/>
                    <a:pt x="505" y="8"/>
                  </a:cubicBezTo>
                  <a:close/>
                  <a:moveTo>
                    <a:pt x="563" y="31"/>
                  </a:moveTo>
                  <a:cubicBezTo>
                    <a:pt x="563" y="30"/>
                    <a:pt x="563" y="29"/>
                    <a:pt x="563" y="29"/>
                  </a:cubicBezTo>
                  <a:cubicBezTo>
                    <a:pt x="565" y="29"/>
                    <a:pt x="565" y="29"/>
                    <a:pt x="565" y="29"/>
                  </a:cubicBezTo>
                  <a:cubicBezTo>
                    <a:pt x="567" y="29"/>
                    <a:pt x="567" y="29"/>
                    <a:pt x="567" y="29"/>
                  </a:cubicBezTo>
                  <a:cubicBezTo>
                    <a:pt x="569" y="29"/>
                    <a:pt x="571" y="29"/>
                    <a:pt x="572" y="30"/>
                  </a:cubicBezTo>
                  <a:cubicBezTo>
                    <a:pt x="573" y="31"/>
                    <a:pt x="574" y="33"/>
                    <a:pt x="575" y="36"/>
                  </a:cubicBezTo>
                  <a:cubicBezTo>
                    <a:pt x="579" y="43"/>
                    <a:pt x="582" y="48"/>
                    <a:pt x="584" y="50"/>
                  </a:cubicBezTo>
                  <a:cubicBezTo>
                    <a:pt x="586" y="53"/>
                    <a:pt x="589" y="54"/>
                    <a:pt x="591" y="54"/>
                  </a:cubicBezTo>
                  <a:cubicBezTo>
                    <a:pt x="593" y="54"/>
                    <a:pt x="595" y="54"/>
                    <a:pt x="597" y="53"/>
                  </a:cubicBezTo>
                  <a:cubicBezTo>
                    <a:pt x="599" y="52"/>
                    <a:pt x="600" y="51"/>
                    <a:pt x="600" y="50"/>
                  </a:cubicBezTo>
                  <a:cubicBezTo>
                    <a:pt x="600" y="50"/>
                    <a:pt x="600" y="49"/>
                    <a:pt x="599" y="49"/>
                  </a:cubicBezTo>
                  <a:cubicBezTo>
                    <a:pt x="599" y="49"/>
                    <a:pt x="599" y="49"/>
                    <a:pt x="599" y="50"/>
                  </a:cubicBezTo>
                  <a:cubicBezTo>
                    <a:pt x="598" y="50"/>
                    <a:pt x="597" y="50"/>
                    <a:pt x="597" y="50"/>
                  </a:cubicBezTo>
                  <a:cubicBezTo>
                    <a:pt x="595" y="50"/>
                    <a:pt x="594" y="49"/>
                    <a:pt x="593" y="48"/>
                  </a:cubicBezTo>
                  <a:cubicBezTo>
                    <a:pt x="592" y="47"/>
                    <a:pt x="591" y="46"/>
                    <a:pt x="589" y="43"/>
                  </a:cubicBezTo>
                  <a:cubicBezTo>
                    <a:pt x="585" y="36"/>
                    <a:pt x="585" y="36"/>
                    <a:pt x="585" y="36"/>
                  </a:cubicBezTo>
                  <a:cubicBezTo>
                    <a:pt x="582" y="30"/>
                    <a:pt x="582" y="30"/>
                    <a:pt x="582" y="30"/>
                  </a:cubicBezTo>
                  <a:cubicBezTo>
                    <a:pt x="581" y="29"/>
                    <a:pt x="581" y="29"/>
                    <a:pt x="581" y="28"/>
                  </a:cubicBezTo>
                  <a:cubicBezTo>
                    <a:pt x="581" y="28"/>
                    <a:pt x="581" y="28"/>
                    <a:pt x="581" y="27"/>
                  </a:cubicBezTo>
                  <a:cubicBezTo>
                    <a:pt x="580" y="27"/>
                    <a:pt x="581" y="27"/>
                    <a:pt x="581" y="27"/>
                  </a:cubicBezTo>
                  <a:cubicBezTo>
                    <a:pt x="584" y="25"/>
                    <a:pt x="586" y="24"/>
                    <a:pt x="587" y="22"/>
                  </a:cubicBezTo>
                  <a:cubicBezTo>
                    <a:pt x="589" y="20"/>
                    <a:pt x="589" y="17"/>
                    <a:pt x="589" y="15"/>
                  </a:cubicBezTo>
                  <a:cubicBezTo>
                    <a:pt x="589" y="11"/>
                    <a:pt x="588" y="7"/>
                    <a:pt x="584" y="5"/>
                  </a:cubicBezTo>
                  <a:cubicBezTo>
                    <a:pt x="581" y="2"/>
                    <a:pt x="577" y="1"/>
                    <a:pt x="572" y="1"/>
                  </a:cubicBezTo>
                  <a:cubicBezTo>
                    <a:pt x="571" y="1"/>
                    <a:pt x="568" y="1"/>
                    <a:pt x="563" y="1"/>
                  </a:cubicBezTo>
                  <a:cubicBezTo>
                    <a:pt x="559" y="1"/>
                    <a:pt x="556" y="2"/>
                    <a:pt x="554" y="2"/>
                  </a:cubicBezTo>
                  <a:cubicBezTo>
                    <a:pt x="551" y="2"/>
                    <a:pt x="549" y="1"/>
                    <a:pt x="547" y="1"/>
                  </a:cubicBezTo>
                  <a:cubicBezTo>
                    <a:pt x="546" y="1"/>
                    <a:pt x="546" y="1"/>
                    <a:pt x="546" y="1"/>
                  </a:cubicBezTo>
                  <a:cubicBezTo>
                    <a:pt x="545" y="1"/>
                    <a:pt x="545" y="1"/>
                    <a:pt x="545" y="2"/>
                  </a:cubicBezTo>
                  <a:cubicBezTo>
                    <a:pt x="545" y="3"/>
                    <a:pt x="545" y="3"/>
                    <a:pt x="546" y="4"/>
                  </a:cubicBezTo>
                  <a:cubicBezTo>
                    <a:pt x="549" y="4"/>
                    <a:pt x="551" y="5"/>
                    <a:pt x="552" y="7"/>
                  </a:cubicBezTo>
                  <a:cubicBezTo>
                    <a:pt x="553" y="8"/>
                    <a:pt x="554" y="10"/>
                    <a:pt x="554" y="13"/>
                  </a:cubicBezTo>
                  <a:cubicBezTo>
                    <a:pt x="554" y="41"/>
                    <a:pt x="554" y="41"/>
                    <a:pt x="554" y="41"/>
                  </a:cubicBezTo>
                  <a:cubicBezTo>
                    <a:pt x="554" y="43"/>
                    <a:pt x="554" y="43"/>
                    <a:pt x="554" y="43"/>
                  </a:cubicBezTo>
                  <a:cubicBezTo>
                    <a:pt x="554" y="46"/>
                    <a:pt x="554" y="46"/>
                    <a:pt x="554" y="46"/>
                  </a:cubicBezTo>
                  <a:cubicBezTo>
                    <a:pt x="554" y="48"/>
                    <a:pt x="553" y="49"/>
                    <a:pt x="553" y="50"/>
                  </a:cubicBezTo>
                  <a:cubicBezTo>
                    <a:pt x="552" y="51"/>
                    <a:pt x="551" y="52"/>
                    <a:pt x="549" y="53"/>
                  </a:cubicBezTo>
                  <a:cubicBezTo>
                    <a:pt x="548" y="53"/>
                    <a:pt x="548" y="53"/>
                    <a:pt x="548" y="54"/>
                  </a:cubicBezTo>
                  <a:cubicBezTo>
                    <a:pt x="548" y="54"/>
                    <a:pt x="549" y="55"/>
                    <a:pt x="550" y="55"/>
                  </a:cubicBezTo>
                  <a:cubicBezTo>
                    <a:pt x="550" y="55"/>
                    <a:pt x="550" y="55"/>
                    <a:pt x="551" y="55"/>
                  </a:cubicBezTo>
                  <a:cubicBezTo>
                    <a:pt x="554" y="54"/>
                    <a:pt x="554" y="54"/>
                    <a:pt x="554" y="54"/>
                  </a:cubicBezTo>
                  <a:cubicBezTo>
                    <a:pt x="557" y="54"/>
                    <a:pt x="557" y="54"/>
                    <a:pt x="557" y="54"/>
                  </a:cubicBezTo>
                  <a:cubicBezTo>
                    <a:pt x="558" y="54"/>
                    <a:pt x="560" y="54"/>
                    <a:pt x="562" y="54"/>
                  </a:cubicBezTo>
                  <a:cubicBezTo>
                    <a:pt x="564" y="54"/>
                    <a:pt x="566" y="54"/>
                    <a:pt x="568" y="54"/>
                  </a:cubicBezTo>
                  <a:cubicBezTo>
                    <a:pt x="569" y="54"/>
                    <a:pt x="569" y="54"/>
                    <a:pt x="570" y="54"/>
                  </a:cubicBezTo>
                  <a:cubicBezTo>
                    <a:pt x="570" y="54"/>
                    <a:pt x="571" y="54"/>
                    <a:pt x="571" y="53"/>
                  </a:cubicBezTo>
                  <a:cubicBezTo>
                    <a:pt x="571" y="53"/>
                    <a:pt x="570" y="52"/>
                    <a:pt x="569" y="52"/>
                  </a:cubicBezTo>
                  <a:cubicBezTo>
                    <a:pt x="567" y="52"/>
                    <a:pt x="565" y="51"/>
                    <a:pt x="564" y="49"/>
                  </a:cubicBezTo>
                  <a:cubicBezTo>
                    <a:pt x="563" y="47"/>
                    <a:pt x="563" y="44"/>
                    <a:pt x="563" y="39"/>
                  </a:cubicBezTo>
                  <a:cubicBezTo>
                    <a:pt x="563" y="31"/>
                    <a:pt x="563" y="31"/>
                    <a:pt x="563" y="31"/>
                  </a:cubicBezTo>
                  <a:close/>
                  <a:moveTo>
                    <a:pt x="564" y="5"/>
                  </a:moveTo>
                  <a:cubicBezTo>
                    <a:pt x="564" y="4"/>
                    <a:pt x="565" y="3"/>
                    <a:pt x="567" y="3"/>
                  </a:cubicBezTo>
                  <a:cubicBezTo>
                    <a:pt x="571" y="3"/>
                    <a:pt x="574" y="5"/>
                    <a:pt x="577" y="7"/>
                  </a:cubicBezTo>
                  <a:cubicBezTo>
                    <a:pt x="579" y="10"/>
                    <a:pt x="581" y="13"/>
                    <a:pt x="581" y="17"/>
                  </a:cubicBezTo>
                  <a:cubicBezTo>
                    <a:pt x="581" y="20"/>
                    <a:pt x="580" y="22"/>
                    <a:pt x="578" y="24"/>
                  </a:cubicBezTo>
                  <a:cubicBezTo>
                    <a:pt x="577" y="25"/>
                    <a:pt x="576" y="26"/>
                    <a:pt x="575" y="26"/>
                  </a:cubicBezTo>
                  <a:cubicBezTo>
                    <a:pt x="574" y="26"/>
                    <a:pt x="571" y="26"/>
                    <a:pt x="566" y="26"/>
                  </a:cubicBezTo>
                  <a:cubicBezTo>
                    <a:pt x="565" y="26"/>
                    <a:pt x="564" y="26"/>
                    <a:pt x="563" y="25"/>
                  </a:cubicBezTo>
                  <a:cubicBezTo>
                    <a:pt x="563" y="25"/>
                    <a:pt x="563" y="24"/>
                    <a:pt x="563" y="22"/>
                  </a:cubicBezTo>
                  <a:cubicBezTo>
                    <a:pt x="563" y="9"/>
                    <a:pt x="563" y="9"/>
                    <a:pt x="563" y="9"/>
                  </a:cubicBezTo>
                  <a:cubicBezTo>
                    <a:pt x="563" y="7"/>
                    <a:pt x="563" y="5"/>
                    <a:pt x="564" y="5"/>
                  </a:cubicBezTo>
                  <a:close/>
                  <a:moveTo>
                    <a:pt x="618" y="4"/>
                  </a:moveTo>
                  <a:cubicBezTo>
                    <a:pt x="616" y="7"/>
                    <a:pt x="614" y="11"/>
                    <a:pt x="614" y="15"/>
                  </a:cubicBezTo>
                  <a:cubicBezTo>
                    <a:pt x="614" y="19"/>
                    <a:pt x="615" y="22"/>
                    <a:pt x="617" y="24"/>
                  </a:cubicBezTo>
                  <a:cubicBezTo>
                    <a:pt x="619" y="26"/>
                    <a:pt x="623" y="29"/>
                    <a:pt x="629" y="31"/>
                  </a:cubicBezTo>
                  <a:cubicBezTo>
                    <a:pt x="634" y="34"/>
                    <a:pt x="634" y="34"/>
                    <a:pt x="634" y="34"/>
                  </a:cubicBezTo>
                  <a:cubicBezTo>
                    <a:pt x="637" y="35"/>
                    <a:pt x="639" y="36"/>
                    <a:pt x="640" y="37"/>
                  </a:cubicBezTo>
                  <a:cubicBezTo>
                    <a:pt x="641" y="39"/>
                    <a:pt x="642" y="40"/>
                    <a:pt x="642" y="42"/>
                  </a:cubicBezTo>
                  <a:cubicBezTo>
                    <a:pt x="642" y="45"/>
                    <a:pt x="641" y="47"/>
                    <a:pt x="639" y="49"/>
                  </a:cubicBezTo>
                  <a:cubicBezTo>
                    <a:pt x="637" y="51"/>
                    <a:pt x="634" y="52"/>
                    <a:pt x="632" y="52"/>
                  </a:cubicBezTo>
                  <a:cubicBezTo>
                    <a:pt x="628" y="52"/>
                    <a:pt x="625" y="51"/>
                    <a:pt x="622" y="48"/>
                  </a:cubicBezTo>
                  <a:cubicBezTo>
                    <a:pt x="619" y="45"/>
                    <a:pt x="616" y="41"/>
                    <a:pt x="615" y="37"/>
                  </a:cubicBezTo>
                  <a:cubicBezTo>
                    <a:pt x="615" y="36"/>
                    <a:pt x="615" y="36"/>
                    <a:pt x="614" y="36"/>
                  </a:cubicBezTo>
                  <a:cubicBezTo>
                    <a:pt x="614" y="36"/>
                    <a:pt x="613" y="36"/>
                    <a:pt x="613" y="37"/>
                  </a:cubicBezTo>
                  <a:cubicBezTo>
                    <a:pt x="613" y="38"/>
                    <a:pt x="614" y="41"/>
                    <a:pt x="615" y="44"/>
                  </a:cubicBezTo>
                  <a:cubicBezTo>
                    <a:pt x="615" y="47"/>
                    <a:pt x="616" y="48"/>
                    <a:pt x="616" y="50"/>
                  </a:cubicBezTo>
                  <a:cubicBezTo>
                    <a:pt x="616" y="51"/>
                    <a:pt x="616" y="51"/>
                    <a:pt x="616" y="52"/>
                  </a:cubicBezTo>
                  <a:cubicBezTo>
                    <a:pt x="616" y="52"/>
                    <a:pt x="617" y="52"/>
                    <a:pt x="618" y="52"/>
                  </a:cubicBezTo>
                  <a:cubicBezTo>
                    <a:pt x="619" y="52"/>
                    <a:pt x="621" y="53"/>
                    <a:pt x="622" y="53"/>
                  </a:cubicBezTo>
                  <a:cubicBezTo>
                    <a:pt x="626" y="55"/>
                    <a:pt x="629" y="55"/>
                    <a:pt x="631" y="55"/>
                  </a:cubicBezTo>
                  <a:cubicBezTo>
                    <a:pt x="635" y="55"/>
                    <a:pt x="639" y="54"/>
                    <a:pt x="642" y="50"/>
                  </a:cubicBezTo>
                  <a:cubicBezTo>
                    <a:pt x="646" y="47"/>
                    <a:pt x="647" y="43"/>
                    <a:pt x="647" y="38"/>
                  </a:cubicBezTo>
                  <a:cubicBezTo>
                    <a:pt x="647" y="34"/>
                    <a:pt x="646" y="31"/>
                    <a:pt x="644" y="28"/>
                  </a:cubicBezTo>
                  <a:cubicBezTo>
                    <a:pt x="642" y="25"/>
                    <a:pt x="638" y="23"/>
                    <a:pt x="631" y="21"/>
                  </a:cubicBezTo>
                  <a:cubicBezTo>
                    <a:pt x="626" y="18"/>
                    <a:pt x="623" y="17"/>
                    <a:pt x="622" y="16"/>
                  </a:cubicBezTo>
                  <a:cubicBezTo>
                    <a:pt x="621" y="15"/>
                    <a:pt x="620" y="13"/>
                    <a:pt x="620" y="11"/>
                  </a:cubicBezTo>
                  <a:cubicBezTo>
                    <a:pt x="620" y="9"/>
                    <a:pt x="621" y="7"/>
                    <a:pt x="623" y="5"/>
                  </a:cubicBezTo>
                  <a:cubicBezTo>
                    <a:pt x="624" y="4"/>
                    <a:pt x="626" y="3"/>
                    <a:pt x="629" y="3"/>
                  </a:cubicBezTo>
                  <a:cubicBezTo>
                    <a:pt x="632" y="3"/>
                    <a:pt x="635" y="4"/>
                    <a:pt x="638" y="7"/>
                  </a:cubicBezTo>
                  <a:cubicBezTo>
                    <a:pt x="641" y="9"/>
                    <a:pt x="643" y="13"/>
                    <a:pt x="644" y="16"/>
                  </a:cubicBezTo>
                  <a:cubicBezTo>
                    <a:pt x="644" y="17"/>
                    <a:pt x="645" y="18"/>
                    <a:pt x="645" y="18"/>
                  </a:cubicBezTo>
                  <a:cubicBezTo>
                    <a:pt x="646" y="18"/>
                    <a:pt x="646" y="17"/>
                    <a:pt x="646" y="16"/>
                  </a:cubicBezTo>
                  <a:cubicBezTo>
                    <a:pt x="646" y="16"/>
                    <a:pt x="646" y="16"/>
                    <a:pt x="646" y="15"/>
                  </a:cubicBezTo>
                  <a:cubicBezTo>
                    <a:pt x="646" y="12"/>
                    <a:pt x="646" y="12"/>
                    <a:pt x="646" y="12"/>
                  </a:cubicBezTo>
                  <a:cubicBezTo>
                    <a:pt x="645" y="8"/>
                    <a:pt x="645" y="8"/>
                    <a:pt x="645" y="8"/>
                  </a:cubicBezTo>
                  <a:cubicBezTo>
                    <a:pt x="645" y="7"/>
                    <a:pt x="645" y="7"/>
                    <a:pt x="645" y="6"/>
                  </a:cubicBezTo>
                  <a:cubicBezTo>
                    <a:pt x="645" y="3"/>
                    <a:pt x="645" y="3"/>
                    <a:pt x="645" y="3"/>
                  </a:cubicBezTo>
                  <a:cubicBezTo>
                    <a:pt x="645" y="2"/>
                    <a:pt x="645" y="2"/>
                    <a:pt x="644" y="2"/>
                  </a:cubicBezTo>
                  <a:cubicBezTo>
                    <a:pt x="644" y="2"/>
                    <a:pt x="644" y="2"/>
                    <a:pt x="644" y="2"/>
                  </a:cubicBezTo>
                  <a:cubicBezTo>
                    <a:pt x="642" y="3"/>
                    <a:pt x="642" y="3"/>
                    <a:pt x="642" y="3"/>
                  </a:cubicBezTo>
                  <a:cubicBezTo>
                    <a:pt x="642" y="3"/>
                    <a:pt x="641" y="3"/>
                    <a:pt x="641" y="3"/>
                  </a:cubicBezTo>
                  <a:cubicBezTo>
                    <a:pt x="641" y="3"/>
                    <a:pt x="640" y="3"/>
                    <a:pt x="639" y="3"/>
                  </a:cubicBezTo>
                  <a:cubicBezTo>
                    <a:pt x="636" y="1"/>
                    <a:pt x="636" y="1"/>
                    <a:pt x="636" y="1"/>
                  </a:cubicBezTo>
                  <a:cubicBezTo>
                    <a:pt x="634" y="1"/>
                    <a:pt x="631" y="0"/>
                    <a:pt x="629" y="0"/>
                  </a:cubicBezTo>
                  <a:cubicBezTo>
                    <a:pt x="625" y="0"/>
                    <a:pt x="621" y="1"/>
                    <a:pt x="618" y="4"/>
                  </a:cubicBezTo>
                  <a:close/>
                  <a:moveTo>
                    <a:pt x="680" y="9"/>
                  </a:moveTo>
                  <a:cubicBezTo>
                    <a:pt x="680" y="7"/>
                    <a:pt x="680" y="5"/>
                    <a:pt x="680" y="5"/>
                  </a:cubicBezTo>
                  <a:cubicBezTo>
                    <a:pt x="681" y="4"/>
                    <a:pt x="682" y="3"/>
                    <a:pt x="684" y="3"/>
                  </a:cubicBezTo>
                  <a:cubicBezTo>
                    <a:pt x="684" y="3"/>
                    <a:pt x="685" y="3"/>
                    <a:pt x="685" y="3"/>
                  </a:cubicBezTo>
                  <a:cubicBezTo>
                    <a:pt x="685" y="3"/>
                    <a:pt x="685" y="2"/>
                    <a:pt x="685" y="2"/>
                  </a:cubicBezTo>
                  <a:cubicBezTo>
                    <a:pt x="685" y="1"/>
                    <a:pt x="685" y="1"/>
                    <a:pt x="684" y="1"/>
                  </a:cubicBezTo>
                  <a:cubicBezTo>
                    <a:pt x="682" y="1"/>
                    <a:pt x="680" y="1"/>
                    <a:pt x="678" y="1"/>
                  </a:cubicBezTo>
                  <a:cubicBezTo>
                    <a:pt x="675" y="1"/>
                    <a:pt x="675" y="1"/>
                    <a:pt x="675" y="1"/>
                  </a:cubicBezTo>
                  <a:cubicBezTo>
                    <a:pt x="673" y="1"/>
                    <a:pt x="671" y="2"/>
                    <a:pt x="669" y="2"/>
                  </a:cubicBezTo>
                  <a:cubicBezTo>
                    <a:pt x="667" y="2"/>
                    <a:pt x="666" y="1"/>
                    <a:pt x="665" y="1"/>
                  </a:cubicBezTo>
                  <a:cubicBezTo>
                    <a:pt x="664" y="1"/>
                    <a:pt x="663" y="1"/>
                    <a:pt x="663" y="1"/>
                  </a:cubicBezTo>
                  <a:cubicBezTo>
                    <a:pt x="662" y="1"/>
                    <a:pt x="662" y="1"/>
                    <a:pt x="662" y="2"/>
                  </a:cubicBezTo>
                  <a:cubicBezTo>
                    <a:pt x="662" y="2"/>
                    <a:pt x="662" y="3"/>
                    <a:pt x="662" y="3"/>
                  </a:cubicBezTo>
                  <a:cubicBezTo>
                    <a:pt x="663" y="3"/>
                    <a:pt x="663" y="3"/>
                    <a:pt x="665" y="4"/>
                  </a:cubicBezTo>
                  <a:cubicBezTo>
                    <a:pt x="667" y="4"/>
                    <a:pt x="669" y="5"/>
                    <a:pt x="669" y="6"/>
                  </a:cubicBezTo>
                  <a:cubicBezTo>
                    <a:pt x="670" y="7"/>
                    <a:pt x="671" y="8"/>
                    <a:pt x="671" y="11"/>
                  </a:cubicBezTo>
                  <a:cubicBezTo>
                    <a:pt x="671" y="42"/>
                    <a:pt x="671" y="42"/>
                    <a:pt x="671" y="42"/>
                  </a:cubicBezTo>
                  <a:cubicBezTo>
                    <a:pt x="671" y="45"/>
                    <a:pt x="671" y="45"/>
                    <a:pt x="671" y="45"/>
                  </a:cubicBezTo>
                  <a:cubicBezTo>
                    <a:pt x="671" y="47"/>
                    <a:pt x="670" y="49"/>
                    <a:pt x="670" y="50"/>
                  </a:cubicBezTo>
                  <a:cubicBezTo>
                    <a:pt x="669" y="51"/>
                    <a:pt x="668" y="52"/>
                    <a:pt x="666" y="52"/>
                  </a:cubicBezTo>
                  <a:cubicBezTo>
                    <a:pt x="665" y="53"/>
                    <a:pt x="665" y="53"/>
                    <a:pt x="665" y="53"/>
                  </a:cubicBezTo>
                  <a:cubicBezTo>
                    <a:pt x="665" y="54"/>
                    <a:pt x="665" y="54"/>
                    <a:pt x="665" y="54"/>
                  </a:cubicBezTo>
                  <a:cubicBezTo>
                    <a:pt x="665" y="54"/>
                    <a:pt x="665" y="54"/>
                    <a:pt x="666" y="54"/>
                  </a:cubicBezTo>
                  <a:cubicBezTo>
                    <a:pt x="667" y="54"/>
                    <a:pt x="667" y="54"/>
                    <a:pt x="669" y="54"/>
                  </a:cubicBezTo>
                  <a:cubicBezTo>
                    <a:pt x="670" y="54"/>
                    <a:pt x="672" y="54"/>
                    <a:pt x="675" y="54"/>
                  </a:cubicBezTo>
                  <a:cubicBezTo>
                    <a:pt x="677" y="54"/>
                    <a:pt x="680" y="54"/>
                    <a:pt x="683" y="54"/>
                  </a:cubicBezTo>
                  <a:cubicBezTo>
                    <a:pt x="684" y="54"/>
                    <a:pt x="686" y="54"/>
                    <a:pt x="686" y="54"/>
                  </a:cubicBezTo>
                  <a:cubicBezTo>
                    <a:pt x="688" y="54"/>
                    <a:pt x="689" y="54"/>
                    <a:pt x="689" y="53"/>
                  </a:cubicBezTo>
                  <a:cubicBezTo>
                    <a:pt x="689" y="53"/>
                    <a:pt x="688" y="52"/>
                    <a:pt x="687" y="52"/>
                  </a:cubicBezTo>
                  <a:cubicBezTo>
                    <a:pt x="685" y="52"/>
                    <a:pt x="683" y="52"/>
                    <a:pt x="682" y="51"/>
                  </a:cubicBezTo>
                  <a:cubicBezTo>
                    <a:pt x="681" y="49"/>
                    <a:pt x="680" y="48"/>
                    <a:pt x="680" y="46"/>
                  </a:cubicBezTo>
                  <a:cubicBezTo>
                    <a:pt x="680" y="42"/>
                    <a:pt x="680" y="42"/>
                    <a:pt x="680" y="42"/>
                  </a:cubicBezTo>
                  <a:cubicBezTo>
                    <a:pt x="680" y="9"/>
                    <a:pt x="680" y="9"/>
                    <a:pt x="680" y="9"/>
                  </a:cubicBezTo>
                  <a:close/>
                  <a:moveTo>
                    <a:pt x="732" y="6"/>
                  </a:moveTo>
                  <a:cubicBezTo>
                    <a:pt x="733" y="5"/>
                    <a:pt x="735" y="5"/>
                    <a:pt x="739" y="5"/>
                  </a:cubicBezTo>
                  <a:cubicBezTo>
                    <a:pt x="742" y="5"/>
                    <a:pt x="744" y="5"/>
                    <a:pt x="746" y="7"/>
                  </a:cubicBezTo>
                  <a:cubicBezTo>
                    <a:pt x="748" y="8"/>
                    <a:pt x="749" y="9"/>
                    <a:pt x="749" y="12"/>
                  </a:cubicBezTo>
                  <a:cubicBezTo>
                    <a:pt x="749" y="13"/>
                    <a:pt x="750" y="13"/>
                    <a:pt x="750" y="13"/>
                  </a:cubicBezTo>
                  <a:cubicBezTo>
                    <a:pt x="751" y="13"/>
                    <a:pt x="751" y="13"/>
                    <a:pt x="751" y="12"/>
                  </a:cubicBezTo>
                  <a:cubicBezTo>
                    <a:pt x="751" y="11"/>
                    <a:pt x="751" y="10"/>
                    <a:pt x="751" y="9"/>
                  </a:cubicBezTo>
                  <a:cubicBezTo>
                    <a:pt x="751" y="7"/>
                    <a:pt x="751" y="6"/>
                    <a:pt x="751" y="6"/>
                  </a:cubicBezTo>
                  <a:cubicBezTo>
                    <a:pt x="751" y="3"/>
                    <a:pt x="751" y="3"/>
                    <a:pt x="751" y="3"/>
                  </a:cubicBezTo>
                  <a:cubicBezTo>
                    <a:pt x="750" y="2"/>
                    <a:pt x="750" y="1"/>
                    <a:pt x="748" y="1"/>
                  </a:cubicBezTo>
                  <a:cubicBezTo>
                    <a:pt x="748" y="1"/>
                    <a:pt x="747" y="1"/>
                    <a:pt x="746" y="1"/>
                  </a:cubicBezTo>
                  <a:cubicBezTo>
                    <a:pt x="739" y="1"/>
                    <a:pt x="732" y="2"/>
                    <a:pt x="726" y="2"/>
                  </a:cubicBezTo>
                  <a:cubicBezTo>
                    <a:pt x="717" y="1"/>
                    <a:pt x="717" y="1"/>
                    <a:pt x="717" y="1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7" y="1"/>
                    <a:pt x="706" y="1"/>
                    <a:pt x="705" y="1"/>
                  </a:cubicBezTo>
                  <a:cubicBezTo>
                    <a:pt x="704" y="1"/>
                    <a:pt x="704" y="1"/>
                    <a:pt x="703" y="1"/>
                  </a:cubicBezTo>
                  <a:cubicBezTo>
                    <a:pt x="702" y="1"/>
                    <a:pt x="702" y="2"/>
                    <a:pt x="702" y="3"/>
                  </a:cubicBezTo>
                  <a:cubicBezTo>
                    <a:pt x="701" y="5"/>
                    <a:pt x="701" y="5"/>
                    <a:pt x="701" y="5"/>
                  </a:cubicBezTo>
                  <a:cubicBezTo>
                    <a:pt x="701" y="8"/>
                    <a:pt x="701" y="8"/>
                    <a:pt x="701" y="8"/>
                  </a:cubicBezTo>
                  <a:cubicBezTo>
                    <a:pt x="701" y="12"/>
                    <a:pt x="701" y="12"/>
                    <a:pt x="701" y="12"/>
                  </a:cubicBezTo>
                  <a:cubicBezTo>
                    <a:pt x="700" y="13"/>
                    <a:pt x="700" y="14"/>
                    <a:pt x="700" y="15"/>
                  </a:cubicBezTo>
                  <a:cubicBezTo>
                    <a:pt x="700" y="16"/>
                    <a:pt x="701" y="16"/>
                    <a:pt x="701" y="16"/>
                  </a:cubicBezTo>
                  <a:cubicBezTo>
                    <a:pt x="702" y="16"/>
                    <a:pt x="702" y="16"/>
                    <a:pt x="703" y="14"/>
                  </a:cubicBezTo>
                  <a:cubicBezTo>
                    <a:pt x="703" y="13"/>
                    <a:pt x="703" y="13"/>
                    <a:pt x="703" y="13"/>
                  </a:cubicBezTo>
                  <a:cubicBezTo>
                    <a:pt x="704" y="11"/>
                    <a:pt x="704" y="9"/>
                    <a:pt x="705" y="8"/>
                  </a:cubicBezTo>
                  <a:cubicBezTo>
                    <a:pt x="705" y="7"/>
                    <a:pt x="706" y="7"/>
                    <a:pt x="708" y="6"/>
                  </a:cubicBezTo>
                  <a:cubicBezTo>
                    <a:pt x="710" y="5"/>
                    <a:pt x="713" y="5"/>
                    <a:pt x="718" y="5"/>
                  </a:cubicBezTo>
                  <a:cubicBezTo>
                    <a:pt x="720" y="5"/>
                    <a:pt x="722" y="6"/>
                    <a:pt x="722" y="8"/>
                  </a:cubicBezTo>
                  <a:cubicBezTo>
                    <a:pt x="722" y="43"/>
                    <a:pt x="722" y="43"/>
                    <a:pt x="722" y="43"/>
                  </a:cubicBezTo>
                  <a:cubicBezTo>
                    <a:pt x="722" y="44"/>
                    <a:pt x="722" y="44"/>
                    <a:pt x="722" y="44"/>
                  </a:cubicBezTo>
                  <a:cubicBezTo>
                    <a:pt x="722" y="47"/>
                    <a:pt x="721" y="49"/>
                    <a:pt x="720" y="50"/>
                  </a:cubicBezTo>
                  <a:cubicBezTo>
                    <a:pt x="719" y="51"/>
                    <a:pt x="717" y="52"/>
                    <a:pt x="715" y="52"/>
                  </a:cubicBezTo>
                  <a:cubicBezTo>
                    <a:pt x="714" y="52"/>
                    <a:pt x="714" y="52"/>
                    <a:pt x="714" y="52"/>
                  </a:cubicBezTo>
                  <a:cubicBezTo>
                    <a:pt x="713" y="53"/>
                    <a:pt x="713" y="53"/>
                    <a:pt x="713" y="54"/>
                  </a:cubicBezTo>
                  <a:cubicBezTo>
                    <a:pt x="713" y="54"/>
                    <a:pt x="714" y="55"/>
                    <a:pt x="714" y="55"/>
                  </a:cubicBezTo>
                  <a:cubicBezTo>
                    <a:pt x="715" y="55"/>
                    <a:pt x="715" y="55"/>
                    <a:pt x="716" y="54"/>
                  </a:cubicBezTo>
                  <a:cubicBezTo>
                    <a:pt x="725" y="54"/>
                    <a:pt x="725" y="54"/>
                    <a:pt x="725" y="54"/>
                  </a:cubicBezTo>
                  <a:cubicBezTo>
                    <a:pt x="726" y="54"/>
                    <a:pt x="727" y="54"/>
                    <a:pt x="729" y="54"/>
                  </a:cubicBezTo>
                  <a:cubicBezTo>
                    <a:pt x="730" y="54"/>
                    <a:pt x="730" y="54"/>
                    <a:pt x="731" y="54"/>
                  </a:cubicBezTo>
                  <a:cubicBezTo>
                    <a:pt x="735" y="54"/>
                    <a:pt x="735" y="54"/>
                    <a:pt x="735" y="54"/>
                  </a:cubicBezTo>
                  <a:cubicBezTo>
                    <a:pt x="738" y="54"/>
                    <a:pt x="738" y="54"/>
                    <a:pt x="738" y="54"/>
                  </a:cubicBezTo>
                  <a:cubicBezTo>
                    <a:pt x="739" y="54"/>
                    <a:pt x="739" y="54"/>
                    <a:pt x="739" y="54"/>
                  </a:cubicBezTo>
                  <a:cubicBezTo>
                    <a:pt x="740" y="54"/>
                    <a:pt x="740" y="54"/>
                    <a:pt x="740" y="53"/>
                  </a:cubicBezTo>
                  <a:cubicBezTo>
                    <a:pt x="740" y="53"/>
                    <a:pt x="740" y="52"/>
                    <a:pt x="739" y="52"/>
                  </a:cubicBezTo>
                  <a:cubicBezTo>
                    <a:pt x="736" y="52"/>
                    <a:pt x="734" y="51"/>
                    <a:pt x="732" y="49"/>
                  </a:cubicBezTo>
                  <a:cubicBezTo>
                    <a:pt x="731" y="47"/>
                    <a:pt x="730" y="44"/>
                    <a:pt x="730" y="40"/>
                  </a:cubicBezTo>
                  <a:cubicBezTo>
                    <a:pt x="730" y="10"/>
                    <a:pt x="730" y="10"/>
                    <a:pt x="730" y="10"/>
                  </a:cubicBezTo>
                  <a:cubicBezTo>
                    <a:pt x="730" y="8"/>
                    <a:pt x="731" y="6"/>
                    <a:pt x="732" y="6"/>
                  </a:cubicBezTo>
                  <a:close/>
                  <a:moveTo>
                    <a:pt x="795" y="31"/>
                  </a:moveTo>
                  <a:cubicBezTo>
                    <a:pt x="795" y="30"/>
                    <a:pt x="795" y="30"/>
                    <a:pt x="796" y="29"/>
                  </a:cubicBezTo>
                  <a:cubicBezTo>
                    <a:pt x="799" y="24"/>
                    <a:pt x="802" y="19"/>
                    <a:pt x="805" y="13"/>
                  </a:cubicBezTo>
                  <a:cubicBezTo>
                    <a:pt x="807" y="9"/>
                    <a:pt x="808" y="7"/>
                    <a:pt x="809" y="6"/>
                  </a:cubicBezTo>
                  <a:cubicBezTo>
                    <a:pt x="811" y="4"/>
                    <a:pt x="812" y="3"/>
                    <a:pt x="814" y="3"/>
                  </a:cubicBezTo>
                  <a:cubicBezTo>
                    <a:pt x="815" y="3"/>
                    <a:pt x="815" y="2"/>
                    <a:pt x="815" y="2"/>
                  </a:cubicBezTo>
                  <a:cubicBezTo>
                    <a:pt x="815" y="1"/>
                    <a:pt x="815" y="1"/>
                    <a:pt x="814" y="1"/>
                  </a:cubicBezTo>
                  <a:cubicBezTo>
                    <a:pt x="813" y="1"/>
                    <a:pt x="812" y="1"/>
                    <a:pt x="811" y="1"/>
                  </a:cubicBezTo>
                  <a:cubicBezTo>
                    <a:pt x="808" y="1"/>
                    <a:pt x="808" y="1"/>
                    <a:pt x="808" y="1"/>
                  </a:cubicBezTo>
                  <a:cubicBezTo>
                    <a:pt x="807" y="1"/>
                    <a:pt x="806" y="1"/>
                    <a:pt x="805" y="1"/>
                  </a:cubicBezTo>
                  <a:cubicBezTo>
                    <a:pt x="804" y="1"/>
                    <a:pt x="802" y="1"/>
                    <a:pt x="801" y="1"/>
                  </a:cubicBezTo>
                  <a:cubicBezTo>
                    <a:pt x="799" y="1"/>
                    <a:pt x="799" y="1"/>
                    <a:pt x="799" y="1"/>
                  </a:cubicBezTo>
                  <a:cubicBezTo>
                    <a:pt x="798" y="1"/>
                    <a:pt x="798" y="1"/>
                    <a:pt x="797" y="1"/>
                  </a:cubicBezTo>
                  <a:cubicBezTo>
                    <a:pt x="796" y="1"/>
                    <a:pt x="796" y="1"/>
                    <a:pt x="796" y="2"/>
                  </a:cubicBezTo>
                  <a:cubicBezTo>
                    <a:pt x="796" y="2"/>
                    <a:pt x="796" y="3"/>
                    <a:pt x="797" y="3"/>
                  </a:cubicBezTo>
                  <a:cubicBezTo>
                    <a:pt x="799" y="3"/>
                    <a:pt x="800" y="3"/>
                    <a:pt x="801" y="4"/>
                  </a:cubicBezTo>
                  <a:cubicBezTo>
                    <a:pt x="803" y="5"/>
                    <a:pt x="803" y="6"/>
                    <a:pt x="803" y="7"/>
                  </a:cubicBezTo>
                  <a:cubicBezTo>
                    <a:pt x="803" y="9"/>
                    <a:pt x="802" y="12"/>
                    <a:pt x="799" y="17"/>
                  </a:cubicBezTo>
                  <a:cubicBezTo>
                    <a:pt x="798" y="20"/>
                    <a:pt x="797" y="21"/>
                    <a:pt x="796" y="22"/>
                  </a:cubicBezTo>
                  <a:cubicBezTo>
                    <a:pt x="795" y="24"/>
                    <a:pt x="794" y="26"/>
                    <a:pt x="793" y="26"/>
                  </a:cubicBezTo>
                  <a:cubicBezTo>
                    <a:pt x="792" y="26"/>
                    <a:pt x="792" y="25"/>
                    <a:pt x="791" y="23"/>
                  </a:cubicBezTo>
                  <a:cubicBezTo>
                    <a:pt x="790" y="22"/>
                    <a:pt x="790" y="21"/>
                    <a:pt x="788" y="19"/>
                  </a:cubicBezTo>
                  <a:cubicBezTo>
                    <a:pt x="785" y="13"/>
                    <a:pt x="785" y="13"/>
                    <a:pt x="785" y="13"/>
                  </a:cubicBezTo>
                  <a:cubicBezTo>
                    <a:pt x="783" y="9"/>
                    <a:pt x="782" y="7"/>
                    <a:pt x="782" y="6"/>
                  </a:cubicBezTo>
                  <a:cubicBezTo>
                    <a:pt x="782" y="4"/>
                    <a:pt x="783" y="3"/>
                    <a:pt x="785" y="3"/>
                  </a:cubicBezTo>
                  <a:cubicBezTo>
                    <a:pt x="786" y="3"/>
                    <a:pt x="787" y="2"/>
                    <a:pt x="787" y="2"/>
                  </a:cubicBezTo>
                  <a:cubicBezTo>
                    <a:pt x="787" y="1"/>
                    <a:pt x="786" y="1"/>
                    <a:pt x="785" y="1"/>
                  </a:cubicBezTo>
                  <a:cubicBezTo>
                    <a:pt x="785" y="1"/>
                    <a:pt x="784" y="1"/>
                    <a:pt x="782" y="1"/>
                  </a:cubicBezTo>
                  <a:cubicBezTo>
                    <a:pt x="780" y="1"/>
                    <a:pt x="778" y="1"/>
                    <a:pt x="776" y="1"/>
                  </a:cubicBezTo>
                  <a:cubicBezTo>
                    <a:pt x="773" y="1"/>
                    <a:pt x="771" y="1"/>
                    <a:pt x="768" y="1"/>
                  </a:cubicBezTo>
                  <a:cubicBezTo>
                    <a:pt x="767" y="1"/>
                    <a:pt x="766" y="1"/>
                    <a:pt x="765" y="1"/>
                  </a:cubicBezTo>
                  <a:cubicBezTo>
                    <a:pt x="764" y="1"/>
                    <a:pt x="764" y="1"/>
                    <a:pt x="764" y="2"/>
                  </a:cubicBezTo>
                  <a:cubicBezTo>
                    <a:pt x="764" y="3"/>
                    <a:pt x="764" y="3"/>
                    <a:pt x="765" y="3"/>
                  </a:cubicBezTo>
                  <a:cubicBezTo>
                    <a:pt x="768" y="3"/>
                    <a:pt x="771" y="6"/>
                    <a:pt x="774" y="10"/>
                  </a:cubicBezTo>
                  <a:cubicBezTo>
                    <a:pt x="779" y="21"/>
                    <a:pt x="779" y="21"/>
                    <a:pt x="779" y="21"/>
                  </a:cubicBezTo>
                  <a:cubicBezTo>
                    <a:pt x="781" y="24"/>
                    <a:pt x="783" y="27"/>
                    <a:pt x="784" y="29"/>
                  </a:cubicBezTo>
                  <a:cubicBezTo>
                    <a:pt x="785" y="31"/>
                    <a:pt x="786" y="33"/>
                    <a:pt x="786" y="35"/>
                  </a:cubicBezTo>
                  <a:cubicBezTo>
                    <a:pt x="786" y="42"/>
                    <a:pt x="786" y="42"/>
                    <a:pt x="786" y="42"/>
                  </a:cubicBezTo>
                  <a:cubicBezTo>
                    <a:pt x="786" y="46"/>
                    <a:pt x="785" y="48"/>
                    <a:pt x="784" y="49"/>
                  </a:cubicBezTo>
                  <a:cubicBezTo>
                    <a:pt x="783" y="51"/>
                    <a:pt x="781" y="52"/>
                    <a:pt x="778" y="52"/>
                  </a:cubicBezTo>
                  <a:cubicBezTo>
                    <a:pt x="777" y="52"/>
                    <a:pt x="777" y="53"/>
                    <a:pt x="777" y="53"/>
                  </a:cubicBezTo>
                  <a:cubicBezTo>
                    <a:pt x="777" y="54"/>
                    <a:pt x="777" y="54"/>
                    <a:pt x="778" y="54"/>
                  </a:cubicBezTo>
                  <a:cubicBezTo>
                    <a:pt x="778" y="54"/>
                    <a:pt x="779" y="54"/>
                    <a:pt x="780" y="54"/>
                  </a:cubicBezTo>
                  <a:cubicBezTo>
                    <a:pt x="782" y="54"/>
                    <a:pt x="785" y="54"/>
                    <a:pt x="790" y="54"/>
                  </a:cubicBezTo>
                  <a:cubicBezTo>
                    <a:pt x="792" y="54"/>
                    <a:pt x="794" y="54"/>
                    <a:pt x="795" y="54"/>
                  </a:cubicBezTo>
                  <a:cubicBezTo>
                    <a:pt x="800" y="54"/>
                    <a:pt x="800" y="54"/>
                    <a:pt x="800" y="54"/>
                  </a:cubicBezTo>
                  <a:cubicBezTo>
                    <a:pt x="801" y="54"/>
                    <a:pt x="801" y="54"/>
                    <a:pt x="802" y="54"/>
                  </a:cubicBezTo>
                  <a:cubicBezTo>
                    <a:pt x="803" y="54"/>
                    <a:pt x="804" y="54"/>
                    <a:pt x="804" y="53"/>
                  </a:cubicBezTo>
                  <a:cubicBezTo>
                    <a:pt x="804" y="53"/>
                    <a:pt x="803" y="52"/>
                    <a:pt x="803" y="52"/>
                  </a:cubicBezTo>
                  <a:cubicBezTo>
                    <a:pt x="798" y="52"/>
                    <a:pt x="795" y="50"/>
                    <a:pt x="795" y="47"/>
                  </a:cubicBezTo>
                  <a:cubicBezTo>
                    <a:pt x="795" y="45"/>
                    <a:pt x="795" y="45"/>
                    <a:pt x="795" y="45"/>
                  </a:cubicBezTo>
                  <a:cubicBezTo>
                    <a:pt x="795" y="33"/>
                    <a:pt x="795" y="33"/>
                    <a:pt x="795" y="33"/>
                  </a:cubicBezTo>
                  <a:cubicBezTo>
                    <a:pt x="795" y="32"/>
                    <a:pt x="795" y="31"/>
                    <a:pt x="795" y="31"/>
                  </a:cubicBezTo>
                  <a:close/>
                  <a:moveTo>
                    <a:pt x="876" y="2"/>
                  </a:moveTo>
                  <a:cubicBezTo>
                    <a:pt x="872" y="4"/>
                    <a:pt x="869" y="6"/>
                    <a:pt x="866" y="9"/>
                  </a:cubicBezTo>
                  <a:cubicBezTo>
                    <a:pt x="864" y="11"/>
                    <a:pt x="863" y="14"/>
                    <a:pt x="861" y="18"/>
                  </a:cubicBezTo>
                  <a:cubicBezTo>
                    <a:pt x="860" y="21"/>
                    <a:pt x="859" y="25"/>
                    <a:pt x="859" y="28"/>
                  </a:cubicBezTo>
                  <a:cubicBezTo>
                    <a:pt x="859" y="36"/>
                    <a:pt x="862" y="43"/>
                    <a:pt x="867" y="48"/>
                  </a:cubicBezTo>
                  <a:cubicBezTo>
                    <a:pt x="872" y="53"/>
                    <a:pt x="879" y="55"/>
                    <a:pt x="887" y="55"/>
                  </a:cubicBezTo>
                  <a:cubicBezTo>
                    <a:pt x="896" y="55"/>
                    <a:pt x="903" y="52"/>
                    <a:pt x="908" y="47"/>
                  </a:cubicBezTo>
                  <a:cubicBezTo>
                    <a:pt x="913" y="41"/>
                    <a:pt x="915" y="34"/>
                    <a:pt x="915" y="26"/>
                  </a:cubicBezTo>
                  <a:cubicBezTo>
                    <a:pt x="915" y="18"/>
                    <a:pt x="913" y="12"/>
                    <a:pt x="908" y="7"/>
                  </a:cubicBezTo>
                  <a:cubicBezTo>
                    <a:pt x="903" y="2"/>
                    <a:pt x="896" y="0"/>
                    <a:pt x="888" y="0"/>
                  </a:cubicBezTo>
                  <a:cubicBezTo>
                    <a:pt x="884" y="0"/>
                    <a:pt x="880" y="1"/>
                    <a:pt x="876" y="2"/>
                  </a:cubicBezTo>
                  <a:close/>
                  <a:moveTo>
                    <a:pt x="898" y="8"/>
                  </a:moveTo>
                  <a:cubicBezTo>
                    <a:pt x="901" y="10"/>
                    <a:pt x="903" y="13"/>
                    <a:pt x="904" y="17"/>
                  </a:cubicBezTo>
                  <a:cubicBezTo>
                    <a:pt x="906" y="21"/>
                    <a:pt x="906" y="25"/>
                    <a:pt x="906" y="29"/>
                  </a:cubicBezTo>
                  <a:cubicBezTo>
                    <a:pt x="906" y="36"/>
                    <a:pt x="905" y="42"/>
                    <a:pt x="902" y="46"/>
                  </a:cubicBezTo>
                  <a:cubicBezTo>
                    <a:pt x="898" y="50"/>
                    <a:pt x="894" y="52"/>
                    <a:pt x="889" y="52"/>
                  </a:cubicBezTo>
                  <a:cubicBezTo>
                    <a:pt x="883" y="52"/>
                    <a:pt x="878" y="50"/>
                    <a:pt x="875" y="45"/>
                  </a:cubicBezTo>
                  <a:cubicBezTo>
                    <a:pt x="871" y="40"/>
                    <a:pt x="869" y="33"/>
                    <a:pt x="869" y="25"/>
                  </a:cubicBezTo>
                  <a:cubicBezTo>
                    <a:pt x="869" y="18"/>
                    <a:pt x="870" y="13"/>
                    <a:pt x="873" y="9"/>
                  </a:cubicBezTo>
                  <a:cubicBezTo>
                    <a:pt x="876" y="5"/>
                    <a:pt x="880" y="3"/>
                    <a:pt x="886" y="3"/>
                  </a:cubicBezTo>
                  <a:cubicBezTo>
                    <a:pt x="890" y="3"/>
                    <a:pt x="895" y="5"/>
                    <a:pt x="898" y="8"/>
                  </a:cubicBezTo>
                  <a:cubicBezTo>
                    <a:pt x="898" y="8"/>
                    <a:pt x="898" y="8"/>
                    <a:pt x="898" y="8"/>
                  </a:cubicBezTo>
                  <a:close/>
                  <a:moveTo>
                    <a:pt x="946" y="8"/>
                  </a:moveTo>
                  <a:cubicBezTo>
                    <a:pt x="946" y="7"/>
                    <a:pt x="946" y="6"/>
                    <a:pt x="947" y="5"/>
                  </a:cubicBezTo>
                  <a:cubicBezTo>
                    <a:pt x="947" y="5"/>
                    <a:pt x="948" y="4"/>
                    <a:pt x="950" y="4"/>
                  </a:cubicBezTo>
                  <a:cubicBezTo>
                    <a:pt x="951" y="4"/>
                    <a:pt x="951" y="4"/>
                    <a:pt x="951" y="4"/>
                  </a:cubicBezTo>
                  <a:cubicBezTo>
                    <a:pt x="957" y="4"/>
                    <a:pt x="957" y="4"/>
                    <a:pt x="957" y="4"/>
                  </a:cubicBezTo>
                  <a:cubicBezTo>
                    <a:pt x="962" y="4"/>
                    <a:pt x="966" y="6"/>
                    <a:pt x="967" y="9"/>
                  </a:cubicBezTo>
                  <a:cubicBezTo>
                    <a:pt x="967" y="10"/>
                    <a:pt x="967" y="10"/>
                    <a:pt x="967" y="11"/>
                  </a:cubicBezTo>
                  <a:cubicBezTo>
                    <a:pt x="967" y="12"/>
                    <a:pt x="967" y="12"/>
                    <a:pt x="967" y="12"/>
                  </a:cubicBezTo>
                  <a:cubicBezTo>
                    <a:pt x="967" y="13"/>
                    <a:pt x="967" y="13"/>
                    <a:pt x="968" y="13"/>
                  </a:cubicBezTo>
                  <a:cubicBezTo>
                    <a:pt x="969" y="13"/>
                    <a:pt x="969" y="12"/>
                    <a:pt x="969" y="10"/>
                  </a:cubicBezTo>
                  <a:cubicBezTo>
                    <a:pt x="969" y="10"/>
                    <a:pt x="969" y="9"/>
                    <a:pt x="969" y="8"/>
                  </a:cubicBezTo>
                  <a:cubicBezTo>
                    <a:pt x="969" y="5"/>
                    <a:pt x="969" y="5"/>
                    <a:pt x="969" y="5"/>
                  </a:cubicBezTo>
                  <a:cubicBezTo>
                    <a:pt x="969" y="5"/>
                    <a:pt x="969" y="4"/>
                    <a:pt x="969" y="3"/>
                  </a:cubicBezTo>
                  <a:cubicBezTo>
                    <a:pt x="968" y="1"/>
                    <a:pt x="968" y="1"/>
                    <a:pt x="967" y="1"/>
                  </a:cubicBezTo>
                  <a:cubicBezTo>
                    <a:pt x="967" y="1"/>
                    <a:pt x="966" y="1"/>
                    <a:pt x="964" y="1"/>
                  </a:cubicBezTo>
                  <a:cubicBezTo>
                    <a:pt x="961" y="1"/>
                    <a:pt x="957" y="1"/>
                    <a:pt x="954" y="1"/>
                  </a:cubicBezTo>
                  <a:cubicBezTo>
                    <a:pt x="944" y="1"/>
                    <a:pt x="944" y="1"/>
                    <a:pt x="944" y="1"/>
                  </a:cubicBezTo>
                  <a:cubicBezTo>
                    <a:pt x="937" y="1"/>
                    <a:pt x="937" y="1"/>
                    <a:pt x="937" y="1"/>
                  </a:cubicBezTo>
                  <a:cubicBezTo>
                    <a:pt x="935" y="1"/>
                    <a:pt x="933" y="1"/>
                    <a:pt x="932" y="1"/>
                  </a:cubicBezTo>
                  <a:cubicBezTo>
                    <a:pt x="931" y="1"/>
                    <a:pt x="930" y="1"/>
                    <a:pt x="930" y="1"/>
                  </a:cubicBezTo>
                  <a:cubicBezTo>
                    <a:pt x="929" y="1"/>
                    <a:pt x="929" y="1"/>
                    <a:pt x="929" y="2"/>
                  </a:cubicBezTo>
                  <a:cubicBezTo>
                    <a:pt x="929" y="3"/>
                    <a:pt x="929" y="3"/>
                    <a:pt x="930" y="3"/>
                  </a:cubicBezTo>
                  <a:cubicBezTo>
                    <a:pt x="932" y="3"/>
                    <a:pt x="934" y="4"/>
                    <a:pt x="935" y="5"/>
                  </a:cubicBezTo>
                  <a:cubicBezTo>
                    <a:pt x="936" y="6"/>
                    <a:pt x="937" y="8"/>
                    <a:pt x="937" y="11"/>
                  </a:cubicBezTo>
                  <a:cubicBezTo>
                    <a:pt x="937" y="43"/>
                    <a:pt x="937" y="43"/>
                    <a:pt x="937" y="43"/>
                  </a:cubicBezTo>
                  <a:cubicBezTo>
                    <a:pt x="937" y="46"/>
                    <a:pt x="937" y="49"/>
                    <a:pt x="936" y="50"/>
                  </a:cubicBezTo>
                  <a:cubicBezTo>
                    <a:pt x="936" y="51"/>
                    <a:pt x="935" y="52"/>
                    <a:pt x="933" y="53"/>
                  </a:cubicBezTo>
                  <a:cubicBezTo>
                    <a:pt x="932" y="53"/>
                    <a:pt x="932" y="53"/>
                    <a:pt x="932" y="54"/>
                  </a:cubicBezTo>
                  <a:cubicBezTo>
                    <a:pt x="932" y="54"/>
                    <a:pt x="932" y="55"/>
                    <a:pt x="933" y="55"/>
                  </a:cubicBezTo>
                  <a:cubicBezTo>
                    <a:pt x="934" y="55"/>
                    <a:pt x="935" y="55"/>
                    <a:pt x="937" y="54"/>
                  </a:cubicBezTo>
                  <a:cubicBezTo>
                    <a:pt x="938" y="54"/>
                    <a:pt x="940" y="54"/>
                    <a:pt x="942" y="54"/>
                  </a:cubicBezTo>
                  <a:cubicBezTo>
                    <a:pt x="946" y="54"/>
                    <a:pt x="946" y="54"/>
                    <a:pt x="946" y="54"/>
                  </a:cubicBezTo>
                  <a:cubicBezTo>
                    <a:pt x="949" y="54"/>
                    <a:pt x="951" y="54"/>
                    <a:pt x="952" y="54"/>
                  </a:cubicBezTo>
                  <a:cubicBezTo>
                    <a:pt x="953" y="54"/>
                    <a:pt x="954" y="54"/>
                    <a:pt x="954" y="54"/>
                  </a:cubicBezTo>
                  <a:cubicBezTo>
                    <a:pt x="955" y="54"/>
                    <a:pt x="955" y="54"/>
                    <a:pt x="955" y="53"/>
                  </a:cubicBezTo>
                  <a:cubicBezTo>
                    <a:pt x="955" y="53"/>
                    <a:pt x="955" y="52"/>
                    <a:pt x="954" y="52"/>
                  </a:cubicBezTo>
                  <a:cubicBezTo>
                    <a:pt x="951" y="52"/>
                    <a:pt x="949" y="51"/>
                    <a:pt x="948" y="50"/>
                  </a:cubicBezTo>
                  <a:cubicBezTo>
                    <a:pt x="947" y="48"/>
                    <a:pt x="946" y="45"/>
                    <a:pt x="946" y="42"/>
                  </a:cubicBezTo>
                  <a:cubicBezTo>
                    <a:pt x="946" y="37"/>
                    <a:pt x="946" y="37"/>
                    <a:pt x="946" y="37"/>
                  </a:cubicBezTo>
                  <a:cubicBezTo>
                    <a:pt x="946" y="34"/>
                    <a:pt x="946" y="34"/>
                    <a:pt x="946" y="34"/>
                  </a:cubicBezTo>
                  <a:cubicBezTo>
                    <a:pt x="946" y="31"/>
                    <a:pt x="946" y="29"/>
                    <a:pt x="947" y="28"/>
                  </a:cubicBezTo>
                  <a:cubicBezTo>
                    <a:pt x="947" y="28"/>
                    <a:pt x="950" y="28"/>
                    <a:pt x="953" y="28"/>
                  </a:cubicBezTo>
                  <a:cubicBezTo>
                    <a:pt x="957" y="28"/>
                    <a:pt x="959" y="28"/>
                    <a:pt x="960" y="29"/>
                  </a:cubicBezTo>
                  <a:cubicBezTo>
                    <a:pt x="961" y="30"/>
                    <a:pt x="962" y="32"/>
                    <a:pt x="962" y="34"/>
                  </a:cubicBezTo>
                  <a:cubicBezTo>
                    <a:pt x="963" y="35"/>
                    <a:pt x="963" y="35"/>
                    <a:pt x="963" y="35"/>
                  </a:cubicBezTo>
                  <a:cubicBezTo>
                    <a:pt x="964" y="35"/>
                    <a:pt x="964" y="35"/>
                    <a:pt x="964" y="35"/>
                  </a:cubicBezTo>
                  <a:cubicBezTo>
                    <a:pt x="964" y="34"/>
                    <a:pt x="964" y="34"/>
                    <a:pt x="964" y="33"/>
                  </a:cubicBezTo>
                  <a:cubicBezTo>
                    <a:pt x="964" y="26"/>
                    <a:pt x="964" y="26"/>
                    <a:pt x="964" y="26"/>
                  </a:cubicBezTo>
                  <a:cubicBezTo>
                    <a:pt x="964" y="24"/>
                    <a:pt x="964" y="22"/>
                    <a:pt x="964" y="20"/>
                  </a:cubicBezTo>
                  <a:cubicBezTo>
                    <a:pt x="964" y="20"/>
                    <a:pt x="964" y="19"/>
                    <a:pt x="964" y="19"/>
                  </a:cubicBezTo>
                  <a:cubicBezTo>
                    <a:pt x="964" y="19"/>
                    <a:pt x="964" y="18"/>
                    <a:pt x="964" y="18"/>
                  </a:cubicBezTo>
                  <a:cubicBezTo>
                    <a:pt x="964" y="17"/>
                    <a:pt x="963" y="17"/>
                    <a:pt x="962" y="17"/>
                  </a:cubicBezTo>
                  <a:cubicBezTo>
                    <a:pt x="962" y="17"/>
                    <a:pt x="962" y="17"/>
                    <a:pt x="962" y="18"/>
                  </a:cubicBezTo>
                  <a:cubicBezTo>
                    <a:pt x="961" y="20"/>
                    <a:pt x="960" y="22"/>
                    <a:pt x="959" y="23"/>
                  </a:cubicBezTo>
                  <a:cubicBezTo>
                    <a:pt x="958" y="24"/>
                    <a:pt x="956" y="24"/>
                    <a:pt x="954" y="24"/>
                  </a:cubicBezTo>
                  <a:cubicBezTo>
                    <a:pt x="950" y="24"/>
                    <a:pt x="950" y="24"/>
                    <a:pt x="950" y="24"/>
                  </a:cubicBezTo>
                  <a:cubicBezTo>
                    <a:pt x="949" y="24"/>
                    <a:pt x="949" y="24"/>
                    <a:pt x="949" y="24"/>
                  </a:cubicBezTo>
                  <a:cubicBezTo>
                    <a:pt x="948" y="24"/>
                    <a:pt x="947" y="24"/>
                    <a:pt x="946" y="23"/>
                  </a:cubicBezTo>
                  <a:cubicBezTo>
                    <a:pt x="946" y="23"/>
                    <a:pt x="946" y="22"/>
                    <a:pt x="946" y="20"/>
                  </a:cubicBezTo>
                  <a:cubicBezTo>
                    <a:pt x="946" y="8"/>
                    <a:pt x="946" y="8"/>
                    <a:pt x="946" y="8"/>
                  </a:cubicBezTo>
                  <a:close/>
                  <a:moveTo>
                    <a:pt x="259" y="242"/>
                  </a:moveTo>
                  <a:cubicBezTo>
                    <a:pt x="259" y="239"/>
                    <a:pt x="259" y="237"/>
                    <a:pt x="260" y="236"/>
                  </a:cubicBezTo>
                  <a:cubicBezTo>
                    <a:pt x="261" y="235"/>
                    <a:pt x="262" y="235"/>
                    <a:pt x="264" y="234"/>
                  </a:cubicBezTo>
                  <a:cubicBezTo>
                    <a:pt x="265" y="234"/>
                    <a:pt x="265" y="233"/>
                    <a:pt x="265" y="233"/>
                  </a:cubicBezTo>
                  <a:cubicBezTo>
                    <a:pt x="265" y="232"/>
                    <a:pt x="265" y="232"/>
                    <a:pt x="264" y="232"/>
                  </a:cubicBezTo>
                  <a:cubicBezTo>
                    <a:pt x="264" y="232"/>
                    <a:pt x="263" y="232"/>
                    <a:pt x="262" y="232"/>
                  </a:cubicBezTo>
                  <a:cubicBezTo>
                    <a:pt x="260" y="232"/>
                    <a:pt x="257" y="233"/>
                    <a:pt x="254" y="233"/>
                  </a:cubicBezTo>
                  <a:cubicBezTo>
                    <a:pt x="251" y="233"/>
                    <a:pt x="248" y="232"/>
                    <a:pt x="245" y="232"/>
                  </a:cubicBezTo>
                  <a:cubicBezTo>
                    <a:pt x="244" y="232"/>
                    <a:pt x="244" y="232"/>
                    <a:pt x="243" y="232"/>
                  </a:cubicBezTo>
                  <a:cubicBezTo>
                    <a:pt x="242" y="232"/>
                    <a:pt x="242" y="232"/>
                    <a:pt x="242" y="233"/>
                  </a:cubicBezTo>
                  <a:cubicBezTo>
                    <a:pt x="242" y="233"/>
                    <a:pt x="242" y="234"/>
                    <a:pt x="242" y="234"/>
                  </a:cubicBezTo>
                  <a:cubicBezTo>
                    <a:pt x="242" y="234"/>
                    <a:pt x="243" y="234"/>
                    <a:pt x="243" y="234"/>
                  </a:cubicBezTo>
                  <a:cubicBezTo>
                    <a:pt x="245" y="235"/>
                    <a:pt x="247" y="235"/>
                    <a:pt x="248" y="236"/>
                  </a:cubicBezTo>
                  <a:cubicBezTo>
                    <a:pt x="249" y="236"/>
                    <a:pt x="250" y="238"/>
                    <a:pt x="250" y="239"/>
                  </a:cubicBezTo>
                  <a:cubicBezTo>
                    <a:pt x="250" y="241"/>
                    <a:pt x="250" y="241"/>
                    <a:pt x="250" y="241"/>
                  </a:cubicBezTo>
                  <a:cubicBezTo>
                    <a:pt x="250" y="243"/>
                    <a:pt x="250" y="243"/>
                    <a:pt x="250" y="243"/>
                  </a:cubicBezTo>
                  <a:cubicBezTo>
                    <a:pt x="250" y="274"/>
                    <a:pt x="250" y="274"/>
                    <a:pt x="250" y="274"/>
                  </a:cubicBezTo>
                  <a:cubicBezTo>
                    <a:pt x="250" y="277"/>
                    <a:pt x="250" y="279"/>
                    <a:pt x="249" y="281"/>
                  </a:cubicBezTo>
                  <a:cubicBezTo>
                    <a:pt x="249" y="282"/>
                    <a:pt x="247" y="283"/>
                    <a:pt x="245" y="283"/>
                  </a:cubicBezTo>
                  <a:cubicBezTo>
                    <a:pt x="245" y="283"/>
                    <a:pt x="244" y="284"/>
                    <a:pt x="244" y="284"/>
                  </a:cubicBezTo>
                  <a:cubicBezTo>
                    <a:pt x="244" y="285"/>
                    <a:pt x="245" y="285"/>
                    <a:pt x="246" y="285"/>
                  </a:cubicBezTo>
                  <a:cubicBezTo>
                    <a:pt x="247" y="285"/>
                    <a:pt x="248" y="285"/>
                    <a:pt x="250" y="285"/>
                  </a:cubicBezTo>
                  <a:cubicBezTo>
                    <a:pt x="252" y="285"/>
                    <a:pt x="255" y="285"/>
                    <a:pt x="258" y="285"/>
                  </a:cubicBezTo>
                  <a:cubicBezTo>
                    <a:pt x="260" y="285"/>
                    <a:pt x="262" y="285"/>
                    <a:pt x="263" y="285"/>
                  </a:cubicBezTo>
                  <a:cubicBezTo>
                    <a:pt x="265" y="285"/>
                    <a:pt x="265" y="285"/>
                    <a:pt x="266" y="285"/>
                  </a:cubicBezTo>
                  <a:cubicBezTo>
                    <a:pt x="267" y="285"/>
                    <a:pt x="267" y="285"/>
                    <a:pt x="267" y="284"/>
                  </a:cubicBezTo>
                  <a:cubicBezTo>
                    <a:pt x="267" y="283"/>
                    <a:pt x="266" y="283"/>
                    <a:pt x="265" y="283"/>
                  </a:cubicBezTo>
                  <a:cubicBezTo>
                    <a:pt x="263" y="283"/>
                    <a:pt x="261" y="282"/>
                    <a:pt x="260" y="280"/>
                  </a:cubicBezTo>
                  <a:cubicBezTo>
                    <a:pt x="260" y="278"/>
                    <a:pt x="259" y="275"/>
                    <a:pt x="259" y="271"/>
                  </a:cubicBezTo>
                  <a:cubicBezTo>
                    <a:pt x="259" y="269"/>
                    <a:pt x="259" y="269"/>
                    <a:pt x="259" y="269"/>
                  </a:cubicBezTo>
                  <a:cubicBezTo>
                    <a:pt x="259" y="267"/>
                    <a:pt x="259" y="266"/>
                    <a:pt x="259" y="265"/>
                  </a:cubicBezTo>
                  <a:cubicBezTo>
                    <a:pt x="260" y="264"/>
                    <a:pt x="260" y="264"/>
                    <a:pt x="261" y="26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4" y="260"/>
                    <a:pt x="264" y="260"/>
                    <a:pt x="264" y="260"/>
                  </a:cubicBezTo>
                  <a:cubicBezTo>
                    <a:pt x="264" y="260"/>
                    <a:pt x="264" y="259"/>
                    <a:pt x="265" y="259"/>
                  </a:cubicBezTo>
                  <a:cubicBezTo>
                    <a:pt x="265" y="259"/>
                    <a:pt x="266" y="260"/>
                    <a:pt x="266" y="261"/>
                  </a:cubicBezTo>
                  <a:cubicBezTo>
                    <a:pt x="267" y="263"/>
                    <a:pt x="269" y="266"/>
                    <a:pt x="273" y="270"/>
                  </a:cubicBezTo>
                  <a:cubicBezTo>
                    <a:pt x="276" y="275"/>
                    <a:pt x="279" y="279"/>
                    <a:pt x="282" y="281"/>
                  </a:cubicBezTo>
                  <a:cubicBezTo>
                    <a:pt x="282" y="282"/>
                    <a:pt x="283" y="283"/>
                    <a:pt x="283" y="283"/>
                  </a:cubicBezTo>
                  <a:cubicBezTo>
                    <a:pt x="284" y="284"/>
                    <a:pt x="285" y="285"/>
                    <a:pt x="287" y="285"/>
                  </a:cubicBezTo>
                  <a:cubicBezTo>
                    <a:pt x="287" y="285"/>
                    <a:pt x="288" y="285"/>
                    <a:pt x="290" y="285"/>
                  </a:cubicBezTo>
                  <a:cubicBezTo>
                    <a:pt x="291" y="285"/>
                    <a:pt x="291" y="285"/>
                    <a:pt x="292" y="285"/>
                  </a:cubicBezTo>
                  <a:cubicBezTo>
                    <a:pt x="294" y="285"/>
                    <a:pt x="296" y="285"/>
                    <a:pt x="299" y="285"/>
                  </a:cubicBezTo>
                  <a:cubicBezTo>
                    <a:pt x="299" y="285"/>
                    <a:pt x="300" y="285"/>
                    <a:pt x="300" y="285"/>
                  </a:cubicBezTo>
                  <a:cubicBezTo>
                    <a:pt x="301" y="285"/>
                    <a:pt x="301" y="285"/>
                    <a:pt x="301" y="284"/>
                  </a:cubicBezTo>
                  <a:cubicBezTo>
                    <a:pt x="301" y="284"/>
                    <a:pt x="301" y="283"/>
                    <a:pt x="300" y="283"/>
                  </a:cubicBezTo>
                  <a:cubicBezTo>
                    <a:pt x="299" y="283"/>
                    <a:pt x="299" y="283"/>
                    <a:pt x="299" y="283"/>
                  </a:cubicBezTo>
                  <a:cubicBezTo>
                    <a:pt x="296" y="282"/>
                    <a:pt x="293" y="280"/>
                    <a:pt x="291" y="278"/>
                  </a:cubicBezTo>
                  <a:cubicBezTo>
                    <a:pt x="288" y="275"/>
                    <a:pt x="283" y="269"/>
                    <a:pt x="277" y="260"/>
                  </a:cubicBezTo>
                  <a:cubicBezTo>
                    <a:pt x="274" y="257"/>
                    <a:pt x="274" y="257"/>
                    <a:pt x="274" y="257"/>
                  </a:cubicBezTo>
                  <a:cubicBezTo>
                    <a:pt x="273" y="255"/>
                    <a:pt x="272" y="254"/>
                    <a:pt x="272" y="253"/>
                  </a:cubicBezTo>
                  <a:cubicBezTo>
                    <a:pt x="272" y="252"/>
                    <a:pt x="273" y="251"/>
                    <a:pt x="275" y="249"/>
                  </a:cubicBezTo>
                  <a:cubicBezTo>
                    <a:pt x="276" y="249"/>
                    <a:pt x="277" y="247"/>
                    <a:pt x="279" y="245"/>
                  </a:cubicBezTo>
                  <a:cubicBezTo>
                    <a:pt x="284" y="241"/>
                    <a:pt x="287" y="239"/>
                    <a:pt x="289" y="237"/>
                  </a:cubicBezTo>
                  <a:cubicBezTo>
                    <a:pt x="292" y="235"/>
                    <a:pt x="294" y="234"/>
                    <a:pt x="295" y="234"/>
                  </a:cubicBezTo>
                  <a:cubicBezTo>
                    <a:pt x="296" y="234"/>
                    <a:pt x="297" y="234"/>
                    <a:pt x="297" y="233"/>
                  </a:cubicBezTo>
                  <a:cubicBezTo>
                    <a:pt x="297" y="232"/>
                    <a:pt x="297" y="232"/>
                    <a:pt x="296" y="232"/>
                  </a:cubicBezTo>
                  <a:cubicBezTo>
                    <a:pt x="295" y="232"/>
                    <a:pt x="293" y="232"/>
                    <a:pt x="290" y="232"/>
                  </a:cubicBezTo>
                  <a:cubicBezTo>
                    <a:pt x="289" y="232"/>
                    <a:pt x="288" y="233"/>
                    <a:pt x="287" y="233"/>
                  </a:cubicBezTo>
                  <a:cubicBezTo>
                    <a:pt x="286" y="233"/>
                    <a:pt x="284" y="232"/>
                    <a:pt x="281" y="232"/>
                  </a:cubicBezTo>
                  <a:cubicBezTo>
                    <a:pt x="280" y="232"/>
                    <a:pt x="279" y="232"/>
                    <a:pt x="278" y="232"/>
                  </a:cubicBezTo>
                  <a:cubicBezTo>
                    <a:pt x="277" y="232"/>
                    <a:pt x="277" y="232"/>
                    <a:pt x="277" y="233"/>
                  </a:cubicBezTo>
                  <a:cubicBezTo>
                    <a:pt x="277" y="234"/>
                    <a:pt x="277" y="234"/>
                    <a:pt x="278" y="234"/>
                  </a:cubicBezTo>
                  <a:cubicBezTo>
                    <a:pt x="279" y="234"/>
                    <a:pt x="280" y="234"/>
                    <a:pt x="281" y="235"/>
                  </a:cubicBezTo>
                  <a:cubicBezTo>
                    <a:pt x="281" y="235"/>
                    <a:pt x="282" y="236"/>
                    <a:pt x="282" y="237"/>
                  </a:cubicBezTo>
                  <a:cubicBezTo>
                    <a:pt x="282" y="239"/>
                    <a:pt x="278" y="243"/>
                    <a:pt x="271" y="250"/>
                  </a:cubicBezTo>
                  <a:cubicBezTo>
                    <a:pt x="265" y="254"/>
                    <a:pt x="265" y="254"/>
                    <a:pt x="265" y="254"/>
                  </a:cubicBezTo>
                  <a:cubicBezTo>
                    <a:pt x="262" y="258"/>
                    <a:pt x="262" y="258"/>
                    <a:pt x="262" y="258"/>
                  </a:cubicBezTo>
                  <a:cubicBezTo>
                    <a:pt x="261" y="259"/>
                    <a:pt x="260" y="259"/>
                    <a:pt x="260" y="259"/>
                  </a:cubicBezTo>
                  <a:cubicBezTo>
                    <a:pt x="259" y="259"/>
                    <a:pt x="259" y="258"/>
                    <a:pt x="259" y="257"/>
                  </a:cubicBezTo>
                  <a:cubicBezTo>
                    <a:pt x="259" y="243"/>
                    <a:pt x="259" y="243"/>
                    <a:pt x="259" y="243"/>
                  </a:cubicBezTo>
                  <a:cubicBezTo>
                    <a:pt x="259" y="242"/>
                    <a:pt x="259" y="242"/>
                    <a:pt x="259" y="242"/>
                  </a:cubicBezTo>
                  <a:close/>
                  <a:moveTo>
                    <a:pt x="328" y="239"/>
                  </a:moveTo>
                  <a:cubicBezTo>
                    <a:pt x="325" y="235"/>
                    <a:pt x="325" y="235"/>
                    <a:pt x="325" y="235"/>
                  </a:cubicBezTo>
                  <a:cubicBezTo>
                    <a:pt x="324" y="234"/>
                    <a:pt x="323" y="233"/>
                    <a:pt x="322" y="232"/>
                  </a:cubicBezTo>
                  <a:cubicBezTo>
                    <a:pt x="322" y="232"/>
                    <a:pt x="321" y="232"/>
                    <a:pt x="321" y="232"/>
                  </a:cubicBezTo>
                  <a:cubicBezTo>
                    <a:pt x="320" y="232"/>
                    <a:pt x="319" y="232"/>
                    <a:pt x="318" y="232"/>
                  </a:cubicBezTo>
                  <a:cubicBezTo>
                    <a:pt x="316" y="232"/>
                    <a:pt x="314" y="232"/>
                    <a:pt x="312" y="232"/>
                  </a:cubicBezTo>
                  <a:cubicBezTo>
                    <a:pt x="310" y="232"/>
                    <a:pt x="310" y="232"/>
                    <a:pt x="310" y="232"/>
                  </a:cubicBezTo>
                  <a:cubicBezTo>
                    <a:pt x="308" y="232"/>
                    <a:pt x="308" y="232"/>
                    <a:pt x="308" y="232"/>
                  </a:cubicBezTo>
                  <a:cubicBezTo>
                    <a:pt x="307" y="232"/>
                    <a:pt x="306" y="233"/>
                    <a:pt x="306" y="233"/>
                  </a:cubicBezTo>
                  <a:cubicBezTo>
                    <a:pt x="306" y="234"/>
                    <a:pt x="307" y="234"/>
                    <a:pt x="308" y="234"/>
                  </a:cubicBezTo>
                  <a:cubicBezTo>
                    <a:pt x="313" y="235"/>
                    <a:pt x="316" y="239"/>
                    <a:pt x="316" y="247"/>
                  </a:cubicBezTo>
                  <a:cubicBezTo>
                    <a:pt x="316" y="263"/>
                    <a:pt x="316" y="263"/>
                    <a:pt x="316" y="263"/>
                  </a:cubicBezTo>
                  <a:cubicBezTo>
                    <a:pt x="316" y="273"/>
                    <a:pt x="316" y="273"/>
                    <a:pt x="316" y="273"/>
                  </a:cubicBezTo>
                  <a:cubicBezTo>
                    <a:pt x="316" y="276"/>
                    <a:pt x="316" y="278"/>
                    <a:pt x="315" y="280"/>
                  </a:cubicBezTo>
                  <a:cubicBezTo>
                    <a:pt x="314" y="282"/>
                    <a:pt x="313" y="283"/>
                    <a:pt x="311" y="283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5"/>
                    <a:pt x="310" y="285"/>
                    <a:pt x="311" y="285"/>
                  </a:cubicBezTo>
                  <a:cubicBezTo>
                    <a:pt x="311" y="285"/>
                    <a:pt x="312" y="285"/>
                    <a:pt x="313" y="285"/>
                  </a:cubicBezTo>
                  <a:cubicBezTo>
                    <a:pt x="315" y="285"/>
                    <a:pt x="317" y="285"/>
                    <a:pt x="320" y="285"/>
                  </a:cubicBezTo>
                  <a:cubicBezTo>
                    <a:pt x="322" y="285"/>
                    <a:pt x="325" y="285"/>
                    <a:pt x="327" y="285"/>
                  </a:cubicBezTo>
                  <a:cubicBezTo>
                    <a:pt x="327" y="285"/>
                    <a:pt x="328" y="285"/>
                    <a:pt x="328" y="285"/>
                  </a:cubicBezTo>
                  <a:cubicBezTo>
                    <a:pt x="329" y="285"/>
                    <a:pt x="329" y="285"/>
                    <a:pt x="329" y="284"/>
                  </a:cubicBezTo>
                  <a:cubicBezTo>
                    <a:pt x="329" y="284"/>
                    <a:pt x="329" y="283"/>
                    <a:pt x="328" y="283"/>
                  </a:cubicBezTo>
                  <a:cubicBezTo>
                    <a:pt x="324" y="283"/>
                    <a:pt x="322" y="281"/>
                    <a:pt x="321" y="278"/>
                  </a:cubicBezTo>
                  <a:cubicBezTo>
                    <a:pt x="320" y="275"/>
                    <a:pt x="320" y="270"/>
                    <a:pt x="320" y="262"/>
                  </a:cubicBezTo>
                  <a:cubicBezTo>
                    <a:pt x="320" y="247"/>
                    <a:pt x="320" y="247"/>
                    <a:pt x="320" y="247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20" y="245"/>
                    <a:pt x="320" y="244"/>
                    <a:pt x="320" y="244"/>
                  </a:cubicBezTo>
                  <a:cubicBezTo>
                    <a:pt x="321" y="244"/>
                    <a:pt x="321" y="245"/>
                    <a:pt x="322" y="245"/>
                  </a:cubicBezTo>
                  <a:cubicBezTo>
                    <a:pt x="357" y="284"/>
                    <a:pt x="357" y="284"/>
                    <a:pt x="357" y="284"/>
                  </a:cubicBezTo>
                  <a:cubicBezTo>
                    <a:pt x="357" y="285"/>
                    <a:pt x="358" y="285"/>
                    <a:pt x="358" y="285"/>
                  </a:cubicBezTo>
                  <a:cubicBezTo>
                    <a:pt x="359" y="285"/>
                    <a:pt x="359" y="285"/>
                    <a:pt x="359" y="284"/>
                  </a:cubicBezTo>
                  <a:cubicBezTo>
                    <a:pt x="359" y="279"/>
                    <a:pt x="359" y="279"/>
                    <a:pt x="359" y="279"/>
                  </a:cubicBezTo>
                  <a:cubicBezTo>
                    <a:pt x="359" y="276"/>
                    <a:pt x="359" y="276"/>
                    <a:pt x="359" y="276"/>
                  </a:cubicBezTo>
                  <a:cubicBezTo>
                    <a:pt x="359" y="272"/>
                    <a:pt x="359" y="272"/>
                    <a:pt x="359" y="272"/>
                  </a:cubicBezTo>
                  <a:cubicBezTo>
                    <a:pt x="359" y="269"/>
                    <a:pt x="359" y="269"/>
                    <a:pt x="359" y="269"/>
                  </a:cubicBezTo>
                  <a:cubicBezTo>
                    <a:pt x="360" y="245"/>
                    <a:pt x="360" y="245"/>
                    <a:pt x="360" y="245"/>
                  </a:cubicBezTo>
                  <a:cubicBezTo>
                    <a:pt x="360" y="243"/>
                    <a:pt x="360" y="243"/>
                    <a:pt x="360" y="243"/>
                  </a:cubicBezTo>
                  <a:cubicBezTo>
                    <a:pt x="360" y="237"/>
                    <a:pt x="361" y="234"/>
                    <a:pt x="365" y="234"/>
                  </a:cubicBezTo>
                  <a:cubicBezTo>
                    <a:pt x="366" y="234"/>
                    <a:pt x="366" y="233"/>
                    <a:pt x="366" y="233"/>
                  </a:cubicBezTo>
                  <a:cubicBezTo>
                    <a:pt x="366" y="232"/>
                    <a:pt x="366" y="232"/>
                    <a:pt x="365" y="232"/>
                  </a:cubicBezTo>
                  <a:cubicBezTo>
                    <a:pt x="364" y="232"/>
                    <a:pt x="364" y="232"/>
                    <a:pt x="364" y="232"/>
                  </a:cubicBezTo>
                  <a:cubicBezTo>
                    <a:pt x="360" y="232"/>
                    <a:pt x="357" y="232"/>
                    <a:pt x="355" y="232"/>
                  </a:cubicBezTo>
                  <a:cubicBezTo>
                    <a:pt x="354" y="232"/>
                    <a:pt x="353" y="232"/>
                    <a:pt x="352" y="232"/>
                  </a:cubicBezTo>
                  <a:cubicBezTo>
                    <a:pt x="350" y="232"/>
                    <a:pt x="348" y="232"/>
                    <a:pt x="347" y="232"/>
                  </a:cubicBezTo>
                  <a:cubicBezTo>
                    <a:pt x="347" y="232"/>
                    <a:pt x="346" y="232"/>
                    <a:pt x="346" y="233"/>
                  </a:cubicBezTo>
                  <a:cubicBezTo>
                    <a:pt x="346" y="233"/>
                    <a:pt x="347" y="234"/>
                    <a:pt x="347" y="234"/>
                  </a:cubicBezTo>
                  <a:cubicBezTo>
                    <a:pt x="351" y="234"/>
                    <a:pt x="353" y="235"/>
                    <a:pt x="355" y="237"/>
                  </a:cubicBezTo>
                  <a:cubicBezTo>
                    <a:pt x="356" y="239"/>
                    <a:pt x="356" y="244"/>
                    <a:pt x="356" y="250"/>
                  </a:cubicBezTo>
                  <a:cubicBezTo>
                    <a:pt x="356" y="255"/>
                    <a:pt x="356" y="260"/>
                    <a:pt x="356" y="266"/>
                  </a:cubicBezTo>
                  <a:cubicBezTo>
                    <a:pt x="356" y="267"/>
                    <a:pt x="356" y="268"/>
                    <a:pt x="355" y="268"/>
                  </a:cubicBezTo>
                  <a:cubicBezTo>
                    <a:pt x="355" y="268"/>
                    <a:pt x="353" y="267"/>
                    <a:pt x="352" y="265"/>
                  </a:cubicBezTo>
                  <a:cubicBezTo>
                    <a:pt x="350" y="264"/>
                    <a:pt x="350" y="264"/>
                    <a:pt x="350" y="264"/>
                  </a:cubicBezTo>
                  <a:cubicBezTo>
                    <a:pt x="330" y="241"/>
                    <a:pt x="330" y="241"/>
                    <a:pt x="330" y="241"/>
                  </a:cubicBezTo>
                  <a:cubicBezTo>
                    <a:pt x="330" y="241"/>
                    <a:pt x="329" y="240"/>
                    <a:pt x="328" y="239"/>
                  </a:cubicBezTo>
                  <a:cubicBezTo>
                    <a:pt x="328" y="239"/>
                    <a:pt x="328" y="239"/>
                    <a:pt x="328" y="239"/>
                  </a:cubicBezTo>
                  <a:close/>
                  <a:moveTo>
                    <a:pt x="391" y="233"/>
                  </a:moveTo>
                  <a:cubicBezTo>
                    <a:pt x="387" y="235"/>
                    <a:pt x="384" y="237"/>
                    <a:pt x="381" y="240"/>
                  </a:cubicBezTo>
                  <a:cubicBezTo>
                    <a:pt x="379" y="242"/>
                    <a:pt x="378" y="245"/>
                    <a:pt x="376" y="249"/>
                  </a:cubicBezTo>
                  <a:cubicBezTo>
                    <a:pt x="375" y="252"/>
                    <a:pt x="374" y="256"/>
                    <a:pt x="374" y="259"/>
                  </a:cubicBezTo>
                  <a:cubicBezTo>
                    <a:pt x="374" y="267"/>
                    <a:pt x="377" y="274"/>
                    <a:pt x="382" y="279"/>
                  </a:cubicBezTo>
                  <a:cubicBezTo>
                    <a:pt x="387" y="284"/>
                    <a:pt x="394" y="286"/>
                    <a:pt x="402" y="286"/>
                  </a:cubicBezTo>
                  <a:cubicBezTo>
                    <a:pt x="411" y="286"/>
                    <a:pt x="418" y="283"/>
                    <a:pt x="423" y="278"/>
                  </a:cubicBezTo>
                  <a:cubicBezTo>
                    <a:pt x="428" y="272"/>
                    <a:pt x="430" y="265"/>
                    <a:pt x="430" y="256"/>
                  </a:cubicBezTo>
                  <a:cubicBezTo>
                    <a:pt x="430" y="249"/>
                    <a:pt x="428" y="243"/>
                    <a:pt x="423" y="238"/>
                  </a:cubicBezTo>
                  <a:cubicBezTo>
                    <a:pt x="418" y="233"/>
                    <a:pt x="411" y="231"/>
                    <a:pt x="403" y="231"/>
                  </a:cubicBezTo>
                  <a:cubicBezTo>
                    <a:pt x="399" y="231"/>
                    <a:pt x="395" y="232"/>
                    <a:pt x="391" y="233"/>
                  </a:cubicBezTo>
                  <a:close/>
                  <a:moveTo>
                    <a:pt x="413" y="239"/>
                  </a:moveTo>
                  <a:cubicBezTo>
                    <a:pt x="416" y="241"/>
                    <a:pt x="418" y="244"/>
                    <a:pt x="419" y="248"/>
                  </a:cubicBezTo>
                  <a:cubicBezTo>
                    <a:pt x="420" y="252"/>
                    <a:pt x="421" y="256"/>
                    <a:pt x="421" y="260"/>
                  </a:cubicBezTo>
                  <a:cubicBezTo>
                    <a:pt x="421" y="267"/>
                    <a:pt x="420" y="273"/>
                    <a:pt x="416" y="277"/>
                  </a:cubicBezTo>
                  <a:cubicBezTo>
                    <a:pt x="413" y="281"/>
                    <a:pt x="409" y="283"/>
                    <a:pt x="404" y="283"/>
                  </a:cubicBezTo>
                  <a:cubicBezTo>
                    <a:pt x="398" y="283"/>
                    <a:pt x="393" y="281"/>
                    <a:pt x="389" y="275"/>
                  </a:cubicBezTo>
                  <a:cubicBezTo>
                    <a:pt x="386" y="270"/>
                    <a:pt x="384" y="264"/>
                    <a:pt x="384" y="256"/>
                  </a:cubicBezTo>
                  <a:cubicBezTo>
                    <a:pt x="384" y="249"/>
                    <a:pt x="385" y="244"/>
                    <a:pt x="388" y="240"/>
                  </a:cubicBezTo>
                  <a:cubicBezTo>
                    <a:pt x="391" y="236"/>
                    <a:pt x="395" y="234"/>
                    <a:pt x="400" y="234"/>
                  </a:cubicBezTo>
                  <a:cubicBezTo>
                    <a:pt x="405" y="234"/>
                    <a:pt x="410" y="236"/>
                    <a:pt x="413" y="239"/>
                  </a:cubicBezTo>
                  <a:cubicBezTo>
                    <a:pt x="413" y="239"/>
                    <a:pt x="413" y="239"/>
                    <a:pt x="413" y="239"/>
                  </a:cubicBezTo>
                  <a:close/>
                  <a:moveTo>
                    <a:pt x="470" y="233"/>
                  </a:moveTo>
                  <a:cubicBezTo>
                    <a:pt x="470" y="234"/>
                    <a:pt x="471" y="234"/>
                    <a:pt x="472" y="234"/>
                  </a:cubicBezTo>
                  <a:cubicBezTo>
                    <a:pt x="473" y="234"/>
                    <a:pt x="473" y="234"/>
                    <a:pt x="473" y="234"/>
                  </a:cubicBezTo>
                  <a:cubicBezTo>
                    <a:pt x="476" y="235"/>
                    <a:pt x="477" y="236"/>
                    <a:pt x="477" y="237"/>
                  </a:cubicBezTo>
                  <a:cubicBezTo>
                    <a:pt x="477" y="238"/>
                    <a:pt x="476" y="239"/>
                    <a:pt x="476" y="240"/>
                  </a:cubicBezTo>
                  <a:cubicBezTo>
                    <a:pt x="475" y="241"/>
                    <a:pt x="474" y="243"/>
                    <a:pt x="472" y="245"/>
                  </a:cubicBezTo>
                  <a:cubicBezTo>
                    <a:pt x="468" y="250"/>
                    <a:pt x="468" y="250"/>
                    <a:pt x="468" y="250"/>
                  </a:cubicBezTo>
                  <a:cubicBezTo>
                    <a:pt x="466" y="252"/>
                    <a:pt x="466" y="252"/>
                    <a:pt x="466" y="252"/>
                  </a:cubicBezTo>
                  <a:cubicBezTo>
                    <a:pt x="466" y="252"/>
                    <a:pt x="465" y="253"/>
                    <a:pt x="465" y="253"/>
                  </a:cubicBezTo>
                  <a:cubicBezTo>
                    <a:pt x="465" y="253"/>
                    <a:pt x="464" y="252"/>
                    <a:pt x="463" y="251"/>
                  </a:cubicBezTo>
                  <a:cubicBezTo>
                    <a:pt x="460" y="247"/>
                    <a:pt x="460" y="247"/>
                    <a:pt x="460" y="247"/>
                  </a:cubicBezTo>
                  <a:cubicBezTo>
                    <a:pt x="458" y="243"/>
                    <a:pt x="458" y="243"/>
                    <a:pt x="458" y="243"/>
                  </a:cubicBezTo>
                  <a:cubicBezTo>
                    <a:pt x="456" y="240"/>
                    <a:pt x="455" y="238"/>
                    <a:pt x="455" y="237"/>
                  </a:cubicBezTo>
                  <a:cubicBezTo>
                    <a:pt x="455" y="236"/>
                    <a:pt x="455" y="235"/>
                    <a:pt x="456" y="235"/>
                  </a:cubicBezTo>
                  <a:cubicBezTo>
                    <a:pt x="456" y="234"/>
                    <a:pt x="457" y="234"/>
                    <a:pt x="458" y="234"/>
                  </a:cubicBezTo>
                  <a:cubicBezTo>
                    <a:pt x="459" y="234"/>
                    <a:pt x="459" y="233"/>
                    <a:pt x="459" y="233"/>
                  </a:cubicBezTo>
                  <a:cubicBezTo>
                    <a:pt x="459" y="232"/>
                    <a:pt x="459" y="232"/>
                    <a:pt x="458" y="232"/>
                  </a:cubicBezTo>
                  <a:cubicBezTo>
                    <a:pt x="458" y="232"/>
                    <a:pt x="457" y="232"/>
                    <a:pt x="456" y="232"/>
                  </a:cubicBezTo>
                  <a:cubicBezTo>
                    <a:pt x="452" y="232"/>
                    <a:pt x="452" y="232"/>
                    <a:pt x="452" y="232"/>
                  </a:cubicBezTo>
                  <a:cubicBezTo>
                    <a:pt x="451" y="232"/>
                    <a:pt x="449" y="232"/>
                    <a:pt x="447" y="232"/>
                  </a:cubicBezTo>
                  <a:cubicBezTo>
                    <a:pt x="445" y="232"/>
                    <a:pt x="442" y="232"/>
                    <a:pt x="438" y="232"/>
                  </a:cubicBezTo>
                  <a:cubicBezTo>
                    <a:pt x="437" y="232"/>
                    <a:pt x="436" y="232"/>
                    <a:pt x="436" y="232"/>
                  </a:cubicBezTo>
                  <a:cubicBezTo>
                    <a:pt x="435" y="232"/>
                    <a:pt x="434" y="232"/>
                    <a:pt x="434" y="233"/>
                  </a:cubicBezTo>
                  <a:cubicBezTo>
                    <a:pt x="434" y="234"/>
                    <a:pt x="435" y="234"/>
                    <a:pt x="436" y="234"/>
                  </a:cubicBezTo>
                  <a:cubicBezTo>
                    <a:pt x="438" y="235"/>
                    <a:pt x="440" y="236"/>
                    <a:pt x="442" y="237"/>
                  </a:cubicBezTo>
                  <a:cubicBezTo>
                    <a:pt x="443" y="239"/>
                    <a:pt x="446" y="243"/>
                    <a:pt x="451" y="249"/>
                  </a:cubicBezTo>
                  <a:cubicBezTo>
                    <a:pt x="453" y="252"/>
                    <a:pt x="454" y="254"/>
                    <a:pt x="456" y="256"/>
                  </a:cubicBezTo>
                  <a:cubicBezTo>
                    <a:pt x="458" y="258"/>
                    <a:pt x="458" y="260"/>
                    <a:pt x="458" y="260"/>
                  </a:cubicBezTo>
                  <a:cubicBezTo>
                    <a:pt x="458" y="261"/>
                    <a:pt x="458" y="262"/>
                    <a:pt x="456" y="264"/>
                  </a:cubicBezTo>
                  <a:cubicBezTo>
                    <a:pt x="454" y="265"/>
                    <a:pt x="452" y="268"/>
                    <a:pt x="449" y="271"/>
                  </a:cubicBezTo>
                  <a:cubicBezTo>
                    <a:pt x="446" y="275"/>
                    <a:pt x="443" y="278"/>
                    <a:pt x="441" y="280"/>
                  </a:cubicBezTo>
                  <a:cubicBezTo>
                    <a:pt x="439" y="282"/>
                    <a:pt x="437" y="283"/>
                    <a:pt x="435" y="283"/>
                  </a:cubicBezTo>
                  <a:cubicBezTo>
                    <a:pt x="435" y="283"/>
                    <a:pt x="434" y="284"/>
                    <a:pt x="434" y="284"/>
                  </a:cubicBezTo>
                  <a:cubicBezTo>
                    <a:pt x="434" y="284"/>
                    <a:pt x="434" y="285"/>
                    <a:pt x="435" y="285"/>
                  </a:cubicBezTo>
                  <a:cubicBezTo>
                    <a:pt x="436" y="285"/>
                    <a:pt x="436" y="285"/>
                    <a:pt x="436" y="285"/>
                  </a:cubicBezTo>
                  <a:cubicBezTo>
                    <a:pt x="437" y="285"/>
                    <a:pt x="437" y="285"/>
                    <a:pt x="437" y="285"/>
                  </a:cubicBezTo>
                  <a:cubicBezTo>
                    <a:pt x="441" y="285"/>
                    <a:pt x="441" y="285"/>
                    <a:pt x="441" y="285"/>
                  </a:cubicBezTo>
                  <a:cubicBezTo>
                    <a:pt x="442" y="285"/>
                    <a:pt x="443" y="285"/>
                    <a:pt x="444" y="285"/>
                  </a:cubicBezTo>
                  <a:cubicBezTo>
                    <a:pt x="447" y="285"/>
                    <a:pt x="451" y="285"/>
                    <a:pt x="454" y="285"/>
                  </a:cubicBezTo>
                  <a:cubicBezTo>
                    <a:pt x="454" y="285"/>
                    <a:pt x="455" y="285"/>
                    <a:pt x="455" y="285"/>
                  </a:cubicBezTo>
                  <a:cubicBezTo>
                    <a:pt x="456" y="285"/>
                    <a:pt x="456" y="285"/>
                    <a:pt x="456" y="284"/>
                  </a:cubicBezTo>
                  <a:cubicBezTo>
                    <a:pt x="456" y="284"/>
                    <a:pt x="456" y="283"/>
                    <a:pt x="455" y="283"/>
                  </a:cubicBezTo>
                  <a:cubicBezTo>
                    <a:pt x="451" y="283"/>
                    <a:pt x="449" y="282"/>
                    <a:pt x="449" y="280"/>
                  </a:cubicBezTo>
                  <a:cubicBezTo>
                    <a:pt x="449" y="278"/>
                    <a:pt x="452" y="273"/>
                    <a:pt x="458" y="267"/>
                  </a:cubicBezTo>
                  <a:cubicBezTo>
                    <a:pt x="458" y="266"/>
                    <a:pt x="459" y="265"/>
                    <a:pt x="460" y="264"/>
                  </a:cubicBezTo>
                  <a:cubicBezTo>
                    <a:pt x="460" y="263"/>
                    <a:pt x="461" y="263"/>
                    <a:pt x="461" y="263"/>
                  </a:cubicBezTo>
                  <a:cubicBezTo>
                    <a:pt x="461" y="263"/>
                    <a:pt x="461" y="263"/>
                    <a:pt x="462" y="264"/>
                  </a:cubicBezTo>
                  <a:cubicBezTo>
                    <a:pt x="464" y="266"/>
                    <a:pt x="464" y="266"/>
                    <a:pt x="464" y="266"/>
                  </a:cubicBezTo>
                  <a:cubicBezTo>
                    <a:pt x="467" y="271"/>
                    <a:pt x="469" y="274"/>
                    <a:pt x="470" y="276"/>
                  </a:cubicBezTo>
                  <a:cubicBezTo>
                    <a:pt x="472" y="278"/>
                    <a:pt x="472" y="279"/>
                    <a:pt x="472" y="280"/>
                  </a:cubicBezTo>
                  <a:cubicBezTo>
                    <a:pt x="472" y="282"/>
                    <a:pt x="471" y="283"/>
                    <a:pt x="469" y="283"/>
                  </a:cubicBezTo>
                  <a:cubicBezTo>
                    <a:pt x="468" y="283"/>
                    <a:pt x="468" y="283"/>
                    <a:pt x="468" y="284"/>
                  </a:cubicBezTo>
                  <a:cubicBezTo>
                    <a:pt x="468" y="285"/>
                    <a:pt x="468" y="285"/>
                    <a:pt x="469" y="285"/>
                  </a:cubicBezTo>
                  <a:cubicBezTo>
                    <a:pt x="470" y="285"/>
                    <a:pt x="471" y="285"/>
                    <a:pt x="472" y="285"/>
                  </a:cubicBezTo>
                  <a:cubicBezTo>
                    <a:pt x="476" y="285"/>
                    <a:pt x="476" y="285"/>
                    <a:pt x="476" y="285"/>
                  </a:cubicBezTo>
                  <a:cubicBezTo>
                    <a:pt x="478" y="285"/>
                    <a:pt x="479" y="285"/>
                    <a:pt x="480" y="285"/>
                  </a:cubicBezTo>
                  <a:cubicBezTo>
                    <a:pt x="482" y="285"/>
                    <a:pt x="484" y="285"/>
                    <a:pt x="486" y="285"/>
                  </a:cubicBezTo>
                  <a:cubicBezTo>
                    <a:pt x="491" y="285"/>
                    <a:pt x="491" y="285"/>
                    <a:pt x="491" y="285"/>
                  </a:cubicBezTo>
                  <a:cubicBezTo>
                    <a:pt x="492" y="285"/>
                    <a:pt x="492" y="285"/>
                    <a:pt x="493" y="285"/>
                  </a:cubicBezTo>
                  <a:cubicBezTo>
                    <a:pt x="493" y="285"/>
                    <a:pt x="494" y="285"/>
                    <a:pt x="494" y="284"/>
                  </a:cubicBezTo>
                  <a:cubicBezTo>
                    <a:pt x="494" y="284"/>
                    <a:pt x="493" y="283"/>
                    <a:pt x="493" y="283"/>
                  </a:cubicBezTo>
                  <a:cubicBezTo>
                    <a:pt x="490" y="283"/>
                    <a:pt x="487" y="282"/>
                    <a:pt x="485" y="280"/>
                  </a:cubicBezTo>
                  <a:cubicBezTo>
                    <a:pt x="483" y="277"/>
                    <a:pt x="479" y="272"/>
                    <a:pt x="475" y="266"/>
                  </a:cubicBezTo>
                  <a:cubicBezTo>
                    <a:pt x="472" y="263"/>
                    <a:pt x="470" y="260"/>
                    <a:pt x="470" y="259"/>
                  </a:cubicBezTo>
                  <a:cubicBezTo>
                    <a:pt x="468" y="257"/>
                    <a:pt x="467" y="256"/>
                    <a:pt x="467" y="256"/>
                  </a:cubicBezTo>
                  <a:cubicBezTo>
                    <a:pt x="467" y="255"/>
                    <a:pt x="468" y="254"/>
                    <a:pt x="469" y="253"/>
                  </a:cubicBezTo>
                  <a:cubicBezTo>
                    <a:pt x="469" y="253"/>
                    <a:pt x="471" y="251"/>
                    <a:pt x="474" y="247"/>
                  </a:cubicBezTo>
                  <a:cubicBezTo>
                    <a:pt x="478" y="242"/>
                    <a:pt x="482" y="238"/>
                    <a:pt x="485" y="236"/>
                  </a:cubicBezTo>
                  <a:cubicBezTo>
                    <a:pt x="486" y="235"/>
                    <a:pt x="488" y="234"/>
                    <a:pt x="490" y="234"/>
                  </a:cubicBezTo>
                  <a:cubicBezTo>
                    <a:pt x="491" y="234"/>
                    <a:pt x="492" y="233"/>
                    <a:pt x="492" y="233"/>
                  </a:cubicBezTo>
                  <a:cubicBezTo>
                    <a:pt x="492" y="232"/>
                    <a:pt x="491" y="232"/>
                    <a:pt x="491" y="232"/>
                  </a:cubicBezTo>
                  <a:cubicBezTo>
                    <a:pt x="490" y="232"/>
                    <a:pt x="489" y="232"/>
                    <a:pt x="488" y="232"/>
                  </a:cubicBezTo>
                  <a:cubicBezTo>
                    <a:pt x="483" y="232"/>
                    <a:pt x="483" y="232"/>
                    <a:pt x="483" y="232"/>
                  </a:cubicBezTo>
                  <a:cubicBezTo>
                    <a:pt x="482" y="232"/>
                    <a:pt x="481" y="232"/>
                    <a:pt x="480" y="232"/>
                  </a:cubicBezTo>
                  <a:cubicBezTo>
                    <a:pt x="478" y="232"/>
                    <a:pt x="476" y="232"/>
                    <a:pt x="473" y="232"/>
                  </a:cubicBezTo>
                  <a:cubicBezTo>
                    <a:pt x="472" y="232"/>
                    <a:pt x="472" y="232"/>
                    <a:pt x="472" y="232"/>
                  </a:cubicBezTo>
                  <a:cubicBezTo>
                    <a:pt x="471" y="232"/>
                    <a:pt x="470" y="232"/>
                    <a:pt x="470" y="233"/>
                  </a:cubicBezTo>
                  <a:cubicBezTo>
                    <a:pt x="470" y="233"/>
                    <a:pt x="470" y="233"/>
                    <a:pt x="470" y="233"/>
                  </a:cubicBezTo>
                  <a:close/>
                  <a:moveTo>
                    <a:pt x="517" y="237"/>
                  </a:moveTo>
                  <a:cubicBezTo>
                    <a:pt x="517" y="235"/>
                    <a:pt x="518" y="234"/>
                    <a:pt x="520" y="234"/>
                  </a:cubicBezTo>
                  <a:cubicBezTo>
                    <a:pt x="521" y="234"/>
                    <a:pt x="522" y="233"/>
                    <a:pt x="522" y="233"/>
                  </a:cubicBezTo>
                  <a:cubicBezTo>
                    <a:pt x="522" y="232"/>
                    <a:pt x="521" y="232"/>
                    <a:pt x="521" y="232"/>
                  </a:cubicBezTo>
                  <a:cubicBezTo>
                    <a:pt x="520" y="232"/>
                    <a:pt x="519" y="232"/>
                    <a:pt x="517" y="232"/>
                  </a:cubicBezTo>
                  <a:cubicBezTo>
                    <a:pt x="513" y="232"/>
                    <a:pt x="513" y="232"/>
                    <a:pt x="513" y="232"/>
                  </a:cubicBezTo>
                  <a:cubicBezTo>
                    <a:pt x="507" y="232"/>
                    <a:pt x="507" y="232"/>
                    <a:pt x="507" y="232"/>
                  </a:cubicBezTo>
                  <a:cubicBezTo>
                    <a:pt x="505" y="232"/>
                    <a:pt x="503" y="232"/>
                    <a:pt x="502" y="232"/>
                  </a:cubicBezTo>
                  <a:cubicBezTo>
                    <a:pt x="502" y="232"/>
                    <a:pt x="501" y="232"/>
                    <a:pt x="501" y="232"/>
                  </a:cubicBezTo>
                  <a:cubicBezTo>
                    <a:pt x="500" y="232"/>
                    <a:pt x="500" y="232"/>
                    <a:pt x="500" y="233"/>
                  </a:cubicBezTo>
                  <a:cubicBezTo>
                    <a:pt x="500" y="233"/>
                    <a:pt x="500" y="234"/>
                    <a:pt x="501" y="234"/>
                  </a:cubicBezTo>
                  <a:cubicBezTo>
                    <a:pt x="503" y="234"/>
                    <a:pt x="505" y="235"/>
                    <a:pt x="506" y="237"/>
                  </a:cubicBezTo>
                  <a:cubicBezTo>
                    <a:pt x="507" y="238"/>
                    <a:pt x="508" y="241"/>
                    <a:pt x="510" y="246"/>
                  </a:cubicBezTo>
                  <a:cubicBezTo>
                    <a:pt x="511" y="250"/>
                    <a:pt x="513" y="255"/>
                    <a:pt x="516" y="260"/>
                  </a:cubicBezTo>
                  <a:cubicBezTo>
                    <a:pt x="525" y="281"/>
                    <a:pt x="525" y="281"/>
                    <a:pt x="525" y="281"/>
                  </a:cubicBezTo>
                  <a:cubicBezTo>
                    <a:pt x="526" y="283"/>
                    <a:pt x="526" y="283"/>
                    <a:pt x="526" y="283"/>
                  </a:cubicBezTo>
                  <a:cubicBezTo>
                    <a:pt x="527" y="285"/>
                    <a:pt x="527" y="285"/>
                    <a:pt x="527" y="285"/>
                  </a:cubicBezTo>
                  <a:cubicBezTo>
                    <a:pt x="527" y="286"/>
                    <a:pt x="527" y="286"/>
                    <a:pt x="528" y="286"/>
                  </a:cubicBezTo>
                  <a:cubicBezTo>
                    <a:pt x="529" y="286"/>
                    <a:pt x="529" y="285"/>
                    <a:pt x="530" y="284"/>
                  </a:cubicBezTo>
                  <a:cubicBezTo>
                    <a:pt x="530" y="284"/>
                    <a:pt x="531" y="282"/>
                    <a:pt x="532" y="279"/>
                  </a:cubicBezTo>
                  <a:cubicBezTo>
                    <a:pt x="532" y="279"/>
                    <a:pt x="533" y="276"/>
                    <a:pt x="536" y="272"/>
                  </a:cubicBezTo>
                  <a:cubicBezTo>
                    <a:pt x="542" y="257"/>
                    <a:pt x="542" y="257"/>
                    <a:pt x="542" y="257"/>
                  </a:cubicBezTo>
                  <a:cubicBezTo>
                    <a:pt x="548" y="244"/>
                    <a:pt x="548" y="244"/>
                    <a:pt x="548" y="244"/>
                  </a:cubicBezTo>
                  <a:cubicBezTo>
                    <a:pt x="550" y="240"/>
                    <a:pt x="551" y="237"/>
                    <a:pt x="552" y="236"/>
                  </a:cubicBezTo>
                  <a:cubicBezTo>
                    <a:pt x="553" y="235"/>
                    <a:pt x="554" y="234"/>
                    <a:pt x="556" y="234"/>
                  </a:cubicBezTo>
                  <a:cubicBezTo>
                    <a:pt x="556" y="233"/>
                    <a:pt x="557" y="233"/>
                    <a:pt x="557" y="233"/>
                  </a:cubicBezTo>
                  <a:cubicBezTo>
                    <a:pt x="557" y="232"/>
                    <a:pt x="557" y="232"/>
                    <a:pt x="556" y="232"/>
                  </a:cubicBezTo>
                  <a:cubicBezTo>
                    <a:pt x="556" y="232"/>
                    <a:pt x="555" y="232"/>
                    <a:pt x="555" y="232"/>
                  </a:cubicBezTo>
                  <a:cubicBezTo>
                    <a:pt x="553" y="232"/>
                    <a:pt x="551" y="232"/>
                    <a:pt x="548" y="232"/>
                  </a:cubicBezTo>
                  <a:cubicBezTo>
                    <a:pt x="548" y="232"/>
                    <a:pt x="546" y="232"/>
                    <a:pt x="545" y="232"/>
                  </a:cubicBezTo>
                  <a:cubicBezTo>
                    <a:pt x="540" y="232"/>
                    <a:pt x="540" y="232"/>
                    <a:pt x="540" y="232"/>
                  </a:cubicBezTo>
                  <a:cubicBezTo>
                    <a:pt x="539" y="232"/>
                    <a:pt x="539" y="232"/>
                    <a:pt x="538" y="232"/>
                  </a:cubicBezTo>
                  <a:cubicBezTo>
                    <a:pt x="538" y="232"/>
                    <a:pt x="537" y="232"/>
                    <a:pt x="537" y="233"/>
                  </a:cubicBezTo>
                  <a:cubicBezTo>
                    <a:pt x="537" y="233"/>
                    <a:pt x="538" y="234"/>
                    <a:pt x="539" y="234"/>
                  </a:cubicBezTo>
                  <a:cubicBezTo>
                    <a:pt x="541" y="234"/>
                    <a:pt x="542" y="235"/>
                    <a:pt x="543" y="236"/>
                  </a:cubicBezTo>
                  <a:cubicBezTo>
                    <a:pt x="545" y="237"/>
                    <a:pt x="545" y="238"/>
                    <a:pt x="545" y="240"/>
                  </a:cubicBezTo>
                  <a:cubicBezTo>
                    <a:pt x="545" y="242"/>
                    <a:pt x="544" y="247"/>
                    <a:pt x="541" y="253"/>
                  </a:cubicBezTo>
                  <a:cubicBezTo>
                    <a:pt x="532" y="273"/>
                    <a:pt x="532" y="273"/>
                    <a:pt x="532" y="273"/>
                  </a:cubicBezTo>
                  <a:cubicBezTo>
                    <a:pt x="532" y="273"/>
                    <a:pt x="531" y="274"/>
                    <a:pt x="531" y="274"/>
                  </a:cubicBezTo>
                  <a:cubicBezTo>
                    <a:pt x="531" y="274"/>
                    <a:pt x="531" y="273"/>
                    <a:pt x="530" y="272"/>
                  </a:cubicBezTo>
                  <a:cubicBezTo>
                    <a:pt x="522" y="251"/>
                    <a:pt x="522" y="251"/>
                    <a:pt x="522" y="251"/>
                  </a:cubicBezTo>
                  <a:cubicBezTo>
                    <a:pt x="519" y="244"/>
                    <a:pt x="517" y="240"/>
                    <a:pt x="517" y="237"/>
                  </a:cubicBezTo>
                  <a:cubicBezTo>
                    <a:pt x="517" y="237"/>
                    <a:pt x="517" y="237"/>
                    <a:pt x="517" y="237"/>
                  </a:cubicBezTo>
                  <a:close/>
                  <a:moveTo>
                    <a:pt x="583" y="240"/>
                  </a:moveTo>
                  <a:cubicBezTo>
                    <a:pt x="583" y="238"/>
                    <a:pt x="583" y="236"/>
                    <a:pt x="583" y="236"/>
                  </a:cubicBezTo>
                  <a:cubicBezTo>
                    <a:pt x="584" y="235"/>
                    <a:pt x="585" y="234"/>
                    <a:pt x="587" y="234"/>
                  </a:cubicBezTo>
                  <a:cubicBezTo>
                    <a:pt x="587" y="234"/>
                    <a:pt x="588" y="234"/>
                    <a:pt x="588" y="234"/>
                  </a:cubicBezTo>
                  <a:cubicBezTo>
                    <a:pt x="588" y="234"/>
                    <a:pt x="588" y="233"/>
                    <a:pt x="588" y="233"/>
                  </a:cubicBezTo>
                  <a:cubicBezTo>
                    <a:pt x="588" y="232"/>
                    <a:pt x="588" y="232"/>
                    <a:pt x="587" y="232"/>
                  </a:cubicBezTo>
                  <a:cubicBezTo>
                    <a:pt x="585" y="232"/>
                    <a:pt x="583" y="232"/>
                    <a:pt x="581" y="232"/>
                  </a:cubicBezTo>
                  <a:cubicBezTo>
                    <a:pt x="578" y="232"/>
                    <a:pt x="578" y="232"/>
                    <a:pt x="578" y="232"/>
                  </a:cubicBezTo>
                  <a:cubicBezTo>
                    <a:pt x="576" y="233"/>
                    <a:pt x="574" y="233"/>
                    <a:pt x="572" y="233"/>
                  </a:cubicBezTo>
                  <a:cubicBezTo>
                    <a:pt x="570" y="233"/>
                    <a:pt x="569" y="232"/>
                    <a:pt x="568" y="232"/>
                  </a:cubicBezTo>
                  <a:cubicBezTo>
                    <a:pt x="567" y="232"/>
                    <a:pt x="566" y="232"/>
                    <a:pt x="566" y="232"/>
                  </a:cubicBezTo>
                  <a:cubicBezTo>
                    <a:pt x="565" y="232"/>
                    <a:pt x="565" y="232"/>
                    <a:pt x="565" y="233"/>
                  </a:cubicBezTo>
                  <a:cubicBezTo>
                    <a:pt x="565" y="234"/>
                    <a:pt x="565" y="234"/>
                    <a:pt x="565" y="234"/>
                  </a:cubicBezTo>
                  <a:cubicBezTo>
                    <a:pt x="566" y="234"/>
                    <a:pt x="567" y="234"/>
                    <a:pt x="568" y="235"/>
                  </a:cubicBezTo>
                  <a:cubicBezTo>
                    <a:pt x="570" y="235"/>
                    <a:pt x="572" y="236"/>
                    <a:pt x="572" y="237"/>
                  </a:cubicBezTo>
                  <a:cubicBezTo>
                    <a:pt x="573" y="238"/>
                    <a:pt x="574" y="239"/>
                    <a:pt x="574" y="242"/>
                  </a:cubicBezTo>
                  <a:cubicBezTo>
                    <a:pt x="574" y="273"/>
                    <a:pt x="574" y="273"/>
                    <a:pt x="574" y="273"/>
                  </a:cubicBezTo>
                  <a:cubicBezTo>
                    <a:pt x="574" y="276"/>
                    <a:pt x="574" y="276"/>
                    <a:pt x="574" y="276"/>
                  </a:cubicBezTo>
                  <a:cubicBezTo>
                    <a:pt x="574" y="278"/>
                    <a:pt x="573" y="280"/>
                    <a:pt x="573" y="281"/>
                  </a:cubicBezTo>
                  <a:cubicBezTo>
                    <a:pt x="572" y="282"/>
                    <a:pt x="571" y="283"/>
                    <a:pt x="569" y="283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5"/>
                    <a:pt x="568" y="285"/>
                    <a:pt x="569" y="285"/>
                  </a:cubicBezTo>
                  <a:cubicBezTo>
                    <a:pt x="570" y="285"/>
                    <a:pt x="571" y="285"/>
                    <a:pt x="572" y="285"/>
                  </a:cubicBezTo>
                  <a:cubicBezTo>
                    <a:pt x="573" y="285"/>
                    <a:pt x="575" y="284"/>
                    <a:pt x="578" y="284"/>
                  </a:cubicBezTo>
                  <a:cubicBezTo>
                    <a:pt x="580" y="284"/>
                    <a:pt x="583" y="285"/>
                    <a:pt x="586" y="285"/>
                  </a:cubicBezTo>
                  <a:cubicBezTo>
                    <a:pt x="587" y="285"/>
                    <a:pt x="588" y="285"/>
                    <a:pt x="589" y="285"/>
                  </a:cubicBezTo>
                  <a:cubicBezTo>
                    <a:pt x="591" y="285"/>
                    <a:pt x="592" y="285"/>
                    <a:pt x="592" y="284"/>
                  </a:cubicBezTo>
                  <a:cubicBezTo>
                    <a:pt x="592" y="283"/>
                    <a:pt x="591" y="283"/>
                    <a:pt x="590" y="283"/>
                  </a:cubicBezTo>
                  <a:cubicBezTo>
                    <a:pt x="588" y="283"/>
                    <a:pt x="586" y="282"/>
                    <a:pt x="585" y="281"/>
                  </a:cubicBezTo>
                  <a:cubicBezTo>
                    <a:pt x="584" y="280"/>
                    <a:pt x="583" y="279"/>
                    <a:pt x="583" y="277"/>
                  </a:cubicBezTo>
                  <a:cubicBezTo>
                    <a:pt x="583" y="273"/>
                    <a:pt x="583" y="273"/>
                    <a:pt x="583" y="273"/>
                  </a:cubicBezTo>
                  <a:cubicBezTo>
                    <a:pt x="583" y="240"/>
                    <a:pt x="583" y="240"/>
                    <a:pt x="583" y="240"/>
                  </a:cubicBezTo>
                  <a:close/>
                  <a:moveTo>
                    <a:pt x="616" y="239"/>
                  </a:moveTo>
                  <a:cubicBezTo>
                    <a:pt x="616" y="236"/>
                    <a:pt x="618" y="234"/>
                    <a:pt x="620" y="234"/>
                  </a:cubicBezTo>
                  <a:cubicBezTo>
                    <a:pt x="621" y="234"/>
                    <a:pt x="622" y="234"/>
                    <a:pt x="622" y="233"/>
                  </a:cubicBezTo>
                  <a:cubicBezTo>
                    <a:pt x="622" y="232"/>
                    <a:pt x="621" y="232"/>
                    <a:pt x="620" y="232"/>
                  </a:cubicBezTo>
                  <a:cubicBezTo>
                    <a:pt x="618" y="232"/>
                    <a:pt x="616" y="232"/>
                    <a:pt x="614" y="232"/>
                  </a:cubicBezTo>
                  <a:cubicBezTo>
                    <a:pt x="611" y="232"/>
                    <a:pt x="609" y="233"/>
                    <a:pt x="608" y="233"/>
                  </a:cubicBezTo>
                  <a:cubicBezTo>
                    <a:pt x="607" y="233"/>
                    <a:pt x="606" y="233"/>
                    <a:pt x="604" y="232"/>
                  </a:cubicBezTo>
                  <a:cubicBezTo>
                    <a:pt x="602" y="232"/>
                    <a:pt x="602" y="232"/>
                    <a:pt x="602" y="232"/>
                  </a:cubicBezTo>
                  <a:cubicBezTo>
                    <a:pt x="602" y="232"/>
                    <a:pt x="601" y="232"/>
                    <a:pt x="601" y="232"/>
                  </a:cubicBezTo>
                  <a:cubicBezTo>
                    <a:pt x="600" y="232"/>
                    <a:pt x="600" y="232"/>
                    <a:pt x="600" y="232"/>
                  </a:cubicBezTo>
                  <a:cubicBezTo>
                    <a:pt x="599" y="232"/>
                    <a:pt x="599" y="232"/>
                    <a:pt x="599" y="233"/>
                  </a:cubicBezTo>
                  <a:cubicBezTo>
                    <a:pt x="599" y="234"/>
                    <a:pt x="599" y="234"/>
                    <a:pt x="600" y="234"/>
                  </a:cubicBezTo>
                  <a:cubicBezTo>
                    <a:pt x="602" y="235"/>
                    <a:pt x="602" y="235"/>
                    <a:pt x="602" y="235"/>
                  </a:cubicBezTo>
                  <a:cubicBezTo>
                    <a:pt x="606" y="235"/>
                    <a:pt x="608" y="238"/>
                    <a:pt x="608" y="242"/>
                  </a:cubicBezTo>
                  <a:cubicBezTo>
                    <a:pt x="608" y="274"/>
                    <a:pt x="608" y="274"/>
                    <a:pt x="608" y="274"/>
                  </a:cubicBezTo>
                  <a:cubicBezTo>
                    <a:pt x="608" y="277"/>
                    <a:pt x="607" y="279"/>
                    <a:pt x="607" y="280"/>
                  </a:cubicBezTo>
                  <a:cubicBezTo>
                    <a:pt x="606" y="282"/>
                    <a:pt x="605" y="283"/>
                    <a:pt x="603" y="283"/>
                  </a:cubicBezTo>
                  <a:cubicBezTo>
                    <a:pt x="603" y="283"/>
                    <a:pt x="602" y="284"/>
                    <a:pt x="602" y="284"/>
                  </a:cubicBezTo>
                  <a:cubicBezTo>
                    <a:pt x="602" y="285"/>
                    <a:pt x="603" y="285"/>
                    <a:pt x="603" y="285"/>
                  </a:cubicBezTo>
                  <a:cubicBezTo>
                    <a:pt x="604" y="285"/>
                    <a:pt x="604" y="285"/>
                    <a:pt x="605" y="285"/>
                  </a:cubicBezTo>
                  <a:cubicBezTo>
                    <a:pt x="609" y="285"/>
                    <a:pt x="612" y="284"/>
                    <a:pt x="615" y="284"/>
                  </a:cubicBezTo>
                  <a:cubicBezTo>
                    <a:pt x="617" y="284"/>
                    <a:pt x="619" y="284"/>
                    <a:pt x="620" y="285"/>
                  </a:cubicBezTo>
                  <a:cubicBezTo>
                    <a:pt x="624" y="285"/>
                    <a:pt x="624" y="285"/>
                    <a:pt x="624" y="285"/>
                  </a:cubicBezTo>
                  <a:cubicBezTo>
                    <a:pt x="627" y="285"/>
                    <a:pt x="628" y="285"/>
                    <a:pt x="629" y="285"/>
                  </a:cubicBezTo>
                  <a:cubicBezTo>
                    <a:pt x="631" y="285"/>
                    <a:pt x="632" y="285"/>
                    <a:pt x="633" y="285"/>
                  </a:cubicBezTo>
                  <a:cubicBezTo>
                    <a:pt x="636" y="285"/>
                    <a:pt x="638" y="284"/>
                    <a:pt x="640" y="282"/>
                  </a:cubicBezTo>
                  <a:cubicBezTo>
                    <a:pt x="642" y="279"/>
                    <a:pt x="643" y="276"/>
                    <a:pt x="643" y="273"/>
                  </a:cubicBezTo>
                  <a:cubicBezTo>
                    <a:pt x="643" y="272"/>
                    <a:pt x="643" y="271"/>
                    <a:pt x="643" y="271"/>
                  </a:cubicBezTo>
                  <a:cubicBezTo>
                    <a:pt x="642" y="271"/>
                    <a:pt x="642" y="272"/>
                    <a:pt x="641" y="274"/>
                  </a:cubicBezTo>
                  <a:cubicBezTo>
                    <a:pt x="637" y="279"/>
                    <a:pt x="631" y="281"/>
                    <a:pt x="622" y="281"/>
                  </a:cubicBezTo>
                  <a:cubicBezTo>
                    <a:pt x="620" y="281"/>
                    <a:pt x="619" y="281"/>
                    <a:pt x="618" y="281"/>
                  </a:cubicBezTo>
                  <a:cubicBezTo>
                    <a:pt x="617" y="280"/>
                    <a:pt x="616" y="278"/>
                    <a:pt x="616" y="273"/>
                  </a:cubicBezTo>
                  <a:cubicBezTo>
                    <a:pt x="616" y="239"/>
                    <a:pt x="616" y="239"/>
                    <a:pt x="616" y="239"/>
                  </a:cubicBezTo>
                  <a:close/>
                  <a:moveTo>
                    <a:pt x="666" y="239"/>
                  </a:moveTo>
                  <a:cubicBezTo>
                    <a:pt x="666" y="236"/>
                    <a:pt x="667" y="234"/>
                    <a:pt x="670" y="234"/>
                  </a:cubicBezTo>
                  <a:cubicBezTo>
                    <a:pt x="671" y="234"/>
                    <a:pt x="671" y="234"/>
                    <a:pt x="671" y="233"/>
                  </a:cubicBezTo>
                  <a:cubicBezTo>
                    <a:pt x="671" y="232"/>
                    <a:pt x="671" y="232"/>
                    <a:pt x="669" y="232"/>
                  </a:cubicBezTo>
                  <a:cubicBezTo>
                    <a:pt x="667" y="232"/>
                    <a:pt x="665" y="232"/>
                    <a:pt x="663" y="232"/>
                  </a:cubicBezTo>
                  <a:cubicBezTo>
                    <a:pt x="660" y="232"/>
                    <a:pt x="658" y="233"/>
                    <a:pt x="657" y="233"/>
                  </a:cubicBezTo>
                  <a:cubicBezTo>
                    <a:pt x="656" y="233"/>
                    <a:pt x="655" y="233"/>
                    <a:pt x="653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1" y="232"/>
                    <a:pt x="651" y="232"/>
                    <a:pt x="650" y="232"/>
                  </a:cubicBezTo>
                  <a:cubicBezTo>
                    <a:pt x="650" y="232"/>
                    <a:pt x="649" y="232"/>
                    <a:pt x="649" y="232"/>
                  </a:cubicBezTo>
                  <a:cubicBezTo>
                    <a:pt x="648" y="232"/>
                    <a:pt x="648" y="232"/>
                    <a:pt x="648" y="233"/>
                  </a:cubicBezTo>
                  <a:cubicBezTo>
                    <a:pt x="648" y="234"/>
                    <a:pt x="649" y="234"/>
                    <a:pt x="649" y="234"/>
                  </a:cubicBezTo>
                  <a:cubicBezTo>
                    <a:pt x="652" y="235"/>
                    <a:pt x="652" y="235"/>
                    <a:pt x="652" y="235"/>
                  </a:cubicBezTo>
                  <a:cubicBezTo>
                    <a:pt x="655" y="235"/>
                    <a:pt x="657" y="238"/>
                    <a:pt x="657" y="242"/>
                  </a:cubicBezTo>
                  <a:cubicBezTo>
                    <a:pt x="657" y="274"/>
                    <a:pt x="657" y="274"/>
                    <a:pt x="657" y="274"/>
                  </a:cubicBezTo>
                  <a:cubicBezTo>
                    <a:pt x="657" y="277"/>
                    <a:pt x="657" y="279"/>
                    <a:pt x="656" y="280"/>
                  </a:cubicBezTo>
                  <a:cubicBezTo>
                    <a:pt x="655" y="282"/>
                    <a:pt x="654" y="283"/>
                    <a:pt x="653" y="283"/>
                  </a:cubicBezTo>
                  <a:cubicBezTo>
                    <a:pt x="652" y="283"/>
                    <a:pt x="652" y="284"/>
                    <a:pt x="652" y="284"/>
                  </a:cubicBezTo>
                  <a:cubicBezTo>
                    <a:pt x="652" y="285"/>
                    <a:pt x="652" y="285"/>
                    <a:pt x="653" y="285"/>
                  </a:cubicBezTo>
                  <a:cubicBezTo>
                    <a:pt x="653" y="285"/>
                    <a:pt x="654" y="285"/>
                    <a:pt x="655" y="285"/>
                  </a:cubicBezTo>
                  <a:cubicBezTo>
                    <a:pt x="658" y="285"/>
                    <a:pt x="662" y="284"/>
                    <a:pt x="664" y="284"/>
                  </a:cubicBezTo>
                  <a:cubicBezTo>
                    <a:pt x="666" y="284"/>
                    <a:pt x="668" y="284"/>
                    <a:pt x="669" y="285"/>
                  </a:cubicBezTo>
                  <a:cubicBezTo>
                    <a:pt x="674" y="285"/>
                    <a:pt x="674" y="285"/>
                    <a:pt x="674" y="285"/>
                  </a:cubicBezTo>
                  <a:cubicBezTo>
                    <a:pt x="676" y="285"/>
                    <a:pt x="678" y="285"/>
                    <a:pt x="678" y="285"/>
                  </a:cubicBezTo>
                  <a:cubicBezTo>
                    <a:pt x="680" y="285"/>
                    <a:pt x="681" y="285"/>
                    <a:pt x="682" y="285"/>
                  </a:cubicBezTo>
                  <a:cubicBezTo>
                    <a:pt x="685" y="285"/>
                    <a:pt x="688" y="284"/>
                    <a:pt x="690" y="282"/>
                  </a:cubicBezTo>
                  <a:cubicBezTo>
                    <a:pt x="692" y="279"/>
                    <a:pt x="693" y="276"/>
                    <a:pt x="693" y="273"/>
                  </a:cubicBezTo>
                  <a:cubicBezTo>
                    <a:pt x="693" y="272"/>
                    <a:pt x="693" y="271"/>
                    <a:pt x="692" y="271"/>
                  </a:cubicBezTo>
                  <a:cubicBezTo>
                    <a:pt x="692" y="271"/>
                    <a:pt x="691" y="272"/>
                    <a:pt x="690" y="274"/>
                  </a:cubicBezTo>
                  <a:cubicBezTo>
                    <a:pt x="686" y="279"/>
                    <a:pt x="680" y="281"/>
                    <a:pt x="671" y="281"/>
                  </a:cubicBezTo>
                  <a:cubicBezTo>
                    <a:pt x="669" y="281"/>
                    <a:pt x="668" y="281"/>
                    <a:pt x="668" y="281"/>
                  </a:cubicBezTo>
                  <a:cubicBezTo>
                    <a:pt x="666" y="280"/>
                    <a:pt x="666" y="278"/>
                    <a:pt x="666" y="273"/>
                  </a:cubicBezTo>
                  <a:cubicBezTo>
                    <a:pt x="666" y="239"/>
                    <a:pt x="666" y="239"/>
                    <a:pt x="666" y="239"/>
                  </a:cubicBezTo>
                  <a:close/>
                  <a:moveTo>
                    <a:pt x="715" y="239"/>
                  </a:moveTo>
                  <a:cubicBezTo>
                    <a:pt x="715" y="237"/>
                    <a:pt x="716" y="236"/>
                    <a:pt x="717" y="235"/>
                  </a:cubicBezTo>
                  <a:cubicBezTo>
                    <a:pt x="720" y="235"/>
                    <a:pt x="720" y="235"/>
                    <a:pt x="720" y="235"/>
                  </a:cubicBezTo>
                  <a:cubicBezTo>
                    <a:pt x="725" y="235"/>
                    <a:pt x="725" y="235"/>
                    <a:pt x="725" y="235"/>
                  </a:cubicBezTo>
                  <a:cubicBezTo>
                    <a:pt x="729" y="235"/>
                    <a:pt x="732" y="236"/>
                    <a:pt x="734" y="237"/>
                  </a:cubicBezTo>
                  <a:cubicBezTo>
                    <a:pt x="735" y="238"/>
                    <a:pt x="736" y="240"/>
                    <a:pt x="736" y="242"/>
                  </a:cubicBezTo>
                  <a:cubicBezTo>
                    <a:pt x="736" y="244"/>
                    <a:pt x="737" y="244"/>
                    <a:pt x="737" y="244"/>
                  </a:cubicBezTo>
                  <a:cubicBezTo>
                    <a:pt x="738" y="244"/>
                    <a:pt x="739" y="243"/>
                    <a:pt x="739" y="241"/>
                  </a:cubicBezTo>
                  <a:cubicBezTo>
                    <a:pt x="739" y="240"/>
                    <a:pt x="739" y="239"/>
                    <a:pt x="738" y="236"/>
                  </a:cubicBezTo>
                  <a:cubicBezTo>
                    <a:pt x="738" y="235"/>
                    <a:pt x="738" y="234"/>
                    <a:pt x="738" y="233"/>
                  </a:cubicBezTo>
                  <a:cubicBezTo>
                    <a:pt x="738" y="232"/>
                    <a:pt x="738" y="232"/>
                    <a:pt x="737" y="232"/>
                  </a:cubicBezTo>
                  <a:cubicBezTo>
                    <a:pt x="737" y="232"/>
                    <a:pt x="737" y="232"/>
                    <a:pt x="736" y="232"/>
                  </a:cubicBezTo>
                  <a:cubicBezTo>
                    <a:pt x="735" y="232"/>
                    <a:pt x="729" y="232"/>
                    <a:pt x="721" y="232"/>
                  </a:cubicBezTo>
                  <a:cubicBezTo>
                    <a:pt x="706" y="232"/>
                    <a:pt x="706" y="232"/>
                    <a:pt x="706" y="232"/>
                  </a:cubicBezTo>
                  <a:cubicBezTo>
                    <a:pt x="702" y="232"/>
                    <a:pt x="702" y="232"/>
                    <a:pt x="702" y="232"/>
                  </a:cubicBezTo>
                  <a:cubicBezTo>
                    <a:pt x="701" y="232"/>
                    <a:pt x="701" y="232"/>
                    <a:pt x="700" y="232"/>
                  </a:cubicBezTo>
                  <a:cubicBezTo>
                    <a:pt x="700" y="232"/>
                    <a:pt x="699" y="232"/>
                    <a:pt x="699" y="232"/>
                  </a:cubicBezTo>
                  <a:cubicBezTo>
                    <a:pt x="698" y="232"/>
                    <a:pt x="698" y="232"/>
                    <a:pt x="698" y="233"/>
                  </a:cubicBezTo>
                  <a:cubicBezTo>
                    <a:pt x="698" y="233"/>
                    <a:pt x="698" y="234"/>
                    <a:pt x="699" y="234"/>
                  </a:cubicBezTo>
                  <a:cubicBezTo>
                    <a:pt x="702" y="234"/>
                    <a:pt x="704" y="235"/>
                    <a:pt x="705" y="236"/>
                  </a:cubicBezTo>
                  <a:cubicBezTo>
                    <a:pt x="706" y="237"/>
                    <a:pt x="706" y="239"/>
                    <a:pt x="706" y="242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5"/>
                    <a:pt x="706" y="277"/>
                    <a:pt x="706" y="278"/>
                  </a:cubicBezTo>
                  <a:cubicBezTo>
                    <a:pt x="706" y="280"/>
                    <a:pt x="705" y="281"/>
                    <a:pt x="705" y="282"/>
                  </a:cubicBezTo>
                  <a:cubicBezTo>
                    <a:pt x="704" y="282"/>
                    <a:pt x="703" y="283"/>
                    <a:pt x="702" y="283"/>
                  </a:cubicBezTo>
                  <a:cubicBezTo>
                    <a:pt x="701" y="284"/>
                    <a:pt x="701" y="284"/>
                    <a:pt x="701" y="284"/>
                  </a:cubicBezTo>
                  <a:cubicBezTo>
                    <a:pt x="701" y="285"/>
                    <a:pt x="701" y="285"/>
                    <a:pt x="702" y="285"/>
                  </a:cubicBezTo>
                  <a:cubicBezTo>
                    <a:pt x="702" y="285"/>
                    <a:pt x="703" y="285"/>
                    <a:pt x="704" y="285"/>
                  </a:cubicBezTo>
                  <a:cubicBezTo>
                    <a:pt x="708" y="285"/>
                    <a:pt x="711" y="285"/>
                    <a:pt x="713" y="285"/>
                  </a:cubicBezTo>
                  <a:cubicBezTo>
                    <a:pt x="715" y="285"/>
                    <a:pt x="718" y="285"/>
                    <a:pt x="719" y="285"/>
                  </a:cubicBezTo>
                  <a:cubicBezTo>
                    <a:pt x="724" y="285"/>
                    <a:pt x="724" y="285"/>
                    <a:pt x="724" y="285"/>
                  </a:cubicBezTo>
                  <a:cubicBezTo>
                    <a:pt x="726" y="286"/>
                    <a:pt x="728" y="286"/>
                    <a:pt x="729" y="286"/>
                  </a:cubicBezTo>
                  <a:cubicBezTo>
                    <a:pt x="732" y="286"/>
                    <a:pt x="734" y="285"/>
                    <a:pt x="736" y="284"/>
                  </a:cubicBezTo>
                  <a:cubicBezTo>
                    <a:pt x="738" y="284"/>
                    <a:pt x="739" y="282"/>
                    <a:pt x="740" y="280"/>
                  </a:cubicBezTo>
                  <a:cubicBezTo>
                    <a:pt x="742" y="278"/>
                    <a:pt x="742" y="275"/>
                    <a:pt x="742" y="273"/>
                  </a:cubicBezTo>
                  <a:cubicBezTo>
                    <a:pt x="742" y="272"/>
                    <a:pt x="742" y="272"/>
                    <a:pt x="742" y="272"/>
                  </a:cubicBezTo>
                  <a:cubicBezTo>
                    <a:pt x="742" y="272"/>
                    <a:pt x="742" y="272"/>
                    <a:pt x="741" y="272"/>
                  </a:cubicBezTo>
                  <a:cubicBezTo>
                    <a:pt x="741" y="272"/>
                    <a:pt x="741" y="272"/>
                    <a:pt x="741" y="272"/>
                  </a:cubicBezTo>
                  <a:cubicBezTo>
                    <a:pt x="738" y="279"/>
                    <a:pt x="731" y="282"/>
                    <a:pt x="720" y="282"/>
                  </a:cubicBezTo>
                  <a:cubicBezTo>
                    <a:pt x="719" y="282"/>
                    <a:pt x="718" y="282"/>
                    <a:pt x="718" y="281"/>
                  </a:cubicBezTo>
                  <a:cubicBezTo>
                    <a:pt x="717" y="281"/>
                    <a:pt x="716" y="280"/>
                    <a:pt x="716" y="279"/>
                  </a:cubicBezTo>
                  <a:cubicBezTo>
                    <a:pt x="715" y="277"/>
                    <a:pt x="715" y="275"/>
                    <a:pt x="715" y="271"/>
                  </a:cubicBezTo>
                  <a:cubicBezTo>
                    <a:pt x="715" y="267"/>
                    <a:pt x="715" y="267"/>
                    <a:pt x="715" y="267"/>
                  </a:cubicBezTo>
                  <a:cubicBezTo>
                    <a:pt x="715" y="265"/>
                    <a:pt x="715" y="263"/>
                    <a:pt x="715" y="261"/>
                  </a:cubicBezTo>
                  <a:cubicBezTo>
                    <a:pt x="716" y="260"/>
                    <a:pt x="716" y="259"/>
                    <a:pt x="716" y="259"/>
                  </a:cubicBezTo>
                  <a:cubicBezTo>
                    <a:pt x="717" y="259"/>
                    <a:pt x="718" y="258"/>
                    <a:pt x="719" y="258"/>
                  </a:cubicBezTo>
                  <a:cubicBezTo>
                    <a:pt x="721" y="258"/>
                    <a:pt x="721" y="258"/>
                    <a:pt x="721" y="258"/>
                  </a:cubicBezTo>
                  <a:cubicBezTo>
                    <a:pt x="724" y="258"/>
                    <a:pt x="726" y="259"/>
                    <a:pt x="727" y="259"/>
                  </a:cubicBezTo>
                  <a:cubicBezTo>
                    <a:pt x="728" y="259"/>
                    <a:pt x="729" y="259"/>
                    <a:pt x="729" y="260"/>
                  </a:cubicBezTo>
                  <a:cubicBezTo>
                    <a:pt x="731" y="261"/>
                    <a:pt x="731" y="263"/>
                    <a:pt x="732" y="265"/>
                  </a:cubicBezTo>
                  <a:cubicBezTo>
                    <a:pt x="732" y="266"/>
                    <a:pt x="732" y="266"/>
                    <a:pt x="733" y="266"/>
                  </a:cubicBezTo>
                  <a:cubicBezTo>
                    <a:pt x="733" y="266"/>
                    <a:pt x="733" y="266"/>
                    <a:pt x="734" y="266"/>
                  </a:cubicBezTo>
                  <a:cubicBezTo>
                    <a:pt x="734" y="266"/>
                    <a:pt x="734" y="266"/>
                    <a:pt x="734" y="265"/>
                  </a:cubicBezTo>
                  <a:cubicBezTo>
                    <a:pt x="734" y="263"/>
                    <a:pt x="734" y="263"/>
                    <a:pt x="734" y="263"/>
                  </a:cubicBezTo>
                  <a:cubicBezTo>
                    <a:pt x="734" y="262"/>
                    <a:pt x="734" y="260"/>
                    <a:pt x="733" y="258"/>
                  </a:cubicBezTo>
                  <a:cubicBezTo>
                    <a:pt x="733" y="255"/>
                    <a:pt x="733" y="253"/>
                    <a:pt x="733" y="252"/>
                  </a:cubicBezTo>
                  <a:cubicBezTo>
                    <a:pt x="733" y="252"/>
                    <a:pt x="733" y="251"/>
                    <a:pt x="733" y="251"/>
                  </a:cubicBezTo>
                  <a:cubicBezTo>
                    <a:pt x="733" y="250"/>
                    <a:pt x="733" y="249"/>
                    <a:pt x="733" y="249"/>
                  </a:cubicBezTo>
                  <a:cubicBezTo>
                    <a:pt x="733" y="248"/>
                    <a:pt x="733" y="248"/>
                    <a:pt x="732" y="248"/>
                  </a:cubicBezTo>
                  <a:cubicBezTo>
                    <a:pt x="732" y="248"/>
                    <a:pt x="731" y="248"/>
                    <a:pt x="731" y="249"/>
                  </a:cubicBezTo>
                  <a:cubicBezTo>
                    <a:pt x="730" y="251"/>
                    <a:pt x="730" y="251"/>
                    <a:pt x="730" y="251"/>
                  </a:cubicBezTo>
                  <a:cubicBezTo>
                    <a:pt x="729" y="253"/>
                    <a:pt x="727" y="255"/>
                    <a:pt x="724" y="255"/>
                  </a:cubicBezTo>
                  <a:cubicBezTo>
                    <a:pt x="721" y="255"/>
                    <a:pt x="721" y="255"/>
                    <a:pt x="721" y="255"/>
                  </a:cubicBezTo>
                  <a:cubicBezTo>
                    <a:pt x="719" y="255"/>
                    <a:pt x="719" y="255"/>
                    <a:pt x="719" y="255"/>
                  </a:cubicBezTo>
                  <a:cubicBezTo>
                    <a:pt x="718" y="255"/>
                    <a:pt x="718" y="255"/>
                    <a:pt x="718" y="255"/>
                  </a:cubicBezTo>
                  <a:cubicBezTo>
                    <a:pt x="717" y="255"/>
                    <a:pt x="716" y="255"/>
                    <a:pt x="716" y="254"/>
                  </a:cubicBezTo>
                  <a:cubicBezTo>
                    <a:pt x="715" y="253"/>
                    <a:pt x="715" y="252"/>
                    <a:pt x="715" y="249"/>
                  </a:cubicBezTo>
                  <a:cubicBezTo>
                    <a:pt x="715" y="241"/>
                    <a:pt x="715" y="241"/>
                    <a:pt x="715" y="241"/>
                  </a:cubicBezTo>
                  <a:cubicBezTo>
                    <a:pt x="715" y="239"/>
                    <a:pt x="715" y="239"/>
                    <a:pt x="715" y="2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Power T block">
              <a:extLst>
                <a:ext uri="{FF2B5EF4-FFF2-40B4-BE49-F238E27FC236}">
                  <a16:creationId xmlns:a16="http://schemas.microsoft.com/office/drawing/2014/main" id="{6BB950C5-BD5D-4FAB-98D6-ABA549E8D4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11" y="-4852"/>
              <a:ext cx="5020" cy="5066"/>
            </a:xfrm>
            <a:custGeom>
              <a:avLst/>
              <a:gdLst>
                <a:gd name="T0" fmla="*/ 0 w 285"/>
                <a:gd name="T1" fmla="*/ 0 h 285"/>
                <a:gd name="T2" fmla="*/ 0 w 285"/>
                <a:gd name="T3" fmla="*/ 285 h 285"/>
                <a:gd name="T4" fmla="*/ 285 w 285"/>
                <a:gd name="T5" fmla="*/ 285 h 285"/>
                <a:gd name="T6" fmla="*/ 285 w 285"/>
                <a:gd name="T7" fmla="*/ 0 h 285"/>
                <a:gd name="T8" fmla="*/ 0 w 285"/>
                <a:gd name="T9" fmla="*/ 0 h 285"/>
                <a:gd name="T10" fmla="*/ 249 w 285"/>
                <a:gd name="T11" fmla="*/ 108 h 285"/>
                <a:gd name="T12" fmla="*/ 222 w 285"/>
                <a:gd name="T13" fmla="*/ 108 h 285"/>
                <a:gd name="T14" fmla="*/ 193 w 285"/>
                <a:gd name="T15" fmla="*/ 84 h 285"/>
                <a:gd name="T16" fmla="*/ 167 w 285"/>
                <a:gd name="T17" fmla="*/ 98 h 285"/>
                <a:gd name="T18" fmla="*/ 167 w 285"/>
                <a:gd name="T19" fmla="*/ 188 h 285"/>
                <a:gd name="T20" fmla="*/ 200 w 285"/>
                <a:gd name="T21" fmla="*/ 222 h 285"/>
                <a:gd name="T22" fmla="*/ 200 w 285"/>
                <a:gd name="T23" fmla="*/ 222 h 285"/>
                <a:gd name="T24" fmla="*/ 200 w 285"/>
                <a:gd name="T25" fmla="*/ 249 h 285"/>
                <a:gd name="T26" fmla="*/ 85 w 285"/>
                <a:gd name="T27" fmla="*/ 249 h 285"/>
                <a:gd name="T28" fmla="*/ 85 w 285"/>
                <a:gd name="T29" fmla="*/ 222 h 285"/>
                <a:gd name="T30" fmla="*/ 85 w 285"/>
                <a:gd name="T31" fmla="*/ 222 h 285"/>
                <a:gd name="T32" fmla="*/ 119 w 285"/>
                <a:gd name="T33" fmla="*/ 188 h 285"/>
                <a:gd name="T34" fmla="*/ 119 w 285"/>
                <a:gd name="T35" fmla="*/ 98 h 285"/>
                <a:gd name="T36" fmla="*/ 92 w 285"/>
                <a:gd name="T37" fmla="*/ 84 h 285"/>
                <a:gd name="T38" fmla="*/ 63 w 285"/>
                <a:gd name="T39" fmla="*/ 108 h 285"/>
                <a:gd name="T40" fmla="*/ 36 w 285"/>
                <a:gd name="T41" fmla="*/ 108 h 285"/>
                <a:gd name="T42" fmla="*/ 36 w 285"/>
                <a:gd name="T43" fmla="*/ 36 h 285"/>
                <a:gd name="T44" fmla="*/ 249 w 285"/>
                <a:gd name="T45" fmla="*/ 36 h 285"/>
                <a:gd name="T46" fmla="*/ 249 w 285"/>
                <a:gd name="T47" fmla="*/ 10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5" h="285">
                  <a:moveTo>
                    <a:pt x="0" y="0"/>
                  </a:moveTo>
                  <a:cubicBezTo>
                    <a:pt x="0" y="285"/>
                    <a:pt x="0" y="285"/>
                    <a:pt x="0" y="285"/>
                  </a:cubicBezTo>
                  <a:cubicBezTo>
                    <a:pt x="285" y="285"/>
                    <a:pt x="285" y="285"/>
                    <a:pt x="285" y="285"/>
                  </a:cubicBezTo>
                  <a:cubicBezTo>
                    <a:pt x="285" y="0"/>
                    <a:pt x="285" y="0"/>
                    <a:pt x="285" y="0"/>
                  </a:cubicBezTo>
                  <a:lnTo>
                    <a:pt x="0" y="0"/>
                  </a:lnTo>
                  <a:close/>
                  <a:moveTo>
                    <a:pt x="249" y="108"/>
                  </a:moveTo>
                  <a:cubicBezTo>
                    <a:pt x="222" y="108"/>
                    <a:pt x="222" y="108"/>
                    <a:pt x="222" y="108"/>
                  </a:cubicBezTo>
                  <a:cubicBezTo>
                    <a:pt x="222" y="95"/>
                    <a:pt x="209" y="84"/>
                    <a:pt x="193" y="84"/>
                  </a:cubicBezTo>
                  <a:cubicBezTo>
                    <a:pt x="181" y="84"/>
                    <a:pt x="171" y="90"/>
                    <a:pt x="167" y="98"/>
                  </a:cubicBezTo>
                  <a:cubicBezTo>
                    <a:pt x="167" y="188"/>
                    <a:pt x="167" y="188"/>
                    <a:pt x="167" y="188"/>
                  </a:cubicBezTo>
                  <a:cubicBezTo>
                    <a:pt x="167" y="207"/>
                    <a:pt x="181" y="222"/>
                    <a:pt x="200" y="222"/>
                  </a:cubicBezTo>
                  <a:cubicBezTo>
                    <a:pt x="200" y="222"/>
                    <a:pt x="200" y="222"/>
                    <a:pt x="200" y="222"/>
                  </a:cubicBezTo>
                  <a:cubicBezTo>
                    <a:pt x="200" y="249"/>
                    <a:pt x="200" y="249"/>
                    <a:pt x="200" y="249"/>
                  </a:cubicBezTo>
                  <a:cubicBezTo>
                    <a:pt x="85" y="249"/>
                    <a:pt x="85" y="249"/>
                    <a:pt x="85" y="249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104" y="222"/>
                    <a:pt x="119" y="207"/>
                    <a:pt x="119" y="188"/>
                  </a:cubicBezTo>
                  <a:cubicBezTo>
                    <a:pt x="119" y="98"/>
                    <a:pt x="119" y="98"/>
                    <a:pt x="119" y="98"/>
                  </a:cubicBezTo>
                  <a:cubicBezTo>
                    <a:pt x="114" y="90"/>
                    <a:pt x="104" y="84"/>
                    <a:pt x="92" y="84"/>
                  </a:cubicBezTo>
                  <a:cubicBezTo>
                    <a:pt x="76" y="84"/>
                    <a:pt x="63" y="95"/>
                    <a:pt x="63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49" y="36"/>
                    <a:pt x="249" y="36"/>
                    <a:pt x="249" y="36"/>
                  </a:cubicBezTo>
                  <a:lnTo>
                    <a:pt x="249" y="10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12193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+ Rever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DB634-B7FA-4145-8897-F16FACB80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3348968"/>
            <a:ext cx="11277600" cy="131603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651026E5-5229-43FE-B896-A6FE4229A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16299"/>
            <a:ext cx="11277600" cy="112376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78870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DB634-B7FA-4145-8897-F16FACB80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3348968"/>
            <a:ext cx="11277600" cy="131603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651026E5-5229-43FE-B896-A6FE4229A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16299"/>
            <a:ext cx="11277600" cy="112376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4354F6BA-F1E5-4E6F-B39E-A87F9453D4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89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3C20-2CA5-D8AB-E697-A4721422D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0E981-5A29-8073-5A96-91C9309CD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E0662-1C87-1A16-CB0C-F0BDCD1E5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B6CE-2211-4A64-BA99-CB201385DCD2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B29F38-FAE0-E85E-FB65-4617615AD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82700-1BFA-C02D-3449-A2DE2C5DA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E74EB-A1E0-45D0-8225-6B0F848F7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610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5C7307B-043D-4B98-899E-9133B9F1219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1CC106-579D-4E1D-BB51-B1482A571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21" name="UTK Horiz_R">
            <a:extLst>
              <a:ext uri="{FF2B5EF4-FFF2-40B4-BE49-F238E27FC236}">
                <a16:creationId xmlns:a16="http://schemas.microsoft.com/office/drawing/2014/main" id="{2991031E-C7AE-4493-8C96-C3151DB3E1A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3" name="T fill" hidden="1">
              <a:extLst>
                <a:ext uri="{FF2B5EF4-FFF2-40B4-BE49-F238E27FC236}">
                  <a16:creationId xmlns:a16="http://schemas.microsoft.com/office/drawing/2014/main" id="{5E766D9E-C355-4F23-9497-1EE06D978A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Type">
              <a:extLst>
                <a:ext uri="{FF2B5EF4-FFF2-40B4-BE49-F238E27FC236}">
                  <a16:creationId xmlns:a16="http://schemas.microsoft.com/office/drawing/2014/main" id="{C5877A75-DC2C-43D1-9483-770B0C260E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Power T">
              <a:extLst>
                <a:ext uri="{FF2B5EF4-FFF2-40B4-BE49-F238E27FC236}">
                  <a16:creationId xmlns:a16="http://schemas.microsoft.com/office/drawing/2014/main" id="{15A6F2AE-744A-4D21-AD09-13F9F14CD3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FEE59F0B-09B7-492D-83C1-6FBDA0B8D1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825625"/>
            <a:ext cx="11277600" cy="4057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0FE08160-6E71-41C8-97E3-2765A27F8D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8625D9E3-65B8-4E4E-B741-1C6FE3526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CEB9AAF4-80D2-4CE7-9323-2E7967E4A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8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Photo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5C7307B-043D-4B98-899E-9133B9F1219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1CC106-579D-4E1D-BB51-B1482A571F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28601"/>
            <a:ext cx="5430253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Title</a:t>
            </a:r>
          </a:p>
        </p:txBody>
      </p:sp>
      <p:grpSp>
        <p:nvGrpSpPr>
          <p:cNvPr id="21" name="UTK Horiz_R">
            <a:extLst>
              <a:ext uri="{FF2B5EF4-FFF2-40B4-BE49-F238E27FC236}">
                <a16:creationId xmlns:a16="http://schemas.microsoft.com/office/drawing/2014/main" id="{2991031E-C7AE-4493-8C96-C3151DB3E1A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3" name="T fill" hidden="1">
              <a:extLst>
                <a:ext uri="{FF2B5EF4-FFF2-40B4-BE49-F238E27FC236}">
                  <a16:creationId xmlns:a16="http://schemas.microsoft.com/office/drawing/2014/main" id="{5E766D9E-C355-4F23-9497-1EE06D978A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Type">
              <a:extLst>
                <a:ext uri="{FF2B5EF4-FFF2-40B4-BE49-F238E27FC236}">
                  <a16:creationId xmlns:a16="http://schemas.microsoft.com/office/drawing/2014/main" id="{C5877A75-DC2C-43D1-9483-770B0C260E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Power T">
              <a:extLst>
                <a:ext uri="{FF2B5EF4-FFF2-40B4-BE49-F238E27FC236}">
                  <a16:creationId xmlns:a16="http://schemas.microsoft.com/office/drawing/2014/main" id="{15A6F2AE-744A-4D21-AD09-13F9F14CD3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FEE59F0B-09B7-492D-83C1-6FBDA0B8D1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825625"/>
            <a:ext cx="5430253" cy="40574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C121225-E67C-437E-834A-25CD1B32DE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-1"/>
            <a:ext cx="6096000" cy="611555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endParaRPr lang="en-US"/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1A07FCD8-3BB1-4FF9-A3B5-7C203A60B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305104F7-00AD-4F64-874E-304171A42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C9B1989F-4896-4364-B631-428DE2B76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9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Photo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5C7307B-043D-4B98-899E-9133B9F1219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1CC106-579D-4E1D-BB51-B1482A571F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4547" y="228601"/>
            <a:ext cx="5430253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Title</a:t>
            </a:r>
          </a:p>
        </p:txBody>
      </p:sp>
      <p:grpSp>
        <p:nvGrpSpPr>
          <p:cNvPr id="21" name="UTK Horiz_R">
            <a:extLst>
              <a:ext uri="{FF2B5EF4-FFF2-40B4-BE49-F238E27FC236}">
                <a16:creationId xmlns:a16="http://schemas.microsoft.com/office/drawing/2014/main" id="{2991031E-C7AE-4493-8C96-C3151DB3E1A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3" name="T fill" hidden="1">
              <a:extLst>
                <a:ext uri="{FF2B5EF4-FFF2-40B4-BE49-F238E27FC236}">
                  <a16:creationId xmlns:a16="http://schemas.microsoft.com/office/drawing/2014/main" id="{5E766D9E-C355-4F23-9497-1EE06D978A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Type">
              <a:extLst>
                <a:ext uri="{FF2B5EF4-FFF2-40B4-BE49-F238E27FC236}">
                  <a16:creationId xmlns:a16="http://schemas.microsoft.com/office/drawing/2014/main" id="{C5877A75-DC2C-43D1-9483-770B0C260E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Power T">
              <a:extLst>
                <a:ext uri="{FF2B5EF4-FFF2-40B4-BE49-F238E27FC236}">
                  <a16:creationId xmlns:a16="http://schemas.microsoft.com/office/drawing/2014/main" id="{15A6F2AE-744A-4D21-AD09-13F9F14CD3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FEE59F0B-09B7-492D-83C1-6FBDA0B8D1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04547" y="1825625"/>
            <a:ext cx="5430253" cy="40574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C121225-E67C-437E-834A-25CD1B32DE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11689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endParaRPr lang="en-US"/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7D760A07-345B-40F2-B8C0-6C66BB4CAB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17B40D33-171A-4D6F-AC92-C54E722F5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FAB2FE1A-CC7E-4520-92C6-384EC2F09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99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E4DB656-2AD3-4B6D-B912-AA14E43934E2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UTK Horiz_R">
            <a:extLst>
              <a:ext uri="{FF2B5EF4-FFF2-40B4-BE49-F238E27FC236}">
                <a16:creationId xmlns:a16="http://schemas.microsoft.com/office/drawing/2014/main" id="{A2B702E1-95B6-4EC2-9232-1A178B938F6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8" name="T fill" hidden="1">
              <a:extLst>
                <a:ext uri="{FF2B5EF4-FFF2-40B4-BE49-F238E27FC236}">
                  <a16:creationId xmlns:a16="http://schemas.microsoft.com/office/drawing/2014/main" id="{9CEE6628-1386-4A0C-BAFF-931C89F3C09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ype">
              <a:extLst>
                <a:ext uri="{FF2B5EF4-FFF2-40B4-BE49-F238E27FC236}">
                  <a16:creationId xmlns:a16="http://schemas.microsoft.com/office/drawing/2014/main" id="{92B6B725-8893-4D4A-814B-E6809FB6FE8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Power T">
              <a:extLst>
                <a:ext uri="{FF2B5EF4-FFF2-40B4-BE49-F238E27FC236}">
                  <a16:creationId xmlns:a16="http://schemas.microsoft.com/office/drawing/2014/main" id="{EA4F30E0-A25B-4F95-AB11-7478B8BDBD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A9D0E8A-079C-469C-8EFD-E5B886491A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12775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8595B"/>
                </a:solidFill>
              </a:defRPr>
            </a:lvl1pPr>
          </a:lstStyle>
          <a:p>
            <a:r>
              <a:rPr lang="en-US" dirty="0"/>
              <a:t>Click icon to add photo</a:t>
            </a:r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7F062795-CA06-4DC5-8E36-E1CCB2360C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18" name="Footer Placeholder 5">
            <a:extLst>
              <a:ext uri="{FF2B5EF4-FFF2-40B4-BE49-F238E27FC236}">
                <a16:creationId xmlns:a16="http://schemas.microsoft.com/office/drawing/2014/main" id="{1561DC46-605C-45B1-B99A-70446236E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7B995BD6-CFF3-4E17-8ED0-5D87EFF65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8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4651708" cy="6111689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1A3C71-0AD6-4ACF-A079-D135E8EA575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UTK Horiz_R">
            <a:extLst>
              <a:ext uri="{FF2B5EF4-FFF2-40B4-BE49-F238E27FC236}">
                <a16:creationId xmlns:a16="http://schemas.microsoft.com/office/drawing/2014/main" id="{D7C10C60-F0E9-401E-B1AE-78D7FB31A82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0" name="T fill" hidden="1">
              <a:extLst>
                <a:ext uri="{FF2B5EF4-FFF2-40B4-BE49-F238E27FC236}">
                  <a16:creationId xmlns:a16="http://schemas.microsoft.com/office/drawing/2014/main" id="{B889472D-3CF6-4D76-91CD-B15AAC81851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Type">
              <a:extLst>
                <a:ext uri="{FF2B5EF4-FFF2-40B4-BE49-F238E27FC236}">
                  <a16:creationId xmlns:a16="http://schemas.microsoft.com/office/drawing/2014/main" id="{190C6F36-943D-480A-BEC4-9FE959EFF6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Power T">
              <a:extLst>
                <a:ext uri="{FF2B5EF4-FFF2-40B4-BE49-F238E27FC236}">
                  <a16:creationId xmlns:a16="http://schemas.microsoft.com/office/drawing/2014/main" id="{052FB503-AC74-4C64-8176-0EFA65B53C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AF16959D-9AE7-4935-A4C3-FABF62F230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2743C078-638D-46A7-9156-199899A36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2083A4D7-C72A-44AE-89CA-8687C3F05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0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4651708" cy="299325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0292" y="3118440"/>
            <a:ext cx="4651708" cy="299325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97226-AD9A-4716-950C-2928B604B015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UTK Horiz_R">
            <a:extLst>
              <a:ext uri="{FF2B5EF4-FFF2-40B4-BE49-F238E27FC236}">
                <a16:creationId xmlns:a16="http://schemas.microsoft.com/office/drawing/2014/main" id="{718A085F-99B6-4121-8D97-F7ADEAE3828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5" name="T fill" hidden="1">
              <a:extLst>
                <a:ext uri="{FF2B5EF4-FFF2-40B4-BE49-F238E27FC236}">
                  <a16:creationId xmlns:a16="http://schemas.microsoft.com/office/drawing/2014/main" id="{42CFF7CA-4085-4288-93EF-5223B272391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ype">
              <a:extLst>
                <a:ext uri="{FF2B5EF4-FFF2-40B4-BE49-F238E27FC236}">
                  <a16:creationId xmlns:a16="http://schemas.microsoft.com/office/drawing/2014/main" id="{51D92B88-0AB2-4F0A-A1A6-80F8B57284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Power T">
              <a:extLst>
                <a:ext uri="{FF2B5EF4-FFF2-40B4-BE49-F238E27FC236}">
                  <a16:creationId xmlns:a16="http://schemas.microsoft.com/office/drawing/2014/main" id="{EC77DE78-3A63-4148-83D9-26B717E25F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Date Placeholder 4">
            <a:extLst>
              <a:ext uri="{FF2B5EF4-FFF2-40B4-BE49-F238E27FC236}">
                <a16:creationId xmlns:a16="http://schemas.microsoft.com/office/drawing/2014/main" id="{6A660581-A64E-4983-8D6C-F96F89E7E4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19" name="Footer Placeholder 5">
            <a:extLst>
              <a:ext uri="{FF2B5EF4-FFF2-40B4-BE49-F238E27FC236}">
                <a16:creationId xmlns:a16="http://schemas.microsoft.com/office/drawing/2014/main" id="{F8F2701F-D63A-4BC7-B67D-E3D34B114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D952F882-7811-40A1-A211-934FAF365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0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4651708" cy="1953771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0292" y="2072644"/>
            <a:ext cx="4651708" cy="1953771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40292" y="4145288"/>
            <a:ext cx="4651708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F44072-A04B-4000-A688-7203EC9CF96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50421D3A-B1D9-4300-9623-D4856361FB2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 hidden="1">
              <a:extLst>
                <a:ext uri="{FF2B5EF4-FFF2-40B4-BE49-F238E27FC236}">
                  <a16:creationId xmlns:a16="http://schemas.microsoft.com/office/drawing/2014/main" id="{309CFCAE-C8F8-4222-B741-8849F837A5B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A7BBD575-A22C-46DE-A4B8-938B1D76C7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AB9B021B-C7DD-4DBF-B4C8-806441F2EF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1983403D-46E0-49C1-8379-5F44BC70C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A8F40A6D-8084-4FCA-B313-F4BDA53F9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AF78E67F-46D6-4034-ABF3-1AD6D8932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56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4651708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0292" y="2072644"/>
            <a:ext cx="2263242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40290" y="4145288"/>
            <a:ext cx="4651709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B770C8F7-8D2A-4B6A-BF61-24775C13A40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28758" y="2072644"/>
            <a:ext cx="2263242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CC7FAC-8640-4220-971F-94CC6D17796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UTK Horiz_R">
            <a:extLst>
              <a:ext uri="{FF2B5EF4-FFF2-40B4-BE49-F238E27FC236}">
                <a16:creationId xmlns:a16="http://schemas.microsoft.com/office/drawing/2014/main" id="{2CB8A05A-CD5B-456D-A510-F0E71BE75F6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8" name="T fill" hidden="1">
              <a:extLst>
                <a:ext uri="{FF2B5EF4-FFF2-40B4-BE49-F238E27FC236}">
                  <a16:creationId xmlns:a16="http://schemas.microsoft.com/office/drawing/2014/main" id="{F9A20AC1-345F-456A-B518-22B16BEDA9B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Type">
              <a:extLst>
                <a:ext uri="{FF2B5EF4-FFF2-40B4-BE49-F238E27FC236}">
                  <a16:creationId xmlns:a16="http://schemas.microsoft.com/office/drawing/2014/main" id="{0CBBF0D1-C5F5-4A82-B5F1-30F25489E4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Power T">
              <a:extLst>
                <a:ext uri="{FF2B5EF4-FFF2-40B4-BE49-F238E27FC236}">
                  <a16:creationId xmlns:a16="http://schemas.microsoft.com/office/drawing/2014/main" id="{F36178A9-62F8-4FD1-9B45-492C4F2B85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72050CB8-5B0E-42E7-AABF-5763E53CF4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7F0EFEA0-DAF3-47EC-9DE0-D606B4AAE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1F61F12E-A586-40EC-8CF8-0BD1FC3F6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4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0292" y="2072644"/>
            <a:ext cx="4651708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40292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22A4A3C-B8F1-4F29-91F0-D42C2660A621}"/>
              </a:ext>
            </a:extLst>
          </p:cNvPr>
          <p:cNvSpPr/>
          <p:nvPr userDrawn="1"/>
        </p:nvSpPr>
        <p:spPr>
          <a:xfrm>
            <a:off x="11429306" y="6248400"/>
            <a:ext cx="216508" cy="228600"/>
          </a:xfrm>
          <a:custGeom>
            <a:avLst/>
            <a:gdLst>
              <a:gd name="connsiteX0" fmla="*/ 9420044 w 9430552"/>
              <a:gd name="connsiteY0" fmla="*/ 4103210 h 9955931"/>
              <a:gd name="connsiteX1" fmla="*/ 9417418 w 9430552"/>
              <a:gd name="connsiteY1" fmla="*/ 4084821 h 9955931"/>
              <a:gd name="connsiteX2" fmla="*/ 9370133 w 9430552"/>
              <a:gd name="connsiteY2" fmla="*/ 3706549 h 9955931"/>
              <a:gd name="connsiteX3" fmla="*/ 9367506 w 9430552"/>
              <a:gd name="connsiteY3" fmla="*/ 3688160 h 9955931"/>
              <a:gd name="connsiteX4" fmla="*/ 9286073 w 9430552"/>
              <a:gd name="connsiteY4" fmla="*/ 3320395 h 9955931"/>
              <a:gd name="connsiteX5" fmla="*/ 9280819 w 9430552"/>
              <a:gd name="connsiteY5" fmla="*/ 3302007 h 9955931"/>
              <a:gd name="connsiteX6" fmla="*/ 9167863 w 9430552"/>
              <a:gd name="connsiteY6" fmla="*/ 2944749 h 9955931"/>
              <a:gd name="connsiteX7" fmla="*/ 9162609 w 9430552"/>
              <a:gd name="connsiteY7" fmla="*/ 2928988 h 9955931"/>
              <a:gd name="connsiteX8" fmla="*/ 9018130 w 9430552"/>
              <a:gd name="connsiteY8" fmla="*/ 2584865 h 9955931"/>
              <a:gd name="connsiteX9" fmla="*/ 9010249 w 9430552"/>
              <a:gd name="connsiteY9" fmla="*/ 2569103 h 9955931"/>
              <a:gd name="connsiteX10" fmla="*/ 8836874 w 9430552"/>
              <a:gd name="connsiteY10" fmla="*/ 2240741 h 9955931"/>
              <a:gd name="connsiteX11" fmla="*/ 8828993 w 9430552"/>
              <a:gd name="connsiteY11" fmla="*/ 2224980 h 9955931"/>
              <a:gd name="connsiteX12" fmla="*/ 8631976 w 9430552"/>
              <a:gd name="connsiteY12" fmla="*/ 1917633 h 9955931"/>
              <a:gd name="connsiteX13" fmla="*/ 8621468 w 9430552"/>
              <a:gd name="connsiteY13" fmla="*/ 1904499 h 9955931"/>
              <a:gd name="connsiteX14" fmla="*/ 8395555 w 9430552"/>
              <a:gd name="connsiteY14" fmla="*/ 1615540 h 9955931"/>
              <a:gd name="connsiteX15" fmla="*/ 8385048 w 9430552"/>
              <a:gd name="connsiteY15" fmla="*/ 1602406 h 9955931"/>
              <a:gd name="connsiteX16" fmla="*/ 8135493 w 9430552"/>
              <a:gd name="connsiteY16" fmla="*/ 1334463 h 9955931"/>
              <a:gd name="connsiteX17" fmla="*/ 8122359 w 9430552"/>
              <a:gd name="connsiteY17" fmla="*/ 1321328 h 9955931"/>
              <a:gd name="connsiteX18" fmla="*/ 7851789 w 9430552"/>
              <a:gd name="connsiteY18" fmla="*/ 1077027 h 9955931"/>
              <a:gd name="connsiteX19" fmla="*/ 7838654 w 9430552"/>
              <a:gd name="connsiteY19" fmla="*/ 1066519 h 9955931"/>
              <a:gd name="connsiteX20" fmla="*/ 7547069 w 9430552"/>
              <a:gd name="connsiteY20" fmla="*/ 848487 h 9955931"/>
              <a:gd name="connsiteX21" fmla="*/ 7531307 w 9430552"/>
              <a:gd name="connsiteY21" fmla="*/ 837979 h 9955931"/>
              <a:gd name="connsiteX22" fmla="*/ 7221334 w 9430552"/>
              <a:gd name="connsiteY22" fmla="*/ 648843 h 9955931"/>
              <a:gd name="connsiteX23" fmla="*/ 7205573 w 9430552"/>
              <a:gd name="connsiteY23" fmla="*/ 640962 h 9955931"/>
              <a:gd name="connsiteX24" fmla="*/ 6879838 w 9430552"/>
              <a:gd name="connsiteY24" fmla="*/ 480722 h 9955931"/>
              <a:gd name="connsiteX25" fmla="*/ 6861449 w 9430552"/>
              <a:gd name="connsiteY25" fmla="*/ 472841 h 9955931"/>
              <a:gd name="connsiteX26" fmla="*/ 6522580 w 9430552"/>
              <a:gd name="connsiteY26" fmla="*/ 341496 h 9955931"/>
              <a:gd name="connsiteX27" fmla="*/ 6504192 w 9430552"/>
              <a:gd name="connsiteY27" fmla="*/ 336243 h 9955931"/>
              <a:gd name="connsiteX28" fmla="*/ 6152188 w 9430552"/>
              <a:gd name="connsiteY28" fmla="*/ 241674 h 9955931"/>
              <a:gd name="connsiteX29" fmla="*/ 6136426 w 9430552"/>
              <a:gd name="connsiteY29" fmla="*/ 239047 h 9955931"/>
              <a:gd name="connsiteX30" fmla="*/ 5894752 w 9430552"/>
              <a:gd name="connsiteY30" fmla="*/ 194390 h 9955931"/>
              <a:gd name="connsiteX31" fmla="*/ 5878991 w 9430552"/>
              <a:gd name="connsiteY31" fmla="*/ 191763 h 9955931"/>
              <a:gd name="connsiteX32" fmla="*/ 5511225 w 9430552"/>
              <a:gd name="connsiteY32" fmla="*/ 157614 h 9955931"/>
              <a:gd name="connsiteX33" fmla="*/ 5500718 w 9430552"/>
              <a:gd name="connsiteY33" fmla="*/ 157614 h 9955931"/>
              <a:gd name="connsiteX34" fmla="*/ 2056859 w 9430552"/>
              <a:gd name="connsiteY34" fmla="*/ 0 h 9955931"/>
              <a:gd name="connsiteX35" fmla="*/ 2054232 w 9430552"/>
              <a:gd name="connsiteY35" fmla="*/ 0 h 9955931"/>
              <a:gd name="connsiteX36" fmla="*/ 2041097 w 9430552"/>
              <a:gd name="connsiteY36" fmla="*/ 0 h 9955931"/>
              <a:gd name="connsiteX37" fmla="*/ 2035843 w 9430552"/>
              <a:gd name="connsiteY37" fmla="*/ 0 h 9955931"/>
              <a:gd name="connsiteX38" fmla="*/ 2020082 w 9430552"/>
              <a:gd name="connsiteY38" fmla="*/ 2627 h 9955931"/>
              <a:gd name="connsiteX39" fmla="*/ 2014828 w 9430552"/>
              <a:gd name="connsiteY39" fmla="*/ 2627 h 9955931"/>
              <a:gd name="connsiteX40" fmla="*/ 1999067 w 9430552"/>
              <a:gd name="connsiteY40" fmla="*/ 5254 h 9955931"/>
              <a:gd name="connsiteX41" fmla="*/ 1996440 w 9430552"/>
              <a:gd name="connsiteY41" fmla="*/ 5254 h 9955931"/>
              <a:gd name="connsiteX42" fmla="*/ 1980679 w 9430552"/>
              <a:gd name="connsiteY42" fmla="*/ 10508 h 9955931"/>
              <a:gd name="connsiteX43" fmla="*/ 1975425 w 9430552"/>
              <a:gd name="connsiteY43" fmla="*/ 13134 h 9955931"/>
              <a:gd name="connsiteX44" fmla="*/ 1962290 w 9430552"/>
              <a:gd name="connsiteY44" fmla="*/ 18388 h 9955931"/>
              <a:gd name="connsiteX45" fmla="*/ 1954410 w 9430552"/>
              <a:gd name="connsiteY45" fmla="*/ 21015 h 9955931"/>
              <a:gd name="connsiteX46" fmla="*/ 1951783 w 9430552"/>
              <a:gd name="connsiteY46" fmla="*/ 23642 h 9955931"/>
              <a:gd name="connsiteX47" fmla="*/ 99822 w 9430552"/>
              <a:gd name="connsiteY47" fmla="*/ 1019235 h 9955931"/>
              <a:gd name="connsiteX48" fmla="*/ 94568 w 9430552"/>
              <a:gd name="connsiteY48" fmla="*/ 1021862 h 9955931"/>
              <a:gd name="connsiteX49" fmla="*/ 86688 w 9430552"/>
              <a:gd name="connsiteY49" fmla="*/ 1027116 h 9955931"/>
              <a:gd name="connsiteX50" fmla="*/ 76180 w 9430552"/>
              <a:gd name="connsiteY50" fmla="*/ 1034997 h 9955931"/>
              <a:gd name="connsiteX51" fmla="*/ 70926 w 9430552"/>
              <a:gd name="connsiteY51" fmla="*/ 1040250 h 9955931"/>
              <a:gd name="connsiteX52" fmla="*/ 60419 w 9430552"/>
              <a:gd name="connsiteY52" fmla="*/ 1048131 h 9955931"/>
              <a:gd name="connsiteX53" fmla="*/ 57792 w 9430552"/>
              <a:gd name="connsiteY53" fmla="*/ 1050758 h 9955931"/>
              <a:gd name="connsiteX54" fmla="*/ 57792 w 9430552"/>
              <a:gd name="connsiteY54" fmla="*/ 1050758 h 9955931"/>
              <a:gd name="connsiteX55" fmla="*/ 47284 w 9430552"/>
              <a:gd name="connsiteY55" fmla="*/ 1061266 h 9955931"/>
              <a:gd name="connsiteX56" fmla="*/ 44657 w 9430552"/>
              <a:gd name="connsiteY56" fmla="*/ 1066519 h 9955931"/>
              <a:gd name="connsiteX57" fmla="*/ 34150 w 9430552"/>
              <a:gd name="connsiteY57" fmla="*/ 1079654 h 9955931"/>
              <a:gd name="connsiteX58" fmla="*/ 31523 w 9430552"/>
              <a:gd name="connsiteY58" fmla="*/ 1082281 h 9955931"/>
              <a:gd name="connsiteX59" fmla="*/ 23642 w 9430552"/>
              <a:gd name="connsiteY59" fmla="*/ 1095415 h 9955931"/>
              <a:gd name="connsiteX60" fmla="*/ 21015 w 9430552"/>
              <a:gd name="connsiteY60" fmla="*/ 1098042 h 9955931"/>
              <a:gd name="connsiteX61" fmla="*/ 5254 w 9430552"/>
              <a:gd name="connsiteY61" fmla="*/ 1134819 h 9955931"/>
              <a:gd name="connsiteX62" fmla="*/ 5254 w 9430552"/>
              <a:gd name="connsiteY62" fmla="*/ 1140072 h 9955931"/>
              <a:gd name="connsiteX63" fmla="*/ 2627 w 9430552"/>
              <a:gd name="connsiteY63" fmla="*/ 1155834 h 9955931"/>
              <a:gd name="connsiteX64" fmla="*/ 2627 w 9430552"/>
              <a:gd name="connsiteY64" fmla="*/ 1161088 h 9955931"/>
              <a:gd name="connsiteX65" fmla="*/ 0 w 9430552"/>
              <a:gd name="connsiteY65" fmla="*/ 1174222 h 9955931"/>
              <a:gd name="connsiteX66" fmla="*/ 0 w 9430552"/>
              <a:gd name="connsiteY66" fmla="*/ 1179476 h 9955931"/>
              <a:gd name="connsiteX67" fmla="*/ 0 w 9430552"/>
              <a:gd name="connsiteY67" fmla="*/ 1192610 h 9955931"/>
              <a:gd name="connsiteX68" fmla="*/ 0 w 9430552"/>
              <a:gd name="connsiteY68" fmla="*/ 1195237 h 9955931"/>
              <a:gd name="connsiteX69" fmla="*/ 173375 w 9430552"/>
              <a:gd name="connsiteY69" fmla="*/ 9456821 h 9955931"/>
              <a:gd name="connsiteX70" fmla="*/ 215405 w 9430552"/>
              <a:gd name="connsiteY70" fmla="*/ 9577658 h 9955931"/>
              <a:gd name="connsiteX71" fmla="*/ 215405 w 9430552"/>
              <a:gd name="connsiteY71" fmla="*/ 9577658 h 9955931"/>
              <a:gd name="connsiteX72" fmla="*/ 215405 w 9430552"/>
              <a:gd name="connsiteY72" fmla="*/ 9577658 h 9955931"/>
              <a:gd name="connsiteX73" fmla="*/ 233794 w 9430552"/>
              <a:gd name="connsiteY73" fmla="*/ 9596046 h 9955931"/>
              <a:gd name="connsiteX74" fmla="*/ 344123 w 9430552"/>
              <a:gd name="connsiteY74" fmla="*/ 9651211 h 9955931"/>
              <a:gd name="connsiteX75" fmla="*/ 359885 w 9430552"/>
              <a:gd name="connsiteY75" fmla="*/ 9653838 h 9955931"/>
              <a:gd name="connsiteX76" fmla="*/ 3977119 w 9430552"/>
              <a:gd name="connsiteY76" fmla="*/ 9961185 h 9955931"/>
              <a:gd name="connsiteX77" fmla="*/ 3987626 w 9430552"/>
              <a:gd name="connsiteY77" fmla="*/ 9961185 h 9955931"/>
              <a:gd name="connsiteX78" fmla="*/ 4376407 w 9430552"/>
              <a:gd name="connsiteY78" fmla="*/ 9974320 h 9955931"/>
              <a:gd name="connsiteX79" fmla="*/ 4384288 w 9430552"/>
              <a:gd name="connsiteY79" fmla="*/ 9974320 h 9955931"/>
              <a:gd name="connsiteX80" fmla="*/ 4397422 w 9430552"/>
              <a:gd name="connsiteY80" fmla="*/ 9974320 h 9955931"/>
              <a:gd name="connsiteX81" fmla="*/ 4775695 w 9430552"/>
              <a:gd name="connsiteY81" fmla="*/ 9950677 h 9955931"/>
              <a:gd name="connsiteX82" fmla="*/ 4796710 w 9430552"/>
              <a:gd name="connsiteY82" fmla="*/ 9948051 h 9955931"/>
              <a:gd name="connsiteX83" fmla="*/ 5164475 w 9430552"/>
              <a:gd name="connsiteY83" fmla="*/ 9887632 h 9955931"/>
              <a:gd name="connsiteX84" fmla="*/ 5185491 w 9430552"/>
              <a:gd name="connsiteY84" fmla="*/ 9882378 h 9955931"/>
              <a:gd name="connsiteX85" fmla="*/ 5540121 w 9430552"/>
              <a:gd name="connsiteY85" fmla="*/ 9785183 h 9955931"/>
              <a:gd name="connsiteX86" fmla="*/ 5558510 w 9430552"/>
              <a:gd name="connsiteY86" fmla="*/ 9779929 h 9955931"/>
              <a:gd name="connsiteX87" fmla="*/ 5900006 w 9430552"/>
              <a:gd name="connsiteY87" fmla="*/ 9648584 h 9955931"/>
              <a:gd name="connsiteX88" fmla="*/ 5918394 w 9430552"/>
              <a:gd name="connsiteY88" fmla="*/ 9640704 h 9955931"/>
              <a:gd name="connsiteX89" fmla="*/ 6241502 w 9430552"/>
              <a:gd name="connsiteY89" fmla="*/ 9477836 h 9955931"/>
              <a:gd name="connsiteX90" fmla="*/ 6259890 w 9430552"/>
              <a:gd name="connsiteY90" fmla="*/ 9467328 h 9955931"/>
              <a:gd name="connsiteX91" fmla="*/ 6564610 w 9430552"/>
              <a:gd name="connsiteY91" fmla="*/ 9272938 h 9955931"/>
              <a:gd name="connsiteX92" fmla="*/ 6580372 w 9430552"/>
              <a:gd name="connsiteY92" fmla="*/ 9262431 h 9955931"/>
              <a:gd name="connsiteX93" fmla="*/ 6866703 w 9430552"/>
              <a:gd name="connsiteY93" fmla="*/ 9039145 h 9955931"/>
              <a:gd name="connsiteX94" fmla="*/ 6882465 w 9430552"/>
              <a:gd name="connsiteY94" fmla="*/ 9026010 h 9955931"/>
              <a:gd name="connsiteX95" fmla="*/ 7145154 w 9430552"/>
              <a:gd name="connsiteY95" fmla="*/ 8773828 h 9955931"/>
              <a:gd name="connsiteX96" fmla="*/ 7158289 w 9430552"/>
              <a:gd name="connsiteY96" fmla="*/ 8760694 h 9955931"/>
              <a:gd name="connsiteX97" fmla="*/ 7397336 w 9430552"/>
              <a:gd name="connsiteY97" fmla="*/ 8482243 h 9955931"/>
              <a:gd name="connsiteX98" fmla="*/ 7410470 w 9430552"/>
              <a:gd name="connsiteY98" fmla="*/ 8466481 h 9955931"/>
              <a:gd name="connsiteX99" fmla="*/ 7623249 w 9430552"/>
              <a:gd name="connsiteY99" fmla="*/ 8161763 h 9955931"/>
              <a:gd name="connsiteX100" fmla="*/ 7633756 w 9430552"/>
              <a:gd name="connsiteY100" fmla="*/ 8146001 h 9955931"/>
              <a:gd name="connsiteX101" fmla="*/ 7817639 w 9430552"/>
              <a:gd name="connsiteY101" fmla="*/ 7817639 h 9955931"/>
              <a:gd name="connsiteX102" fmla="*/ 7825520 w 9430552"/>
              <a:gd name="connsiteY102" fmla="*/ 7799251 h 9955931"/>
              <a:gd name="connsiteX103" fmla="*/ 7943730 w 9430552"/>
              <a:gd name="connsiteY103" fmla="*/ 7528681 h 9955931"/>
              <a:gd name="connsiteX104" fmla="*/ 8140747 w 9430552"/>
              <a:gd name="connsiteY104" fmla="*/ 7373694 h 9955931"/>
              <a:gd name="connsiteX105" fmla="*/ 8156509 w 9430552"/>
              <a:gd name="connsiteY105" fmla="*/ 7360560 h 9955931"/>
              <a:gd name="connsiteX106" fmla="*/ 8398182 w 9430552"/>
              <a:gd name="connsiteY106" fmla="*/ 7126765 h 9955931"/>
              <a:gd name="connsiteX107" fmla="*/ 8411317 w 9430552"/>
              <a:gd name="connsiteY107" fmla="*/ 7113631 h 9955931"/>
              <a:gd name="connsiteX108" fmla="*/ 8631976 w 9430552"/>
              <a:gd name="connsiteY108" fmla="*/ 6856196 h 9955931"/>
              <a:gd name="connsiteX109" fmla="*/ 8645110 w 9430552"/>
              <a:gd name="connsiteY109" fmla="*/ 6840434 h 9955931"/>
              <a:gd name="connsiteX110" fmla="*/ 8842127 w 9430552"/>
              <a:gd name="connsiteY110" fmla="*/ 6559356 h 9955931"/>
              <a:gd name="connsiteX111" fmla="*/ 8852636 w 9430552"/>
              <a:gd name="connsiteY111" fmla="*/ 6543595 h 9955931"/>
              <a:gd name="connsiteX112" fmla="*/ 9023384 w 9430552"/>
              <a:gd name="connsiteY112" fmla="*/ 6241502 h 9955931"/>
              <a:gd name="connsiteX113" fmla="*/ 9031264 w 9430552"/>
              <a:gd name="connsiteY113" fmla="*/ 6223114 h 9955931"/>
              <a:gd name="connsiteX114" fmla="*/ 9173116 w 9430552"/>
              <a:gd name="connsiteY114" fmla="*/ 5900006 h 9955931"/>
              <a:gd name="connsiteX115" fmla="*/ 9180997 w 9430552"/>
              <a:gd name="connsiteY115" fmla="*/ 5881617 h 9955931"/>
              <a:gd name="connsiteX116" fmla="*/ 9293954 w 9430552"/>
              <a:gd name="connsiteY116" fmla="*/ 5540121 h 9955931"/>
              <a:gd name="connsiteX117" fmla="*/ 9299208 w 9430552"/>
              <a:gd name="connsiteY117" fmla="*/ 5521733 h 9955931"/>
              <a:gd name="connsiteX118" fmla="*/ 9380641 w 9430552"/>
              <a:gd name="connsiteY118" fmla="*/ 5164475 h 9955931"/>
              <a:gd name="connsiteX119" fmla="*/ 9383268 w 9430552"/>
              <a:gd name="connsiteY119" fmla="*/ 5148714 h 9955931"/>
              <a:gd name="connsiteX120" fmla="*/ 9420044 w 9430552"/>
              <a:gd name="connsiteY120" fmla="*/ 4901786 h 9955931"/>
              <a:gd name="connsiteX121" fmla="*/ 9422671 w 9430552"/>
              <a:gd name="connsiteY121" fmla="*/ 4886024 h 9955931"/>
              <a:gd name="connsiteX122" fmla="*/ 9446313 w 9430552"/>
              <a:gd name="connsiteY122" fmla="*/ 4505125 h 9955931"/>
              <a:gd name="connsiteX123" fmla="*/ 9446313 w 9430552"/>
              <a:gd name="connsiteY123" fmla="*/ 4486737 h 9955931"/>
              <a:gd name="connsiteX124" fmla="*/ 9420044 w 9430552"/>
              <a:gd name="connsiteY124" fmla="*/ 4103210 h 9955931"/>
              <a:gd name="connsiteX125" fmla="*/ 1857215 w 9430552"/>
              <a:gd name="connsiteY125" fmla="*/ 1077027 h 9955931"/>
              <a:gd name="connsiteX126" fmla="*/ 924667 w 9430552"/>
              <a:gd name="connsiteY126" fmla="*/ 1032370 h 9955931"/>
              <a:gd name="connsiteX127" fmla="*/ 1849334 w 9430552"/>
              <a:gd name="connsiteY127" fmla="*/ 535887 h 9955931"/>
              <a:gd name="connsiteX128" fmla="*/ 1857215 w 9430552"/>
              <a:gd name="connsiteY128" fmla="*/ 1077027 h 9955931"/>
              <a:gd name="connsiteX129" fmla="*/ 399288 w 9430552"/>
              <a:gd name="connsiteY129" fmla="*/ 1405389 h 9955931"/>
              <a:gd name="connsiteX130" fmla="*/ 1862468 w 9430552"/>
              <a:gd name="connsiteY130" fmla="*/ 1476315 h 9955931"/>
              <a:gd name="connsiteX131" fmla="*/ 1943902 w 9430552"/>
              <a:gd name="connsiteY131" fmla="*/ 7702056 h 9955931"/>
              <a:gd name="connsiteX132" fmla="*/ 559529 w 9430552"/>
              <a:gd name="connsiteY132" fmla="*/ 9002369 h 9955931"/>
              <a:gd name="connsiteX133" fmla="*/ 399288 w 9430552"/>
              <a:gd name="connsiteY133" fmla="*/ 1405389 h 9955931"/>
              <a:gd name="connsiteX134" fmla="*/ 7276499 w 9430552"/>
              <a:gd name="connsiteY134" fmla="*/ 7941103 h 9955931"/>
              <a:gd name="connsiteX135" fmla="*/ 7074228 w 9430552"/>
              <a:gd name="connsiteY135" fmla="*/ 8230061 h 9955931"/>
              <a:gd name="connsiteX136" fmla="*/ 6848315 w 9430552"/>
              <a:gd name="connsiteY136" fmla="*/ 8495377 h 9955931"/>
              <a:gd name="connsiteX137" fmla="*/ 6598760 w 9430552"/>
              <a:gd name="connsiteY137" fmla="*/ 8734425 h 9955931"/>
              <a:gd name="connsiteX138" fmla="*/ 6328190 w 9430552"/>
              <a:gd name="connsiteY138" fmla="*/ 8947204 h 9955931"/>
              <a:gd name="connsiteX139" fmla="*/ 6039231 w 9430552"/>
              <a:gd name="connsiteY139" fmla="*/ 9131086 h 9955931"/>
              <a:gd name="connsiteX140" fmla="*/ 5734511 w 9430552"/>
              <a:gd name="connsiteY140" fmla="*/ 9286073 h 9955931"/>
              <a:gd name="connsiteX141" fmla="*/ 5414030 w 9430552"/>
              <a:gd name="connsiteY141" fmla="*/ 9409537 h 9955931"/>
              <a:gd name="connsiteX142" fmla="*/ 5077788 w 9430552"/>
              <a:gd name="connsiteY142" fmla="*/ 9501479 h 9955931"/>
              <a:gd name="connsiteX143" fmla="*/ 4731038 w 9430552"/>
              <a:gd name="connsiteY143" fmla="*/ 9559270 h 9955931"/>
              <a:gd name="connsiteX144" fmla="*/ 4371153 w 9430552"/>
              <a:gd name="connsiteY144" fmla="*/ 9582912 h 9955931"/>
              <a:gd name="connsiteX145" fmla="*/ 3998134 w 9430552"/>
              <a:gd name="connsiteY145" fmla="*/ 9569777 h 9955931"/>
              <a:gd name="connsiteX146" fmla="*/ 832726 w 9430552"/>
              <a:gd name="connsiteY146" fmla="*/ 9296580 h 9955931"/>
              <a:gd name="connsiteX147" fmla="*/ 2217099 w 9430552"/>
              <a:gd name="connsiteY147" fmla="*/ 7996268 h 9955931"/>
              <a:gd name="connsiteX148" fmla="*/ 5461315 w 9430552"/>
              <a:gd name="connsiteY148" fmla="*/ 8248450 h 9955931"/>
              <a:gd name="connsiteX149" fmla="*/ 5471822 w 9430552"/>
              <a:gd name="connsiteY149" fmla="*/ 8248450 h 9955931"/>
              <a:gd name="connsiteX150" fmla="*/ 5829080 w 9430552"/>
              <a:gd name="connsiteY150" fmla="*/ 8258957 h 9955931"/>
              <a:gd name="connsiteX151" fmla="*/ 5850095 w 9430552"/>
              <a:gd name="connsiteY151" fmla="*/ 8258957 h 9955931"/>
              <a:gd name="connsiteX152" fmla="*/ 6199472 w 9430552"/>
              <a:gd name="connsiteY152" fmla="*/ 8232688 h 9955931"/>
              <a:gd name="connsiteX153" fmla="*/ 6220487 w 9430552"/>
              <a:gd name="connsiteY153" fmla="*/ 8230061 h 9955931"/>
              <a:gd name="connsiteX154" fmla="*/ 6559356 w 9430552"/>
              <a:gd name="connsiteY154" fmla="*/ 8169643 h 9955931"/>
              <a:gd name="connsiteX155" fmla="*/ 6577745 w 9430552"/>
              <a:gd name="connsiteY155" fmla="*/ 8164389 h 9955931"/>
              <a:gd name="connsiteX156" fmla="*/ 6903480 w 9430552"/>
              <a:gd name="connsiteY156" fmla="*/ 8072447 h 9955931"/>
              <a:gd name="connsiteX157" fmla="*/ 6921868 w 9430552"/>
              <a:gd name="connsiteY157" fmla="*/ 8067194 h 9955931"/>
              <a:gd name="connsiteX158" fmla="*/ 7234469 w 9430552"/>
              <a:gd name="connsiteY158" fmla="*/ 7943730 h 9955931"/>
              <a:gd name="connsiteX159" fmla="*/ 7252856 w 9430552"/>
              <a:gd name="connsiteY159" fmla="*/ 7935849 h 9955931"/>
              <a:gd name="connsiteX160" fmla="*/ 7287006 w 9430552"/>
              <a:gd name="connsiteY160" fmla="*/ 7917461 h 9955931"/>
              <a:gd name="connsiteX161" fmla="*/ 7276499 w 9430552"/>
              <a:gd name="connsiteY161" fmla="*/ 7941103 h 9955931"/>
              <a:gd name="connsiteX162" fmla="*/ 7830773 w 9430552"/>
              <a:gd name="connsiteY162" fmla="*/ 6322936 h 9955931"/>
              <a:gd name="connsiteX163" fmla="*/ 7793997 w 9430552"/>
              <a:gd name="connsiteY163" fmla="*/ 6575118 h 9955931"/>
              <a:gd name="connsiteX164" fmla="*/ 7709937 w 9430552"/>
              <a:gd name="connsiteY164" fmla="*/ 6948137 h 9955931"/>
              <a:gd name="connsiteX165" fmla="*/ 7602234 w 9430552"/>
              <a:gd name="connsiteY165" fmla="*/ 7276499 h 9955931"/>
              <a:gd name="connsiteX166" fmla="*/ 7357932 w 9430552"/>
              <a:gd name="connsiteY166" fmla="*/ 7434112 h 9955931"/>
              <a:gd name="connsiteX167" fmla="*/ 7076855 w 9430552"/>
              <a:gd name="connsiteY167" fmla="*/ 7578592 h 9955931"/>
              <a:gd name="connsiteX168" fmla="*/ 6782642 w 9430552"/>
              <a:gd name="connsiteY168" fmla="*/ 7694175 h 9955931"/>
              <a:gd name="connsiteX169" fmla="*/ 6475296 w 9430552"/>
              <a:gd name="connsiteY169" fmla="*/ 7780863 h 9955931"/>
              <a:gd name="connsiteX170" fmla="*/ 6157442 w 9430552"/>
              <a:gd name="connsiteY170" fmla="*/ 7836027 h 9955931"/>
              <a:gd name="connsiteX171" fmla="*/ 5829080 w 9430552"/>
              <a:gd name="connsiteY171" fmla="*/ 7859670 h 9955931"/>
              <a:gd name="connsiteX172" fmla="*/ 5487584 w 9430552"/>
              <a:gd name="connsiteY172" fmla="*/ 7849161 h 9955931"/>
              <a:gd name="connsiteX173" fmla="*/ 2343190 w 9430552"/>
              <a:gd name="connsiteY173" fmla="*/ 7604861 h 9955931"/>
              <a:gd name="connsiteX174" fmla="*/ 2264383 w 9430552"/>
              <a:gd name="connsiteY174" fmla="*/ 1497330 h 9955931"/>
              <a:gd name="connsiteX175" fmla="*/ 3927208 w 9430552"/>
              <a:gd name="connsiteY175" fmla="*/ 1578764 h 9955931"/>
              <a:gd name="connsiteX176" fmla="*/ 4315988 w 9430552"/>
              <a:gd name="connsiteY176" fmla="*/ 1618167 h 9955931"/>
              <a:gd name="connsiteX177" fmla="*/ 4562916 w 9430552"/>
              <a:gd name="connsiteY177" fmla="*/ 1665451 h 9955931"/>
              <a:gd name="connsiteX178" fmla="*/ 4930682 w 9430552"/>
              <a:gd name="connsiteY178" fmla="*/ 1765273 h 9955931"/>
              <a:gd name="connsiteX179" fmla="*/ 5285312 w 9430552"/>
              <a:gd name="connsiteY179" fmla="*/ 1901872 h 9955931"/>
              <a:gd name="connsiteX180" fmla="*/ 5624182 w 9430552"/>
              <a:gd name="connsiteY180" fmla="*/ 2069993 h 9955931"/>
              <a:gd name="connsiteX181" fmla="*/ 5947290 w 9430552"/>
              <a:gd name="connsiteY181" fmla="*/ 2269637 h 9955931"/>
              <a:gd name="connsiteX182" fmla="*/ 6252010 w 9430552"/>
              <a:gd name="connsiteY182" fmla="*/ 2498177 h 9955931"/>
              <a:gd name="connsiteX183" fmla="*/ 6535714 w 9430552"/>
              <a:gd name="connsiteY183" fmla="*/ 2755613 h 9955931"/>
              <a:gd name="connsiteX184" fmla="*/ 6798404 w 9430552"/>
              <a:gd name="connsiteY184" fmla="*/ 3036690 h 9955931"/>
              <a:gd name="connsiteX185" fmla="*/ 7034824 w 9430552"/>
              <a:gd name="connsiteY185" fmla="*/ 3341410 h 9955931"/>
              <a:gd name="connsiteX186" fmla="*/ 7244976 w 9430552"/>
              <a:gd name="connsiteY186" fmla="*/ 3667145 h 9955931"/>
              <a:gd name="connsiteX187" fmla="*/ 7426232 w 9430552"/>
              <a:gd name="connsiteY187" fmla="*/ 4011268 h 9955931"/>
              <a:gd name="connsiteX188" fmla="*/ 7578592 w 9430552"/>
              <a:gd name="connsiteY188" fmla="*/ 4371153 h 9955931"/>
              <a:gd name="connsiteX189" fmla="*/ 7699428 w 9430552"/>
              <a:gd name="connsiteY189" fmla="*/ 4744172 h 9955931"/>
              <a:gd name="connsiteX190" fmla="*/ 7786116 w 9430552"/>
              <a:gd name="connsiteY190" fmla="*/ 5130326 h 9955931"/>
              <a:gd name="connsiteX191" fmla="*/ 7836027 w 9430552"/>
              <a:gd name="connsiteY191" fmla="*/ 5524360 h 9955931"/>
              <a:gd name="connsiteX192" fmla="*/ 7849162 w 9430552"/>
              <a:gd name="connsiteY192" fmla="*/ 5926275 h 9955931"/>
              <a:gd name="connsiteX193" fmla="*/ 7830773 w 9430552"/>
              <a:gd name="connsiteY193" fmla="*/ 6322936 h 9955931"/>
              <a:gd name="connsiteX194" fmla="*/ 9007622 w 9430552"/>
              <a:gd name="connsiteY194" fmla="*/ 4854502 h 9955931"/>
              <a:gd name="connsiteX195" fmla="*/ 8973472 w 9430552"/>
              <a:gd name="connsiteY195" fmla="*/ 5085669 h 9955931"/>
              <a:gd name="connsiteX196" fmla="*/ 8894665 w 9430552"/>
              <a:gd name="connsiteY196" fmla="*/ 5424538 h 9955931"/>
              <a:gd name="connsiteX197" fmla="*/ 8786963 w 9430552"/>
              <a:gd name="connsiteY197" fmla="*/ 5747646 h 9955931"/>
              <a:gd name="connsiteX198" fmla="*/ 8652991 w 9430552"/>
              <a:gd name="connsiteY198" fmla="*/ 6052366 h 9955931"/>
              <a:gd name="connsiteX199" fmla="*/ 8492751 w 9430552"/>
              <a:gd name="connsiteY199" fmla="*/ 6338697 h 9955931"/>
              <a:gd name="connsiteX200" fmla="*/ 8306241 w 9430552"/>
              <a:gd name="connsiteY200" fmla="*/ 6604013 h 9955931"/>
              <a:gd name="connsiteX201" fmla="*/ 8159135 w 9430552"/>
              <a:gd name="connsiteY201" fmla="*/ 6774762 h 9955931"/>
              <a:gd name="connsiteX202" fmla="*/ 8185404 w 9430552"/>
              <a:gd name="connsiteY202" fmla="*/ 6653925 h 9955931"/>
              <a:gd name="connsiteX203" fmla="*/ 8188031 w 9430552"/>
              <a:gd name="connsiteY203" fmla="*/ 6638163 h 9955931"/>
              <a:gd name="connsiteX204" fmla="*/ 8224807 w 9430552"/>
              <a:gd name="connsiteY204" fmla="*/ 6370220 h 9955931"/>
              <a:gd name="connsiteX205" fmla="*/ 8227434 w 9430552"/>
              <a:gd name="connsiteY205" fmla="*/ 6354458 h 9955931"/>
              <a:gd name="connsiteX206" fmla="*/ 8251076 w 9430552"/>
              <a:gd name="connsiteY206" fmla="*/ 5939409 h 9955931"/>
              <a:gd name="connsiteX207" fmla="*/ 8251076 w 9430552"/>
              <a:gd name="connsiteY207" fmla="*/ 5921021 h 9955931"/>
              <a:gd name="connsiteX208" fmla="*/ 8235316 w 9430552"/>
              <a:gd name="connsiteY208" fmla="*/ 5500718 h 9955931"/>
              <a:gd name="connsiteX209" fmla="*/ 8232689 w 9430552"/>
              <a:gd name="connsiteY209" fmla="*/ 5482329 h 9955931"/>
              <a:gd name="connsiteX210" fmla="*/ 8180151 w 9430552"/>
              <a:gd name="connsiteY210" fmla="*/ 5069907 h 9955931"/>
              <a:gd name="connsiteX211" fmla="*/ 8177524 w 9430552"/>
              <a:gd name="connsiteY211" fmla="*/ 5051519 h 9955931"/>
              <a:gd name="connsiteX212" fmla="*/ 8088209 w 9430552"/>
              <a:gd name="connsiteY212" fmla="*/ 4649604 h 9955931"/>
              <a:gd name="connsiteX213" fmla="*/ 8082955 w 9430552"/>
              <a:gd name="connsiteY213" fmla="*/ 4631216 h 9955931"/>
              <a:gd name="connsiteX214" fmla="*/ 7956865 w 9430552"/>
              <a:gd name="connsiteY214" fmla="*/ 4239808 h 9955931"/>
              <a:gd name="connsiteX215" fmla="*/ 7951610 w 9430552"/>
              <a:gd name="connsiteY215" fmla="*/ 4224047 h 9955931"/>
              <a:gd name="connsiteX216" fmla="*/ 7791370 w 9430552"/>
              <a:gd name="connsiteY216" fmla="*/ 3848401 h 9955931"/>
              <a:gd name="connsiteX217" fmla="*/ 7783489 w 9430552"/>
              <a:gd name="connsiteY217" fmla="*/ 3832639 h 9955931"/>
              <a:gd name="connsiteX218" fmla="*/ 7591726 w 9430552"/>
              <a:gd name="connsiteY218" fmla="*/ 3472755 h 9955931"/>
              <a:gd name="connsiteX219" fmla="*/ 7583845 w 9430552"/>
              <a:gd name="connsiteY219" fmla="*/ 3456994 h 9955931"/>
              <a:gd name="connsiteX220" fmla="*/ 7363186 w 9430552"/>
              <a:gd name="connsiteY220" fmla="*/ 3118124 h 9955931"/>
              <a:gd name="connsiteX221" fmla="*/ 7352679 w 9430552"/>
              <a:gd name="connsiteY221" fmla="*/ 3104990 h 9955931"/>
              <a:gd name="connsiteX222" fmla="*/ 7105751 w 9430552"/>
              <a:gd name="connsiteY222" fmla="*/ 2787135 h 9955931"/>
              <a:gd name="connsiteX223" fmla="*/ 7095243 w 9430552"/>
              <a:gd name="connsiteY223" fmla="*/ 2774001 h 9955931"/>
              <a:gd name="connsiteX224" fmla="*/ 6822046 w 9430552"/>
              <a:gd name="connsiteY224" fmla="*/ 2479789 h 9955931"/>
              <a:gd name="connsiteX225" fmla="*/ 6808911 w 9430552"/>
              <a:gd name="connsiteY225" fmla="*/ 2466654 h 9955931"/>
              <a:gd name="connsiteX226" fmla="*/ 6512072 w 9430552"/>
              <a:gd name="connsiteY226" fmla="*/ 2198711 h 9955931"/>
              <a:gd name="connsiteX227" fmla="*/ 6498938 w 9430552"/>
              <a:gd name="connsiteY227" fmla="*/ 2188204 h 9955931"/>
              <a:gd name="connsiteX228" fmla="*/ 6183711 w 9430552"/>
              <a:gd name="connsiteY228" fmla="*/ 1943902 h 9955931"/>
              <a:gd name="connsiteX229" fmla="*/ 6167949 w 9430552"/>
              <a:gd name="connsiteY229" fmla="*/ 1933395 h 9955931"/>
              <a:gd name="connsiteX230" fmla="*/ 5829080 w 9430552"/>
              <a:gd name="connsiteY230" fmla="*/ 1723243 h 9955931"/>
              <a:gd name="connsiteX231" fmla="*/ 5813318 w 9430552"/>
              <a:gd name="connsiteY231" fmla="*/ 1715362 h 9955931"/>
              <a:gd name="connsiteX232" fmla="*/ 5456060 w 9430552"/>
              <a:gd name="connsiteY232" fmla="*/ 1539360 h 9955931"/>
              <a:gd name="connsiteX233" fmla="*/ 5437672 w 9430552"/>
              <a:gd name="connsiteY233" fmla="*/ 1531480 h 9955931"/>
              <a:gd name="connsiteX234" fmla="*/ 5064653 w 9430552"/>
              <a:gd name="connsiteY234" fmla="*/ 1389627 h 9955931"/>
              <a:gd name="connsiteX235" fmla="*/ 5046265 w 9430552"/>
              <a:gd name="connsiteY235" fmla="*/ 1384374 h 9955931"/>
              <a:gd name="connsiteX236" fmla="*/ 4660112 w 9430552"/>
              <a:gd name="connsiteY236" fmla="*/ 1279298 h 9955931"/>
              <a:gd name="connsiteX237" fmla="*/ 4644350 w 9430552"/>
              <a:gd name="connsiteY237" fmla="*/ 1276671 h 9955931"/>
              <a:gd name="connsiteX238" fmla="*/ 4381661 w 9430552"/>
              <a:gd name="connsiteY238" fmla="*/ 1226760 h 9955931"/>
              <a:gd name="connsiteX239" fmla="*/ 4365899 w 9430552"/>
              <a:gd name="connsiteY239" fmla="*/ 1224133 h 9955931"/>
              <a:gd name="connsiteX240" fmla="*/ 3963984 w 9430552"/>
              <a:gd name="connsiteY240" fmla="*/ 1184730 h 9955931"/>
              <a:gd name="connsiteX241" fmla="*/ 3953477 w 9430552"/>
              <a:gd name="connsiteY241" fmla="*/ 1184730 h 9955931"/>
              <a:gd name="connsiteX242" fmla="*/ 2259130 w 9430552"/>
              <a:gd name="connsiteY242" fmla="*/ 1100669 h 9955931"/>
              <a:gd name="connsiteX243" fmla="*/ 2251249 w 9430552"/>
              <a:gd name="connsiteY243" fmla="*/ 415049 h 9955931"/>
              <a:gd name="connsiteX244" fmla="*/ 5474449 w 9430552"/>
              <a:gd name="connsiteY244" fmla="*/ 559529 h 9955931"/>
              <a:gd name="connsiteX245" fmla="*/ 5829080 w 9430552"/>
              <a:gd name="connsiteY245" fmla="*/ 593678 h 9955931"/>
              <a:gd name="connsiteX246" fmla="*/ 6052366 w 9430552"/>
              <a:gd name="connsiteY246" fmla="*/ 635709 h 9955931"/>
              <a:gd name="connsiteX247" fmla="*/ 6385981 w 9430552"/>
              <a:gd name="connsiteY247" fmla="*/ 725023 h 9955931"/>
              <a:gd name="connsiteX248" fmla="*/ 6709090 w 9430552"/>
              <a:gd name="connsiteY248" fmla="*/ 845860 h 9955931"/>
              <a:gd name="connsiteX249" fmla="*/ 7016436 w 9430552"/>
              <a:gd name="connsiteY249" fmla="*/ 998220 h 9955931"/>
              <a:gd name="connsiteX250" fmla="*/ 7310648 w 9430552"/>
              <a:gd name="connsiteY250" fmla="*/ 1179476 h 9955931"/>
              <a:gd name="connsiteX251" fmla="*/ 7586472 w 9430552"/>
              <a:gd name="connsiteY251" fmla="*/ 1387000 h 9955931"/>
              <a:gd name="connsiteX252" fmla="*/ 7843908 w 9430552"/>
              <a:gd name="connsiteY252" fmla="*/ 1618167 h 9955931"/>
              <a:gd name="connsiteX253" fmla="*/ 8080328 w 9430552"/>
              <a:gd name="connsiteY253" fmla="*/ 1872976 h 9955931"/>
              <a:gd name="connsiteX254" fmla="*/ 8295734 w 9430552"/>
              <a:gd name="connsiteY254" fmla="*/ 2148800 h 9955931"/>
              <a:gd name="connsiteX255" fmla="*/ 8487497 w 9430552"/>
              <a:gd name="connsiteY255" fmla="*/ 2443012 h 9955931"/>
              <a:gd name="connsiteX256" fmla="*/ 8652991 w 9430552"/>
              <a:gd name="connsiteY256" fmla="*/ 2755613 h 9955931"/>
              <a:gd name="connsiteX257" fmla="*/ 8789590 w 9430552"/>
              <a:gd name="connsiteY257" fmla="*/ 3081348 h 9955931"/>
              <a:gd name="connsiteX258" fmla="*/ 8899919 w 9430552"/>
              <a:gd name="connsiteY258" fmla="*/ 3414963 h 9955931"/>
              <a:gd name="connsiteX259" fmla="*/ 8976099 w 9430552"/>
              <a:gd name="connsiteY259" fmla="*/ 3764340 h 9955931"/>
              <a:gd name="connsiteX260" fmla="*/ 9020757 w 9430552"/>
              <a:gd name="connsiteY260" fmla="*/ 4124225 h 9955931"/>
              <a:gd name="connsiteX261" fmla="*/ 9031264 w 9430552"/>
              <a:gd name="connsiteY261" fmla="*/ 4489363 h 9955931"/>
              <a:gd name="connsiteX262" fmla="*/ 9007622 w 9430552"/>
              <a:gd name="connsiteY262" fmla="*/ 4854502 h 995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9430552" h="9955931">
                <a:moveTo>
                  <a:pt x="9420044" y="4103210"/>
                </a:moveTo>
                <a:cubicBezTo>
                  <a:pt x="9420044" y="4097956"/>
                  <a:pt x="9420044" y="4090075"/>
                  <a:pt x="9417418" y="4084821"/>
                </a:cubicBezTo>
                <a:lnTo>
                  <a:pt x="9370133" y="3706549"/>
                </a:lnTo>
                <a:cubicBezTo>
                  <a:pt x="9370133" y="3701295"/>
                  <a:pt x="9367506" y="3693414"/>
                  <a:pt x="9367506" y="3688160"/>
                </a:cubicBezTo>
                <a:lnTo>
                  <a:pt x="9286073" y="3320395"/>
                </a:lnTo>
                <a:cubicBezTo>
                  <a:pt x="9286073" y="3315141"/>
                  <a:pt x="9283446" y="3307261"/>
                  <a:pt x="9280819" y="3302007"/>
                </a:cubicBezTo>
                <a:lnTo>
                  <a:pt x="9167863" y="2944749"/>
                </a:lnTo>
                <a:cubicBezTo>
                  <a:pt x="9165236" y="2939495"/>
                  <a:pt x="9165236" y="2934241"/>
                  <a:pt x="9162609" y="2928988"/>
                </a:cubicBezTo>
                <a:lnTo>
                  <a:pt x="9018130" y="2584865"/>
                </a:lnTo>
                <a:cubicBezTo>
                  <a:pt x="9015503" y="2579611"/>
                  <a:pt x="9012876" y="2574357"/>
                  <a:pt x="9010249" y="2569103"/>
                </a:cubicBezTo>
                <a:lnTo>
                  <a:pt x="8836874" y="2240741"/>
                </a:lnTo>
                <a:cubicBezTo>
                  <a:pt x="8834247" y="2235488"/>
                  <a:pt x="8831620" y="2230234"/>
                  <a:pt x="8828993" y="2224980"/>
                </a:cubicBezTo>
                <a:lnTo>
                  <a:pt x="8631976" y="1917633"/>
                </a:lnTo>
                <a:cubicBezTo>
                  <a:pt x="8629350" y="1912380"/>
                  <a:pt x="8624095" y="1907126"/>
                  <a:pt x="8621468" y="1904499"/>
                </a:cubicBezTo>
                <a:lnTo>
                  <a:pt x="8395555" y="1615540"/>
                </a:lnTo>
                <a:cubicBezTo>
                  <a:pt x="8392929" y="1610287"/>
                  <a:pt x="8387675" y="1607660"/>
                  <a:pt x="8385048" y="1602406"/>
                </a:cubicBezTo>
                <a:lnTo>
                  <a:pt x="8135493" y="1334463"/>
                </a:lnTo>
                <a:cubicBezTo>
                  <a:pt x="8130240" y="1329209"/>
                  <a:pt x="8127613" y="1326582"/>
                  <a:pt x="8122359" y="1321328"/>
                </a:cubicBezTo>
                <a:lnTo>
                  <a:pt x="7851789" y="1077027"/>
                </a:lnTo>
                <a:cubicBezTo>
                  <a:pt x="7846535" y="1071773"/>
                  <a:pt x="7843908" y="1069146"/>
                  <a:pt x="7838654" y="1066519"/>
                </a:cubicBezTo>
                <a:lnTo>
                  <a:pt x="7547069" y="848487"/>
                </a:lnTo>
                <a:cubicBezTo>
                  <a:pt x="7541815" y="845860"/>
                  <a:pt x="7536561" y="840606"/>
                  <a:pt x="7531307" y="837979"/>
                </a:cubicBezTo>
                <a:lnTo>
                  <a:pt x="7221334" y="648843"/>
                </a:lnTo>
                <a:cubicBezTo>
                  <a:pt x="7216080" y="646216"/>
                  <a:pt x="7210827" y="643589"/>
                  <a:pt x="7205573" y="640962"/>
                </a:cubicBezTo>
                <a:lnTo>
                  <a:pt x="6879838" y="480722"/>
                </a:lnTo>
                <a:cubicBezTo>
                  <a:pt x="6874584" y="478095"/>
                  <a:pt x="6869330" y="475468"/>
                  <a:pt x="6861449" y="472841"/>
                </a:cubicBezTo>
                <a:lnTo>
                  <a:pt x="6522580" y="341496"/>
                </a:lnTo>
                <a:cubicBezTo>
                  <a:pt x="6517326" y="338869"/>
                  <a:pt x="6509445" y="336243"/>
                  <a:pt x="6504192" y="336243"/>
                </a:cubicBezTo>
                <a:lnTo>
                  <a:pt x="6152188" y="241674"/>
                </a:lnTo>
                <a:cubicBezTo>
                  <a:pt x="6146934" y="239047"/>
                  <a:pt x="6141680" y="239047"/>
                  <a:pt x="6136426" y="239047"/>
                </a:cubicBezTo>
                <a:lnTo>
                  <a:pt x="5894752" y="194390"/>
                </a:lnTo>
                <a:cubicBezTo>
                  <a:pt x="5889498" y="194390"/>
                  <a:pt x="5884244" y="191763"/>
                  <a:pt x="5878991" y="191763"/>
                </a:cubicBezTo>
                <a:lnTo>
                  <a:pt x="5511225" y="157614"/>
                </a:lnTo>
                <a:cubicBezTo>
                  <a:pt x="5508598" y="157614"/>
                  <a:pt x="5503345" y="157614"/>
                  <a:pt x="5500718" y="157614"/>
                </a:cubicBezTo>
                <a:lnTo>
                  <a:pt x="2056859" y="0"/>
                </a:lnTo>
                <a:cubicBezTo>
                  <a:pt x="2056859" y="0"/>
                  <a:pt x="2054232" y="0"/>
                  <a:pt x="2054232" y="0"/>
                </a:cubicBezTo>
                <a:cubicBezTo>
                  <a:pt x="2048978" y="0"/>
                  <a:pt x="2043724" y="0"/>
                  <a:pt x="2041097" y="0"/>
                </a:cubicBezTo>
                <a:cubicBezTo>
                  <a:pt x="2038470" y="0"/>
                  <a:pt x="2038470" y="0"/>
                  <a:pt x="2035843" y="0"/>
                </a:cubicBezTo>
                <a:cubicBezTo>
                  <a:pt x="2030590" y="0"/>
                  <a:pt x="2025336" y="0"/>
                  <a:pt x="2020082" y="2627"/>
                </a:cubicBezTo>
                <a:cubicBezTo>
                  <a:pt x="2017455" y="2627"/>
                  <a:pt x="2017455" y="2627"/>
                  <a:pt x="2014828" y="2627"/>
                </a:cubicBezTo>
                <a:cubicBezTo>
                  <a:pt x="2009574" y="2627"/>
                  <a:pt x="2004321" y="5254"/>
                  <a:pt x="1999067" y="5254"/>
                </a:cubicBezTo>
                <a:cubicBezTo>
                  <a:pt x="1999067" y="5254"/>
                  <a:pt x="1996440" y="5254"/>
                  <a:pt x="1996440" y="5254"/>
                </a:cubicBezTo>
                <a:cubicBezTo>
                  <a:pt x="1991186" y="7881"/>
                  <a:pt x="1985933" y="7881"/>
                  <a:pt x="1980679" y="10508"/>
                </a:cubicBezTo>
                <a:cubicBezTo>
                  <a:pt x="1978052" y="10508"/>
                  <a:pt x="1978052" y="10508"/>
                  <a:pt x="1975425" y="13134"/>
                </a:cubicBezTo>
                <a:cubicBezTo>
                  <a:pt x="1970171" y="15761"/>
                  <a:pt x="1967544" y="15761"/>
                  <a:pt x="1962290" y="18388"/>
                </a:cubicBezTo>
                <a:cubicBezTo>
                  <a:pt x="1959664" y="18388"/>
                  <a:pt x="1957037" y="21015"/>
                  <a:pt x="1954410" y="21015"/>
                </a:cubicBezTo>
                <a:cubicBezTo>
                  <a:pt x="1954410" y="21015"/>
                  <a:pt x="1951783" y="21015"/>
                  <a:pt x="1951783" y="23642"/>
                </a:cubicBezTo>
                <a:lnTo>
                  <a:pt x="99822" y="1019235"/>
                </a:lnTo>
                <a:cubicBezTo>
                  <a:pt x="97195" y="1019235"/>
                  <a:pt x="94568" y="1021862"/>
                  <a:pt x="94568" y="1021862"/>
                </a:cubicBezTo>
                <a:cubicBezTo>
                  <a:pt x="91941" y="1024489"/>
                  <a:pt x="89314" y="1024489"/>
                  <a:pt x="86688" y="1027116"/>
                </a:cubicBezTo>
                <a:cubicBezTo>
                  <a:pt x="84061" y="1029743"/>
                  <a:pt x="81434" y="1032370"/>
                  <a:pt x="76180" y="1034997"/>
                </a:cubicBezTo>
                <a:cubicBezTo>
                  <a:pt x="73553" y="1037623"/>
                  <a:pt x="70926" y="1037623"/>
                  <a:pt x="70926" y="1040250"/>
                </a:cubicBezTo>
                <a:cubicBezTo>
                  <a:pt x="68299" y="1042877"/>
                  <a:pt x="63045" y="1045504"/>
                  <a:pt x="60419" y="1048131"/>
                </a:cubicBezTo>
                <a:cubicBezTo>
                  <a:pt x="60419" y="1048131"/>
                  <a:pt x="57792" y="1050758"/>
                  <a:pt x="57792" y="1050758"/>
                </a:cubicBezTo>
                <a:cubicBezTo>
                  <a:pt x="57792" y="1050758"/>
                  <a:pt x="57792" y="1050758"/>
                  <a:pt x="57792" y="1050758"/>
                </a:cubicBezTo>
                <a:cubicBezTo>
                  <a:pt x="55165" y="1053385"/>
                  <a:pt x="49911" y="1058639"/>
                  <a:pt x="47284" y="1061266"/>
                </a:cubicBezTo>
                <a:cubicBezTo>
                  <a:pt x="47284" y="1063892"/>
                  <a:pt x="44657" y="1063892"/>
                  <a:pt x="44657" y="1066519"/>
                </a:cubicBezTo>
                <a:cubicBezTo>
                  <a:pt x="42030" y="1071773"/>
                  <a:pt x="39403" y="1074400"/>
                  <a:pt x="34150" y="1079654"/>
                </a:cubicBezTo>
                <a:cubicBezTo>
                  <a:pt x="34150" y="1079654"/>
                  <a:pt x="31523" y="1082281"/>
                  <a:pt x="31523" y="1082281"/>
                </a:cubicBezTo>
                <a:cubicBezTo>
                  <a:pt x="28896" y="1087535"/>
                  <a:pt x="26269" y="1092788"/>
                  <a:pt x="23642" y="1095415"/>
                </a:cubicBezTo>
                <a:cubicBezTo>
                  <a:pt x="23642" y="1095415"/>
                  <a:pt x="23642" y="1098042"/>
                  <a:pt x="21015" y="1098042"/>
                </a:cubicBezTo>
                <a:cubicBezTo>
                  <a:pt x="15761" y="1111177"/>
                  <a:pt x="10508" y="1121684"/>
                  <a:pt x="5254" y="1134819"/>
                </a:cubicBezTo>
                <a:cubicBezTo>
                  <a:pt x="5254" y="1137445"/>
                  <a:pt x="5254" y="1137445"/>
                  <a:pt x="5254" y="1140072"/>
                </a:cubicBezTo>
                <a:cubicBezTo>
                  <a:pt x="5254" y="1145326"/>
                  <a:pt x="2627" y="1150580"/>
                  <a:pt x="2627" y="1155834"/>
                </a:cubicBezTo>
                <a:cubicBezTo>
                  <a:pt x="2627" y="1158461"/>
                  <a:pt x="2627" y="1161088"/>
                  <a:pt x="2627" y="1161088"/>
                </a:cubicBezTo>
                <a:cubicBezTo>
                  <a:pt x="2627" y="1166341"/>
                  <a:pt x="0" y="1171595"/>
                  <a:pt x="0" y="1174222"/>
                </a:cubicBezTo>
                <a:cubicBezTo>
                  <a:pt x="0" y="1176849"/>
                  <a:pt x="0" y="1179476"/>
                  <a:pt x="0" y="1179476"/>
                </a:cubicBezTo>
                <a:cubicBezTo>
                  <a:pt x="0" y="1184730"/>
                  <a:pt x="0" y="1189983"/>
                  <a:pt x="0" y="1192610"/>
                </a:cubicBezTo>
                <a:cubicBezTo>
                  <a:pt x="0" y="1192610"/>
                  <a:pt x="0" y="1192610"/>
                  <a:pt x="0" y="1195237"/>
                </a:cubicBezTo>
                <a:lnTo>
                  <a:pt x="173375" y="9456821"/>
                </a:lnTo>
                <a:cubicBezTo>
                  <a:pt x="173375" y="9501479"/>
                  <a:pt x="189136" y="954350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20659" y="9585539"/>
                  <a:pt x="225913" y="9590793"/>
                  <a:pt x="233794" y="9596046"/>
                </a:cubicBezTo>
                <a:cubicBezTo>
                  <a:pt x="262689" y="9624942"/>
                  <a:pt x="299466" y="9643331"/>
                  <a:pt x="344123" y="9651211"/>
                </a:cubicBezTo>
                <a:cubicBezTo>
                  <a:pt x="349377" y="9651211"/>
                  <a:pt x="354631" y="9653838"/>
                  <a:pt x="359885" y="9653838"/>
                </a:cubicBezTo>
                <a:lnTo>
                  <a:pt x="3977119" y="9961185"/>
                </a:lnTo>
                <a:cubicBezTo>
                  <a:pt x="3979746" y="9961185"/>
                  <a:pt x="3984999" y="9961185"/>
                  <a:pt x="3987626" y="9961185"/>
                </a:cubicBezTo>
                <a:lnTo>
                  <a:pt x="4376407" y="9974320"/>
                </a:lnTo>
                <a:cubicBezTo>
                  <a:pt x="4379034" y="9974320"/>
                  <a:pt x="4381661" y="9974320"/>
                  <a:pt x="4384288" y="9974320"/>
                </a:cubicBezTo>
                <a:cubicBezTo>
                  <a:pt x="4389541" y="9974320"/>
                  <a:pt x="4392168" y="9974320"/>
                  <a:pt x="4397422" y="9974320"/>
                </a:cubicBezTo>
                <a:lnTo>
                  <a:pt x="4775695" y="9950677"/>
                </a:lnTo>
                <a:cubicBezTo>
                  <a:pt x="4783576" y="9950677"/>
                  <a:pt x="4788829" y="9950677"/>
                  <a:pt x="4796710" y="9948051"/>
                </a:cubicBezTo>
                <a:lnTo>
                  <a:pt x="5164475" y="9887632"/>
                </a:lnTo>
                <a:cubicBezTo>
                  <a:pt x="5172356" y="9887632"/>
                  <a:pt x="5177610" y="9885005"/>
                  <a:pt x="5185491" y="9882378"/>
                </a:cubicBezTo>
                <a:lnTo>
                  <a:pt x="5540121" y="9785183"/>
                </a:lnTo>
                <a:cubicBezTo>
                  <a:pt x="5545375" y="9782556"/>
                  <a:pt x="5553256" y="9782556"/>
                  <a:pt x="5558510" y="9779929"/>
                </a:cubicBezTo>
                <a:lnTo>
                  <a:pt x="5900006" y="9648584"/>
                </a:lnTo>
                <a:cubicBezTo>
                  <a:pt x="5905260" y="9645958"/>
                  <a:pt x="5913140" y="9643331"/>
                  <a:pt x="5918394" y="9640704"/>
                </a:cubicBezTo>
                <a:lnTo>
                  <a:pt x="6241502" y="9477836"/>
                </a:lnTo>
                <a:cubicBezTo>
                  <a:pt x="6246756" y="9475210"/>
                  <a:pt x="6252010" y="9472583"/>
                  <a:pt x="6259890" y="9467328"/>
                </a:cubicBezTo>
                <a:lnTo>
                  <a:pt x="6564610" y="9272938"/>
                </a:lnTo>
                <a:cubicBezTo>
                  <a:pt x="6569864" y="9270311"/>
                  <a:pt x="6575118" y="9265058"/>
                  <a:pt x="6580372" y="9262431"/>
                </a:cubicBezTo>
                <a:lnTo>
                  <a:pt x="6866703" y="9039145"/>
                </a:lnTo>
                <a:cubicBezTo>
                  <a:pt x="6871957" y="9033891"/>
                  <a:pt x="6877211" y="9031264"/>
                  <a:pt x="6882465" y="9026010"/>
                </a:cubicBezTo>
                <a:lnTo>
                  <a:pt x="7145154" y="8773828"/>
                </a:lnTo>
                <a:cubicBezTo>
                  <a:pt x="7150408" y="8768574"/>
                  <a:pt x="7155662" y="8763321"/>
                  <a:pt x="7158289" y="8760694"/>
                </a:cubicBezTo>
                <a:lnTo>
                  <a:pt x="7397336" y="8482243"/>
                </a:lnTo>
                <a:cubicBezTo>
                  <a:pt x="7402590" y="8476990"/>
                  <a:pt x="7405217" y="8471736"/>
                  <a:pt x="7410470" y="8466481"/>
                </a:cubicBezTo>
                <a:lnTo>
                  <a:pt x="7623249" y="8161763"/>
                </a:lnTo>
                <a:cubicBezTo>
                  <a:pt x="7625876" y="8156508"/>
                  <a:pt x="7631130" y="8151254"/>
                  <a:pt x="7633756" y="8146001"/>
                </a:cubicBezTo>
                <a:lnTo>
                  <a:pt x="7817639" y="7817639"/>
                </a:lnTo>
                <a:cubicBezTo>
                  <a:pt x="7820266" y="7812385"/>
                  <a:pt x="7822893" y="7807132"/>
                  <a:pt x="7825520" y="7799251"/>
                </a:cubicBezTo>
                <a:lnTo>
                  <a:pt x="7943730" y="7528681"/>
                </a:lnTo>
                <a:lnTo>
                  <a:pt x="8140747" y="7373694"/>
                </a:lnTo>
                <a:cubicBezTo>
                  <a:pt x="8146001" y="7368440"/>
                  <a:pt x="8151255" y="7365813"/>
                  <a:pt x="8156509" y="7360560"/>
                </a:cubicBezTo>
                <a:lnTo>
                  <a:pt x="8398182" y="7126765"/>
                </a:lnTo>
                <a:cubicBezTo>
                  <a:pt x="8403436" y="7121512"/>
                  <a:pt x="8406064" y="7116258"/>
                  <a:pt x="8411317" y="7113631"/>
                </a:cubicBezTo>
                <a:lnTo>
                  <a:pt x="8631976" y="6856196"/>
                </a:lnTo>
                <a:cubicBezTo>
                  <a:pt x="8637230" y="6850941"/>
                  <a:pt x="8639857" y="6845688"/>
                  <a:pt x="8645110" y="6840434"/>
                </a:cubicBezTo>
                <a:lnTo>
                  <a:pt x="8842127" y="6559356"/>
                </a:lnTo>
                <a:cubicBezTo>
                  <a:pt x="8844754" y="6554103"/>
                  <a:pt x="8850009" y="6548849"/>
                  <a:pt x="8852636" y="6543595"/>
                </a:cubicBezTo>
                <a:lnTo>
                  <a:pt x="9023384" y="6241502"/>
                </a:lnTo>
                <a:cubicBezTo>
                  <a:pt x="9026010" y="6236248"/>
                  <a:pt x="9028637" y="6230994"/>
                  <a:pt x="9031264" y="6223114"/>
                </a:cubicBezTo>
                <a:lnTo>
                  <a:pt x="9173116" y="5900006"/>
                </a:lnTo>
                <a:cubicBezTo>
                  <a:pt x="9175743" y="5894752"/>
                  <a:pt x="9178370" y="5886872"/>
                  <a:pt x="9180997" y="5881617"/>
                </a:cubicBezTo>
                <a:lnTo>
                  <a:pt x="9293954" y="5540121"/>
                </a:lnTo>
                <a:cubicBezTo>
                  <a:pt x="9296581" y="5534867"/>
                  <a:pt x="9296581" y="5526987"/>
                  <a:pt x="9299208" y="5521733"/>
                </a:cubicBezTo>
                <a:lnTo>
                  <a:pt x="9380641" y="5164475"/>
                </a:lnTo>
                <a:cubicBezTo>
                  <a:pt x="9380641" y="5159221"/>
                  <a:pt x="9383268" y="5153968"/>
                  <a:pt x="9383268" y="5148714"/>
                </a:cubicBezTo>
                <a:lnTo>
                  <a:pt x="9420044" y="4901786"/>
                </a:lnTo>
                <a:cubicBezTo>
                  <a:pt x="9420044" y="4896532"/>
                  <a:pt x="9422671" y="4891278"/>
                  <a:pt x="9422671" y="4886024"/>
                </a:cubicBezTo>
                <a:lnTo>
                  <a:pt x="9446313" y="4505125"/>
                </a:lnTo>
                <a:cubicBezTo>
                  <a:pt x="9446313" y="4499871"/>
                  <a:pt x="9446313" y="4491990"/>
                  <a:pt x="9446313" y="4486737"/>
                </a:cubicBezTo>
                <a:lnTo>
                  <a:pt x="9420044" y="4103210"/>
                </a:lnTo>
                <a:close/>
                <a:moveTo>
                  <a:pt x="1857215" y="1077027"/>
                </a:moveTo>
                <a:lnTo>
                  <a:pt x="924667" y="1032370"/>
                </a:lnTo>
                <a:lnTo>
                  <a:pt x="1849334" y="535887"/>
                </a:lnTo>
                <a:lnTo>
                  <a:pt x="1857215" y="1077027"/>
                </a:lnTo>
                <a:close/>
                <a:moveTo>
                  <a:pt x="399288" y="1405389"/>
                </a:moveTo>
                <a:lnTo>
                  <a:pt x="1862468" y="1476315"/>
                </a:lnTo>
                <a:lnTo>
                  <a:pt x="1943902" y="7702056"/>
                </a:lnTo>
                <a:lnTo>
                  <a:pt x="559529" y="9002369"/>
                </a:lnTo>
                <a:lnTo>
                  <a:pt x="399288" y="1405389"/>
                </a:lnTo>
                <a:close/>
                <a:moveTo>
                  <a:pt x="7276499" y="7941103"/>
                </a:moveTo>
                <a:lnTo>
                  <a:pt x="7074228" y="8230061"/>
                </a:lnTo>
                <a:lnTo>
                  <a:pt x="6848315" y="8495377"/>
                </a:lnTo>
                <a:lnTo>
                  <a:pt x="6598760" y="8734425"/>
                </a:lnTo>
                <a:lnTo>
                  <a:pt x="6328190" y="8947204"/>
                </a:lnTo>
                <a:lnTo>
                  <a:pt x="6039231" y="9131086"/>
                </a:lnTo>
                <a:lnTo>
                  <a:pt x="5734511" y="9286073"/>
                </a:lnTo>
                <a:lnTo>
                  <a:pt x="5414030" y="9409537"/>
                </a:lnTo>
                <a:lnTo>
                  <a:pt x="5077788" y="9501479"/>
                </a:lnTo>
                <a:lnTo>
                  <a:pt x="4731038" y="9559270"/>
                </a:lnTo>
                <a:lnTo>
                  <a:pt x="4371153" y="9582912"/>
                </a:lnTo>
                <a:lnTo>
                  <a:pt x="3998134" y="9569777"/>
                </a:lnTo>
                <a:lnTo>
                  <a:pt x="832726" y="9296580"/>
                </a:lnTo>
                <a:lnTo>
                  <a:pt x="2217099" y="7996268"/>
                </a:lnTo>
                <a:lnTo>
                  <a:pt x="5461315" y="8248450"/>
                </a:lnTo>
                <a:cubicBezTo>
                  <a:pt x="5463941" y="8248450"/>
                  <a:pt x="5469195" y="8248450"/>
                  <a:pt x="5471822" y="8248450"/>
                </a:cubicBezTo>
                <a:lnTo>
                  <a:pt x="5829080" y="8258957"/>
                </a:lnTo>
                <a:cubicBezTo>
                  <a:pt x="5836960" y="8258957"/>
                  <a:pt x="5842214" y="8258957"/>
                  <a:pt x="5850095" y="8258957"/>
                </a:cubicBezTo>
                <a:lnTo>
                  <a:pt x="6199472" y="8232688"/>
                </a:lnTo>
                <a:cubicBezTo>
                  <a:pt x="6207353" y="8232688"/>
                  <a:pt x="6212606" y="8230061"/>
                  <a:pt x="6220487" y="8230061"/>
                </a:cubicBezTo>
                <a:lnTo>
                  <a:pt x="6559356" y="8169643"/>
                </a:lnTo>
                <a:cubicBezTo>
                  <a:pt x="6567237" y="8169643"/>
                  <a:pt x="6572491" y="8167016"/>
                  <a:pt x="6577745" y="8164389"/>
                </a:cubicBezTo>
                <a:lnTo>
                  <a:pt x="6903480" y="8072447"/>
                </a:lnTo>
                <a:cubicBezTo>
                  <a:pt x="6908734" y="8069821"/>
                  <a:pt x="6916614" y="8069821"/>
                  <a:pt x="6921868" y="8067194"/>
                </a:cubicBezTo>
                <a:lnTo>
                  <a:pt x="7234469" y="7943730"/>
                </a:lnTo>
                <a:cubicBezTo>
                  <a:pt x="7239722" y="7941103"/>
                  <a:pt x="7247603" y="7938476"/>
                  <a:pt x="7252856" y="7935849"/>
                </a:cubicBezTo>
                <a:lnTo>
                  <a:pt x="7287006" y="7917461"/>
                </a:lnTo>
                <a:lnTo>
                  <a:pt x="7276499" y="7941103"/>
                </a:lnTo>
                <a:close/>
                <a:moveTo>
                  <a:pt x="7830773" y="6322936"/>
                </a:moveTo>
                <a:lnTo>
                  <a:pt x="7793997" y="6575118"/>
                </a:lnTo>
                <a:lnTo>
                  <a:pt x="7709937" y="6948137"/>
                </a:lnTo>
                <a:lnTo>
                  <a:pt x="7602234" y="7276499"/>
                </a:lnTo>
                <a:lnTo>
                  <a:pt x="7357932" y="7434112"/>
                </a:lnTo>
                <a:lnTo>
                  <a:pt x="7076855" y="7578592"/>
                </a:lnTo>
                <a:lnTo>
                  <a:pt x="6782642" y="7694175"/>
                </a:lnTo>
                <a:lnTo>
                  <a:pt x="6475296" y="7780863"/>
                </a:lnTo>
                <a:lnTo>
                  <a:pt x="6157442" y="7836027"/>
                </a:lnTo>
                <a:lnTo>
                  <a:pt x="5829080" y="7859670"/>
                </a:lnTo>
                <a:lnTo>
                  <a:pt x="5487584" y="7849161"/>
                </a:lnTo>
                <a:lnTo>
                  <a:pt x="2343190" y="7604861"/>
                </a:lnTo>
                <a:lnTo>
                  <a:pt x="2264383" y="1497330"/>
                </a:lnTo>
                <a:lnTo>
                  <a:pt x="3927208" y="1578764"/>
                </a:lnTo>
                <a:lnTo>
                  <a:pt x="4315988" y="1618167"/>
                </a:lnTo>
                <a:lnTo>
                  <a:pt x="4562916" y="1665451"/>
                </a:lnTo>
                <a:lnTo>
                  <a:pt x="4930682" y="1765273"/>
                </a:lnTo>
                <a:lnTo>
                  <a:pt x="5285312" y="1901872"/>
                </a:lnTo>
                <a:lnTo>
                  <a:pt x="5624182" y="2069993"/>
                </a:lnTo>
                <a:lnTo>
                  <a:pt x="5947290" y="2269637"/>
                </a:lnTo>
                <a:lnTo>
                  <a:pt x="6252010" y="2498177"/>
                </a:lnTo>
                <a:lnTo>
                  <a:pt x="6535714" y="2755613"/>
                </a:lnTo>
                <a:lnTo>
                  <a:pt x="6798404" y="3036690"/>
                </a:lnTo>
                <a:lnTo>
                  <a:pt x="7034824" y="3341410"/>
                </a:lnTo>
                <a:lnTo>
                  <a:pt x="7244976" y="3667145"/>
                </a:lnTo>
                <a:lnTo>
                  <a:pt x="7426232" y="4011268"/>
                </a:lnTo>
                <a:lnTo>
                  <a:pt x="7578592" y="4371153"/>
                </a:lnTo>
                <a:lnTo>
                  <a:pt x="7699428" y="4744172"/>
                </a:lnTo>
                <a:lnTo>
                  <a:pt x="7786116" y="5130326"/>
                </a:lnTo>
                <a:lnTo>
                  <a:pt x="7836027" y="5524360"/>
                </a:lnTo>
                <a:lnTo>
                  <a:pt x="7849162" y="5926275"/>
                </a:lnTo>
                <a:lnTo>
                  <a:pt x="7830773" y="6322936"/>
                </a:lnTo>
                <a:close/>
                <a:moveTo>
                  <a:pt x="9007622" y="4854502"/>
                </a:moveTo>
                <a:lnTo>
                  <a:pt x="8973472" y="5085669"/>
                </a:lnTo>
                <a:lnTo>
                  <a:pt x="8894665" y="5424538"/>
                </a:lnTo>
                <a:lnTo>
                  <a:pt x="8786963" y="5747646"/>
                </a:lnTo>
                <a:lnTo>
                  <a:pt x="8652991" y="6052366"/>
                </a:lnTo>
                <a:lnTo>
                  <a:pt x="8492751" y="6338697"/>
                </a:lnTo>
                <a:lnTo>
                  <a:pt x="8306241" y="6604013"/>
                </a:lnTo>
                <a:lnTo>
                  <a:pt x="8159135" y="6774762"/>
                </a:lnTo>
                <a:lnTo>
                  <a:pt x="8185404" y="6653925"/>
                </a:lnTo>
                <a:cubicBezTo>
                  <a:pt x="8185404" y="6648671"/>
                  <a:pt x="8188031" y="6643417"/>
                  <a:pt x="8188031" y="6638163"/>
                </a:cubicBezTo>
                <a:lnTo>
                  <a:pt x="8224807" y="6370220"/>
                </a:lnTo>
                <a:cubicBezTo>
                  <a:pt x="8224807" y="6364966"/>
                  <a:pt x="8224807" y="6359713"/>
                  <a:pt x="8227434" y="6354458"/>
                </a:cubicBezTo>
                <a:lnTo>
                  <a:pt x="8251076" y="5939409"/>
                </a:lnTo>
                <a:cubicBezTo>
                  <a:pt x="8251076" y="5934155"/>
                  <a:pt x="8251076" y="5926275"/>
                  <a:pt x="8251076" y="5921021"/>
                </a:cubicBezTo>
                <a:lnTo>
                  <a:pt x="8235316" y="5500718"/>
                </a:lnTo>
                <a:cubicBezTo>
                  <a:pt x="8235316" y="5495464"/>
                  <a:pt x="8235316" y="5487583"/>
                  <a:pt x="8232689" y="5482329"/>
                </a:cubicBezTo>
                <a:lnTo>
                  <a:pt x="8180151" y="5069907"/>
                </a:lnTo>
                <a:cubicBezTo>
                  <a:pt x="8180151" y="5064653"/>
                  <a:pt x="8177524" y="5056773"/>
                  <a:pt x="8177524" y="5051519"/>
                </a:cubicBezTo>
                <a:lnTo>
                  <a:pt x="8088209" y="4649604"/>
                </a:lnTo>
                <a:cubicBezTo>
                  <a:pt x="8085582" y="4644350"/>
                  <a:pt x="8085582" y="4639097"/>
                  <a:pt x="8082955" y="4631216"/>
                </a:cubicBezTo>
                <a:lnTo>
                  <a:pt x="7956865" y="4239808"/>
                </a:lnTo>
                <a:cubicBezTo>
                  <a:pt x="7954238" y="4234554"/>
                  <a:pt x="7954238" y="4229301"/>
                  <a:pt x="7951610" y="4224047"/>
                </a:cubicBezTo>
                <a:lnTo>
                  <a:pt x="7791370" y="3848401"/>
                </a:lnTo>
                <a:cubicBezTo>
                  <a:pt x="7788744" y="3843147"/>
                  <a:pt x="7786116" y="3837893"/>
                  <a:pt x="7783489" y="3832639"/>
                </a:cubicBezTo>
                <a:lnTo>
                  <a:pt x="7591726" y="3472755"/>
                </a:lnTo>
                <a:cubicBezTo>
                  <a:pt x="7589099" y="3467501"/>
                  <a:pt x="7586472" y="3462247"/>
                  <a:pt x="7583845" y="3456994"/>
                </a:cubicBezTo>
                <a:lnTo>
                  <a:pt x="7363186" y="3118124"/>
                </a:lnTo>
                <a:cubicBezTo>
                  <a:pt x="7360559" y="3112870"/>
                  <a:pt x="7357932" y="3107617"/>
                  <a:pt x="7352679" y="3104990"/>
                </a:cubicBezTo>
                <a:lnTo>
                  <a:pt x="7105751" y="2787135"/>
                </a:lnTo>
                <a:cubicBezTo>
                  <a:pt x="7103124" y="2781882"/>
                  <a:pt x="7097870" y="2779255"/>
                  <a:pt x="7095243" y="2774001"/>
                </a:cubicBezTo>
                <a:lnTo>
                  <a:pt x="6822046" y="2479789"/>
                </a:lnTo>
                <a:cubicBezTo>
                  <a:pt x="6816792" y="2474535"/>
                  <a:pt x="6814165" y="2471908"/>
                  <a:pt x="6808911" y="2466654"/>
                </a:cubicBezTo>
                <a:lnTo>
                  <a:pt x="6512072" y="2198711"/>
                </a:lnTo>
                <a:cubicBezTo>
                  <a:pt x="6506818" y="2193457"/>
                  <a:pt x="6504192" y="2190830"/>
                  <a:pt x="6498938" y="2188204"/>
                </a:cubicBezTo>
                <a:lnTo>
                  <a:pt x="6183711" y="1943902"/>
                </a:lnTo>
                <a:cubicBezTo>
                  <a:pt x="6178457" y="1941275"/>
                  <a:pt x="6173203" y="1936021"/>
                  <a:pt x="6167949" y="1933395"/>
                </a:cubicBezTo>
                <a:lnTo>
                  <a:pt x="5829080" y="1723243"/>
                </a:lnTo>
                <a:cubicBezTo>
                  <a:pt x="5823826" y="1720616"/>
                  <a:pt x="5818572" y="1717989"/>
                  <a:pt x="5813318" y="1715362"/>
                </a:cubicBezTo>
                <a:lnTo>
                  <a:pt x="5456060" y="1539360"/>
                </a:lnTo>
                <a:cubicBezTo>
                  <a:pt x="5450807" y="1536733"/>
                  <a:pt x="5445553" y="1534107"/>
                  <a:pt x="5437672" y="1531480"/>
                </a:cubicBezTo>
                <a:lnTo>
                  <a:pt x="5064653" y="1389627"/>
                </a:lnTo>
                <a:cubicBezTo>
                  <a:pt x="5059400" y="1387000"/>
                  <a:pt x="5051519" y="1384374"/>
                  <a:pt x="5046265" y="1384374"/>
                </a:cubicBezTo>
                <a:lnTo>
                  <a:pt x="4660112" y="1279298"/>
                </a:lnTo>
                <a:cubicBezTo>
                  <a:pt x="4654858" y="1276671"/>
                  <a:pt x="4649604" y="1276671"/>
                  <a:pt x="4644350" y="1276671"/>
                </a:cubicBezTo>
                <a:lnTo>
                  <a:pt x="4381661" y="1226760"/>
                </a:lnTo>
                <a:cubicBezTo>
                  <a:pt x="4376407" y="1226760"/>
                  <a:pt x="4371153" y="1224133"/>
                  <a:pt x="4365899" y="1224133"/>
                </a:cubicBezTo>
                <a:lnTo>
                  <a:pt x="3963984" y="1184730"/>
                </a:lnTo>
                <a:cubicBezTo>
                  <a:pt x="3961357" y="1184730"/>
                  <a:pt x="3956104" y="1184730"/>
                  <a:pt x="3953477" y="1184730"/>
                </a:cubicBezTo>
                <a:lnTo>
                  <a:pt x="2259130" y="1100669"/>
                </a:lnTo>
                <a:lnTo>
                  <a:pt x="2251249" y="415049"/>
                </a:lnTo>
                <a:lnTo>
                  <a:pt x="5474449" y="559529"/>
                </a:lnTo>
                <a:lnTo>
                  <a:pt x="5829080" y="593678"/>
                </a:lnTo>
                <a:lnTo>
                  <a:pt x="6052366" y="635709"/>
                </a:lnTo>
                <a:lnTo>
                  <a:pt x="6385981" y="725023"/>
                </a:lnTo>
                <a:lnTo>
                  <a:pt x="6709090" y="845860"/>
                </a:lnTo>
                <a:lnTo>
                  <a:pt x="7016436" y="998220"/>
                </a:lnTo>
                <a:lnTo>
                  <a:pt x="7310648" y="1179476"/>
                </a:lnTo>
                <a:lnTo>
                  <a:pt x="7586472" y="1387000"/>
                </a:lnTo>
                <a:lnTo>
                  <a:pt x="7843908" y="1618167"/>
                </a:lnTo>
                <a:lnTo>
                  <a:pt x="8080328" y="1872976"/>
                </a:lnTo>
                <a:lnTo>
                  <a:pt x="8295734" y="2148800"/>
                </a:lnTo>
                <a:lnTo>
                  <a:pt x="8487497" y="2443012"/>
                </a:lnTo>
                <a:lnTo>
                  <a:pt x="8652991" y="2755613"/>
                </a:lnTo>
                <a:lnTo>
                  <a:pt x="8789590" y="3081348"/>
                </a:lnTo>
                <a:lnTo>
                  <a:pt x="8899919" y="3414963"/>
                </a:lnTo>
                <a:lnTo>
                  <a:pt x="8976099" y="3764340"/>
                </a:lnTo>
                <a:lnTo>
                  <a:pt x="9020757" y="4124225"/>
                </a:lnTo>
                <a:lnTo>
                  <a:pt x="9031264" y="4489363"/>
                </a:lnTo>
                <a:lnTo>
                  <a:pt x="9007622" y="4854502"/>
                </a:lnTo>
                <a:close/>
              </a:path>
            </a:pathLst>
          </a:custGeom>
          <a:solidFill>
            <a:schemeClr val="bg2"/>
          </a:solidFill>
          <a:ln w="262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CE26F5B-7561-4519-B999-405287B9969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928758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1C6D854-1B1F-4CFE-BC00-C08F15B4120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928758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363217-2D76-4935-B860-12E9B80ACA8E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8B3B0646-9A7E-4CBE-BB2B-D3031D537AB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 hidden="1">
              <a:extLst>
                <a:ext uri="{FF2B5EF4-FFF2-40B4-BE49-F238E27FC236}">
                  <a16:creationId xmlns:a16="http://schemas.microsoft.com/office/drawing/2014/main" id="{77B6A5C9-2FCA-4D35-9EC7-F0766B366F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D8063DAE-F36A-44C3-8052-638160260E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BC46B79E-169B-4376-B4FE-50D9C296A3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Date Placeholder 4">
            <a:extLst>
              <a:ext uri="{FF2B5EF4-FFF2-40B4-BE49-F238E27FC236}">
                <a16:creationId xmlns:a16="http://schemas.microsoft.com/office/drawing/2014/main" id="{46EEE9D9-DFB0-4C9C-B0FF-9831F81503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2C8441A0-3B15-4E6F-9AB7-67B5208F7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71751C83-81CC-4BF3-B02E-DF0434ACD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1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0292" y="2072644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40292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B770C8F7-8D2A-4B6A-BF61-24775C13A40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28758" y="2072644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22A4A3C-B8F1-4F29-91F0-D42C2660A621}"/>
              </a:ext>
            </a:extLst>
          </p:cNvPr>
          <p:cNvSpPr/>
          <p:nvPr userDrawn="1"/>
        </p:nvSpPr>
        <p:spPr>
          <a:xfrm>
            <a:off x="11429306" y="6248400"/>
            <a:ext cx="216508" cy="228600"/>
          </a:xfrm>
          <a:custGeom>
            <a:avLst/>
            <a:gdLst>
              <a:gd name="connsiteX0" fmla="*/ 9420044 w 9430552"/>
              <a:gd name="connsiteY0" fmla="*/ 4103210 h 9955931"/>
              <a:gd name="connsiteX1" fmla="*/ 9417418 w 9430552"/>
              <a:gd name="connsiteY1" fmla="*/ 4084821 h 9955931"/>
              <a:gd name="connsiteX2" fmla="*/ 9370133 w 9430552"/>
              <a:gd name="connsiteY2" fmla="*/ 3706549 h 9955931"/>
              <a:gd name="connsiteX3" fmla="*/ 9367506 w 9430552"/>
              <a:gd name="connsiteY3" fmla="*/ 3688160 h 9955931"/>
              <a:gd name="connsiteX4" fmla="*/ 9286073 w 9430552"/>
              <a:gd name="connsiteY4" fmla="*/ 3320395 h 9955931"/>
              <a:gd name="connsiteX5" fmla="*/ 9280819 w 9430552"/>
              <a:gd name="connsiteY5" fmla="*/ 3302007 h 9955931"/>
              <a:gd name="connsiteX6" fmla="*/ 9167863 w 9430552"/>
              <a:gd name="connsiteY6" fmla="*/ 2944749 h 9955931"/>
              <a:gd name="connsiteX7" fmla="*/ 9162609 w 9430552"/>
              <a:gd name="connsiteY7" fmla="*/ 2928988 h 9955931"/>
              <a:gd name="connsiteX8" fmla="*/ 9018130 w 9430552"/>
              <a:gd name="connsiteY8" fmla="*/ 2584865 h 9955931"/>
              <a:gd name="connsiteX9" fmla="*/ 9010249 w 9430552"/>
              <a:gd name="connsiteY9" fmla="*/ 2569103 h 9955931"/>
              <a:gd name="connsiteX10" fmla="*/ 8836874 w 9430552"/>
              <a:gd name="connsiteY10" fmla="*/ 2240741 h 9955931"/>
              <a:gd name="connsiteX11" fmla="*/ 8828993 w 9430552"/>
              <a:gd name="connsiteY11" fmla="*/ 2224980 h 9955931"/>
              <a:gd name="connsiteX12" fmla="*/ 8631976 w 9430552"/>
              <a:gd name="connsiteY12" fmla="*/ 1917633 h 9955931"/>
              <a:gd name="connsiteX13" fmla="*/ 8621468 w 9430552"/>
              <a:gd name="connsiteY13" fmla="*/ 1904499 h 9955931"/>
              <a:gd name="connsiteX14" fmla="*/ 8395555 w 9430552"/>
              <a:gd name="connsiteY14" fmla="*/ 1615540 h 9955931"/>
              <a:gd name="connsiteX15" fmla="*/ 8385048 w 9430552"/>
              <a:gd name="connsiteY15" fmla="*/ 1602406 h 9955931"/>
              <a:gd name="connsiteX16" fmla="*/ 8135493 w 9430552"/>
              <a:gd name="connsiteY16" fmla="*/ 1334463 h 9955931"/>
              <a:gd name="connsiteX17" fmla="*/ 8122359 w 9430552"/>
              <a:gd name="connsiteY17" fmla="*/ 1321328 h 9955931"/>
              <a:gd name="connsiteX18" fmla="*/ 7851789 w 9430552"/>
              <a:gd name="connsiteY18" fmla="*/ 1077027 h 9955931"/>
              <a:gd name="connsiteX19" fmla="*/ 7838654 w 9430552"/>
              <a:gd name="connsiteY19" fmla="*/ 1066519 h 9955931"/>
              <a:gd name="connsiteX20" fmla="*/ 7547069 w 9430552"/>
              <a:gd name="connsiteY20" fmla="*/ 848487 h 9955931"/>
              <a:gd name="connsiteX21" fmla="*/ 7531307 w 9430552"/>
              <a:gd name="connsiteY21" fmla="*/ 837979 h 9955931"/>
              <a:gd name="connsiteX22" fmla="*/ 7221334 w 9430552"/>
              <a:gd name="connsiteY22" fmla="*/ 648843 h 9955931"/>
              <a:gd name="connsiteX23" fmla="*/ 7205573 w 9430552"/>
              <a:gd name="connsiteY23" fmla="*/ 640962 h 9955931"/>
              <a:gd name="connsiteX24" fmla="*/ 6879838 w 9430552"/>
              <a:gd name="connsiteY24" fmla="*/ 480722 h 9955931"/>
              <a:gd name="connsiteX25" fmla="*/ 6861449 w 9430552"/>
              <a:gd name="connsiteY25" fmla="*/ 472841 h 9955931"/>
              <a:gd name="connsiteX26" fmla="*/ 6522580 w 9430552"/>
              <a:gd name="connsiteY26" fmla="*/ 341496 h 9955931"/>
              <a:gd name="connsiteX27" fmla="*/ 6504192 w 9430552"/>
              <a:gd name="connsiteY27" fmla="*/ 336243 h 9955931"/>
              <a:gd name="connsiteX28" fmla="*/ 6152188 w 9430552"/>
              <a:gd name="connsiteY28" fmla="*/ 241674 h 9955931"/>
              <a:gd name="connsiteX29" fmla="*/ 6136426 w 9430552"/>
              <a:gd name="connsiteY29" fmla="*/ 239047 h 9955931"/>
              <a:gd name="connsiteX30" fmla="*/ 5894752 w 9430552"/>
              <a:gd name="connsiteY30" fmla="*/ 194390 h 9955931"/>
              <a:gd name="connsiteX31" fmla="*/ 5878991 w 9430552"/>
              <a:gd name="connsiteY31" fmla="*/ 191763 h 9955931"/>
              <a:gd name="connsiteX32" fmla="*/ 5511225 w 9430552"/>
              <a:gd name="connsiteY32" fmla="*/ 157614 h 9955931"/>
              <a:gd name="connsiteX33" fmla="*/ 5500718 w 9430552"/>
              <a:gd name="connsiteY33" fmla="*/ 157614 h 9955931"/>
              <a:gd name="connsiteX34" fmla="*/ 2056859 w 9430552"/>
              <a:gd name="connsiteY34" fmla="*/ 0 h 9955931"/>
              <a:gd name="connsiteX35" fmla="*/ 2054232 w 9430552"/>
              <a:gd name="connsiteY35" fmla="*/ 0 h 9955931"/>
              <a:gd name="connsiteX36" fmla="*/ 2041097 w 9430552"/>
              <a:gd name="connsiteY36" fmla="*/ 0 h 9955931"/>
              <a:gd name="connsiteX37" fmla="*/ 2035843 w 9430552"/>
              <a:gd name="connsiteY37" fmla="*/ 0 h 9955931"/>
              <a:gd name="connsiteX38" fmla="*/ 2020082 w 9430552"/>
              <a:gd name="connsiteY38" fmla="*/ 2627 h 9955931"/>
              <a:gd name="connsiteX39" fmla="*/ 2014828 w 9430552"/>
              <a:gd name="connsiteY39" fmla="*/ 2627 h 9955931"/>
              <a:gd name="connsiteX40" fmla="*/ 1999067 w 9430552"/>
              <a:gd name="connsiteY40" fmla="*/ 5254 h 9955931"/>
              <a:gd name="connsiteX41" fmla="*/ 1996440 w 9430552"/>
              <a:gd name="connsiteY41" fmla="*/ 5254 h 9955931"/>
              <a:gd name="connsiteX42" fmla="*/ 1980679 w 9430552"/>
              <a:gd name="connsiteY42" fmla="*/ 10508 h 9955931"/>
              <a:gd name="connsiteX43" fmla="*/ 1975425 w 9430552"/>
              <a:gd name="connsiteY43" fmla="*/ 13134 h 9955931"/>
              <a:gd name="connsiteX44" fmla="*/ 1962290 w 9430552"/>
              <a:gd name="connsiteY44" fmla="*/ 18388 h 9955931"/>
              <a:gd name="connsiteX45" fmla="*/ 1954410 w 9430552"/>
              <a:gd name="connsiteY45" fmla="*/ 21015 h 9955931"/>
              <a:gd name="connsiteX46" fmla="*/ 1951783 w 9430552"/>
              <a:gd name="connsiteY46" fmla="*/ 23642 h 9955931"/>
              <a:gd name="connsiteX47" fmla="*/ 99822 w 9430552"/>
              <a:gd name="connsiteY47" fmla="*/ 1019235 h 9955931"/>
              <a:gd name="connsiteX48" fmla="*/ 94568 w 9430552"/>
              <a:gd name="connsiteY48" fmla="*/ 1021862 h 9955931"/>
              <a:gd name="connsiteX49" fmla="*/ 86688 w 9430552"/>
              <a:gd name="connsiteY49" fmla="*/ 1027116 h 9955931"/>
              <a:gd name="connsiteX50" fmla="*/ 76180 w 9430552"/>
              <a:gd name="connsiteY50" fmla="*/ 1034997 h 9955931"/>
              <a:gd name="connsiteX51" fmla="*/ 70926 w 9430552"/>
              <a:gd name="connsiteY51" fmla="*/ 1040250 h 9955931"/>
              <a:gd name="connsiteX52" fmla="*/ 60419 w 9430552"/>
              <a:gd name="connsiteY52" fmla="*/ 1048131 h 9955931"/>
              <a:gd name="connsiteX53" fmla="*/ 57792 w 9430552"/>
              <a:gd name="connsiteY53" fmla="*/ 1050758 h 9955931"/>
              <a:gd name="connsiteX54" fmla="*/ 57792 w 9430552"/>
              <a:gd name="connsiteY54" fmla="*/ 1050758 h 9955931"/>
              <a:gd name="connsiteX55" fmla="*/ 47284 w 9430552"/>
              <a:gd name="connsiteY55" fmla="*/ 1061266 h 9955931"/>
              <a:gd name="connsiteX56" fmla="*/ 44657 w 9430552"/>
              <a:gd name="connsiteY56" fmla="*/ 1066519 h 9955931"/>
              <a:gd name="connsiteX57" fmla="*/ 34150 w 9430552"/>
              <a:gd name="connsiteY57" fmla="*/ 1079654 h 9955931"/>
              <a:gd name="connsiteX58" fmla="*/ 31523 w 9430552"/>
              <a:gd name="connsiteY58" fmla="*/ 1082281 h 9955931"/>
              <a:gd name="connsiteX59" fmla="*/ 23642 w 9430552"/>
              <a:gd name="connsiteY59" fmla="*/ 1095415 h 9955931"/>
              <a:gd name="connsiteX60" fmla="*/ 21015 w 9430552"/>
              <a:gd name="connsiteY60" fmla="*/ 1098042 h 9955931"/>
              <a:gd name="connsiteX61" fmla="*/ 5254 w 9430552"/>
              <a:gd name="connsiteY61" fmla="*/ 1134819 h 9955931"/>
              <a:gd name="connsiteX62" fmla="*/ 5254 w 9430552"/>
              <a:gd name="connsiteY62" fmla="*/ 1140072 h 9955931"/>
              <a:gd name="connsiteX63" fmla="*/ 2627 w 9430552"/>
              <a:gd name="connsiteY63" fmla="*/ 1155834 h 9955931"/>
              <a:gd name="connsiteX64" fmla="*/ 2627 w 9430552"/>
              <a:gd name="connsiteY64" fmla="*/ 1161088 h 9955931"/>
              <a:gd name="connsiteX65" fmla="*/ 0 w 9430552"/>
              <a:gd name="connsiteY65" fmla="*/ 1174222 h 9955931"/>
              <a:gd name="connsiteX66" fmla="*/ 0 w 9430552"/>
              <a:gd name="connsiteY66" fmla="*/ 1179476 h 9955931"/>
              <a:gd name="connsiteX67" fmla="*/ 0 w 9430552"/>
              <a:gd name="connsiteY67" fmla="*/ 1192610 h 9955931"/>
              <a:gd name="connsiteX68" fmla="*/ 0 w 9430552"/>
              <a:gd name="connsiteY68" fmla="*/ 1195237 h 9955931"/>
              <a:gd name="connsiteX69" fmla="*/ 173375 w 9430552"/>
              <a:gd name="connsiteY69" fmla="*/ 9456821 h 9955931"/>
              <a:gd name="connsiteX70" fmla="*/ 215405 w 9430552"/>
              <a:gd name="connsiteY70" fmla="*/ 9577658 h 9955931"/>
              <a:gd name="connsiteX71" fmla="*/ 215405 w 9430552"/>
              <a:gd name="connsiteY71" fmla="*/ 9577658 h 9955931"/>
              <a:gd name="connsiteX72" fmla="*/ 215405 w 9430552"/>
              <a:gd name="connsiteY72" fmla="*/ 9577658 h 9955931"/>
              <a:gd name="connsiteX73" fmla="*/ 233794 w 9430552"/>
              <a:gd name="connsiteY73" fmla="*/ 9596046 h 9955931"/>
              <a:gd name="connsiteX74" fmla="*/ 344123 w 9430552"/>
              <a:gd name="connsiteY74" fmla="*/ 9651211 h 9955931"/>
              <a:gd name="connsiteX75" fmla="*/ 359885 w 9430552"/>
              <a:gd name="connsiteY75" fmla="*/ 9653838 h 9955931"/>
              <a:gd name="connsiteX76" fmla="*/ 3977119 w 9430552"/>
              <a:gd name="connsiteY76" fmla="*/ 9961185 h 9955931"/>
              <a:gd name="connsiteX77" fmla="*/ 3987626 w 9430552"/>
              <a:gd name="connsiteY77" fmla="*/ 9961185 h 9955931"/>
              <a:gd name="connsiteX78" fmla="*/ 4376407 w 9430552"/>
              <a:gd name="connsiteY78" fmla="*/ 9974320 h 9955931"/>
              <a:gd name="connsiteX79" fmla="*/ 4384288 w 9430552"/>
              <a:gd name="connsiteY79" fmla="*/ 9974320 h 9955931"/>
              <a:gd name="connsiteX80" fmla="*/ 4397422 w 9430552"/>
              <a:gd name="connsiteY80" fmla="*/ 9974320 h 9955931"/>
              <a:gd name="connsiteX81" fmla="*/ 4775695 w 9430552"/>
              <a:gd name="connsiteY81" fmla="*/ 9950677 h 9955931"/>
              <a:gd name="connsiteX82" fmla="*/ 4796710 w 9430552"/>
              <a:gd name="connsiteY82" fmla="*/ 9948051 h 9955931"/>
              <a:gd name="connsiteX83" fmla="*/ 5164475 w 9430552"/>
              <a:gd name="connsiteY83" fmla="*/ 9887632 h 9955931"/>
              <a:gd name="connsiteX84" fmla="*/ 5185491 w 9430552"/>
              <a:gd name="connsiteY84" fmla="*/ 9882378 h 9955931"/>
              <a:gd name="connsiteX85" fmla="*/ 5540121 w 9430552"/>
              <a:gd name="connsiteY85" fmla="*/ 9785183 h 9955931"/>
              <a:gd name="connsiteX86" fmla="*/ 5558510 w 9430552"/>
              <a:gd name="connsiteY86" fmla="*/ 9779929 h 9955931"/>
              <a:gd name="connsiteX87" fmla="*/ 5900006 w 9430552"/>
              <a:gd name="connsiteY87" fmla="*/ 9648584 h 9955931"/>
              <a:gd name="connsiteX88" fmla="*/ 5918394 w 9430552"/>
              <a:gd name="connsiteY88" fmla="*/ 9640704 h 9955931"/>
              <a:gd name="connsiteX89" fmla="*/ 6241502 w 9430552"/>
              <a:gd name="connsiteY89" fmla="*/ 9477836 h 9955931"/>
              <a:gd name="connsiteX90" fmla="*/ 6259890 w 9430552"/>
              <a:gd name="connsiteY90" fmla="*/ 9467328 h 9955931"/>
              <a:gd name="connsiteX91" fmla="*/ 6564610 w 9430552"/>
              <a:gd name="connsiteY91" fmla="*/ 9272938 h 9955931"/>
              <a:gd name="connsiteX92" fmla="*/ 6580372 w 9430552"/>
              <a:gd name="connsiteY92" fmla="*/ 9262431 h 9955931"/>
              <a:gd name="connsiteX93" fmla="*/ 6866703 w 9430552"/>
              <a:gd name="connsiteY93" fmla="*/ 9039145 h 9955931"/>
              <a:gd name="connsiteX94" fmla="*/ 6882465 w 9430552"/>
              <a:gd name="connsiteY94" fmla="*/ 9026010 h 9955931"/>
              <a:gd name="connsiteX95" fmla="*/ 7145154 w 9430552"/>
              <a:gd name="connsiteY95" fmla="*/ 8773828 h 9955931"/>
              <a:gd name="connsiteX96" fmla="*/ 7158289 w 9430552"/>
              <a:gd name="connsiteY96" fmla="*/ 8760694 h 9955931"/>
              <a:gd name="connsiteX97" fmla="*/ 7397336 w 9430552"/>
              <a:gd name="connsiteY97" fmla="*/ 8482243 h 9955931"/>
              <a:gd name="connsiteX98" fmla="*/ 7410470 w 9430552"/>
              <a:gd name="connsiteY98" fmla="*/ 8466481 h 9955931"/>
              <a:gd name="connsiteX99" fmla="*/ 7623249 w 9430552"/>
              <a:gd name="connsiteY99" fmla="*/ 8161763 h 9955931"/>
              <a:gd name="connsiteX100" fmla="*/ 7633756 w 9430552"/>
              <a:gd name="connsiteY100" fmla="*/ 8146001 h 9955931"/>
              <a:gd name="connsiteX101" fmla="*/ 7817639 w 9430552"/>
              <a:gd name="connsiteY101" fmla="*/ 7817639 h 9955931"/>
              <a:gd name="connsiteX102" fmla="*/ 7825520 w 9430552"/>
              <a:gd name="connsiteY102" fmla="*/ 7799251 h 9955931"/>
              <a:gd name="connsiteX103" fmla="*/ 7943730 w 9430552"/>
              <a:gd name="connsiteY103" fmla="*/ 7528681 h 9955931"/>
              <a:gd name="connsiteX104" fmla="*/ 8140747 w 9430552"/>
              <a:gd name="connsiteY104" fmla="*/ 7373694 h 9955931"/>
              <a:gd name="connsiteX105" fmla="*/ 8156509 w 9430552"/>
              <a:gd name="connsiteY105" fmla="*/ 7360560 h 9955931"/>
              <a:gd name="connsiteX106" fmla="*/ 8398182 w 9430552"/>
              <a:gd name="connsiteY106" fmla="*/ 7126765 h 9955931"/>
              <a:gd name="connsiteX107" fmla="*/ 8411317 w 9430552"/>
              <a:gd name="connsiteY107" fmla="*/ 7113631 h 9955931"/>
              <a:gd name="connsiteX108" fmla="*/ 8631976 w 9430552"/>
              <a:gd name="connsiteY108" fmla="*/ 6856196 h 9955931"/>
              <a:gd name="connsiteX109" fmla="*/ 8645110 w 9430552"/>
              <a:gd name="connsiteY109" fmla="*/ 6840434 h 9955931"/>
              <a:gd name="connsiteX110" fmla="*/ 8842127 w 9430552"/>
              <a:gd name="connsiteY110" fmla="*/ 6559356 h 9955931"/>
              <a:gd name="connsiteX111" fmla="*/ 8852636 w 9430552"/>
              <a:gd name="connsiteY111" fmla="*/ 6543595 h 9955931"/>
              <a:gd name="connsiteX112" fmla="*/ 9023384 w 9430552"/>
              <a:gd name="connsiteY112" fmla="*/ 6241502 h 9955931"/>
              <a:gd name="connsiteX113" fmla="*/ 9031264 w 9430552"/>
              <a:gd name="connsiteY113" fmla="*/ 6223114 h 9955931"/>
              <a:gd name="connsiteX114" fmla="*/ 9173116 w 9430552"/>
              <a:gd name="connsiteY114" fmla="*/ 5900006 h 9955931"/>
              <a:gd name="connsiteX115" fmla="*/ 9180997 w 9430552"/>
              <a:gd name="connsiteY115" fmla="*/ 5881617 h 9955931"/>
              <a:gd name="connsiteX116" fmla="*/ 9293954 w 9430552"/>
              <a:gd name="connsiteY116" fmla="*/ 5540121 h 9955931"/>
              <a:gd name="connsiteX117" fmla="*/ 9299208 w 9430552"/>
              <a:gd name="connsiteY117" fmla="*/ 5521733 h 9955931"/>
              <a:gd name="connsiteX118" fmla="*/ 9380641 w 9430552"/>
              <a:gd name="connsiteY118" fmla="*/ 5164475 h 9955931"/>
              <a:gd name="connsiteX119" fmla="*/ 9383268 w 9430552"/>
              <a:gd name="connsiteY119" fmla="*/ 5148714 h 9955931"/>
              <a:gd name="connsiteX120" fmla="*/ 9420044 w 9430552"/>
              <a:gd name="connsiteY120" fmla="*/ 4901786 h 9955931"/>
              <a:gd name="connsiteX121" fmla="*/ 9422671 w 9430552"/>
              <a:gd name="connsiteY121" fmla="*/ 4886024 h 9955931"/>
              <a:gd name="connsiteX122" fmla="*/ 9446313 w 9430552"/>
              <a:gd name="connsiteY122" fmla="*/ 4505125 h 9955931"/>
              <a:gd name="connsiteX123" fmla="*/ 9446313 w 9430552"/>
              <a:gd name="connsiteY123" fmla="*/ 4486737 h 9955931"/>
              <a:gd name="connsiteX124" fmla="*/ 9420044 w 9430552"/>
              <a:gd name="connsiteY124" fmla="*/ 4103210 h 9955931"/>
              <a:gd name="connsiteX125" fmla="*/ 1857215 w 9430552"/>
              <a:gd name="connsiteY125" fmla="*/ 1077027 h 9955931"/>
              <a:gd name="connsiteX126" fmla="*/ 924667 w 9430552"/>
              <a:gd name="connsiteY126" fmla="*/ 1032370 h 9955931"/>
              <a:gd name="connsiteX127" fmla="*/ 1849334 w 9430552"/>
              <a:gd name="connsiteY127" fmla="*/ 535887 h 9955931"/>
              <a:gd name="connsiteX128" fmla="*/ 1857215 w 9430552"/>
              <a:gd name="connsiteY128" fmla="*/ 1077027 h 9955931"/>
              <a:gd name="connsiteX129" fmla="*/ 399288 w 9430552"/>
              <a:gd name="connsiteY129" fmla="*/ 1405389 h 9955931"/>
              <a:gd name="connsiteX130" fmla="*/ 1862468 w 9430552"/>
              <a:gd name="connsiteY130" fmla="*/ 1476315 h 9955931"/>
              <a:gd name="connsiteX131" fmla="*/ 1943902 w 9430552"/>
              <a:gd name="connsiteY131" fmla="*/ 7702056 h 9955931"/>
              <a:gd name="connsiteX132" fmla="*/ 559529 w 9430552"/>
              <a:gd name="connsiteY132" fmla="*/ 9002369 h 9955931"/>
              <a:gd name="connsiteX133" fmla="*/ 399288 w 9430552"/>
              <a:gd name="connsiteY133" fmla="*/ 1405389 h 9955931"/>
              <a:gd name="connsiteX134" fmla="*/ 7276499 w 9430552"/>
              <a:gd name="connsiteY134" fmla="*/ 7941103 h 9955931"/>
              <a:gd name="connsiteX135" fmla="*/ 7074228 w 9430552"/>
              <a:gd name="connsiteY135" fmla="*/ 8230061 h 9955931"/>
              <a:gd name="connsiteX136" fmla="*/ 6848315 w 9430552"/>
              <a:gd name="connsiteY136" fmla="*/ 8495377 h 9955931"/>
              <a:gd name="connsiteX137" fmla="*/ 6598760 w 9430552"/>
              <a:gd name="connsiteY137" fmla="*/ 8734425 h 9955931"/>
              <a:gd name="connsiteX138" fmla="*/ 6328190 w 9430552"/>
              <a:gd name="connsiteY138" fmla="*/ 8947204 h 9955931"/>
              <a:gd name="connsiteX139" fmla="*/ 6039231 w 9430552"/>
              <a:gd name="connsiteY139" fmla="*/ 9131086 h 9955931"/>
              <a:gd name="connsiteX140" fmla="*/ 5734511 w 9430552"/>
              <a:gd name="connsiteY140" fmla="*/ 9286073 h 9955931"/>
              <a:gd name="connsiteX141" fmla="*/ 5414030 w 9430552"/>
              <a:gd name="connsiteY141" fmla="*/ 9409537 h 9955931"/>
              <a:gd name="connsiteX142" fmla="*/ 5077788 w 9430552"/>
              <a:gd name="connsiteY142" fmla="*/ 9501479 h 9955931"/>
              <a:gd name="connsiteX143" fmla="*/ 4731038 w 9430552"/>
              <a:gd name="connsiteY143" fmla="*/ 9559270 h 9955931"/>
              <a:gd name="connsiteX144" fmla="*/ 4371153 w 9430552"/>
              <a:gd name="connsiteY144" fmla="*/ 9582912 h 9955931"/>
              <a:gd name="connsiteX145" fmla="*/ 3998134 w 9430552"/>
              <a:gd name="connsiteY145" fmla="*/ 9569777 h 9955931"/>
              <a:gd name="connsiteX146" fmla="*/ 832726 w 9430552"/>
              <a:gd name="connsiteY146" fmla="*/ 9296580 h 9955931"/>
              <a:gd name="connsiteX147" fmla="*/ 2217099 w 9430552"/>
              <a:gd name="connsiteY147" fmla="*/ 7996268 h 9955931"/>
              <a:gd name="connsiteX148" fmla="*/ 5461315 w 9430552"/>
              <a:gd name="connsiteY148" fmla="*/ 8248450 h 9955931"/>
              <a:gd name="connsiteX149" fmla="*/ 5471822 w 9430552"/>
              <a:gd name="connsiteY149" fmla="*/ 8248450 h 9955931"/>
              <a:gd name="connsiteX150" fmla="*/ 5829080 w 9430552"/>
              <a:gd name="connsiteY150" fmla="*/ 8258957 h 9955931"/>
              <a:gd name="connsiteX151" fmla="*/ 5850095 w 9430552"/>
              <a:gd name="connsiteY151" fmla="*/ 8258957 h 9955931"/>
              <a:gd name="connsiteX152" fmla="*/ 6199472 w 9430552"/>
              <a:gd name="connsiteY152" fmla="*/ 8232688 h 9955931"/>
              <a:gd name="connsiteX153" fmla="*/ 6220487 w 9430552"/>
              <a:gd name="connsiteY153" fmla="*/ 8230061 h 9955931"/>
              <a:gd name="connsiteX154" fmla="*/ 6559356 w 9430552"/>
              <a:gd name="connsiteY154" fmla="*/ 8169643 h 9955931"/>
              <a:gd name="connsiteX155" fmla="*/ 6577745 w 9430552"/>
              <a:gd name="connsiteY155" fmla="*/ 8164389 h 9955931"/>
              <a:gd name="connsiteX156" fmla="*/ 6903480 w 9430552"/>
              <a:gd name="connsiteY156" fmla="*/ 8072447 h 9955931"/>
              <a:gd name="connsiteX157" fmla="*/ 6921868 w 9430552"/>
              <a:gd name="connsiteY157" fmla="*/ 8067194 h 9955931"/>
              <a:gd name="connsiteX158" fmla="*/ 7234469 w 9430552"/>
              <a:gd name="connsiteY158" fmla="*/ 7943730 h 9955931"/>
              <a:gd name="connsiteX159" fmla="*/ 7252856 w 9430552"/>
              <a:gd name="connsiteY159" fmla="*/ 7935849 h 9955931"/>
              <a:gd name="connsiteX160" fmla="*/ 7287006 w 9430552"/>
              <a:gd name="connsiteY160" fmla="*/ 7917461 h 9955931"/>
              <a:gd name="connsiteX161" fmla="*/ 7276499 w 9430552"/>
              <a:gd name="connsiteY161" fmla="*/ 7941103 h 9955931"/>
              <a:gd name="connsiteX162" fmla="*/ 7830773 w 9430552"/>
              <a:gd name="connsiteY162" fmla="*/ 6322936 h 9955931"/>
              <a:gd name="connsiteX163" fmla="*/ 7793997 w 9430552"/>
              <a:gd name="connsiteY163" fmla="*/ 6575118 h 9955931"/>
              <a:gd name="connsiteX164" fmla="*/ 7709937 w 9430552"/>
              <a:gd name="connsiteY164" fmla="*/ 6948137 h 9955931"/>
              <a:gd name="connsiteX165" fmla="*/ 7602234 w 9430552"/>
              <a:gd name="connsiteY165" fmla="*/ 7276499 h 9955931"/>
              <a:gd name="connsiteX166" fmla="*/ 7357932 w 9430552"/>
              <a:gd name="connsiteY166" fmla="*/ 7434112 h 9955931"/>
              <a:gd name="connsiteX167" fmla="*/ 7076855 w 9430552"/>
              <a:gd name="connsiteY167" fmla="*/ 7578592 h 9955931"/>
              <a:gd name="connsiteX168" fmla="*/ 6782642 w 9430552"/>
              <a:gd name="connsiteY168" fmla="*/ 7694175 h 9955931"/>
              <a:gd name="connsiteX169" fmla="*/ 6475296 w 9430552"/>
              <a:gd name="connsiteY169" fmla="*/ 7780863 h 9955931"/>
              <a:gd name="connsiteX170" fmla="*/ 6157442 w 9430552"/>
              <a:gd name="connsiteY170" fmla="*/ 7836027 h 9955931"/>
              <a:gd name="connsiteX171" fmla="*/ 5829080 w 9430552"/>
              <a:gd name="connsiteY171" fmla="*/ 7859670 h 9955931"/>
              <a:gd name="connsiteX172" fmla="*/ 5487584 w 9430552"/>
              <a:gd name="connsiteY172" fmla="*/ 7849161 h 9955931"/>
              <a:gd name="connsiteX173" fmla="*/ 2343190 w 9430552"/>
              <a:gd name="connsiteY173" fmla="*/ 7604861 h 9955931"/>
              <a:gd name="connsiteX174" fmla="*/ 2264383 w 9430552"/>
              <a:gd name="connsiteY174" fmla="*/ 1497330 h 9955931"/>
              <a:gd name="connsiteX175" fmla="*/ 3927208 w 9430552"/>
              <a:gd name="connsiteY175" fmla="*/ 1578764 h 9955931"/>
              <a:gd name="connsiteX176" fmla="*/ 4315988 w 9430552"/>
              <a:gd name="connsiteY176" fmla="*/ 1618167 h 9955931"/>
              <a:gd name="connsiteX177" fmla="*/ 4562916 w 9430552"/>
              <a:gd name="connsiteY177" fmla="*/ 1665451 h 9955931"/>
              <a:gd name="connsiteX178" fmla="*/ 4930682 w 9430552"/>
              <a:gd name="connsiteY178" fmla="*/ 1765273 h 9955931"/>
              <a:gd name="connsiteX179" fmla="*/ 5285312 w 9430552"/>
              <a:gd name="connsiteY179" fmla="*/ 1901872 h 9955931"/>
              <a:gd name="connsiteX180" fmla="*/ 5624182 w 9430552"/>
              <a:gd name="connsiteY180" fmla="*/ 2069993 h 9955931"/>
              <a:gd name="connsiteX181" fmla="*/ 5947290 w 9430552"/>
              <a:gd name="connsiteY181" fmla="*/ 2269637 h 9955931"/>
              <a:gd name="connsiteX182" fmla="*/ 6252010 w 9430552"/>
              <a:gd name="connsiteY182" fmla="*/ 2498177 h 9955931"/>
              <a:gd name="connsiteX183" fmla="*/ 6535714 w 9430552"/>
              <a:gd name="connsiteY183" fmla="*/ 2755613 h 9955931"/>
              <a:gd name="connsiteX184" fmla="*/ 6798404 w 9430552"/>
              <a:gd name="connsiteY184" fmla="*/ 3036690 h 9955931"/>
              <a:gd name="connsiteX185" fmla="*/ 7034824 w 9430552"/>
              <a:gd name="connsiteY185" fmla="*/ 3341410 h 9955931"/>
              <a:gd name="connsiteX186" fmla="*/ 7244976 w 9430552"/>
              <a:gd name="connsiteY186" fmla="*/ 3667145 h 9955931"/>
              <a:gd name="connsiteX187" fmla="*/ 7426232 w 9430552"/>
              <a:gd name="connsiteY187" fmla="*/ 4011268 h 9955931"/>
              <a:gd name="connsiteX188" fmla="*/ 7578592 w 9430552"/>
              <a:gd name="connsiteY188" fmla="*/ 4371153 h 9955931"/>
              <a:gd name="connsiteX189" fmla="*/ 7699428 w 9430552"/>
              <a:gd name="connsiteY189" fmla="*/ 4744172 h 9955931"/>
              <a:gd name="connsiteX190" fmla="*/ 7786116 w 9430552"/>
              <a:gd name="connsiteY190" fmla="*/ 5130326 h 9955931"/>
              <a:gd name="connsiteX191" fmla="*/ 7836027 w 9430552"/>
              <a:gd name="connsiteY191" fmla="*/ 5524360 h 9955931"/>
              <a:gd name="connsiteX192" fmla="*/ 7849162 w 9430552"/>
              <a:gd name="connsiteY192" fmla="*/ 5926275 h 9955931"/>
              <a:gd name="connsiteX193" fmla="*/ 7830773 w 9430552"/>
              <a:gd name="connsiteY193" fmla="*/ 6322936 h 9955931"/>
              <a:gd name="connsiteX194" fmla="*/ 9007622 w 9430552"/>
              <a:gd name="connsiteY194" fmla="*/ 4854502 h 9955931"/>
              <a:gd name="connsiteX195" fmla="*/ 8973472 w 9430552"/>
              <a:gd name="connsiteY195" fmla="*/ 5085669 h 9955931"/>
              <a:gd name="connsiteX196" fmla="*/ 8894665 w 9430552"/>
              <a:gd name="connsiteY196" fmla="*/ 5424538 h 9955931"/>
              <a:gd name="connsiteX197" fmla="*/ 8786963 w 9430552"/>
              <a:gd name="connsiteY197" fmla="*/ 5747646 h 9955931"/>
              <a:gd name="connsiteX198" fmla="*/ 8652991 w 9430552"/>
              <a:gd name="connsiteY198" fmla="*/ 6052366 h 9955931"/>
              <a:gd name="connsiteX199" fmla="*/ 8492751 w 9430552"/>
              <a:gd name="connsiteY199" fmla="*/ 6338697 h 9955931"/>
              <a:gd name="connsiteX200" fmla="*/ 8306241 w 9430552"/>
              <a:gd name="connsiteY200" fmla="*/ 6604013 h 9955931"/>
              <a:gd name="connsiteX201" fmla="*/ 8159135 w 9430552"/>
              <a:gd name="connsiteY201" fmla="*/ 6774762 h 9955931"/>
              <a:gd name="connsiteX202" fmla="*/ 8185404 w 9430552"/>
              <a:gd name="connsiteY202" fmla="*/ 6653925 h 9955931"/>
              <a:gd name="connsiteX203" fmla="*/ 8188031 w 9430552"/>
              <a:gd name="connsiteY203" fmla="*/ 6638163 h 9955931"/>
              <a:gd name="connsiteX204" fmla="*/ 8224807 w 9430552"/>
              <a:gd name="connsiteY204" fmla="*/ 6370220 h 9955931"/>
              <a:gd name="connsiteX205" fmla="*/ 8227434 w 9430552"/>
              <a:gd name="connsiteY205" fmla="*/ 6354458 h 9955931"/>
              <a:gd name="connsiteX206" fmla="*/ 8251076 w 9430552"/>
              <a:gd name="connsiteY206" fmla="*/ 5939409 h 9955931"/>
              <a:gd name="connsiteX207" fmla="*/ 8251076 w 9430552"/>
              <a:gd name="connsiteY207" fmla="*/ 5921021 h 9955931"/>
              <a:gd name="connsiteX208" fmla="*/ 8235316 w 9430552"/>
              <a:gd name="connsiteY208" fmla="*/ 5500718 h 9955931"/>
              <a:gd name="connsiteX209" fmla="*/ 8232689 w 9430552"/>
              <a:gd name="connsiteY209" fmla="*/ 5482329 h 9955931"/>
              <a:gd name="connsiteX210" fmla="*/ 8180151 w 9430552"/>
              <a:gd name="connsiteY210" fmla="*/ 5069907 h 9955931"/>
              <a:gd name="connsiteX211" fmla="*/ 8177524 w 9430552"/>
              <a:gd name="connsiteY211" fmla="*/ 5051519 h 9955931"/>
              <a:gd name="connsiteX212" fmla="*/ 8088209 w 9430552"/>
              <a:gd name="connsiteY212" fmla="*/ 4649604 h 9955931"/>
              <a:gd name="connsiteX213" fmla="*/ 8082955 w 9430552"/>
              <a:gd name="connsiteY213" fmla="*/ 4631216 h 9955931"/>
              <a:gd name="connsiteX214" fmla="*/ 7956865 w 9430552"/>
              <a:gd name="connsiteY214" fmla="*/ 4239808 h 9955931"/>
              <a:gd name="connsiteX215" fmla="*/ 7951610 w 9430552"/>
              <a:gd name="connsiteY215" fmla="*/ 4224047 h 9955931"/>
              <a:gd name="connsiteX216" fmla="*/ 7791370 w 9430552"/>
              <a:gd name="connsiteY216" fmla="*/ 3848401 h 9955931"/>
              <a:gd name="connsiteX217" fmla="*/ 7783489 w 9430552"/>
              <a:gd name="connsiteY217" fmla="*/ 3832639 h 9955931"/>
              <a:gd name="connsiteX218" fmla="*/ 7591726 w 9430552"/>
              <a:gd name="connsiteY218" fmla="*/ 3472755 h 9955931"/>
              <a:gd name="connsiteX219" fmla="*/ 7583845 w 9430552"/>
              <a:gd name="connsiteY219" fmla="*/ 3456994 h 9955931"/>
              <a:gd name="connsiteX220" fmla="*/ 7363186 w 9430552"/>
              <a:gd name="connsiteY220" fmla="*/ 3118124 h 9955931"/>
              <a:gd name="connsiteX221" fmla="*/ 7352679 w 9430552"/>
              <a:gd name="connsiteY221" fmla="*/ 3104990 h 9955931"/>
              <a:gd name="connsiteX222" fmla="*/ 7105751 w 9430552"/>
              <a:gd name="connsiteY222" fmla="*/ 2787135 h 9955931"/>
              <a:gd name="connsiteX223" fmla="*/ 7095243 w 9430552"/>
              <a:gd name="connsiteY223" fmla="*/ 2774001 h 9955931"/>
              <a:gd name="connsiteX224" fmla="*/ 6822046 w 9430552"/>
              <a:gd name="connsiteY224" fmla="*/ 2479789 h 9955931"/>
              <a:gd name="connsiteX225" fmla="*/ 6808911 w 9430552"/>
              <a:gd name="connsiteY225" fmla="*/ 2466654 h 9955931"/>
              <a:gd name="connsiteX226" fmla="*/ 6512072 w 9430552"/>
              <a:gd name="connsiteY226" fmla="*/ 2198711 h 9955931"/>
              <a:gd name="connsiteX227" fmla="*/ 6498938 w 9430552"/>
              <a:gd name="connsiteY227" fmla="*/ 2188204 h 9955931"/>
              <a:gd name="connsiteX228" fmla="*/ 6183711 w 9430552"/>
              <a:gd name="connsiteY228" fmla="*/ 1943902 h 9955931"/>
              <a:gd name="connsiteX229" fmla="*/ 6167949 w 9430552"/>
              <a:gd name="connsiteY229" fmla="*/ 1933395 h 9955931"/>
              <a:gd name="connsiteX230" fmla="*/ 5829080 w 9430552"/>
              <a:gd name="connsiteY230" fmla="*/ 1723243 h 9955931"/>
              <a:gd name="connsiteX231" fmla="*/ 5813318 w 9430552"/>
              <a:gd name="connsiteY231" fmla="*/ 1715362 h 9955931"/>
              <a:gd name="connsiteX232" fmla="*/ 5456060 w 9430552"/>
              <a:gd name="connsiteY232" fmla="*/ 1539360 h 9955931"/>
              <a:gd name="connsiteX233" fmla="*/ 5437672 w 9430552"/>
              <a:gd name="connsiteY233" fmla="*/ 1531480 h 9955931"/>
              <a:gd name="connsiteX234" fmla="*/ 5064653 w 9430552"/>
              <a:gd name="connsiteY234" fmla="*/ 1389627 h 9955931"/>
              <a:gd name="connsiteX235" fmla="*/ 5046265 w 9430552"/>
              <a:gd name="connsiteY235" fmla="*/ 1384374 h 9955931"/>
              <a:gd name="connsiteX236" fmla="*/ 4660112 w 9430552"/>
              <a:gd name="connsiteY236" fmla="*/ 1279298 h 9955931"/>
              <a:gd name="connsiteX237" fmla="*/ 4644350 w 9430552"/>
              <a:gd name="connsiteY237" fmla="*/ 1276671 h 9955931"/>
              <a:gd name="connsiteX238" fmla="*/ 4381661 w 9430552"/>
              <a:gd name="connsiteY238" fmla="*/ 1226760 h 9955931"/>
              <a:gd name="connsiteX239" fmla="*/ 4365899 w 9430552"/>
              <a:gd name="connsiteY239" fmla="*/ 1224133 h 9955931"/>
              <a:gd name="connsiteX240" fmla="*/ 3963984 w 9430552"/>
              <a:gd name="connsiteY240" fmla="*/ 1184730 h 9955931"/>
              <a:gd name="connsiteX241" fmla="*/ 3953477 w 9430552"/>
              <a:gd name="connsiteY241" fmla="*/ 1184730 h 9955931"/>
              <a:gd name="connsiteX242" fmla="*/ 2259130 w 9430552"/>
              <a:gd name="connsiteY242" fmla="*/ 1100669 h 9955931"/>
              <a:gd name="connsiteX243" fmla="*/ 2251249 w 9430552"/>
              <a:gd name="connsiteY243" fmla="*/ 415049 h 9955931"/>
              <a:gd name="connsiteX244" fmla="*/ 5474449 w 9430552"/>
              <a:gd name="connsiteY244" fmla="*/ 559529 h 9955931"/>
              <a:gd name="connsiteX245" fmla="*/ 5829080 w 9430552"/>
              <a:gd name="connsiteY245" fmla="*/ 593678 h 9955931"/>
              <a:gd name="connsiteX246" fmla="*/ 6052366 w 9430552"/>
              <a:gd name="connsiteY246" fmla="*/ 635709 h 9955931"/>
              <a:gd name="connsiteX247" fmla="*/ 6385981 w 9430552"/>
              <a:gd name="connsiteY247" fmla="*/ 725023 h 9955931"/>
              <a:gd name="connsiteX248" fmla="*/ 6709090 w 9430552"/>
              <a:gd name="connsiteY248" fmla="*/ 845860 h 9955931"/>
              <a:gd name="connsiteX249" fmla="*/ 7016436 w 9430552"/>
              <a:gd name="connsiteY249" fmla="*/ 998220 h 9955931"/>
              <a:gd name="connsiteX250" fmla="*/ 7310648 w 9430552"/>
              <a:gd name="connsiteY250" fmla="*/ 1179476 h 9955931"/>
              <a:gd name="connsiteX251" fmla="*/ 7586472 w 9430552"/>
              <a:gd name="connsiteY251" fmla="*/ 1387000 h 9955931"/>
              <a:gd name="connsiteX252" fmla="*/ 7843908 w 9430552"/>
              <a:gd name="connsiteY252" fmla="*/ 1618167 h 9955931"/>
              <a:gd name="connsiteX253" fmla="*/ 8080328 w 9430552"/>
              <a:gd name="connsiteY253" fmla="*/ 1872976 h 9955931"/>
              <a:gd name="connsiteX254" fmla="*/ 8295734 w 9430552"/>
              <a:gd name="connsiteY254" fmla="*/ 2148800 h 9955931"/>
              <a:gd name="connsiteX255" fmla="*/ 8487497 w 9430552"/>
              <a:gd name="connsiteY255" fmla="*/ 2443012 h 9955931"/>
              <a:gd name="connsiteX256" fmla="*/ 8652991 w 9430552"/>
              <a:gd name="connsiteY256" fmla="*/ 2755613 h 9955931"/>
              <a:gd name="connsiteX257" fmla="*/ 8789590 w 9430552"/>
              <a:gd name="connsiteY257" fmla="*/ 3081348 h 9955931"/>
              <a:gd name="connsiteX258" fmla="*/ 8899919 w 9430552"/>
              <a:gd name="connsiteY258" fmla="*/ 3414963 h 9955931"/>
              <a:gd name="connsiteX259" fmla="*/ 8976099 w 9430552"/>
              <a:gd name="connsiteY259" fmla="*/ 3764340 h 9955931"/>
              <a:gd name="connsiteX260" fmla="*/ 9020757 w 9430552"/>
              <a:gd name="connsiteY260" fmla="*/ 4124225 h 9955931"/>
              <a:gd name="connsiteX261" fmla="*/ 9031264 w 9430552"/>
              <a:gd name="connsiteY261" fmla="*/ 4489363 h 9955931"/>
              <a:gd name="connsiteX262" fmla="*/ 9007622 w 9430552"/>
              <a:gd name="connsiteY262" fmla="*/ 4854502 h 995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9430552" h="9955931">
                <a:moveTo>
                  <a:pt x="9420044" y="4103210"/>
                </a:moveTo>
                <a:cubicBezTo>
                  <a:pt x="9420044" y="4097956"/>
                  <a:pt x="9420044" y="4090075"/>
                  <a:pt x="9417418" y="4084821"/>
                </a:cubicBezTo>
                <a:lnTo>
                  <a:pt x="9370133" y="3706549"/>
                </a:lnTo>
                <a:cubicBezTo>
                  <a:pt x="9370133" y="3701295"/>
                  <a:pt x="9367506" y="3693414"/>
                  <a:pt x="9367506" y="3688160"/>
                </a:cubicBezTo>
                <a:lnTo>
                  <a:pt x="9286073" y="3320395"/>
                </a:lnTo>
                <a:cubicBezTo>
                  <a:pt x="9286073" y="3315141"/>
                  <a:pt x="9283446" y="3307261"/>
                  <a:pt x="9280819" y="3302007"/>
                </a:cubicBezTo>
                <a:lnTo>
                  <a:pt x="9167863" y="2944749"/>
                </a:lnTo>
                <a:cubicBezTo>
                  <a:pt x="9165236" y="2939495"/>
                  <a:pt x="9165236" y="2934241"/>
                  <a:pt x="9162609" y="2928988"/>
                </a:cubicBezTo>
                <a:lnTo>
                  <a:pt x="9018130" y="2584865"/>
                </a:lnTo>
                <a:cubicBezTo>
                  <a:pt x="9015503" y="2579611"/>
                  <a:pt x="9012876" y="2574357"/>
                  <a:pt x="9010249" y="2569103"/>
                </a:cubicBezTo>
                <a:lnTo>
                  <a:pt x="8836874" y="2240741"/>
                </a:lnTo>
                <a:cubicBezTo>
                  <a:pt x="8834247" y="2235488"/>
                  <a:pt x="8831620" y="2230234"/>
                  <a:pt x="8828993" y="2224980"/>
                </a:cubicBezTo>
                <a:lnTo>
                  <a:pt x="8631976" y="1917633"/>
                </a:lnTo>
                <a:cubicBezTo>
                  <a:pt x="8629350" y="1912380"/>
                  <a:pt x="8624095" y="1907126"/>
                  <a:pt x="8621468" y="1904499"/>
                </a:cubicBezTo>
                <a:lnTo>
                  <a:pt x="8395555" y="1615540"/>
                </a:lnTo>
                <a:cubicBezTo>
                  <a:pt x="8392929" y="1610287"/>
                  <a:pt x="8387675" y="1607660"/>
                  <a:pt x="8385048" y="1602406"/>
                </a:cubicBezTo>
                <a:lnTo>
                  <a:pt x="8135493" y="1334463"/>
                </a:lnTo>
                <a:cubicBezTo>
                  <a:pt x="8130240" y="1329209"/>
                  <a:pt x="8127613" y="1326582"/>
                  <a:pt x="8122359" y="1321328"/>
                </a:cubicBezTo>
                <a:lnTo>
                  <a:pt x="7851789" y="1077027"/>
                </a:lnTo>
                <a:cubicBezTo>
                  <a:pt x="7846535" y="1071773"/>
                  <a:pt x="7843908" y="1069146"/>
                  <a:pt x="7838654" y="1066519"/>
                </a:cubicBezTo>
                <a:lnTo>
                  <a:pt x="7547069" y="848487"/>
                </a:lnTo>
                <a:cubicBezTo>
                  <a:pt x="7541815" y="845860"/>
                  <a:pt x="7536561" y="840606"/>
                  <a:pt x="7531307" y="837979"/>
                </a:cubicBezTo>
                <a:lnTo>
                  <a:pt x="7221334" y="648843"/>
                </a:lnTo>
                <a:cubicBezTo>
                  <a:pt x="7216080" y="646216"/>
                  <a:pt x="7210827" y="643589"/>
                  <a:pt x="7205573" y="640962"/>
                </a:cubicBezTo>
                <a:lnTo>
                  <a:pt x="6879838" y="480722"/>
                </a:lnTo>
                <a:cubicBezTo>
                  <a:pt x="6874584" y="478095"/>
                  <a:pt x="6869330" y="475468"/>
                  <a:pt x="6861449" y="472841"/>
                </a:cubicBezTo>
                <a:lnTo>
                  <a:pt x="6522580" y="341496"/>
                </a:lnTo>
                <a:cubicBezTo>
                  <a:pt x="6517326" y="338869"/>
                  <a:pt x="6509445" y="336243"/>
                  <a:pt x="6504192" y="336243"/>
                </a:cubicBezTo>
                <a:lnTo>
                  <a:pt x="6152188" y="241674"/>
                </a:lnTo>
                <a:cubicBezTo>
                  <a:pt x="6146934" y="239047"/>
                  <a:pt x="6141680" y="239047"/>
                  <a:pt x="6136426" y="239047"/>
                </a:cubicBezTo>
                <a:lnTo>
                  <a:pt x="5894752" y="194390"/>
                </a:lnTo>
                <a:cubicBezTo>
                  <a:pt x="5889498" y="194390"/>
                  <a:pt x="5884244" y="191763"/>
                  <a:pt x="5878991" y="191763"/>
                </a:cubicBezTo>
                <a:lnTo>
                  <a:pt x="5511225" y="157614"/>
                </a:lnTo>
                <a:cubicBezTo>
                  <a:pt x="5508598" y="157614"/>
                  <a:pt x="5503345" y="157614"/>
                  <a:pt x="5500718" y="157614"/>
                </a:cubicBezTo>
                <a:lnTo>
                  <a:pt x="2056859" y="0"/>
                </a:lnTo>
                <a:cubicBezTo>
                  <a:pt x="2056859" y="0"/>
                  <a:pt x="2054232" y="0"/>
                  <a:pt x="2054232" y="0"/>
                </a:cubicBezTo>
                <a:cubicBezTo>
                  <a:pt x="2048978" y="0"/>
                  <a:pt x="2043724" y="0"/>
                  <a:pt x="2041097" y="0"/>
                </a:cubicBezTo>
                <a:cubicBezTo>
                  <a:pt x="2038470" y="0"/>
                  <a:pt x="2038470" y="0"/>
                  <a:pt x="2035843" y="0"/>
                </a:cubicBezTo>
                <a:cubicBezTo>
                  <a:pt x="2030590" y="0"/>
                  <a:pt x="2025336" y="0"/>
                  <a:pt x="2020082" y="2627"/>
                </a:cubicBezTo>
                <a:cubicBezTo>
                  <a:pt x="2017455" y="2627"/>
                  <a:pt x="2017455" y="2627"/>
                  <a:pt x="2014828" y="2627"/>
                </a:cubicBezTo>
                <a:cubicBezTo>
                  <a:pt x="2009574" y="2627"/>
                  <a:pt x="2004321" y="5254"/>
                  <a:pt x="1999067" y="5254"/>
                </a:cubicBezTo>
                <a:cubicBezTo>
                  <a:pt x="1999067" y="5254"/>
                  <a:pt x="1996440" y="5254"/>
                  <a:pt x="1996440" y="5254"/>
                </a:cubicBezTo>
                <a:cubicBezTo>
                  <a:pt x="1991186" y="7881"/>
                  <a:pt x="1985933" y="7881"/>
                  <a:pt x="1980679" y="10508"/>
                </a:cubicBezTo>
                <a:cubicBezTo>
                  <a:pt x="1978052" y="10508"/>
                  <a:pt x="1978052" y="10508"/>
                  <a:pt x="1975425" y="13134"/>
                </a:cubicBezTo>
                <a:cubicBezTo>
                  <a:pt x="1970171" y="15761"/>
                  <a:pt x="1967544" y="15761"/>
                  <a:pt x="1962290" y="18388"/>
                </a:cubicBezTo>
                <a:cubicBezTo>
                  <a:pt x="1959664" y="18388"/>
                  <a:pt x="1957037" y="21015"/>
                  <a:pt x="1954410" y="21015"/>
                </a:cubicBezTo>
                <a:cubicBezTo>
                  <a:pt x="1954410" y="21015"/>
                  <a:pt x="1951783" y="21015"/>
                  <a:pt x="1951783" y="23642"/>
                </a:cubicBezTo>
                <a:lnTo>
                  <a:pt x="99822" y="1019235"/>
                </a:lnTo>
                <a:cubicBezTo>
                  <a:pt x="97195" y="1019235"/>
                  <a:pt x="94568" y="1021862"/>
                  <a:pt x="94568" y="1021862"/>
                </a:cubicBezTo>
                <a:cubicBezTo>
                  <a:pt x="91941" y="1024489"/>
                  <a:pt x="89314" y="1024489"/>
                  <a:pt x="86688" y="1027116"/>
                </a:cubicBezTo>
                <a:cubicBezTo>
                  <a:pt x="84061" y="1029743"/>
                  <a:pt x="81434" y="1032370"/>
                  <a:pt x="76180" y="1034997"/>
                </a:cubicBezTo>
                <a:cubicBezTo>
                  <a:pt x="73553" y="1037623"/>
                  <a:pt x="70926" y="1037623"/>
                  <a:pt x="70926" y="1040250"/>
                </a:cubicBezTo>
                <a:cubicBezTo>
                  <a:pt x="68299" y="1042877"/>
                  <a:pt x="63045" y="1045504"/>
                  <a:pt x="60419" y="1048131"/>
                </a:cubicBezTo>
                <a:cubicBezTo>
                  <a:pt x="60419" y="1048131"/>
                  <a:pt x="57792" y="1050758"/>
                  <a:pt x="57792" y="1050758"/>
                </a:cubicBezTo>
                <a:cubicBezTo>
                  <a:pt x="57792" y="1050758"/>
                  <a:pt x="57792" y="1050758"/>
                  <a:pt x="57792" y="1050758"/>
                </a:cubicBezTo>
                <a:cubicBezTo>
                  <a:pt x="55165" y="1053385"/>
                  <a:pt x="49911" y="1058639"/>
                  <a:pt x="47284" y="1061266"/>
                </a:cubicBezTo>
                <a:cubicBezTo>
                  <a:pt x="47284" y="1063892"/>
                  <a:pt x="44657" y="1063892"/>
                  <a:pt x="44657" y="1066519"/>
                </a:cubicBezTo>
                <a:cubicBezTo>
                  <a:pt x="42030" y="1071773"/>
                  <a:pt x="39403" y="1074400"/>
                  <a:pt x="34150" y="1079654"/>
                </a:cubicBezTo>
                <a:cubicBezTo>
                  <a:pt x="34150" y="1079654"/>
                  <a:pt x="31523" y="1082281"/>
                  <a:pt x="31523" y="1082281"/>
                </a:cubicBezTo>
                <a:cubicBezTo>
                  <a:pt x="28896" y="1087535"/>
                  <a:pt x="26269" y="1092788"/>
                  <a:pt x="23642" y="1095415"/>
                </a:cubicBezTo>
                <a:cubicBezTo>
                  <a:pt x="23642" y="1095415"/>
                  <a:pt x="23642" y="1098042"/>
                  <a:pt x="21015" y="1098042"/>
                </a:cubicBezTo>
                <a:cubicBezTo>
                  <a:pt x="15761" y="1111177"/>
                  <a:pt x="10508" y="1121684"/>
                  <a:pt x="5254" y="1134819"/>
                </a:cubicBezTo>
                <a:cubicBezTo>
                  <a:pt x="5254" y="1137445"/>
                  <a:pt x="5254" y="1137445"/>
                  <a:pt x="5254" y="1140072"/>
                </a:cubicBezTo>
                <a:cubicBezTo>
                  <a:pt x="5254" y="1145326"/>
                  <a:pt x="2627" y="1150580"/>
                  <a:pt x="2627" y="1155834"/>
                </a:cubicBezTo>
                <a:cubicBezTo>
                  <a:pt x="2627" y="1158461"/>
                  <a:pt x="2627" y="1161088"/>
                  <a:pt x="2627" y="1161088"/>
                </a:cubicBezTo>
                <a:cubicBezTo>
                  <a:pt x="2627" y="1166341"/>
                  <a:pt x="0" y="1171595"/>
                  <a:pt x="0" y="1174222"/>
                </a:cubicBezTo>
                <a:cubicBezTo>
                  <a:pt x="0" y="1176849"/>
                  <a:pt x="0" y="1179476"/>
                  <a:pt x="0" y="1179476"/>
                </a:cubicBezTo>
                <a:cubicBezTo>
                  <a:pt x="0" y="1184730"/>
                  <a:pt x="0" y="1189983"/>
                  <a:pt x="0" y="1192610"/>
                </a:cubicBezTo>
                <a:cubicBezTo>
                  <a:pt x="0" y="1192610"/>
                  <a:pt x="0" y="1192610"/>
                  <a:pt x="0" y="1195237"/>
                </a:cubicBezTo>
                <a:lnTo>
                  <a:pt x="173375" y="9456821"/>
                </a:lnTo>
                <a:cubicBezTo>
                  <a:pt x="173375" y="9501479"/>
                  <a:pt x="189136" y="954350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20659" y="9585539"/>
                  <a:pt x="225913" y="9590793"/>
                  <a:pt x="233794" y="9596046"/>
                </a:cubicBezTo>
                <a:cubicBezTo>
                  <a:pt x="262689" y="9624942"/>
                  <a:pt x="299466" y="9643331"/>
                  <a:pt x="344123" y="9651211"/>
                </a:cubicBezTo>
                <a:cubicBezTo>
                  <a:pt x="349377" y="9651211"/>
                  <a:pt x="354631" y="9653838"/>
                  <a:pt x="359885" y="9653838"/>
                </a:cubicBezTo>
                <a:lnTo>
                  <a:pt x="3977119" y="9961185"/>
                </a:lnTo>
                <a:cubicBezTo>
                  <a:pt x="3979746" y="9961185"/>
                  <a:pt x="3984999" y="9961185"/>
                  <a:pt x="3987626" y="9961185"/>
                </a:cubicBezTo>
                <a:lnTo>
                  <a:pt x="4376407" y="9974320"/>
                </a:lnTo>
                <a:cubicBezTo>
                  <a:pt x="4379034" y="9974320"/>
                  <a:pt x="4381661" y="9974320"/>
                  <a:pt x="4384288" y="9974320"/>
                </a:cubicBezTo>
                <a:cubicBezTo>
                  <a:pt x="4389541" y="9974320"/>
                  <a:pt x="4392168" y="9974320"/>
                  <a:pt x="4397422" y="9974320"/>
                </a:cubicBezTo>
                <a:lnTo>
                  <a:pt x="4775695" y="9950677"/>
                </a:lnTo>
                <a:cubicBezTo>
                  <a:pt x="4783576" y="9950677"/>
                  <a:pt x="4788829" y="9950677"/>
                  <a:pt x="4796710" y="9948051"/>
                </a:cubicBezTo>
                <a:lnTo>
                  <a:pt x="5164475" y="9887632"/>
                </a:lnTo>
                <a:cubicBezTo>
                  <a:pt x="5172356" y="9887632"/>
                  <a:pt x="5177610" y="9885005"/>
                  <a:pt x="5185491" y="9882378"/>
                </a:cubicBezTo>
                <a:lnTo>
                  <a:pt x="5540121" y="9785183"/>
                </a:lnTo>
                <a:cubicBezTo>
                  <a:pt x="5545375" y="9782556"/>
                  <a:pt x="5553256" y="9782556"/>
                  <a:pt x="5558510" y="9779929"/>
                </a:cubicBezTo>
                <a:lnTo>
                  <a:pt x="5900006" y="9648584"/>
                </a:lnTo>
                <a:cubicBezTo>
                  <a:pt x="5905260" y="9645958"/>
                  <a:pt x="5913140" y="9643331"/>
                  <a:pt x="5918394" y="9640704"/>
                </a:cubicBezTo>
                <a:lnTo>
                  <a:pt x="6241502" y="9477836"/>
                </a:lnTo>
                <a:cubicBezTo>
                  <a:pt x="6246756" y="9475210"/>
                  <a:pt x="6252010" y="9472583"/>
                  <a:pt x="6259890" y="9467328"/>
                </a:cubicBezTo>
                <a:lnTo>
                  <a:pt x="6564610" y="9272938"/>
                </a:lnTo>
                <a:cubicBezTo>
                  <a:pt x="6569864" y="9270311"/>
                  <a:pt x="6575118" y="9265058"/>
                  <a:pt x="6580372" y="9262431"/>
                </a:cubicBezTo>
                <a:lnTo>
                  <a:pt x="6866703" y="9039145"/>
                </a:lnTo>
                <a:cubicBezTo>
                  <a:pt x="6871957" y="9033891"/>
                  <a:pt x="6877211" y="9031264"/>
                  <a:pt x="6882465" y="9026010"/>
                </a:cubicBezTo>
                <a:lnTo>
                  <a:pt x="7145154" y="8773828"/>
                </a:lnTo>
                <a:cubicBezTo>
                  <a:pt x="7150408" y="8768574"/>
                  <a:pt x="7155662" y="8763321"/>
                  <a:pt x="7158289" y="8760694"/>
                </a:cubicBezTo>
                <a:lnTo>
                  <a:pt x="7397336" y="8482243"/>
                </a:lnTo>
                <a:cubicBezTo>
                  <a:pt x="7402590" y="8476990"/>
                  <a:pt x="7405217" y="8471736"/>
                  <a:pt x="7410470" y="8466481"/>
                </a:cubicBezTo>
                <a:lnTo>
                  <a:pt x="7623249" y="8161763"/>
                </a:lnTo>
                <a:cubicBezTo>
                  <a:pt x="7625876" y="8156508"/>
                  <a:pt x="7631130" y="8151254"/>
                  <a:pt x="7633756" y="8146001"/>
                </a:cubicBezTo>
                <a:lnTo>
                  <a:pt x="7817639" y="7817639"/>
                </a:lnTo>
                <a:cubicBezTo>
                  <a:pt x="7820266" y="7812385"/>
                  <a:pt x="7822893" y="7807132"/>
                  <a:pt x="7825520" y="7799251"/>
                </a:cubicBezTo>
                <a:lnTo>
                  <a:pt x="7943730" y="7528681"/>
                </a:lnTo>
                <a:lnTo>
                  <a:pt x="8140747" y="7373694"/>
                </a:lnTo>
                <a:cubicBezTo>
                  <a:pt x="8146001" y="7368440"/>
                  <a:pt x="8151255" y="7365813"/>
                  <a:pt x="8156509" y="7360560"/>
                </a:cubicBezTo>
                <a:lnTo>
                  <a:pt x="8398182" y="7126765"/>
                </a:lnTo>
                <a:cubicBezTo>
                  <a:pt x="8403436" y="7121512"/>
                  <a:pt x="8406064" y="7116258"/>
                  <a:pt x="8411317" y="7113631"/>
                </a:cubicBezTo>
                <a:lnTo>
                  <a:pt x="8631976" y="6856196"/>
                </a:lnTo>
                <a:cubicBezTo>
                  <a:pt x="8637230" y="6850941"/>
                  <a:pt x="8639857" y="6845688"/>
                  <a:pt x="8645110" y="6840434"/>
                </a:cubicBezTo>
                <a:lnTo>
                  <a:pt x="8842127" y="6559356"/>
                </a:lnTo>
                <a:cubicBezTo>
                  <a:pt x="8844754" y="6554103"/>
                  <a:pt x="8850009" y="6548849"/>
                  <a:pt x="8852636" y="6543595"/>
                </a:cubicBezTo>
                <a:lnTo>
                  <a:pt x="9023384" y="6241502"/>
                </a:lnTo>
                <a:cubicBezTo>
                  <a:pt x="9026010" y="6236248"/>
                  <a:pt x="9028637" y="6230994"/>
                  <a:pt x="9031264" y="6223114"/>
                </a:cubicBezTo>
                <a:lnTo>
                  <a:pt x="9173116" y="5900006"/>
                </a:lnTo>
                <a:cubicBezTo>
                  <a:pt x="9175743" y="5894752"/>
                  <a:pt x="9178370" y="5886872"/>
                  <a:pt x="9180997" y="5881617"/>
                </a:cubicBezTo>
                <a:lnTo>
                  <a:pt x="9293954" y="5540121"/>
                </a:lnTo>
                <a:cubicBezTo>
                  <a:pt x="9296581" y="5534867"/>
                  <a:pt x="9296581" y="5526987"/>
                  <a:pt x="9299208" y="5521733"/>
                </a:cubicBezTo>
                <a:lnTo>
                  <a:pt x="9380641" y="5164475"/>
                </a:lnTo>
                <a:cubicBezTo>
                  <a:pt x="9380641" y="5159221"/>
                  <a:pt x="9383268" y="5153968"/>
                  <a:pt x="9383268" y="5148714"/>
                </a:cubicBezTo>
                <a:lnTo>
                  <a:pt x="9420044" y="4901786"/>
                </a:lnTo>
                <a:cubicBezTo>
                  <a:pt x="9420044" y="4896532"/>
                  <a:pt x="9422671" y="4891278"/>
                  <a:pt x="9422671" y="4886024"/>
                </a:cubicBezTo>
                <a:lnTo>
                  <a:pt x="9446313" y="4505125"/>
                </a:lnTo>
                <a:cubicBezTo>
                  <a:pt x="9446313" y="4499871"/>
                  <a:pt x="9446313" y="4491990"/>
                  <a:pt x="9446313" y="4486737"/>
                </a:cubicBezTo>
                <a:lnTo>
                  <a:pt x="9420044" y="4103210"/>
                </a:lnTo>
                <a:close/>
                <a:moveTo>
                  <a:pt x="1857215" y="1077027"/>
                </a:moveTo>
                <a:lnTo>
                  <a:pt x="924667" y="1032370"/>
                </a:lnTo>
                <a:lnTo>
                  <a:pt x="1849334" y="535887"/>
                </a:lnTo>
                <a:lnTo>
                  <a:pt x="1857215" y="1077027"/>
                </a:lnTo>
                <a:close/>
                <a:moveTo>
                  <a:pt x="399288" y="1405389"/>
                </a:moveTo>
                <a:lnTo>
                  <a:pt x="1862468" y="1476315"/>
                </a:lnTo>
                <a:lnTo>
                  <a:pt x="1943902" y="7702056"/>
                </a:lnTo>
                <a:lnTo>
                  <a:pt x="559529" y="9002369"/>
                </a:lnTo>
                <a:lnTo>
                  <a:pt x="399288" y="1405389"/>
                </a:lnTo>
                <a:close/>
                <a:moveTo>
                  <a:pt x="7276499" y="7941103"/>
                </a:moveTo>
                <a:lnTo>
                  <a:pt x="7074228" y="8230061"/>
                </a:lnTo>
                <a:lnTo>
                  <a:pt x="6848315" y="8495377"/>
                </a:lnTo>
                <a:lnTo>
                  <a:pt x="6598760" y="8734425"/>
                </a:lnTo>
                <a:lnTo>
                  <a:pt x="6328190" y="8947204"/>
                </a:lnTo>
                <a:lnTo>
                  <a:pt x="6039231" y="9131086"/>
                </a:lnTo>
                <a:lnTo>
                  <a:pt x="5734511" y="9286073"/>
                </a:lnTo>
                <a:lnTo>
                  <a:pt x="5414030" y="9409537"/>
                </a:lnTo>
                <a:lnTo>
                  <a:pt x="5077788" y="9501479"/>
                </a:lnTo>
                <a:lnTo>
                  <a:pt x="4731038" y="9559270"/>
                </a:lnTo>
                <a:lnTo>
                  <a:pt x="4371153" y="9582912"/>
                </a:lnTo>
                <a:lnTo>
                  <a:pt x="3998134" y="9569777"/>
                </a:lnTo>
                <a:lnTo>
                  <a:pt x="832726" y="9296580"/>
                </a:lnTo>
                <a:lnTo>
                  <a:pt x="2217099" y="7996268"/>
                </a:lnTo>
                <a:lnTo>
                  <a:pt x="5461315" y="8248450"/>
                </a:lnTo>
                <a:cubicBezTo>
                  <a:pt x="5463941" y="8248450"/>
                  <a:pt x="5469195" y="8248450"/>
                  <a:pt x="5471822" y="8248450"/>
                </a:cubicBezTo>
                <a:lnTo>
                  <a:pt x="5829080" y="8258957"/>
                </a:lnTo>
                <a:cubicBezTo>
                  <a:pt x="5836960" y="8258957"/>
                  <a:pt x="5842214" y="8258957"/>
                  <a:pt x="5850095" y="8258957"/>
                </a:cubicBezTo>
                <a:lnTo>
                  <a:pt x="6199472" y="8232688"/>
                </a:lnTo>
                <a:cubicBezTo>
                  <a:pt x="6207353" y="8232688"/>
                  <a:pt x="6212606" y="8230061"/>
                  <a:pt x="6220487" y="8230061"/>
                </a:cubicBezTo>
                <a:lnTo>
                  <a:pt x="6559356" y="8169643"/>
                </a:lnTo>
                <a:cubicBezTo>
                  <a:pt x="6567237" y="8169643"/>
                  <a:pt x="6572491" y="8167016"/>
                  <a:pt x="6577745" y="8164389"/>
                </a:cubicBezTo>
                <a:lnTo>
                  <a:pt x="6903480" y="8072447"/>
                </a:lnTo>
                <a:cubicBezTo>
                  <a:pt x="6908734" y="8069821"/>
                  <a:pt x="6916614" y="8069821"/>
                  <a:pt x="6921868" y="8067194"/>
                </a:cubicBezTo>
                <a:lnTo>
                  <a:pt x="7234469" y="7943730"/>
                </a:lnTo>
                <a:cubicBezTo>
                  <a:pt x="7239722" y="7941103"/>
                  <a:pt x="7247603" y="7938476"/>
                  <a:pt x="7252856" y="7935849"/>
                </a:cubicBezTo>
                <a:lnTo>
                  <a:pt x="7287006" y="7917461"/>
                </a:lnTo>
                <a:lnTo>
                  <a:pt x="7276499" y="7941103"/>
                </a:lnTo>
                <a:close/>
                <a:moveTo>
                  <a:pt x="7830773" y="6322936"/>
                </a:moveTo>
                <a:lnTo>
                  <a:pt x="7793997" y="6575118"/>
                </a:lnTo>
                <a:lnTo>
                  <a:pt x="7709937" y="6948137"/>
                </a:lnTo>
                <a:lnTo>
                  <a:pt x="7602234" y="7276499"/>
                </a:lnTo>
                <a:lnTo>
                  <a:pt x="7357932" y="7434112"/>
                </a:lnTo>
                <a:lnTo>
                  <a:pt x="7076855" y="7578592"/>
                </a:lnTo>
                <a:lnTo>
                  <a:pt x="6782642" y="7694175"/>
                </a:lnTo>
                <a:lnTo>
                  <a:pt x="6475296" y="7780863"/>
                </a:lnTo>
                <a:lnTo>
                  <a:pt x="6157442" y="7836027"/>
                </a:lnTo>
                <a:lnTo>
                  <a:pt x="5829080" y="7859670"/>
                </a:lnTo>
                <a:lnTo>
                  <a:pt x="5487584" y="7849161"/>
                </a:lnTo>
                <a:lnTo>
                  <a:pt x="2343190" y="7604861"/>
                </a:lnTo>
                <a:lnTo>
                  <a:pt x="2264383" y="1497330"/>
                </a:lnTo>
                <a:lnTo>
                  <a:pt x="3927208" y="1578764"/>
                </a:lnTo>
                <a:lnTo>
                  <a:pt x="4315988" y="1618167"/>
                </a:lnTo>
                <a:lnTo>
                  <a:pt x="4562916" y="1665451"/>
                </a:lnTo>
                <a:lnTo>
                  <a:pt x="4930682" y="1765273"/>
                </a:lnTo>
                <a:lnTo>
                  <a:pt x="5285312" y="1901872"/>
                </a:lnTo>
                <a:lnTo>
                  <a:pt x="5624182" y="2069993"/>
                </a:lnTo>
                <a:lnTo>
                  <a:pt x="5947290" y="2269637"/>
                </a:lnTo>
                <a:lnTo>
                  <a:pt x="6252010" y="2498177"/>
                </a:lnTo>
                <a:lnTo>
                  <a:pt x="6535714" y="2755613"/>
                </a:lnTo>
                <a:lnTo>
                  <a:pt x="6798404" y="3036690"/>
                </a:lnTo>
                <a:lnTo>
                  <a:pt x="7034824" y="3341410"/>
                </a:lnTo>
                <a:lnTo>
                  <a:pt x="7244976" y="3667145"/>
                </a:lnTo>
                <a:lnTo>
                  <a:pt x="7426232" y="4011268"/>
                </a:lnTo>
                <a:lnTo>
                  <a:pt x="7578592" y="4371153"/>
                </a:lnTo>
                <a:lnTo>
                  <a:pt x="7699428" y="4744172"/>
                </a:lnTo>
                <a:lnTo>
                  <a:pt x="7786116" y="5130326"/>
                </a:lnTo>
                <a:lnTo>
                  <a:pt x="7836027" y="5524360"/>
                </a:lnTo>
                <a:lnTo>
                  <a:pt x="7849162" y="5926275"/>
                </a:lnTo>
                <a:lnTo>
                  <a:pt x="7830773" y="6322936"/>
                </a:lnTo>
                <a:close/>
                <a:moveTo>
                  <a:pt x="9007622" y="4854502"/>
                </a:moveTo>
                <a:lnTo>
                  <a:pt x="8973472" y="5085669"/>
                </a:lnTo>
                <a:lnTo>
                  <a:pt x="8894665" y="5424538"/>
                </a:lnTo>
                <a:lnTo>
                  <a:pt x="8786963" y="5747646"/>
                </a:lnTo>
                <a:lnTo>
                  <a:pt x="8652991" y="6052366"/>
                </a:lnTo>
                <a:lnTo>
                  <a:pt x="8492751" y="6338697"/>
                </a:lnTo>
                <a:lnTo>
                  <a:pt x="8306241" y="6604013"/>
                </a:lnTo>
                <a:lnTo>
                  <a:pt x="8159135" y="6774762"/>
                </a:lnTo>
                <a:lnTo>
                  <a:pt x="8185404" y="6653925"/>
                </a:lnTo>
                <a:cubicBezTo>
                  <a:pt x="8185404" y="6648671"/>
                  <a:pt x="8188031" y="6643417"/>
                  <a:pt x="8188031" y="6638163"/>
                </a:cubicBezTo>
                <a:lnTo>
                  <a:pt x="8224807" y="6370220"/>
                </a:lnTo>
                <a:cubicBezTo>
                  <a:pt x="8224807" y="6364966"/>
                  <a:pt x="8224807" y="6359713"/>
                  <a:pt x="8227434" y="6354458"/>
                </a:cubicBezTo>
                <a:lnTo>
                  <a:pt x="8251076" y="5939409"/>
                </a:lnTo>
                <a:cubicBezTo>
                  <a:pt x="8251076" y="5934155"/>
                  <a:pt x="8251076" y="5926275"/>
                  <a:pt x="8251076" y="5921021"/>
                </a:cubicBezTo>
                <a:lnTo>
                  <a:pt x="8235316" y="5500718"/>
                </a:lnTo>
                <a:cubicBezTo>
                  <a:pt x="8235316" y="5495464"/>
                  <a:pt x="8235316" y="5487583"/>
                  <a:pt x="8232689" y="5482329"/>
                </a:cubicBezTo>
                <a:lnTo>
                  <a:pt x="8180151" y="5069907"/>
                </a:lnTo>
                <a:cubicBezTo>
                  <a:pt x="8180151" y="5064653"/>
                  <a:pt x="8177524" y="5056773"/>
                  <a:pt x="8177524" y="5051519"/>
                </a:cubicBezTo>
                <a:lnTo>
                  <a:pt x="8088209" y="4649604"/>
                </a:lnTo>
                <a:cubicBezTo>
                  <a:pt x="8085582" y="4644350"/>
                  <a:pt x="8085582" y="4639097"/>
                  <a:pt x="8082955" y="4631216"/>
                </a:cubicBezTo>
                <a:lnTo>
                  <a:pt x="7956865" y="4239808"/>
                </a:lnTo>
                <a:cubicBezTo>
                  <a:pt x="7954238" y="4234554"/>
                  <a:pt x="7954238" y="4229301"/>
                  <a:pt x="7951610" y="4224047"/>
                </a:cubicBezTo>
                <a:lnTo>
                  <a:pt x="7791370" y="3848401"/>
                </a:lnTo>
                <a:cubicBezTo>
                  <a:pt x="7788744" y="3843147"/>
                  <a:pt x="7786116" y="3837893"/>
                  <a:pt x="7783489" y="3832639"/>
                </a:cubicBezTo>
                <a:lnTo>
                  <a:pt x="7591726" y="3472755"/>
                </a:lnTo>
                <a:cubicBezTo>
                  <a:pt x="7589099" y="3467501"/>
                  <a:pt x="7586472" y="3462247"/>
                  <a:pt x="7583845" y="3456994"/>
                </a:cubicBezTo>
                <a:lnTo>
                  <a:pt x="7363186" y="3118124"/>
                </a:lnTo>
                <a:cubicBezTo>
                  <a:pt x="7360559" y="3112870"/>
                  <a:pt x="7357932" y="3107617"/>
                  <a:pt x="7352679" y="3104990"/>
                </a:cubicBezTo>
                <a:lnTo>
                  <a:pt x="7105751" y="2787135"/>
                </a:lnTo>
                <a:cubicBezTo>
                  <a:pt x="7103124" y="2781882"/>
                  <a:pt x="7097870" y="2779255"/>
                  <a:pt x="7095243" y="2774001"/>
                </a:cubicBezTo>
                <a:lnTo>
                  <a:pt x="6822046" y="2479789"/>
                </a:lnTo>
                <a:cubicBezTo>
                  <a:pt x="6816792" y="2474535"/>
                  <a:pt x="6814165" y="2471908"/>
                  <a:pt x="6808911" y="2466654"/>
                </a:cubicBezTo>
                <a:lnTo>
                  <a:pt x="6512072" y="2198711"/>
                </a:lnTo>
                <a:cubicBezTo>
                  <a:pt x="6506818" y="2193457"/>
                  <a:pt x="6504192" y="2190830"/>
                  <a:pt x="6498938" y="2188204"/>
                </a:cubicBezTo>
                <a:lnTo>
                  <a:pt x="6183711" y="1943902"/>
                </a:lnTo>
                <a:cubicBezTo>
                  <a:pt x="6178457" y="1941275"/>
                  <a:pt x="6173203" y="1936021"/>
                  <a:pt x="6167949" y="1933395"/>
                </a:cubicBezTo>
                <a:lnTo>
                  <a:pt x="5829080" y="1723243"/>
                </a:lnTo>
                <a:cubicBezTo>
                  <a:pt x="5823826" y="1720616"/>
                  <a:pt x="5818572" y="1717989"/>
                  <a:pt x="5813318" y="1715362"/>
                </a:cubicBezTo>
                <a:lnTo>
                  <a:pt x="5456060" y="1539360"/>
                </a:lnTo>
                <a:cubicBezTo>
                  <a:pt x="5450807" y="1536733"/>
                  <a:pt x="5445553" y="1534107"/>
                  <a:pt x="5437672" y="1531480"/>
                </a:cubicBezTo>
                <a:lnTo>
                  <a:pt x="5064653" y="1389627"/>
                </a:lnTo>
                <a:cubicBezTo>
                  <a:pt x="5059400" y="1387000"/>
                  <a:pt x="5051519" y="1384374"/>
                  <a:pt x="5046265" y="1384374"/>
                </a:cubicBezTo>
                <a:lnTo>
                  <a:pt x="4660112" y="1279298"/>
                </a:lnTo>
                <a:cubicBezTo>
                  <a:pt x="4654858" y="1276671"/>
                  <a:pt x="4649604" y="1276671"/>
                  <a:pt x="4644350" y="1276671"/>
                </a:cubicBezTo>
                <a:lnTo>
                  <a:pt x="4381661" y="1226760"/>
                </a:lnTo>
                <a:cubicBezTo>
                  <a:pt x="4376407" y="1226760"/>
                  <a:pt x="4371153" y="1224133"/>
                  <a:pt x="4365899" y="1224133"/>
                </a:cubicBezTo>
                <a:lnTo>
                  <a:pt x="3963984" y="1184730"/>
                </a:lnTo>
                <a:cubicBezTo>
                  <a:pt x="3961357" y="1184730"/>
                  <a:pt x="3956104" y="1184730"/>
                  <a:pt x="3953477" y="1184730"/>
                </a:cubicBezTo>
                <a:lnTo>
                  <a:pt x="2259130" y="1100669"/>
                </a:lnTo>
                <a:lnTo>
                  <a:pt x="2251249" y="415049"/>
                </a:lnTo>
                <a:lnTo>
                  <a:pt x="5474449" y="559529"/>
                </a:lnTo>
                <a:lnTo>
                  <a:pt x="5829080" y="593678"/>
                </a:lnTo>
                <a:lnTo>
                  <a:pt x="6052366" y="635709"/>
                </a:lnTo>
                <a:lnTo>
                  <a:pt x="6385981" y="725023"/>
                </a:lnTo>
                <a:lnTo>
                  <a:pt x="6709090" y="845860"/>
                </a:lnTo>
                <a:lnTo>
                  <a:pt x="7016436" y="998220"/>
                </a:lnTo>
                <a:lnTo>
                  <a:pt x="7310648" y="1179476"/>
                </a:lnTo>
                <a:lnTo>
                  <a:pt x="7586472" y="1387000"/>
                </a:lnTo>
                <a:lnTo>
                  <a:pt x="7843908" y="1618167"/>
                </a:lnTo>
                <a:lnTo>
                  <a:pt x="8080328" y="1872976"/>
                </a:lnTo>
                <a:lnTo>
                  <a:pt x="8295734" y="2148800"/>
                </a:lnTo>
                <a:lnTo>
                  <a:pt x="8487497" y="2443012"/>
                </a:lnTo>
                <a:lnTo>
                  <a:pt x="8652991" y="2755613"/>
                </a:lnTo>
                <a:lnTo>
                  <a:pt x="8789590" y="3081348"/>
                </a:lnTo>
                <a:lnTo>
                  <a:pt x="8899919" y="3414963"/>
                </a:lnTo>
                <a:lnTo>
                  <a:pt x="8976099" y="3764340"/>
                </a:lnTo>
                <a:lnTo>
                  <a:pt x="9020757" y="4124225"/>
                </a:lnTo>
                <a:lnTo>
                  <a:pt x="9031264" y="4489363"/>
                </a:lnTo>
                <a:lnTo>
                  <a:pt x="9007622" y="4854502"/>
                </a:lnTo>
                <a:close/>
              </a:path>
            </a:pathLst>
          </a:custGeom>
          <a:solidFill>
            <a:schemeClr val="bg2"/>
          </a:solidFill>
          <a:ln w="262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CE26F5B-7561-4519-B999-405287B9969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928758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1C6D854-1B1F-4CFE-BC00-C08F15B4120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928758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72509F-C50C-43CE-B715-13763CF3504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DE0E5FB4-1162-4730-B647-478EFE4A82B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 hidden="1">
              <a:extLst>
                <a:ext uri="{FF2B5EF4-FFF2-40B4-BE49-F238E27FC236}">
                  <a16:creationId xmlns:a16="http://schemas.microsoft.com/office/drawing/2014/main" id="{36C014A8-DE7A-4C86-96EF-3905EAC0C12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3A346969-3A2E-445A-9C03-F5B1E34A08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0DEF87A7-7D86-4884-B110-64D0516FF3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Date Placeholder 4">
            <a:extLst>
              <a:ext uri="{FF2B5EF4-FFF2-40B4-BE49-F238E27FC236}">
                <a16:creationId xmlns:a16="http://schemas.microsoft.com/office/drawing/2014/main" id="{92794AFA-4542-4B40-852C-C0435B4E3C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19A53203-4FF6-4A23-87EF-91ED86C7A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70A0F888-6943-4E94-8967-1DD989001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1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A39C8-B05E-74B3-47D8-CBBB27D30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C5A3C-18A8-4AE2-7607-68D455CD6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49870-62B2-1B79-2CAF-E201546D7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B6CE-2211-4A64-BA99-CB201385DCD2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9B4BA-05A8-27CA-7B78-96C9DFF86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8B1D2-2D2C-AB39-546C-C56C15F68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E74EB-A1E0-45D0-8225-6B0F848F7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345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51708" cy="6111689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1A3C71-0AD6-4ACF-A079-D135E8EA575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UTK Horiz_R">
            <a:extLst>
              <a:ext uri="{FF2B5EF4-FFF2-40B4-BE49-F238E27FC236}">
                <a16:creationId xmlns:a16="http://schemas.microsoft.com/office/drawing/2014/main" id="{D7C10C60-F0E9-401E-B1AE-78D7FB31A82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0" name="T fill" hidden="1">
              <a:extLst>
                <a:ext uri="{FF2B5EF4-FFF2-40B4-BE49-F238E27FC236}">
                  <a16:creationId xmlns:a16="http://schemas.microsoft.com/office/drawing/2014/main" id="{B889472D-3CF6-4D76-91CD-B15AAC81851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Type">
              <a:extLst>
                <a:ext uri="{FF2B5EF4-FFF2-40B4-BE49-F238E27FC236}">
                  <a16:creationId xmlns:a16="http://schemas.microsoft.com/office/drawing/2014/main" id="{190C6F36-943D-480A-BEC4-9FE959EFF6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Power T">
              <a:extLst>
                <a:ext uri="{FF2B5EF4-FFF2-40B4-BE49-F238E27FC236}">
                  <a16:creationId xmlns:a16="http://schemas.microsoft.com/office/drawing/2014/main" id="{052FB503-AC74-4C64-8176-0EFA65B53C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9EFA9863-B948-410F-9E5B-DC7870DD1B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9F9929FA-C903-47F5-A405-13D0D2337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655CD01-A4DC-4E0A-891D-A6E2A5AFF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51708" cy="299325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3118440"/>
            <a:ext cx="4651708" cy="299325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97226-AD9A-4716-950C-2928B604B015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UTK Horiz_R">
            <a:extLst>
              <a:ext uri="{FF2B5EF4-FFF2-40B4-BE49-F238E27FC236}">
                <a16:creationId xmlns:a16="http://schemas.microsoft.com/office/drawing/2014/main" id="{718A085F-99B6-4121-8D97-F7ADEAE3828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5" name="T fill" hidden="1">
              <a:extLst>
                <a:ext uri="{FF2B5EF4-FFF2-40B4-BE49-F238E27FC236}">
                  <a16:creationId xmlns:a16="http://schemas.microsoft.com/office/drawing/2014/main" id="{42CFF7CA-4085-4288-93EF-5223B272391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ype">
              <a:extLst>
                <a:ext uri="{FF2B5EF4-FFF2-40B4-BE49-F238E27FC236}">
                  <a16:creationId xmlns:a16="http://schemas.microsoft.com/office/drawing/2014/main" id="{51D92B88-0AB2-4F0A-A1A6-80F8B57284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Power T">
              <a:extLst>
                <a:ext uri="{FF2B5EF4-FFF2-40B4-BE49-F238E27FC236}">
                  <a16:creationId xmlns:a16="http://schemas.microsoft.com/office/drawing/2014/main" id="{EC77DE78-3A63-4148-83D9-26B717E25F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4793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51708" cy="1953771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2072644"/>
            <a:ext cx="4651708" cy="1953771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4145288"/>
            <a:ext cx="4651708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F44072-A04B-4000-A688-7203EC9CF96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50421D3A-B1D9-4300-9623-D4856361FB2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 hidden="1">
              <a:extLst>
                <a:ext uri="{FF2B5EF4-FFF2-40B4-BE49-F238E27FC236}">
                  <a16:creationId xmlns:a16="http://schemas.microsoft.com/office/drawing/2014/main" id="{309CFCAE-C8F8-4222-B741-8849F837A5B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A7BBD575-A22C-46DE-A4B8-938B1D76C7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AB9B021B-C7DD-4DBF-B4C8-806441F2EF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95B91D6B-039D-4776-A018-E4C8E37C0F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7EBB6EBA-D05D-4768-BAD9-4F05D59F2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FBC586CD-FC15-4C65-8D1E-00942736B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51708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2072644"/>
            <a:ext cx="2263242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4145288"/>
            <a:ext cx="4651708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B770C8F7-8D2A-4B6A-BF61-24775C13A40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88466" y="2072644"/>
            <a:ext cx="2263242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CC7FAC-8640-4220-971F-94CC6D17796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UTK Horiz_R">
            <a:extLst>
              <a:ext uri="{FF2B5EF4-FFF2-40B4-BE49-F238E27FC236}">
                <a16:creationId xmlns:a16="http://schemas.microsoft.com/office/drawing/2014/main" id="{2CB8A05A-CD5B-456D-A510-F0E71BE75F6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8" name="T fill" hidden="1">
              <a:extLst>
                <a:ext uri="{FF2B5EF4-FFF2-40B4-BE49-F238E27FC236}">
                  <a16:creationId xmlns:a16="http://schemas.microsoft.com/office/drawing/2014/main" id="{F9A20AC1-345F-456A-B518-22B16BEDA9B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Type">
              <a:extLst>
                <a:ext uri="{FF2B5EF4-FFF2-40B4-BE49-F238E27FC236}">
                  <a16:creationId xmlns:a16="http://schemas.microsoft.com/office/drawing/2014/main" id="{0CBBF0D1-C5F5-4A82-B5F1-30F25489E4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Power T">
              <a:extLst>
                <a:ext uri="{FF2B5EF4-FFF2-40B4-BE49-F238E27FC236}">
                  <a16:creationId xmlns:a16="http://schemas.microsoft.com/office/drawing/2014/main" id="{F36178A9-62F8-4FD1-9B45-492C4F2B85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EA63C74F-5523-4238-97A1-1F2B760B7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BBDF5AFE-C389-46E9-B604-F41D844BA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66962A50-E982-46D9-B35F-153F8654E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52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2072644"/>
            <a:ext cx="4651708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22A4A3C-B8F1-4F29-91F0-D42C2660A621}"/>
              </a:ext>
            </a:extLst>
          </p:cNvPr>
          <p:cNvSpPr/>
          <p:nvPr userDrawn="1"/>
        </p:nvSpPr>
        <p:spPr>
          <a:xfrm>
            <a:off x="11429306" y="6248400"/>
            <a:ext cx="216508" cy="228600"/>
          </a:xfrm>
          <a:custGeom>
            <a:avLst/>
            <a:gdLst>
              <a:gd name="connsiteX0" fmla="*/ 9420044 w 9430552"/>
              <a:gd name="connsiteY0" fmla="*/ 4103210 h 9955931"/>
              <a:gd name="connsiteX1" fmla="*/ 9417418 w 9430552"/>
              <a:gd name="connsiteY1" fmla="*/ 4084821 h 9955931"/>
              <a:gd name="connsiteX2" fmla="*/ 9370133 w 9430552"/>
              <a:gd name="connsiteY2" fmla="*/ 3706549 h 9955931"/>
              <a:gd name="connsiteX3" fmla="*/ 9367506 w 9430552"/>
              <a:gd name="connsiteY3" fmla="*/ 3688160 h 9955931"/>
              <a:gd name="connsiteX4" fmla="*/ 9286073 w 9430552"/>
              <a:gd name="connsiteY4" fmla="*/ 3320395 h 9955931"/>
              <a:gd name="connsiteX5" fmla="*/ 9280819 w 9430552"/>
              <a:gd name="connsiteY5" fmla="*/ 3302007 h 9955931"/>
              <a:gd name="connsiteX6" fmla="*/ 9167863 w 9430552"/>
              <a:gd name="connsiteY6" fmla="*/ 2944749 h 9955931"/>
              <a:gd name="connsiteX7" fmla="*/ 9162609 w 9430552"/>
              <a:gd name="connsiteY7" fmla="*/ 2928988 h 9955931"/>
              <a:gd name="connsiteX8" fmla="*/ 9018130 w 9430552"/>
              <a:gd name="connsiteY8" fmla="*/ 2584865 h 9955931"/>
              <a:gd name="connsiteX9" fmla="*/ 9010249 w 9430552"/>
              <a:gd name="connsiteY9" fmla="*/ 2569103 h 9955931"/>
              <a:gd name="connsiteX10" fmla="*/ 8836874 w 9430552"/>
              <a:gd name="connsiteY10" fmla="*/ 2240741 h 9955931"/>
              <a:gd name="connsiteX11" fmla="*/ 8828993 w 9430552"/>
              <a:gd name="connsiteY11" fmla="*/ 2224980 h 9955931"/>
              <a:gd name="connsiteX12" fmla="*/ 8631976 w 9430552"/>
              <a:gd name="connsiteY12" fmla="*/ 1917633 h 9955931"/>
              <a:gd name="connsiteX13" fmla="*/ 8621468 w 9430552"/>
              <a:gd name="connsiteY13" fmla="*/ 1904499 h 9955931"/>
              <a:gd name="connsiteX14" fmla="*/ 8395555 w 9430552"/>
              <a:gd name="connsiteY14" fmla="*/ 1615540 h 9955931"/>
              <a:gd name="connsiteX15" fmla="*/ 8385048 w 9430552"/>
              <a:gd name="connsiteY15" fmla="*/ 1602406 h 9955931"/>
              <a:gd name="connsiteX16" fmla="*/ 8135493 w 9430552"/>
              <a:gd name="connsiteY16" fmla="*/ 1334463 h 9955931"/>
              <a:gd name="connsiteX17" fmla="*/ 8122359 w 9430552"/>
              <a:gd name="connsiteY17" fmla="*/ 1321328 h 9955931"/>
              <a:gd name="connsiteX18" fmla="*/ 7851789 w 9430552"/>
              <a:gd name="connsiteY18" fmla="*/ 1077027 h 9955931"/>
              <a:gd name="connsiteX19" fmla="*/ 7838654 w 9430552"/>
              <a:gd name="connsiteY19" fmla="*/ 1066519 h 9955931"/>
              <a:gd name="connsiteX20" fmla="*/ 7547069 w 9430552"/>
              <a:gd name="connsiteY20" fmla="*/ 848487 h 9955931"/>
              <a:gd name="connsiteX21" fmla="*/ 7531307 w 9430552"/>
              <a:gd name="connsiteY21" fmla="*/ 837979 h 9955931"/>
              <a:gd name="connsiteX22" fmla="*/ 7221334 w 9430552"/>
              <a:gd name="connsiteY22" fmla="*/ 648843 h 9955931"/>
              <a:gd name="connsiteX23" fmla="*/ 7205573 w 9430552"/>
              <a:gd name="connsiteY23" fmla="*/ 640962 h 9955931"/>
              <a:gd name="connsiteX24" fmla="*/ 6879838 w 9430552"/>
              <a:gd name="connsiteY24" fmla="*/ 480722 h 9955931"/>
              <a:gd name="connsiteX25" fmla="*/ 6861449 w 9430552"/>
              <a:gd name="connsiteY25" fmla="*/ 472841 h 9955931"/>
              <a:gd name="connsiteX26" fmla="*/ 6522580 w 9430552"/>
              <a:gd name="connsiteY26" fmla="*/ 341496 h 9955931"/>
              <a:gd name="connsiteX27" fmla="*/ 6504192 w 9430552"/>
              <a:gd name="connsiteY27" fmla="*/ 336243 h 9955931"/>
              <a:gd name="connsiteX28" fmla="*/ 6152188 w 9430552"/>
              <a:gd name="connsiteY28" fmla="*/ 241674 h 9955931"/>
              <a:gd name="connsiteX29" fmla="*/ 6136426 w 9430552"/>
              <a:gd name="connsiteY29" fmla="*/ 239047 h 9955931"/>
              <a:gd name="connsiteX30" fmla="*/ 5894752 w 9430552"/>
              <a:gd name="connsiteY30" fmla="*/ 194390 h 9955931"/>
              <a:gd name="connsiteX31" fmla="*/ 5878991 w 9430552"/>
              <a:gd name="connsiteY31" fmla="*/ 191763 h 9955931"/>
              <a:gd name="connsiteX32" fmla="*/ 5511225 w 9430552"/>
              <a:gd name="connsiteY32" fmla="*/ 157614 h 9955931"/>
              <a:gd name="connsiteX33" fmla="*/ 5500718 w 9430552"/>
              <a:gd name="connsiteY33" fmla="*/ 157614 h 9955931"/>
              <a:gd name="connsiteX34" fmla="*/ 2056859 w 9430552"/>
              <a:gd name="connsiteY34" fmla="*/ 0 h 9955931"/>
              <a:gd name="connsiteX35" fmla="*/ 2054232 w 9430552"/>
              <a:gd name="connsiteY35" fmla="*/ 0 h 9955931"/>
              <a:gd name="connsiteX36" fmla="*/ 2041097 w 9430552"/>
              <a:gd name="connsiteY36" fmla="*/ 0 h 9955931"/>
              <a:gd name="connsiteX37" fmla="*/ 2035843 w 9430552"/>
              <a:gd name="connsiteY37" fmla="*/ 0 h 9955931"/>
              <a:gd name="connsiteX38" fmla="*/ 2020082 w 9430552"/>
              <a:gd name="connsiteY38" fmla="*/ 2627 h 9955931"/>
              <a:gd name="connsiteX39" fmla="*/ 2014828 w 9430552"/>
              <a:gd name="connsiteY39" fmla="*/ 2627 h 9955931"/>
              <a:gd name="connsiteX40" fmla="*/ 1999067 w 9430552"/>
              <a:gd name="connsiteY40" fmla="*/ 5254 h 9955931"/>
              <a:gd name="connsiteX41" fmla="*/ 1996440 w 9430552"/>
              <a:gd name="connsiteY41" fmla="*/ 5254 h 9955931"/>
              <a:gd name="connsiteX42" fmla="*/ 1980679 w 9430552"/>
              <a:gd name="connsiteY42" fmla="*/ 10508 h 9955931"/>
              <a:gd name="connsiteX43" fmla="*/ 1975425 w 9430552"/>
              <a:gd name="connsiteY43" fmla="*/ 13134 h 9955931"/>
              <a:gd name="connsiteX44" fmla="*/ 1962290 w 9430552"/>
              <a:gd name="connsiteY44" fmla="*/ 18388 h 9955931"/>
              <a:gd name="connsiteX45" fmla="*/ 1954410 w 9430552"/>
              <a:gd name="connsiteY45" fmla="*/ 21015 h 9955931"/>
              <a:gd name="connsiteX46" fmla="*/ 1951783 w 9430552"/>
              <a:gd name="connsiteY46" fmla="*/ 23642 h 9955931"/>
              <a:gd name="connsiteX47" fmla="*/ 99822 w 9430552"/>
              <a:gd name="connsiteY47" fmla="*/ 1019235 h 9955931"/>
              <a:gd name="connsiteX48" fmla="*/ 94568 w 9430552"/>
              <a:gd name="connsiteY48" fmla="*/ 1021862 h 9955931"/>
              <a:gd name="connsiteX49" fmla="*/ 86688 w 9430552"/>
              <a:gd name="connsiteY49" fmla="*/ 1027116 h 9955931"/>
              <a:gd name="connsiteX50" fmla="*/ 76180 w 9430552"/>
              <a:gd name="connsiteY50" fmla="*/ 1034997 h 9955931"/>
              <a:gd name="connsiteX51" fmla="*/ 70926 w 9430552"/>
              <a:gd name="connsiteY51" fmla="*/ 1040250 h 9955931"/>
              <a:gd name="connsiteX52" fmla="*/ 60419 w 9430552"/>
              <a:gd name="connsiteY52" fmla="*/ 1048131 h 9955931"/>
              <a:gd name="connsiteX53" fmla="*/ 57792 w 9430552"/>
              <a:gd name="connsiteY53" fmla="*/ 1050758 h 9955931"/>
              <a:gd name="connsiteX54" fmla="*/ 57792 w 9430552"/>
              <a:gd name="connsiteY54" fmla="*/ 1050758 h 9955931"/>
              <a:gd name="connsiteX55" fmla="*/ 47284 w 9430552"/>
              <a:gd name="connsiteY55" fmla="*/ 1061266 h 9955931"/>
              <a:gd name="connsiteX56" fmla="*/ 44657 w 9430552"/>
              <a:gd name="connsiteY56" fmla="*/ 1066519 h 9955931"/>
              <a:gd name="connsiteX57" fmla="*/ 34150 w 9430552"/>
              <a:gd name="connsiteY57" fmla="*/ 1079654 h 9955931"/>
              <a:gd name="connsiteX58" fmla="*/ 31523 w 9430552"/>
              <a:gd name="connsiteY58" fmla="*/ 1082281 h 9955931"/>
              <a:gd name="connsiteX59" fmla="*/ 23642 w 9430552"/>
              <a:gd name="connsiteY59" fmla="*/ 1095415 h 9955931"/>
              <a:gd name="connsiteX60" fmla="*/ 21015 w 9430552"/>
              <a:gd name="connsiteY60" fmla="*/ 1098042 h 9955931"/>
              <a:gd name="connsiteX61" fmla="*/ 5254 w 9430552"/>
              <a:gd name="connsiteY61" fmla="*/ 1134819 h 9955931"/>
              <a:gd name="connsiteX62" fmla="*/ 5254 w 9430552"/>
              <a:gd name="connsiteY62" fmla="*/ 1140072 h 9955931"/>
              <a:gd name="connsiteX63" fmla="*/ 2627 w 9430552"/>
              <a:gd name="connsiteY63" fmla="*/ 1155834 h 9955931"/>
              <a:gd name="connsiteX64" fmla="*/ 2627 w 9430552"/>
              <a:gd name="connsiteY64" fmla="*/ 1161088 h 9955931"/>
              <a:gd name="connsiteX65" fmla="*/ 0 w 9430552"/>
              <a:gd name="connsiteY65" fmla="*/ 1174222 h 9955931"/>
              <a:gd name="connsiteX66" fmla="*/ 0 w 9430552"/>
              <a:gd name="connsiteY66" fmla="*/ 1179476 h 9955931"/>
              <a:gd name="connsiteX67" fmla="*/ 0 w 9430552"/>
              <a:gd name="connsiteY67" fmla="*/ 1192610 h 9955931"/>
              <a:gd name="connsiteX68" fmla="*/ 0 w 9430552"/>
              <a:gd name="connsiteY68" fmla="*/ 1195237 h 9955931"/>
              <a:gd name="connsiteX69" fmla="*/ 173375 w 9430552"/>
              <a:gd name="connsiteY69" fmla="*/ 9456821 h 9955931"/>
              <a:gd name="connsiteX70" fmla="*/ 215405 w 9430552"/>
              <a:gd name="connsiteY70" fmla="*/ 9577658 h 9955931"/>
              <a:gd name="connsiteX71" fmla="*/ 215405 w 9430552"/>
              <a:gd name="connsiteY71" fmla="*/ 9577658 h 9955931"/>
              <a:gd name="connsiteX72" fmla="*/ 215405 w 9430552"/>
              <a:gd name="connsiteY72" fmla="*/ 9577658 h 9955931"/>
              <a:gd name="connsiteX73" fmla="*/ 233794 w 9430552"/>
              <a:gd name="connsiteY73" fmla="*/ 9596046 h 9955931"/>
              <a:gd name="connsiteX74" fmla="*/ 344123 w 9430552"/>
              <a:gd name="connsiteY74" fmla="*/ 9651211 h 9955931"/>
              <a:gd name="connsiteX75" fmla="*/ 359885 w 9430552"/>
              <a:gd name="connsiteY75" fmla="*/ 9653838 h 9955931"/>
              <a:gd name="connsiteX76" fmla="*/ 3977119 w 9430552"/>
              <a:gd name="connsiteY76" fmla="*/ 9961185 h 9955931"/>
              <a:gd name="connsiteX77" fmla="*/ 3987626 w 9430552"/>
              <a:gd name="connsiteY77" fmla="*/ 9961185 h 9955931"/>
              <a:gd name="connsiteX78" fmla="*/ 4376407 w 9430552"/>
              <a:gd name="connsiteY78" fmla="*/ 9974320 h 9955931"/>
              <a:gd name="connsiteX79" fmla="*/ 4384288 w 9430552"/>
              <a:gd name="connsiteY79" fmla="*/ 9974320 h 9955931"/>
              <a:gd name="connsiteX80" fmla="*/ 4397422 w 9430552"/>
              <a:gd name="connsiteY80" fmla="*/ 9974320 h 9955931"/>
              <a:gd name="connsiteX81" fmla="*/ 4775695 w 9430552"/>
              <a:gd name="connsiteY81" fmla="*/ 9950677 h 9955931"/>
              <a:gd name="connsiteX82" fmla="*/ 4796710 w 9430552"/>
              <a:gd name="connsiteY82" fmla="*/ 9948051 h 9955931"/>
              <a:gd name="connsiteX83" fmla="*/ 5164475 w 9430552"/>
              <a:gd name="connsiteY83" fmla="*/ 9887632 h 9955931"/>
              <a:gd name="connsiteX84" fmla="*/ 5185491 w 9430552"/>
              <a:gd name="connsiteY84" fmla="*/ 9882378 h 9955931"/>
              <a:gd name="connsiteX85" fmla="*/ 5540121 w 9430552"/>
              <a:gd name="connsiteY85" fmla="*/ 9785183 h 9955931"/>
              <a:gd name="connsiteX86" fmla="*/ 5558510 w 9430552"/>
              <a:gd name="connsiteY86" fmla="*/ 9779929 h 9955931"/>
              <a:gd name="connsiteX87" fmla="*/ 5900006 w 9430552"/>
              <a:gd name="connsiteY87" fmla="*/ 9648584 h 9955931"/>
              <a:gd name="connsiteX88" fmla="*/ 5918394 w 9430552"/>
              <a:gd name="connsiteY88" fmla="*/ 9640704 h 9955931"/>
              <a:gd name="connsiteX89" fmla="*/ 6241502 w 9430552"/>
              <a:gd name="connsiteY89" fmla="*/ 9477836 h 9955931"/>
              <a:gd name="connsiteX90" fmla="*/ 6259890 w 9430552"/>
              <a:gd name="connsiteY90" fmla="*/ 9467328 h 9955931"/>
              <a:gd name="connsiteX91" fmla="*/ 6564610 w 9430552"/>
              <a:gd name="connsiteY91" fmla="*/ 9272938 h 9955931"/>
              <a:gd name="connsiteX92" fmla="*/ 6580372 w 9430552"/>
              <a:gd name="connsiteY92" fmla="*/ 9262431 h 9955931"/>
              <a:gd name="connsiteX93" fmla="*/ 6866703 w 9430552"/>
              <a:gd name="connsiteY93" fmla="*/ 9039145 h 9955931"/>
              <a:gd name="connsiteX94" fmla="*/ 6882465 w 9430552"/>
              <a:gd name="connsiteY94" fmla="*/ 9026010 h 9955931"/>
              <a:gd name="connsiteX95" fmla="*/ 7145154 w 9430552"/>
              <a:gd name="connsiteY95" fmla="*/ 8773828 h 9955931"/>
              <a:gd name="connsiteX96" fmla="*/ 7158289 w 9430552"/>
              <a:gd name="connsiteY96" fmla="*/ 8760694 h 9955931"/>
              <a:gd name="connsiteX97" fmla="*/ 7397336 w 9430552"/>
              <a:gd name="connsiteY97" fmla="*/ 8482243 h 9955931"/>
              <a:gd name="connsiteX98" fmla="*/ 7410470 w 9430552"/>
              <a:gd name="connsiteY98" fmla="*/ 8466481 h 9955931"/>
              <a:gd name="connsiteX99" fmla="*/ 7623249 w 9430552"/>
              <a:gd name="connsiteY99" fmla="*/ 8161763 h 9955931"/>
              <a:gd name="connsiteX100" fmla="*/ 7633756 w 9430552"/>
              <a:gd name="connsiteY100" fmla="*/ 8146001 h 9955931"/>
              <a:gd name="connsiteX101" fmla="*/ 7817639 w 9430552"/>
              <a:gd name="connsiteY101" fmla="*/ 7817639 h 9955931"/>
              <a:gd name="connsiteX102" fmla="*/ 7825520 w 9430552"/>
              <a:gd name="connsiteY102" fmla="*/ 7799251 h 9955931"/>
              <a:gd name="connsiteX103" fmla="*/ 7943730 w 9430552"/>
              <a:gd name="connsiteY103" fmla="*/ 7528681 h 9955931"/>
              <a:gd name="connsiteX104" fmla="*/ 8140747 w 9430552"/>
              <a:gd name="connsiteY104" fmla="*/ 7373694 h 9955931"/>
              <a:gd name="connsiteX105" fmla="*/ 8156509 w 9430552"/>
              <a:gd name="connsiteY105" fmla="*/ 7360560 h 9955931"/>
              <a:gd name="connsiteX106" fmla="*/ 8398182 w 9430552"/>
              <a:gd name="connsiteY106" fmla="*/ 7126765 h 9955931"/>
              <a:gd name="connsiteX107" fmla="*/ 8411317 w 9430552"/>
              <a:gd name="connsiteY107" fmla="*/ 7113631 h 9955931"/>
              <a:gd name="connsiteX108" fmla="*/ 8631976 w 9430552"/>
              <a:gd name="connsiteY108" fmla="*/ 6856196 h 9955931"/>
              <a:gd name="connsiteX109" fmla="*/ 8645110 w 9430552"/>
              <a:gd name="connsiteY109" fmla="*/ 6840434 h 9955931"/>
              <a:gd name="connsiteX110" fmla="*/ 8842127 w 9430552"/>
              <a:gd name="connsiteY110" fmla="*/ 6559356 h 9955931"/>
              <a:gd name="connsiteX111" fmla="*/ 8852636 w 9430552"/>
              <a:gd name="connsiteY111" fmla="*/ 6543595 h 9955931"/>
              <a:gd name="connsiteX112" fmla="*/ 9023384 w 9430552"/>
              <a:gd name="connsiteY112" fmla="*/ 6241502 h 9955931"/>
              <a:gd name="connsiteX113" fmla="*/ 9031264 w 9430552"/>
              <a:gd name="connsiteY113" fmla="*/ 6223114 h 9955931"/>
              <a:gd name="connsiteX114" fmla="*/ 9173116 w 9430552"/>
              <a:gd name="connsiteY114" fmla="*/ 5900006 h 9955931"/>
              <a:gd name="connsiteX115" fmla="*/ 9180997 w 9430552"/>
              <a:gd name="connsiteY115" fmla="*/ 5881617 h 9955931"/>
              <a:gd name="connsiteX116" fmla="*/ 9293954 w 9430552"/>
              <a:gd name="connsiteY116" fmla="*/ 5540121 h 9955931"/>
              <a:gd name="connsiteX117" fmla="*/ 9299208 w 9430552"/>
              <a:gd name="connsiteY117" fmla="*/ 5521733 h 9955931"/>
              <a:gd name="connsiteX118" fmla="*/ 9380641 w 9430552"/>
              <a:gd name="connsiteY118" fmla="*/ 5164475 h 9955931"/>
              <a:gd name="connsiteX119" fmla="*/ 9383268 w 9430552"/>
              <a:gd name="connsiteY119" fmla="*/ 5148714 h 9955931"/>
              <a:gd name="connsiteX120" fmla="*/ 9420044 w 9430552"/>
              <a:gd name="connsiteY120" fmla="*/ 4901786 h 9955931"/>
              <a:gd name="connsiteX121" fmla="*/ 9422671 w 9430552"/>
              <a:gd name="connsiteY121" fmla="*/ 4886024 h 9955931"/>
              <a:gd name="connsiteX122" fmla="*/ 9446313 w 9430552"/>
              <a:gd name="connsiteY122" fmla="*/ 4505125 h 9955931"/>
              <a:gd name="connsiteX123" fmla="*/ 9446313 w 9430552"/>
              <a:gd name="connsiteY123" fmla="*/ 4486737 h 9955931"/>
              <a:gd name="connsiteX124" fmla="*/ 9420044 w 9430552"/>
              <a:gd name="connsiteY124" fmla="*/ 4103210 h 9955931"/>
              <a:gd name="connsiteX125" fmla="*/ 1857215 w 9430552"/>
              <a:gd name="connsiteY125" fmla="*/ 1077027 h 9955931"/>
              <a:gd name="connsiteX126" fmla="*/ 924667 w 9430552"/>
              <a:gd name="connsiteY126" fmla="*/ 1032370 h 9955931"/>
              <a:gd name="connsiteX127" fmla="*/ 1849334 w 9430552"/>
              <a:gd name="connsiteY127" fmla="*/ 535887 h 9955931"/>
              <a:gd name="connsiteX128" fmla="*/ 1857215 w 9430552"/>
              <a:gd name="connsiteY128" fmla="*/ 1077027 h 9955931"/>
              <a:gd name="connsiteX129" fmla="*/ 399288 w 9430552"/>
              <a:gd name="connsiteY129" fmla="*/ 1405389 h 9955931"/>
              <a:gd name="connsiteX130" fmla="*/ 1862468 w 9430552"/>
              <a:gd name="connsiteY130" fmla="*/ 1476315 h 9955931"/>
              <a:gd name="connsiteX131" fmla="*/ 1943902 w 9430552"/>
              <a:gd name="connsiteY131" fmla="*/ 7702056 h 9955931"/>
              <a:gd name="connsiteX132" fmla="*/ 559529 w 9430552"/>
              <a:gd name="connsiteY132" fmla="*/ 9002369 h 9955931"/>
              <a:gd name="connsiteX133" fmla="*/ 399288 w 9430552"/>
              <a:gd name="connsiteY133" fmla="*/ 1405389 h 9955931"/>
              <a:gd name="connsiteX134" fmla="*/ 7276499 w 9430552"/>
              <a:gd name="connsiteY134" fmla="*/ 7941103 h 9955931"/>
              <a:gd name="connsiteX135" fmla="*/ 7074228 w 9430552"/>
              <a:gd name="connsiteY135" fmla="*/ 8230061 h 9955931"/>
              <a:gd name="connsiteX136" fmla="*/ 6848315 w 9430552"/>
              <a:gd name="connsiteY136" fmla="*/ 8495377 h 9955931"/>
              <a:gd name="connsiteX137" fmla="*/ 6598760 w 9430552"/>
              <a:gd name="connsiteY137" fmla="*/ 8734425 h 9955931"/>
              <a:gd name="connsiteX138" fmla="*/ 6328190 w 9430552"/>
              <a:gd name="connsiteY138" fmla="*/ 8947204 h 9955931"/>
              <a:gd name="connsiteX139" fmla="*/ 6039231 w 9430552"/>
              <a:gd name="connsiteY139" fmla="*/ 9131086 h 9955931"/>
              <a:gd name="connsiteX140" fmla="*/ 5734511 w 9430552"/>
              <a:gd name="connsiteY140" fmla="*/ 9286073 h 9955931"/>
              <a:gd name="connsiteX141" fmla="*/ 5414030 w 9430552"/>
              <a:gd name="connsiteY141" fmla="*/ 9409537 h 9955931"/>
              <a:gd name="connsiteX142" fmla="*/ 5077788 w 9430552"/>
              <a:gd name="connsiteY142" fmla="*/ 9501479 h 9955931"/>
              <a:gd name="connsiteX143" fmla="*/ 4731038 w 9430552"/>
              <a:gd name="connsiteY143" fmla="*/ 9559270 h 9955931"/>
              <a:gd name="connsiteX144" fmla="*/ 4371153 w 9430552"/>
              <a:gd name="connsiteY144" fmla="*/ 9582912 h 9955931"/>
              <a:gd name="connsiteX145" fmla="*/ 3998134 w 9430552"/>
              <a:gd name="connsiteY145" fmla="*/ 9569777 h 9955931"/>
              <a:gd name="connsiteX146" fmla="*/ 832726 w 9430552"/>
              <a:gd name="connsiteY146" fmla="*/ 9296580 h 9955931"/>
              <a:gd name="connsiteX147" fmla="*/ 2217099 w 9430552"/>
              <a:gd name="connsiteY147" fmla="*/ 7996268 h 9955931"/>
              <a:gd name="connsiteX148" fmla="*/ 5461315 w 9430552"/>
              <a:gd name="connsiteY148" fmla="*/ 8248450 h 9955931"/>
              <a:gd name="connsiteX149" fmla="*/ 5471822 w 9430552"/>
              <a:gd name="connsiteY149" fmla="*/ 8248450 h 9955931"/>
              <a:gd name="connsiteX150" fmla="*/ 5829080 w 9430552"/>
              <a:gd name="connsiteY150" fmla="*/ 8258957 h 9955931"/>
              <a:gd name="connsiteX151" fmla="*/ 5850095 w 9430552"/>
              <a:gd name="connsiteY151" fmla="*/ 8258957 h 9955931"/>
              <a:gd name="connsiteX152" fmla="*/ 6199472 w 9430552"/>
              <a:gd name="connsiteY152" fmla="*/ 8232688 h 9955931"/>
              <a:gd name="connsiteX153" fmla="*/ 6220487 w 9430552"/>
              <a:gd name="connsiteY153" fmla="*/ 8230061 h 9955931"/>
              <a:gd name="connsiteX154" fmla="*/ 6559356 w 9430552"/>
              <a:gd name="connsiteY154" fmla="*/ 8169643 h 9955931"/>
              <a:gd name="connsiteX155" fmla="*/ 6577745 w 9430552"/>
              <a:gd name="connsiteY155" fmla="*/ 8164389 h 9955931"/>
              <a:gd name="connsiteX156" fmla="*/ 6903480 w 9430552"/>
              <a:gd name="connsiteY156" fmla="*/ 8072447 h 9955931"/>
              <a:gd name="connsiteX157" fmla="*/ 6921868 w 9430552"/>
              <a:gd name="connsiteY157" fmla="*/ 8067194 h 9955931"/>
              <a:gd name="connsiteX158" fmla="*/ 7234469 w 9430552"/>
              <a:gd name="connsiteY158" fmla="*/ 7943730 h 9955931"/>
              <a:gd name="connsiteX159" fmla="*/ 7252856 w 9430552"/>
              <a:gd name="connsiteY159" fmla="*/ 7935849 h 9955931"/>
              <a:gd name="connsiteX160" fmla="*/ 7287006 w 9430552"/>
              <a:gd name="connsiteY160" fmla="*/ 7917461 h 9955931"/>
              <a:gd name="connsiteX161" fmla="*/ 7276499 w 9430552"/>
              <a:gd name="connsiteY161" fmla="*/ 7941103 h 9955931"/>
              <a:gd name="connsiteX162" fmla="*/ 7830773 w 9430552"/>
              <a:gd name="connsiteY162" fmla="*/ 6322936 h 9955931"/>
              <a:gd name="connsiteX163" fmla="*/ 7793997 w 9430552"/>
              <a:gd name="connsiteY163" fmla="*/ 6575118 h 9955931"/>
              <a:gd name="connsiteX164" fmla="*/ 7709937 w 9430552"/>
              <a:gd name="connsiteY164" fmla="*/ 6948137 h 9955931"/>
              <a:gd name="connsiteX165" fmla="*/ 7602234 w 9430552"/>
              <a:gd name="connsiteY165" fmla="*/ 7276499 h 9955931"/>
              <a:gd name="connsiteX166" fmla="*/ 7357932 w 9430552"/>
              <a:gd name="connsiteY166" fmla="*/ 7434112 h 9955931"/>
              <a:gd name="connsiteX167" fmla="*/ 7076855 w 9430552"/>
              <a:gd name="connsiteY167" fmla="*/ 7578592 h 9955931"/>
              <a:gd name="connsiteX168" fmla="*/ 6782642 w 9430552"/>
              <a:gd name="connsiteY168" fmla="*/ 7694175 h 9955931"/>
              <a:gd name="connsiteX169" fmla="*/ 6475296 w 9430552"/>
              <a:gd name="connsiteY169" fmla="*/ 7780863 h 9955931"/>
              <a:gd name="connsiteX170" fmla="*/ 6157442 w 9430552"/>
              <a:gd name="connsiteY170" fmla="*/ 7836027 h 9955931"/>
              <a:gd name="connsiteX171" fmla="*/ 5829080 w 9430552"/>
              <a:gd name="connsiteY171" fmla="*/ 7859670 h 9955931"/>
              <a:gd name="connsiteX172" fmla="*/ 5487584 w 9430552"/>
              <a:gd name="connsiteY172" fmla="*/ 7849161 h 9955931"/>
              <a:gd name="connsiteX173" fmla="*/ 2343190 w 9430552"/>
              <a:gd name="connsiteY173" fmla="*/ 7604861 h 9955931"/>
              <a:gd name="connsiteX174" fmla="*/ 2264383 w 9430552"/>
              <a:gd name="connsiteY174" fmla="*/ 1497330 h 9955931"/>
              <a:gd name="connsiteX175" fmla="*/ 3927208 w 9430552"/>
              <a:gd name="connsiteY175" fmla="*/ 1578764 h 9955931"/>
              <a:gd name="connsiteX176" fmla="*/ 4315988 w 9430552"/>
              <a:gd name="connsiteY176" fmla="*/ 1618167 h 9955931"/>
              <a:gd name="connsiteX177" fmla="*/ 4562916 w 9430552"/>
              <a:gd name="connsiteY177" fmla="*/ 1665451 h 9955931"/>
              <a:gd name="connsiteX178" fmla="*/ 4930682 w 9430552"/>
              <a:gd name="connsiteY178" fmla="*/ 1765273 h 9955931"/>
              <a:gd name="connsiteX179" fmla="*/ 5285312 w 9430552"/>
              <a:gd name="connsiteY179" fmla="*/ 1901872 h 9955931"/>
              <a:gd name="connsiteX180" fmla="*/ 5624182 w 9430552"/>
              <a:gd name="connsiteY180" fmla="*/ 2069993 h 9955931"/>
              <a:gd name="connsiteX181" fmla="*/ 5947290 w 9430552"/>
              <a:gd name="connsiteY181" fmla="*/ 2269637 h 9955931"/>
              <a:gd name="connsiteX182" fmla="*/ 6252010 w 9430552"/>
              <a:gd name="connsiteY182" fmla="*/ 2498177 h 9955931"/>
              <a:gd name="connsiteX183" fmla="*/ 6535714 w 9430552"/>
              <a:gd name="connsiteY183" fmla="*/ 2755613 h 9955931"/>
              <a:gd name="connsiteX184" fmla="*/ 6798404 w 9430552"/>
              <a:gd name="connsiteY184" fmla="*/ 3036690 h 9955931"/>
              <a:gd name="connsiteX185" fmla="*/ 7034824 w 9430552"/>
              <a:gd name="connsiteY185" fmla="*/ 3341410 h 9955931"/>
              <a:gd name="connsiteX186" fmla="*/ 7244976 w 9430552"/>
              <a:gd name="connsiteY186" fmla="*/ 3667145 h 9955931"/>
              <a:gd name="connsiteX187" fmla="*/ 7426232 w 9430552"/>
              <a:gd name="connsiteY187" fmla="*/ 4011268 h 9955931"/>
              <a:gd name="connsiteX188" fmla="*/ 7578592 w 9430552"/>
              <a:gd name="connsiteY188" fmla="*/ 4371153 h 9955931"/>
              <a:gd name="connsiteX189" fmla="*/ 7699428 w 9430552"/>
              <a:gd name="connsiteY189" fmla="*/ 4744172 h 9955931"/>
              <a:gd name="connsiteX190" fmla="*/ 7786116 w 9430552"/>
              <a:gd name="connsiteY190" fmla="*/ 5130326 h 9955931"/>
              <a:gd name="connsiteX191" fmla="*/ 7836027 w 9430552"/>
              <a:gd name="connsiteY191" fmla="*/ 5524360 h 9955931"/>
              <a:gd name="connsiteX192" fmla="*/ 7849162 w 9430552"/>
              <a:gd name="connsiteY192" fmla="*/ 5926275 h 9955931"/>
              <a:gd name="connsiteX193" fmla="*/ 7830773 w 9430552"/>
              <a:gd name="connsiteY193" fmla="*/ 6322936 h 9955931"/>
              <a:gd name="connsiteX194" fmla="*/ 9007622 w 9430552"/>
              <a:gd name="connsiteY194" fmla="*/ 4854502 h 9955931"/>
              <a:gd name="connsiteX195" fmla="*/ 8973472 w 9430552"/>
              <a:gd name="connsiteY195" fmla="*/ 5085669 h 9955931"/>
              <a:gd name="connsiteX196" fmla="*/ 8894665 w 9430552"/>
              <a:gd name="connsiteY196" fmla="*/ 5424538 h 9955931"/>
              <a:gd name="connsiteX197" fmla="*/ 8786963 w 9430552"/>
              <a:gd name="connsiteY197" fmla="*/ 5747646 h 9955931"/>
              <a:gd name="connsiteX198" fmla="*/ 8652991 w 9430552"/>
              <a:gd name="connsiteY198" fmla="*/ 6052366 h 9955931"/>
              <a:gd name="connsiteX199" fmla="*/ 8492751 w 9430552"/>
              <a:gd name="connsiteY199" fmla="*/ 6338697 h 9955931"/>
              <a:gd name="connsiteX200" fmla="*/ 8306241 w 9430552"/>
              <a:gd name="connsiteY200" fmla="*/ 6604013 h 9955931"/>
              <a:gd name="connsiteX201" fmla="*/ 8159135 w 9430552"/>
              <a:gd name="connsiteY201" fmla="*/ 6774762 h 9955931"/>
              <a:gd name="connsiteX202" fmla="*/ 8185404 w 9430552"/>
              <a:gd name="connsiteY202" fmla="*/ 6653925 h 9955931"/>
              <a:gd name="connsiteX203" fmla="*/ 8188031 w 9430552"/>
              <a:gd name="connsiteY203" fmla="*/ 6638163 h 9955931"/>
              <a:gd name="connsiteX204" fmla="*/ 8224807 w 9430552"/>
              <a:gd name="connsiteY204" fmla="*/ 6370220 h 9955931"/>
              <a:gd name="connsiteX205" fmla="*/ 8227434 w 9430552"/>
              <a:gd name="connsiteY205" fmla="*/ 6354458 h 9955931"/>
              <a:gd name="connsiteX206" fmla="*/ 8251076 w 9430552"/>
              <a:gd name="connsiteY206" fmla="*/ 5939409 h 9955931"/>
              <a:gd name="connsiteX207" fmla="*/ 8251076 w 9430552"/>
              <a:gd name="connsiteY207" fmla="*/ 5921021 h 9955931"/>
              <a:gd name="connsiteX208" fmla="*/ 8235316 w 9430552"/>
              <a:gd name="connsiteY208" fmla="*/ 5500718 h 9955931"/>
              <a:gd name="connsiteX209" fmla="*/ 8232689 w 9430552"/>
              <a:gd name="connsiteY209" fmla="*/ 5482329 h 9955931"/>
              <a:gd name="connsiteX210" fmla="*/ 8180151 w 9430552"/>
              <a:gd name="connsiteY210" fmla="*/ 5069907 h 9955931"/>
              <a:gd name="connsiteX211" fmla="*/ 8177524 w 9430552"/>
              <a:gd name="connsiteY211" fmla="*/ 5051519 h 9955931"/>
              <a:gd name="connsiteX212" fmla="*/ 8088209 w 9430552"/>
              <a:gd name="connsiteY212" fmla="*/ 4649604 h 9955931"/>
              <a:gd name="connsiteX213" fmla="*/ 8082955 w 9430552"/>
              <a:gd name="connsiteY213" fmla="*/ 4631216 h 9955931"/>
              <a:gd name="connsiteX214" fmla="*/ 7956865 w 9430552"/>
              <a:gd name="connsiteY214" fmla="*/ 4239808 h 9955931"/>
              <a:gd name="connsiteX215" fmla="*/ 7951610 w 9430552"/>
              <a:gd name="connsiteY215" fmla="*/ 4224047 h 9955931"/>
              <a:gd name="connsiteX216" fmla="*/ 7791370 w 9430552"/>
              <a:gd name="connsiteY216" fmla="*/ 3848401 h 9955931"/>
              <a:gd name="connsiteX217" fmla="*/ 7783489 w 9430552"/>
              <a:gd name="connsiteY217" fmla="*/ 3832639 h 9955931"/>
              <a:gd name="connsiteX218" fmla="*/ 7591726 w 9430552"/>
              <a:gd name="connsiteY218" fmla="*/ 3472755 h 9955931"/>
              <a:gd name="connsiteX219" fmla="*/ 7583845 w 9430552"/>
              <a:gd name="connsiteY219" fmla="*/ 3456994 h 9955931"/>
              <a:gd name="connsiteX220" fmla="*/ 7363186 w 9430552"/>
              <a:gd name="connsiteY220" fmla="*/ 3118124 h 9955931"/>
              <a:gd name="connsiteX221" fmla="*/ 7352679 w 9430552"/>
              <a:gd name="connsiteY221" fmla="*/ 3104990 h 9955931"/>
              <a:gd name="connsiteX222" fmla="*/ 7105751 w 9430552"/>
              <a:gd name="connsiteY222" fmla="*/ 2787135 h 9955931"/>
              <a:gd name="connsiteX223" fmla="*/ 7095243 w 9430552"/>
              <a:gd name="connsiteY223" fmla="*/ 2774001 h 9955931"/>
              <a:gd name="connsiteX224" fmla="*/ 6822046 w 9430552"/>
              <a:gd name="connsiteY224" fmla="*/ 2479789 h 9955931"/>
              <a:gd name="connsiteX225" fmla="*/ 6808911 w 9430552"/>
              <a:gd name="connsiteY225" fmla="*/ 2466654 h 9955931"/>
              <a:gd name="connsiteX226" fmla="*/ 6512072 w 9430552"/>
              <a:gd name="connsiteY226" fmla="*/ 2198711 h 9955931"/>
              <a:gd name="connsiteX227" fmla="*/ 6498938 w 9430552"/>
              <a:gd name="connsiteY227" fmla="*/ 2188204 h 9955931"/>
              <a:gd name="connsiteX228" fmla="*/ 6183711 w 9430552"/>
              <a:gd name="connsiteY228" fmla="*/ 1943902 h 9955931"/>
              <a:gd name="connsiteX229" fmla="*/ 6167949 w 9430552"/>
              <a:gd name="connsiteY229" fmla="*/ 1933395 h 9955931"/>
              <a:gd name="connsiteX230" fmla="*/ 5829080 w 9430552"/>
              <a:gd name="connsiteY230" fmla="*/ 1723243 h 9955931"/>
              <a:gd name="connsiteX231" fmla="*/ 5813318 w 9430552"/>
              <a:gd name="connsiteY231" fmla="*/ 1715362 h 9955931"/>
              <a:gd name="connsiteX232" fmla="*/ 5456060 w 9430552"/>
              <a:gd name="connsiteY232" fmla="*/ 1539360 h 9955931"/>
              <a:gd name="connsiteX233" fmla="*/ 5437672 w 9430552"/>
              <a:gd name="connsiteY233" fmla="*/ 1531480 h 9955931"/>
              <a:gd name="connsiteX234" fmla="*/ 5064653 w 9430552"/>
              <a:gd name="connsiteY234" fmla="*/ 1389627 h 9955931"/>
              <a:gd name="connsiteX235" fmla="*/ 5046265 w 9430552"/>
              <a:gd name="connsiteY235" fmla="*/ 1384374 h 9955931"/>
              <a:gd name="connsiteX236" fmla="*/ 4660112 w 9430552"/>
              <a:gd name="connsiteY236" fmla="*/ 1279298 h 9955931"/>
              <a:gd name="connsiteX237" fmla="*/ 4644350 w 9430552"/>
              <a:gd name="connsiteY237" fmla="*/ 1276671 h 9955931"/>
              <a:gd name="connsiteX238" fmla="*/ 4381661 w 9430552"/>
              <a:gd name="connsiteY238" fmla="*/ 1226760 h 9955931"/>
              <a:gd name="connsiteX239" fmla="*/ 4365899 w 9430552"/>
              <a:gd name="connsiteY239" fmla="*/ 1224133 h 9955931"/>
              <a:gd name="connsiteX240" fmla="*/ 3963984 w 9430552"/>
              <a:gd name="connsiteY240" fmla="*/ 1184730 h 9955931"/>
              <a:gd name="connsiteX241" fmla="*/ 3953477 w 9430552"/>
              <a:gd name="connsiteY241" fmla="*/ 1184730 h 9955931"/>
              <a:gd name="connsiteX242" fmla="*/ 2259130 w 9430552"/>
              <a:gd name="connsiteY242" fmla="*/ 1100669 h 9955931"/>
              <a:gd name="connsiteX243" fmla="*/ 2251249 w 9430552"/>
              <a:gd name="connsiteY243" fmla="*/ 415049 h 9955931"/>
              <a:gd name="connsiteX244" fmla="*/ 5474449 w 9430552"/>
              <a:gd name="connsiteY244" fmla="*/ 559529 h 9955931"/>
              <a:gd name="connsiteX245" fmla="*/ 5829080 w 9430552"/>
              <a:gd name="connsiteY245" fmla="*/ 593678 h 9955931"/>
              <a:gd name="connsiteX246" fmla="*/ 6052366 w 9430552"/>
              <a:gd name="connsiteY246" fmla="*/ 635709 h 9955931"/>
              <a:gd name="connsiteX247" fmla="*/ 6385981 w 9430552"/>
              <a:gd name="connsiteY247" fmla="*/ 725023 h 9955931"/>
              <a:gd name="connsiteX248" fmla="*/ 6709090 w 9430552"/>
              <a:gd name="connsiteY248" fmla="*/ 845860 h 9955931"/>
              <a:gd name="connsiteX249" fmla="*/ 7016436 w 9430552"/>
              <a:gd name="connsiteY249" fmla="*/ 998220 h 9955931"/>
              <a:gd name="connsiteX250" fmla="*/ 7310648 w 9430552"/>
              <a:gd name="connsiteY250" fmla="*/ 1179476 h 9955931"/>
              <a:gd name="connsiteX251" fmla="*/ 7586472 w 9430552"/>
              <a:gd name="connsiteY251" fmla="*/ 1387000 h 9955931"/>
              <a:gd name="connsiteX252" fmla="*/ 7843908 w 9430552"/>
              <a:gd name="connsiteY252" fmla="*/ 1618167 h 9955931"/>
              <a:gd name="connsiteX253" fmla="*/ 8080328 w 9430552"/>
              <a:gd name="connsiteY253" fmla="*/ 1872976 h 9955931"/>
              <a:gd name="connsiteX254" fmla="*/ 8295734 w 9430552"/>
              <a:gd name="connsiteY254" fmla="*/ 2148800 h 9955931"/>
              <a:gd name="connsiteX255" fmla="*/ 8487497 w 9430552"/>
              <a:gd name="connsiteY255" fmla="*/ 2443012 h 9955931"/>
              <a:gd name="connsiteX256" fmla="*/ 8652991 w 9430552"/>
              <a:gd name="connsiteY256" fmla="*/ 2755613 h 9955931"/>
              <a:gd name="connsiteX257" fmla="*/ 8789590 w 9430552"/>
              <a:gd name="connsiteY257" fmla="*/ 3081348 h 9955931"/>
              <a:gd name="connsiteX258" fmla="*/ 8899919 w 9430552"/>
              <a:gd name="connsiteY258" fmla="*/ 3414963 h 9955931"/>
              <a:gd name="connsiteX259" fmla="*/ 8976099 w 9430552"/>
              <a:gd name="connsiteY259" fmla="*/ 3764340 h 9955931"/>
              <a:gd name="connsiteX260" fmla="*/ 9020757 w 9430552"/>
              <a:gd name="connsiteY260" fmla="*/ 4124225 h 9955931"/>
              <a:gd name="connsiteX261" fmla="*/ 9031264 w 9430552"/>
              <a:gd name="connsiteY261" fmla="*/ 4489363 h 9955931"/>
              <a:gd name="connsiteX262" fmla="*/ 9007622 w 9430552"/>
              <a:gd name="connsiteY262" fmla="*/ 4854502 h 995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9430552" h="9955931">
                <a:moveTo>
                  <a:pt x="9420044" y="4103210"/>
                </a:moveTo>
                <a:cubicBezTo>
                  <a:pt x="9420044" y="4097956"/>
                  <a:pt x="9420044" y="4090075"/>
                  <a:pt x="9417418" y="4084821"/>
                </a:cubicBezTo>
                <a:lnTo>
                  <a:pt x="9370133" y="3706549"/>
                </a:lnTo>
                <a:cubicBezTo>
                  <a:pt x="9370133" y="3701295"/>
                  <a:pt x="9367506" y="3693414"/>
                  <a:pt x="9367506" y="3688160"/>
                </a:cubicBezTo>
                <a:lnTo>
                  <a:pt x="9286073" y="3320395"/>
                </a:lnTo>
                <a:cubicBezTo>
                  <a:pt x="9286073" y="3315141"/>
                  <a:pt x="9283446" y="3307261"/>
                  <a:pt x="9280819" y="3302007"/>
                </a:cubicBezTo>
                <a:lnTo>
                  <a:pt x="9167863" y="2944749"/>
                </a:lnTo>
                <a:cubicBezTo>
                  <a:pt x="9165236" y="2939495"/>
                  <a:pt x="9165236" y="2934241"/>
                  <a:pt x="9162609" y="2928988"/>
                </a:cubicBezTo>
                <a:lnTo>
                  <a:pt x="9018130" y="2584865"/>
                </a:lnTo>
                <a:cubicBezTo>
                  <a:pt x="9015503" y="2579611"/>
                  <a:pt x="9012876" y="2574357"/>
                  <a:pt x="9010249" y="2569103"/>
                </a:cubicBezTo>
                <a:lnTo>
                  <a:pt x="8836874" y="2240741"/>
                </a:lnTo>
                <a:cubicBezTo>
                  <a:pt x="8834247" y="2235488"/>
                  <a:pt x="8831620" y="2230234"/>
                  <a:pt x="8828993" y="2224980"/>
                </a:cubicBezTo>
                <a:lnTo>
                  <a:pt x="8631976" y="1917633"/>
                </a:lnTo>
                <a:cubicBezTo>
                  <a:pt x="8629350" y="1912380"/>
                  <a:pt x="8624095" y="1907126"/>
                  <a:pt x="8621468" y="1904499"/>
                </a:cubicBezTo>
                <a:lnTo>
                  <a:pt x="8395555" y="1615540"/>
                </a:lnTo>
                <a:cubicBezTo>
                  <a:pt x="8392929" y="1610287"/>
                  <a:pt x="8387675" y="1607660"/>
                  <a:pt x="8385048" y="1602406"/>
                </a:cubicBezTo>
                <a:lnTo>
                  <a:pt x="8135493" y="1334463"/>
                </a:lnTo>
                <a:cubicBezTo>
                  <a:pt x="8130240" y="1329209"/>
                  <a:pt x="8127613" y="1326582"/>
                  <a:pt x="8122359" y="1321328"/>
                </a:cubicBezTo>
                <a:lnTo>
                  <a:pt x="7851789" y="1077027"/>
                </a:lnTo>
                <a:cubicBezTo>
                  <a:pt x="7846535" y="1071773"/>
                  <a:pt x="7843908" y="1069146"/>
                  <a:pt x="7838654" y="1066519"/>
                </a:cubicBezTo>
                <a:lnTo>
                  <a:pt x="7547069" y="848487"/>
                </a:lnTo>
                <a:cubicBezTo>
                  <a:pt x="7541815" y="845860"/>
                  <a:pt x="7536561" y="840606"/>
                  <a:pt x="7531307" y="837979"/>
                </a:cubicBezTo>
                <a:lnTo>
                  <a:pt x="7221334" y="648843"/>
                </a:lnTo>
                <a:cubicBezTo>
                  <a:pt x="7216080" y="646216"/>
                  <a:pt x="7210827" y="643589"/>
                  <a:pt x="7205573" y="640962"/>
                </a:cubicBezTo>
                <a:lnTo>
                  <a:pt x="6879838" y="480722"/>
                </a:lnTo>
                <a:cubicBezTo>
                  <a:pt x="6874584" y="478095"/>
                  <a:pt x="6869330" y="475468"/>
                  <a:pt x="6861449" y="472841"/>
                </a:cubicBezTo>
                <a:lnTo>
                  <a:pt x="6522580" y="341496"/>
                </a:lnTo>
                <a:cubicBezTo>
                  <a:pt x="6517326" y="338869"/>
                  <a:pt x="6509445" y="336243"/>
                  <a:pt x="6504192" y="336243"/>
                </a:cubicBezTo>
                <a:lnTo>
                  <a:pt x="6152188" y="241674"/>
                </a:lnTo>
                <a:cubicBezTo>
                  <a:pt x="6146934" y="239047"/>
                  <a:pt x="6141680" y="239047"/>
                  <a:pt x="6136426" y="239047"/>
                </a:cubicBezTo>
                <a:lnTo>
                  <a:pt x="5894752" y="194390"/>
                </a:lnTo>
                <a:cubicBezTo>
                  <a:pt x="5889498" y="194390"/>
                  <a:pt x="5884244" y="191763"/>
                  <a:pt x="5878991" y="191763"/>
                </a:cubicBezTo>
                <a:lnTo>
                  <a:pt x="5511225" y="157614"/>
                </a:lnTo>
                <a:cubicBezTo>
                  <a:pt x="5508598" y="157614"/>
                  <a:pt x="5503345" y="157614"/>
                  <a:pt x="5500718" y="157614"/>
                </a:cubicBezTo>
                <a:lnTo>
                  <a:pt x="2056859" y="0"/>
                </a:lnTo>
                <a:cubicBezTo>
                  <a:pt x="2056859" y="0"/>
                  <a:pt x="2054232" y="0"/>
                  <a:pt x="2054232" y="0"/>
                </a:cubicBezTo>
                <a:cubicBezTo>
                  <a:pt x="2048978" y="0"/>
                  <a:pt x="2043724" y="0"/>
                  <a:pt x="2041097" y="0"/>
                </a:cubicBezTo>
                <a:cubicBezTo>
                  <a:pt x="2038470" y="0"/>
                  <a:pt x="2038470" y="0"/>
                  <a:pt x="2035843" y="0"/>
                </a:cubicBezTo>
                <a:cubicBezTo>
                  <a:pt x="2030590" y="0"/>
                  <a:pt x="2025336" y="0"/>
                  <a:pt x="2020082" y="2627"/>
                </a:cubicBezTo>
                <a:cubicBezTo>
                  <a:pt x="2017455" y="2627"/>
                  <a:pt x="2017455" y="2627"/>
                  <a:pt x="2014828" y="2627"/>
                </a:cubicBezTo>
                <a:cubicBezTo>
                  <a:pt x="2009574" y="2627"/>
                  <a:pt x="2004321" y="5254"/>
                  <a:pt x="1999067" y="5254"/>
                </a:cubicBezTo>
                <a:cubicBezTo>
                  <a:pt x="1999067" y="5254"/>
                  <a:pt x="1996440" y="5254"/>
                  <a:pt x="1996440" y="5254"/>
                </a:cubicBezTo>
                <a:cubicBezTo>
                  <a:pt x="1991186" y="7881"/>
                  <a:pt x="1985933" y="7881"/>
                  <a:pt x="1980679" y="10508"/>
                </a:cubicBezTo>
                <a:cubicBezTo>
                  <a:pt x="1978052" y="10508"/>
                  <a:pt x="1978052" y="10508"/>
                  <a:pt x="1975425" y="13134"/>
                </a:cubicBezTo>
                <a:cubicBezTo>
                  <a:pt x="1970171" y="15761"/>
                  <a:pt x="1967544" y="15761"/>
                  <a:pt x="1962290" y="18388"/>
                </a:cubicBezTo>
                <a:cubicBezTo>
                  <a:pt x="1959664" y="18388"/>
                  <a:pt x="1957037" y="21015"/>
                  <a:pt x="1954410" y="21015"/>
                </a:cubicBezTo>
                <a:cubicBezTo>
                  <a:pt x="1954410" y="21015"/>
                  <a:pt x="1951783" y="21015"/>
                  <a:pt x="1951783" y="23642"/>
                </a:cubicBezTo>
                <a:lnTo>
                  <a:pt x="99822" y="1019235"/>
                </a:lnTo>
                <a:cubicBezTo>
                  <a:pt x="97195" y="1019235"/>
                  <a:pt x="94568" y="1021862"/>
                  <a:pt x="94568" y="1021862"/>
                </a:cubicBezTo>
                <a:cubicBezTo>
                  <a:pt x="91941" y="1024489"/>
                  <a:pt x="89314" y="1024489"/>
                  <a:pt x="86688" y="1027116"/>
                </a:cubicBezTo>
                <a:cubicBezTo>
                  <a:pt x="84061" y="1029743"/>
                  <a:pt x="81434" y="1032370"/>
                  <a:pt x="76180" y="1034997"/>
                </a:cubicBezTo>
                <a:cubicBezTo>
                  <a:pt x="73553" y="1037623"/>
                  <a:pt x="70926" y="1037623"/>
                  <a:pt x="70926" y="1040250"/>
                </a:cubicBezTo>
                <a:cubicBezTo>
                  <a:pt x="68299" y="1042877"/>
                  <a:pt x="63045" y="1045504"/>
                  <a:pt x="60419" y="1048131"/>
                </a:cubicBezTo>
                <a:cubicBezTo>
                  <a:pt x="60419" y="1048131"/>
                  <a:pt x="57792" y="1050758"/>
                  <a:pt x="57792" y="1050758"/>
                </a:cubicBezTo>
                <a:cubicBezTo>
                  <a:pt x="57792" y="1050758"/>
                  <a:pt x="57792" y="1050758"/>
                  <a:pt x="57792" y="1050758"/>
                </a:cubicBezTo>
                <a:cubicBezTo>
                  <a:pt x="55165" y="1053385"/>
                  <a:pt x="49911" y="1058639"/>
                  <a:pt x="47284" y="1061266"/>
                </a:cubicBezTo>
                <a:cubicBezTo>
                  <a:pt x="47284" y="1063892"/>
                  <a:pt x="44657" y="1063892"/>
                  <a:pt x="44657" y="1066519"/>
                </a:cubicBezTo>
                <a:cubicBezTo>
                  <a:pt x="42030" y="1071773"/>
                  <a:pt x="39403" y="1074400"/>
                  <a:pt x="34150" y="1079654"/>
                </a:cubicBezTo>
                <a:cubicBezTo>
                  <a:pt x="34150" y="1079654"/>
                  <a:pt x="31523" y="1082281"/>
                  <a:pt x="31523" y="1082281"/>
                </a:cubicBezTo>
                <a:cubicBezTo>
                  <a:pt x="28896" y="1087535"/>
                  <a:pt x="26269" y="1092788"/>
                  <a:pt x="23642" y="1095415"/>
                </a:cubicBezTo>
                <a:cubicBezTo>
                  <a:pt x="23642" y="1095415"/>
                  <a:pt x="23642" y="1098042"/>
                  <a:pt x="21015" y="1098042"/>
                </a:cubicBezTo>
                <a:cubicBezTo>
                  <a:pt x="15761" y="1111177"/>
                  <a:pt x="10508" y="1121684"/>
                  <a:pt x="5254" y="1134819"/>
                </a:cubicBezTo>
                <a:cubicBezTo>
                  <a:pt x="5254" y="1137445"/>
                  <a:pt x="5254" y="1137445"/>
                  <a:pt x="5254" y="1140072"/>
                </a:cubicBezTo>
                <a:cubicBezTo>
                  <a:pt x="5254" y="1145326"/>
                  <a:pt x="2627" y="1150580"/>
                  <a:pt x="2627" y="1155834"/>
                </a:cubicBezTo>
                <a:cubicBezTo>
                  <a:pt x="2627" y="1158461"/>
                  <a:pt x="2627" y="1161088"/>
                  <a:pt x="2627" y="1161088"/>
                </a:cubicBezTo>
                <a:cubicBezTo>
                  <a:pt x="2627" y="1166341"/>
                  <a:pt x="0" y="1171595"/>
                  <a:pt x="0" y="1174222"/>
                </a:cubicBezTo>
                <a:cubicBezTo>
                  <a:pt x="0" y="1176849"/>
                  <a:pt x="0" y="1179476"/>
                  <a:pt x="0" y="1179476"/>
                </a:cubicBezTo>
                <a:cubicBezTo>
                  <a:pt x="0" y="1184730"/>
                  <a:pt x="0" y="1189983"/>
                  <a:pt x="0" y="1192610"/>
                </a:cubicBezTo>
                <a:cubicBezTo>
                  <a:pt x="0" y="1192610"/>
                  <a:pt x="0" y="1192610"/>
                  <a:pt x="0" y="1195237"/>
                </a:cubicBezTo>
                <a:lnTo>
                  <a:pt x="173375" y="9456821"/>
                </a:lnTo>
                <a:cubicBezTo>
                  <a:pt x="173375" y="9501479"/>
                  <a:pt x="189136" y="954350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20659" y="9585539"/>
                  <a:pt x="225913" y="9590793"/>
                  <a:pt x="233794" y="9596046"/>
                </a:cubicBezTo>
                <a:cubicBezTo>
                  <a:pt x="262689" y="9624942"/>
                  <a:pt x="299466" y="9643331"/>
                  <a:pt x="344123" y="9651211"/>
                </a:cubicBezTo>
                <a:cubicBezTo>
                  <a:pt x="349377" y="9651211"/>
                  <a:pt x="354631" y="9653838"/>
                  <a:pt x="359885" y="9653838"/>
                </a:cubicBezTo>
                <a:lnTo>
                  <a:pt x="3977119" y="9961185"/>
                </a:lnTo>
                <a:cubicBezTo>
                  <a:pt x="3979746" y="9961185"/>
                  <a:pt x="3984999" y="9961185"/>
                  <a:pt x="3987626" y="9961185"/>
                </a:cubicBezTo>
                <a:lnTo>
                  <a:pt x="4376407" y="9974320"/>
                </a:lnTo>
                <a:cubicBezTo>
                  <a:pt x="4379034" y="9974320"/>
                  <a:pt x="4381661" y="9974320"/>
                  <a:pt x="4384288" y="9974320"/>
                </a:cubicBezTo>
                <a:cubicBezTo>
                  <a:pt x="4389541" y="9974320"/>
                  <a:pt x="4392168" y="9974320"/>
                  <a:pt x="4397422" y="9974320"/>
                </a:cubicBezTo>
                <a:lnTo>
                  <a:pt x="4775695" y="9950677"/>
                </a:lnTo>
                <a:cubicBezTo>
                  <a:pt x="4783576" y="9950677"/>
                  <a:pt x="4788829" y="9950677"/>
                  <a:pt x="4796710" y="9948051"/>
                </a:cubicBezTo>
                <a:lnTo>
                  <a:pt x="5164475" y="9887632"/>
                </a:lnTo>
                <a:cubicBezTo>
                  <a:pt x="5172356" y="9887632"/>
                  <a:pt x="5177610" y="9885005"/>
                  <a:pt x="5185491" y="9882378"/>
                </a:cubicBezTo>
                <a:lnTo>
                  <a:pt x="5540121" y="9785183"/>
                </a:lnTo>
                <a:cubicBezTo>
                  <a:pt x="5545375" y="9782556"/>
                  <a:pt x="5553256" y="9782556"/>
                  <a:pt x="5558510" y="9779929"/>
                </a:cubicBezTo>
                <a:lnTo>
                  <a:pt x="5900006" y="9648584"/>
                </a:lnTo>
                <a:cubicBezTo>
                  <a:pt x="5905260" y="9645958"/>
                  <a:pt x="5913140" y="9643331"/>
                  <a:pt x="5918394" y="9640704"/>
                </a:cubicBezTo>
                <a:lnTo>
                  <a:pt x="6241502" y="9477836"/>
                </a:lnTo>
                <a:cubicBezTo>
                  <a:pt x="6246756" y="9475210"/>
                  <a:pt x="6252010" y="9472583"/>
                  <a:pt x="6259890" y="9467328"/>
                </a:cubicBezTo>
                <a:lnTo>
                  <a:pt x="6564610" y="9272938"/>
                </a:lnTo>
                <a:cubicBezTo>
                  <a:pt x="6569864" y="9270311"/>
                  <a:pt x="6575118" y="9265058"/>
                  <a:pt x="6580372" y="9262431"/>
                </a:cubicBezTo>
                <a:lnTo>
                  <a:pt x="6866703" y="9039145"/>
                </a:lnTo>
                <a:cubicBezTo>
                  <a:pt x="6871957" y="9033891"/>
                  <a:pt x="6877211" y="9031264"/>
                  <a:pt x="6882465" y="9026010"/>
                </a:cubicBezTo>
                <a:lnTo>
                  <a:pt x="7145154" y="8773828"/>
                </a:lnTo>
                <a:cubicBezTo>
                  <a:pt x="7150408" y="8768574"/>
                  <a:pt x="7155662" y="8763321"/>
                  <a:pt x="7158289" y="8760694"/>
                </a:cubicBezTo>
                <a:lnTo>
                  <a:pt x="7397336" y="8482243"/>
                </a:lnTo>
                <a:cubicBezTo>
                  <a:pt x="7402590" y="8476990"/>
                  <a:pt x="7405217" y="8471736"/>
                  <a:pt x="7410470" y="8466481"/>
                </a:cubicBezTo>
                <a:lnTo>
                  <a:pt x="7623249" y="8161763"/>
                </a:lnTo>
                <a:cubicBezTo>
                  <a:pt x="7625876" y="8156508"/>
                  <a:pt x="7631130" y="8151254"/>
                  <a:pt x="7633756" y="8146001"/>
                </a:cubicBezTo>
                <a:lnTo>
                  <a:pt x="7817639" y="7817639"/>
                </a:lnTo>
                <a:cubicBezTo>
                  <a:pt x="7820266" y="7812385"/>
                  <a:pt x="7822893" y="7807132"/>
                  <a:pt x="7825520" y="7799251"/>
                </a:cubicBezTo>
                <a:lnTo>
                  <a:pt x="7943730" y="7528681"/>
                </a:lnTo>
                <a:lnTo>
                  <a:pt x="8140747" y="7373694"/>
                </a:lnTo>
                <a:cubicBezTo>
                  <a:pt x="8146001" y="7368440"/>
                  <a:pt x="8151255" y="7365813"/>
                  <a:pt x="8156509" y="7360560"/>
                </a:cubicBezTo>
                <a:lnTo>
                  <a:pt x="8398182" y="7126765"/>
                </a:lnTo>
                <a:cubicBezTo>
                  <a:pt x="8403436" y="7121512"/>
                  <a:pt x="8406064" y="7116258"/>
                  <a:pt x="8411317" y="7113631"/>
                </a:cubicBezTo>
                <a:lnTo>
                  <a:pt x="8631976" y="6856196"/>
                </a:lnTo>
                <a:cubicBezTo>
                  <a:pt x="8637230" y="6850941"/>
                  <a:pt x="8639857" y="6845688"/>
                  <a:pt x="8645110" y="6840434"/>
                </a:cubicBezTo>
                <a:lnTo>
                  <a:pt x="8842127" y="6559356"/>
                </a:lnTo>
                <a:cubicBezTo>
                  <a:pt x="8844754" y="6554103"/>
                  <a:pt x="8850009" y="6548849"/>
                  <a:pt x="8852636" y="6543595"/>
                </a:cubicBezTo>
                <a:lnTo>
                  <a:pt x="9023384" y="6241502"/>
                </a:lnTo>
                <a:cubicBezTo>
                  <a:pt x="9026010" y="6236248"/>
                  <a:pt x="9028637" y="6230994"/>
                  <a:pt x="9031264" y="6223114"/>
                </a:cubicBezTo>
                <a:lnTo>
                  <a:pt x="9173116" y="5900006"/>
                </a:lnTo>
                <a:cubicBezTo>
                  <a:pt x="9175743" y="5894752"/>
                  <a:pt x="9178370" y="5886872"/>
                  <a:pt x="9180997" y="5881617"/>
                </a:cubicBezTo>
                <a:lnTo>
                  <a:pt x="9293954" y="5540121"/>
                </a:lnTo>
                <a:cubicBezTo>
                  <a:pt x="9296581" y="5534867"/>
                  <a:pt x="9296581" y="5526987"/>
                  <a:pt x="9299208" y="5521733"/>
                </a:cubicBezTo>
                <a:lnTo>
                  <a:pt x="9380641" y="5164475"/>
                </a:lnTo>
                <a:cubicBezTo>
                  <a:pt x="9380641" y="5159221"/>
                  <a:pt x="9383268" y="5153968"/>
                  <a:pt x="9383268" y="5148714"/>
                </a:cubicBezTo>
                <a:lnTo>
                  <a:pt x="9420044" y="4901786"/>
                </a:lnTo>
                <a:cubicBezTo>
                  <a:pt x="9420044" y="4896532"/>
                  <a:pt x="9422671" y="4891278"/>
                  <a:pt x="9422671" y="4886024"/>
                </a:cubicBezTo>
                <a:lnTo>
                  <a:pt x="9446313" y="4505125"/>
                </a:lnTo>
                <a:cubicBezTo>
                  <a:pt x="9446313" y="4499871"/>
                  <a:pt x="9446313" y="4491990"/>
                  <a:pt x="9446313" y="4486737"/>
                </a:cubicBezTo>
                <a:lnTo>
                  <a:pt x="9420044" y="4103210"/>
                </a:lnTo>
                <a:close/>
                <a:moveTo>
                  <a:pt x="1857215" y="1077027"/>
                </a:moveTo>
                <a:lnTo>
                  <a:pt x="924667" y="1032370"/>
                </a:lnTo>
                <a:lnTo>
                  <a:pt x="1849334" y="535887"/>
                </a:lnTo>
                <a:lnTo>
                  <a:pt x="1857215" y="1077027"/>
                </a:lnTo>
                <a:close/>
                <a:moveTo>
                  <a:pt x="399288" y="1405389"/>
                </a:moveTo>
                <a:lnTo>
                  <a:pt x="1862468" y="1476315"/>
                </a:lnTo>
                <a:lnTo>
                  <a:pt x="1943902" y="7702056"/>
                </a:lnTo>
                <a:lnTo>
                  <a:pt x="559529" y="9002369"/>
                </a:lnTo>
                <a:lnTo>
                  <a:pt x="399288" y="1405389"/>
                </a:lnTo>
                <a:close/>
                <a:moveTo>
                  <a:pt x="7276499" y="7941103"/>
                </a:moveTo>
                <a:lnTo>
                  <a:pt x="7074228" y="8230061"/>
                </a:lnTo>
                <a:lnTo>
                  <a:pt x="6848315" y="8495377"/>
                </a:lnTo>
                <a:lnTo>
                  <a:pt x="6598760" y="8734425"/>
                </a:lnTo>
                <a:lnTo>
                  <a:pt x="6328190" y="8947204"/>
                </a:lnTo>
                <a:lnTo>
                  <a:pt x="6039231" y="9131086"/>
                </a:lnTo>
                <a:lnTo>
                  <a:pt x="5734511" y="9286073"/>
                </a:lnTo>
                <a:lnTo>
                  <a:pt x="5414030" y="9409537"/>
                </a:lnTo>
                <a:lnTo>
                  <a:pt x="5077788" y="9501479"/>
                </a:lnTo>
                <a:lnTo>
                  <a:pt x="4731038" y="9559270"/>
                </a:lnTo>
                <a:lnTo>
                  <a:pt x="4371153" y="9582912"/>
                </a:lnTo>
                <a:lnTo>
                  <a:pt x="3998134" y="9569777"/>
                </a:lnTo>
                <a:lnTo>
                  <a:pt x="832726" y="9296580"/>
                </a:lnTo>
                <a:lnTo>
                  <a:pt x="2217099" y="7996268"/>
                </a:lnTo>
                <a:lnTo>
                  <a:pt x="5461315" y="8248450"/>
                </a:lnTo>
                <a:cubicBezTo>
                  <a:pt x="5463941" y="8248450"/>
                  <a:pt x="5469195" y="8248450"/>
                  <a:pt x="5471822" y="8248450"/>
                </a:cubicBezTo>
                <a:lnTo>
                  <a:pt x="5829080" y="8258957"/>
                </a:lnTo>
                <a:cubicBezTo>
                  <a:pt x="5836960" y="8258957"/>
                  <a:pt x="5842214" y="8258957"/>
                  <a:pt x="5850095" y="8258957"/>
                </a:cubicBezTo>
                <a:lnTo>
                  <a:pt x="6199472" y="8232688"/>
                </a:lnTo>
                <a:cubicBezTo>
                  <a:pt x="6207353" y="8232688"/>
                  <a:pt x="6212606" y="8230061"/>
                  <a:pt x="6220487" y="8230061"/>
                </a:cubicBezTo>
                <a:lnTo>
                  <a:pt x="6559356" y="8169643"/>
                </a:lnTo>
                <a:cubicBezTo>
                  <a:pt x="6567237" y="8169643"/>
                  <a:pt x="6572491" y="8167016"/>
                  <a:pt x="6577745" y="8164389"/>
                </a:cubicBezTo>
                <a:lnTo>
                  <a:pt x="6903480" y="8072447"/>
                </a:lnTo>
                <a:cubicBezTo>
                  <a:pt x="6908734" y="8069821"/>
                  <a:pt x="6916614" y="8069821"/>
                  <a:pt x="6921868" y="8067194"/>
                </a:cubicBezTo>
                <a:lnTo>
                  <a:pt x="7234469" y="7943730"/>
                </a:lnTo>
                <a:cubicBezTo>
                  <a:pt x="7239722" y="7941103"/>
                  <a:pt x="7247603" y="7938476"/>
                  <a:pt x="7252856" y="7935849"/>
                </a:cubicBezTo>
                <a:lnTo>
                  <a:pt x="7287006" y="7917461"/>
                </a:lnTo>
                <a:lnTo>
                  <a:pt x="7276499" y="7941103"/>
                </a:lnTo>
                <a:close/>
                <a:moveTo>
                  <a:pt x="7830773" y="6322936"/>
                </a:moveTo>
                <a:lnTo>
                  <a:pt x="7793997" y="6575118"/>
                </a:lnTo>
                <a:lnTo>
                  <a:pt x="7709937" y="6948137"/>
                </a:lnTo>
                <a:lnTo>
                  <a:pt x="7602234" y="7276499"/>
                </a:lnTo>
                <a:lnTo>
                  <a:pt x="7357932" y="7434112"/>
                </a:lnTo>
                <a:lnTo>
                  <a:pt x="7076855" y="7578592"/>
                </a:lnTo>
                <a:lnTo>
                  <a:pt x="6782642" y="7694175"/>
                </a:lnTo>
                <a:lnTo>
                  <a:pt x="6475296" y="7780863"/>
                </a:lnTo>
                <a:lnTo>
                  <a:pt x="6157442" y="7836027"/>
                </a:lnTo>
                <a:lnTo>
                  <a:pt x="5829080" y="7859670"/>
                </a:lnTo>
                <a:lnTo>
                  <a:pt x="5487584" y="7849161"/>
                </a:lnTo>
                <a:lnTo>
                  <a:pt x="2343190" y="7604861"/>
                </a:lnTo>
                <a:lnTo>
                  <a:pt x="2264383" y="1497330"/>
                </a:lnTo>
                <a:lnTo>
                  <a:pt x="3927208" y="1578764"/>
                </a:lnTo>
                <a:lnTo>
                  <a:pt x="4315988" y="1618167"/>
                </a:lnTo>
                <a:lnTo>
                  <a:pt x="4562916" y="1665451"/>
                </a:lnTo>
                <a:lnTo>
                  <a:pt x="4930682" y="1765273"/>
                </a:lnTo>
                <a:lnTo>
                  <a:pt x="5285312" y="1901872"/>
                </a:lnTo>
                <a:lnTo>
                  <a:pt x="5624182" y="2069993"/>
                </a:lnTo>
                <a:lnTo>
                  <a:pt x="5947290" y="2269637"/>
                </a:lnTo>
                <a:lnTo>
                  <a:pt x="6252010" y="2498177"/>
                </a:lnTo>
                <a:lnTo>
                  <a:pt x="6535714" y="2755613"/>
                </a:lnTo>
                <a:lnTo>
                  <a:pt x="6798404" y="3036690"/>
                </a:lnTo>
                <a:lnTo>
                  <a:pt x="7034824" y="3341410"/>
                </a:lnTo>
                <a:lnTo>
                  <a:pt x="7244976" y="3667145"/>
                </a:lnTo>
                <a:lnTo>
                  <a:pt x="7426232" y="4011268"/>
                </a:lnTo>
                <a:lnTo>
                  <a:pt x="7578592" y="4371153"/>
                </a:lnTo>
                <a:lnTo>
                  <a:pt x="7699428" y="4744172"/>
                </a:lnTo>
                <a:lnTo>
                  <a:pt x="7786116" y="5130326"/>
                </a:lnTo>
                <a:lnTo>
                  <a:pt x="7836027" y="5524360"/>
                </a:lnTo>
                <a:lnTo>
                  <a:pt x="7849162" y="5926275"/>
                </a:lnTo>
                <a:lnTo>
                  <a:pt x="7830773" y="6322936"/>
                </a:lnTo>
                <a:close/>
                <a:moveTo>
                  <a:pt x="9007622" y="4854502"/>
                </a:moveTo>
                <a:lnTo>
                  <a:pt x="8973472" y="5085669"/>
                </a:lnTo>
                <a:lnTo>
                  <a:pt x="8894665" y="5424538"/>
                </a:lnTo>
                <a:lnTo>
                  <a:pt x="8786963" y="5747646"/>
                </a:lnTo>
                <a:lnTo>
                  <a:pt x="8652991" y="6052366"/>
                </a:lnTo>
                <a:lnTo>
                  <a:pt x="8492751" y="6338697"/>
                </a:lnTo>
                <a:lnTo>
                  <a:pt x="8306241" y="6604013"/>
                </a:lnTo>
                <a:lnTo>
                  <a:pt x="8159135" y="6774762"/>
                </a:lnTo>
                <a:lnTo>
                  <a:pt x="8185404" y="6653925"/>
                </a:lnTo>
                <a:cubicBezTo>
                  <a:pt x="8185404" y="6648671"/>
                  <a:pt x="8188031" y="6643417"/>
                  <a:pt x="8188031" y="6638163"/>
                </a:cubicBezTo>
                <a:lnTo>
                  <a:pt x="8224807" y="6370220"/>
                </a:lnTo>
                <a:cubicBezTo>
                  <a:pt x="8224807" y="6364966"/>
                  <a:pt x="8224807" y="6359713"/>
                  <a:pt x="8227434" y="6354458"/>
                </a:cubicBezTo>
                <a:lnTo>
                  <a:pt x="8251076" y="5939409"/>
                </a:lnTo>
                <a:cubicBezTo>
                  <a:pt x="8251076" y="5934155"/>
                  <a:pt x="8251076" y="5926275"/>
                  <a:pt x="8251076" y="5921021"/>
                </a:cubicBezTo>
                <a:lnTo>
                  <a:pt x="8235316" y="5500718"/>
                </a:lnTo>
                <a:cubicBezTo>
                  <a:pt x="8235316" y="5495464"/>
                  <a:pt x="8235316" y="5487583"/>
                  <a:pt x="8232689" y="5482329"/>
                </a:cubicBezTo>
                <a:lnTo>
                  <a:pt x="8180151" y="5069907"/>
                </a:lnTo>
                <a:cubicBezTo>
                  <a:pt x="8180151" y="5064653"/>
                  <a:pt x="8177524" y="5056773"/>
                  <a:pt x="8177524" y="5051519"/>
                </a:cubicBezTo>
                <a:lnTo>
                  <a:pt x="8088209" y="4649604"/>
                </a:lnTo>
                <a:cubicBezTo>
                  <a:pt x="8085582" y="4644350"/>
                  <a:pt x="8085582" y="4639097"/>
                  <a:pt x="8082955" y="4631216"/>
                </a:cubicBezTo>
                <a:lnTo>
                  <a:pt x="7956865" y="4239808"/>
                </a:lnTo>
                <a:cubicBezTo>
                  <a:pt x="7954238" y="4234554"/>
                  <a:pt x="7954238" y="4229301"/>
                  <a:pt x="7951610" y="4224047"/>
                </a:cubicBezTo>
                <a:lnTo>
                  <a:pt x="7791370" y="3848401"/>
                </a:lnTo>
                <a:cubicBezTo>
                  <a:pt x="7788744" y="3843147"/>
                  <a:pt x="7786116" y="3837893"/>
                  <a:pt x="7783489" y="3832639"/>
                </a:cubicBezTo>
                <a:lnTo>
                  <a:pt x="7591726" y="3472755"/>
                </a:lnTo>
                <a:cubicBezTo>
                  <a:pt x="7589099" y="3467501"/>
                  <a:pt x="7586472" y="3462247"/>
                  <a:pt x="7583845" y="3456994"/>
                </a:cubicBezTo>
                <a:lnTo>
                  <a:pt x="7363186" y="3118124"/>
                </a:lnTo>
                <a:cubicBezTo>
                  <a:pt x="7360559" y="3112870"/>
                  <a:pt x="7357932" y="3107617"/>
                  <a:pt x="7352679" y="3104990"/>
                </a:cubicBezTo>
                <a:lnTo>
                  <a:pt x="7105751" y="2787135"/>
                </a:lnTo>
                <a:cubicBezTo>
                  <a:pt x="7103124" y="2781882"/>
                  <a:pt x="7097870" y="2779255"/>
                  <a:pt x="7095243" y="2774001"/>
                </a:cubicBezTo>
                <a:lnTo>
                  <a:pt x="6822046" y="2479789"/>
                </a:lnTo>
                <a:cubicBezTo>
                  <a:pt x="6816792" y="2474535"/>
                  <a:pt x="6814165" y="2471908"/>
                  <a:pt x="6808911" y="2466654"/>
                </a:cubicBezTo>
                <a:lnTo>
                  <a:pt x="6512072" y="2198711"/>
                </a:lnTo>
                <a:cubicBezTo>
                  <a:pt x="6506818" y="2193457"/>
                  <a:pt x="6504192" y="2190830"/>
                  <a:pt x="6498938" y="2188204"/>
                </a:cubicBezTo>
                <a:lnTo>
                  <a:pt x="6183711" y="1943902"/>
                </a:lnTo>
                <a:cubicBezTo>
                  <a:pt x="6178457" y="1941275"/>
                  <a:pt x="6173203" y="1936021"/>
                  <a:pt x="6167949" y="1933395"/>
                </a:cubicBezTo>
                <a:lnTo>
                  <a:pt x="5829080" y="1723243"/>
                </a:lnTo>
                <a:cubicBezTo>
                  <a:pt x="5823826" y="1720616"/>
                  <a:pt x="5818572" y="1717989"/>
                  <a:pt x="5813318" y="1715362"/>
                </a:cubicBezTo>
                <a:lnTo>
                  <a:pt x="5456060" y="1539360"/>
                </a:lnTo>
                <a:cubicBezTo>
                  <a:pt x="5450807" y="1536733"/>
                  <a:pt x="5445553" y="1534107"/>
                  <a:pt x="5437672" y="1531480"/>
                </a:cubicBezTo>
                <a:lnTo>
                  <a:pt x="5064653" y="1389627"/>
                </a:lnTo>
                <a:cubicBezTo>
                  <a:pt x="5059400" y="1387000"/>
                  <a:pt x="5051519" y="1384374"/>
                  <a:pt x="5046265" y="1384374"/>
                </a:cubicBezTo>
                <a:lnTo>
                  <a:pt x="4660112" y="1279298"/>
                </a:lnTo>
                <a:cubicBezTo>
                  <a:pt x="4654858" y="1276671"/>
                  <a:pt x="4649604" y="1276671"/>
                  <a:pt x="4644350" y="1276671"/>
                </a:cubicBezTo>
                <a:lnTo>
                  <a:pt x="4381661" y="1226760"/>
                </a:lnTo>
                <a:cubicBezTo>
                  <a:pt x="4376407" y="1226760"/>
                  <a:pt x="4371153" y="1224133"/>
                  <a:pt x="4365899" y="1224133"/>
                </a:cubicBezTo>
                <a:lnTo>
                  <a:pt x="3963984" y="1184730"/>
                </a:lnTo>
                <a:cubicBezTo>
                  <a:pt x="3961357" y="1184730"/>
                  <a:pt x="3956104" y="1184730"/>
                  <a:pt x="3953477" y="1184730"/>
                </a:cubicBezTo>
                <a:lnTo>
                  <a:pt x="2259130" y="1100669"/>
                </a:lnTo>
                <a:lnTo>
                  <a:pt x="2251249" y="415049"/>
                </a:lnTo>
                <a:lnTo>
                  <a:pt x="5474449" y="559529"/>
                </a:lnTo>
                <a:lnTo>
                  <a:pt x="5829080" y="593678"/>
                </a:lnTo>
                <a:lnTo>
                  <a:pt x="6052366" y="635709"/>
                </a:lnTo>
                <a:lnTo>
                  <a:pt x="6385981" y="725023"/>
                </a:lnTo>
                <a:lnTo>
                  <a:pt x="6709090" y="845860"/>
                </a:lnTo>
                <a:lnTo>
                  <a:pt x="7016436" y="998220"/>
                </a:lnTo>
                <a:lnTo>
                  <a:pt x="7310648" y="1179476"/>
                </a:lnTo>
                <a:lnTo>
                  <a:pt x="7586472" y="1387000"/>
                </a:lnTo>
                <a:lnTo>
                  <a:pt x="7843908" y="1618167"/>
                </a:lnTo>
                <a:lnTo>
                  <a:pt x="8080328" y="1872976"/>
                </a:lnTo>
                <a:lnTo>
                  <a:pt x="8295734" y="2148800"/>
                </a:lnTo>
                <a:lnTo>
                  <a:pt x="8487497" y="2443012"/>
                </a:lnTo>
                <a:lnTo>
                  <a:pt x="8652991" y="2755613"/>
                </a:lnTo>
                <a:lnTo>
                  <a:pt x="8789590" y="3081348"/>
                </a:lnTo>
                <a:lnTo>
                  <a:pt x="8899919" y="3414963"/>
                </a:lnTo>
                <a:lnTo>
                  <a:pt x="8976099" y="3764340"/>
                </a:lnTo>
                <a:lnTo>
                  <a:pt x="9020757" y="4124225"/>
                </a:lnTo>
                <a:lnTo>
                  <a:pt x="9031264" y="4489363"/>
                </a:lnTo>
                <a:lnTo>
                  <a:pt x="9007622" y="4854502"/>
                </a:lnTo>
                <a:close/>
              </a:path>
            </a:pathLst>
          </a:custGeom>
          <a:solidFill>
            <a:schemeClr val="bg2"/>
          </a:solidFill>
          <a:ln w="262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CE26F5B-7561-4519-B999-405287B9969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388466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1C6D854-1B1F-4CFE-BC00-C08F15B4120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388466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363217-2D76-4935-B860-12E9B80ACA8E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8B3B0646-9A7E-4CBE-BB2B-D3031D537AB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 hidden="1">
              <a:extLst>
                <a:ext uri="{FF2B5EF4-FFF2-40B4-BE49-F238E27FC236}">
                  <a16:creationId xmlns:a16="http://schemas.microsoft.com/office/drawing/2014/main" id="{77B6A5C9-2FCA-4D35-9EC7-F0766B366F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D8063DAE-F36A-44C3-8052-638160260E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BC46B79E-169B-4376-B4FE-50D9C296A3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Date Placeholder 4">
            <a:extLst>
              <a:ext uri="{FF2B5EF4-FFF2-40B4-BE49-F238E27FC236}">
                <a16:creationId xmlns:a16="http://schemas.microsoft.com/office/drawing/2014/main" id="{54EF557E-4158-4ADF-BDFE-B315ACFB4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C65FD3E4-3477-4CF8-A652-E48983438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67BAC002-60CA-49B0-B1F3-97EC39971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8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2072644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B770C8F7-8D2A-4B6A-BF61-24775C13A40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88466" y="2072644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22A4A3C-B8F1-4F29-91F0-D42C2660A621}"/>
              </a:ext>
            </a:extLst>
          </p:cNvPr>
          <p:cNvSpPr/>
          <p:nvPr userDrawn="1"/>
        </p:nvSpPr>
        <p:spPr>
          <a:xfrm>
            <a:off x="11429306" y="6248400"/>
            <a:ext cx="216508" cy="228600"/>
          </a:xfrm>
          <a:custGeom>
            <a:avLst/>
            <a:gdLst>
              <a:gd name="connsiteX0" fmla="*/ 9420044 w 9430552"/>
              <a:gd name="connsiteY0" fmla="*/ 4103210 h 9955931"/>
              <a:gd name="connsiteX1" fmla="*/ 9417418 w 9430552"/>
              <a:gd name="connsiteY1" fmla="*/ 4084821 h 9955931"/>
              <a:gd name="connsiteX2" fmla="*/ 9370133 w 9430552"/>
              <a:gd name="connsiteY2" fmla="*/ 3706549 h 9955931"/>
              <a:gd name="connsiteX3" fmla="*/ 9367506 w 9430552"/>
              <a:gd name="connsiteY3" fmla="*/ 3688160 h 9955931"/>
              <a:gd name="connsiteX4" fmla="*/ 9286073 w 9430552"/>
              <a:gd name="connsiteY4" fmla="*/ 3320395 h 9955931"/>
              <a:gd name="connsiteX5" fmla="*/ 9280819 w 9430552"/>
              <a:gd name="connsiteY5" fmla="*/ 3302007 h 9955931"/>
              <a:gd name="connsiteX6" fmla="*/ 9167863 w 9430552"/>
              <a:gd name="connsiteY6" fmla="*/ 2944749 h 9955931"/>
              <a:gd name="connsiteX7" fmla="*/ 9162609 w 9430552"/>
              <a:gd name="connsiteY7" fmla="*/ 2928988 h 9955931"/>
              <a:gd name="connsiteX8" fmla="*/ 9018130 w 9430552"/>
              <a:gd name="connsiteY8" fmla="*/ 2584865 h 9955931"/>
              <a:gd name="connsiteX9" fmla="*/ 9010249 w 9430552"/>
              <a:gd name="connsiteY9" fmla="*/ 2569103 h 9955931"/>
              <a:gd name="connsiteX10" fmla="*/ 8836874 w 9430552"/>
              <a:gd name="connsiteY10" fmla="*/ 2240741 h 9955931"/>
              <a:gd name="connsiteX11" fmla="*/ 8828993 w 9430552"/>
              <a:gd name="connsiteY11" fmla="*/ 2224980 h 9955931"/>
              <a:gd name="connsiteX12" fmla="*/ 8631976 w 9430552"/>
              <a:gd name="connsiteY12" fmla="*/ 1917633 h 9955931"/>
              <a:gd name="connsiteX13" fmla="*/ 8621468 w 9430552"/>
              <a:gd name="connsiteY13" fmla="*/ 1904499 h 9955931"/>
              <a:gd name="connsiteX14" fmla="*/ 8395555 w 9430552"/>
              <a:gd name="connsiteY14" fmla="*/ 1615540 h 9955931"/>
              <a:gd name="connsiteX15" fmla="*/ 8385048 w 9430552"/>
              <a:gd name="connsiteY15" fmla="*/ 1602406 h 9955931"/>
              <a:gd name="connsiteX16" fmla="*/ 8135493 w 9430552"/>
              <a:gd name="connsiteY16" fmla="*/ 1334463 h 9955931"/>
              <a:gd name="connsiteX17" fmla="*/ 8122359 w 9430552"/>
              <a:gd name="connsiteY17" fmla="*/ 1321328 h 9955931"/>
              <a:gd name="connsiteX18" fmla="*/ 7851789 w 9430552"/>
              <a:gd name="connsiteY18" fmla="*/ 1077027 h 9955931"/>
              <a:gd name="connsiteX19" fmla="*/ 7838654 w 9430552"/>
              <a:gd name="connsiteY19" fmla="*/ 1066519 h 9955931"/>
              <a:gd name="connsiteX20" fmla="*/ 7547069 w 9430552"/>
              <a:gd name="connsiteY20" fmla="*/ 848487 h 9955931"/>
              <a:gd name="connsiteX21" fmla="*/ 7531307 w 9430552"/>
              <a:gd name="connsiteY21" fmla="*/ 837979 h 9955931"/>
              <a:gd name="connsiteX22" fmla="*/ 7221334 w 9430552"/>
              <a:gd name="connsiteY22" fmla="*/ 648843 h 9955931"/>
              <a:gd name="connsiteX23" fmla="*/ 7205573 w 9430552"/>
              <a:gd name="connsiteY23" fmla="*/ 640962 h 9955931"/>
              <a:gd name="connsiteX24" fmla="*/ 6879838 w 9430552"/>
              <a:gd name="connsiteY24" fmla="*/ 480722 h 9955931"/>
              <a:gd name="connsiteX25" fmla="*/ 6861449 w 9430552"/>
              <a:gd name="connsiteY25" fmla="*/ 472841 h 9955931"/>
              <a:gd name="connsiteX26" fmla="*/ 6522580 w 9430552"/>
              <a:gd name="connsiteY26" fmla="*/ 341496 h 9955931"/>
              <a:gd name="connsiteX27" fmla="*/ 6504192 w 9430552"/>
              <a:gd name="connsiteY27" fmla="*/ 336243 h 9955931"/>
              <a:gd name="connsiteX28" fmla="*/ 6152188 w 9430552"/>
              <a:gd name="connsiteY28" fmla="*/ 241674 h 9955931"/>
              <a:gd name="connsiteX29" fmla="*/ 6136426 w 9430552"/>
              <a:gd name="connsiteY29" fmla="*/ 239047 h 9955931"/>
              <a:gd name="connsiteX30" fmla="*/ 5894752 w 9430552"/>
              <a:gd name="connsiteY30" fmla="*/ 194390 h 9955931"/>
              <a:gd name="connsiteX31" fmla="*/ 5878991 w 9430552"/>
              <a:gd name="connsiteY31" fmla="*/ 191763 h 9955931"/>
              <a:gd name="connsiteX32" fmla="*/ 5511225 w 9430552"/>
              <a:gd name="connsiteY32" fmla="*/ 157614 h 9955931"/>
              <a:gd name="connsiteX33" fmla="*/ 5500718 w 9430552"/>
              <a:gd name="connsiteY33" fmla="*/ 157614 h 9955931"/>
              <a:gd name="connsiteX34" fmla="*/ 2056859 w 9430552"/>
              <a:gd name="connsiteY34" fmla="*/ 0 h 9955931"/>
              <a:gd name="connsiteX35" fmla="*/ 2054232 w 9430552"/>
              <a:gd name="connsiteY35" fmla="*/ 0 h 9955931"/>
              <a:gd name="connsiteX36" fmla="*/ 2041097 w 9430552"/>
              <a:gd name="connsiteY36" fmla="*/ 0 h 9955931"/>
              <a:gd name="connsiteX37" fmla="*/ 2035843 w 9430552"/>
              <a:gd name="connsiteY37" fmla="*/ 0 h 9955931"/>
              <a:gd name="connsiteX38" fmla="*/ 2020082 w 9430552"/>
              <a:gd name="connsiteY38" fmla="*/ 2627 h 9955931"/>
              <a:gd name="connsiteX39" fmla="*/ 2014828 w 9430552"/>
              <a:gd name="connsiteY39" fmla="*/ 2627 h 9955931"/>
              <a:gd name="connsiteX40" fmla="*/ 1999067 w 9430552"/>
              <a:gd name="connsiteY40" fmla="*/ 5254 h 9955931"/>
              <a:gd name="connsiteX41" fmla="*/ 1996440 w 9430552"/>
              <a:gd name="connsiteY41" fmla="*/ 5254 h 9955931"/>
              <a:gd name="connsiteX42" fmla="*/ 1980679 w 9430552"/>
              <a:gd name="connsiteY42" fmla="*/ 10508 h 9955931"/>
              <a:gd name="connsiteX43" fmla="*/ 1975425 w 9430552"/>
              <a:gd name="connsiteY43" fmla="*/ 13134 h 9955931"/>
              <a:gd name="connsiteX44" fmla="*/ 1962290 w 9430552"/>
              <a:gd name="connsiteY44" fmla="*/ 18388 h 9955931"/>
              <a:gd name="connsiteX45" fmla="*/ 1954410 w 9430552"/>
              <a:gd name="connsiteY45" fmla="*/ 21015 h 9955931"/>
              <a:gd name="connsiteX46" fmla="*/ 1951783 w 9430552"/>
              <a:gd name="connsiteY46" fmla="*/ 23642 h 9955931"/>
              <a:gd name="connsiteX47" fmla="*/ 99822 w 9430552"/>
              <a:gd name="connsiteY47" fmla="*/ 1019235 h 9955931"/>
              <a:gd name="connsiteX48" fmla="*/ 94568 w 9430552"/>
              <a:gd name="connsiteY48" fmla="*/ 1021862 h 9955931"/>
              <a:gd name="connsiteX49" fmla="*/ 86688 w 9430552"/>
              <a:gd name="connsiteY49" fmla="*/ 1027116 h 9955931"/>
              <a:gd name="connsiteX50" fmla="*/ 76180 w 9430552"/>
              <a:gd name="connsiteY50" fmla="*/ 1034997 h 9955931"/>
              <a:gd name="connsiteX51" fmla="*/ 70926 w 9430552"/>
              <a:gd name="connsiteY51" fmla="*/ 1040250 h 9955931"/>
              <a:gd name="connsiteX52" fmla="*/ 60419 w 9430552"/>
              <a:gd name="connsiteY52" fmla="*/ 1048131 h 9955931"/>
              <a:gd name="connsiteX53" fmla="*/ 57792 w 9430552"/>
              <a:gd name="connsiteY53" fmla="*/ 1050758 h 9955931"/>
              <a:gd name="connsiteX54" fmla="*/ 57792 w 9430552"/>
              <a:gd name="connsiteY54" fmla="*/ 1050758 h 9955931"/>
              <a:gd name="connsiteX55" fmla="*/ 47284 w 9430552"/>
              <a:gd name="connsiteY55" fmla="*/ 1061266 h 9955931"/>
              <a:gd name="connsiteX56" fmla="*/ 44657 w 9430552"/>
              <a:gd name="connsiteY56" fmla="*/ 1066519 h 9955931"/>
              <a:gd name="connsiteX57" fmla="*/ 34150 w 9430552"/>
              <a:gd name="connsiteY57" fmla="*/ 1079654 h 9955931"/>
              <a:gd name="connsiteX58" fmla="*/ 31523 w 9430552"/>
              <a:gd name="connsiteY58" fmla="*/ 1082281 h 9955931"/>
              <a:gd name="connsiteX59" fmla="*/ 23642 w 9430552"/>
              <a:gd name="connsiteY59" fmla="*/ 1095415 h 9955931"/>
              <a:gd name="connsiteX60" fmla="*/ 21015 w 9430552"/>
              <a:gd name="connsiteY60" fmla="*/ 1098042 h 9955931"/>
              <a:gd name="connsiteX61" fmla="*/ 5254 w 9430552"/>
              <a:gd name="connsiteY61" fmla="*/ 1134819 h 9955931"/>
              <a:gd name="connsiteX62" fmla="*/ 5254 w 9430552"/>
              <a:gd name="connsiteY62" fmla="*/ 1140072 h 9955931"/>
              <a:gd name="connsiteX63" fmla="*/ 2627 w 9430552"/>
              <a:gd name="connsiteY63" fmla="*/ 1155834 h 9955931"/>
              <a:gd name="connsiteX64" fmla="*/ 2627 w 9430552"/>
              <a:gd name="connsiteY64" fmla="*/ 1161088 h 9955931"/>
              <a:gd name="connsiteX65" fmla="*/ 0 w 9430552"/>
              <a:gd name="connsiteY65" fmla="*/ 1174222 h 9955931"/>
              <a:gd name="connsiteX66" fmla="*/ 0 w 9430552"/>
              <a:gd name="connsiteY66" fmla="*/ 1179476 h 9955931"/>
              <a:gd name="connsiteX67" fmla="*/ 0 w 9430552"/>
              <a:gd name="connsiteY67" fmla="*/ 1192610 h 9955931"/>
              <a:gd name="connsiteX68" fmla="*/ 0 w 9430552"/>
              <a:gd name="connsiteY68" fmla="*/ 1195237 h 9955931"/>
              <a:gd name="connsiteX69" fmla="*/ 173375 w 9430552"/>
              <a:gd name="connsiteY69" fmla="*/ 9456821 h 9955931"/>
              <a:gd name="connsiteX70" fmla="*/ 215405 w 9430552"/>
              <a:gd name="connsiteY70" fmla="*/ 9577658 h 9955931"/>
              <a:gd name="connsiteX71" fmla="*/ 215405 w 9430552"/>
              <a:gd name="connsiteY71" fmla="*/ 9577658 h 9955931"/>
              <a:gd name="connsiteX72" fmla="*/ 215405 w 9430552"/>
              <a:gd name="connsiteY72" fmla="*/ 9577658 h 9955931"/>
              <a:gd name="connsiteX73" fmla="*/ 233794 w 9430552"/>
              <a:gd name="connsiteY73" fmla="*/ 9596046 h 9955931"/>
              <a:gd name="connsiteX74" fmla="*/ 344123 w 9430552"/>
              <a:gd name="connsiteY74" fmla="*/ 9651211 h 9955931"/>
              <a:gd name="connsiteX75" fmla="*/ 359885 w 9430552"/>
              <a:gd name="connsiteY75" fmla="*/ 9653838 h 9955931"/>
              <a:gd name="connsiteX76" fmla="*/ 3977119 w 9430552"/>
              <a:gd name="connsiteY76" fmla="*/ 9961185 h 9955931"/>
              <a:gd name="connsiteX77" fmla="*/ 3987626 w 9430552"/>
              <a:gd name="connsiteY77" fmla="*/ 9961185 h 9955931"/>
              <a:gd name="connsiteX78" fmla="*/ 4376407 w 9430552"/>
              <a:gd name="connsiteY78" fmla="*/ 9974320 h 9955931"/>
              <a:gd name="connsiteX79" fmla="*/ 4384288 w 9430552"/>
              <a:gd name="connsiteY79" fmla="*/ 9974320 h 9955931"/>
              <a:gd name="connsiteX80" fmla="*/ 4397422 w 9430552"/>
              <a:gd name="connsiteY80" fmla="*/ 9974320 h 9955931"/>
              <a:gd name="connsiteX81" fmla="*/ 4775695 w 9430552"/>
              <a:gd name="connsiteY81" fmla="*/ 9950677 h 9955931"/>
              <a:gd name="connsiteX82" fmla="*/ 4796710 w 9430552"/>
              <a:gd name="connsiteY82" fmla="*/ 9948051 h 9955931"/>
              <a:gd name="connsiteX83" fmla="*/ 5164475 w 9430552"/>
              <a:gd name="connsiteY83" fmla="*/ 9887632 h 9955931"/>
              <a:gd name="connsiteX84" fmla="*/ 5185491 w 9430552"/>
              <a:gd name="connsiteY84" fmla="*/ 9882378 h 9955931"/>
              <a:gd name="connsiteX85" fmla="*/ 5540121 w 9430552"/>
              <a:gd name="connsiteY85" fmla="*/ 9785183 h 9955931"/>
              <a:gd name="connsiteX86" fmla="*/ 5558510 w 9430552"/>
              <a:gd name="connsiteY86" fmla="*/ 9779929 h 9955931"/>
              <a:gd name="connsiteX87" fmla="*/ 5900006 w 9430552"/>
              <a:gd name="connsiteY87" fmla="*/ 9648584 h 9955931"/>
              <a:gd name="connsiteX88" fmla="*/ 5918394 w 9430552"/>
              <a:gd name="connsiteY88" fmla="*/ 9640704 h 9955931"/>
              <a:gd name="connsiteX89" fmla="*/ 6241502 w 9430552"/>
              <a:gd name="connsiteY89" fmla="*/ 9477836 h 9955931"/>
              <a:gd name="connsiteX90" fmla="*/ 6259890 w 9430552"/>
              <a:gd name="connsiteY90" fmla="*/ 9467328 h 9955931"/>
              <a:gd name="connsiteX91" fmla="*/ 6564610 w 9430552"/>
              <a:gd name="connsiteY91" fmla="*/ 9272938 h 9955931"/>
              <a:gd name="connsiteX92" fmla="*/ 6580372 w 9430552"/>
              <a:gd name="connsiteY92" fmla="*/ 9262431 h 9955931"/>
              <a:gd name="connsiteX93" fmla="*/ 6866703 w 9430552"/>
              <a:gd name="connsiteY93" fmla="*/ 9039145 h 9955931"/>
              <a:gd name="connsiteX94" fmla="*/ 6882465 w 9430552"/>
              <a:gd name="connsiteY94" fmla="*/ 9026010 h 9955931"/>
              <a:gd name="connsiteX95" fmla="*/ 7145154 w 9430552"/>
              <a:gd name="connsiteY95" fmla="*/ 8773828 h 9955931"/>
              <a:gd name="connsiteX96" fmla="*/ 7158289 w 9430552"/>
              <a:gd name="connsiteY96" fmla="*/ 8760694 h 9955931"/>
              <a:gd name="connsiteX97" fmla="*/ 7397336 w 9430552"/>
              <a:gd name="connsiteY97" fmla="*/ 8482243 h 9955931"/>
              <a:gd name="connsiteX98" fmla="*/ 7410470 w 9430552"/>
              <a:gd name="connsiteY98" fmla="*/ 8466481 h 9955931"/>
              <a:gd name="connsiteX99" fmla="*/ 7623249 w 9430552"/>
              <a:gd name="connsiteY99" fmla="*/ 8161763 h 9955931"/>
              <a:gd name="connsiteX100" fmla="*/ 7633756 w 9430552"/>
              <a:gd name="connsiteY100" fmla="*/ 8146001 h 9955931"/>
              <a:gd name="connsiteX101" fmla="*/ 7817639 w 9430552"/>
              <a:gd name="connsiteY101" fmla="*/ 7817639 h 9955931"/>
              <a:gd name="connsiteX102" fmla="*/ 7825520 w 9430552"/>
              <a:gd name="connsiteY102" fmla="*/ 7799251 h 9955931"/>
              <a:gd name="connsiteX103" fmla="*/ 7943730 w 9430552"/>
              <a:gd name="connsiteY103" fmla="*/ 7528681 h 9955931"/>
              <a:gd name="connsiteX104" fmla="*/ 8140747 w 9430552"/>
              <a:gd name="connsiteY104" fmla="*/ 7373694 h 9955931"/>
              <a:gd name="connsiteX105" fmla="*/ 8156509 w 9430552"/>
              <a:gd name="connsiteY105" fmla="*/ 7360560 h 9955931"/>
              <a:gd name="connsiteX106" fmla="*/ 8398182 w 9430552"/>
              <a:gd name="connsiteY106" fmla="*/ 7126765 h 9955931"/>
              <a:gd name="connsiteX107" fmla="*/ 8411317 w 9430552"/>
              <a:gd name="connsiteY107" fmla="*/ 7113631 h 9955931"/>
              <a:gd name="connsiteX108" fmla="*/ 8631976 w 9430552"/>
              <a:gd name="connsiteY108" fmla="*/ 6856196 h 9955931"/>
              <a:gd name="connsiteX109" fmla="*/ 8645110 w 9430552"/>
              <a:gd name="connsiteY109" fmla="*/ 6840434 h 9955931"/>
              <a:gd name="connsiteX110" fmla="*/ 8842127 w 9430552"/>
              <a:gd name="connsiteY110" fmla="*/ 6559356 h 9955931"/>
              <a:gd name="connsiteX111" fmla="*/ 8852636 w 9430552"/>
              <a:gd name="connsiteY111" fmla="*/ 6543595 h 9955931"/>
              <a:gd name="connsiteX112" fmla="*/ 9023384 w 9430552"/>
              <a:gd name="connsiteY112" fmla="*/ 6241502 h 9955931"/>
              <a:gd name="connsiteX113" fmla="*/ 9031264 w 9430552"/>
              <a:gd name="connsiteY113" fmla="*/ 6223114 h 9955931"/>
              <a:gd name="connsiteX114" fmla="*/ 9173116 w 9430552"/>
              <a:gd name="connsiteY114" fmla="*/ 5900006 h 9955931"/>
              <a:gd name="connsiteX115" fmla="*/ 9180997 w 9430552"/>
              <a:gd name="connsiteY115" fmla="*/ 5881617 h 9955931"/>
              <a:gd name="connsiteX116" fmla="*/ 9293954 w 9430552"/>
              <a:gd name="connsiteY116" fmla="*/ 5540121 h 9955931"/>
              <a:gd name="connsiteX117" fmla="*/ 9299208 w 9430552"/>
              <a:gd name="connsiteY117" fmla="*/ 5521733 h 9955931"/>
              <a:gd name="connsiteX118" fmla="*/ 9380641 w 9430552"/>
              <a:gd name="connsiteY118" fmla="*/ 5164475 h 9955931"/>
              <a:gd name="connsiteX119" fmla="*/ 9383268 w 9430552"/>
              <a:gd name="connsiteY119" fmla="*/ 5148714 h 9955931"/>
              <a:gd name="connsiteX120" fmla="*/ 9420044 w 9430552"/>
              <a:gd name="connsiteY120" fmla="*/ 4901786 h 9955931"/>
              <a:gd name="connsiteX121" fmla="*/ 9422671 w 9430552"/>
              <a:gd name="connsiteY121" fmla="*/ 4886024 h 9955931"/>
              <a:gd name="connsiteX122" fmla="*/ 9446313 w 9430552"/>
              <a:gd name="connsiteY122" fmla="*/ 4505125 h 9955931"/>
              <a:gd name="connsiteX123" fmla="*/ 9446313 w 9430552"/>
              <a:gd name="connsiteY123" fmla="*/ 4486737 h 9955931"/>
              <a:gd name="connsiteX124" fmla="*/ 9420044 w 9430552"/>
              <a:gd name="connsiteY124" fmla="*/ 4103210 h 9955931"/>
              <a:gd name="connsiteX125" fmla="*/ 1857215 w 9430552"/>
              <a:gd name="connsiteY125" fmla="*/ 1077027 h 9955931"/>
              <a:gd name="connsiteX126" fmla="*/ 924667 w 9430552"/>
              <a:gd name="connsiteY126" fmla="*/ 1032370 h 9955931"/>
              <a:gd name="connsiteX127" fmla="*/ 1849334 w 9430552"/>
              <a:gd name="connsiteY127" fmla="*/ 535887 h 9955931"/>
              <a:gd name="connsiteX128" fmla="*/ 1857215 w 9430552"/>
              <a:gd name="connsiteY128" fmla="*/ 1077027 h 9955931"/>
              <a:gd name="connsiteX129" fmla="*/ 399288 w 9430552"/>
              <a:gd name="connsiteY129" fmla="*/ 1405389 h 9955931"/>
              <a:gd name="connsiteX130" fmla="*/ 1862468 w 9430552"/>
              <a:gd name="connsiteY130" fmla="*/ 1476315 h 9955931"/>
              <a:gd name="connsiteX131" fmla="*/ 1943902 w 9430552"/>
              <a:gd name="connsiteY131" fmla="*/ 7702056 h 9955931"/>
              <a:gd name="connsiteX132" fmla="*/ 559529 w 9430552"/>
              <a:gd name="connsiteY132" fmla="*/ 9002369 h 9955931"/>
              <a:gd name="connsiteX133" fmla="*/ 399288 w 9430552"/>
              <a:gd name="connsiteY133" fmla="*/ 1405389 h 9955931"/>
              <a:gd name="connsiteX134" fmla="*/ 7276499 w 9430552"/>
              <a:gd name="connsiteY134" fmla="*/ 7941103 h 9955931"/>
              <a:gd name="connsiteX135" fmla="*/ 7074228 w 9430552"/>
              <a:gd name="connsiteY135" fmla="*/ 8230061 h 9955931"/>
              <a:gd name="connsiteX136" fmla="*/ 6848315 w 9430552"/>
              <a:gd name="connsiteY136" fmla="*/ 8495377 h 9955931"/>
              <a:gd name="connsiteX137" fmla="*/ 6598760 w 9430552"/>
              <a:gd name="connsiteY137" fmla="*/ 8734425 h 9955931"/>
              <a:gd name="connsiteX138" fmla="*/ 6328190 w 9430552"/>
              <a:gd name="connsiteY138" fmla="*/ 8947204 h 9955931"/>
              <a:gd name="connsiteX139" fmla="*/ 6039231 w 9430552"/>
              <a:gd name="connsiteY139" fmla="*/ 9131086 h 9955931"/>
              <a:gd name="connsiteX140" fmla="*/ 5734511 w 9430552"/>
              <a:gd name="connsiteY140" fmla="*/ 9286073 h 9955931"/>
              <a:gd name="connsiteX141" fmla="*/ 5414030 w 9430552"/>
              <a:gd name="connsiteY141" fmla="*/ 9409537 h 9955931"/>
              <a:gd name="connsiteX142" fmla="*/ 5077788 w 9430552"/>
              <a:gd name="connsiteY142" fmla="*/ 9501479 h 9955931"/>
              <a:gd name="connsiteX143" fmla="*/ 4731038 w 9430552"/>
              <a:gd name="connsiteY143" fmla="*/ 9559270 h 9955931"/>
              <a:gd name="connsiteX144" fmla="*/ 4371153 w 9430552"/>
              <a:gd name="connsiteY144" fmla="*/ 9582912 h 9955931"/>
              <a:gd name="connsiteX145" fmla="*/ 3998134 w 9430552"/>
              <a:gd name="connsiteY145" fmla="*/ 9569777 h 9955931"/>
              <a:gd name="connsiteX146" fmla="*/ 832726 w 9430552"/>
              <a:gd name="connsiteY146" fmla="*/ 9296580 h 9955931"/>
              <a:gd name="connsiteX147" fmla="*/ 2217099 w 9430552"/>
              <a:gd name="connsiteY147" fmla="*/ 7996268 h 9955931"/>
              <a:gd name="connsiteX148" fmla="*/ 5461315 w 9430552"/>
              <a:gd name="connsiteY148" fmla="*/ 8248450 h 9955931"/>
              <a:gd name="connsiteX149" fmla="*/ 5471822 w 9430552"/>
              <a:gd name="connsiteY149" fmla="*/ 8248450 h 9955931"/>
              <a:gd name="connsiteX150" fmla="*/ 5829080 w 9430552"/>
              <a:gd name="connsiteY150" fmla="*/ 8258957 h 9955931"/>
              <a:gd name="connsiteX151" fmla="*/ 5850095 w 9430552"/>
              <a:gd name="connsiteY151" fmla="*/ 8258957 h 9955931"/>
              <a:gd name="connsiteX152" fmla="*/ 6199472 w 9430552"/>
              <a:gd name="connsiteY152" fmla="*/ 8232688 h 9955931"/>
              <a:gd name="connsiteX153" fmla="*/ 6220487 w 9430552"/>
              <a:gd name="connsiteY153" fmla="*/ 8230061 h 9955931"/>
              <a:gd name="connsiteX154" fmla="*/ 6559356 w 9430552"/>
              <a:gd name="connsiteY154" fmla="*/ 8169643 h 9955931"/>
              <a:gd name="connsiteX155" fmla="*/ 6577745 w 9430552"/>
              <a:gd name="connsiteY155" fmla="*/ 8164389 h 9955931"/>
              <a:gd name="connsiteX156" fmla="*/ 6903480 w 9430552"/>
              <a:gd name="connsiteY156" fmla="*/ 8072447 h 9955931"/>
              <a:gd name="connsiteX157" fmla="*/ 6921868 w 9430552"/>
              <a:gd name="connsiteY157" fmla="*/ 8067194 h 9955931"/>
              <a:gd name="connsiteX158" fmla="*/ 7234469 w 9430552"/>
              <a:gd name="connsiteY158" fmla="*/ 7943730 h 9955931"/>
              <a:gd name="connsiteX159" fmla="*/ 7252856 w 9430552"/>
              <a:gd name="connsiteY159" fmla="*/ 7935849 h 9955931"/>
              <a:gd name="connsiteX160" fmla="*/ 7287006 w 9430552"/>
              <a:gd name="connsiteY160" fmla="*/ 7917461 h 9955931"/>
              <a:gd name="connsiteX161" fmla="*/ 7276499 w 9430552"/>
              <a:gd name="connsiteY161" fmla="*/ 7941103 h 9955931"/>
              <a:gd name="connsiteX162" fmla="*/ 7830773 w 9430552"/>
              <a:gd name="connsiteY162" fmla="*/ 6322936 h 9955931"/>
              <a:gd name="connsiteX163" fmla="*/ 7793997 w 9430552"/>
              <a:gd name="connsiteY163" fmla="*/ 6575118 h 9955931"/>
              <a:gd name="connsiteX164" fmla="*/ 7709937 w 9430552"/>
              <a:gd name="connsiteY164" fmla="*/ 6948137 h 9955931"/>
              <a:gd name="connsiteX165" fmla="*/ 7602234 w 9430552"/>
              <a:gd name="connsiteY165" fmla="*/ 7276499 h 9955931"/>
              <a:gd name="connsiteX166" fmla="*/ 7357932 w 9430552"/>
              <a:gd name="connsiteY166" fmla="*/ 7434112 h 9955931"/>
              <a:gd name="connsiteX167" fmla="*/ 7076855 w 9430552"/>
              <a:gd name="connsiteY167" fmla="*/ 7578592 h 9955931"/>
              <a:gd name="connsiteX168" fmla="*/ 6782642 w 9430552"/>
              <a:gd name="connsiteY168" fmla="*/ 7694175 h 9955931"/>
              <a:gd name="connsiteX169" fmla="*/ 6475296 w 9430552"/>
              <a:gd name="connsiteY169" fmla="*/ 7780863 h 9955931"/>
              <a:gd name="connsiteX170" fmla="*/ 6157442 w 9430552"/>
              <a:gd name="connsiteY170" fmla="*/ 7836027 h 9955931"/>
              <a:gd name="connsiteX171" fmla="*/ 5829080 w 9430552"/>
              <a:gd name="connsiteY171" fmla="*/ 7859670 h 9955931"/>
              <a:gd name="connsiteX172" fmla="*/ 5487584 w 9430552"/>
              <a:gd name="connsiteY172" fmla="*/ 7849161 h 9955931"/>
              <a:gd name="connsiteX173" fmla="*/ 2343190 w 9430552"/>
              <a:gd name="connsiteY173" fmla="*/ 7604861 h 9955931"/>
              <a:gd name="connsiteX174" fmla="*/ 2264383 w 9430552"/>
              <a:gd name="connsiteY174" fmla="*/ 1497330 h 9955931"/>
              <a:gd name="connsiteX175" fmla="*/ 3927208 w 9430552"/>
              <a:gd name="connsiteY175" fmla="*/ 1578764 h 9955931"/>
              <a:gd name="connsiteX176" fmla="*/ 4315988 w 9430552"/>
              <a:gd name="connsiteY176" fmla="*/ 1618167 h 9955931"/>
              <a:gd name="connsiteX177" fmla="*/ 4562916 w 9430552"/>
              <a:gd name="connsiteY177" fmla="*/ 1665451 h 9955931"/>
              <a:gd name="connsiteX178" fmla="*/ 4930682 w 9430552"/>
              <a:gd name="connsiteY178" fmla="*/ 1765273 h 9955931"/>
              <a:gd name="connsiteX179" fmla="*/ 5285312 w 9430552"/>
              <a:gd name="connsiteY179" fmla="*/ 1901872 h 9955931"/>
              <a:gd name="connsiteX180" fmla="*/ 5624182 w 9430552"/>
              <a:gd name="connsiteY180" fmla="*/ 2069993 h 9955931"/>
              <a:gd name="connsiteX181" fmla="*/ 5947290 w 9430552"/>
              <a:gd name="connsiteY181" fmla="*/ 2269637 h 9955931"/>
              <a:gd name="connsiteX182" fmla="*/ 6252010 w 9430552"/>
              <a:gd name="connsiteY182" fmla="*/ 2498177 h 9955931"/>
              <a:gd name="connsiteX183" fmla="*/ 6535714 w 9430552"/>
              <a:gd name="connsiteY183" fmla="*/ 2755613 h 9955931"/>
              <a:gd name="connsiteX184" fmla="*/ 6798404 w 9430552"/>
              <a:gd name="connsiteY184" fmla="*/ 3036690 h 9955931"/>
              <a:gd name="connsiteX185" fmla="*/ 7034824 w 9430552"/>
              <a:gd name="connsiteY185" fmla="*/ 3341410 h 9955931"/>
              <a:gd name="connsiteX186" fmla="*/ 7244976 w 9430552"/>
              <a:gd name="connsiteY186" fmla="*/ 3667145 h 9955931"/>
              <a:gd name="connsiteX187" fmla="*/ 7426232 w 9430552"/>
              <a:gd name="connsiteY187" fmla="*/ 4011268 h 9955931"/>
              <a:gd name="connsiteX188" fmla="*/ 7578592 w 9430552"/>
              <a:gd name="connsiteY188" fmla="*/ 4371153 h 9955931"/>
              <a:gd name="connsiteX189" fmla="*/ 7699428 w 9430552"/>
              <a:gd name="connsiteY189" fmla="*/ 4744172 h 9955931"/>
              <a:gd name="connsiteX190" fmla="*/ 7786116 w 9430552"/>
              <a:gd name="connsiteY190" fmla="*/ 5130326 h 9955931"/>
              <a:gd name="connsiteX191" fmla="*/ 7836027 w 9430552"/>
              <a:gd name="connsiteY191" fmla="*/ 5524360 h 9955931"/>
              <a:gd name="connsiteX192" fmla="*/ 7849162 w 9430552"/>
              <a:gd name="connsiteY192" fmla="*/ 5926275 h 9955931"/>
              <a:gd name="connsiteX193" fmla="*/ 7830773 w 9430552"/>
              <a:gd name="connsiteY193" fmla="*/ 6322936 h 9955931"/>
              <a:gd name="connsiteX194" fmla="*/ 9007622 w 9430552"/>
              <a:gd name="connsiteY194" fmla="*/ 4854502 h 9955931"/>
              <a:gd name="connsiteX195" fmla="*/ 8973472 w 9430552"/>
              <a:gd name="connsiteY195" fmla="*/ 5085669 h 9955931"/>
              <a:gd name="connsiteX196" fmla="*/ 8894665 w 9430552"/>
              <a:gd name="connsiteY196" fmla="*/ 5424538 h 9955931"/>
              <a:gd name="connsiteX197" fmla="*/ 8786963 w 9430552"/>
              <a:gd name="connsiteY197" fmla="*/ 5747646 h 9955931"/>
              <a:gd name="connsiteX198" fmla="*/ 8652991 w 9430552"/>
              <a:gd name="connsiteY198" fmla="*/ 6052366 h 9955931"/>
              <a:gd name="connsiteX199" fmla="*/ 8492751 w 9430552"/>
              <a:gd name="connsiteY199" fmla="*/ 6338697 h 9955931"/>
              <a:gd name="connsiteX200" fmla="*/ 8306241 w 9430552"/>
              <a:gd name="connsiteY200" fmla="*/ 6604013 h 9955931"/>
              <a:gd name="connsiteX201" fmla="*/ 8159135 w 9430552"/>
              <a:gd name="connsiteY201" fmla="*/ 6774762 h 9955931"/>
              <a:gd name="connsiteX202" fmla="*/ 8185404 w 9430552"/>
              <a:gd name="connsiteY202" fmla="*/ 6653925 h 9955931"/>
              <a:gd name="connsiteX203" fmla="*/ 8188031 w 9430552"/>
              <a:gd name="connsiteY203" fmla="*/ 6638163 h 9955931"/>
              <a:gd name="connsiteX204" fmla="*/ 8224807 w 9430552"/>
              <a:gd name="connsiteY204" fmla="*/ 6370220 h 9955931"/>
              <a:gd name="connsiteX205" fmla="*/ 8227434 w 9430552"/>
              <a:gd name="connsiteY205" fmla="*/ 6354458 h 9955931"/>
              <a:gd name="connsiteX206" fmla="*/ 8251076 w 9430552"/>
              <a:gd name="connsiteY206" fmla="*/ 5939409 h 9955931"/>
              <a:gd name="connsiteX207" fmla="*/ 8251076 w 9430552"/>
              <a:gd name="connsiteY207" fmla="*/ 5921021 h 9955931"/>
              <a:gd name="connsiteX208" fmla="*/ 8235316 w 9430552"/>
              <a:gd name="connsiteY208" fmla="*/ 5500718 h 9955931"/>
              <a:gd name="connsiteX209" fmla="*/ 8232689 w 9430552"/>
              <a:gd name="connsiteY209" fmla="*/ 5482329 h 9955931"/>
              <a:gd name="connsiteX210" fmla="*/ 8180151 w 9430552"/>
              <a:gd name="connsiteY210" fmla="*/ 5069907 h 9955931"/>
              <a:gd name="connsiteX211" fmla="*/ 8177524 w 9430552"/>
              <a:gd name="connsiteY211" fmla="*/ 5051519 h 9955931"/>
              <a:gd name="connsiteX212" fmla="*/ 8088209 w 9430552"/>
              <a:gd name="connsiteY212" fmla="*/ 4649604 h 9955931"/>
              <a:gd name="connsiteX213" fmla="*/ 8082955 w 9430552"/>
              <a:gd name="connsiteY213" fmla="*/ 4631216 h 9955931"/>
              <a:gd name="connsiteX214" fmla="*/ 7956865 w 9430552"/>
              <a:gd name="connsiteY214" fmla="*/ 4239808 h 9955931"/>
              <a:gd name="connsiteX215" fmla="*/ 7951610 w 9430552"/>
              <a:gd name="connsiteY215" fmla="*/ 4224047 h 9955931"/>
              <a:gd name="connsiteX216" fmla="*/ 7791370 w 9430552"/>
              <a:gd name="connsiteY216" fmla="*/ 3848401 h 9955931"/>
              <a:gd name="connsiteX217" fmla="*/ 7783489 w 9430552"/>
              <a:gd name="connsiteY217" fmla="*/ 3832639 h 9955931"/>
              <a:gd name="connsiteX218" fmla="*/ 7591726 w 9430552"/>
              <a:gd name="connsiteY218" fmla="*/ 3472755 h 9955931"/>
              <a:gd name="connsiteX219" fmla="*/ 7583845 w 9430552"/>
              <a:gd name="connsiteY219" fmla="*/ 3456994 h 9955931"/>
              <a:gd name="connsiteX220" fmla="*/ 7363186 w 9430552"/>
              <a:gd name="connsiteY220" fmla="*/ 3118124 h 9955931"/>
              <a:gd name="connsiteX221" fmla="*/ 7352679 w 9430552"/>
              <a:gd name="connsiteY221" fmla="*/ 3104990 h 9955931"/>
              <a:gd name="connsiteX222" fmla="*/ 7105751 w 9430552"/>
              <a:gd name="connsiteY222" fmla="*/ 2787135 h 9955931"/>
              <a:gd name="connsiteX223" fmla="*/ 7095243 w 9430552"/>
              <a:gd name="connsiteY223" fmla="*/ 2774001 h 9955931"/>
              <a:gd name="connsiteX224" fmla="*/ 6822046 w 9430552"/>
              <a:gd name="connsiteY224" fmla="*/ 2479789 h 9955931"/>
              <a:gd name="connsiteX225" fmla="*/ 6808911 w 9430552"/>
              <a:gd name="connsiteY225" fmla="*/ 2466654 h 9955931"/>
              <a:gd name="connsiteX226" fmla="*/ 6512072 w 9430552"/>
              <a:gd name="connsiteY226" fmla="*/ 2198711 h 9955931"/>
              <a:gd name="connsiteX227" fmla="*/ 6498938 w 9430552"/>
              <a:gd name="connsiteY227" fmla="*/ 2188204 h 9955931"/>
              <a:gd name="connsiteX228" fmla="*/ 6183711 w 9430552"/>
              <a:gd name="connsiteY228" fmla="*/ 1943902 h 9955931"/>
              <a:gd name="connsiteX229" fmla="*/ 6167949 w 9430552"/>
              <a:gd name="connsiteY229" fmla="*/ 1933395 h 9955931"/>
              <a:gd name="connsiteX230" fmla="*/ 5829080 w 9430552"/>
              <a:gd name="connsiteY230" fmla="*/ 1723243 h 9955931"/>
              <a:gd name="connsiteX231" fmla="*/ 5813318 w 9430552"/>
              <a:gd name="connsiteY231" fmla="*/ 1715362 h 9955931"/>
              <a:gd name="connsiteX232" fmla="*/ 5456060 w 9430552"/>
              <a:gd name="connsiteY232" fmla="*/ 1539360 h 9955931"/>
              <a:gd name="connsiteX233" fmla="*/ 5437672 w 9430552"/>
              <a:gd name="connsiteY233" fmla="*/ 1531480 h 9955931"/>
              <a:gd name="connsiteX234" fmla="*/ 5064653 w 9430552"/>
              <a:gd name="connsiteY234" fmla="*/ 1389627 h 9955931"/>
              <a:gd name="connsiteX235" fmla="*/ 5046265 w 9430552"/>
              <a:gd name="connsiteY235" fmla="*/ 1384374 h 9955931"/>
              <a:gd name="connsiteX236" fmla="*/ 4660112 w 9430552"/>
              <a:gd name="connsiteY236" fmla="*/ 1279298 h 9955931"/>
              <a:gd name="connsiteX237" fmla="*/ 4644350 w 9430552"/>
              <a:gd name="connsiteY237" fmla="*/ 1276671 h 9955931"/>
              <a:gd name="connsiteX238" fmla="*/ 4381661 w 9430552"/>
              <a:gd name="connsiteY238" fmla="*/ 1226760 h 9955931"/>
              <a:gd name="connsiteX239" fmla="*/ 4365899 w 9430552"/>
              <a:gd name="connsiteY239" fmla="*/ 1224133 h 9955931"/>
              <a:gd name="connsiteX240" fmla="*/ 3963984 w 9430552"/>
              <a:gd name="connsiteY240" fmla="*/ 1184730 h 9955931"/>
              <a:gd name="connsiteX241" fmla="*/ 3953477 w 9430552"/>
              <a:gd name="connsiteY241" fmla="*/ 1184730 h 9955931"/>
              <a:gd name="connsiteX242" fmla="*/ 2259130 w 9430552"/>
              <a:gd name="connsiteY242" fmla="*/ 1100669 h 9955931"/>
              <a:gd name="connsiteX243" fmla="*/ 2251249 w 9430552"/>
              <a:gd name="connsiteY243" fmla="*/ 415049 h 9955931"/>
              <a:gd name="connsiteX244" fmla="*/ 5474449 w 9430552"/>
              <a:gd name="connsiteY244" fmla="*/ 559529 h 9955931"/>
              <a:gd name="connsiteX245" fmla="*/ 5829080 w 9430552"/>
              <a:gd name="connsiteY245" fmla="*/ 593678 h 9955931"/>
              <a:gd name="connsiteX246" fmla="*/ 6052366 w 9430552"/>
              <a:gd name="connsiteY246" fmla="*/ 635709 h 9955931"/>
              <a:gd name="connsiteX247" fmla="*/ 6385981 w 9430552"/>
              <a:gd name="connsiteY247" fmla="*/ 725023 h 9955931"/>
              <a:gd name="connsiteX248" fmla="*/ 6709090 w 9430552"/>
              <a:gd name="connsiteY248" fmla="*/ 845860 h 9955931"/>
              <a:gd name="connsiteX249" fmla="*/ 7016436 w 9430552"/>
              <a:gd name="connsiteY249" fmla="*/ 998220 h 9955931"/>
              <a:gd name="connsiteX250" fmla="*/ 7310648 w 9430552"/>
              <a:gd name="connsiteY250" fmla="*/ 1179476 h 9955931"/>
              <a:gd name="connsiteX251" fmla="*/ 7586472 w 9430552"/>
              <a:gd name="connsiteY251" fmla="*/ 1387000 h 9955931"/>
              <a:gd name="connsiteX252" fmla="*/ 7843908 w 9430552"/>
              <a:gd name="connsiteY252" fmla="*/ 1618167 h 9955931"/>
              <a:gd name="connsiteX253" fmla="*/ 8080328 w 9430552"/>
              <a:gd name="connsiteY253" fmla="*/ 1872976 h 9955931"/>
              <a:gd name="connsiteX254" fmla="*/ 8295734 w 9430552"/>
              <a:gd name="connsiteY254" fmla="*/ 2148800 h 9955931"/>
              <a:gd name="connsiteX255" fmla="*/ 8487497 w 9430552"/>
              <a:gd name="connsiteY255" fmla="*/ 2443012 h 9955931"/>
              <a:gd name="connsiteX256" fmla="*/ 8652991 w 9430552"/>
              <a:gd name="connsiteY256" fmla="*/ 2755613 h 9955931"/>
              <a:gd name="connsiteX257" fmla="*/ 8789590 w 9430552"/>
              <a:gd name="connsiteY257" fmla="*/ 3081348 h 9955931"/>
              <a:gd name="connsiteX258" fmla="*/ 8899919 w 9430552"/>
              <a:gd name="connsiteY258" fmla="*/ 3414963 h 9955931"/>
              <a:gd name="connsiteX259" fmla="*/ 8976099 w 9430552"/>
              <a:gd name="connsiteY259" fmla="*/ 3764340 h 9955931"/>
              <a:gd name="connsiteX260" fmla="*/ 9020757 w 9430552"/>
              <a:gd name="connsiteY260" fmla="*/ 4124225 h 9955931"/>
              <a:gd name="connsiteX261" fmla="*/ 9031264 w 9430552"/>
              <a:gd name="connsiteY261" fmla="*/ 4489363 h 9955931"/>
              <a:gd name="connsiteX262" fmla="*/ 9007622 w 9430552"/>
              <a:gd name="connsiteY262" fmla="*/ 4854502 h 995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9430552" h="9955931">
                <a:moveTo>
                  <a:pt x="9420044" y="4103210"/>
                </a:moveTo>
                <a:cubicBezTo>
                  <a:pt x="9420044" y="4097956"/>
                  <a:pt x="9420044" y="4090075"/>
                  <a:pt x="9417418" y="4084821"/>
                </a:cubicBezTo>
                <a:lnTo>
                  <a:pt x="9370133" y="3706549"/>
                </a:lnTo>
                <a:cubicBezTo>
                  <a:pt x="9370133" y="3701295"/>
                  <a:pt x="9367506" y="3693414"/>
                  <a:pt x="9367506" y="3688160"/>
                </a:cubicBezTo>
                <a:lnTo>
                  <a:pt x="9286073" y="3320395"/>
                </a:lnTo>
                <a:cubicBezTo>
                  <a:pt x="9286073" y="3315141"/>
                  <a:pt x="9283446" y="3307261"/>
                  <a:pt x="9280819" y="3302007"/>
                </a:cubicBezTo>
                <a:lnTo>
                  <a:pt x="9167863" y="2944749"/>
                </a:lnTo>
                <a:cubicBezTo>
                  <a:pt x="9165236" y="2939495"/>
                  <a:pt x="9165236" y="2934241"/>
                  <a:pt x="9162609" y="2928988"/>
                </a:cubicBezTo>
                <a:lnTo>
                  <a:pt x="9018130" y="2584865"/>
                </a:lnTo>
                <a:cubicBezTo>
                  <a:pt x="9015503" y="2579611"/>
                  <a:pt x="9012876" y="2574357"/>
                  <a:pt x="9010249" y="2569103"/>
                </a:cubicBezTo>
                <a:lnTo>
                  <a:pt x="8836874" y="2240741"/>
                </a:lnTo>
                <a:cubicBezTo>
                  <a:pt x="8834247" y="2235488"/>
                  <a:pt x="8831620" y="2230234"/>
                  <a:pt x="8828993" y="2224980"/>
                </a:cubicBezTo>
                <a:lnTo>
                  <a:pt x="8631976" y="1917633"/>
                </a:lnTo>
                <a:cubicBezTo>
                  <a:pt x="8629350" y="1912380"/>
                  <a:pt x="8624095" y="1907126"/>
                  <a:pt x="8621468" y="1904499"/>
                </a:cubicBezTo>
                <a:lnTo>
                  <a:pt x="8395555" y="1615540"/>
                </a:lnTo>
                <a:cubicBezTo>
                  <a:pt x="8392929" y="1610287"/>
                  <a:pt x="8387675" y="1607660"/>
                  <a:pt x="8385048" y="1602406"/>
                </a:cubicBezTo>
                <a:lnTo>
                  <a:pt x="8135493" y="1334463"/>
                </a:lnTo>
                <a:cubicBezTo>
                  <a:pt x="8130240" y="1329209"/>
                  <a:pt x="8127613" y="1326582"/>
                  <a:pt x="8122359" y="1321328"/>
                </a:cubicBezTo>
                <a:lnTo>
                  <a:pt x="7851789" y="1077027"/>
                </a:lnTo>
                <a:cubicBezTo>
                  <a:pt x="7846535" y="1071773"/>
                  <a:pt x="7843908" y="1069146"/>
                  <a:pt x="7838654" y="1066519"/>
                </a:cubicBezTo>
                <a:lnTo>
                  <a:pt x="7547069" y="848487"/>
                </a:lnTo>
                <a:cubicBezTo>
                  <a:pt x="7541815" y="845860"/>
                  <a:pt x="7536561" y="840606"/>
                  <a:pt x="7531307" y="837979"/>
                </a:cubicBezTo>
                <a:lnTo>
                  <a:pt x="7221334" y="648843"/>
                </a:lnTo>
                <a:cubicBezTo>
                  <a:pt x="7216080" y="646216"/>
                  <a:pt x="7210827" y="643589"/>
                  <a:pt x="7205573" y="640962"/>
                </a:cubicBezTo>
                <a:lnTo>
                  <a:pt x="6879838" y="480722"/>
                </a:lnTo>
                <a:cubicBezTo>
                  <a:pt x="6874584" y="478095"/>
                  <a:pt x="6869330" y="475468"/>
                  <a:pt x="6861449" y="472841"/>
                </a:cubicBezTo>
                <a:lnTo>
                  <a:pt x="6522580" y="341496"/>
                </a:lnTo>
                <a:cubicBezTo>
                  <a:pt x="6517326" y="338869"/>
                  <a:pt x="6509445" y="336243"/>
                  <a:pt x="6504192" y="336243"/>
                </a:cubicBezTo>
                <a:lnTo>
                  <a:pt x="6152188" y="241674"/>
                </a:lnTo>
                <a:cubicBezTo>
                  <a:pt x="6146934" y="239047"/>
                  <a:pt x="6141680" y="239047"/>
                  <a:pt x="6136426" y="239047"/>
                </a:cubicBezTo>
                <a:lnTo>
                  <a:pt x="5894752" y="194390"/>
                </a:lnTo>
                <a:cubicBezTo>
                  <a:pt x="5889498" y="194390"/>
                  <a:pt x="5884244" y="191763"/>
                  <a:pt x="5878991" y="191763"/>
                </a:cubicBezTo>
                <a:lnTo>
                  <a:pt x="5511225" y="157614"/>
                </a:lnTo>
                <a:cubicBezTo>
                  <a:pt x="5508598" y="157614"/>
                  <a:pt x="5503345" y="157614"/>
                  <a:pt x="5500718" y="157614"/>
                </a:cubicBezTo>
                <a:lnTo>
                  <a:pt x="2056859" y="0"/>
                </a:lnTo>
                <a:cubicBezTo>
                  <a:pt x="2056859" y="0"/>
                  <a:pt x="2054232" y="0"/>
                  <a:pt x="2054232" y="0"/>
                </a:cubicBezTo>
                <a:cubicBezTo>
                  <a:pt x="2048978" y="0"/>
                  <a:pt x="2043724" y="0"/>
                  <a:pt x="2041097" y="0"/>
                </a:cubicBezTo>
                <a:cubicBezTo>
                  <a:pt x="2038470" y="0"/>
                  <a:pt x="2038470" y="0"/>
                  <a:pt x="2035843" y="0"/>
                </a:cubicBezTo>
                <a:cubicBezTo>
                  <a:pt x="2030590" y="0"/>
                  <a:pt x="2025336" y="0"/>
                  <a:pt x="2020082" y="2627"/>
                </a:cubicBezTo>
                <a:cubicBezTo>
                  <a:pt x="2017455" y="2627"/>
                  <a:pt x="2017455" y="2627"/>
                  <a:pt x="2014828" y="2627"/>
                </a:cubicBezTo>
                <a:cubicBezTo>
                  <a:pt x="2009574" y="2627"/>
                  <a:pt x="2004321" y="5254"/>
                  <a:pt x="1999067" y="5254"/>
                </a:cubicBezTo>
                <a:cubicBezTo>
                  <a:pt x="1999067" y="5254"/>
                  <a:pt x="1996440" y="5254"/>
                  <a:pt x="1996440" y="5254"/>
                </a:cubicBezTo>
                <a:cubicBezTo>
                  <a:pt x="1991186" y="7881"/>
                  <a:pt x="1985933" y="7881"/>
                  <a:pt x="1980679" y="10508"/>
                </a:cubicBezTo>
                <a:cubicBezTo>
                  <a:pt x="1978052" y="10508"/>
                  <a:pt x="1978052" y="10508"/>
                  <a:pt x="1975425" y="13134"/>
                </a:cubicBezTo>
                <a:cubicBezTo>
                  <a:pt x="1970171" y="15761"/>
                  <a:pt x="1967544" y="15761"/>
                  <a:pt x="1962290" y="18388"/>
                </a:cubicBezTo>
                <a:cubicBezTo>
                  <a:pt x="1959664" y="18388"/>
                  <a:pt x="1957037" y="21015"/>
                  <a:pt x="1954410" y="21015"/>
                </a:cubicBezTo>
                <a:cubicBezTo>
                  <a:pt x="1954410" y="21015"/>
                  <a:pt x="1951783" y="21015"/>
                  <a:pt x="1951783" y="23642"/>
                </a:cubicBezTo>
                <a:lnTo>
                  <a:pt x="99822" y="1019235"/>
                </a:lnTo>
                <a:cubicBezTo>
                  <a:pt x="97195" y="1019235"/>
                  <a:pt x="94568" y="1021862"/>
                  <a:pt x="94568" y="1021862"/>
                </a:cubicBezTo>
                <a:cubicBezTo>
                  <a:pt x="91941" y="1024489"/>
                  <a:pt x="89314" y="1024489"/>
                  <a:pt x="86688" y="1027116"/>
                </a:cubicBezTo>
                <a:cubicBezTo>
                  <a:pt x="84061" y="1029743"/>
                  <a:pt x="81434" y="1032370"/>
                  <a:pt x="76180" y="1034997"/>
                </a:cubicBezTo>
                <a:cubicBezTo>
                  <a:pt x="73553" y="1037623"/>
                  <a:pt x="70926" y="1037623"/>
                  <a:pt x="70926" y="1040250"/>
                </a:cubicBezTo>
                <a:cubicBezTo>
                  <a:pt x="68299" y="1042877"/>
                  <a:pt x="63045" y="1045504"/>
                  <a:pt x="60419" y="1048131"/>
                </a:cubicBezTo>
                <a:cubicBezTo>
                  <a:pt x="60419" y="1048131"/>
                  <a:pt x="57792" y="1050758"/>
                  <a:pt x="57792" y="1050758"/>
                </a:cubicBezTo>
                <a:cubicBezTo>
                  <a:pt x="57792" y="1050758"/>
                  <a:pt x="57792" y="1050758"/>
                  <a:pt x="57792" y="1050758"/>
                </a:cubicBezTo>
                <a:cubicBezTo>
                  <a:pt x="55165" y="1053385"/>
                  <a:pt x="49911" y="1058639"/>
                  <a:pt x="47284" y="1061266"/>
                </a:cubicBezTo>
                <a:cubicBezTo>
                  <a:pt x="47284" y="1063892"/>
                  <a:pt x="44657" y="1063892"/>
                  <a:pt x="44657" y="1066519"/>
                </a:cubicBezTo>
                <a:cubicBezTo>
                  <a:pt x="42030" y="1071773"/>
                  <a:pt x="39403" y="1074400"/>
                  <a:pt x="34150" y="1079654"/>
                </a:cubicBezTo>
                <a:cubicBezTo>
                  <a:pt x="34150" y="1079654"/>
                  <a:pt x="31523" y="1082281"/>
                  <a:pt x="31523" y="1082281"/>
                </a:cubicBezTo>
                <a:cubicBezTo>
                  <a:pt x="28896" y="1087535"/>
                  <a:pt x="26269" y="1092788"/>
                  <a:pt x="23642" y="1095415"/>
                </a:cubicBezTo>
                <a:cubicBezTo>
                  <a:pt x="23642" y="1095415"/>
                  <a:pt x="23642" y="1098042"/>
                  <a:pt x="21015" y="1098042"/>
                </a:cubicBezTo>
                <a:cubicBezTo>
                  <a:pt x="15761" y="1111177"/>
                  <a:pt x="10508" y="1121684"/>
                  <a:pt x="5254" y="1134819"/>
                </a:cubicBezTo>
                <a:cubicBezTo>
                  <a:pt x="5254" y="1137445"/>
                  <a:pt x="5254" y="1137445"/>
                  <a:pt x="5254" y="1140072"/>
                </a:cubicBezTo>
                <a:cubicBezTo>
                  <a:pt x="5254" y="1145326"/>
                  <a:pt x="2627" y="1150580"/>
                  <a:pt x="2627" y="1155834"/>
                </a:cubicBezTo>
                <a:cubicBezTo>
                  <a:pt x="2627" y="1158461"/>
                  <a:pt x="2627" y="1161088"/>
                  <a:pt x="2627" y="1161088"/>
                </a:cubicBezTo>
                <a:cubicBezTo>
                  <a:pt x="2627" y="1166341"/>
                  <a:pt x="0" y="1171595"/>
                  <a:pt x="0" y="1174222"/>
                </a:cubicBezTo>
                <a:cubicBezTo>
                  <a:pt x="0" y="1176849"/>
                  <a:pt x="0" y="1179476"/>
                  <a:pt x="0" y="1179476"/>
                </a:cubicBezTo>
                <a:cubicBezTo>
                  <a:pt x="0" y="1184730"/>
                  <a:pt x="0" y="1189983"/>
                  <a:pt x="0" y="1192610"/>
                </a:cubicBezTo>
                <a:cubicBezTo>
                  <a:pt x="0" y="1192610"/>
                  <a:pt x="0" y="1192610"/>
                  <a:pt x="0" y="1195237"/>
                </a:cubicBezTo>
                <a:lnTo>
                  <a:pt x="173375" y="9456821"/>
                </a:lnTo>
                <a:cubicBezTo>
                  <a:pt x="173375" y="9501479"/>
                  <a:pt x="189136" y="954350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20659" y="9585539"/>
                  <a:pt x="225913" y="9590793"/>
                  <a:pt x="233794" y="9596046"/>
                </a:cubicBezTo>
                <a:cubicBezTo>
                  <a:pt x="262689" y="9624942"/>
                  <a:pt x="299466" y="9643331"/>
                  <a:pt x="344123" y="9651211"/>
                </a:cubicBezTo>
                <a:cubicBezTo>
                  <a:pt x="349377" y="9651211"/>
                  <a:pt x="354631" y="9653838"/>
                  <a:pt x="359885" y="9653838"/>
                </a:cubicBezTo>
                <a:lnTo>
                  <a:pt x="3977119" y="9961185"/>
                </a:lnTo>
                <a:cubicBezTo>
                  <a:pt x="3979746" y="9961185"/>
                  <a:pt x="3984999" y="9961185"/>
                  <a:pt x="3987626" y="9961185"/>
                </a:cubicBezTo>
                <a:lnTo>
                  <a:pt x="4376407" y="9974320"/>
                </a:lnTo>
                <a:cubicBezTo>
                  <a:pt x="4379034" y="9974320"/>
                  <a:pt x="4381661" y="9974320"/>
                  <a:pt x="4384288" y="9974320"/>
                </a:cubicBezTo>
                <a:cubicBezTo>
                  <a:pt x="4389541" y="9974320"/>
                  <a:pt x="4392168" y="9974320"/>
                  <a:pt x="4397422" y="9974320"/>
                </a:cubicBezTo>
                <a:lnTo>
                  <a:pt x="4775695" y="9950677"/>
                </a:lnTo>
                <a:cubicBezTo>
                  <a:pt x="4783576" y="9950677"/>
                  <a:pt x="4788829" y="9950677"/>
                  <a:pt x="4796710" y="9948051"/>
                </a:cubicBezTo>
                <a:lnTo>
                  <a:pt x="5164475" y="9887632"/>
                </a:lnTo>
                <a:cubicBezTo>
                  <a:pt x="5172356" y="9887632"/>
                  <a:pt x="5177610" y="9885005"/>
                  <a:pt x="5185491" y="9882378"/>
                </a:cubicBezTo>
                <a:lnTo>
                  <a:pt x="5540121" y="9785183"/>
                </a:lnTo>
                <a:cubicBezTo>
                  <a:pt x="5545375" y="9782556"/>
                  <a:pt x="5553256" y="9782556"/>
                  <a:pt x="5558510" y="9779929"/>
                </a:cubicBezTo>
                <a:lnTo>
                  <a:pt x="5900006" y="9648584"/>
                </a:lnTo>
                <a:cubicBezTo>
                  <a:pt x="5905260" y="9645958"/>
                  <a:pt x="5913140" y="9643331"/>
                  <a:pt x="5918394" y="9640704"/>
                </a:cubicBezTo>
                <a:lnTo>
                  <a:pt x="6241502" y="9477836"/>
                </a:lnTo>
                <a:cubicBezTo>
                  <a:pt x="6246756" y="9475210"/>
                  <a:pt x="6252010" y="9472583"/>
                  <a:pt x="6259890" y="9467328"/>
                </a:cubicBezTo>
                <a:lnTo>
                  <a:pt x="6564610" y="9272938"/>
                </a:lnTo>
                <a:cubicBezTo>
                  <a:pt x="6569864" y="9270311"/>
                  <a:pt x="6575118" y="9265058"/>
                  <a:pt x="6580372" y="9262431"/>
                </a:cubicBezTo>
                <a:lnTo>
                  <a:pt x="6866703" y="9039145"/>
                </a:lnTo>
                <a:cubicBezTo>
                  <a:pt x="6871957" y="9033891"/>
                  <a:pt x="6877211" y="9031264"/>
                  <a:pt x="6882465" y="9026010"/>
                </a:cubicBezTo>
                <a:lnTo>
                  <a:pt x="7145154" y="8773828"/>
                </a:lnTo>
                <a:cubicBezTo>
                  <a:pt x="7150408" y="8768574"/>
                  <a:pt x="7155662" y="8763321"/>
                  <a:pt x="7158289" y="8760694"/>
                </a:cubicBezTo>
                <a:lnTo>
                  <a:pt x="7397336" y="8482243"/>
                </a:lnTo>
                <a:cubicBezTo>
                  <a:pt x="7402590" y="8476990"/>
                  <a:pt x="7405217" y="8471736"/>
                  <a:pt x="7410470" y="8466481"/>
                </a:cubicBezTo>
                <a:lnTo>
                  <a:pt x="7623249" y="8161763"/>
                </a:lnTo>
                <a:cubicBezTo>
                  <a:pt x="7625876" y="8156508"/>
                  <a:pt x="7631130" y="8151254"/>
                  <a:pt x="7633756" y="8146001"/>
                </a:cubicBezTo>
                <a:lnTo>
                  <a:pt x="7817639" y="7817639"/>
                </a:lnTo>
                <a:cubicBezTo>
                  <a:pt x="7820266" y="7812385"/>
                  <a:pt x="7822893" y="7807132"/>
                  <a:pt x="7825520" y="7799251"/>
                </a:cubicBezTo>
                <a:lnTo>
                  <a:pt x="7943730" y="7528681"/>
                </a:lnTo>
                <a:lnTo>
                  <a:pt x="8140747" y="7373694"/>
                </a:lnTo>
                <a:cubicBezTo>
                  <a:pt x="8146001" y="7368440"/>
                  <a:pt x="8151255" y="7365813"/>
                  <a:pt x="8156509" y="7360560"/>
                </a:cubicBezTo>
                <a:lnTo>
                  <a:pt x="8398182" y="7126765"/>
                </a:lnTo>
                <a:cubicBezTo>
                  <a:pt x="8403436" y="7121512"/>
                  <a:pt x="8406064" y="7116258"/>
                  <a:pt x="8411317" y="7113631"/>
                </a:cubicBezTo>
                <a:lnTo>
                  <a:pt x="8631976" y="6856196"/>
                </a:lnTo>
                <a:cubicBezTo>
                  <a:pt x="8637230" y="6850941"/>
                  <a:pt x="8639857" y="6845688"/>
                  <a:pt x="8645110" y="6840434"/>
                </a:cubicBezTo>
                <a:lnTo>
                  <a:pt x="8842127" y="6559356"/>
                </a:lnTo>
                <a:cubicBezTo>
                  <a:pt x="8844754" y="6554103"/>
                  <a:pt x="8850009" y="6548849"/>
                  <a:pt x="8852636" y="6543595"/>
                </a:cubicBezTo>
                <a:lnTo>
                  <a:pt x="9023384" y="6241502"/>
                </a:lnTo>
                <a:cubicBezTo>
                  <a:pt x="9026010" y="6236248"/>
                  <a:pt x="9028637" y="6230994"/>
                  <a:pt x="9031264" y="6223114"/>
                </a:cubicBezTo>
                <a:lnTo>
                  <a:pt x="9173116" y="5900006"/>
                </a:lnTo>
                <a:cubicBezTo>
                  <a:pt x="9175743" y="5894752"/>
                  <a:pt x="9178370" y="5886872"/>
                  <a:pt x="9180997" y="5881617"/>
                </a:cubicBezTo>
                <a:lnTo>
                  <a:pt x="9293954" y="5540121"/>
                </a:lnTo>
                <a:cubicBezTo>
                  <a:pt x="9296581" y="5534867"/>
                  <a:pt x="9296581" y="5526987"/>
                  <a:pt x="9299208" y="5521733"/>
                </a:cubicBezTo>
                <a:lnTo>
                  <a:pt x="9380641" y="5164475"/>
                </a:lnTo>
                <a:cubicBezTo>
                  <a:pt x="9380641" y="5159221"/>
                  <a:pt x="9383268" y="5153968"/>
                  <a:pt x="9383268" y="5148714"/>
                </a:cubicBezTo>
                <a:lnTo>
                  <a:pt x="9420044" y="4901786"/>
                </a:lnTo>
                <a:cubicBezTo>
                  <a:pt x="9420044" y="4896532"/>
                  <a:pt x="9422671" y="4891278"/>
                  <a:pt x="9422671" y="4886024"/>
                </a:cubicBezTo>
                <a:lnTo>
                  <a:pt x="9446313" y="4505125"/>
                </a:lnTo>
                <a:cubicBezTo>
                  <a:pt x="9446313" y="4499871"/>
                  <a:pt x="9446313" y="4491990"/>
                  <a:pt x="9446313" y="4486737"/>
                </a:cubicBezTo>
                <a:lnTo>
                  <a:pt x="9420044" y="4103210"/>
                </a:lnTo>
                <a:close/>
                <a:moveTo>
                  <a:pt x="1857215" y="1077027"/>
                </a:moveTo>
                <a:lnTo>
                  <a:pt x="924667" y="1032370"/>
                </a:lnTo>
                <a:lnTo>
                  <a:pt x="1849334" y="535887"/>
                </a:lnTo>
                <a:lnTo>
                  <a:pt x="1857215" y="1077027"/>
                </a:lnTo>
                <a:close/>
                <a:moveTo>
                  <a:pt x="399288" y="1405389"/>
                </a:moveTo>
                <a:lnTo>
                  <a:pt x="1862468" y="1476315"/>
                </a:lnTo>
                <a:lnTo>
                  <a:pt x="1943902" y="7702056"/>
                </a:lnTo>
                <a:lnTo>
                  <a:pt x="559529" y="9002369"/>
                </a:lnTo>
                <a:lnTo>
                  <a:pt x="399288" y="1405389"/>
                </a:lnTo>
                <a:close/>
                <a:moveTo>
                  <a:pt x="7276499" y="7941103"/>
                </a:moveTo>
                <a:lnTo>
                  <a:pt x="7074228" y="8230061"/>
                </a:lnTo>
                <a:lnTo>
                  <a:pt x="6848315" y="8495377"/>
                </a:lnTo>
                <a:lnTo>
                  <a:pt x="6598760" y="8734425"/>
                </a:lnTo>
                <a:lnTo>
                  <a:pt x="6328190" y="8947204"/>
                </a:lnTo>
                <a:lnTo>
                  <a:pt x="6039231" y="9131086"/>
                </a:lnTo>
                <a:lnTo>
                  <a:pt x="5734511" y="9286073"/>
                </a:lnTo>
                <a:lnTo>
                  <a:pt x="5414030" y="9409537"/>
                </a:lnTo>
                <a:lnTo>
                  <a:pt x="5077788" y="9501479"/>
                </a:lnTo>
                <a:lnTo>
                  <a:pt x="4731038" y="9559270"/>
                </a:lnTo>
                <a:lnTo>
                  <a:pt x="4371153" y="9582912"/>
                </a:lnTo>
                <a:lnTo>
                  <a:pt x="3998134" y="9569777"/>
                </a:lnTo>
                <a:lnTo>
                  <a:pt x="832726" y="9296580"/>
                </a:lnTo>
                <a:lnTo>
                  <a:pt x="2217099" y="7996268"/>
                </a:lnTo>
                <a:lnTo>
                  <a:pt x="5461315" y="8248450"/>
                </a:lnTo>
                <a:cubicBezTo>
                  <a:pt x="5463941" y="8248450"/>
                  <a:pt x="5469195" y="8248450"/>
                  <a:pt x="5471822" y="8248450"/>
                </a:cubicBezTo>
                <a:lnTo>
                  <a:pt x="5829080" y="8258957"/>
                </a:lnTo>
                <a:cubicBezTo>
                  <a:pt x="5836960" y="8258957"/>
                  <a:pt x="5842214" y="8258957"/>
                  <a:pt x="5850095" y="8258957"/>
                </a:cubicBezTo>
                <a:lnTo>
                  <a:pt x="6199472" y="8232688"/>
                </a:lnTo>
                <a:cubicBezTo>
                  <a:pt x="6207353" y="8232688"/>
                  <a:pt x="6212606" y="8230061"/>
                  <a:pt x="6220487" y="8230061"/>
                </a:cubicBezTo>
                <a:lnTo>
                  <a:pt x="6559356" y="8169643"/>
                </a:lnTo>
                <a:cubicBezTo>
                  <a:pt x="6567237" y="8169643"/>
                  <a:pt x="6572491" y="8167016"/>
                  <a:pt x="6577745" y="8164389"/>
                </a:cubicBezTo>
                <a:lnTo>
                  <a:pt x="6903480" y="8072447"/>
                </a:lnTo>
                <a:cubicBezTo>
                  <a:pt x="6908734" y="8069821"/>
                  <a:pt x="6916614" y="8069821"/>
                  <a:pt x="6921868" y="8067194"/>
                </a:cubicBezTo>
                <a:lnTo>
                  <a:pt x="7234469" y="7943730"/>
                </a:lnTo>
                <a:cubicBezTo>
                  <a:pt x="7239722" y="7941103"/>
                  <a:pt x="7247603" y="7938476"/>
                  <a:pt x="7252856" y="7935849"/>
                </a:cubicBezTo>
                <a:lnTo>
                  <a:pt x="7287006" y="7917461"/>
                </a:lnTo>
                <a:lnTo>
                  <a:pt x="7276499" y="7941103"/>
                </a:lnTo>
                <a:close/>
                <a:moveTo>
                  <a:pt x="7830773" y="6322936"/>
                </a:moveTo>
                <a:lnTo>
                  <a:pt x="7793997" y="6575118"/>
                </a:lnTo>
                <a:lnTo>
                  <a:pt x="7709937" y="6948137"/>
                </a:lnTo>
                <a:lnTo>
                  <a:pt x="7602234" y="7276499"/>
                </a:lnTo>
                <a:lnTo>
                  <a:pt x="7357932" y="7434112"/>
                </a:lnTo>
                <a:lnTo>
                  <a:pt x="7076855" y="7578592"/>
                </a:lnTo>
                <a:lnTo>
                  <a:pt x="6782642" y="7694175"/>
                </a:lnTo>
                <a:lnTo>
                  <a:pt x="6475296" y="7780863"/>
                </a:lnTo>
                <a:lnTo>
                  <a:pt x="6157442" y="7836027"/>
                </a:lnTo>
                <a:lnTo>
                  <a:pt x="5829080" y="7859670"/>
                </a:lnTo>
                <a:lnTo>
                  <a:pt x="5487584" y="7849161"/>
                </a:lnTo>
                <a:lnTo>
                  <a:pt x="2343190" y="7604861"/>
                </a:lnTo>
                <a:lnTo>
                  <a:pt x="2264383" y="1497330"/>
                </a:lnTo>
                <a:lnTo>
                  <a:pt x="3927208" y="1578764"/>
                </a:lnTo>
                <a:lnTo>
                  <a:pt x="4315988" y="1618167"/>
                </a:lnTo>
                <a:lnTo>
                  <a:pt x="4562916" y="1665451"/>
                </a:lnTo>
                <a:lnTo>
                  <a:pt x="4930682" y="1765273"/>
                </a:lnTo>
                <a:lnTo>
                  <a:pt x="5285312" y="1901872"/>
                </a:lnTo>
                <a:lnTo>
                  <a:pt x="5624182" y="2069993"/>
                </a:lnTo>
                <a:lnTo>
                  <a:pt x="5947290" y="2269637"/>
                </a:lnTo>
                <a:lnTo>
                  <a:pt x="6252010" y="2498177"/>
                </a:lnTo>
                <a:lnTo>
                  <a:pt x="6535714" y="2755613"/>
                </a:lnTo>
                <a:lnTo>
                  <a:pt x="6798404" y="3036690"/>
                </a:lnTo>
                <a:lnTo>
                  <a:pt x="7034824" y="3341410"/>
                </a:lnTo>
                <a:lnTo>
                  <a:pt x="7244976" y="3667145"/>
                </a:lnTo>
                <a:lnTo>
                  <a:pt x="7426232" y="4011268"/>
                </a:lnTo>
                <a:lnTo>
                  <a:pt x="7578592" y="4371153"/>
                </a:lnTo>
                <a:lnTo>
                  <a:pt x="7699428" y="4744172"/>
                </a:lnTo>
                <a:lnTo>
                  <a:pt x="7786116" y="5130326"/>
                </a:lnTo>
                <a:lnTo>
                  <a:pt x="7836027" y="5524360"/>
                </a:lnTo>
                <a:lnTo>
                  <a:pt x="7849162" y="5926275"/>
                </a:lnTo>
                <a:lnTo>
                  <a:pt x="7830773" y="6322936"/>
                </a:lnTo>
                <a:close/>
                <a:moveTo>
                  <a:pt x="9007622" y="4854502"/>
                </a:moveTo>
                <a:lnTo>
                  <a:pt x="8973472" y="5085669"/>
                </a:lnTo>
                <a:lnTo>
                  <a:pt x="8894665" y="5424538"/>
                </a:lnTo>
                <a:lnTo>
                  <a:pt x="8786963" y="5747646"/>
                </a:lnTo>
                <a:lnTo>
                  <a:pt x="8652991" y="6052366"/>
                </a:lnTo>
                <a:lnTo>
                  <a:pt x="8492751" y="6338697"/>
                </a:lnTo>
                <a:lnTo>
                  <a:pt x="8306241" y="6604013"/>
                </a:lnTo>
                <a:lnTo>
                  <a:pt x="8159135" y="6774762"/>
                </a:lnTo>
                <a:lnTo>
                  <a:pt x="8185404" y="6653925"/>
                </a:lnTo>
                <a:cubicBezTo>
                  <a:pt x="8185404" y="6648671"/>
                  <a:pt x="8188031" y="6643417"/>
                  <a:pt x="8188031" y="6638163"/>
                </a:cubicBezTo>
                <a:lnTo>
                  <a:pt x="8224807" y="6370220"/>
                </a:lnTo>
                <a:cubicBezTo>
                  <a:pt x="8224807" y="6364966"/>
                  <a:pt x="8224807" y="6359713"/>
                  <a:pt x="8227434" y="6354458"/>
                </a:cubicBezTo>
                <a:lnTo>
                  <a:pt x="8251076" y="5939409"/>
                </a:lnTo>
                <a:cubicBezTo>
                  <a:pt x="8251076" y="5934155"/>
                  <a:pt x="8251076" y="5926275"/>
                  <a:pt x="8251076" y="5921021"/>
                </a:cubicBezTo>
                <a:lnTo>
                  <a:pt x="8235316" y="5500718"/>
                </a:lnTo>
                <a:cubicBezTo>
                  <a:pt x="8235316" y="5495464"/>
                  <a:pt x="8235316" y="5487583"/>
                  <a:pt x="8232689" y="5482329"/>
                </a:cubicBezTo>
                <a:lnTo>
                  <a:pt x="8180151" y="5069907"/>
                </a:lnTo>
                <a:cubicBezTo>
                  <a:pt x="8180151" y="5064653"/>
                  <a:pt x="8177524" y="5056773"/>
                  <a:pt x="8177524" y="5051519"/>
                </a:cubicBezTo>
                <a:lnTo>
                  <a:pt x="8088209" y="4649604"/>
                </a:lnTo>
                <a:cubicBezTo>
                  <a:pt x="8085582" y="4644350"/>
                  <a:pt x="8085582" y="4639097"/>
                  <a:pt x="8082955" y="4631216"/>
                </a:cubicBezTo>
                <a:lnTo>
                  <a:pt x="7956865" y="4239808"/>
                </a:lnTo>
                <a:cubicBezTo>
                  <a:pt x="7954238" y="4234554"/>
                  <a:pt x="7954238" y="4229301"/>
                  <a:pt x="7951610" y="4224047"/>
                </a:cubicBezTo>
                <a:lnTo>
                  <a:pt x="7791370" y="3848401"/>
                </a:lnTo>
                <a:cubicBezTo>
                  <a:pt x="7788744" y="3843147"/>
                  <a:pt x="7786116" y="3837893"/>
                  <a:pt x="7783489" y="3832639"/>
                </a:cubicBezTo>
                <a:lnTo>
                  <a:pt x="7591726" y="3472755"/>
                </a:lnTo>
                <a:cubicBezTo>
                  <a:pt x="7589099" y="3467501"/>
                  <a:pt x="7586472" y="3462247"/>
                  <a:pt x="7583845" y="3456994"/>
                </a:cubicBezTo>
                <a:lnTo>
                  <a:pt x="7363186" y="3118124"/>
                </a:lnTo>
                <a:cubicBezTo>
                  <a:pt x="7360559" y="3112870"/>
                  <a:pt x="7357932" y="3107617"/>
                  <a:pt x="7352679" y="3104990"/>
                </a:cubicBezTo>
                <a:lnTo>
                  <a:pt x="7105751" y="2787135"/>
                </a:lnTo>
                <a:cubicBezTo>
                  <a:pt x="7103124" y="2781882"/>
                  <a:pt x="7097870" y="2779255"/>
                  <a:pt x="7095243" y="2774001"/>
                </a:cubicBezTo>
                <a:lnTo>
                  <a:pt x="6822046" y="2479789"/>
                </a:lnTo>
                <a:cubicBezTo>
                  <a:pt x="6816792" y="2474535"/>
                  <a:pt x="6814165" y="2471908"/>
                  <a:pt x="6808911" y="2466654"/>
                </a:cubicBezTo>
                <a:lnTo>
                  <a:pt x="6512072" y="2198711"/>
                </a:lnTo>
                <a:cubicBezTo>
                  <a:pt x="6506818" y="2193457"/>
                  <a:pt x="6504192" y="2190830"/>
                  <a:pt x="6498938" y="2188204"/>
                </a:cubicBezTo>
                <a:lnTo>
                  <a:pt x="6183711" y="1943902"/>
                </a:lnTo>
                <a:cubicBezTo>
                  <a:pt x="6178457" y="1941275"/>
                  <a:pt x="6173203" y="1936021"/>
                  <a:pt x="6167949" y="1933395"/>
                </a:cubicBezTo>
                <a:lnTo>
                  <a:pt x="5829080" y="1723243"/>
                </a:lnTo>
                <a:cubicBezTo>
                  <a:pt x="5823826" y="1720616"/>
                  <a:pt x="5818572" y="1717989"/>
                  <a:pt x="5813318" y="1715362"/>
                </a:cubicBezTo>
                <a:lnTo>
                  <a:pt x="5456060" y="1539360"/>
                </a:lnTo>
                <a:cubicBezTo>
                  <a:pt x="5450807" y="1536733"/>
                  <a:pt x="5445553" y="1534107"/>
                  <a:pt x="5437672" y="1531480"/>
                </a:cubicBezTo>
                <a:lnTo>
                  <a:pt x="5064653" y="1389627"/>
                </a:lnTo>
                <a:cubicBezTo>
                  <a:pt x="5059400" y="1387000"/>
                  <a:pt x="5051519" y="1384374"/>
                  <a:pt x="5046265" y="1384374"/>
                </a:cubicBezTo>
                <a:lnTo>
                  <a:pt x="4660112" y="1279298"/>
                </a:lnTo>
                <a:cubicBezTo>
                  <a:pt x="4654858" y="1276671"/>
                  <a:pt x="4649604" y="1276671"/>
                  <a:pt x="4644350" y="1276671"/>
                </a:cubicBezTo>
                <a:lnTo>
                  <a:pt x="4381661" y="1226760"/>
                </a:lnTo>
                <a:cubicBezTo>
                  <a:pt x="4376407" y="1226760"/>
                  <a:pt x="4371153" y="1224133"/>
                  <a:pt x="4365899" y="1224133"/>
                </a:cubicBezTo>
                <a:lnTo>
                  <a:pt x="3963984" y="1184730"/>
                </a:lnTo>
                <a:cubicBezTo>
                  <a:pt x="3961357" y="1184730"/>
                  <a:pt x="3956104" y="1184730"/>
                  <a:pt x="3953477" y="1184730"/>
                </a:cubicBezTo>
                <a:lnTo>
                  <a:pt x="2259130" y="1100669"/>
                </a:lnTo>
                <a:lnTo>
                  <a:pt x="2251249" y="415049"/>
                </a:lnTo>
                <a:lnTo>
                  <a:pt x="5474449" y="559529"/>
                </a:lnTo>
                <a:lnTo>
                  <a:pt x="5829080" y="593678"/>
                </a:lnTo>
                <a:lnTo>
                  <a:pt x="6052366" y="635709"/>
                </a:lnTo>
                <a:lnTo>
                  <a:pt x="6385981" y="725023"/>
                </a:lnTo>
                <a:lnTo>
                  <a:pt x="6709090" y="845860"/>
                </a:lnTo>
                <a:lnTo>
                  <a:pt x="7016436" y="998220"/>
                </a:lnTo>
                <a:lnTo>
                  <a:pt x="7310648" y="1179476"/>
                </a:lnTo>
                <a:lnTo>
                  <a:pt x="7586472" y="1387000"/>
                </a:lnTo>
                <a:lnTo>
                  <a:pt x="7843908" y="1618167"/>
                </a:lnTo>
                <a:lnTo>
                  <a:pt x="8080328" y="1872976"/>
                </a:lnTo>
                <a:lnTo>
                  <a:pt x="8295734" y="2148800"/>
                </a:lnTo>
                <a:lnTo>
                  <a:pt x="8487497" y="2443012"/>
                </a:lnTo>
                <a:lnTo>
                  <a:pt x="8652991" y="2755613"/>
                </a:lnTo>
                <a:lnTo>
                  <a:pt x="8789590" y="3081348"/>
                </a:lnTo>
                <a:lnTo>
                  <a:pt x="8899919" y="3414963"/>
                </a:lnTo>
                <a:lnTo>
                  <a:pt x="8976099" y="3764340"/>
                </a:lnTo>
                <a:lnTo>
                  <a:pt x="9020757" y="4124225"/>
                </a:lnTo>
                <a:lnTo>
                  <a:pt x="9031264" y="4489363"/>
                </a:lnTo>
                <a:lnTo>
                  <a:pt x="9007622" y="4854502"/>
                </a:lnTo>
                <a:close/>
              </a:path>
            </a:pathLst>
          </a:custGeom>
          <a:solidFill>
            <a:schemeClr val="bg2"/>
          </a:solidFill>
          <a:ln w="262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CE26F5B-7561-4519-B999-405287B9969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388466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1C6D854-1B1F-4CFE-BC00-C08F15B4120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388466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 dirty="0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72509F-C50C-43CE-B715-13763CF3504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DE0E5FB4-1162-4730-B647-478EFE4A82B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 hidden="1">
              <a:extLst>
                <a:ext uri="{FF2B5EF4-FFF2-40B4-BE49-F238E27FC236}">
                  <a16:creationId xmlns:a16="http://schemas.microsoft.com/office/drawing/2014/main" id="{36C014A8-DE7A-4C86-96EF-3905EAC0C12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3A346969-3A2E-445A-9C03-F5B1E34A08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0DEF87A7-7D86-4884-B110-64D0516FF3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Date Placeholder 4">
            <a:extLst>
              <a:ext uri="{FF2B5EF4-FFF2-40B4-BE49-F238E27FC236}">
                <a16:creationId xmlns:a16="http://schemas.microsoft.com/office/drawing/2014/main" id="{9C1CE7AD-702A-4C7D-AA79-8290CAA01C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21" name="Footer Placeholder 5">
            <a:extLst>
              <a:ext uri="{FF2B5EF4-FFF2-40B4-BE49-F238E27FC236}">
                <a16:creationId xmlns:a16="http://schemas.microsoft.com/office/drawing/2014/main" id="{085011CE-E16C-431C-A5CE-5827B64F1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7F871542-871F-4050-9C93-F8FD7D518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2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FA913D2-AE7C-478F-91D3-D5ECA28FF029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ADA35-C08F-436B-BC32-7110CBB3E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825626"/>
            <a:ext cx="5400847" cy="40574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DB945E-AC2B-4A62-9F16-0BBE7FEA27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3953" y="1825626"/>
            <a:ext cx="5400847" cy="40574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865358-983C-4BDA-AB6F-1D3D27E6D0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8F6995-9A6F-4981-AD39-FB3586410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072AF9-0574-452D-A73D-C4BFC6340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B200BFC6-9C4C-484B-A921-26EED00DEED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 hidden="1">
              <a:extLst>
                <a:ext uri="{FF2B5EF4-FFF2-40B4-BE49-F238E27FC236}">
                  <a16:creationId xmlns:a16="http://schemas.microsoft.com/office/drawing/2014/main" id="{155F912A-9658-4414-BF3D-F89E0B9FCC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0CE32F48-4DF3-4316-85C7-288369BED7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89D3219A-E4F4-461E-B419-3AE300FE56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Title 18">
            <a:extLst>
              <a:ext uri="{FF2B5EF4-FFF2-40B4-BE49-F238E27FC236}">
                <a16:creationId xmlns:a16="http://schemas.microsoft.com/office/drawing/2014/main" id="{0B7C54A4-3403-4FA1-BA1F-50742A33E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51249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6CF10B-9379-41FE-9379-4E3AA50021E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199" y="1575772"/>
            <a:ext cx="5400846" cy="549590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CF0462-A8D2-44F0-A70F-182C81B48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199" y="2370023"/>
            <a:ext cx="5400846" cy="351306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061CB7-7AC1-488A-9B0D-4B29F833F9F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33954" y="1575772"/>
            <a:ext cx="5400846" cy="549590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0E850B-D4BC-4AF1-AD73-E08A69A50F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3954" y="2370023"/>
            <a:ext cx="5400846" cy="351306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FE2D7E-371A-4AF4-B3B2-93B34B48B6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D42726-97EC-4182-8422-C2ED09370B3D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531A1-730B-42D7-AD0E-0815807D9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5A2204-7C86-4079-B858-269E18C17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7" name="UTK Horiz_R">
            <a:extLst>
              <a:ext uri="{FF2B5EF4-FFF2-40B4-BE49-F238E27FC236}">
                <a16:creationId xmlns:a16="http://schemas.microsoft.com/office/drawing/2014/main" id="{E224D003-7846-428C-84EA-7CF03D61BEE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8" name="T fill" hidden="1">
              <a:extLst>
                <a:ext uri="{FF2B5EF4-FFF2-40B4-BE49-F238E27FC236}">
                  <a16:creationId xmlns:a16="http://schemas.microsoft.com/office/drawing/2014/main" id="{CD05AEBF-A4F6-494E-B7BA-8CFBE3AA1BE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Type">
              <a:extLst>
                <a:ext uri="{FF2B5EF4-FFF2-40B4-BE49-F238E27FC236}">
                  <a16:creationId xmlns:a16="http://schemas.microsoft.com/office/drawing/2014/main" id="{8035AD82-9079-47AD-83C2-C525976772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Power T">
              <a:extLst>
                <a:ext uri="{FF2B5EF4-FFF2-40B4-BE49-F238E27FC236}">
                  <a16:creationId xmlns:a16="http://schemas.microsoft.com/office/drawing/2014/main" id="{A5B921C8-C9F5-48B4-AD8A-AA760ED42F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Title 20">
            <a:extLst>
              <a:ext uri="{FF2B5EF4-FFF2-40B4-BE49-F238E27FC236}">
                <a16:creationId xmlns:a16="http://schemas.microsoft.com/office/drawing/2014/main" id="{551EB664-ABAB-4DFC-B59B-7B8D04842B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3533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EAE361-3066-43BC-86A5-54B5D9ADFFF6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02E8A-B4B3-40E1-97F1-85F5334D2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9E736-E6B5-457E-856E-BF5E04701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3C883-52D3-4AE0-BDA5-281172C96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UTK Horiz_R">
            <a:extLst>
              <a:ext uri="{FF2B5EF4-FFF2-40B4-BE49-F238E27FC236}">
                <a16:creationId xmlns:a16="http://schemas.microsoft.com/office/drawing/2014/main" id="{0B47ABA7-E05A-4C90-9295-46B3A7CFA6B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4" name="T fill" hidden="1">
              <a:extLst>
                <a:ext uri="{FF2B5EF4-FFF2-40B4-BE49-F238E27FC236}">
                  <a16:creationId xmlns:a16="http://schemas.microsoft.com/office/drawing/2014/main" id="{DF6BEDF1-7376-408F-B988-833DDF69D55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Type">
              <a:extLst>
                <a:ext uri="{FF2B5EF4-FFF2-40B4-BE49-F238E27FC236}">
                  <a16:creationId xmlns:a16="http://schemas.microsoft.com/office/drawing/2014/main" id="{CE5EF94F-F9E5-4CB2-AEC8-6C1FAECE28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Power T">
              <a:extLst>
                <a:ext uri="{FF2B5EF4-FFF2-40B4-BE49-F238E27FC236}">
                  <a16:creationId xmlns:a16="http://schemas.microsoft.com/office/drawing/2014/main" id="{AAD58157-21BD-47AE-AAF1-B78985DB98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Title 16">
            <a:extLst>
              <a:ext uri="{FF2B5EF4-FFF2-40B4-BE49-F238E27FC236}">
                <a16:creationId xmlns:a16="http://schemas.microsoft.com/office/drawing/2014/main" id="{0D271676-1150-4616-93E4-C506F224F9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73634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+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EAE361-3066-43BC-86A5-54B5D9ADFFF6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02E8A-B4B3-40E1-97F1-85F5334D2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9E736-E6B5-457E-856E-BF5E04701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3C883-52D3-4AE0-BDA5-281172C96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UTK Horiz_R">
            <a:extLst>
              <a:ext uri="{FF2B5EF4-FFF2-40B4-BE49-F238E27FC236}">
                <a16:creationId xmlns:a16="http://schemas.microsoft.com/office/drawing/2014/main" id="{0B47ABA7-E05A-4C90-9295-46B3A7CFA6B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4" name="T fill" hidden="1">
              <a:extLst>
                <a:ext uri="{FF2B5EF4-FFF2-40B4-BE49-F238E27FC236}">
                  <a16:creationId xmlns:a16="http://schemas.microsoft.com/office/drawing/2014/main" id="{DF6BEDF1-7376-408F-B988-833DDF69D55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Type">
              <a:extLst>
                <a:ext uri="{FF2B5EF4-FFF2-40B4-BE49-F238E27FC236}">
                  <a16:creationId xmlns:a16="http://schemas.microsoft.com/office/drawing/2014/main" id="{CE5EF94F-F9E5-4CB2-AEC8-6C1FAECE28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Power T">
              <a:extLst>
                <a:ext uri="{FF2B5EF4-FFF2-40B4-BE49-F238E27FC236}">
                  <a16:creationId xmlns:a16="http://schemas.microsoft.com/office/drawing/2014/main" id="{AAD58157-21BD-47AE-AAF1-B78985DB98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6642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73349-D6E1-393C-56C3-D6D110F21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2560E-4902-770D-2BDD-3FF18D6D70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EDFB58-407F-156E-9B9D-7E6331519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1EFBC6-9918-63E8-3EC7-EE881B12E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B6CE-2211-4A64-BA99-CB201385DCD2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7E8352-7E3B-F0B9-8B31-7E6777FF3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56CB77-69E1-6580-169D-7EDD3122C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E74EB-A1E0-45D0-8225-6B0F848F7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352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79913-CD4A-4DB3-A3C6-FE1D03C98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AC74F1-443C-4038-A516-48064F801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EFF89-71B9-4B44-BF45-E5CEADE26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3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 not use 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77E977-AC2A-40FD-B6F6-156C9ACDB4A3}"/>
              </a:ext>
            </a:extLst>
          </p:cNvPr>
          <p:cNvSpPr txBox="1"/>
          <p:nvPr userDrawn="1"/>
        </p:nvSpPr>
        <p:spPr>
          <a:xfrm>
            <a:off x="228600" y="1459230"/>
            <a:ext cx="117348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</a:t>
            </a:r>
            <a:b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Grids</a:t>
            </a:r>
          </a:p>
        </p:txBody>
      </p:sp>
    </p:spTree>
    <p:extLst>
      <p:ext uri="{BB962C8B-B14F-4D97-AF65-F5344CB8AC3E}">
        <p14:creationId xmlns:p14="http://schemas.microsoft.com/office/powerpoint/2010/main" val="883869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Full Screen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/>
          <p:cNvSpPr>
            <a:spLocks noGrp="1"/>
          </p:cNvSpPr>
          <p:nvPr>
            <p:ph type="pic" sz="quarter" idx="10"/>
          </p:nvPr>
        </p:nvSpPr>
        <p:spPr>
          <a:xfrm>
            <a:off x="-3048" y="0"/>
            <a:ext cx="12198096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2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9133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2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82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3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38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4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icture Placeholder 4"/>
          <p:cNvSpPr>
            <a:spLocks noGrp="1"/>
          </p:cNvSpPr>
          <p:nvPr>
            <p:ph type="pic" idx="23"/>
          </p:nvPr>
        </p:nvSpPr>
        <p:spPr bwMode="gray">
          <a:xfrm>
            <a:off x="6156960" y="3483864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9" name="Picture Placeholder 2"/>
          <p:cNvSpPr>
            <a:spLocks noGrp="1"/>
          </p:cNvSpPr>
          <p:nvPr>
            <p:ph type="pic" idx="24"/>
          </p:nvPr>
        </p:nvSpPr>
        <p:spPr bwMode="gray">
          <a:xfrm>
            <a:off x="0" y="3483864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70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6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idx="26"/>
          </p:nvPr>
        </p:nvSpPr>
        <p:spPr bwMode="gray">
          <a:xfrm>
            <a:off x="410718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821436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10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8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8"/>
          <p:cNvSpPr>
            <a:spLocks noGrp="1"/>
          </p:cNvSpPr>
          <p:nvPr userDrawn="1">
            <p:ph type="pic" idx="15"/>
          </p:nvPr>
        </p:nvSpPr>
        <p:spPr bwMode="gray">
          <a:xfrm>
            <a:off x="9247632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7"/>
          <p:cNvSpPr>
            <a:spLocks noGrp="1"/>
          </p:cNvSpPr>
          <p:nvPr userDrawn="1">
            <p:ph type="pic" idx="13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6"/>
          <p:cNvSpPr>
            <a:spLocks noGrp="1"/>
          </p:cNvSpPr>
          <p:nvPr userDrawn="1">
            <p:ph type="pic" idx="14"/>
          </p:nvPr>
        </p:nvSpPr>
        <p:spPr bwMode="gray">
          <a:xfrm>
            <a:off x="6163056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5"/>
          <p:cNvSpPr>
            <a:spLocks noGrp="1"/>
          </p:cNvSpPr>
          <p:nvPr userDrawn="1">
            <p:ph type="pic" idx="16"/>
          </p:nvPr>
        </p:nvSpPr>
        <p:spPr bwMode="gray">
          <a:xfrm>
            <a:off x="6163056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4"/>
          <p:cNvSpPr>
            <a:spLocks noGrp="1"/>
          </p:cNvSpPr>
          <p:nvPr userDrawn="1">
            <p:ph type="pic" idx="10"/>
          </p:nvPr>
        </p:nvSpPr>
        <p:spPr bwMode="gray">
          <a:xfrm>
            <a:off x="3081528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 userDrawn="1">
            <p:ph type="pic" idx="17"/>
          </p:nvPr>
        </p:nvSpPr>
        <p:spPr bwMode="gray">
          <a:xfrm>
            <a:off x="3081528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 userDrawn="1">
            <p:ph type="pic" idx="12"/>
          </p:nvPr>
        </p:nvSpPr>
        <p:spPr bwMode="gray">
          <a:xfrm>
            <a:off x="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 userDrawn="1">
            <p:ph type="pic" idx="1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1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16-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9247632" y="5230368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6165087" y="5230368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082543" y="5230368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6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0" y="5230368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9247632" y="348386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6165087" y="348386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3082543" y="348386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29"/>
          </p:nvPr>
        </p:nvSpPr>
        <p:spPr>
          <a:xfrm>
            <a:off x="0" y="348386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247632" y="174650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6165087" y="174650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3082543" y="174650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0" y="174650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247632" y="0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65087" y="0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082543" y="0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78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12-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9247632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6165087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3082543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29"/>
          </p:nvPr>
        </p:nvSpPr>
        <p:spPr>
          <a:xfrm>
            <a:off x="0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247632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6165087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3082543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0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247632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65087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082543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91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1F708-09FD-92BD-8E6A-8C7E2924A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897A6-CD2C-A30D-7F2B-881611FD6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1785F0-997C-6325-131C-235003B1AD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DB34D5-C6A5-E17E-3D39-96A36A41E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1DD89C-74BD-1945-ADE8-3C29555493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0DA87A-5A22-C459-2298-73FDA9FE9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B6CE-2211-4A64-BA99-CB201385DCD2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45B776-0BAB-2478-1CA2-390E02410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16F3B2-1D71-CE61-D472-AB90CF265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E74EB-A1E0-45D0-8225-6B0F848F7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5421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20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icture Placeholder 20"/>
          <p:cNvSpPr>
            <a:spLocks noGrp="1"/>
          </p:cNvSpPr>
          <p:nvPr>
            <p:ph type="pic" sz="quarter" idx="29"/>
          </p:nvPr>
        </p:nvSpPr>
        <p:spPr>
          <a:xfrm>
            <a:off x="9860280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0" name="Picture Placeholder 19"/>
          <p:cNvSpPr>
            <a:spLocks noGrp="1"/>
          </p:cNvSpPr>
          <p:nvPr>
            <p:ph type="pic" sz="quarter" idx="28"/>
          </p:nvPr>
        </p:nvSpPr>
        <p:spPr>
          <a:xfrm>
            <a:off x="9860280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8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9860280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6" name="Picture Placeholder 17"/>
          <p:cNvSpPr>
            <a:spLocks noGrp="1"/>
          </p:cNvSpPr>
          <p:nvPr>
            <p:ph type="pic" sz="quarter" idx="26"/>
          </p:nvPr>
        </p:nvSpPr>
        <p:spPr>
          <a:xfrm>
            <a:off x="9860280" y="0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4" name="Picture Placeholder 16"/>
          <p:cNvSpPr>
            <a:spLocks noGrp="1"/>
          </p:cNvSpPr>
          <p:nvPr>
            <p:ph type="pic" sz="quarter" idx="25"/>
          </p:nvPr>
        </p:nvSpPr>
        <p:spPr>
          <a:xfrm>
            <a:off x="7395209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2" name="Picture Placeholder 15"/>
          <p:cNvSpPr>
            <a:spLocks noGrp="1"/>
          </p:cNvSpPr>
          <p:nvPr>
            <p:ph type="pic" sz="quarter" idx="24"/>
          </p:nvPr>
        </p:nvSpPr>
        <p:spPr>
          <a:xfrm>
            <a:off x="7395209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0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95209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8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7395209" y="0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7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4930138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5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4930138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4930138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4930138" y="0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468880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2468880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468880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468880" y="0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331720" cy="162534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65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5"/>
          <p:cNvSpPr>
            <a:spLocks noGrp="1"/>
          </p:cNvSpPr>
          <p:nvPr>
            <p:ph type="pic" idx="16"/>
          </p:nvPr>
        </p:nvSpPr>
        <p:spPr bwMode="gray">
          <a:xfrm>
            <a:off x="6163056" y="0"/>
            <a:ext cx="6028944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4"/>
          <p:cNvSpPr>
            <a:spLocks noGrp="1"/>
          </p:cNvSpPr>
          <p:nvPr>
            <p:ph type="pic" idx="10"/>
          </p:nvPr>
        </p:nvSpPr>
        <p:spPr bwMode="gray">
          <a:xfrm>
            <a:off x="3081528" y="3483864"/>
            <a:ext cx="2944368" cy="337344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idx="17"/>
          </p:nvPr>
        </p:nvSpPr>
        <p:spPr bwMode="gray">
          <a:xfrm>
            <a:off x="3081528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12"/>
          </p:nvPr>
        </p:nvSpPr>
        <p:spPr bwMode="gray">
          <a:xfrm>
            <a:off x="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31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idx="17"/>
          </p:nvPr>
        </p:nvSpPr>
        <p:spPr bwMode="gray">
          <a:xfrm>
            <a:off x="9247632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4"/>
          <p:cNvSpPr>
            <a:spLocks noGrp="1"/>
          </p:cNvSpPr>
          <p:nvPr>
            <p:ph type="pic" idx="16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3"/>
          <p:cNvSpPr>
            <a:spLocks noGrp="1"/>
          </p:cNvSpPr>
          <p:nvPr>
            <p:ph type="pic" idx="18"/>
          </p:nvPr>
        </p:nvSpPr>
        <p:spPr bwMode="gray">
          <a:xfrm>
            <a:off x="6160475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0"/>
          </p:nvPr>
        </p:nvSpPr>
        <p:spPr bwMode="gray">
          <a:xfrm>
            <a:off x="6160475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6017685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73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/>
          <p:cNvSpPr>
            <a:spLocks noGrp="1"/>
          </p:cNvSpPr>
          <p:nvPr>
            <p:ph type="pic" idx="16"/>
          </p:nvPr>
        </p:nvSpPr>
        <p:spPr bwMode="gray">
          <a:xfrm>
            <a:off x="6166104" y="0"/>
            <a:ext cx="6025896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308305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 smtClean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idx="21"/>
          </p:nvPr>
        </p:nvSpPr>
        <p:spPr bwMode="gray">
          <a:xfrm>
            <a:off x="0" y="3483864"/>
            <a:ext cx="602742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94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5"/>
          <p:cNvSpPr>
            <a:spLocks noGrp="1"/>
          </p:cNvSpPr>
          <p:nvPr>
            <p:ph type="pic" idx="23"/>
          </p:nvPr>
        </p:nvSpPr>
        <p:spPr bwMode="gray">
          <a:xfrm>
            <a:off x="3081528" y="3483864"/>
            <a:ext cx="9110472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idx="24"/>
          </p:nvPr>
        </p:nvSpPr>
        <p:spPr bwMode="gray">
          <a:xfrm>
            <a:off x="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3"/>
          <p:cNvSpPr>
            <a:spLocks noGrp="1"/>
          </p:cNvSpPr>
          <p:nvPr>
            <p:ph type="pic" idx="16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22"/>
          </p:nvPr>
        </p:nvSpPr>
        <p:spPr bwMode="gray">
          <a:xfrm>
            <a:off x="616458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25896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57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/>
          <p:cNvSpPr>
            <a:spLocks noGrp="1"/>
          </p:cNvSpPr>
          <p:nvPr>
            <p:ph type="pic" idx="12"/>
          </p:nvPr>
        </p:nvSpPr>
        <p:spPr bwMode="gray">
          <a:xfrm>
            <a:off x="6166104" y="3492500"/>
            <a:ext cx="6025896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4"/>
          <p:cNvSpPr>
            <a:spLocks noGrp="1"/>
          </p:cNvSpPr>
          <p:nvPr>
            <p:ph type="pic" idx="11"/>
          </p:nvPr>
        </p:nvSpPr>
        <p:spPr bwMode="gray">
          <a:xfrm>
            <a:off x="3083052" y="349250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idx="10"/>
          </p:nvPr>
        </p:nvSpPr>
        <p:spPr bwMode="gray">
          <a:xfrm>
            <a:off x="0" y="349250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idx="13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9107424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75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idx="23"/>
          </p:nvPr>
        </p:nvSpPr>
        <p:spPr bwMode="gray">
          <a:xfrm>
            <a:off x="6156960" y="3483864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70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9" name="Picture Placeholder 2"/>
          <p:cNvSpPr>
            <a:spLocks noGrp="1"/>
          </p:cNvSpPr>
          <p:nvPr>
            <p:ph type="pic" idx="24"/>
          </p:nvPr>
        </p:nvSpPr>
        <p:spPr bwMode="gray">
          <a:xfrm>
            <a:off x="0" y="3483864"/>
            <a:ext cx="602284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1"/>
          <p:cNvSpPr>
            <a:spLocks noGrp="1"/>
          </p:cNvSpPr>
          <p:nvPr>
            <p:ph type="pic" idx="25"/>
          </p:nvPr>
        </p:nvSpPr>
        <p:spPr bwMode="gray">
          <a:xfrm>
            <a:off x="307848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"/>
          <p:cNvSpPr>
            <a:spLocks noGrp="1"/>
          </p:cNvSpPr>
          <p:nvPr>
            <p:ph type="pic" idx="26"/>
          </p:nvPr>
        </p:nvSpPr>
        <p:spPr bwMode="gray">
          <a:xfrm>
            <a:off x="615696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9247632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93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0"/>
            <a:ext cx="808482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92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3483864"/>
            <a:ext cx="808482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02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B7C5E-1561-E033-49F2-6309874EF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0E8E62-0791-D4A2-86FC-928026138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B6CE-2211-4A64-BA99-CB201385DCD2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6DF12F-A20A-14CB-F9E9-03BFBFB21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2C318F-F330-80A7-1EF6-36C9CF2BA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E74EB-A1E0-45D0-8225-6B0F848F7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395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: Mosaic 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821436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4107180" y="0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idx="26"/>
          </p:nvPr>
        </p:nvSpPr>
        <p:spPr bwMode="gray">
          <a:xfrm>
            <a:off x="821436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2327148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4107180" y="4654296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84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: Mosaic 1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808482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8214360" y="2327148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8214360" y="4654296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07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8"/>
          <p:cNvSpPr>
            <a:spLocks noGrp="1"/>
          </p:cNvSpPr>
          <p:nvPr userDrawn="1">
            <p:ph type="pic" idx="15"/>
          </p:nvPr>
        </p:nvSpPr>
        <p:spPr bwMode="gray">
          <a:xfrm>
            <a:off x="9247632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7"/>
          <p:cNvSpPr>
            <a:spLocks noGrp="1"/>
          </p:cNvSpPr>
          <p:nvPr userDrawn="1">
            <p:ph type="pic" idx="13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6"/>
          <p:cNvSpPr>
            <a:spLocks noGrp="1"/>
          </p:cNvSpPr>
          <p:nvPr userDrawn="1">
            <p:ph type="pic" idx="14"/>
          </p:nvPr>
        </p:nvSpPr>
        <p:spPr bwMode="gray">
          <a:xfrm>
            <a:off x="6163056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5"/>
          <p:cNvSpPr>
            <a:spLocks noGrp="1"/>
          </p:cNvSpPr>
          <p:nvPr userDrawn="1">
            <p:ph type="pic" idx="16"/>
          </p:nvPr>
        </p:nvSpPr>
        <p:spPr bwMode="gray">
          <a:xfrm>
            <a:off x="6163056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4"/>
          <p:cNvSpPr>
            <a:spLocks noGrp="1"/>
          </p:cNvSpPr>
          <p:nvPr userDrawn="1">
            <p:ph type="pic" idx="10"/>
          </p:nvPr>
        </p:nvSpPr>
        <p:spPr bwMode="gray">
          <a:xfrm>
            <a:off x="3081528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 userDrawn="1">
            <p:ph type="pic" idx="17"/>
          </p:nvPr>
        </p:nvSpPr>
        <p:spPr bwMode="gray">
          <a:xfrm>
            <a:off x="3081528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 userDrawn="1">
            <p:ph type="pic" idx="12"/>
          </p:nvPr>
        </p:nvSpPr>
        <p:spPr bwMode="gray">
          <a:xfrm>
            <a:off x="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 userDrawn="1">
            <p:ph type="pic" idx="1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idx="18"/>
          </p:nvPr>
        </p:nvSpPr>
        <p:spPr bwMode="gray">
          <a:xfrm>
            <a:off x="6163056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32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8214360" y="0"/>
            <a:ext cx="39776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4107180" y="0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2327148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4107180" y="4654296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55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saic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idx="17"/>
          </p:nvPr>
        </p:nvSpPr>
        <p:spPr bwMode="gray">
          <a:xfrm>
            <a:off x="8745056" y="3978574"/>
            <a:ext cx="3446944" cy="287942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1" y="0"/>
            <a:ext cx="12192000" cy="3857988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"/>
          <p:cNvSpPr>
            <a:spLocks noGrp="1"/>
          </p:cNvSpPr>
          <p:nvPr>
            <p:ph type="pic" idx="19"/>
          </p:nvPr>
        </p:nvSpPr>
        <p:spPr bwMode="gray">
          <a:xfrm>
            <a:off x="1" y="3978574"/>
            <a:ext cx="3394780" cy="287942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"/>
          <p:cNvSpPr>
            <a:spLocks noGrp="1"/>
          </p:cNvSpPr>
          <p:nvPr>
            <p:ph type="pic" idx="26"/>
          </p:nvPr>
        </p:nvSpPr>
        <p:spPr bwMode="gray">
          <a:xfrm>
            <a:off x="3516700" y="3978574"/>
            <a:ext cx="5106436" cy="287942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91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o not us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77E977-AC2A-40FD-B6F6-156C9ACDB4A3}"/>
              </a:ext>
            </a:extLst>
          </p:cNvPr>
          <p:cNvSpPr txBox="1"/>
          <p:nvPr userDrawn="1"/>
        </p:nvSpPr>
        <p:spPr>
          <a:xfrm>
            <a:off x="228600" y="1459230"/>
            <a:ext cx="117348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 Grids</a:t>
            </a:r>
            <a:b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 Bar</a:t>
            </a:r>
          </a:p>
        </p:txBody>
      </p:sp>
    </p:spTree>
    <p:extLst>
      <p:ext uri="{BB962C8B-B14F-4D97-AF65-F5344CB8AC3E}">
        <p14:creationId xmlns:p14="http://schemas.microsoft.com/office/powerpoint/2010/main" val="3274018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Full Screen Photo + Ba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/>
          <p:cNvSpPr>
            <a:spLocks noGrp="1"/>
          </p:cNvSpPr>
          <p:nvPr>
            <p:ph type="pic" sz="quarter" idx="10"/>
          </p:nvPr>
        </p:nvSpPr>
        <p:spPr>
          <a:xfrm>
            <a:off x="-3048" y="0"/>
            <a:ext cx="12198096" cy="611168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2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376F4E-3D45-4916-8924-485476FFC0C9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UTK Horiz_R">
            <a:extLst>
              <a:ext uri="{FF2B5EF4-FFF2-40B4-BE49-F238E27FC236}">
                <a16:creationId xmlns:a16="http://schemas.microsoft.com/office/drawing/2014/main" id="{8450B4E7-243B-4B51-8CA4-14B7140F7BB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6" name="T fill" hidden="1">
              <a:extLst>
                <a:ext uri="{FF2B5EF4-FFF2-40B4-BE49-F238E27FC236}">
                  <a16:creationId xmlns:a16="http://schemas.microsoft.com/office/drawing/2014/main" id="{E20011EA-1534-4444-90E0-1BFF0E5CD90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Type">
              <a:extLst>
                <a:ext uri="{FF2B5EF4-FFF2-40B4-BE49-F238E27FC236}">
                  <a16:creationId xmlns:a16="http://schemas.microsoft.com/office/drawing/2014/main" id="{E083D8DC-CAE6-40FE-A2B8-5453B67B6E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Power T">
              <a:extLst>
                <a:ext uri="{FF2B5EF4-FFF2-40B4-BE49-F238E27FC236}">
                  <a16:creationId xmlns:a16="http://schemas.microsoft.com/office/drawing/2014/main" id="{04910BEC-A91C-47F4-A14D-6A8BCCEB64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D158326-3AD0-4269-8A83-87D0CC53C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F035C54-3CF5-4159-ABE0-FD63B8F56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C8293B0-577D-467E-9C7F-5282AA5EDA8C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2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2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611169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611169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2E8B6D-BFD1-4837-BF2C-0E8E712A986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UTK Horiz_R">
            <a:extLst>
              <a:ext uri="{FF2B5EF4-FFF2-40B4-BE49-F238E27FC236}">
                <a16:creationId xmlns:a16="http://schemas.microsoft.com/office/drawing/2014/main" id="{5D904B3E-9354-4908-ACD5-1C4E07B07FC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6" name="T fill" hidden="1">
              <a:extLst>
                <a:ext uri="{FF2B5EF4-FFF2-40B4-BE49-F238E27FC236}">
                  <a16:creationId xmlns:a16="http://schemas.microsoft.com/office/drawing/2014/main" id="{7AF0F701-2896-4986-9820-5A1A6B589EF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Type">
              <a:extLst>
                <a:ext uri="{FF2B5EF4-FFF2-40B4-BE49-F238E27FC236}">
                  <a16:creationId xmlns:a16="http://schemas.microsoft.com/office/drawing/2014/main" id="{0A8672C3-7D6C-481F-97D7-4F2F26B8B71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Power T">
              <a:extLst>
                <a:ext uri="{FF2B5EF4-FFF2-40B4-BE49-F238E27FC236}">
                  <a16:creationId xmlns:a16="http://schemas.microsoft.com/office/drawing/2014/main" id="{3D474DBB-B351-45B1-A719-101AF5ECE5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9906FF7-C576-4286-8C4B-3F53F071A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26C2A94-53CE-486F-9975-8669EB591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141FE45-4DB9-4E2A-B7DA-CCED0E8769A8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6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3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611169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611169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611169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9F63F7-AB47-4FE8-9218-EFAB6F8A1EBA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UTK Horiz_R">
            <a:extLst>
              <a:ext uri="{FF2B5EF4-FFF2-40B4-BE49-F238E27FC236}">
                <a16:creationId xmlns:a16="http://schemas.microsoft.com/office/drawing/2014/main" id="{55691646-BA24-48AD-8195-8884118546E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3" name="T fill" hidden="1">
              <a:extLst>
                <a:ext uri="{FF2B5EF4-FFF2-40B4-BE49-F238E27FC236}">
                  <a16:creationId xmlns:a16="http://schemas.microsoft.com/office/drawing/2014/main" id="{39F8BA29-C988-4174-A6B5-C1D492A380C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Type">
              <a:extLst>
                <a:ext uri="{FF2B5EF4-FFF2-40B4-BE49-F238E27FC236}">
                  <a16:creationId xmlns:a16="http://schemas.microsoft.com/office/drawing/2014/main" id="{54933C59-8044-45AE-B783-BB15A1255A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Power T">
              <a:extLst>
                <a:ext uri="{FF2B5EF4-FFF2-40B4-BE49-F238E27FC236}">
                  <a16:creationId xmlns:a16="http://schemas.microsoft.com/office/drawing/2014/main" id="{9E8464D9-793C-43B1-90B0-79D0BEFD7D0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7472ADD2-6B58-46FA-AEC0-5FE1F1F98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35A337B0-0DD4-492B-B84B-42ED51B6E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2FB9D316-28B6-42F9-931B-3A6A99DF56BD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1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4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icture Placeholder 4"/>
          <p:cNvSpPr>
            <a:spLocks noGrp="1"/>
          </p:cNvSpPr>
          <p:nvPr>
            <p:ph type="pic" idx="23"/>
          </p:nvPr>
        </p:nvSpPr>
        <p:spPr bwMode="gray">
          <a:xfrm>
            <a:off x="6156960" y="3112120"/>
            <a:ext cx="6035040" cy="299956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9" name="Picture Placeholder 2"/>
          <p:cNvSpPr>
            <a:spLocks noGrp="1"/>
          </p:cNvSpPr>
          <p:nvPr>
            <p:ph type="pic" idx="24"/>
          </p:nvPr>
        </p:nvSpPr>
        <p:spPr bwMode="gray">
          <a:xfrm>
            <a:off x="0" y="3112121"/>
            <a:ext cx="6035040" cy="299956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C863A4-EE11-4B90-A410-0E6C43997258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UTK Horiz_R">
            <a:extLst>
              <a:ext uri="{FF2B5EF4-FFF2-40B4-BE49-F238E27FC236}">
                <a16:creationId xmlns:a16="http://schemas.microsoft.com/office/drawing/2014/main" id="{2E42F2BB-757A-4B21-8C42-0954D98D70E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8" name="T fill" hidden="1">
              <a:extLst>
                <a:ext uri="{FF2B5EF4-FFF2-40B4-BE49-F238E27FC236}">
                  <a16:creationId xmlns:a16="http://schemas.microsoft.com/office/drawing/2014/main" id="{F5FA3AD2-D6DF-46CC-A422-E9BECB02217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ype">
              <a:extLst>
                <a:ext uri="{FF2B5EF4-FFF2-40B4-BE49-F238E27FC236}">
                  <a16:creationId xmlns:a16="http://schemas.microsoft.com/office/drawing/2014/main" id="{C22C1BBF-2CA3-4F62-A3BF-98D591A36C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Power T">
              <a:extLst>
                <a:ext uri="{FF2B5EF4-FFF2-40B4-BE49-F238E27FC236}">
                  <a16:creationId xmlns:a16="http://schemas.microsoft.com/office/drawing/2014/main" id="{843CC844-0DC6-4D42-A507-75E396D93F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6717A7FB-FE47-48AF-8FD9-40A0077BB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8245921-DA8B-43E3-BF36-47125F633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88CB8D8-C86C-4EF1-95D0-B8E47851A316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6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9C20CB-CADD-BE13-62A4-BED3047C2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B6CE-2211-4A64-BA99-CB201385DCD2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1B0C3C-504B-B820-27A9-A73C0C592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38A019-23D6-6F90-CF05-8D96F74CA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E74EB-A1E0-45D0-8225-6B0F848F7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303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6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idx="26"/>
          </p:nvPr>
        </p:nvSpPr>
        <p:spPr bwMode="gray">
          <a:xfrm>
            <a:off x="4107180" y="3118439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8439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8214360" y="3118439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4F48C5-8CA6-45CE-AF3D-9CFD67D8C0E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BC978CF0-E52C-4277-AB74-5D9D5C9D441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 hidden="1">
              <a:extLst>
                <a:ext uri="{FF2B5EF4-FFF2-40B4-BE49-F238E27FC236}">
                  <a16:creationId xmlns:a16="http://schemas.microsoft.com/office/drawing/2014/main" id="{D1A3E314-6933-48CE-B500-9486ED1F0B1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E17FF85F-787C-43A9-A3D6-4BBE8DA20F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D354A1A1-4062-4CE3-88BF-220CA2E896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392D6670-0FC0-468C-9F89-B66AC86AA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8F39B5B-F4F0-401B-8A3E-55D0A840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4AF7E0A5-DA31-42F7-A72B-B0C1563A51EB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8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8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8"/>
          <p:cNvSpPr>
            <a:spLocks noGrp="1"/>
          </p:cNvSpPr>
          <p:nvPr userDrawn="1">
            <p:ph type="pic" idx="15"/>
          </p:nvPr>
        </p:nvSpPr>
        <p:spPr bwMode="gray">
          <a:xfrm>
            <a:off x="9247632" y="3118439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7"/>
          <p:cNvSpPr>
            <a:spLocks noGrp="1"/>
          </p:cNvSpPr>
          <p:nvPr userDrawn="1">
            <p:ph type="pic" idx="13"/>
          </p:nvPr>
        </p:nvSpPr>
        <p:spPr bwMode="gray">
          <a:xfrm>
            <a:off x="9247632" y="0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6"/>
          <p:cNvSpPr>
            <a:spLocks noGrp="1"/>
          </p:cNvSpPr>
          <p:nvPr userDrawn="1">
            <p:ph type="pic" idx="14"/>
          </p:nvPr>
        </p:nvSpPr>
        <p:spPr bwMode="gray">
          <a:xfrm>
            <a:off x="6163056" y="3118439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5"/>
          <p:cNvSpPr>
            <a:spLocks noGrp="1"/>
          </p:cNvSpPr>
          <p:nvPr userDrawn="1">
            <p:ph type="pic" idx="16"/>
          </p:nvPr>
        </p:nvSpPr>
        <p:spPr bwMode="gray">
          <a:xfrm>
            <a:off x="6163056" y="0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4"/>
          <p:cNvSpPr>
            <a:spLocks noGrp="1"/>
          </p:cNvSpPr>
          <p:nvPr userDrawn="1">
            <p:ph type="pic" idx="10"/>
          </p:nvPr>
        </p:nvSpPr>
        <p:spPr bwMode="gray">
          <a:xfrm>
            <a:off x="3081528" y="3118439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 userDrawn="1">
            <p:ph type="pic" idx="17"/>
          </p:nvPr>
        </p:nvSpPr>
        <p:spPr bwMode="gray">
          <a:xfrm>
            <a:off x="3081528" y="0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 userDrawn="1">
            <p:ph type="pic" idx="12"/>
          </p:nvPr>
        </p:nvSpPr>
        <p:spPr bwMode="gray">
          <a:xfrm>
            <a:off x="0" y="3118439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 userDrawn="1">
            <p:ph type="pic" idx="1"/>
          </p:nvPr>
        </p:nvSpPr>
        <p:spPr bwMode="gray">
          <a:xfrm>
            <a:off x="0" y="0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60EDC4-C80E-434A-A358-9BDF4DBE08D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UTK Horiz_R">
            <a:extLst>
              <a:ext uri="{FF2B5EF4-FFF2-40B4-BE49-F238E27FC236}">
                <a16:creationId xmlns:a16="http://schemas.microsoft.com/office/drawing/2014/main" id="{76E3F749-E73D-46BE-BDEA-57E7CEDDFB1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3" name="T fill" hidden="1">
              <a:extLst>
                <a:ext uri="{FF2B5EF4-FFF2-40B4-BE49-F238E27FC236}">
                  <a16:creationId xmlns:a16="http://schemas.microsoft.com/office/drawing/2014/main" id="{6971537F-ED2D-4FED-A935-38A5A599E0E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Type">
              <a:extLst>
                <a:ext uri="{FF2B5EF4-FFF2-40B4-BE49-F238E27FC236}">
                  <a16:creationId xmlns:a16="http://schemas.microsoft.com/office/drawing/2014/main" id="{2F3C1504-8352-4AB9-8334-6D223B4737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Power T">
              <a:extLst>
                <a:ext uri="{FF2B5EF4-FFF2-40B4-BE49-F238E27FC236}">
                  <a16:creationId xmlns:a16="http://schemas.microsoft.com/office/drawing/2014/main" id="{B045C84F-654A-4D68-9957-D9114D49CB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74540BEB-3E5A-4C9C-9AE4-1357930E1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3C4D720C-2F7A-4EA8-9862-BD2803B6FAD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53DA30D9-F729-40A4-B2AE-42A471E14192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5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16-up + Ba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9247632" y="4672375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6165087" y="4672375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082543" y="4672375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6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0" y="4672375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9247632" y="3112124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6165087" y="3112124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3082543" y="3112124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29"/>
          </p:nvPr>
        </p:nvSpPr>
        <p:spPr>
          <a:xfrm>
            <a:off x="0" y="3112123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247632" y="1559220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6165087" y="1559220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3082543" y="1559220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0" y="1559220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247632" y="1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65087" y="1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082543" y="1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FCF4C9-4ACF-46F8-9898-6CE05A6D9564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UTK Horiz_R">
            <a:extLst>
              <a:ext uri="{FF2B5EF4-FFF2-40B4-BE49-F238E27FC236}">
                <a16:creationId xmlns:a16="http://schemas.microsoft.com/office/drawing/2014/main" id="{BE78D9A0-9DB0-4F91-8C53-162EFC6011D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4" name="T fill" hidden="1">
              <a:extLst>
                <a:ext uri="{FF2B5EF4-FFF2-40B4-BE49-F238E27FC236}">
                  <a16:creationId xmlns:a16="http://schemas.microsoft.com/office/drawing/2014/main" id="{585A59A7-DBA8-4B0C-B027-54CCDCF60C9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Type">
              <a:extLst>
                <a:ext uri="{FF2B5EF4-FFF2-40B4-BE49-F238E27FC236}">
                  <a16:creationId xmlns:a16="http://schemas.microsoft.com/office/drawing/2014/main" id="{056A50EA-4280-4D8B-B6A4-EA82655437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Power T">
              <a:extLst>
                <a:ext uri="{FF2B5EF4-FFF2-40B4-BE49-F238E27FC236}">
                  <a16:creationId xmlns:a16="http://schemas.microsoft.com/office/drawing/2014/main" id="{20217520-4813-41F6-82F7-A8A023052A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3A808F4A-B2FF-47D2-BC3D-20F720096A2E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43E3EB0A-D179-42AB-87ED-5682E3986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0CCF4881-751C-4EFF-97C7-FD0FD09161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7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12-up + Ba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9247632" y="4163790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6165087" y="4163790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3082543" y="4163790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29"/>
          </p:nvPr>
        </p:nvSpPr>
        <p:spPr>
          <a:xfrm>
            <a:off x="0" y="4163790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247632" y="2072644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6165087" y="2072644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3082543" y="2072644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0" y="2072644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247632" y="1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65087" y="1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082543" y="1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0E45C44-80D6-4D55-B880-DFC0555C0189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UTK Horiz_R">
            <a:extLst>
              <a:ext uri="{FF2B5EF4-FFF2-40B4-BE49-F238E27FC236}">
                <a16:creationId xmlns:a16="http://schemas.microsoft.com/office/drawing/2014/main" id="{538FF815-D98E-4487-BAE0-6039BA79ADB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2" name="T fill" hidden="1">
              <a:extLst>
                <a:ext uri="{FF2B5EF4-FFF2-40B4-BE49-F238E27FC236}">
                  <a16:creationId xmlns:a16="http://schemas.microsoft.com/office/drawing/2014/main" id="{EF5D0898-3836-427A-847E-4EC3F35F71C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Type">
              <a:extLst>
                <a:ext uri="{FF2B5EF4-FFF2-40B4-BE49-F238E27FC236}">
                  <a16:creationId xmlns:a16="http://schemas.microsoft.com/office/drawing/2014/main" id="{6985D7EA-069D-410B-8B2A-E9442EE1278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Power T">
              <a:extLst>
                <a:ext uri="{FF2B5EF4-FFF2-40B4-BE49-F238E27FC236}">
                  <a16:creationId xmlns:a16="http://schemas.microsoft.com/office/drawing/2014/main" id="{919E65CD-5CAA-4C10-A684-97495ED96F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809F3AA7-0966-4A75-88DA-7A8C7D5905B3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619A0BE7-43B0-4D14-B481-BA5D8EFEA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62E42A51-C863-419E-9AC3-5E27D8ED0C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20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icture Placeholder 20"/>
          <p:cNvSpPr>
            <a:spLocks noGrp="1"/>
          </p:cNvSpPr>
          <p:nvPr>
            <p:ph type="pic" sz="quarter" idx="29"/>
          </p:nvPr>
        </p:nvSpPr>
        <p:spPr>
          <a:xfrm>
            <a:off x="9860280" y="4677657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0" name="Picture Placeholder 19"/>
          <p:cNvSpPr>
            <a:spLocks noGrp="1"/>
          </p:cNvSpPr>
          <p:nvPr>
            <p:ph type="pic" sz="quarter" idx="28"/>
          </p:nvPr>
        </p:nvSpPr>
        <p:spPr>
          <a:xfrm>
            <a:off x="9860280" y="3114229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8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9860280" y="1557115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6" name="Picture Placeholder 17"/>
          <p:cNvSpPr>
            <a:spLocks noGrp="1"/>
          </p:cNvSpPr>
          <p:nvPr>
            <p:ph type="pic" sz="quarter" idx="26"/>
          </p:nvPr>
        </p:nvSpPr>
        <p:spPr>
          <a:xfrm>
            <a:off x="9860280" y="1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4" name="Picture Placeholder 16"/>
          <p:cNvSpPr>
            <a:spLocks noGrp="1"/>
          </p:cNvSpPr>
          <p:nvPr>
            <p:ph type="pic" sz="quarter" idx="25"/>
          </p:nvPr>
        </p:nvSpPr>
        <p:spPr>
          <a:xfrm>
            <a:off x="7395209" y="4677657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2" name="Picture Placeholder 15"/>
          <p:cNvSpPr>
            <a:spLocks noGrp="1"/>
          </p:cNvSpPr>
          <p:nvPr>
            <p:ph type="pic" sz="quarter" idx="24"/>
          </p:nvPr>
        </p:nvSpPr>
        <p:spPr>
          <a:xfrm>
            <a:off x="7395209" y="3114229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0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95209" y="1557115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8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7395209" y="1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7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4930138" y="4677657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5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4930138" y="3114229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4930138" y="1557115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4930138" y="1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468880" y="4677657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2468880" y="3114229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468880" y="1557115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468880" y="1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4677657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3114228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1557114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574D8F1-F965-42A1-BFD5-F9438B3A9969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UTK Horiz_R">
            <a:extLst>
              <a:ext uri="{FF2B5EF4-FFF2-40B4-BE49-F238E27FC236}">
                <a16:creationId xmlns:a16="http://schemas.microsoft.com/office/drawing/2014/main" id="{B2994425-7E76-4397-BF62-BEC983CD761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40" name="T fill" hidden="1">
              <a:extLst>
                <a:ext uri="{FF2B5EF4-FFF2-40B4-BE49-F238E27FC236}">
                  <a16:creationId xmlns:a16="http://schemas.microsoft.com/office/drawing/2014/main" id="{6B24C090-578F-48DB-858A-4DC8C5D4FB6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Type">
              <a:extLst>
                <a:ext uri="{FF2B5EF4-FFF2-40B4-BE49-F238E27FC236}">
                  <a16:creationId xmlns:a16="http://schemas.microsoft.com/office/drawing/2014/main" id="{E809F2BD-3F39-406F-96A9-B30772B091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Power T">
              <a:extLst>
                <a:ext uri="{FF2B5EF4-FFF2-40B4-BE49-F238E27FC236}">
                  <a16:creationId xmlns:a16="http://schemas.microsoft.com/office/drawing/2014/main" id="{C5E2EE9E-84C0-4F40-B59A-0135BF5CF9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1BCDD338-6EBD-4F6E-AD0D-D128CD69A7EF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3F62F718-D4AB-4068-AE98-EAC207F29710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88B15B7F-4560-4DB1-8284-14384A9D9A31}"/>
              </a:ext>
            </a:extLst>
          </p:cNvPr>
          <p:cNvSpPr>
            <a:spLocks noGrp="1"/>
          </p:cNvSpPr>
          <p:nvPr>
            <p:ph type="dt" sz="half" idx="32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7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5"/>
          <p:cNvSpPr>
            <a:spLocks noGrp="1"/>
          </p:cNvSpPr>
          <p:nvPr>
            <p:ph type="pic" idx="16"/>
          </p:nvPr>
        </p:nvSpPr>
        <p:spPr bwMode="gray">
          <a:xfrm>
            <a:off x="6163056" y="0"/>
            <a:ext cx="6028944" cy="611168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4"/>
          <p:cNvSpPr>
            <a:spLocks noGrp="1"/>
          </p:cNvSpPr>
          <p:nvPr>
            <p:ph type="pic" idx="10"/>
          </p:nvPr>
        </p:nvSpPr>
        <p:spPr bwMode="gray">
          <a:xfrm>
            <a:off x="3081528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idx="17"/>
          </p:nvPr>
        </p:nvSpPr>
        <p:spPr bwMode="gray">
          <a:xfrm>
            <a:off x="3081528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12"/>
          </p:nvPr>
        </p:nvSpPr>
        <p:spPr bwMode="gray">
          <a:xfrm>
            <a:off x="0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2944368" cy="299325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7919F3-E686-41EE-B7FA-07D4513C947B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UTK Horiz_R">
            <a:extLst>
              <a:ext uri="{FF2B5EF4-FFF2-40B4-BE49-F238E27FC236}">
                <a16:creationId xmlns:a16="http://schemas.microsoft.com/office/drawing/2014/main" id="{2FB97F32-2075-474C-8015-9FFD4D32894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5" name="T fill" hidden="1">
              <a:extLst>
                <a:ext uri="{FF2B5EF4-FFF2-40B4-BE49-F238E27FC236}">
                  <a16:creationId xmlns:a16="http://schemas.microsoft.com/office/drawing/2014/main" id="{2BA9B8A2-EFAF-4725-B587-01160D1B9BB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ype">
              <a:extLst>
                <a:ext uri="{FF2B5EF4-FFF2-40B4-BE49-F238E27FC236}">
                  <a16:creationId xmlns:a16="http://schemas.microsoft.com/office/drawing/2014/main" id="{A8ADF1DB-E80F-48DA-BA30-08DC6ACFE1D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Power T">
              <a:extLst>
                <a:ext uri="{FF2B5EF4-FFF2-40B4-BE49-F238E27FC236}">
                  <a16:creationId xmlns:a16="http://schemas.microsoft.com/office/drawing/2014/main" id="{74A716B8-CFE3-4D94-BBB4-04E98044CE7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1346185A-0FE6-46DD-8468-3DEC931FE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E2248645-FBB0-4C1C-AB47-0ECEE4308BD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96908412-FFF0-4A86-BBB2-6941860C2A18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62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2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idx="17"/>
          </p:nvPr>
        </p:nvSpPr>
        <p:spPr bwMode="gray">
          <a:xfrm>
            <a:off x="9247632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4"/>
          <p:cNvSpPr>
            <a:spLocks noGrp="1"/>
          </p:cNvSpPr>
          <p:nvPr>
            <p:ph type="pic" idx="16"/>
          </p:nvPr>
        </p:nvSpPr>
        <p:spPr bwMode="gray">
          <a:xfrm>
            <a:off x="9247632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3"/>
          <p:cNvSpPr>
            <a:spLocks noGrp="1"/>
          </p:cNvSpPr>
          <p:nvPr>
            <p:ph type="pic" idx="18"/>
          </p:nvPr>
        </p:nvSpPr>
        <p:spPr bwMode="gray">
          <a:xfrm>
            <a:off x="6160475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0"/>
          </p:nvPr>
        </p:nvSpPr>
        <p:spPr bwMode="gray">
          <a:xfrm>
            <a:off x="6160475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6017685" cy="611168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B5537A-5A07-4814-8D51-8B7DE9EADADA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UTK Horiz_R">
            <a:extLst>
              <a:ext uri="{FF2B5EF4-FFF2-40B4-BE49-F238E27FC236}">
                <a16:creationId xmlns:a16="http://schemas.microsoft.com/office/drawing/2014/main" id="{3E844877-4FEC-42E8-8BDA-38AD48251E5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3" name="T fill" hidden="1">
              <a:extLst>
                <a:ext uri="{FF2B5EF4-FFF2-40B4-BE49-F238E27FC236}">
                  <a16:creationId xmlns:a16="http://schemas.microsoft.com/office/drawing/2014/main" id="{55339272-9ED7-4A21-8275-D4040F87D68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Type">
              <a:extLst>
                <a:ext uri="{FF2B5EF4-FFF2-40B4-BE49-F238E27FC236}">
                  <a16:creationId xmlns:a16="http://schemas.microsoft.com/office/drawing/2014/main" id="{1C612247-536F-462D-A42A-C84D631B8C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Power T">
              <a:extLst>
                <a:ext uri="{FF2B5EF4-FFF2-40B4-BE49-F238E27FC236}">
                  <a16:creationId xmlns:a16="http://schemas.microsoft.com/office/drawing/2014/main" id="{05E55626-D73F-4AD7-A7F2-9CA82FEE0B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4DE3A48F-9D9C-43DF-9204-F6924C046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61974757-F25D-4882-A3B7-2C21AB2E4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E9F8FAD0-B80E-4BD2-9BD3-2ADC9EE726C7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0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3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/>
          <p:cNvSpPr>
            <a:spLocks noGrp="1"/>
          </p:cNvSpPr>
          <p:nvPr>
            <p:ph type="pic" idx="16"/>
          </p:nvPr>
        </p:nvSpPr>
        <p:spPr bwMode="gray">
          <a:xfrm>
            <a:off x="6166104" y="0"/>
            <a:ext cx="6025896" cy="611168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3083052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 smtClean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idx="21"/>
          </p:nvPr>
        </p:nvSpPr>
        <p:spPr bwMode="gray">
          <a:xfrm>
            <a:off x="0" y="3118437"/>
            <a:ext cx="602742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C0CB1B-3BE7-44F6-A73C-E1E91DD9C8D5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UTK Horiz_R">
            <a:extLst>
              <a:ext uri="{FF2B5EF4-FFF2-40B4-BE49-F238E27FC236}">
                <a16:creationId xmlns:a16="http://schemas.microsoft.com/office/drawing/2014/main" id="{89E79694-B748-469B-B4CE-6C50B5F2BF6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1" name="T fill" hidden="1">
              <a:extLst>
                <a:ext uri="{FF2B5EF4-FFF2-40B4-BE49-F238E27FC236}">
                  <a16:creationId xmlns:a16="http://schemas.microsoft.com/office/drawing/2014/main" id="{082258D3-A6CB-42FF-A10B-9981B336C8A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Type">
              <a:extLst>
                <a:ext uri="{FF2B5EF4-FFF2-40B4-BE49-F238E27FC236}">
                  <a16:creationId xmlns:a16="http://schemas.microsoft.com/office/drawing/2014/main" id="{2D1CAB90-6B78-4B61-934A-B506310F32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Power T">
              <a:extLst>
                <a:ext uri="{FF2B5EF4-FFF2-40B4-BE49-F238E27FC236}">
                  <a16:creationId xmlns:a16="http://schemas.microsoft.com/office/drawing/2014/main" id="{EBECD006-B41D-4150-B32B-5ACB550C761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8079E68D-30FA-4613-A3ED-12BD46FF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A30ABE1C-A141-4638-8FF3-5B46CA002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871E7641-16C3-43FE-94FC-4056A095D352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7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4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5"/>
          <p:cNvSpPr>
            <a:spLocks noGrp="1"/>
          </p:cNvSpPr>
          <p:nvPr>
            <p:ph type="pic" idx="23"/>
          </p:nvPr>
        </p:nvSpPr>
        <p:spPr bwMode="gray">
          <a:xfrm>
            <a:off x="3081528" y="3118437"/>
            <a:ext cx="9110472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idx="24"/>
          </p:nvPr>
        </p:nvSpPr>
        <p:spPr bwMode="gray">
          <a:xfrm>
            <a:off x="0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3"/>
          <p:cNvSpPr>
            <a:spLocks noGrp="1"/>
          </p:cNvSpPr>
          <p:nvPr>
            <p:ph type="pic" idx="16"/>
          </p:nvPr>
        </p:nvSpPr>
        <p:spPr bwMode="gray">
          <a:xfrm>
            <a:off x="9247632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22"/>
          </p:nvPr>
        </p:nvSpPr>
        <p:spPr bwMode="gray">
          <a:xfrm>
            <a:off x="6164580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25896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A8C4FA-E308-4FB5-8A69-997971CF2645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UTK Horiz_R">
            <a:extLst>
              <a:ext uri="{FF2B5EF4-FFF2-40B4-BE49-F238E27FC236}">
                <a16:creationId xmlns:a16="http://schemas.microsoft.com/office/drawing/2014/main" id="{B43C63C9-2E53-4BA2-A25E-3FBBE445DF6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2" name="T fill" hidden="1">
              <a:extLst>
                <a:ext uri="{FF2B5EF4-FFF2-40B4-BE49-F238E27FC236}">
                  <a16:creationId xmlns:a16="http://schemas.microsoft.com/office/drawing/2014/main" id="{7B5D3F62-389D-496C-AD53-FA2CB144EDD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Type">
              <a:extLst>
                <a:ext uri="{FF2B5EF4-FFF2-40B4-BE49-F238E27FC236}">
                  <a16:creationId xmlns:a16="http://schemas.microsoft.com/office/drawing/2014/main" id="{3B70B52D-5999-47B5-B11E-3DD4742D69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Power T">
              <a:extLst>
                <a:ext uri="{FF2B5EF4-FFF2-40B4-BE49-F238E27FC236}">
                  <a16:creationId xmlns:a16="http://schemas.microsoft.com/office/drawing/2014/main" id="{F30EFDEC-C214-4B8F-8AAB-650758B5CE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8FF362A0-035B-4D8F-8FCC-E8538D1B2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B27BF328-40D7-4B90-B42F-F91690E7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03053804-EAF9-4628-9D5E-F3B9353C966A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13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5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/>
          <p:cNvSpPr>
            <a:spLocks noGrp="1"/>
          </p:cNvSpPr>
          <p:nvPr>
            <p:ph type="pic" idx="12"/>
          </p:nvPr>
        </p:nvSpPr>
        <p:spPr bwMode="gray">
          <a:xfrm>
            <a:off x="6166104" y="3118437"/>
            <a:ext cx="6025896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4"/>
          <p:cNvSpPr>
            <a:spLocks noGrp="1"/>
          </p:cNvSpPr>
          <p:nvPr>
            <p:ph type="pic" idx="11"/>
          </p:nvPr>
        </p:nvSpPr>
        <p:spPr bwMode="gray">
          <a:xfrm>
            <a:off x="3083052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idx="10"/>
          </p:nvPr>
        </p:nvSpPr>
        <p:spPr bwMode="gray">
          <a:xfrm>
            <a:off x="0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idx="13"/>
          </p:nvPr>
        </p:nvSpPr>
        <p:spPr bwMode="gray">
          <a:xfrm>
            <a:off x="9247632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9107424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89AD2-3518-413A-ABA3-E7A8DF65D372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UTK Horiz_R">
            <a:extLst>
              <a:ext uri="{FF2B5EF4-FFF2-40B4-BE49-F238E27FC236}">
                <a16:creationId xmlns:a16="http://schemas.microsoft.com/office/drawing/2014/main" id="{2E21EEC6-C776-4CFD-B7E6-CA89FE81AC7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3" name="T fill" hidden="1">
              <a:extLst>
                <a:ext uri="{FF2B5EF4-FFF2-40B4-BE49-F238E27FC236}">
                  <a16:creationId xmlns:a16="http://schemas.microsoft.com/office/drawing/2014/main" id="{1C771EE9-D60E-45EB-B6A4-39B37C3A0C5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Type">
              <a:extLst>
                <a:ext uri="{FF2B5EF4-FFF2-40B4-BE49-F238E27FC236}">
                  <a16:creationId xmlns:a16="http://schemas.microsoft.com/office/drawing/2014/main" id="{20EB37E7-CACB-4753-AFB4-2870A12B73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Power T">
              <a:extLst>
                <a:ext uri="{FF2B5EF4-FFF2-40B4-BE49-F238E27FC236}">
                  <a16:creationId xmlns:a16="http://schemas.microsoft.com/office/drawing/2014/main" id="{0ED1E3B9-531D-423F-9E35-0378E751C1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0C7621C0-E7C0-4DE6-84D4-FCC46ACDE16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32D81B8B-916F-4B19-9B20-2997439E495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36BC8F37-88EF-4806-8713-D21CF52DB3C8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4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3AC7B-539A-1477-EB71-A75EBB731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01340-B1B2-0CC3-9ED4-E3A9F9EDD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2EC7D3-CCE6-5E88-32BB-880B13115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BAF76F-019C-7F95-C391-F323599B7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B6CE-2211-4A64-BA99-CB201385DCD2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8E06F9-3C40-79C5-C932-457E0581E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6A4818-DC05-41A7-97A3-56DC9D699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E74EB-A1E0-45D0-8225-6B0F848F7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857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6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611168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idx="23"/>
          </p:nvPr>
        </p:nvSpPr>
        <p:spPr bwMode="gray">
          <a:xfrm>
            <a:off x="6156960" y="3118437"/>
            <a:ext cx="60350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FE673D-FF00-4E0B-BD0B-A4155EE42812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UTK Horiz_R">
            <a:extLst>
              <a:ext uri="{FF2B5EF4-FFF2-40B4-BE49-F238E27FC236}">
                <a16:creationId xmlns:a16="http://schemas.microsoft.com/office/drawing/2014/main" id="{0E5AA62D-447C-42E8-B340-7064365C285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1" name="T fill" hidden="1">
              <a:extLst>
                <a:ext uri="{FF2B5EF4-FFF2-40B4-BE49-F238E27FC236}">
                  <a16:creationId xmlns:a16="http://schemas.microsoft.com/office/drawing/2014/main" id="{B2F52895-9F7B-40CF-94E7-1A1E33A9390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Type">
              <a:extLst>
                <a:ext uri="{FF2B5EF4-FFF2-40B4-BE49-F238E27FC236}">
                  <a16:creationId xmlns:a16="http://schemas.microsoft.com/office/drawing/2014/main" id="{7A696688-03ED-44D5-A2B7-70A789C762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Power T">
              <a:extLst>
                <a:ext uri="{FF2B5EF4-FFF2-40B4-BE49-F238E27FC236}">
                  <a16:creationId xmlns:a16="http://schemas.microsoft.com/office/drawing/2014/main" id="{27E5FFF4-620A-4789-A6AB-3A83C19045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C6F0EC3E-1A03-4C09-A627-EAA67DBE2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FE2F6F4F-4447-438A-A4AC-4D92AF883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DB92355A-E470-4530-93A8-9F1064000B1C}"/>
              </a:ext>
            </a:extLst>
          </p:cNvPr>
          <p:cNvSpPr>
            <a:spLocks noGrp="1"/>
          </p:cNvSpPr>
          <p:nvPr>
            <p:ph type="dt" sz="half" idx="24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2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7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9" name="Picture Placeholder 2"/>
          <p:cNvSpPr>
            <a:spLocks noGrp="1"/>
          </p:cNvSpPr>
          <p:nvPr>
            <p:ph type="pic" idx="24"/>
          </p:nvPr>
        </p:nvSpPr>
        <p:spPr bwMode="gray">
          <a:xfrm>
            <a:off x="0" y="3118437"/>
            <a:ext cx="602284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1"/>
          <p:cNvSpPr>
            <a:spLocks noGrp="1"/>
          </p:cNvSpPr>
          <p:nvPr>
            <p:ph type="pic" idx="25"/>
          </p:nvPr>
        </p:nvSpPr>
        <p:spPr bwMode="gray">
          <a:xfrm>
            <a:off x="3078480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"/>
          <p:cNvSpPr>
            <a:spLocks noGrp="1"/>
          </p:cNvSpPr>
          <p:nvPr>
            <p:ph type="pic" idx="26"/>
          </p:nvPr>
        </p:nvSpPr>
        <p:spPr bwMode="gray">
          <a:xfrm>
            <a:off x="6156960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9247632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22A63-E91F-41BB-B99E-9AF07C0ECF61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UTK Horiz_R">
            <a:extLst>
              <a:ext uri="{FF2B5EF4-FFF2-40B4-BE49-F238E27FC236}">
                <a16:creationId xmlns:a16="http://schemas.microsoft.com/office/drawing/2014/main" id="{A7D796C2-0EA0-4087-9BCF-B8EB67EF6BB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4" name="T fill" hidden="1">
              <a:extLst>
                <a:ext uri="{FF2B5EF4-FFF2-40B4-BE49-F238E27FC236}">
                  <a16:creationId xmlns:a16="http://schemas.microsoft.com/office/drawing/2014/main" id="{2760FAAC-6F8E-4BEF-AC18-CA16CE5B530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Type">
              <a:extLst>
                <a:ext uri="{FF2B5EF4-FFF2-40B4-BE49-F238E27FC236}">
                  <a16:creationId xmlns:a16="http://schemas.microsoft.com/office/drawing/2014/main" id="{B337B348-86A7-47AE-9503-7DFF6024867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Power T">
              <a:extLst>
                <a:ext uri="{FF2B5EF4-FFF2-40B4-BE49-F238E27FC236}">
                  <a16:creationId xmlns:a16="http://schemas.microsoft.com/office/drawing/2014/main" id="{702B2B99-DD10-4BC2-83F7-76E4E17AF8B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AF7315B5-17BD-4D64-96BB-555D70440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524EDEF4-6404-4988-9386-782F0CC23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43327178-A31A-430C-A7E0-88375EB29483}"/>
              </a:ext>
            </a:extLst>
          </p:cNvPr>
          <p:cNvSpPr>
            <a:spLocks noGrp="1"/>
          </p:cNvSpPr>
          <p:nvPr>
            <p:ph type="dt" sz="half" idx="28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4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8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0"/>
            <a:ext cx="808482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42831C-0EFB-4147-A29B-23AB7C64D53C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UTK Horiz_R">
            <a:extLst>
              <a:ext uri="{FF2B5EF4-FFF2-40B4-BE49-F238E27FC236}">
                <a16:creationId xmlns:a16="http://schemas.microsoft.com/office/drawing/2014/main" id="{7A6A5FB2-6459-468B-A980-46A931D69E1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7" name="T fill" hidden="1">
              <a:extLst>
                <a:ext uri="{FF2B5EF4-FFF2-40B4-BE49-F238E27FC236}">
                  <a16:creationId xmlns:a16="http://schemas.microsoft.com/office/drawing/2014/main" id="{26658773-5160-45BE-92F0-94B815E6364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Type">
              <a:extLst>
                <a:ext uri="{FF2B5EF4-FFF2-40B4-BE49-F238E27FC236}">
                  <a16:creationId xmlns:a16="http://schemas.microsoft.com/office/drawing/2014/main" id="{B1DF5F12-CAAA-49D8-AD1A-500B898DC8D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Power T">
              <a:extLst>
                <a:ext uri="{FF2B5EF4-FFF2-40B4-BE49-F238E27FC236}">
                  <a16:creationId xmlns:a16="http://schemas.microsoft.com/office/drawing/2014/main" id="{9E19843C-F00B-437D-820A-3839336F48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FF9D428E-CDCF-4F1C-9CDE-A96C5A1E4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5A0FCB59-29AB-400A-AD17-F505D23A4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84662B40-877B-4302-998D-7B358131F04F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3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9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3118437"/>
            <a:ext cx="808482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 dirty="0"/>
              <a:t>Click icon to add picture</a:t>
            </a:r>
          </a:p>
        </p:txBody>
      </p:sp>
      <p:sp>
        <p:nvSpPr>
          <p:cNvPr id="13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F9F4E4-7053-49B2-A0D6-9F76EDC79A37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UTK Horiz_R">
            <a:extLst>
              <a:ext uri="{FF2B5EF4-FFF2-40B4-BE49-F238E27FC236}">
                <a16:creationId xmlns:a16="http://schemas.microsoft.com/office/drawing/2014/main" id="{C2B35A55-75A7-4E80-97D7-59AD5AFCBD5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7" name="T fill" hidden="1">
              <a:extLst>
                <a:ext uri="{FF2B5EF4-FFF2-40B4-BE49-F238E27FC236}">
                  <a16:creationId xmlns:a16="http://schemas.microsoft.com/office/drawing/2014/main" id="{230330AB-3C6E-4764-9024-E4291ACFCF9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Type">
              <a:extLst>
                <a:ext uri="{FF2B5EF4-FFF2-40B4-BE49-F238E27FC236}">
                  <a16:creationId xmlns:a16="http://schemas.microsoft.com/office/drawing/2014/main" id="{4F28174C-6136-4219-BA76-552A121EAC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Power T">
              <a:extLst>
                <a:ext uri="{FF2B5EF4-FFF2-40B4-BE49-F238E27FC236}">
                  <a16:creationId xmlns:a16="http://schemas.microsoft.com/office/drawing/2014/main" id="{249EE1A5-8D21-49AD-89AA-A70BCBF2F11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D60838A6-F986-4E6E-A20D-DB2FC2B8D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F9AE6A13-2803-49AE-BCFF-7E16BB0AB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D68BDAE1-3E81-4FCD-BA48-8138B435B950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5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: Mosaic 10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821436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4107180" y="0"/>
            <a:ext cx="3977640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idx="26"/>
          </p:nvPr>
        </p:nvSpPr>
        <p:spPr bwMode="gray">
          <a:xfrm>
            <a:off x="821436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2072644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4107180" y="4151602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B0B9D2-715F-45A6-9C1A-81AAEE3A4FA7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UTK Horiz_R">
            <a:extLst>
              <a:ext uri="{FF2B5EF4-FFF2-40B4-BE49-F238E27FC236}">
                <a16:creationId xmlns:a16="http://schemas.microsoft.com/office/drawing/2014/main" id="{344916F0-9415-4069-9924-A0111FCED32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2" name="T fill" hidden="1">
              <a:extLst>
                <a:ext uri="{FF2B5EF4-FFF2-40B4-BE49-F238E27FC236}">
                  <a16:creationId xmlns:a16="http://schemas.microsoft.com/office/drawing/2014/main" id="{0986A198-486F-4B2E-9CF4-E3C3D14B73A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Type">
              <a:extLst>
                <a:ext uri="{FF2B5EF4-FFF2-40B4-BE49-F238E27FC236}">
                  <a16:creationId xmlns:a16="http://schemas.microsoft.com/office/drawing/2014/main" id="{5E5A9908-CD3E-446F-9F72-C061DFEC45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Power T">
              <a:extLst>
                <a:ext uri="{FF2B5EF4-FFF2-40B4-BE49-F238E27FC236}">
                  <a16:creationId xmlns:a16="http://schemas.microsoft.com/office/drawing/2014/main" id="{31C6A490-55A0-458F-88B5-E90C4D44C37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F8195CF-8C58-4743-84A6-AC44080E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60756D17-05EF-4076-A216-3D5379689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13044729-870F-475E-8C1C-A4D82F210A14}"/>
              </a:ext>
            </a:extLst>
          </p:cNvPr>
          <p:cNvSpPr>
            <a:spLocks noGrp="1"/>
          </p:cNvSpPr>
          <p:nvPr>
            <p:ph type="dt" sz="half" idx="3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5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: Mosaic 11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1"/>
            <a:ext cx="3977640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2123"/>
            <a:ext cx="808482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8214360" y="2072644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8214360" y="4151602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54E9F9-8C64-4B90-BF05-711F877D40E7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CAF1F205-EC12-4690-B33B-86FEC8D3168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 hidden="1">
              <a:extLst>
                <a:ext uri="{FF2B5EF4-FFF2-40B4-BE49-F238E27FC236}">
                  <a16:creationId xmlns:a16="http://schemas.microsoft.com/office/drawing/2014/main" id="{CBFF1928-059C-465E-8E48-17825E9BC18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4382FDC2-D180-4EC6-A5F1-B356AD1C91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85A16A26-799C-4793-8F82-545D8FFB14C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DEC6213-DE7C-45E0-901B-D58235B0F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6169FDB7-2B54-4686-992E-BA407930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18CFCA41-9812-43AD-B4D0-CE9F6F45D8BA}"/>
              </a:ext>
            </a:extLst>
          </p:cNvPr>
          <p:cNvSpPr>
            <a:spLocks noGrp="1"/>
          </p:cNvSpPr>
          <p:nvPr>
            <p:ph type="dt" sz="half" idx="3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2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8"/>
          <p:cNvSpPr>
            <a:spLocks noGrp="1"/>
          </p:cNvSpPr>
          <p:nvPr userDrawn="1">
            <p:ph type="pic" idx="15"/>
          </p:nvPr>
        </p:nvSpPr>
        <p:spPr bwMode="gray">
          <a:xfrm>
            <a:off x="9247632" y="3118436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7"/>
          <p:cNvSpPr>
            <a:spLocks noGrp="1"/>
          </p:cNvSpPr>
          <p:nvPr userDrawn="1">
            <p:ph type="pic" idx="13"/>
          </p:nvPr>
        </p:nvSpPr>
        <p:spPr bwMode="gray">
          <a:xfrm>
            <a:off x="9247632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6"/>
          <p:cNvSpPr>
            <a:spLocks noGrp="1"/>
          </p:cNvSpPr>
          <p:nvPr userDrawn="1">
            <p:ph type="pic" idx="14"/>
          </p:nvPr>
        </p:nvSpPr>
        <p:spPr bwMode="gray">
          <a:xfrm>
            <a:off x="6163056" y="4151602"/>
            <a:ext cx="2944368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5"/>
          <p:cNvSpPr>
            <a:spLocks noGrp="1"/>
          </p:cNvSpPr>
          <p:nvPr userDrawn="1">
            <p:ph type="pic" idx="16"/>
          </p:nvPr>
        </p:nvSpPr>
        <p:spPr bwMode="gray">
          <a:xfrm>
            <a:off x="6163056" y="0"/>
            <a:ext cx="2944368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4"/>
          <p:cNvSpPr>
            <a:spLocks noGrp="1"/>
          </p:cNvSpPr>
          <p:nvPr userDrawn="1">
            <p:ph type="pic" idx="10"/>
          </p:nvPr>
        </p:nvSpPr>
        <p:spPr bwMode="gray">
          <a:xfrm>
            <a:off x="3081528" y="3118436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 userDrawn="1">
            <p:ph type="pic" idx="17"/>
          </p:nvPr>
        </p:nvSpPr>
        <p:spPr bwMode="gray">
          <a:xfrm>
            <a:off x="3081528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 userDrawn="1">
            <p:ph type="pic" idx="12"/>
          </p:nvPr>
        </p:nvSpPr>
        <p:spPr bwMode="gray">
          <a:xfrm>
            <a:off x="0" y="3118436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 userDrawn="1">
            <p:ph type="pic" idx="1"/>
          </p:nvPr>
        </p:nvSpPr>
        <p:spPr bwMode="gray">
          <a:xfrm>
            <a:off x="0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idx="18"/>
          </p:nvPr>
        </p:nvSpPr>
        <p:spPr bwMode="gray">
          <a:xfrm>
            <a:off x="6163056" y="2075801"/>
            <a:ext cx="2944368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143ACD-1767-40B8-B397-18D32147E17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UTK Horiz_R">
            <a:extLst>
              <a:ext uri="{FF2B5EF4-FFF2-40B4-BE49-F238E27FC236}">
                <a16:creationId xmlns:a16="http://schemas.microsoft.com/office/drawing/2014/main" id="{01BE2F00-D29B-4695-984F-DDF37A60BC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7" name="T fill" hidden="1">
              <a:extLst>
                <a:ext uri="{FF2B5EF4-FFF2-40B4-BE49-F238E27FC236}">
                  <a16:creationId xmlns:a16="http://schemas.microsoft.com/office/drawing/2014/main" id="{50CEA381-4B05-4572-A60B-4EB495BFD9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Type">
              <a:extLst>
                <a:ext uri="{FF2B5EF4-FFF2-40B4-BE49-F238E27FC236}">
                  <a16:creationId xmlns:a16="http://schemas.microsoft.com/office/drawing/2014/main" id="{0EAB07E9-8520-443A-92D5-122ABB7ED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Power T">
              <a:extLst>
                <a:ext uri="{FF2B5EF4-FFF2-40B4-BE49-F238E27FC236}">
                  <a16:creationId xmlns:a16="http://schemas.microsoft.com/office/drawing/2014/main" id="{FD140D9B-052B-453E-9702-E1BD35950E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7CFF5528-4132-4805-8F74-207FA25CA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48C0359E-BAC6-4653-A706-50B5B8C53FC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9C0E0ED1-B8F7-45F0-96C0-308432B5926B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3 +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8214360" y="0"/>
            <a:ext cx="3977640" cy="610537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4107180" y="0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2122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2072644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4107180" y="4145288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D4159F-8F61-4238-914D-12A6B1A989DD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8308B014-8565-4C60-A960-FDE395DB088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 hidden="1">
              <a:extLst>
                <a:ext uri="{FF2B5EF4-FFF2-40B4-BE49-F238E27FC236}">
                  <a16:creationId xmlns:a16="http://schemas.microsoft.com/office/drawing/2014/main" id="{B264D899-3706-4D7B-953A-EDA128D6D4D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5C245D19-AFE7-40B6-9D7A-E95817427CB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D0E8A633-197C-4A96-80B5-19452F647C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9A01636-4BFF-4A11-A723-C3535166A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7171803-ED74-4470-BE04-8E52EFE7C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0AC2C9A6-1DAC-467A-A4CA-11EDED9694BF}"/>
              </a:ext>
            </a:extLst>
          </p:cNvPr>
          <p:cNvSpPr>
            <a:spLocks noGrp="1"/>
          </p:cNvSpPr>
          <p:nvPr>
            <p:ph type="dt" sz="half" idx="3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4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4 +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idx="17"/>
          </p:nvPr>
        </p:nvSpPr>
        <p:spPr bwMode="gray">
          <a:xfrm>
            <a:off x="8745056" y="3112122"/>
            <a:ext cx="3446944" cy="299324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1" y="0"/>
            <a:ext cx="1219200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"/>
          <p:cNvSpPr>
            <a:spLocks noGrp="1"/>
          </p:cNvSpPr>
          <p:nvPr>
            <p:ph type="pic" idx="19"/>
          </p:nvPr>
        </p:nvSpPr>
        <p:spPr bwMode="gray">
          <a:xfrm>
            <a:off x="1" y="3112122"/>
            <a:ext cx="3394780" cy="299324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"/>
          <p:cNvSpPr>
            <a:spLocks noGrp="1"/>
          </p:cNvSpPr>
          <p:nvPr>
            <p:ph type="pic" idx="26"/>
          </p:nvPr>
        </p:nvSpPr>
        <p:spPr bwMode="gray">
          <a:xfrm>
            <a:off x="3516700" y="3112122"/>
            <a:ext cx="5106436" cy="299324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26FCCE-E158-4678-B117-39A0EA94BABD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UTK Horiz_R">
            <a:extLst>
              <a:ext uri="{FF2B5EF4-FFF2-40B4-BE49-F238E27FC236}">
                <a16:creationId xmlns:a16="http://schemas.microsoft.com/office/drawing/2014/main" id="{56BEAC21-43E4-477D-8C65-01F1DE1658F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3" name="T fill" hidden="1">
              <a:extLst>
                <a:ext uri="{FF2B5EF4-FFF2-40B4-BE49-F238E27FC236}">
                  <a16:creationId xmlns:a16="http://schemas.microsoft.com/office/drawing/2014/main" id="{9465AF0B-311A-4AC5-90C0-BC94DCC1F94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Type">
              <a:extLst>
                <a:ext uri="{FF2B5EF4-FFF2-40B4-BE49-F238E27FC236}">
                  <a16:creationId xmlns:a16="http://schemas.microsoft.com/office/drawing/2014/main" id="{6B32841F-0826-4B10-A2BA-CA2BEBDF0F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Power T">
              <a:extLst>
                <a:ext uri="{FF2B5EF4-FFF2-40B4-BE49-F238E27FC236}">
                  <a16:creationId xmlns:a16="http://schemas.microsoft.com/office/drawing/2014/main" id="{648E0A65-D3EE-4683-A138-40C4AD29D1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790D90F0-CFA3-43B4-9E4B-AC8D38FA1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BF946159-6C47-4532-A590-42E19B5C0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D7736EAC-4B6A-41B4-BBA8-1CA684966D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9/21/2023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18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o not us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77E977-AC2A-40FD-B6F6-156C9ACDB4A3}"/>
              </a:ext>
            </a:extLst>
          </p:cNvPr>
          <p:cNvSpPr txBox="1"/>
          <p:nvPr userDrawn="1"/>
        </p:nvSpPr>
        <p:spPr>
          <a:xfrm>
            <a:off x="228600" y="1459230"/>
            <a:ext cx="117348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Video</a:t>
            </a:r>
            <a:b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Placeholder</a:t>
            </a:r>
          </a:p>
        </p:txBody>
      </p:sp>
    </p:spTree>
    <p:extLst>
      <p:ext uri="{BB962C8B-B14F-4D97-AF65-F5344CB8AC3E}">
        <p14:creationId xmlns:p14="http://schemas.microsoft.com/office/powerpoint/2010/main" val="1724414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03CBE-4856-1500-963C-ADF422CD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C1D51A-8D89-192A-C379-3581ECB5CC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2A975F-78AE-9CBF-77A6-5862E03CD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98805B-1830-2DCE-CCB2-C87FBDF24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B6CE-2211-4A64-BA99-CB201385DCD2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1D94EB-EE5E-F6E5-2A1F-382E3D221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B277EA-17C0-C81C-AF90-AA0AF421C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E74EB-A1E0-45D0-8225-6B0F848F7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026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644E9673-74AF-4383-922C-DD5F5F38EA2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Video</a:t>
            </a:r>
          </a:p>
        </p:txBody>
      </p:sp>
    </p:spTree>
    <p:extLst>
      <p:ext uri="{BB962C8B-B14F-4D97-AF65-F5344CB8AC3E}">
        <p14:creationId xmlns:p14="http://schemas.microsoft.com/office/powerpoint/2010/main" val="22902351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63" Type="http://schemas.openxmlformats.org/officeDocument/2006/relationships/slideLayout" Target="../slideLayouts/slideLayout74.xml"/><Relationship Id="rId68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66" Type="http://schemas.openxmlformats.org/officeDocument/2006/relationships/slideLayout" Target="../slideLayouts/slideLayout77.xml"/><Relationship Id="rId74" Type="http://schemas.openxmlformats.org/officeDocument/2006/relationships/slideLayout" Target="../slideLayouts/slideLayout85.xml"/><Relationship Id="rId79" Type="http://schemas.openxmlformats.org/officeDocument/2006/relationships/slideLayout" Target="../slideLayouts/slideLayout90.xml"/><Relationship Id="rId5" Type="http://schemas.openxmlformats.org/officeDocument/2006/relationships/slideLayout" Target="../slideLayouts/slideLayout16.xml"/><Relationship Id="rId61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75.xml"/><Relationship Id="rId69" Type="http://schemas.openxmlformats.org/officeDocument/2006/relationships/slideLayout" Target="../slideLayouts/slideLayout80.xml"/><Relationship Id="rId7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72" Type="http://schemas.openxmlformats.org/officeDocument/2006/relationships/slideLayout" Target="../slideLayouts/slideLayout83.xml"/><Relationship Id="rId80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67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70" Type="http://schemas.openxmlformats.org/officeDocument/2006/relationships/slideLayout" Target="../slideLayouts/slideLayout81.xml"/><Relationship Id="rId75" Type="http://schemas.openxmlformats.org/officeDocument/2006/relationships/slideLayout" Target="../slideLayouts/slideLayout86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73" Type="http://schemas.openxmlformats.org/officeDocument/2006/relationships/slideLayout" Target="../slideLayouts/slideLayout84.xml"/><Relationship Id="rId78" Type="http://schemas.openxmlformats.org/officeDocument/2006/relationships/slideLayout" Target="../slideLayouts/slideLayout89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45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18.xml"/><Relationship Id="rId7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1D3E5E-DFC8-B3DC-A3A2-56C91EAFD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3B2BF-78E9-4D3D-AEB6-15F754667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BFCD9-AA41-A635-E4C6-68C810E68F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DB6CE-2211-4A64-BA99-CB201385DCD2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DBB382-E514-8980-ED23-6519A1531F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24BEC-5ED3-4C42-9F3F-FB12D72FD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E74EB-A1E0-45D0-8225-6B0F848F7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20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064340-01A7-48D1-B7C3-2A2922649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1"/>
            <a:ext cx="11277600" cy="112376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51C87-2A75-429B-B1EB-F92F8C97F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1277600" cy="40574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624E3-1070-4E05-B22B-4D89456A02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9776558"/>
            <a:ext cx="43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0"/>
                  </a:schemeClr>
                </a:solidFill>
              </a:defRPr>
            </a:lvl1pPr>
          </a:lstStyle>
          <a:p>
            <a:fld id="{AE726307-B9FA-44BB-9F13-9F53D863018F}" type="datetimeFigureOut">
              <a:rPr lang="en-US" smtClean="0"/>
              <a:pPr/>
              <a:t>9/21/2023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9C6B0-F4DF-4321-B00E-B9E935F185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78E60-6E8D-4B9E-90FA-C5DF72CE8A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50"/>
            <a:ext cx="431800" cy="27305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7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  <p:sldLayoutId id="2147483733" r:id="rId73"/>
    <p:sldLayoutId id="2147483734" r:id="rId74"/>
    <p:sldLayoutId id="2147483735" r:id="rId75"/>
    <p:sldLayoutId id="2147483736" r:id="rId76"/>
    <p:sldLayoutId id="2147483737" r:id="rId77"/>
    <p:sldLayoutId id="2147483738" r:id="rId78"/>
    <p:sldLayoutId id="2147483739" r:id="rId7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 Nova" panose="020B0604020202020204" pitchFamily="34" charset="0"/>
          <a:ea typeface="UD Digi Kyokasho NK-B" panose="02020700000000000000" pitchFamily="18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338138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0000"/>
            <a:lumOff val="40000"/>
          </a:schemeClr>
        </a:buClr>
        <a:buFont typeface="Roboto" pitchFamily="2" charset="0"/>
        <a:buChar char="—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01688" indent="-231775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113" indent="-225425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7113" indent="-225425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44">
          <p15:clr>
            <a:srgbClr val="F26B43"/>
          </p15:clr>
        </p15:guide>
        <p15:guide id="4" pos="7536">
          <p15:clr>
            <a:srgbClr val="F26B43"/>
          </p15:clr>
        </p15:guide>
        <p15:guide id="7" orient="horz" pos="144">
          <p15:clr>
            <a:srgbClr val="F26B43"/>
          </p15:clr>
        </p15:guide>
        <p15:guide id="8" orient="horz" pos="4176">
          <p15:clr>
            <a:srgbClr val="F26B43"/>
          </p15:clr>
        </p15:guide>
        <p15:guide id="9" orient="horz" pos="3720">
          <p15:clr>
            <a:srgbClr val="F26B43"/>
          </p15:clr>
        </p15:guide>
        <p15:guide id="10" pos="288">
          <p15:clr>
            <a:srgbClr val="A4A3A4"/>
          </p15:clr>
        </p15:guide>
        <p15:guide id="11" pos="739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EOIhukqR4AclTPG2cl3L1aFyKJee5szM/view?usp=drive_link" TargetMode="External"/><Relationship Id="rId2" Type="http://schemas.openxmlformats.org/officeDocument/2006/relationships/hyperlink" Target="https://drive.google.com/file/d/1cYDnSHKi52YJqh96iNKqYsymojtae5nZ/view?usp=drive_link" TargetMode="Externa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sparcell@utk.edu" TargetMode="External"/><Relationship Id="rId2" Type="http://schemas.openxmlformats.org/officeDocument/2006/relationships/hyperlink" Target="mailto:fleetmanagement@utk.edu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301E07F-4F79-4B58-8698-EF24DC1EC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E58B2195-5055-402F-A3E7-53FF0E498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5836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6F45CA-ECCA-A4D4-D850-661B45D40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0738" y="647593"/>
            <a:ext cx="4467792" cy="218106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Welcome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211554-035B-A14B-6685-4D1F641E2B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80738" y="2897024"/>
            <a:ext cx="4467792" cy="3313383"/>
          </a:xfrm>
        </p:spPr>
        <p:txBody>
          <a:bodyPr>
            <a:normAutofit/>
          </a:bodyPr>
          <a:lstStyle/>
          <a:p>
            <a:endParaRPr lang="en-US" sz="2800" dirty="0">
              <a:solidFill>
                <a:srgbClr val="FFFFFF"/>
              </a:solidFill>
            </a:endParaRPr>
          </a:p>
          <a:p>
            <a:r>
              <a:rPr lang="en-US" sz="4000" dirty="0">
                <a:solidFill>
                  <a:srgbClr val="FFFFFF"/>
                </a:solidFill>
              </a:rPr>
              <a:t>Sammy Parcell</a:t>
            </a:r>
          </a:p>
          <a:p>
            <a:r>
              <a:rPr lang="en-US" sz="2800" dirty="0">
                <a:solidFill>
                  <a:srgbClr val="FFFFFF"/>
                </a:solidFill>
              </a:rPr>
              <a:t>Director of Fleet Management</a:t>
            </a:r>
          </a:p>
          <a:p>
            <a:r>
              <a:rPr lang="en-US" sz="2800" dirty="0">
                <a:solidFill>
                  <a:srgbClr val="FFFFFF"/>
                </a:solidFill>
              </a:rPr>
              <a:t>University of TN, Knoxville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EE6F773-742A-491A-9A00-A2A150DF5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368" y="366810"/>
            <a:ext cx="6124381" cy="6124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8ACA56-723D-4099-8386-A7C1CF227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747" y="2578589"/>
            <a:ext cx="4252055" cy="1700822"/>
          </a:xfrm>
          <a:custGeom>
            <a:avLst/>
            <a:gdLst/>
            <a:ahLst/>
            <a:cxnLst/>
            <a:rect l="l" t="t" r="r" b="b"/>
            <a:pathLst>
              <a:path w="4273177" h="4470400">
                <a:moveTo>
                  <a:pt x="75080" y="0"/>
                </a:moveTo>
                <a:lnTo>
                  <a:pt x="4198097" y="0"/>
                </a:lnTo>
                <a:cubicBezTo>
                  <a:pt x="4239563" y="0"/>
                  <a:pt x="4273177" y="33614"/>
                  <a:pt x="4273177" y="75080"/>
                </a:cubicBezTo>
                <a:lnTo>
                  <a:pt x="4273177" y="4395320"/>
                </a:lnTo>
                <a:cubicBezTo>
                  <a:pt x="4273177" y="4436786"/>
                  <a:pt x="4239563" y="4470400"/>
                  <a:pt x="4198097" y="4470400"/>
                </a:cubicBezTo>
                <a:lnTo>
                  <a:pt x="75080" y="4470400"/>
                </a:lnTo>
                <a:cubicBezTo>
                  <a:pt x="33614" y="4470400"/>
                  <a:pt x="0" y="4436786"/>
                  <a:pt x="0" y="4395320"/>
                </a:cubicBezTo>
                <a:lnTo>
                  <a:pt x="0" y="75080"/>
                </a:lnTo>
                <a:cubicBezTo>
                  <a:pt x="0" y="33614"/>
                  <a:pt x="33614" y="0"/>
                  <a:pt x="750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08268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089F90-9B30-48A2-846D-CA1C0C8DD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Agile Advantage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E280C9-2D45-449E-B1D9-399C5DBDEAC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FleetCommander</a:t>
            </a:r>
            <a:r>
              <a:rPr lang="en-US" dirty="0"/>
              <a:t> software &amp; key boxes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Consolidated and customized billing processes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Customer Support in association with their Core Values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FAF2F7-7B14-E603-4558-F0569667A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124" y="3200201"/>
            <a:ext cx="4271819" cy="24721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2F5E7A-714B-528E-0F88-A0488A535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1026" y="3296775"/>
            <a:ext cx="2999797" cy="227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5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089F90-9B30-48A2-846D-CA1C0C8DD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we stand today…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E280C9-2D45-449E-B1D9-399C5DBDEAC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Experienced staff</a:t>
            </a:r>
          </a:p>
          <a:p>
            <a:r>
              <a:rPr lang="en-US" dirty="0"/>
              <a:t>Satisfied customers</a:t>
            </a:r>
          </a:p>
          <a:p>
            <a:r>
              <a:rPr lang="en-US" dirty="0"/>
              <a:t>Cyclic business</a:t>
            </a:r>
          </a:p>
          <a:p>
            <a:r>
              <a:rPr lang="en-US" dirty="0"/>
              <a:t>Software and process strength</a:t>
            </a:r>
          </a:p>
          <a:p>
            <a:r>
              <a:rPr lang="en-US" dirty="0"/>
              <a:t>State of mind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89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D7EE1C-84E0-4D6D-B7C3-1F48A968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opportunities for improvement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B096B6-D35D-4B99-8086-5E8A1EE69B6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Fleet composition</a:t>
            </a:r>
          </a:p>
          <a:p>
            <a:r>
              <a:rPr lang="en-US" dirty="0"/>
              <a:t>Fleet products</a:t>
            </a:r>
          </a:p>
          <a:p>
            <a:r>
              <a:rPr lang="en-US" dirty="0"/>
              <a:t>Policies</a:t>
            </a:r>
          </a:p>
          <a:p>
            <a:r>
              <a:rPr lang="en-US" dirty="0"/>
              <a:t>Hiring</a:t>
            </a:r>
          </a:p>
          <a:p>
            <a:r>
              <a:rPr lang="en-US" dirty="0"/>
              <a:t>Relocation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FCEA83-EB93-2728-6B71-FA78E36BF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734" y="1192682"/>
            <a:ext cx="6155266" cy="447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9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089F90-9B30-48A2-846D-CA1C0C8DD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we’re </a:t>
            </a:r>
            <a:r>
              <a:rPr lang="en-US" dirty="0" err="1"/>
              <a:t>headin</a:t>
            </a:r>
            <a:r>
              <a:rPr lang="en-US" dirty="0"/>
              <a:t>’…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E280C9-2D45-449E-B1D9-399C5DBDEAC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New vehicle technologies</a:t>
            </a:r>
          </a:p>
          <a:p>
            <a:r>
              <a:rPr lang="en-US" dirty="0"/>
              <a:t>Creation and enforcement of fleet policies</a:t>
            </a:r>
          </a:p>
          <a:p>
            <a:r>
              <a:rPr lang="en-US" dirty="0"/>
              <a:t>Fleet composition</a:t>
            </a:r>
          </a:p>
          <a:p>
            <a:r>
              <a:rPr lang="en-US" dirty="0"/>
              <a:t>Progress towards a more consolidated software hub</a:t>
            </a:r>
          </a:p>
          <a:p>
            <a:r>
              <a:rPr lang="en-US" dirty="0"/>
              <a:t>Telematics integration</a:t>
            </a:r>
          </a:p>
          <a:p>
            <a:r>
              <a:rPr lang="en-US" dirty="0"/>
              <a:t>Find interactive ways to engage users</a:t>
            </a:r>
          </a:p>
          <a:p>
            <a:r>
              <a:rPr lang="en-US" dirty="0"/>
              <a:t>Explore the growing topic of AI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66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57F3E-8212-0478-D971-CB144344C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1A227-DAD0-84B6-652E-BD8DBBAADF6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Testimonial</a:t>
            </a:r>
            <a:endParaRPr lang="en-US" dirty="0"/>
          </a:p>
          <a:p>
            <a:r>
              <a:rPr lang="en-US" dirty="0">
                <a:hlinkClick r:id="rId3"/>
              </a:rPr>
              <a:t>Instructional Explainer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58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B5934-6ADA-4F3A-B11E-04FFA072A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530" y="365125"/>
            <a:ext cx="4602480" cy="1240391"/>
          </a:xfrm>
        </p:spPr>
        <p:txBody>
          <a:bodyPr>
            <a:normAutofit/>
          </a:bodyPr>
          <a:lstStyle/>
          <a:p>
            <a:r>
              <a:rPr lang="en-US" sz="2800" dirty="0"/>
              <a:t>No matter where you are.  </a:t>
            </a:r>
            <a:br>
              <a:rPr lang="en-US" sz="2800" dirty="0"/>
            </a:br>
            <a:r>
              <a:rPr lang="en-US" sz="2800" dirty="0"/>
              <a:t>No matter how far.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861D05-20F4-7B98-77A4-910D5F65C510}"/>
              </a:ext>
            </a:extLst>
          </p:cNvPr>
          <p:cNvSpPr txBox="1"/>
          <p:nvPr/>
        </p:nvSpPr>
        <p:spPr>
          <a:xfrm>
            <a:off x="6590530" y="1605516"/>
            <a:ext cx="478630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University of Tennessee, Knoxville – Fleet Management Department</a:t>
            </a:r>
          </a:p>
          <a:p>
            <a:endParaRPr lang="en-US" dirty="0"/>
          </a:p>
          <a:p>
            <a:pPr lvl="1"/>
            <a:r>
              <a:rPr lang="en-US" dirty="0"/>
              <a:t>1201 UT Drive, Knoxville, TN 37996</a:t>
            </a:r>
          </a:p>
          <a:p>
            <a:pPr lvl="1"/>
            <a:r>
              <a:rPr lang="en-US" dirty="0">
                <a:hlinkClick r:id="rId2"/>
              </a:rPr>
              <a:t>fleetmanagement@utk.edu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sparcell@utk.edu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865.974.2134</a:t>
            </a:r>
          </a:p>
          <a:p>
            <a:pPr lvl="1"/>
            <a:r>
              <a:rPr lang="en-US" dirty="0"/>
              <a:t>Fleetmanagement.utk.edu </a:t>
            </a:r>
          </a:p>
        </p:txBody>
      </p:sp>
    </p:spTree>
    <p:extLst>
      <p:ext uri="{BB962C8B-B14F-4D97-AF65-F5344CB8AC3E}">
        <p14:creationId xmlns:p14="http://schemas.microsoft.com/office/powerpoint/2010/main" val="361876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089F90-9B30-48A2-846D-CA1C0C8DD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You’re in Big Orange Country now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E280C9-2D45-449E-B1D9-399C5DBDEAC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Flagship campus for the UT System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5358F9-BEA4-5A9D-0000-6D92663EE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404" y="2659421"/>
            <a:ext cx="8117192" cy="314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7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D7EE1C-84E0-4D6D-B7C3-1F48A968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the rubber meets the road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B096B6-D35D-4B99-8086-5E8A1EE69B6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Location and services offered</a:t>
            </a:r>
          </a:p>
          <a:p>
            <a:r>
              <a:rPr lang="en-US" dirty="0"/>
              <a:t>Fleet composition</a:t>
            </a:r>
          </a:p>
          <a:p>
            <a:r>
              <a:rPr lang="en-US" dirty="0"/>
              <a:t>Customer base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3870D47-2D26-4726-94B5-BA12AAAEFFB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1" r="16771"/>
          <a:stretch>
            <a:fillRect/>
          </a:stretch>
        </p:blipFill>
        <p:spPr/>
      </p:pic>
      <p:pic>
        <p:nvPicPr>
          <p:cNvPr id="5" name="Picture 4" descr="Close-up of tire tread">
            <a:extLst>
              <a:ext uri="{FF2B5EF4-FFF2-40B4-BE49-F238E27FC236}">
                <a16:creationId xmlns:a16="http://schemas.microsoft.com/office/drawing/2014/main" id="{3EE5E814-AA11-C933-A002-2F585C245F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9"/>
          <a:stretch/>
        </p:blipFill>
        <p:spPr>
          <a:xfrm>
            <a:off x="6095999" y="-1"/>
            <a:ext cx="6096001" cy="611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7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089F90-9B30-48A2-846D-CA1C0C8DD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driving?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73EBCB8-3916-B1B1-4F56-63EEA2ADEA64}"/>
              </a:ext>
            </a:extLst>
          </p:cNvPr>
          <p:cNvSpPr txBox="1">
            <a:spLocks/>
          </p:cNvSpPr>
          <p:nvPr/>
        </p:nvSpPr>
        <p:spPr>
          <a:xfrm>
            <a:off x="1047924" y="2094073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3381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Roboto" pitchFamily="2" charset="0"/>
              <a:buChar char="—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~600 asset ‘managed’ fleet 			~90 asset STR fleet				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5E09BA-5EC3-8E0A-510E-8B720C267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8720" y="1730042"/>
            <a:ext cx="4572396" cy="27434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87B3BF-E5FD-84C9-AF7C-766B4D325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370" y="1834014"/>
            <a:ext cx="4572396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3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089F90-9B30-48A2-846D-CA1C0C8DD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‘long in the tooth’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1443936-5889-2C1F-312E-02EC5D7C6182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3381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Roboto" pitchFamily="2" charset="0"/>
              <a:buChar char="—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		‘Managed’ asset count by fleet model year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A0E888F-CFE0-B305-B3A1-49AE281B95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7113382"/>
              </p:ext>
            </p:extLst>
          </p:nvPr>
        </p:nvGraphicFramePr>
        <p:xfrm>
          <a:off x="3810000" y="192921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432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089F90-9B30-48A2-846D-CA1C0C8DD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E280C9-2D45-449E-B1D9-399C5DBDEAC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During FY22, 4000+ rental reservations – average of 2.5 days</a:t>
            </a:r>
          </a:p>
          <a:p>
            <a:r>
              <a:rPr lang="en-US" dirty="0"/>
              <a:t>Over 3000 users with a potential of 70k+ renters</a:t>
            </a:r>
          </a:p>
          <a:p>
            <a:r>
              <a:rPr lang="en-US" dirty="0"/>
              <a:t>Of the 3.7m miles travelled in FY 22, 42% was within a 10-mile radius</a:t>
            </a:r>
          </a:p>
          <a:p>
            <a:r>
              <a:rPr lang="en-US" dirty="0"/>
              <a:t>Over 2000 service-related work orders including 700 PMs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02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D7EE1C-84E0-4D6D-B7C3-1F48A968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Reason for our Success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B096B6-D35D-4B99-8086-5E8A1EE69B6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3000" dirty="0"/>
              <a:t>Varied backgrounds, training, and certifications</a:t>
            </a:r>
          </a:p>
          <a:p>
            <a:r>
              <a:rPr lang="en-US" sz="3000" dirty="0"/>
              <a:t>Years of service</a:t>
            </a:r>
          </a:p>
          <a:p>
            <a:pPr lvl="1"/>
            <a:r>
              <a:rPr lang="en-US" sz="3000" dirty="0"/>
              <a:t>Current staff of eight FTEs encompassing 75 years of fleet experience who own their areas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E4082E6-6F5A-4968-86E4-61D6F5A17FB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3" r="16753"/>
          <a:stretch>
            <a:fillRect/>
          </a:stretch>
        </p:blipFill>
        <p:spPr/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952D4E-6C9F-597E-A820-E67D167DA0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1"/>
          <a:stretch/>
        </p:blipFill>
        <p:spPr>
          <a:xfrm>
            <a:off x="0" y="0"/>
            <a:ext cx="6096000" cy="611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8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089F90-9B30-48A2-846D-CA1C0C8DD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we came from…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E280C9-2D45-449E-B1D9-399C5DBDEAC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Transition from System to Campus</a:t>
            </a:r>
          </a:p>
          <a:p>
            <a:r>
              <a:rPr lang="en-US" dirty="0"/>
              <a:t>Technology</a:t>
            </a:r>
          </a:p>
          <a:p>
            <a:r>
              <a:rPr lang="en-US" dirty="0"/>
              <a:t>Fleet practices</a:t>
            </a:r>
          </a:p>
          <a:p>
            <a:r>
              <a:rPr lang="en-US" dirty="0"/>
              <a:t>Staff size and structure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3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D7EE1C-84E0-4D6D-B7C3-1F48A968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We’re on a highway to…progress!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B096B6-D35D-4B99-8086-5E8A1EE69B6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Streamlining our operation</a:t>
            </a:r>
          </a:p>
          <a:p>
            <a:r>
              <a:rPr lang="en-US" dirty="0"/>
              <a:t>Rates and chargeback changes</a:t>
            </a:r>
          </a:p>
          <a:p>
            <a:r>
              <a:rPr lang="en-US" dirty="0"/>
              <a:t>Digitization of records and processes</a:t>
            </a:r>
          </a:p>
          <a:p>
            <a:r>
              <a:rPr lang="en-US" dirty="0"/>
              <a:t>Increasing our value proposition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3870D47-2D26-4726-94B5-BA12AAAEFFB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1" r="16771"/>
          <a:stretch>
            <a:fillRect/>
          </a:stretch>
        </p:blipFill>
        <p:spPr/>
      </p:pic>
      <p:pic>
        <p:nvPicPr>
          <p:cNvPr id="8" name="Picture 7" descr="White flight of stairs">
            <a:extLst>
              <a:ext uri="{FF2B5EF4-FFF2-40B4-BE49-F238E27FC236}">
                <a16:creationId xmlns:a16="http://schemas.microsoft.com/office/drawing/2014/main" id="{E5C9CF97-741D-6FF5-FB85-8F2212927C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1" r="21162"/>
          <a:stretch/>
        </p:blipFill>
        <p:spPr>
          <a:xfrm>
            <a:off x="6096000" y="-340767"/>
            <a:ext cx="6096000" cy="645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2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TK 2020_Orange">
  <a:themeElements>
    <a:clrScheme name="University of Tennessee">
      <a:dk1>
        <a:srgbClr val="58595B"/>
      </a:dk1>
      <a:lt1>
        <a:srgbClr val="F0F0F0"/>
      </a:lt1>
      <a:dk2>
        <a:srgbClr val="000000"/>
      </a:dk2>
      <a:lt2>
        <a:srgbClr val="FFFFFF"/>
      </a:lt2>
      <a:accent1>
        <a:srgbClr val="FF8200"/>
      </a:accent1>
      <a:accent2>
        <a:srgbClr val="2197A9"/>
      </a:accent2>
      <a:accent3>
        <a:srgbClr val="8D2048"/>
      </a:accent3>
      <a:accent4>
        <a:srgbClr val="FED535"/>
      </a:accent4>
      <a:accent5>
        <a:srgbClr val="E65933"/>
      </a:accent5>
      <a:accent6>
        <a:srgbClr val="006C93"/>
      </a:accent6>
      <a:hlink>
        <a:srgbClr val="58595B"/>
      </a:hlink>
      <a:folHlink>
        <a:srgbClr val="58595B"/>
      </a:folHlink>
    </a:clrScheme>
    <a:fontScheme name="UTK">
      <a:majorFont>
        <a:latin typeface="Arial Nova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5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C94BDD4B-E6ED-4D8E-ADAB-ACF2250EB413}" vid="{F6A72376-E9A1-4622-A75D-C4211D8C73D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95c04c3-6940-420f-9b44-f011cddbce17" xsi:nil="true"/>
    <_ExtendedDescription xmlns="http://schemas.microsoft.com/sharepoint/v3">*Type brief description</_ExtendedDescription>
    <lcf76f155ced4ddcb4097134ff3c332f xmlns="797aa1b6-d276-4963-8e9b-a389f20630a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AA15E6BD239F4BB8716AC11FDD8152" ma:contentTypeVersion="19" ma:contentTypeDescription="Create a new document." ma:contentTypeScope="" ma:versionID="e6bbd25e9e8f28f88717219d1c01b52b">
  <xsd:schema xmlns:xsd="http://www.w3.org/2001/XMLSchema" xmlns:xs="http://www.w3.org/2001/XMLSchema" xmlns:p="http://schemas.microsoft.com/office/2006/metadata/properties" xmlns:ns1="http://schemas.microsoft.com/sharepoint/v3" xmlns:ns2="797aa1b6-d276-4963-8e9b-a389f20630ae" xmlns:ns3="995c04c3-6940-420f-9b44-f011cddbce17" targetNamespace="http://schemas.microsoft.com/office/2006/metadata/properties" ma:root="true" ma:fieldsID="914dc54262caec19a7dca296fb62ee98" ns1:_="" ns2:_="" ns3:_="">
    <xsd:import namespace="http://schemas.microsoft.com/sharepoint/v3"/>
    <xsd:import namespace="797aa1b6-d276-4963-8e9b-a389f20630ae"/>
    <xsd:import namespace="995c04c3-6940-420f-9b44-f011cddbce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1:_ExtendedDescription" minOccurs="0"/>
                <xsd:element ref="ns2:MediaServiceOCR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ExtendedDescription" ma:index="22" nillable="true" ma:displayName="Description" ma:default="*Type brief description" ma:format="Dropdown" ma:internalName="_ExtendedDescription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7aa1b6-d276-4963-8e9b-a389f20630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2a0eb56-2e03-4499-a475-1cbd21fab7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5c04c3-6940-420f-9b44-f011cddbce1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38a304cd-276d-40d2-8f0d-a58c241e1e1a}" ma:internalName="TaxCatchAll" ma:showField="CatchAllData" ma:web="995c04c3-6940-420f-9b44-f011cddbce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E0ED05-A164-4E64-B6C8-F050F24CC5A5}">
  <ds:schemaRefs>
    <ds:schemaRef ds:uri="http://schemas.microsoft.com/office/2006/metadata/properties"/>
    <ds:schemaRef ds:uri="http://schemas.microsoft.com/office/infopath/2007/PartnerControls"/>
    <ds:schemaRef ds:uri="995c04c3-6940-420f-9b44-f011cddbce17"/>
    <ds:schemaRef ds:uri="http://schemas.microsoft.com/sharepoint/v3"/>
    <ds:schemaRef ds:uri="797aa1b6-d276-4963-8e9b-a389f20630ae"/>
  </ds:schemaRefs>
</ds:datastoreItem>
</file>

<file path=customXml/itemProps2.xml><?xml version="1.0" encoding="utf-8"?>
<ds:datastoreItem xmlns:ds="http://schemas.openxmlformats.org/officeDocument/2006/customXml" ds:itemID="{3152DD93-699C-4A9E-91E8-638A7766793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8AAE98D-1F0E-4B42-9EF5-3893D3DEF3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97aa1b6-d276-4963-8e9b-a389f20630ae"/>
    <ds:schemaRef ds:uri="995c04c3-6940-420f-9b44-f011cddbce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8687</TotalTime>
  <Words>338</Words>
  <Application>Microsoft Office PowerPoint</Application>
  <PresentationFormat>Widescreen</PresentationFormat>
  <Paragraphs>81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UTK 2020_Orange</vt:lpstr>
      <vt:lpstr>Welcome</vt:lpstr>
      <vt:lpstr>You’re in Big Orange Country now</vt:lpstr>
      <vt:lpstr>Where the rubber meets the road</vt:lpstr>
      <vt:lpstr>What are we driving?</vt:lpstr>
      <vt:lpstr>A little ‘long in the tooth’</vt:lpstr>
      <vt:lpstr>Stats</vt:lpstr>
      <vt:lpstr>The Reason for our Success</vt:lpstr>
      <vt:lpstr>Where we came from…</vt:lpstr>
      <vt:lpstr>We’re on a highway to…progress!</vt:lpstr>
      <vt:lpstr>The Agile Advantage</vt:lpstr>
      <vt:lpstr>Where we stand today…</vt:lpstr>
      <vt:lpstr>Current opportunities for improvement</vt:lpstr>
      <vt:lpstr>Where we’re headin’…</vt:lpstr>
      <vt:lpstr>Videos</vt:lpstr>
      <vt:lpstr>No matter where you are.   No matter how far.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Parcell, Sammy</dc:creator>
  <cp:lastModifiedBy>Mike Hicks</cp:lastModifiedBy>
  <cp:revision>78</cp:revision>
  <cp:lastPrinted>2023-09-13T17:01:49Z</cp:lastPrinted>
  <dcterms:created xsi:type="dcterms:W3CDTF">2023-09-01T19:06:28Z</dcterms:created>
  <dcterms:modified xsi:type="dcterms:W3CDTF">2023-09-21T19:42:03Z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0x0101003EAA15E6BD239F4BB8716AC11FDD8152</vt:lpwstr>
  </property>
  <property fmtid="{D5CDD505-2E9C-101B-9397-08002B2CF9AE}" pid="3" name="MediaServiceImageTags">
    <vt:lpwstr/>
  </property>
</Properties>
</file>