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65" r:id="rId6"/>
    <p:sldMasterId id="2147483678" r:id="rId7"/>
    <p:sldMasterId id="2147483728" r:id="rId8"/>
    <p:sldMasterId id="2147483745" r:id="rId9"/>
    <p:sldMasterId id="2147483771" r:id="rId10"/>
    <p:sldMasterId id="2147483782" r:id="rId11"/>
    <p:sldMasterId id="2147483822" r:id="rId12"/>
    <p:sldMasterId id="2147483832" r:id="rId13"/>
    <p:sldMasterId id="2147483860" r:id="rId14"/>
    <p:sldMasterId id="2147483876" r:id="rId15"/>
  </p:sldMasterIdLst>
  <p:notesMasterIdLst>
    <p:notesMasterId r:id="rId131"/>
  </p:notesMasterIdLst>
  <p:handoutMasterIdLst>
    <p:handoutMasterId r:id="rId132"/>
  </p:handoutMasterIdLst>
  <p:sldIdLst>
    <p:sldId id="260" r:id="rId16"/>
    <p:sldId id="2462" r:id="rId17"/>
    <p:sldId id="2638" r:id="rId18"/>
    <p:sldId id="3060" r:id="rId19"/>
    <p:sldId id="3059" r:id="rId20"/>
    <p:sldId id="3064" r:id="rId21"/>
    <p:sldId id="3066" r:id="rId22"/>
    <p:sldId id="3123" r:id="rId23"/>
    <p:sldId id="3070" r:id="rId24"/>
    <p:sldId id="3069" r:id="rId25"/>
    <p:sldId id="3167" r:id="rId26"/>
    <p:sldId id="3122" r:id="rId27"/>
    <p:sldId id="3074" r:id="rId28"/>
    <p:sldId id="3065" r:id="rId29"/>
    <p:sldId id="3072" r:id="rId30"/>
    <p:sldId id="3088" r:id="rId31"/>
    <p:sldId id="3124" r:id="rId32"/>
    <p:sldId id="3076" r:id="rId33"/>
    <p:sldId id="3130" r:id="rId34"/>
    <p:sldId id="3137" r:id="rId35"/>
    <p:sldId id="3138" r:id="rId36"/>
    <p:sldId id="3166" r:id="rId37"/>
    <p:sldId id="3163" r:id="rId38"/>
    <p:sldId id="3164" r:id="rId39"/>
    <p:sldId id="3165" r:id="rId40"/>
    <p:sldId id="3169" r:id="rId41"/>
    <p:sldId id="3125" r:id="rId42"/>
    <p:sldId id="3160" r:id="rId43"/>
    <p:sldId id="3126" r:id="rId44"/>
    <p:sldId id="3134" r:id="rId45"/>
    <p:sldId id="3129" r:id="rId46"/>
    <p:sldId id="3132" r:id="rId47"/>
    <p:sldId id="3128" r:id="rId48"/>
    <p:sldId id="3127" r:id="rId49"/>
    <p:sldId id="3161" r:id="rId50"/>
    <p:sldId id="3131" r:id="rId51"/>
    <p:sldId id="3078" r:id="rId52"/>
    <p:sldId id="3079" r:id="rId53"/>
    <p:sldId id="3080" r:id="rId54"/>
    <p:sldId id="3172" r:id="rId55"/>
    <p:sldId id="3083" r:id="rId56"/>
    <p:sldId id="3084" r:id="rId57"/>
    <p:sldId id="3085" r:id="rId58"/>
    <p:sldId id="3086" r:id="rId59"/>
    <p:sldId id="3089" r:id="rId60"/>
    <p:sldId id="3087" r:id="rId61"/>
    <p:sldId id="3135" r:id="rId62"/>
    <p:sldId id="3136" r:id="rId63"/>
    <p:sldId id="3092" r:id="rId64"/>
    <p:sldId id="3093" r:id="rId65"/>
    <p:sldId id="3094" r:id="rId66"/>
    <p:sldId id="3097" r:id="rId67"/>
    <p:sldId id="1761" r:id="rId68"/>
    <p:sldId id="3177" r:id="rId69"/>
    <p:sldId id="3168" r:id="rId70"/>
    <p:sldId id="3082" r:id="rId71"/>
    <p:sldId id="3170" r:id="rId72"/>
    <p:sldId id="3173" r:id="rId73"/>
    <p:sldId id="3179" r:id="rId74"/>
    <p:sldId id="3180" r:id="rId75"/>
    <p:sldId id="3176" r:id="rId76"/>
    <p:sldId id="3187" r:id="rId77"/>
    <p:sldId id="3183" r:id="rId78"/>
    <p:sldId id="3184" r:id="rId79"/>
    <p:sldId id="3139" r:id="rId80"/>
    <p:sldId id="3152" r:id="rId81"/>
    <p:sldId id="3155" r:id="rId82"/>
    <p:sldId id="3156" r:id="rId83"/>
    <p:sldId id="3157" r:id="rId84"/>
    <p:sldId id="3158" r:id="rId85"/>
    <p:sldId id="3159" r:id="rId86"/>
    <p:sldId id="3154" r:id="rId87"/>
    <p:sldId id="3141" r:id="rId88"/>
    <p:sldId id="3142" r:id="rId89"/>
    <p:sldId id="3143" r:id="rId90"/>
    <p:sldId id="3145" r:id="rId91"/>
    <p:sldId id="3144" r:id="rId92"/>
    <p:sldId id="3153" r:id="rId93"/>
    <p:sldId id="3147" r:id="rId94"/>
    <p:sldId id="3148" r:id="rId95"/>
    <p:sldId id="3149" r:id="rId96"/>
    <p:sldId id="3150" r:id="rId97"/>
    <p:sldId id="3151" r:id="rId98"/>
    <p:sldId id="3055" r:id="rId99"/>
    <p:sldId id="3115" r:id="rId100"/>
    <p:sldId id="3067" r:id="rId101"/>
    <p:sldId id="3140" r:id="rId102"/>
    <p:sldId id="3186" r:id="rId103"/>
    <p:sldId id="3056" r:id="rId104"/>
    <p:sldId id="3057" r:id="rId105"/>
    <p:sldId id="3162" r:id="rId106"/>
    <p:sldId id="3117" r:id="rId107"/>
    <p:sldId id="3120" r:id="rId108"/>
    <p:sldId id="3119" r:id="rId109"/>
    <p:sldId id="3116" r:id="rId110"/>
    <p:sldId id="3118" r:id="rId111"/>
    <p:sldId id="3063" r:id="rId112"/>
    <p:sldId id="3121" r:id="rId113"/>
    <p:sldId id="3108" r:id="rId114"/>
    <p:sldId id="3107" r:id="rId115"/>
    <p:sldId id="3106" r:id="rId116"/>
    <p:sldId id="3109" r:id="rId117"/>
    <p:sldId id="3105" r:id="rId118"/>
    <p:sldId id="3110" r:id="rId119"/>
    <p:sldId id="3098" r:id="rId120"/>
    <p:sldId id="3111" r:id="rId121"/>
    <p:sldId id="3104" r:id="rId122"/>
    <p:sldId id="3103" r:id="rId123"/>
    <p:sldId id="3112" r:id="rId124"/>
    <p:sldId id="3102" r:id="rId125"/>
    <p:sldId id="3113" r:id="rId126"/>
    <p:sldId id="3101" r:id="rId127"/>
    <p:sldId id="3114" r:id="rId128"/>
    <p:sldId id="3100" r:id="rId129"/>
    <p:sldId id="3171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4B7"/>
    <a:srgbClr val="00AEEF"/>
    <a:srgbClr val="152456"/>
    <a:srgbClr val="F9F9F9"/>
    <a:srgbClr val="A42022"/>
    <a:srgbClr val="10B3F0"/>
    <a:srgbClr val="AABBFF"/>
    <a:srgbClr val="FFFFFF"/>
    <a:srgbClr val="FAFAFA"/>
    <a:srgbClr val="562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E5500-2CD0-4816-9F81-505E2D770222}" v="1048" dt="2023-09-22T16:03:44.333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microsoft.com/office/2015/10/relationships/revisionInfo" Target="revisionInfo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viewProps" Target="viewProps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theme" Target="theme/theme1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customXml" Target="../customXml/item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microsoft.com/office/2016/11/relationships/changesInfo" Target="changesInfos/changesInfo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Hicks" userId="S::mhicks@agilefleet.com::7a8095c1-be7a-46dd-99da-100fccf25387" providerId="AD" clId="Web-{C1FBA2DE-D955-525B-307F-5C6D95C46F21}"/>
    <pc:docChg chg="modSld">
      <pc:chgData name="Mike Hicks" userId="S::mhicks@agilefleet.com::7a8095c1-be7a-46dd-99da-100fccf25387" providerId="AD" clId="Web-{C1FBA2DE-D955-525B-307F-5C6D95C46F21}" dt="2023-09-15T13:56:35.934" v="18" actId="20577"/>
      <pc:docMkLst>
        <pc:docMk/>
      </pc:docMkLst>
      <pc:sldChg chg="modSp">
        <pc:chgData name="Mike Hicks" userId="S::mhicks@agilefleet.com::7a8095c1-be7a-46dd-99da-100fccf25387" providerId="AD" clId="Web-{C1FBA2DE-D955-525B-307F-5C6D95C46F21}" dt="2023-09-15T13:54:35.712" v="1" actId="1076"/>
        <pc:sldMkLst>
          <pc:docMk/>
          <pc:sldMk cId="2102688701" sldId="3130"/>
        </pc:sldMkLst>
        <pc:spChg chg="mod">
          <ac:chgData name="Mike Hicks" userId="S::mhicks@agilefleet.com::7a8095c1-be7a-46dd-99da-100fccf25387" providerId="AD" clId="Web-{C1FBA2DE-D955-525B-307F-5C6D95C46F21}" dt="2023-09-15T13:54:22.899" v="0" actId="1076"/>
          <ac:spMkLst>
            <pc:docMk/>
            <pc:sldMk cId="2102688701" sldId="3130"/>
            <ac:spMk id="6" creationId="{0BC6B0D9-91CC-5234-C518-200F06CED2AB}"/>
          </ac:spMkLst>
        </pc:spChg>
        <pc:spChg chg="mod">
          <ac:chgData name="Mike Hicks" userId="S::mhicks@agilefleet.com::7a8095c1-be7a-46dd-99da-100fccf25387" providerId="AD" clId="Web-{C1FBA2DE-D955-525B-307F-5C6D95C46F21}" dt="2023-09-15T13:54:35.712" v="1" actId="1076"/>
          <ac:spMkLst>
            <pc:docMk/>
            <pc:sldMk cId="2102688701" sldId="3130"/>
            <ac:spMk id="10" creationId="{40EC7F41-7648-6B9E-B31F-0E46DBC230F8}"/>
          </ac:spMkLst>
        </pc:spChg>
      </pc:sldChg>
      <pc:sldChg chg="modSp">
        <pc:chgData name="Mike Hicks" userId="S::mhicks@agilefleet.com::7a8095c1-be7a-46dd-99da-100fccf25387" providerId="AD" clId="Web-{C1FBA2DE-D955-525B-307F-5C6D95C46F21}" dt="2023-09-15T13:56:35.934" v="18" actId="20577"/>
        <pc:sldMkLst>
          <pc:docMk/>
          <pc:sldMk cId="44070241" sldId="3137"/>
        </pc:sldMkLst>
        <pc:spChg chg="mod">
          <ac:chgData name="Mike Hicks" userId="S::mhicks@agilefleet.com::7a8095c1-be7a-46dd-99da-100fccf25387" providerId="AD" clId="Web-{C1FBA2DE-D955-525B-307F-5C6D95C46F21}" dt="2023-09-15T13:56:35.934" v="18" actId="20577"/>
          <ac:spMkLst>
            <pc:docMk/>
            <pc:sldMk cId="44070241" sldId="3137"/>
            <ac:spMk id="6" creationId="{7BE73FAB-999B-5A1F-802F-95B9BDF6FEE4}"/>
          </ac:spMkLst>
        </pc:spChg>
        <pc:spChg chg="mod">
          <ac:chgData name="Mike Hicks" userId="S::mhicks@agilefleet.com::7a8095c1-be7a-46dd-99da-100fccf25387" providerId="AD" clId="Web-{C1FBA2DE-D955-525B-307F-5C6D95C46F21}" dt="2023-09-15T13:55:55.949" v="14" actId="14100"/>
          <ac:spMkLst>
            <pc:docMk/>
            <pc:sldMk cId="44070241" sldId="3137"/>
            <ac:spMk id="11" creationId="{D3125F92-97C1-070B-A2CD-6C9E3D5B80C7}"/>
          </ac:spMkLst>
        </pc:spChg>
      </pc:sldChg>
      <pc:sldChg chg="modSp">
        <pc:chgData name="Mike Hicks" userId="S::mhicks@agilefleet.com::7a8095c1-be7a-46dd-99da-100fccf25387" providerId="AD" clId="Web-{C1FBA2DE-D955-525B-307F-5C6D95C46F21}" dt="2023-09-15T13:55:15.932" v="5" actId="14100"/>
        <pc:sldMkLst>
          <pc:docMk/>
          <pc:sldMk cId="1389937689" sldId="3138"/>
        </pc:sldMkLst>
        <pc:spChg chg="mod">
          <ac:chgData name="Mike Hicks" userId="S::mhicks@agilefleet.com::7a8095c1-be7a-46dd-99da-100fccf25387" providerId="AD" clId="Web-{C1FBA2DE-D955-525B-307F-5C6D95C46F21}" dt="2023-09-15T13:55:05.338" v="4" actId="1076"/>
          <ac:spMkLst>
            <pc:docMk/>
            <pc:sldMk cId="1389937689" sldId="3138"/>
            <ac:spMk id="5" creationId="{CCFB63CF-721D-1ADB-1FAC-6345DD7427D0}"/>
          </ac:spMkLst>
        </pc:spChg>
        <pc:cxnChg chg="mod">
          <ac:chgData name="Mike Hicks" userId="S::mhicks@agilefleet.com::7a8095c1-be7a-46dd-99da-100fccf25387" providerId="AD" clId="Web-{C1FBA2DE-D955-525B-307F-5C6D95C46F21}" dt="2023-09-15T13:55:15.932" v="5" actId="14100"/>
          <ac:cxnSpMkLst>
            <pc:docMk/>
            <pc:sldMk cId="1389937689" sldId="3138"/>
            <ac:cxnSpMk id="9" creationId="{EB0037B6-E7C7-F8E1-A819-AE60F6A4CF1D}"/>
          </ac:cxnSpMkLst>
        </pc:cxnChg>
      </pc:sldChg>
    </pc:docChg>
  </pc:docChgLst>
  <pc:docChgLst>
    <pc:chgData name="Jon Roodschild" userId="93b75e7f-8323-4ae7-9010-9fa6e7789b94" providerId="ADAL" clId="{D7EE5500-2CD0-4816-9F81-505E2D770222}"/>
    <pc:docChg chg="undo redo custSel addSld delSld modSld sldOrd addMainMaster delMainMaster">
      <pc:chgData name="Jon Roodschild" userId="93b75e7f-8323-4ae7-9010-9fa6e7789b94" providerId="ADAL" clId="{D7EE5500-2CD0-4816-9F81-505E2D770222}" dt="2023-09-22T18:27:31.960" v="43030" actId="1036"/>
      <pc:docMkLst>
        <pc:docMk/>
      </pc:docMkLst>
      <pc:sldChg chg="modSp add del mod">
        <pc:chgData name="Jon Roodschild" userId="93b75e7f-8323-4ae7-9010-9fa6e7789b94" providerId="ADAL" clId="{D7EE5500-2CD0-4816-9F81-505E2D770222}" dt="2023-09-13T06:15:36.229" v="29219" actId="47"/>
        <pc:sldMkLst>
          <pc:docMk/>
          <pc:sldMk cId="1529095660" sldId="258"/>
        </pc:sldMkLst>
        <pc:spChg chg="mod">
          <ac:chgData name="Jon Roodschild" userId="93b75e7f-8323-4ae7-9010-9fa6e7789b94" providerId="ADAL" clId="{D7EE5500-2CD0-4816-9F81-505E2D770222}" dt="2023-08-31T16:52:49.787" v="14698" actId="313"/>
          <ac:spMkLst>
            <pc:docMk/>
            <pc:sldMk cId="1529095660" sldId="258"/>
            <ac:spMk id="2" creationId="{5674FEA9-7DFC-F448-50B3-B3F1AB32593E}"/>
          </ac:spMkLst>
        </pc:spChg>
      </pc:sldChg>
      <pc:sldChg chg="addSp modSp mod">
        <pc:chgData name="Jon Roodschild" userId="93b75e7f-8323-4ae7-9010-9fa6e7789b94" providerId="ADAL" clId="{D7EE5500-2CD0-4816-9F81-505E2D770222}" dt="2023-09-22T18:27:31.960" v="43030" actId="1036"/>
        <pc:sldMkLst>
          <pc:docMk/>
          <pc:sldMk cId="295635164" sldId="260"/>
        </pc:sldMkLst>
        <pc:spChg chg="mod">
          <ac:chgData name="Jon Roodschild" userId="93b75e7f-8323-4ae7-9010-9fa6e7789b94" providerId="ADAL" clId="{D7EE5500-2CD0-4816-9F81-505E2D770222}" dt="2023-09-22T18:27:31.960" v="43030" actId="1036"/>
          <ac:spMkLst>
            <pc:docMk/>
            <pc:sldMk cId="295635164" sldId="260"/>
            <ac:spMk id="2" creationId="{248ACAA4-4EFD-4BCF-26C5-8862958A4FA2}"/>
          </ac:spMkLst>
        </pc:spChg>
        <pc:spChg chg="mod">
          <ac:chgData name="Jon Roodschild" userId="93b75e7f-8323-4ae7-9010-9fa6e7789b94" providerId="ADAL" clId="{D7EE5500-2CD0-4816-9F81-505E2D770222}" dt="2023-09-22T18:27:31.960" v="43030" actId="1036"/>
          <ac:spMkLst>
            <pc:docMk/>
            <pc:sldMk cId="295635164" sldId="260"/>
            <ac:spMk id="3" creationId="{CD45CEFF-E6CC-AC20-086B-53D9066DDAC5}"/>
          </ac:spMkLst>
        </pc:spChg>
        <pc:spChg chg="add mod">
          <ac:chgData name="Jon Roodschild" userId="93b75e7f-8323-4ae7-9010-9fa6e7789b94" providerId="ADAL" clId="{D7EE5500-2CD0-4816-9F81-505E2D770222}" dt="2023-09-22T18:27:31.960" v="43030" actId="1036"/>
          <ac:spMkLst>
            <pc:docMk/>
            <pc:sldMk cId="295635164" sldId="260"/>
            <ac:spMk id="5" creationId="{C1E0822F-44F2-0B39-38C0-D22B0C7E9360}"/>
          </ac:spMkLst>
        </pc:spChg>
      </pc:sldChg>
      <pc:sldChg chg="del">
        <pc:chgData name="Jon Roodschild" userId="93b75e7f-8323-4ae7-9010-9fa6e7789b94" providerId="ADAL" clId="{D7EE5500-2CD0-4816-9F81-505E2D770222}" dt="2023-08-21T20:00:58.523" v="911" actId="47"/>
        <pc:sldMkLst>
          <pc:docMk/>
          <pc:sldMk cId="0" sldId="26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17866309" sldId="26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95191701" sldId="26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334705339" sldId="26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51833259" sldId="27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89910655" sldId="27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834529673" sldId="27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90283549" sldId="27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5656084" sldId="27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659914293" sldId="27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821314454" sldId="27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657850144" sldId="28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58132191" sldId="28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64570874" sldId="290"/>
        </pc:sldMkLst>
      </pc:sldChg>
      <pc:sldChg chg="del">
        <pc:chgData name="Jon Roodschild" userId="93b75e7f-8323-4ae7-9010-9fa6e7789b94" providerId="ADAL" clId="{D7EE5500-2CD0-4816-9F81-505E2D770222}" dt="2023-09-13T04:59:01.163" v="28347" actId="47"/>
        <pc:sldMkLst>
          <pc:docMk/>
          <pc:sldMk cId="2813768296" sldId="31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87332286" sldId="324"/>
        </pc:sldMkLst>
      </pc:sldChg>
      <pc:sldChg chg="addSp delSp modSp del mod">
        <pc:chgData name="Jon Roodschild" userId="93b75e7f-8323-4ae7-9010-9fa6e7789b94" providerId="ADAL" clId="{D7EE5500-2CD0-4816-9F81-505E2D770222}" dt="2023-09-13T22:11:06.722" v="33589" actId="47"/>
        <pc:sldMkLst>
          <pc:docMk/>
          <pc:sldMk cId="1553518239" sldId="389"/>
        </pc:sldMkLst>
        <pc:spChg chg="mod">
          <ac:chgData name="Jon Roodschild" userId="93b75e7f-8323-4ae7-9010-9fa6e7789b94" providerId="ADAL" clId="{D7EE5500-2CD0-4816-9F81-505E2D770222}" dt="2023-09-13T19:54:41.555" v="33537" actId="20577"/>
          <ac:spMkLst>
            <pc:docMk/>
            <pc:sldMk cId="1553518239" sldId="389"/>
            <ac:spMk id="2" creationId="{62EEACFF-8791-47D4-9AD3-8922467EC8E8}"/>
          </ac:spMkLst>
        </pc:spChg>
        <pc:spChg chg="mod">
          <ac:chgData name="Jon Roodschild" userId="93b75e7f-8323-4ae7-9010-9fa6e7789b94" providerId="ADAL" clId="{D7EE5500-2CD0-4816-9F81-505E2D770222}" dt="2023-09-13T19:57:18.763" v="33586" actId="20577"/>
          <ac:spMkLst>
            <pc:docMk/>
            <pc:sldMk cId="1553518239" sldId="389"/>
            <ac:spMk id="55" creationId="{BB4CD67F-3575-39F4-2BDA-070F8E720EA5}"/>
          </ac:spMkLst>
        </pc:spChg>
        <pc:spChg chg="mod">
          <ac:chgData name="Jon Roodschild" userId="93b75e7f-8323-4ae7-9010-9fa6e7789b94" providerId="ADAL" clId="{D7EE5500-2CD0-4816-9F81-505E2D770222}" dt="2023-09-13T19:56:52.146" v="33575" actId="20577"/>
          <ac:spMkLst>
            <pc:docMk/>
            <pc:sldMk cId="1553518239" sldId="389"/>
            <ac:spMk id="62" creationId="{37B24F8E-3601-2873-54EB-A2CA21AA66B8}"/>
          </ac:spMkLst>
        </pc:spChg>
        <pc:grpChg chg="del">
          <ac:chgData name="Jon Roodschild" userId="93b75e7f-8323-4ae7-9010-9fa6e7789b94" providerId="ADAL" clId="{D7EE5500-2CD0-4816-9F81-505E2D770222}" dt="2023-09-13T20:08:36.635" v="33588" actId="478"/>
          <ac:grpSpMkLst>
            <pc:docMk/>
            <pc:sldMk cId="1553518239" sldId="389"/>
            <ac:grpSpMk id="71" creationId="{6A5A1453-949D-46ED-8A2F-5563877E6BEA}"/>
          </ac:grpSpMkLst>
        </pc:grpChg>
        <pc:picChg chg="add del mod modCrop">
          <ac:chgData name="Jon Roodschild" userId="93b75e7f-8323-4ae7-9010-9fa6e7789b94" providerId="ADAL" clId="{D7EE5500-2CD0-4816-9F81-505E2D770222}" dt="2023-09-13T20:08:36.635" v="33588" actId="478"/>
          <ac:picMkLst>
            <pc:docMk/>
            <pc:sldMk cId="1553518239" sldId="389"/>
            <ac:picMk id="3" creationId="{866A35C7-0B71-2261-AD39-B6E6CB13E74A}"/>
          </ac:picMkLst>
        </pc:picChg>
        <pc:picChg chg="add del mod">
          <ac:chgData name="Jon Roodschild" userId="93b75e7f-8323-4ae7-9010-9fa6e7789b94" providerId="ADAL" clId="{D7EE5500-2CD0-4816-9F81-505E2D770222}" dt="2023-09-13T20:08:36.635" v="33588" actId="478"/>
          <ac:picMkLst>
            <pc:docMk/>
            <pc:sldMk cId="1553518239" sldId="389"/>
            <ac:picMk id="4" creationId="{4A54475C-42C9-EFB8-631F-B071729D68F3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314209284" sldId="59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43701692" sldId="603"/>
        </pc:sldMkLst>
      </pc:sldChg>
      <pc:sldChg chg="del">
        <pc:chgData name="Jon Roodschild" userId="93b75e7f-8323-4ae7-9010-9fa6e7789b94" providerId="ADAL" clId="{D7EE5500-2CD0-4816-9F81-505E2D770222}" dt="2023-08-21T18:33:25.708" v="37" actId="47"/>
        <pc:sldMkLst>
          <pc:docMk/>
          <pc:sldMk cId="1110449755" sldId="611"/>
        </pc:sldMkLst>
      </pc:sldChg>
      <pc:sldChg chg="del">
        <pc:chgData name="Jon Roodschild" userId="93b75e7f-8323-4ae7-9010-9fa6e7789b94" providerId="ADAL" clId="{D7EE5500-2CD0-4816-9F81-505E2D770222}" dt="2023-09-11T13:26:29.233" v="16656" actId="47"/>
        <pc:sldMkLst>
          <pc:docMk/>
          <pc:sldMk cId="1506925185" sldId="1728"/>
        </pc:sldMkLst>
      </pc:sldChg>
      <pc:sldChg chg="del">
        <pc:chgData name="Jon Roodschild" userId="93b75e7f-8323-4ae7-9010-9fa6e7789b94" providerId="ADAL" clId="{D7EE5500-2CD0-4816-9F81-505E2D770222}" dt="2023-08-21T20:01:27.530" v="920" actId="47"/>
        <pc:sldMkLst>
          <pc:docMk/>
          <pc:sldMk cId="1342962056" sldId="1731"/>
        </pc:sldMkLst>
      </pc:sldChg>
      <pc:sldChg chg="addSp delSp del mod">
        <pc:chgData name="Jon Roodschild" userId="93b75e7f-8323-4ae7-9010-9fa6e7789b94" providerId="ADAL" clId="{D7EE5500-2CD0-4816-9F81-505E2D770222}" dt="2023-08-24T22:12:10.219" v="9062" actId="47"/>
        <pc:sldMkLst>
          <pc:docMk/>
          <pc:sldMk cId="2224986724" sldId="1752"/>
        </pc:sldMkLst>
        <pc:grpChg chg="add del">
          <ac:chgData name="Jon Roodschild" userId="93b75e7f-8323-4ae7-9010-9fa6e7789b94" providerId="ADAL" clId="{D7EE5500-2CD0-4816-9F81-505E2D770222}" dt="2023-08-24T21:41:22.237" v="8455" actId="478"/>
          <ac:grpSpMkLst>
            <pc:docMk/>
            <pc:sldMk cId="2224986724" sldId="1752"/>
            <ac:grpSpMk id="5" creationId="{74880977-41B8-4C3D-8BFD-B2F26C6D60F1}"/>
          </ac:grpSpMkLst>
        </pc:grpChg>
      </pc:sldChg>
      <pc:sldChg chg="del">
        <pc:chgData name="Jon Roodschild" userId="93b75e7f-8323-4ae7-9010-9fa6e7789b94" providerId="ADAL" clId="{D7EE5500-2CD0-4816-9F81-505E2D770222}" dt="2023-08-24T21:37:01.021" v="8377" actId="47"/>
        <pc:sldMkLst>
          <pc:docMk/>
          <pc:sldMk cId="453367706" sldId="1757"/>
        </pc:sldMkLst>
      </pc:sldChg>
      <pc:sldChg chg="mod ord modShow">
        <pc:chgData name="Jon Roodschild" userId="93b75e7f-8323-4ae7-9010-9fa6e7789b94" providerId="ADAL" clId="{D7EE5500-2CD0-4816-9F81-505E2D770222}" dt="2023-09-22T14:31:37.100" v="40924"/>
        <pc:sldMkLst>
          <pc:docMk/>
          <pc:sldMk cId="4024484551" sldId="1761"/>
        </pc:sldMkLst>
      </pc:sldChg>
      <pc:sldChg chg="del">
        <pc:chgData name="Jon Roodschild" userId="93b75e7f-8323-4ae7-9010-9fa6e7789b94" providerId="ADAL" clId="{D7EE5500-2CD0-4816-9F81-505E2D770222}" dt="2023-08-21T20:00:03.833" v="904" actId="47"/>
        <pc:sldMkLst>
          <pc:docMk/>
          <pc:sldMk cId="1327894508" sldId="1762"/>
        </pc:sldMkLst>
      </pc:sldChg>
      <pc:sldChg chg="del ord">
        <pc:chgData name="Jon Roodschild" userId="93b75e7f-8323-4ae7-9010-9fa6e7789b94" providerId="ADAL" clId="{D7EE5500-2CD0-4816-9F81-505E2D770222}" dt="2023-08-23T21:11:30.074" v="2933" actId="2696"/>
        <pc:sldMkLst>
          <pc:docMk/>
          <pc:sldMk cId="3638197532" sldId="1766"/>
        </pc:sldMkLst>
      </pc:sldChg>
      <pc:sldChg chg="addSp modSp del mod">
        <pc:chgData name="Jon Roodschild" userId="93b75e7f-8323-4ae7-9010-9fa6e7789b94" providerId="ADAL" clId="{D7EE5500-2CD0-4816-9F81-505E2D770222}" dt="2023-08-21T20:45:12.174" v="1855" actId="2696"/>
        <pc:sldMkLst>
          <pc:docMk/>
          <pc:sldMk cId="3372376169" sldId="1773"/>
        </pc:sldMkLst>
        <pc:spChg chg="add mod">
          <ac:chgData name="Jon Roodschild" userId="93b75e7f-8323-4ae7-9010-9fa6e7789b94" providerId="ADAL" clId="{D7EE5500-2CD0-4816-9F81-505E2D770222}" dt="2023-08-21T20:42:15.544" v="1710" actId="1076"/>
          <ac:spMkLst>
            <pc:docMk/>
            <pc:sldMk cId="3372376169" sldId="1773"/>
            <ac:spMk id="2" creationId="{DE9030DD-5539-DDA5-CD02-BDED0C54AD37}"/>
          </ac:spMkLst>
        </pc:spChg>
      </pc:sldChg>
      <pc:sldChg chg="addSp delSp modSp del mod">
        <pc:chgData name="Jon Roodschild" userId="93b75e7f-8323-4ae7-9010-9fa6e7789b94" providerId="ADAL" clId="{D7EE5500-2CD0-4816-9F81-505E2D770222}" dt="2023-08-21T20:52:09.613" v="2032" actId="47"/>
        <pc:sldMkLst>
          <pc:docMk/>
          <pc:sldMk cId="3481049292" sldId="1774"/>
        </pc:sldMkLst>
        <pc:picChg chg="add del mod">
          <ac:chgData name="Jon Roodschild" userId="93b75e7f-8323-4ae7-9010-9fa6e7789b94" providerId="ADAL" clId="{D7EE5500-2CD0-4816-9F81-505E2D770222}" dt="2023-08-21T20:36:33.521" v="1640" actId="21"/>
          <ac:picMkLst>
            <pc:docMk/>
            <pc:sldMk cId="3481049292" sldId="1774"/>
            <ac:picMk id="2" creationId="{A943470D-BFA6-A324-A88B-BBB952D2065B}"/>
          </ac:picMkLst>
        </pc:picChg>
      </pc:sldChg>
      <pc:sldChg chg="del">
        <pc:chgData name="Jon Roodschild" userId="93b75e7f-8323-4ae7-9010-9fa6e7789b94" providerId="ADAL" clId="{D7EE5500-2CD0-4816-9F81-505E2D770222}" dt="2023-08-24T21:37:41.728" v="8379" actId="47"/>
        <pc:sldMkLst>
          <pc:docMk/>
          <pc:sldMk cId="1814868457" sldId="1779"/>
        </pc:sldMkLst>
      </pc:sldChg>
      <pc:sldChg chg="del">
        <pc:chgData name="Jon Roodschild" userId="93b75e7f-8323-4ae7-9010-9fa6e7789b94" providerId="ADAL" clId="{D7EE5500-2CD0-4816-9F81-505E2D770222}" dt="2023-08-24T20:22:42.604" v="6550" actId="47"/>
        <pc:sldMkLst>
          <pc:docMk/>
          <pc:sldMk cId="2490826839" sldId="1780"/>
        </pc:sldMkLst>
      </pc:sldChg>
      <pc:sldChg chg="del">
        <pc:chgData name="Jon Roodschild" userId="93b75e7f-8323-4ae7-9010-9fa6e7789b94" providerId="ADAL" clId="{D7EE5500-2CD0-4816-9F81-505E2D770222}" dt="2023-08-21T20:35:46.882" v="1634" actId="47"/>
        <pc:sldMkLst>
          <pc:docMk/>
          <pc:sldMk cId="521421717" sldId="1784"/>
        </pc:sldMkLst>
      </pc:sldChg>
      <pc:sldChg chg="delSp del">
        <pc:chgData name="Jon Roodschild" userId="93b75e7f-8323-4ae7-9010-9fa6e7789b94" providerId="ADAL" clId="{D7EE5500-2CD0-4816-9F81-505E2D770222}" dt="2023-08-25T02:40:20.542" v="12816" actId="47"/>
        <pc:sldMkLst>
          <pc:docMk/>
          <pc:sldMk cId="4259794279" sldId="1786"/>
        </pc:sldMkLst>
        <pc:spChg chg="del">
          <ac:chgData name="Jon Roodschild" userId="93b75e7f-8323-4ae7-9010-9fa6e7789b94" providerId="ADAL" clId="{D7EE5500-2CD0-4816-9F81-505E2D770222}" dt="2023-08-25T01:36:35.827" v="10024" actId="21"/>
          <ac:spMkLst>
            <pc:docMk/>
            <pc:sldMk cId="4259794279" sldId="1786"/>
            <ac:spMk id="8" creationId="{84B2EF82-721B-4613-B229-128132FECD0F}"/>
          </ac:spMkLst>
        </pc:spChg>
        <pc:spChg chg="del">
          <ac:chgData name="Jon Roodschild" userId="93b75e7f-8323-4ae7-9010-9fa6e7789b94" providerId="ADAL" clId="{D7EE5500-2CD0-4816-9F81-505E2D770222}" dt="2023-08-25T01:36:35.827" v="10024" actId="21"/>
          <ac:spMkLst>
            <pc:docMk/>
            <pc:sldMk cId="4259794279" sldId="1786"/>
            <ac:spMk id="9" creationId="{75CFFC5E-D58A-4ADC-A969-341B4024023E}"/>
          </ac:spMkLst>
        </pc:spChg>
        <pc:spChg chg="del">
          <ac:chgData name="Jon Roodschild" userId="93b75e7f-8323-4ae7-9010-9fa6e7789b94" providerId="ADAL" clId="{D7EE5500-2CD0-4816-9F81-505E2D770222}" dt="2023-08-25T01:36:35.827" v="10024" actId="21"/>
          <ac:spMkLst>
            <pc:docMk/>
            <pc:sldMk cId="4259794279" sldId="1786"/>
            <ac:spMk id="10" creationId="{CE67A0C3-204D-457D-8408-1614E73D2500}"/>
          </ac:spMkLst>
        </pc:spChg>
        <pc:picChg chg="del">
          <ac:chgData name="Jon Roodschild" userId="93b75e7f-8323-4ae7-9010-9fa6e7789b94" providerId="ADAL" clId="{D7EE5500-2CD0-4816-9F81-505E2D770222}" dt="2023-08-25T01:36:35.827" v="10024" actId="21"/>
          <ac:picMkLst>
            <pc:docMk/>
            <pc:sldMk cId="4259794279" sldId="1786"/>
            <ac:picMk id="4" creationId="{11E14F90-98C3-4387-9021-992EA9650B76}"/>
          </ac:picMkLst>
        </pc:picChg>
        <pc:picChg chg="del">
          <ac:chgData name="Jon Roodschild" userId="93b75e7f-8323-4ae7-9010-9fa6e7789b94" providerId="ADAL" clId="{D7EE5500-2CD0-4816-9F81-505E2D770222}" dt="2023-08-25T01:36:35.827" v="10024" actId="21"/>
          <ac:picMkLst>
            <pc:docMk/>
            <pc:sldMk cId="4259794279" sldId="1786"/>
            <ac:picMk id="5" creationId="{4DBAD170-1129-432F-B61A-7ED2A9E21541}"/>
          </ac:picMkLst>
        </pc:picChg>
        <pc:picChg chg="del">
          <ac:chgData name="Jon Roodschild" userId="93b75e7f-8323-4ae7-9010-9fa6e7789b94" providerId="ADAL" clId="{D7EE5500-2CD0-4816-9F81-505E2D770222}" dt="2023-08-25T01:36:35.827" v="10024" actId="21"/>
          <ac:picMkLst>
            <pc:docMk/>
            <pc:sldMk cId="4259794279" sldId="1786"/>
            <ac:picMk id="6" creationId="{E8F19171-B07C-4540-B332-08B182B6B61E}"/>
          </ac:picMkLst>
        </pc:picChg>
        <pc:picChg chg="del">
          <ac:chgData name="Jon Roodschild" userId="93b75e7f-8323-4ae7-9010-9fa6e7789b94" providerId="ADAL" clId="{D7EE5500-2CD0-4816-9F81-505E2D770222}" dt="2023-08-25T01:36:35.827" v="10024" actId="21"/>
          <ac:picMkLst>
            <pc:docMk/>
            <pc:sldMk cId="4259794279" sldId="1786"/>
            <ac:picMk id="7" creationId="{8F688B49-A409-479D-A85B-29D155EB06AD}"/>
          </ac:picMkLst>
        </pc:picChg>
      </pc:sldChg>
      <pc:sldChg chg="addSp delSp del mod">
        <pc:chgData name="Jon Roodschild" userId="93b75e7f-8323-4ae7-9010-9fa6e7789b94" providerId="ADAL" clId="{D7EE5500-2CD0-4816-9F81-505E2D770222}" dt="2023-08-25T02:44:36.855" v="12840" actId="47"/>
        <pc:sldMkLst>
          <pc:docMk/>
          <pc:sldMk cId="2032015422" sldId="1787"/>
        </pc:sldMkLst>
        <pc:spChg chg="del">
          <ac:chgData name="Jon Roodschild" userId="93b75e7f-8323-4ae7-9010-9fa6e7789b94" providerId="ADAL" clId="{D7EE5500-2CD0-4816-9F81-505E2D770222}" dt="2023-08-25T02:42:35.123" v="12818" actId="478"/>
          <ac:spMkLst>
            <pc:docMk/>
            <pc:sldMk cId="2032015422" sldId="1787"/>
            <ac:spMk id="2" creationId="{E8A9385B-7D3C-4E8A-A33C-545B610E7C35}"/>
          </ac:spMkLst>
        </pc:spChg>
        <pc:spChg chg="add del">
          <ac:chgData name="Jon Roodschild" userId="93b75e7f-8323-4ae7-9010-9fa6e7789b94" providerId="ADAL" clId="{D7EE5500-2CD0-4816-9F81-505E2D770222}" dt="2023-08-25T02:44:27.493" v="12838" actId="21"/>
          <ac:spMkLst>
            <pc:docMk/>
            <pc:sldMk cId="2032015422" sldId="1787"/>
            <ac:spMk id="5" creationId="{1F8E6889-DB2A-40B3-BD09-4C1B7937D342}"/>
          </ac:spMkLst>
        </pc:spChg>
        <pc:spChg chg="del">
          <ac:chgData name="Jon Roodschild" userId="93b75e7f-8323-4ae7-9010-9fa6e7789b94" providerId="ADAL" clId="{D7EE5500-2CD0-4816-9F81-505E2D770222}" dt="2023-08-25T02:44:27.493" v="12838" actId="21"/>
          <ac:spMkLst>
            <pc:docMk/>
            <pc:sldMk cId="2032015422" sldId="1787"/>
            <ac:spMk id="7" creationId="{B775F63D-221A-47B2-80C3-4B0997352443}"/>
          </ac:spMkLst>
        </pc:spChg>
        <pc:spChg chg="add del">
          <ac:chgData name="Jon Roodschild" userId="93b75e7f-8323-4ae7-9010-9fa6e7789b94" providerId="ADAL" clId="{D7EE5500-2CD0-4816-9F81-505E2D770222}" dt="2023-08-25T02:44:27.493" v="12838" actId="21"/>
          <ac:spMkLst>
            <pc:docMk/>
            <pc:sldMk cId="2032015422" sldId="1787"/>
            <ac:spMk id="9" creationId="{1D58955E-1A43-4BC1-A893-C50FB9263E4B}"/>
          </ac:spMkLst>
        </pc:spChg>
        <pc:picChg chg="add del">
          <ac:chgData name="Jon Roodschild" userId="93b75e7f-8323-4ae7-9010-9fa6e7789b94" providerId="ADAL" clId="{D7EE5500-2CD0-4816-9F81-505E2D770222}" dt="2023-08-25T02:44:27.493" v="12838" actId="21"/>
          <ac:picMkLst>
            <pc:docMk/>
            <pc:sldMk cId="2032015422" sldId="1787"/>
            <ac:picMk id="4" creationId="{16F0C8B0-C756-4C33-8874-D5ACB489ADE1}"/>
          </ac:picMkLst>
        </pc:picChg>
        <pc:picChg chg="add del">
          <ac:chgData name="Jon Roodschild" userId="93b75e7f-8323-4ae7-9010-9fa6e7789b94" providerId="ADAL" clId="{D7EE5500-2CD0-4816-9F81-505E2D770222}" dt="2023-08-25T02:44:27.493" v="12838" actId="21"/>
          <ac:picMkLst>
            <pc:docMk/>
            <pc:sldMk cId="2032015422" sldId="1787"/>
            <ac:picMk id="6" creationId="{94991AF7-16B7-480F-B986-32C691214326}"/>
          </ac:picMkLst>
        </pc:picChg>
        <pc:cxnChg chg="add del">
          <ac:chgData name="Jon Roodschild" userId="93b75e7f-8323-4ae7-9010-9fa6e7789b94" providerId="ADAL" clId="{D7EE5500-2CD0-4816-9F81-505E2D770222}" dt="2023-08-25T02:44:27.493" v="12838" actId="21"/>
          <ac:cxnSpMkLst>
            <pc:docMk/>
            <pc:sldMk cId="2032015422" sldId="1787"/>
            <ac:cxnSpMk id="10" creationId="{F265EB9C-99AA-42EC-A887-63DCD1E527C1}"/>
          </ac:cxnSpMkLst>
        </pc:cxnChg>
      </pc:sldChg>
      <pc:sldChg chg="delSp del mod">
        <pc:chgData name="Jon Roodschild" userId="93b75e7f-8323-4ae7-9010-9fa6e7789b94" providerId="ADAL" clId="{D7EE5500-2CD0-4816-9F81-505E2D770222}" dt="2023-08-25T02:46:28.268" v="12866" actId="47"/>
        <pc:sldMkLst>
          <pc:docMk/>
          <pc:sldMk cId="2281429478" sldId="1788"/>
        </pc:sldMkLst>
        <pc:spChg chg="del">
          <ac:chgData name="Jon Roodschild" userId="93b75e7f-8323-4ae7-9010-9fa6e7789b94" providerId="ADAL" clId="{D7EE5500-2CD0-4816-9F81-505E2D770222}" dt="2023-08-25T02:46:18.510" v="12863" actId="21"/>
          <ac:spMkLst>
            <pc:docMk/>
            <pc:sldMk cId="2281429478" sldId="1788"/>
            <ac:spMk id="5" creationId="{9A821E1A-9FC7-4877-B52D-A1D73931CD99}"/>
          </ac:spMkLst>
        </pc:spChg>
        <pc:picChg chg="del">
          <ac:chgData name="Jon Roodschild" userId="93b75e7f-8323-4ae7-9010-9fa6e7789b94" providerId="ADAL" clId="{D7EE5500-2CD0-4816-9F81-505E2D770222}" dt="2023-08-25T02:46:18.510" v="12863" actId="21"/>
          <ac:picMkLst>
            <pc:docMk/>
            <pc:sldMk cId="2281429478" sldId="1788"/>
            <ac:picMk id="4" creationId="{FE9AD107-D818-4532-9FF0-30B86BC7B8E0}"/>
          </ac:picMkLst>
        </pc:picChg>
      </pc:sldChg>
      <pc:sldChg chg="delSp del">
        <pc:chgData name="Jon Roodschild" userId="93b75e7f-8323-4ae7-9010-9fa6e7789b94" providerId="ADAL" clId="{D7EE5500-2CD0-4816-9F81-505E2D770222}" dt="2023-08-25T02:47:52.361" v="12873" actId="47"/>
        <pc:sldMkLst>
          <pc:docMk/>
          <pc:sldMk cId="2877942408" sldId="1789"/>
        </pc:sldMkLst>
        <pc:spChg chg="del">
          <ac:chgData name="Jon Roodschild" userId="93b75e7f-8323-4ae7-9010-9fa6e7789b94" providerId="ADAL" clId="{D7EE5500-2CD0-4816-9F81-505E2D770222}" dt="2023-08-25T02:47:11.197" v="12869" actId="21"/>
          <ac:spMkLst>
            <pc:docMk/>
            <pc:sldMk cId="2877942408" sldId="1789"/>
            <ac:spMk id="5" creationId="{142B60E1-8FE9-4A68-91F1-325D0D9DC303}"/>
          </ac:spMkLst>
        </pc:spChg>
        <pc:spChg chg="del">
          <ac:chgData name="Jon Roodschild" userId="93b75e7f-8323-4ae7-9010-9fa6e7789b94" providerId="ADAL" clId="{D7EE5500-2CD0-4816-9F81-505E2D770222}" dt="2023-08-25T02:47:11.197" v="12869" actId="21"/>
          <ac:spMkLst>
            <pc:docMk/>
            <pc:sldMk cId="2877942408" sldId="1789"/>
            <ac:spMk id="7" creationId="{681FFF97-1741-45DC-BACA-6C038E731A82}"/>
          </ac:spMkLst>
        </pc:spChg>
        <pc:grpChg chg="del">
          <ac:chgData name="Jon Roodschild" userId="93b75e7f-8323-4ae7-9010-9fa6e7789b94" providerId="ADAL" clId="{D7EE5500-2CD0-4816-9F81-505E2D770222}" dt="2023-08-25T02:47:11.197" v="12869" actId="21"/>
          <ac:grpSpMkLst>
            <pc:docMk/>
            <pc:sldMk cId="2877942408" sldId="1789"/>
            <ac:grpSpMk id="13" creationId="{E9BA5224-FCB2-4F84-A02C-23BDD7820D2E}"/>
          </ac:grpSpMkLst>
        </pc:grpChg>
        <pc:picChg chg="del">
          <ac:chgData name="Jon Roodschild" userId="93b75e7f-8323-4ae7-9010-9fa6e7789b94" providerId="ADAL" clId="{D7EE5500-2CD0-4816-9F81-505E2D770222}" dt="2023-08-25T02:47:11.197" v="12869" actId="21"/>
          <ac:picMkLst>
            <pc:docMk/>
            <pc:sldMk cId="2877942408" sldId="1789"/>
            <ac:picMk id="6" creationId="{6F75C200-1DDE-40FE-8EA5-7AEC0E9A42EB}"/>
          </ac:picMkLst>
        </pc:picChg>
        <pc:cxnChg chg="del">
          <ac:chgData name="Jon Roodschild" userId="93b75e7f-8323-4ae7-9010-9fa6e7789b94" providerId="ADAL" clId="{D7EE5500-2CD0-4816-9F81-505E2D770222}" dt="2023-08-25T02:47:11.197" v="12869" actId="21"/>
          <ac:cxnSpMkLst>
            <pc:docMk/>
            <pc:sldMk cId="2877942408" sldId="1789"/>
            <ac:cxnSpMk id="9" creationId="{EBB33A29-C2FB-443E-95FE-9B5C30C87D83}"/>
          </ac:cxnSpMkLst>
        </pc:cxnChg>
      </pc:sldChg>
      <pc:sldChg chg="delSp del mod">
        <pc:chgData name="Jon Roodschild" userId="93b75e7f-8323-4ae7-9010-9fa6e7789b94" providerId="ADAL" clId="{D7EE5500-2CD0-4816-9F81-505E2D770222}" dt="2023-09-05T13:51:27.900" v="15189" actId="47"/>
        <pc:sldMkLst>
          <pc:docMk/>
          <pc:sldMk cId="575769394" sldId="1791"/>
        </pc:sldMkLst>
        <pc:spChg chg="del">
          <ac:chgData name="Jon Roodschild" userId="93b75e7f-8323-4ae7-9010-9fa6e7789b94" providerId="ADAL" clId="{D7EE5500-2CD0-4816-9F81-505E2D770222}" dt="2023-09-05T13:51:07.293" v="15187" actId="21"/>
          <ac:spMkLst>
            <pc:docMk/>
            <pc:sldMk cId="575769394" sldId="1791"/>
            <ac:spMk id="9" creationId="{8525A878-EF65-4A23-B446-83BBA4D970CE}"/>
          </ac:spMkLst>
        </pc:spChg>
        <pc:picChg chg="del">
          <ac:chgData name="Jon Roodschild" userId="93b75e7f-8323-4ae7-9010-9fa6e7789b94" providerId="ADAL" clId="{D7EE5500-2CD0-4816-9F81-505E2D770222}" dt="2023-09-05T13:51:07.293" v="15187" actId="21"/>
          <ac:picMkLst>
            <pc:docMk/>
            <pc:sldMk cId="575769394" sldId="1791"/>
            <ac:picMk id="8" creationId="{1C04EC59-EB8A-4921-8F13-E45A8012C811}"/>
          </ac:picMkLst>
        </pc:picChg>
      </pc:sldChg>
      <pc:sldChg chg="addSp delSp modSp del mod">
        <pc:chgData name="Jon Roodschild" userId="93b75e7f-8323-4ae7-9010-9fa6e7789b94" providerId="ADAL" clId="{D7EE5500-2CD0-4816-9F81-505E2D770222}" dt="2023-09-05T13:52:24.533" v="15195" actId="47"/>
        <pc:sldMkLst>
          <pc:docMk/>
          <pc:sldMk cId="3774274715" sldId="1792"/>
        </pc:sldMkLst>
        <pc:spChg chg="add del mod">
          <ac:chgData name="Jon Roodschild" userId="93b75e7f-8323-4ae7-9010-9fa6e7789b94" providerId="ADAL" clId="{D7EE5500-2CD0-4816-9F81-505E2D770222}" dt="2023-09-05T13:51:58.368" v="15193"/>
          <ac:spMkLst>
            <pc:docMk/>
            <pc:sldMk cId="3774274715" sldId="1792"/>
            <ac:spMk id="3" creationId="{E606BBD5-1E57-21F2-2272-5A66B46B5193}"/>
          </ac:spMkLst>
        </pc:spChg>
        <pc:spChg chg="del">
          <ac:chgData name="Jon Roodschild" userId="93b75e7f-8323-4ae7-9010-9fa6e7789b94" providerId="ADAL" clId="{D7EE5500-2CD0-4816-9F81-505E2D770222}" dt="2023-09-05T13:51:50.643" v="15191" actId="21"/>
          <ac:spMkLst>
            <pc:docMk/>
            <pc:sldMk cId="3774274715" sldId="1792"/>
            <ac:spMk id="11" creationId="{4DC1981F-60C6-4A18-8FB0-BF364886364E}"/>
          </ac:spMkLst>
        </pc:spChg>
        <pc:picChg chg="add del mod">
          <ac:chgData name="Jon Roodschild" userId="93b75e7f-8323-4ae7-9010-9fa6e7789b94" providerId="ADAL" clId="{D7EE5500-2CD0-4816-9F81-505E2D770222}" dt="2023-09-05T13:51:58.368" v="15193"/>
          <ac:picMkLst>
            <pc:docMk/>
            <pc:sldMk cId="3774274715" sldId="1792"/>
            <ac:picMk id="2" creationId="{0857856D-9AC4-A940-6BE7-F88DE1E10C38}"/>
          </ac:picMkLst>
        </pc:picChg>
        <pc:picChg chg="del">
          <ac:chgData name="Jon Roodschild" userId="93b75e7f-8323-4ae7-9010-9fa6e7789b94" providerId="ADAL" clId="{D7EE5500-2CD0-4816-9F81-505E2D770222}" dt="2023-09-05T13:51:50.643" v="15191" actId="21"/>
          <ac:picMkLst>
            <pc:docMk/>
            <pc:sldMk cId="3774274715" sldId="1792"/>
            <ac:picMk id="10" creationId="{2EBDB887-1D15-47E8-ADB5-E4144B5E401E}"/>
          </ac:picMkLst>
        </pc:picChg>
      </pc:sldChg>
      <pc:sldChg chg="del">
        <pc:chgData name="Jon Roodschild" userId="93b75e7f-8323-4ae7-9010-9fa6e7789b94" providerId="ADAL" clId="{D7EE5500-2CD0-4816-9F81-505E2D770222}" dt="2023-09-05T13:52:26.987" v="15196" actId="47"/>
        <pc:sldMkLst>
          <pc:docMk/>
          <pc:sldMk cId="1125934719" sldId="1793"/>
        </pc:sldMkLst>
      </pc:sldChg>
      <pc:sldChg chg="del">
        <pc:chgData name="Jon Roodschild" userId="93b75e7f-8323-4ae7-9010-9fa6e7789b94" providerId="ADAL" clId="{D7EE5500-2CD0-4816-9F81-505E2D770222}" dt="2023-09-05T14:48:41.713" v="15229" actId="47"/>
        <pc:sldMkLst>
          <pc:docMk/>
          <pc:sldMk cId="3571021185" sldId="1794"/>
        </pc:sldMkLst>
      </pc:sldChg>
      <pc:sldChg chg="addSp delSp modSp del mod">
        <pc:chgData name="Jon Roodschild" userId="93b75e7f-8323-4ae7-9010-9fa6e7789b94" providerId="ADAL" clId="{D7EE5500-2CD0-4816-9F81-505E2D770222}" dt="2023-09-05T15:00:12.917" v="15586" actId="47"/>
        <pc:sldMkLst>
          <pc:docMk/>
          <pc:sldMk cId="1923203344" sldId="1795"/>
        </pc:sldMkLst>
        <pc:spChg chg="mod">
          <ac:chgData name="Jon Roodschild" userId="93b75e7f-8323-4ae7-9010-9fa6e7789b94" providerId="ADAL" clId="{D7EE5500-2CD0-4816-9F81-505E2D770222}" dt="2023-09-05T14:52:32.435" v="15240" actId="1076"/>
          <ac:spMkLst>
            <pc:docMk/>
            <pc:sldMk cId="1923203344" sldId="1795"/>
            <ac:spMk id="5" creationId="{2D895E9B-1AA1-4DE8-BB05-F9E4EA65E565}"/>
          </ac:spMkLst>
        </pc:spChg>
        <pc:spChg chg="add del">
          <ac:chgData name="Jon Roodschild" userId="93b75e7f-8323-4ae7-9010-9fa6e7789b94" providerId="ADAL" clId="{D7EE5500-2CD0-4816-9F81-505E2D770222}" dt="2023-09-05T14:52:39.978" v="15242" actId="21"/>
          <ac:spMkLst>
            <pc:docMk/>
            <pc:sldMk cId="1923203344" sldId="1795"/>
            <ac:spMk id="7" creationId="{7635971F-1BFC-4805-9A49-1822318C28E4}"/>
          </ac:spMkLst>
        </pc:spChg>
        <pc:spChg chg="add del">
          <ac:chgData name="Jon Roodschild" userId="93b75e7f-8323-4ae7-9010-9fa6e7789b94" providerId="ADAL" clId="{D7EE5500-2CD0-4816-9F81-505E2D770222}" dt="2023-09-05T14:55:27.065" v="15279" actId="21"/>
          <ac:spMkLst>
            <pc:docMk/>
            <pc:sldMk cId="1923203344" sldId="1795"/>
            <ac:spMk id="8" creationId="{8A6E918B-B978-40D6-B0FB-504F492D9D68}"/>
          </ac:spMkLst>
        </pc:spChg>
        <pc:picChg chg="add del mod modCrop">
          <ac:chgData name="Jon Roodschild" userId="93b75e7f-8323-4ae7-9010-9fa6e7789b94" providerId="ADAL" clId="{D7EE5500-2CD0-4816-9F81-505E2D770222}" dt="2023-09-05T14:56:14.353" v="15284" actId="21"/>
          <ac:picMkLst>
            <pc:docMk/>
            <pc:sldMk cId="1923203344" sldId="1795"/>
            <ac:picMk id="6" creationId="{07648208-E48C-4988-839E-A007F5D1862C}"/>
          </ac:picMkLst>
        </pc:picChg>
        <pc:picChg chg="add del">
          <ac:chgData name="Jon Roodschild" userId="93b75e7f-8323-4ae7-9010-9fa6e7789b94" providerId="ADAL" clId="{D7EE5500-2CD0-4816-9F81-505E2D770222}" dt="2023-09-05T14:52:39.978" v="15242" actId="21"/>
          <ac:picMkLst>
            <pc:docMk/>
            <pc:sldMk cId="1923203344" sldId="1795"/>
            <ac:picMk id="9" creationId="{CFCD91FB-CDD0-4960-9710-EB3B724FFA53}"/>
          </ac:picMkLst>
        </pc:picChg>
        <pc:picChg chg="add del">
          <ac:chgData name="Jon Roodschild" userId="93b75e7f-8323-4ae7-9010-9fa6e7789b94" providerId="ADAL" clId="{D7EE5500-2CD0-4816-9F81-505E2D770222}" dt="2023-09-05T14:55:27.065" v="15279" actId="21"/>
          <ac:picMkLst>
            <pc:docMk/>
            <pc:sldMk cId="1923203344" sldId="1795"/>
            <ac:picMk id="1026" creationId="{E78B30F9-E215-4144-91DF-001D1C32CD42}"/>
          </ac:picMkLst>
        </pc:picChg>
      </pc:sldChg>
      <pc:sldChg chg="delSp del mod">
        <pc:chgData name="Jon Roodschild" userId="93b75e7f-8323-4ae7-9010-9fa6e7789b94" providerId="ADAL" clId="{D7EE5500-2CD0-4816-9F81-505E2D770222}" dt="2023-09-05T15:04:02.219" v="15726" actId="47"/>
        <pc:sldMkLst>
          <pc:docMk/>
          <pc:sldMk cId="2329249659" sldId="1796"/>
        </pc:sldMkLst>
        <pc:picChg chg="del">
          <ac:chgData name="Jon Roodschild" userId="93b75e7f-8323-4ae7-9010-9fa6e7789b94" providerId="ADAL" clId="{D7EE5500-2CD0-4816-9F81-505E2D770222}" dt="2023-09-05T15:00:24.343" v="15587" actId="21"/>
          <ac:picMkLst>
            <pc:docMk/>
            <pc:sldMk cId="2329249659" sldId="1796"/>
            <ac:picMk id="7" creationId="{17B248EB-969F-427C-9C61-C266877E507B}"/>
          </ac:picMkLst>
        </pc:picChg>
        <pc:picChg chg="del">
          <ac:chgData name="Jon Roodschild" userId="93b75e7f-8323-4ae7-9010-9fa6e7789b94" providerId="ADAL" clId="{D7EE5500-2CD0-4816-9F81-505E2D770222}" dt="2023-09-05T15:00:24.343" v="15587" actId="21"/>
          <ac:picMkLst>
            <pc:docMk/>
            <pc:sldMk cId="2329249659" sldId="1796"/>
            <ac:picMk id="8" creationId="{D6C0FE74-77FF-41F8-8AD8-DAFA6BE53C6B}"/>
          </ac:picMkLst>
        </pc:picChg>
        <pc:picChg chg="del">
          <ac:chgData name="Jon Roodschild" userId="93b75e7f-8323-4ae7-9010-9fa6e7789b94" providerId="ADAL" clId="{D7EE5500-2CD0-4816-9F81-505E2D770222}" dt="2023-09-05T15:00:24.343" v="15587" actId="21"/>
          <ac:picMkLst>
            <pc:docMk/>
            <pc:sldMk cId="2329249659" sldId="1796"/>
            <ac:picMk id="9" creationId="{2C6CC3A8-2D67-4B2E-8C31-59666803ED2A}"/>
          </ac:picMkLst>
        </pc:picChg>
      </pc:sldChg>
      <pc:sldChg chg="addSp delSp modSp del mod">
        <pc:chgData name="Jon Roodschild" userId="93b75e7f-8323-4ae7-9010-9fa6e7789b94" providerId="ADAL" clId="{D7EE5500-2CD0-4816-9F81-505E2D770222}" dt="2023-09-05T15:04:19.547" v="15729" actId="47"/>
        <pc:sldMkLst>
          <pc:docMk/>
          <pc:sldMk cId="1539256729" sldId="1797"/>
        </pc:sldMkLst>
        <pc:picChg chg="add del mod modCrop">
          <ac:chgData name="Jon Roodschild" userId="93b75e7f-8323-4ae7-9010-9fa6e7789b94" providerId="ADAL" clId="{D7EE5500-2CD0-4816-9F81-505E2D770222}" dt="2023-09-05T15:02:23.404" v="15639" actId="21"/>
          <ac:picMkLst>
            <pc:docMk/>
            <pc:sldMk cId="1539256729" sldId="1797"/>
            <ac:picMk id="6" creationId="{10537422-665C-4588-9BE0-089D1EC486C1}"/>
          </ac:picMkLst>
        </pc:picChg>
        <pc:picChg chg="del mod">
          <ac:chgData name="Jon Roodschild" userId="93b75e7f-8323-4ae7-9010-9fa6e7789b94" providerId="ADAL" clId="{D7EE5500-2CD0-4816-9F81-505E2D770222}" dt="2023-09-05T15:03:45.058" v="15723" actId="21"/>
          <ac:picMkLst>
            <pc:docMk/>
            <pc:sldMk cId="1539256729" sldId="1797"/>
            <ac:picMk id="8" creationId="{2A368B84-EC06-4A41-B42B-2EF52D8ED0EB}"/>
          </ac:picMkLst>
        </pc:picChg>
        <pc:picChg chg="del">
          <ac:chgData name="Jon Roodschild" userId="93b75e7f-8323-4ae7-9010-9fa6e7789b94" providerId="ADAL" clId="{D7EE5500-2CD0-4816-9F81-505E2D770222}" dt="2023-09-05T15:04:16.401" v="15728" actId="478"/>
          <ac:picMkLst>
            <pc:docMk/>
            <pc:sldMk cId="1539256729" sldId="1797"/>
            <ac:picMk id="9" creationId="{4A682FB5-F2F3-4C73-9E8C-722C48CABDD1}"/>
          </ac:picMkLst>
        </pc:picChg>
      </pc:sldChg>
      <pc:sldChg chg="delSp modSp del mod">
        <pc:chgData name="Jon Roodschild" userId="93b75e7f-8323-4ae7-9010-9fa6e7789b94" providerId="ADAL" clId="{D7EE5500-2CD0-4816-9F81-505E2D770222}" dt="2023-09-05T15:06:08.532" v="15739" actId="47"/>
        <pc:sldMkLst>
          <pc:docMk/>
          <pc:sldMk cId="2316276844" sldId="1798"/>
        </pc:sldMkLst>
        <pc:spChg chg="del">
          <ac:chgData name="Jon Roodschild" userId="93b75e7f-8323-4ae7-9010-9fa6e7789b94" providerId="ADAL" clId="{D7EE5500-2CD0-4816-9F81-505E2D770222}" dt="2023-09-05T15:05:59.299" v="15737" actId="21"/>
          <ac:spMkLst>
            <pc:docMk/>
            <pc:sldMk cId="2316276844" sldId="1798"/>
            <ac:spMk id="9" creationId="{4ECA6D2C-5860-4F13-A185-67FB189247AF}"/>
          </ac:spMkLst>
        </pc:spChg>
        <pc:picChg chg="del mod modCrop">
          <ac:chgData name="Jon Roodschild" userId="93b75e7f-8323-4ae7-9010-9fa6e7789b94" providerId="ADAL" clId="{D7EE5500-2CD0-4816-9F81-505E2D770222}" dt="2023-09-05T15:05:42.601" v="15735" actId="21"/>
          <ac:picMkLst>
            <pc:docMk/>
            <pc:sldMk cId="2316276844" sldId="1798"/>
            <ac:picMk id="6" creationId="{B87D35D1-8986-40FC-A6E7-92A509AF0FC2}"/>
          </ac:picMkLst>
        </pc:picChg>
      </pc:sldChg>
      <pc:sldChg chg="addSp delSp modSp del mod ord">
        <pc:chgData name="Jon Roodschild" userId="93b75e7f-8323-4ae7-9010-9fa6e7789b94" providerId="ADAL" clId="{D7EE5500-2CD0-4816-9F81-505E2D770222}" dt="2023-09-12T17:21:07.646" v="19391" actId="47"/>
        <pc:sldMkLst>
          <pc:docMk/>
          <pc:sldMk cId="3603567804" sldId="1801"/>
        </pc:sldMkLst>
        <pc:spChg chg="mod">
          <ac:chgData name="Jon Roodschild" userId="93b75e7f-8323-4ae7-9010-9fa6e7789b94" providerId="ADAL" clId="{D7EE5500-2CD0-4816-9F81-505E2D770222}" dt="2023-08-22T11:28:54.662" v="2385"/>
          <ac:spMkLst>
            <pc:docMk/>
            <pc:sldMk cId="3603567804" sldId="1801"/>
            <ac:spMk id="13" creationId="{6E67D0FD-9EDA-CBD2-4528-2F6864D58056}"/>
          </ac:spMkLst>
        </pc:spChg>
        <pc:spChg chg="mod">
          <ac:chgData name="Jon Roodschild" userId="93b75e7f-8323-4ae7-9010-9fa6e7789b94" providerId="ADAL" clId="{D7EE5500-2CD0-4816-9F81-505E2D770222}" dt="2023-08-22T11:28:54.662" v="2385"/>
          <ac:spMkLst>
            <pc:docMk/>
            <pc:sldMk cId="3603567804" sldId="1801"/>
            <ac:spMk id="14" creationId="{CB8674E8-BF3A-1DF1-F1EB-1192665F1964}"/>
          </ac:spMkLst>
        </pc:spChg>
        <pc:spChg chg="mod">
          <ac:chgData name="Jon Roodschild" userId="93b75e7f-8323-4ae7-9010-9fa6e7789b94" providerId="ADAL" clId="{D7EE5500-2CD0-4816-9F81-505E2D770222}" dt="2023-08-22T11:28:54.662" v="2385"/>
          <ac:spMkLst>
            <pc:docMk/>
            <pc:sldMk cId="3603567804" sldId="1801"/>
            <ac:spMk id="15" creationId="{A1361554-EB52-9A55-3E15-68F402FB0FB2}"/>
          </ac:spMkLst>
        </pc:spChg>
        <pc:spChg chg="mod">
          <ac:chgData name="Jon Roodschild" userId="93b75e7f-8323-4ae7-9010-9fa6e7789b94" providerId="ADAL" clId="{D7EE5500-2CD0-4816-9F81-505E2D770222}" dt="2023-08-22T11:28:54.662" v="2385"/>
          <ac:spMkLst>
            <pc:docMk/>
            <pc:sldMk cId="3603567804" sldId="1801"/>
            <ac:spMk id="16" creationId="{FC6716B1-8E05-A9DF-03E5-CDD11E067515}"/>
          </ac:spMkLst>
        </pc:spChg>
        <pc:spChg chg="mod">
          <ac:chgData name="Jon Roodschild" userId="93b75e7f-8323-4ae7-9010-9fa6e7789b94" providerId="ADAL" clId="{D7EE5500-2CD0-4816-9F81-505E2D770222}" dt="2023-08-22T11:29:00.505" v="2388"/>
          <ac:spMkLst>
            <pc:docMk/>
            <pc:sldMk cId="3603567804" sldId="1801"/>
            <ac:spMk id="23" creationId="{61E5C5A1-3996-21B4-AF62-48E3B809D555}"/>
          </ac:spMkLst>
        </pc:spChg>
        <pc:spChg chg="mod">
          <ac:chgData name="Jon Roodschild" userId="93b75e7f-8323-4ae7-9010-9fa6e7789b94" providerId="ADAL" clId="{D7EE5500-2CD0-4816-9F81-505E2D770222}" dt="2023-08-22T11:29:00.505" v="2388"/>
          <ac:spMkLst>
            <pc:docMk/>
            <pc:sldMk cId="3603567804" sldId="1801"/>
            <ac:spMk id="24" creationId="{2E7168B2-2258-46D1-120E-6976C14128C6}"/>
          </ac:spMkLst>
        </pc:spChg>
        <pc:spChg chg="mod">
          <ac:chgData name="Jon Roodschild" userId="93b75e7f-8323-4ae7-9010-9fa6e7789b94" providerId="ADAL" clId="{D7EE5500-2CD0-4816-9F81-505E2D770222}" dt="2023-08-22T11:29:00.505" v="2388"/>
          <ac:spMkLst>
            <pc:docMk/>
            <pc:sldMk cId="3603567804" sldId="1801"/>
            <ac:spMk id="25" creationId="{76424D6E-315B-C928-E3EA-F41E5F57B90B}"/>
          </ac:spMkLst>
        </pc:spChg>
        <pc:spChg chg="mod">
          <ac:chgData name="Jon Roodschild" userId="93b75e7f-8323-4ae7-9010-9fa6e7789b94" providerId="ADAL" clId="{D7EE5500-2CD0-4816-9F81-505E2D770222}" dt="2023-08-22T11:29:00.505" v="2388"/>
          <ac:spMkLst>
            <pc:docMk/>
            <pc:sldMk cId="3603567804" sldId="1801"/>
            <ac:spMk id="26" creationId="{B1EBC1C5-CAA5-634A-8F7D-1CE05FAF0851}"/>
          </ac:spMkLst>
        </pc:spChg>
        <pc:grpChg chg="add del mod">
          <ac:chgData name="Jon Roodschild" userId="93b75e7f-8323-4ae7-9010-9fa6e7789b94" providerId="ADAL" clId="{D7EE5500-2CD0-4816-9F81-505E2D770222}" dt="2023-08-22T11:28:57.079" v="2386"/>
          <ac:grpSpMkLst>
            <pc:docMk/>
            <pc:sldMk cId="3603567804" sldId="1801"/>
            <ac:grpSpMk id="11" creationId="{647E870A-BD42-AACE-3F25-CEA893F1FF9F}"/>
          </ac:grpSpMkLst>
        </pc:grpChg>
        <pc:grpChg chg="add del mod">
          <ac:chgData name="Jon Roodschild" userId="93b75e7f-8323-4ae7-9010-9fa6e7789b94" providerId="ADAL" clId="{D7EE5500-2CD0-4816-9F81-505E2D770222}" dt="2023-09-12T16:59:20.952" v="19030" actId="21"/>
          <ac:grpSpMkLst>
            <pc:docMk/>
            <pc:sldMk cId="3603567804" sldId="1801"/>
            <ac:grpSpMk id="21" creationId="{C0817036-1846-B702-0E81-4D308F5A9478}"/>
          </ac:grpSpMkLst>
        </pc:grpChg>
        <pc:picChg chg="add del mod">
          <ac:chgData name="Jon Roodschild" userId="93b75e7f-8323-4ae7-9010-9fa6e7789b94" providerId="ADAL" clId="{D7EE5500-2CD0-4816-9F81-505E2D770222}" dt="2023-08-22T11:28:57.079" v="2386"/>
          <ac:picMkLst>
            <pc:docMk/>
            <pc:sldMk cId="3603567804" sldId="1801"/>
            <ac:picMk id="2" creationId="{18AE013D-5BC3-5FF8-303D-C1FA591E0609}"/>
          </ac:picMkLst>
        </pc:picChg>
        <pc:picChg chg="add del mod">
          <ac:chgData name="Jon Roodschild" userId="93b75e7f-8323-4ae7-9010-9fa6e7789b94" providerId="ADAL" clId="{D7EE5500-2CD0-4816-9F81-505E2D770222}" dt="2023-08-22T11:28:57.079" v="2386"/>
          <ac:picMkLst>
            <pc:docMk/>
            <pc:sldMk cId="3603567804" sldId="1801"/>
            <ac:picMk id="4" creationId="{E19B3667-9D23-71EA-B342-3478E12F546C}"/>
          </ac:picMkLst>
        </pc:picChg>
        <pc:picChg chg="del">
          <ac:chgData name="Jon Roodschild" userId="93b75e7f-8323-4ae7-9010-9fa6e7789b94" providerId="ADAL" clId="{D7EE5500-2CD0-4816-9F81-505E2D770222}" dt="2023-08-22T11:28:53.994" v="2384" actId="478"/>
          <ac:picMkLst>
            <pc:docMk/>
            <pc:sldMk cId="3603567804" sldId="1801"/>
            <ac:picMk id="6" creationId="{3A4982D7-1B82-4D21-91B2-A0CEE76C6A0C}"/>
          </ac:picMkLst>
        </pc:picChg>
        <pc:picChg chg="del">
          <ac:chgData name="Jon Roodschild" userId="93b75e7f-8323-4ae7-9010-9fa6e7789b94" providerId="ADAL" clId="{D7EE5500-2CD0-4816-9F81-505E2D770222}" dt="2023-08-22T11:28:59.821" v="2387" actId="478"/>
          <ac:picMkLst>
            <pc:docMk/>
            <pc:sldMk cId="3603567804" sldId="1801"/>
            <ac:picMk id="7" creationId="{BFC971E0-A171-4D98-A851-1FB389114562}"/>
          </ac:picMkLst>
        </pc:picChg>
        <pc:picChg chg="add del mod">
          <ac:chgData name="Jon Roodschild" userId="93b75e7f-8323-4ae7-9010-9fa6e7789b94" providerId="ADAL" clId="{D7EE5500-2CD0-4816-9F81-505E2D770222}" dt="2023-08-22T11:28:57.079" v="2386"/>
          <ac:picMkLst>
            <pc:docMk/>
            <pc:sldMk cId="3603567804" sldId="1801"/>
            <ac:picMk id="8" creationId="{14C3BA98-4C66-C3EA-1134-D3B62AFC71AA}"/>
          </ac:picMkLst>
        </pc:picChg>
        <pc:picChg chg="add del mod">
          <ac:chgData name="Jon Roodschild" userId="93b75e7f-8323-4ae7-9010-9fa6e7789b94" providerId="ADAL" clId="{D7EE5500-2CD0-4816-9F81-505E2D770222}" dt="2023-08-22T11:28:57.079" v="2386"/>
          <ac:picMkLst>
            <pc:docMk/>
            <pc:sldMk cId="3603567804" sldId="1801"/>
            <ac:picMk id="9" creationId="{AA5D11A1-8C86-41B1-54B9-881688E715AE}"/>
          </ac:picMkLst>
        </pc:picChg>
        <pc:picChg chg="del">
          <ac:chgData name="Jon Roodschild" userId="93b75e7f-8323-4ae7-9010-9fa6e7789b94" providerId="ADAL" clId="{D7EE5500-2CD0-4816-9F81-505E2D770222}" dt="2023-09-12T16:59:20.952" v="19030" actId="21"/>
          <ac:picMkLst>
            <pc:docMk/>
            <pc:sldMk cId="3603567804" sldId="1801"/>
            <ac:picMk id="10" creationId="{5F3B31D0-EA82-42B3-8999-5B2FBA2120BE}"/>
          </ac:picMkLst>
        </pc:picChg>
        <pc:picChg chg="mod">
          <ac:chgData name="Jon Roodschild" userId="93b75e7f-8323-4ae7-9010-9fa6e7789b94" providerId="ADAL" clId="{D7EE5500-2CD0-4816-9F81-505E2D770222}" dt="2023-08-22T11:28:54.662" v="2385"/>
          <ac:picMkLst>
            <pc:docMk/>
            <pc:sldMk cId="3603567804" sldId="1801"/>
            <ac:picMk id="12" creationId="{A2C9ECCE-7465-FF1D-31EE-6A758351D37C}"/>
          </ac:picMkLst>
        </pc:picChg>
        <pc:picChg chg="add del mod">
          <ac:chgData name="Jon Roodschild" userId="93b75e7f-8323-4ae7-9010-9fa6e7789b94" providerId="ADAL" clId="{D7EE5500-2CD0-4816-9F81-505E2D770222}" dt="2023-09-12T16:59:20.952" v="19030" actId="21"/>
          <ac:picMkLst>
            <pc:docMk/>
            <pc:sldMk cId="3603567804" sldId="1801"/>
            <ac:picMk id="17" creationId="{50E34FF4-C624-A83A-EA73-A0F856BA9009}"/>
          </ac:picMkLst>
        </pc:picChg>
        <pc:picChg chg="add del mod">
          <ac:chgData name="Jon Roodschild" userId="93b75e7f-8323-4ae7-9010-9fa6e7789b94" providerId="ADAL" clId="{D7EE5500-2CD0-4816-9F81-505E2D770222}" dt="2023-08-22T11:29:06.428" v="2390" actId="478"/>
          <ac:picMkLst>
            <pc:docMk/>
            <pc:sldMk cId="3603567804" sldId="1801"/>
            <ac:picMk id="18" creationId="{A1A49111-AFF3-FD62-5829-5B9E3F08C8C8}"/>
          </ac:picMkLst>
        </pc:picChg>
        <pc:picChg chg="add mod">
          <ac:chgData name="Jon Roodschild" userId="93b75e7f-8323-4ae7-9010-9fa6e7789b94" providerId="ADAL" clId="{D7EE5500-2CD0-4816-9F81-505E2D770222}" dt="2023-08-22T11:29:00.505" v="2388"/>
          <ac:picMkLst>
            <pc:docMk/>
            <pc:sldMk cId="3603567804" sldId="1801"/>
            <ac:picMk id="19" creationId="{9C75F3DC-B332-9D8C-729F-454317ACB054}"/>
          </ac:picMkLst>
        </pc:picChg>
        <pc:picChg chg="add del mod">
          <ac:chgData name="Jon Roodschild" userId="93b75e7f-8323-4ae7-9010-9fa6e7789b94" providerId="ADAL" clId="{D7EE5500-2CD0-4816-9F81-505E2D770222}" dt="2023-08-22T11:29:05.212" v="2389" actId="478"/>
          <ac:picMkLst>
            <pc:docMk/>
            <pc:sldMk cId="3603567804" sldId="1801"/>
            <ac:picMk id="20" creationId="{B44D3966-263B-25F6-CD6A-A64FDE9C9298}"/>
          </ac:picMkLst>
        </pc:picChg>
        <pc:picChg chg="mod">
          <ac:chgData name="Jon Roodschild" userId="93b75e7f-8323-4ae7-9010-9fa6e7789b94" providerId="ADAL" clId="{D7EE5500-2CD0-4816-9F81-505E2D770222}" dt="2023-08-22T11:29:00.505" v="2388"/>
          <ac:picMkLst>
            <pc:docMk/>
            <pc:sldMk cId="3603567804" sldId="1801"/>
            <ac:picMk id="22" creationId="{72C3C4AD-37AA-FC6A-7B35-FF9B09A12C17}"/>
          </ac:picMkLst>
        </pc:picChg>
      </pc:sldChg>
      <pc:sldChg chg="delSp modSp del mod ord">
        <pc:chgData name="Jon Roodschild" userId="93b75e7f-8323-4ae7-9010-9fa6e7789b94" providerId="ADAL" clId="{D7EE5500-2CD0-4816-9F81-505E2D770222}" dt="2023-09-12T20:01:25.830" v="20957" actId="47"/>
        <pc:sldMkLst>
          <pc:docMk/>
          <pc:sldMk cId="2656535915" sldId="1802"/>
        </pc:sldMkLst>
        <pc:spChg chg="mod">
          <ac:chgData name="Jon Roodschild" userId="93b75e7f-8323-4ae7-9010-9fa6e7789b94" providerId="ADAL" clId="{D7EE5500-2CD0-4816-9F81-505E2D770222}" dt="2023-09-12T19:39:05.280" v="20134"/>
          <ac:spMkLst>
            <pc:docMk/>
            <pc:sldMk cId="2656535915" sldId="1802"/>
            <ac:spMk id="6" creationId="{56470D6B-6149-4357-94BE-D32C8EE9833E}"/>
          </ac:spMkLst>
        </pc:spChg>
        <pc:picChg chg="del">
          <ac:chgData name="Jon Roodschild" userId="93b75e7f-8323-4ae7-9010-9fa6e7789b94" providerId="ADAL" clId="{D7EE5500-2CD0-4816-9F81-505E2D770222}" dt="2023-09-12T19:37:53.794" v="20127" actId="21"/>
          <ac:picMkLst>
            <pc:docMk/>
            <pc:sldMk cId="2656535915" sldId="1802"/>
            <ac:picMk id="4" creationId="{CF9D572D-BFD8-43CF-8EDB-D9A4D7C4F319}"/>
          </ac:picMkLst>
        </pc:picChg>
      </pc:sldChg>
      <pc:sldChg chg="delSp del ord">
        <pc:chgData name="Jon Roodschild" userId="93b75e7f-8323-4ae7-9010-9fa6e7789b94" providerId="ADAL" clId="{D7EE5500-2CD0-4816-9F81-505E2D770222}" dt="2023-09-12T15:38:44.916" v="17787" actId="47"/>
        <pc:sldMkLst>
          <pc:docMk/>
          <pc:sldMk cId="1950190354" sldId="1803"/>
        </pc:sldMkLst>
        <pc:picChg chg="del">
          <ac:chgData name="Jon Roodschild" userId="93b75e7f-8323-4ae7-9010-9fa6e7789b94" providerId="ADAL" clId="{D7EE5500-2CD0-4816-9F81-505E2D770222}" dt="2023-09-12T15:32:50.984" v="17482" actId="21"/>
          <ac:picMkLst>
            <pc:docMk/>
            <pc:sldMk cId="1950190354" sldId="1803"/>
            <ac:picMk id="4" creationId="{AA6AD739-07B8-4040-8869-DEF489514DC8}"/>
          </ac:picMkLst>
        </pc:picChg>
      </pc:sldChg>
      <pc:sldChg chg="addSp delSp modSp del mod">
        <pc:chgData name="Jon Roodschild" userId="93b75e7f-8323-4ae7-9010-9fa6e7789b94" providerId="ADAL" clId="{D7EE5500-2CD0-4816-9F81-505E2D770222}" dt="2023-09-12T20:59:02.519" v="23095" actId="47"/>
        <pc:sldMkLst>
          <pc:docMk/>
          <pc:sldMk cId="1745245229" sldId="1804"/>
        </pc:sldMkLst>
        <pc:spChg chg="mod">
          <ac:chgData name="Jon Roodschild" userId="93b75e7f-8323-4ae7-9010-9fa6e7789b94" providerId="ADAL" clId="{D7EE5500-2CD0-4816-9F81-505E2D770222}" dt="2023-09-12T20:22:18.767" v="20989" actId="21"/>
          <ac:spMkLst>
            <pc:docMk/>
            <pc:sldMk cId="1745245229" sldId="1804"/>
            <ac:spMk id="3" creationId="{A2410DE6-7DC1-1A42-894F-EFBE33AC4E97}"/>
          </ac:spMkLst>
        </pc:spChg>
        <pc:spChg chg="add del">
          <ac:chgData name="Jon Roodschild" userId="93b75e7f-8323-4ae7-9010-9fa6e7789b94" providerId="ADAL" clId="{D7EE5500-2CD0-4816-9F81-505E2D770222}" dt="2023-09-12T20:26:41.038" v="21075" actId="21"/>
          <ac:spMkLst>
            <pc:docMk/>
            <pc:sldMk cId="1745245229" sldId="1804"/>
            <ac:spMk id="6" creationId="{61C5D445-EE35-4868-998A-271378D60E52}"/>
          </ac:spMkLst>
        </pc:spChg>
        <pc:spChg chg="add del">
          <ac:chgData name="Jon Roodschild" userId="93b75e7f-8323-4ae7-9010-9fa6e7789b94" providerId="ADAL" clId="{D7EE5500-2CD0-4816-9F81-505E2D770222}" dt="2023-09-12T20:26:41.038" v="21075" actId="21"/>
          <ac:spMkLst>
            <pc:docMk/>
            <pc:sldMk cId="1745245229" sldId="1804"/>
            <ac:spMk id="7" creationId="{832D32A2-2606-4CFA-8259-2085EFE74B97}"/>
          </ac:spMkLst>
        </pc:spChg>
        <pc:spChg chg="add del">
          <ac:chgData name="Jon Roodschild" userId="93b75e7f-8323-4ae7-9010-9fa6e7789b94" providerId="ADAL" clId="{D7EE5500-2CD0-4816-9F81-505E2D770222}" dt="2023-09-12T20:26:41.038" v="21075" actId="21"/>
          <ac:spMkLst>
            <pc:docMk/>
            <pc:sldMk cId="1745245229" sldId="1804"/>
            <ac:spMk id="10" creationId="{DC0478F0-CC77-4B34-B8B4-3A5BEE0EAF76}"/>
          </ac:spMkLst>
        </pc:spChg>
        <pc:spChg chg="add del">
          <ac:chgData name="Jon Roodschild" userId="93b75e7f-8323-4ae7-9010-9fa6e7789b94" providerId="ADAL" clId="{D7EE5500-2CD0-4816-9F81-505E2D770222}" dt="2023-09-12T20:26:41.038" v="21075" actId="21"/>
          <ac:spMkLst>
            <pc:docMk/>
            <pc:sldMk cId="1745245229" sldId="1804"/>
            <ac:spMk id="13" creationId="{491F3334-6309-430A-8F51-4074CEDF3B44}"/>
          </ac:spMkLst>
        </pc:spChg>
        <pc:spChg chg="add del">
          <ac:chgData name="Jon Roodschild" userId="93b75e7f-8323-4ae7-9010-9fa6e7789b94" providerId="ADAL" clId="{D7EE5500-2CD0-4816-9F81-505E2D770222}" dt="2023-09-12T20:26:41.038" v="21075" actId="21"/>
          <ac:spMkLst>
            <pc:docMk/>
            <pc:sldMk cId="1745245229" sldId="1804"/>
            <ac:spMk id="14" creationId="{56BEE4AF-BE7E-4CCB-99B5-2D2E771B55FA}"/>
          </ac:spMkLst>
        </pc:spChg>
        <pc:picChg chg="add del mod">
          <ac:chgData name="Jon Roodschild" userId="93b75e7f-8323-4ae7-9010-9fa6e7789b94" providerId="ADAL" clId="{D7EE5500-2CD0-4816-9F81-505E2D770222}" dt="2023-09-12T20:23:11.548" v="21029" actId="21"/>
          <ac:picMkLst>
            <pc:docMk/>
            <pc:sldMk cId="1745245229" sldId="1804"/>
            <ac:picMk id="2" creationId="{E98650DA-648B-AE5A-5C87-191B558C0307}"/>
          </ac:picMkLst>
        </pc:picChg>
        <pc:picChg chg="add del">
          <ac:chgData name="Jon Roodschild" userId="93b75e7f-8323-4ae7-9010-9fa6e7789b94" providerId="ADAL" clId="{D7EE5500-2CD0-4816-9F81-505E2D770222}" dt="2023-09-12T20:26:41.038" v="21075" actId="21"/>
          <ac:picMkLst>
            <pc:docMk/>
            <pc:sldMk cId="1745245229" sldId="1804"/>
            <ac:picMk id="4" creationId="{74B96743-B447-4AF0-836F-1C55F8E0D8A6}"/>
          </ac:picMkLst>
        </pc:picChg>
        <pc:picChg chg="add del">
          <ac:chgData name="Jon Roodschild" userId="93b75e7f-8323-4ae7-9010-9fa6e7789b94" providerId="ADAL" clId="{D7EE5500-2CD0-4816-9F81-505E2D770222}" dt="2023-09-12T20:26:41.038" v="21075" actId="21"/>
          <ac:picMkLst>
            <pc:docMk/>
            <pc:sldMk cId="1745245229" sldId="1804"/>
            <ac:picMk id="5" creationId="{6DB5B8EA-B838-4655-B7EA-339B0C3A65C6}"/>
          </ac:picMkLst>
        </pc:picChg>
        <pc:picChg chg="add del">
          <ac:chgData name="Jon Roodschild" userId="93b75e7f-8323-4ae7-9010-9fa6e7789b94" providerId="ADAL" clId="{D7EE5500-2CD0-4816-9F81-505E2D770222}" dt="2023-09-12T20:26:41.038" v="21075" actId="21"/>
          <ac:picMkLst>
            <pc:docMk/>
            <pc:sldMk cId="1745245229" sldId="1804"/>
            <ac:picMk id="9" creationId="{FCACC297-AD3D-49FB-8B6F-7C7334CACE76}"/>
          </ac:picMkLst>
        </pc:picChg>
        <pc:picChg chg="add del">
          <ac:chgData name="Jon Roodschild" userId="93b75e7f-8323-4ae7-9010-9fa6e7789b94" providerId="ADAL" clId="{D7EE5500-2CD0-4816-9F81-505E2D770222}" dt="2023-09-12T20:26:41.038" v="21075" actId="21"/>
          <ac:picMkLst>
            <pc:docMk/>
            <pc:sldMk cId="1745245229" sldId="1804"/>
            <ac:picMk id="11" creationId="{5151785F-781C-491F-9B2D-8C52B31D263D}"/>
          </ac:picMkLst>
        </pc:picChg>
        <pc:picChg chg="add del">
          <ac:chgData name="Jon Roodschild" userId="93b75e7f-8323-4ae7-9010-9fa6e7789b94" providerId="ADAL" clId="{D7EE5500-2CD0-4816-9F81-505E2D770222}" dt="2023-09-12T20:26:41.038" v="21075" actId="21"/>
          <ac:picMkLst>
            <pc:docMk/>
            <pc:sldMk cId="1745245229" sldId="1804"/>
            <ac:picMk id="12" creationId="{1FB78D78-DA9C-4A93-9A35-895ACA3F2474}"/>
          </ac:picMkLst>
        </pc:picChg>
        <pc:picChg chg="add del">
          <ac:chgData name="Jon Roodschild" userId="93b75e7f-8323-4ae7-9010-9fa6e7789b94" providerId="ADAL" clId="{D7EE5500-2CD0-4816-9F81-505E2D770222}" dt="2023-09-12T20:26:41.038" v="21075" actId="21"/>
          <ac:picMkLst>
            <pc:docMk/>
            <pc:sldMk cId="1745245229" sldId="1804"/>
            <ac:picMk id="15" creationId="{40C2DF9A-3BA9-47EF-8D78-2D4F0CEE7CC2}"/>
          </ac:picMkLst>
        </pc:picChg>
      </pc:sldChg>
      <pc:sldChg chg="delSp del mod">
        <pc:chgData name="Jon Roodschild" userId="93b75e7f-8323-4ae7-9010-9fa6e7789b94" providerId="ADAL" clId="{D7EE5500-2CD0-4816-9F81-505E2D770222}" dt="2023-09-05T13:50:47.189" v="15185" actId="47"/>
        <pc:sldMkLst>
          <pc:docMk/>
          <pc:sldMk cId="813333508" sldId="1805"/>
        </pc:sldMkLst>
        <pc:picChg chg="del">
          <ac:chgData name="Jon Roodschild" userId="93b75e7f-8323-4ae7-9010-9fa6e7789b94" providerId="ADAL" clId="{D7EE5500-2CD0-4816-9F81-505E2D770222}" dt="2023-09-05T13:50:37.029" v="15183" actId="21"/>
          <ac:picMkLst>
            <pc:docMk/>
            <pc:sldMk cId="813333508" sldId="1805"/>
            <ac:picMk id="5" creationId="{16098C37-A943-453E-A27D-22862DB6BCAB}"/>
          </ac:picMkLst>
        </pc:picChg>
        <pc:picChg chg="del">
          <ac:chgData name="Jon Roodschild" userId="93b75e7f-8323-4ae7-9010-9fa6e7789b94" providerId="ADAL" clId="{D7EE5500-2CD0-4816-9F81-505E2D770222}" dt="2023-09-05T13:50:37.029" v="15183" actId="21"/>
          <ac:picMkLst>
            <pc:docMk/>
            <pc:sldMk cId="813333508" sldId="1805"/>
            <ac:picMk id="6" creationId="{1BDBDCD8-F387-4B10-9923-A7B1BE98C461}"/>
          </ac:picMkLst>
        </pc:picChg>
        <pc:picChg chg="del">
          <ac:chgData name="Jon Roodschild" userId="93b75e7f-8323-4ae7-9010-9fa6e7789b94" providerId="ADAL" clId="{D7EE5500-2CD0-4816-9F81-505E2D770222}" dt="2023-09-05T13:50:37.029" v="15183" actId="21"/>
          <ac:picMkLst>
            <pc:docMk/>
            <pc:sldMk cId="813333508" sldId="1805"/>
            <ac:picMk id="7" creationId="{006E5D16-BC07-4603-B58D-1DA1866D0568}"/>
          </ac:picMkLst>
        </pc:picChg>
        <pc:cxnChg chg="del">
          <ac:chgData name="Jon Roodschild" userId="93b75e7f-8323-4ae7-9010-9fa6e7789b94" providerId="ADAL" clId="{D7EE5500-2CD0-4816-9F81-505E2D770222}" dt="2023-09-05T13:50:37.029" v="15183" actId="21"/>
          <ac:cxnSpMkLst>
            <pc:docMk/>
            <pc:sldMk cId="813333508" sldId="1805"/>
            <ac:cxnSpMk id="8" creationId="{66FD9B70-123B-4392-BBC6-097BEB4F47A2}"/>
          </ac:cxnSpMkLst>
        </pc:cxnChg>
        <pc:cxnChg chg="del">
          <ac:chgData name="Jon Roodschild" userId="93b75e7f-8323-4ae7-9010-9fa6e7789b94" providerId="ADAL" clId="{D7EE5500-2CD0-4816-9F81-505E2D770222}" dt="2023-09-05T13:50:37.029" v="15183" actId="21"/>
          <ac:cxnSpMkLst>
            <pc:docMk/>
            <pc:sldMk cId="813333508" sldId="1805"/>
            <ac:cxnSpMk id="9" creationId="{F83F4346-6977-49A3-8D06-C81648769941}"/>
          </ac:cxnSpMkLst>
        </pc:cxnChg>
        <pc:cxnChg chg="del">
          <ac:chgData name="Jon Roodschild" userId="93b75e7f-8323-4ae7-9010-9fa6e7789b94" providerId="ADAL" clId="{D7EE5500-2CD0-4816-9F81-505E2D770222}" dt="2023-09-05T13:50:37.029" v="15183" actId="21"/>
          <ac:cxnSpMkLst>
            <pc:docMk/>
            <pc:sldMk cId="813333508" sldId="1805"/>
            <ac:cxnSpMk id="10" creationId="{ED9EEF61-0C41-4E7D-A97F-1DF8C870A1D0}"/>
          </ac:cxnSpMkLst>
        </pc:cxnChg>
      </pc:sldChg>
      <pc:sldChg chg="del">
        <pc:chgData name="Jon Roodschild" userId="93b75e7f-8323-4ae7-9010-9fa6e7789b94" providerId="ADAL" clId="{D7EE5500-2CD0-4816-9F81-505E2D770222}" dt="2023-09-05T15:06:31.585" v="15741" actId="47"/>
        <pc:sldMkLst>
          <pc:docMk/>
          <pc:sldMk cId="2741407775" sldId="1806"/>
        </pc:sldMkLst>
      </pc:sldChg>
      <pc:sldChg chg="delSp modSp del mod">
        <pc:chgData name="Jon Roodschild" userId="93b75e7f-8323-4ae7-9010-9fa6e7789b94" providerId="ADAL" clId="{D7EE5500-2CD0-4816-9F81-505E2D770222}" dt="2023-09-11T13:50:17.282" v="17043" actId="47"/>
        <pc:sldMkLst>
          <pc:docMk/>
          <pc:sldMk cId="4205155622" sldId="1816"/>
        </pc:sldMkLst>
        <pc:picChg chg="del mod">
          <ac:chgData name="Jon Roodschild" userId="93b75e7f-8323-4ae7-9010-9fa6e7789b94" providerId="ADAL" clId="{D7EE5500-2CD0-4816-9F81-505E2D770222}" dt="2023-09-11T13:48:38.145" v="17031" actId="21"/>
          <ac:picMkLst>
            <pc:docMk/>
            <pc:sldMk cId="4205155622" sldId="1816"/>
            <ac:picMk id="12" creationId="{2B1140F2-0BFD-47D4-89C0-34D189D48B83}"/>
          </ac:picMkLst>
        </pc:picChg>
      </pc:sldChg>
      <pc:sldChg chg="delSp modSp del mod">
        <pc:chgData name="Jon Roodschild" userId="93b75e7f-8323-4ae7-9010-9fa6e7789b94" providerId="ADAL" clId="{D7EE5500-2CD0-4816-9F81-505E2D770222}" dt="2023-09-11T13:48:04.898" v="17025" actId="47"/>
        <pc:sldMkLst>
          <pc:docMk/>
          <pc:sldMk cId="3895700864" sldId="1817"/>
        </pc:sldMkLst>
        <pc:picChg chg="del mod">
          <ac:chgData name="Jon Roodschild" userId="93b75e7f-8323-4ae7-9010-9fa6e7789b94" providerId="ADAL" clId="{D7EE5500-2CD0-4816-9F81-505E2D770222}" dt="2023-09-11T13:46:55.626" v="17016" actId="21"/>
          <ac:picMkLst>
            <pc:docMk/>
            <pc:sldMk cId="3895700864" sldId="1817"/>
            <ac:picMk id="6" creationId="{36DB7E50-9519-4709-8EFA-8B06878A8D33}"/>
          </ac:picMkLst>
        </pc:picChg>
      </pc:sldChg>
      <pc:sldChg chg="delSp del mod">
        <pc:chgData name="Jon Roodschild" userId="93b75e7f-8323-4ae7-9010-9fa6e7789b94" providerId="ADAL" clId="{D7EE5500-2CD0-4816-9F81-505E2D770222}" dt="2023-09-11T13:23:55.623" v="16627" actId="2696"/>
        <pc:sldMkLst>
          <pc:docMk/>
          <pc:sldMk cId="1393568393" sldId="1820"/>
        </pc:sldMkLst>
        <pc:picChg chg="del">
          <ac:chgData name="Jon Roodschild" userId="93b75e7f-8323-4ae7-9010-9fa6e7789b94" providerId="ADAL" clId="{D7EE5500-2CD0-4816-9F81-505E2D770222}" dt="2023-09-11T13:23:51.589" v="16626" actId="478"/>
          <ac:picMkLst>
            <pc:docMk/>
            <pc:sldMk cId="1393568393" sldId="1820"/>
            <ac:picMk id="11" creationId="{238956D0-2233-4EA9-85C8-055FFE232B2F}"/>
          </ac:picMkLst>
        </pc:picChg>
      </pc:sldChg>
      <pc:sldChg chg="delSp del mod">
        <pc:chgData name="Jon Roodschild" userId="93b75e7f-8323-4ae7-9010-9fa6e7789b94" providerId="ADAL" clId="{D7EE5500-2CD0-4816-9F81-505E2D770222}" dt="2023-09-11T13:23:31.542" v="16625" actId="47"/>
        <pc:sldMkLst>
          <pc:docMk/>
          <pc:sldMk cId="2544436964" sldId="1821"/>
        </pc:sldMkLst>
        <pc:spChg chg="del">
          <ac:chgData name="Jon Roodschild" userId="93b75e7f-8323-4ae7-9010-9fa6e7789b94" providerId="ADAL" clId="{D7EE5500-2CD0-4816-9F81-505E2D770222}" dt="2023-09-11T13:22:51.314" v="16617" actId="21"/>
          <ac:spMkLst>
            <pc:docMk/>
            <pc:sldMk cId="2544436964" sldId="1821"/>
            <ac:spMk id="8" creationId="{7C2D074F-335A-4E0C-A96F-3DE40E8EDA13}"/>
          </ac:spMkLst>
        </pc:spChg>
        <pc:spChg chg="del">
          <ac:chgData name="Jon Roodschild" userId="93b75e7f-8323-4ae7-9010-9fa6e7789b94" providerId="ADAL" clId="{D7EE5500-2CD0-4816-9F81-505E2D770222}" dt="2023-09-11T13:22:51.314" v="16617" actId="21"/>
          <ac:spMkLst>
            <pc:docMk/>
            <pc:sldMk cId="2544436964" sldId="1821"/>
            <ac:spMk id="29" creationId="{E1F644B3-3A46-4242-A105-2F7977401626}"/>
          </ac:spMkLst>
        </pc:spChg>
        <pc:grpChg chg="del">
          <ac:chgData name="Jon Roodschild" userId="93b75e7f-8323-4ae7-9010-9fa6e7789b94" providerId="ADAL" clId="{D7EE5500-2CD0-4816-9F81-505E2D770222}" dt="2023-09-11T13:22:51.314" v="16617" actId="21"/>
          <ac:grpSpMkLst>
            <pc:docMk/>
            <pc:sldMk cId="2544436964" sldId="1821"/>
            <ac:grpSpMk id="30" creationId="{3830D9EC-C96F-4AAF-AAB1-2526DFE02A24}"/>
          </ac:grpSpMkLst>
        </pc:grpChg>
        <pc:picChg chg="del">
          <ac:chgData name="Jon Roodschild" userId="93b75e7f-8323-4ae7-9010-9fa6e7789b94" providerId="ADAL" clId="{D7EE5500-2CD0-4816-9F81-505E2D770222}" dt="2023-09-11T13:22:51.314" v="16617" actId="21"/>
          <ac:picMkLst>
            <pc:docMk/>
            <pc:sldMk cId="2544436964" sldId="1821"/>
            <ac:picMk id="7" creationId="{7D5EF000-F47A-4E8F-9A9F-EFA34E2C809A}"/>
          </ac:picMkLst>
        </pc:picChg>
      </pc:sldChg>
      <pc:sldChg chg="del">
        <pc:chgData name="Jon Roodschild" userId="93b75e7f-8323-4ae7-9010-9fa6e7789b94" providerId="ADAL" clId="{D7EE5500-2CD0-4816-9F81-505E2D770222}" dt="2023-08-24T20:25:23.574" v="6557" actId="47"/>
        <pc:sldMkLst>
          <pc:docMk/>
          <pc:sldMk cId="3020459790" sldId="1822"/>
        </pc:sldMkLst>
      </pc:sldChg>
      <pc:sldChg chg="del">
        <pc:chgData name="Jon Roodschild" userId="93b75e7f-8323-4ae7-9010-9fa6e7789b94" providerId="ADAL" clId="{D7EE5500-2CD0-4816-9F81-505E2D770222}" dt="2023-08-24T21:37:02.546" v="8378" actId="47"/>
        <pc:sldMkLst>
          <pc:docMk/>
          <pc:sldMk cId="3465713631" sldId="1824"/>
        </pc:sldMkLst>
      </pc:sldChg>
      <pc:sldChg chg="del">
        <pc:chgData name="Jon Roodschild" userId="93b75e7f-8323-4ae7-9010-9fa6e7789b94" providerId="ADAL" clId="{D7EE5500-2CD0-4816-9F81-505E2D770222}" dt="2023-08-25T02:50:14.990" v="12937" actId="47"/>
        <pc:sldMkLst>
          <pc:docMk/>
          <pc:sldMk cId="3612173409" sldId="1825"/>
        </pc:sldMkLst>
      </pc:sldChg>
      <pc:sldChg chg="addSp delSp modSp del mod">
        <pc:chgData name="Jon Roodschild" userId="93b75e7f-8323-4ae7-9010-9fa6e7789b94" providerId="ADAL" clId="{D7EE5500-2CD0-4816-9F81-505E2D770222}" dt="2023-09-05T13:45:56.966" v="14989" actId="47"/>
        <pc:sldMkLst>
          <pc:docMk/>
          <pc:sldMk cId="905595401" sldId="1826"/>
        </pc:sldMkLst>
        <pc:spChg chg="add del">
          <ac:chgData name="Jon Roodschild" userId="93b75e7f-8323-4ae7-9010-9fa6e7789b94" providerId="ADAL" clId="{D7EE5500-2CD0-4816-9F81-505E2D770222}" dt="2023-09-05T13:45:26.924" v="14985" actId="21"/>
          <ac:spMkLst>
            <pc:docMk/>
            <pc:sldMk cId="905595401" sldId="1826"/>
            <ac:spMk id="7" creationId="{681FFF97-1741-45DC-BACA-6C038E731A82}"/>
          </ac:spMkLst>
        </pc:spChg>
        <pc:spChg chg="del">
          <ac:chgData name="Jon Roodschild" userId="93b75e7f-8323-4ae7-9010-9fa6e7789b94" providerId="ADAL" clId="{D7EE5500-2CD0-4816-9F81-505E2D770222}" dt="2023-09-05T13:45:43.108" v="14987" actId="21"/>
          <ac:spMkLst>
            <pc:docMk/>
            <pc:sldMk cId="905595401" sldId="1826"/>
            <ac:spMk id="12" creationId="{9474E677-C753-4C06-AB80-F94F43465B38}"/>
          </ac:spMkLst>
        </pc:spChg>
        <pc:grpChg chg="add del">
          <ac:chgData name="Jon Roodschild" userId="93b75e7f-8323-4ae7-9010-9fa6e7789b94" providerId="ADAL" clId="{D7EE5500-2CD0-4816-9F81-505E2D770222}" dt="2023-09-05T13:45:26.924" v="14985" actId="21"/>
          <ac:grpSpMkLst>
            <pc:docMk/>
            <pc:sldMk cId="905595401" sldId="1826"/>
            <ac:grpSpMk id="16" creationId="{5E3C459E-D556-4BC0-8324-188C50383479}"/>
          </ac:grpSpMkLst>
        </pc:grpChg>
        <pc:picChg chg="add del mod ord">
          <ac:chgData name="Jon Roodschild" userId="93b75e7f-8323-4ae7-9010-9fa6e7789b94" providerId="ADAL" clId="{D7EE5500-2CD0-4816-9F81-505E2D770222}" dt="2023-09-05T13:45:26.924" v="14985" actId="21"/>
          <ac:picMkLst>
            <pc:docMk/>
            <pc:sldMk cId="905595401" sldId="1826"/>
            <ac:picMk id="2" creationId="{33F6144E-718A-B829-05B8-22BB8D6C02A6}"/>
          </ac:picMkLst>
        </pc:picChg>
        <pc:picChg chg="add del">
          <ac:chgData name="Jon Roodschild" userId="93b75e7f-8323-4ae7-9010-9fa6e7789b94" providerId="ADAL" clId="{D7EE5500-2CD0-4816-9F81-505E2D770222}" dt="2023-09-05T13:45:26.924" v="14985" actId="21"/>
          <ac:picMkLst>
            <pc:docMk/>
            <pc:sldMk cId="905595401" sldId="1826"/>
            <ac:picMk id="5" creationId="{2551CECE-8C71-4A62-8F2C-0F28C32DF3F6}"/>
          </ac:picMkLst>
        </pc:picChg>
        <pc:picChg chg="del">
          <ac:chgData name="Jon Roodschild" userId="93b75e7f-8323-4ae7-9010-9fa6e7789b94" providerId="ADAL" clId="{D7EE5500-2CD0-4816-9F81-505E2D770222}" dt="2023-09-05T13:45:43.108" v="14987" actId="21"/>
          <ac:picMkLst>
            <pc:docMk/>
            <pc:sldMk cId="905595401" sldId="1826"/>
            <ac:picMk id="6" creationId="{6F75C200-1DDE-40FE-8EA5-7AEC0E9A42EB}"/>
          </ac:picMkLst>
        </pc:picChg>
        <pc:picChg chg="add del">
          <ac:chgData name="Jon Roodschild" userId="93b75e7f-8323-4ae7-9010-9fa6e7789b94" providerId="ADAL" clId="{D7EE5500-2CD0-4816-9F81-505E2D770222}" dt="2023-09-05T13:45:43.108" v="14987" actId="21"/>
          <ac:picMkLst>
            <pc:docMk/>
            <pc:sldMk cId="905595401" sldId="1826"/>
            <ac:picMk id="17" creationId="{5BF950DE-3F01-4C8E-A791-98FEF17E771C}"/>
          </ac:picMkLst>
        </pc:picChg>
        <pc:cxnChg chg="add del">
          <ac:chgData name="Jon Roodschild" userId="93b75e7f-8323-4ae7-9010-9fa6e7789b94" providerId="ADAL" clId="{D7EE5500-2CD0-4816-9F81-505E2D770222}" dt="2023-09-05T13:45:26.924" v="14985" actId="21"/>
          <ac:cxnSpMkLst>
            <pc:docMk/>
            <pc:sldMk cId="905595401" sldId="1826"/>
            <ac:cxnSpMk id="13" creationId="{88E870C0-F9BD-4822-B33F-AFA873A406FE}"/>
          </ac:cxnSpMkLst>
        </pc:cxnChg>
      </pc:sldChg>
      <pc:sldChg chg="delSp del mod">
        <pc:chgData name="Jon Roodschild" userId="93b75e7f-8323-4ae7-9010-9fa6e7789b94" providerId="ADAL" clId="{D7EE5500-2CD0-4816-9F81-505E2D770222}" dt="2023-09-05T13:49:00.259" v="15049" actId="47"/>
        <pc:sldMkLst>
          <pc:docMk/>
          <pc:sldMk cId="4224777423" sldId="1827"/>
        </pc:sldMkLst>
        <pc:picChg chg="del">
          <ac:chgData name="Jon Roodschild" userId="93b75e7f-8323-4ae7-9010-9fa6e7789b94" providerId="ADAL" clId="{D7EE5500-2CD0-4816-9F81-505E2D770222}" dt="2023-09-05T13:48:09.155" v="15028" actId="21"/>
          <ac:picMkLst>
            <pc:docMk/>
            <pc:sldMk cId="4224777423" sldId="1827"/>
            <ac:picMk id="8" creationId="{0658FC01-F14C-4692-91EF-6258A7C5BBDF}"/>
          </ac:picMkLst>
        </pc:picChg>
      </pc:sldChg>
      <pc:sldChg chg="delSp del mod ord">
        <pc:chgData name="Jon Roodschild" userId="93b75e7f-8323-4ae7-9010-9fa6e7789b94" providerId="ADAL" clId="{D7EE5500-2CD0-4816-9F81-505E2D770222}" dt="2023-09-12T17:39:00.080" v="19758" actId="47"/>
        <pc:sldMkLst>
          <pc:docMk/>
          <pc:sldMk cId="1308604329" sldId="1828"/>
        </pc:sldMkLst>
        <pc:spChg chg="del">
          <ac:chgData name="Jon Roodschild" userId="93b75e7f-8323-4ae7-9010-9fa6e7789b94" providerId="ADAL" clId="{D7EE5500-2CD0-4816-9F81-505E2D770222}" dt="2023-09-12T17:36:36.475" v="19745" actId="478"/>
          <ac:spMkLst>
            <pc:docMk/>
            <pc:sldMk cId="1308604329" sldId="1828"/>
            <ac:spMk id="8" creationId="{B1AEA100-DFF3-4C88-8FCD-5EDC9C9C33E1}"/>
          </ac:spMkLst>
        </pc:spChg>
        <pc:spChg chg="del">
          <ac:chgData name="Jon Roodschild" userId="93b75e7f-8323-4ae7-9010-9fa6e7789b94" providerId="ADAL" clId="{D7EE5500-2CD0-4816-9F81-505E2D770222}" dt="2023-09-12T17:36:31.930" v="19743" actId="21"/>
          <ac:spMkLst>
            <pc:docMk/>
            <pc:sldMk cId="1308604329" sldId="1828"/>
            <ac:spMk id="13" creationId="{20B2CDFD-1447-4024-AC27-2C11E6DD1F1E}"/>
          </ac:spMkLst>
        </pc:spChg>
        <pc:picChg chg="del">
          <ac:chgData name="Jon Roodschild" userId="93b75e7f-8323-4ae7-9010-9fa6e7789b94" providerId="ADAL" clId="{D7EE5500-2CD0-4816-9F81-505E2D770222}" dt="2023-09-12T17:36:34.109" v="19744" actId="478"/>
          <ac:picMkLst>
            <pc:docMk/>
            <pc:sldMk cId="1308604329" sldId="1828"/>
            <ac:picMk id="6" creationId="{578395CB-F2E7-4DD7-8B30-3D4F04AB9E4E}"/>
          </ac:picMkLst>
        </pc:picChg>
      </pc:sldChg>
      <pc:sldChg chg="addSp delSp modSp del mod ord">
        <pc:chgData name="Jon Roodschild" userId="93b75e7f-8323-4ae7-9010-9fa6e7789b94" providerId="ADAL" clId="{D7EE5500-2CD0-4816-9F81-505E2D770222}" dt="2023-09-12T16:52:49.031" v="19029" actId="47"/>
        <pc:sldMkLst>
          <pc:docMk/>
          <pc:sldMk cId="1404213704" sldId="1829"/>
        </pc:sldMkLst>
        <pc:spChg chg="add mod topLvl">
          <ac:chgData name="Jon Roodschild" userId="93b75e7f-8323-4ae7-9010-9fa6e7789b94" providerId="ADAL" clId="{D7EE5500-2CD0-4816-9F81-505E2D770222}" dt="2023-08-21T20:15:34.091" v="1154" actId="164"/>
          <ac:spMkLst>
            <pc:docMk/>
            <pc:sldMk cId="1404213704" sldId="1829"/>
            <ac:spMk id="4" creationId="{4E704A1D-A244-E0A8-D610-84E2C5DD5C67}"/>
          </ac:spMkLst>
        </pc:spChg>
        <pc:spChg chg="add mod topLvl">
          <ac:chgData name="Jon Roodschild" userId="93b75e7f-8323-4ae7-9010-9fa6e7789b94" providerId="ADAL" clId="{D7EE5500-2CD0-4816-9F81-505E2D770222}" dt="2023-08-21T20:16:53.619" v="1163" actId="1036"/>
          <ac:spMkLst>
            <pc:docMk/>
            <pc:sldMk cId="1404213704" sldId="1829"/>
            <ac:spMk id="5" creationId="{5408E75B-23F7-91C1-5425-B12C6BA98739}"/>
          </ac:spMkLst>
        </pc:spChg>
        <pc:spChg chg="add mod topLvl">
          <ac:chgData name="Jon Roodschild" userId="93b75e7f-8323-4ae7-9010-9fa6e7789b94" providerId="ADAL" clId="{D7EE5500-2CD0-4816-9F81-505E2D770222}" dt="2023-08-21T20:15:34.091" v="1154" actId="164"/>
          <ac:spMkLst>
            <pc:docMk/>
            <pc:sldMk cId="1404213704" sldId="1829"/>
            <ac:spMk id="7" creationId="{0DFCB821-B3BF-5535-30EE-ABE40E713648}"/>
          </ac:spMkLst>
        </pc:spChg>
        <pc:spChg chg="add mod topLvl">
          <ac:chgData name="Jon Roodschild" userId="93b75e7f-8323-4ae7-9010-9fa6e7789b94" providerId="ADAL" clId="{D7EE5500-2CD0-4816-9F81-505E2D770222}" dt="2023-08-21T20:15:34.091" v="1154" actId="164"/>
          <ac:spMkLst>
            <pc:docMk/>
            <pc:sldMk cId="1404213704" sldId="1829"/>
            <ac:spMk id="9" creationId="{A4CE632A-0DE9-3EEF-E6B2-DE0B295B5C17}"/>
          </ac:spMkLst>
        </pc:spChg>
        <pc:grpChg chg="add del mod">
          <ac:chgData name="Jon Roodschild" userId="93b75e7f-8323-4ae7-9010-9fa6e7789b94" providerId="ADAL" clId="{D7EE5500-2CD0-4816-9F81-505E2D770222}" dt="2023-08-21T20:13:46.516" v="1119" actId="165"/>
          <ac:grpSpMkLst>
            <pc:docMk/>
            <pc:sldMk cId="1404213704" sldId="1829"/>
            <ac:grpSpMk id="11" creationId="{160E1CAA-F7F4-980F-00AA-CC75DF632775}"/>
          </ac:grpSpMkLst>
        </pc:grpChg>
        <pc:grpChg chg="add del mod ord">
          <ac:chgData name="Jon Roodschild" userId="93b75e7f-8323-4ae7-9010-9fa6e7789b94" providerId="ADAL" clId="{D7EE5500-2CD0-4816-9F81-505E2D770222}" dt="2023-09-12T15:40:33.845" v="17810" actId="21"/>
          <ac:grpSpMkLst>
            <pc:docMk/>
            <pc:sldMk cId="1404213704" sldId="1829"/>
            <ac:grpSpMk id="12" creationId="{852229DC-C6A6-AFAF-0C5F-5EA44DE1097D}"/>
          </ac:grpSpMkLst>
        </pc:grpChg>
        <pc:picChg chg="add del mod ord">
          <ac:chgData name="Jon Roodschild" userId="93b75e7f-8323-4ae7-9010-9fa6e7789b94" providerId="ADAL" clId="{D7EE5500-2CD0-4816-9F81-505E2D770222}" dt="2023-08-21T20:03:46.937" v="961"/>
          <ac:picMkLst>
            <pc:docMk/>
            <pc:sldMk cId="1404213704" sldId="1829"/>
            <ac:picMk id="2" creationId="{F954191C-2D6E-8F7F-8157-D13CAD2E9DBD}"/>
          </ac:picMkLst>
        </pc:picChg>
        <pc:picChg chg="del">
          <ac:chgData name="Jon Roodschild" userId="93b75e7f-8323-4ae7-9010-9fa6e7789b94" providerId="ADAL" clId="{D7EE5500-2CD0-4816-9F81-505E2D770222}" dt="2023-09-12T16:05:34.966" v="18231" actId="21"/>
          <ac:picMkLst>
            <pc:docMk/>
            <pc:sldMk cId="1404213704" sldId="1829"/>
            <ac:picMk id="6" creationId="{E0000452-9CFA-4D0A-87E2-7AC2E4F0AA46}"/>
          </ac:picMkLst>
        </pc:picChg>
        <pc:picChg chg="add del mod topLvl modCrop">
          <ac:chgData name="Jon Roodschild" userId="93b75e7f-8323-4ae7-9010-9fa6e7789b94" providerId="ADAL" clId="{D7EE5500-2CD0-4816-9F81-505E2D770222}" dt="2023-08-21T20:15:34.091" v="1154" actId="164"/>
          <ac:picMkLst>
            <pc:docMk/>
            <pc:sldMk cId="1404213704" sldId="1829"/>
            <ac:picMk id="13" creationId="{D30390D2-B6A1-4E43-9031-77B2138B795A}"/>
          </ac:picMkLst>
        </pc:picChg>
        <pc:picChg chg="add del mod">
          <ac:chgData name="Jon Roodschild" userId="93b75e7f-8323-4ae7-9010-9fa6e7789b94" providerId="ADAL" clId="{D7EE5500-2CD0-4816-9F81-505E2D770222}" dt="2023-09-12T15:40:33.845" v="17810" actId="21"/>
          <ac:picMkLst>
            <pc:docMk/>
            <pc:sldMk cId="1404213704" sldId="1829"/>
            <ac:picMk id="14" creationId="{32E400B5-878D-5171-671F-25AAEAA11B65}"/>
          </ac:picMkLst>
        </pc:picChg>
        <pc:picChg chg="del mod ord modCrop">
          <ac:chgData name="Jon Roodschild" userId="93b75e7f-8323-4ae7-9010-9fa6e7789b94" providerId="ADAL" clId="{D7EE5500-2CD0-4816-9F81-505E2D770222}" dt="2023-09-12T15:40:33.845" v="17810" actId="21"/>
          <ac:picMkLst>
            <pc:docMk/>
            <pc:sldMk cId="1404213704" sldId="1829"/>
            <ac:picMk id="18" creationId="{6AA63870-30DA-4E20-825E-0C8EFD4330F7}"/>
          </ac:picMkLst>
        </pc:picChg>
        <pc:picChg chg="del mod">
          <ac:chgData name="Jon Roodschild" userId="93b75e7f-8323-4ae7-9010-9fa6e7789b94" providerId="ADAL" clId="{D7EE5500-2CD0-4816-9F81-505E2D770222}" dt="2023-09-12T15:41:03.466" v="17812" actId="21"/>
          <ac:picMkLst>
            <pc:docMk/>
            <pc:sldMk cId="1404213704" sldId="1829"/>
            <ac:picMk id="20" creationId="{3F02F7C8-0D10-441B-A794-78325DD2FE64}"/>
          </ac:picMkLst>
        </pc:picChg>
        <pc:picChg chg="del mod">
          <ac:chgData name="Jon Roodschild" userId="93b75e7f-8323-4ae7-9010-9fa6e7789b94" providerId="ADAL" clId="{D7EE5500-2CD0-4816-9F81-505E2D770222}" dt="2023-09-12T15:41:03.466" v="17812" actId="21"/>
          <ac:picMkLst>
            <pc:docMk/>
            <pc:sldMk cId="1404213704" sldId="1829"/>
            <ac:picMk id="2050" creationId="{3D849C97-038E-495A-AEFA-65A525FAFA74}"/>
          </ac:picMkLst>
        </pc:picChg>
      </pc:sldChg>
      <pc:sldChg chg="del">
        <pc:chgData name="Jon Roodschild" userId="93b75e7f-8323-4ae7-9010-9fa6e7789b94" providerId="ADAL" clId="{D7EE5500-2CD0-4816-9F81-505E2D770222}" dt="2023-09-11T13:50:24.260" v="17044" actId="47"/>
        <pc:sldMkLst>
          <pc:docMk/>
          <pc:sldMk cId="3314226903" sldId="1830"/>
        </pc:sldMkLst>
      </pc:sldChg>
      <pc:sldChg chg="delSp modSp del mod">
        <pc:chgData name="Jon Roodschild" userId="93b75e7f-8323-4ae7-9010-9fa6e7789b94" providerId="ADAL" clId="{D7EE5500-2CD0-4816-9F81-505E2D770222}" dt="2023-09-13T05:00:43.732" v="28363" actId="47"/>
        <pc:sldMkLst>
          <pc:docMk/>
          <pc:sldMk cId="190951993" sldId="1831"/>
        </pc:sldMkLst>
        <pc:spChg chg="del">
          <ac:chgData name="Jon Roodschild" userId="93b75e7f-8323-4ae7-9010-9fa6e7789b94" providerId="ADAL" clId="{D7EE5500-2CD0-4816-9F81-505E2D770222}" dt="2023-09-13T05:00:37.407" v="28362" actId="478"/>
          <ac:spMkLst>
            <pc:docMk/>
            <pc:sldMk cId="190951993" sldId="1831"/>
            <ac:spMk id="2" creationId="{0A078A44-E528-48E9-88F5-817C401DB87C}"/>
          </ac:spMkLst>
        </pc:spChg>
        <pc:spChg chg="del">
          <ac:chgData name="Jon Roodschild" userId="93b75e7f-8323-4ae7-9010-9fa6e7789b94" providerId="ADAL" clId="{D7EE5500-2CD0-4816-9F81-505E2D770222}" dt="2023-09-13T05:00:31.996" v="28359" actId="478"/>
          <ac:spMkLst>
            <pc:docMk/>
            <pc:sldMk cId="190951993" sldId="1831"/>
            <ac:spMk id="15" creationId="{BED79530-DE68-49D5-9F86-FA2AE2496534}"/>
          </ac:spMkLst>
        </pc:spChg>
        <pc:spChg chg="del topLvl">
          <ac:chgData name="Jon Roodschild" userId="93b75e7f-8323-4ae7-9010-9fa6e7789b94" providerId="ADAL" clId="{D7EE5500-2CD0-4816-9F81-505E2D770222}" dt="2023-09-13T05:00:29.123" v="28358" actId="478"/>
          <ac:spMkLst>
            <pc:docMk/>
            <pc:sldMk cId="190951993" sldId="1831"/>
            <ac:spMk id="17" creationId="{56CB5A32-D95C-467F-84CA-CFF53C71198A}"/>
          </ac:spMkLst>
        </pc:spChg>
        <pc:spChg chg="del mod topLvl">
          <ac:chgData name="Jon Roodschild" userId="93b75e7f-8323-4ae7-9010-9fa6e7789b94" providerId="ADAL" clId="{D7EE5500-2CD0-4816-9F81-505E2D770222}" dt="2023-09-13T05:00:27.765" v="28357" actId="478"/>
          <ac:spMkLst>
            <pc:docMk/>
            <pc:sldMk cId="190951993" sldId="1831"/>
            <ac:spMk id="18" creationId="{3BAAFAF7-3885-4D60-878A-4C0F78936540}"/>
          </ac:spMkLst>
        </pc:spChg>
        <pc:spChg chg="del">
          <ac:chgData name="Jon Roodschild" userId="93b75e7f-8323-4ae7-9010-9fa6e7789b94" providerId="ADAL" clId="{D7EE5500-2CD0-4816-9F81-505E2D770222}" dt="2023-09-13T05:00:33.829" v="28360" actId="478"/>
          <ac:spMkLst>
            <pc:docMk/>
            <pc:sldMk cId="190951993" sldId="1831"/>
            <ac:spMk id="20" creationId="{EE587516-29A9-4325-8D83-8D7BB3B398EA}"/>
          </ac:spMkLst>
        </pc:spChg>
        <pc:spChg chg="del">
          <ac:chgData name="Jon Roodschild" userId="93b75e7f-8323-4ae7-9010-9fa6e7789b94" providerId="ADAL" clId="{D7EE5500-2CD0-4816-9F81-505E2D770222}" dt="2023-09-13T05:00:35.665" v="28361" actId="478"/>
          <ac:spMkLst>
            <pc:docMk/>
            <pc:sldMk cId="190951993" sldId="1831"/>
            <ac:spMk id="44" creationId="{1A4DBFD4-9319-429A-95CF-CD21B7059836}"/>
          </ac:spMkLst>
        </pc:spChg>
        <pc:grpChg chg="del">
          <ac:chgData name="Jon Roodschild" userId="93b75e7f-8323-4ae7-9010-9fa6e7789b94" providerId="ADAL" clId="{D7EE5500-2CD0-4816-9F81-505E2D770222}" dt="2023-09-13T05:00:22.870" v="28353" actId="478"/>
          <ac:grpSpMkLst>
            <pc:docMk/>
            <pc:sldMk cId="190951993" sldId="1831"/>
            <ac:grpSpMk id="9" creationId="{13EF5BDF-FFED-4E55-A0E7-F2C5A00043EC}"/>
          </ac:grpSpMkLst>
        </pc:grpChg>
        <pc:grpChg chg="del">
          <ac:chgData name="Jon Roodschild" userId="93b75e7f-8323-4ae7-9010-9fa6e7789b94" providerId="ADAL" clId="{D7EE5500-2CD0-4816-9F81-505E2D770222}" dt="2023-09-13T05:00:27.765" v="28357" actId="478"/>
          <ac:grpSpMkLst>
            <pc:docMk/>
            <pc:sldMk cId="190951993" sldId="1831"/>
            <ac:grpSpMk id="16" creationId="{1D5C3430-9B9D-4807-8663-DD3A2DA19AED}"/>
          </ac:grpSpMkLst>
        </pc:grpChg>
        <pc:cxnChg chg="del">
          <ac:chgData name="Jon Roodschild" userId="93b75e7f-8323-4ae7-9010-9fa6e7789b94" providerId="ADAL" clId="{D7EE5500-2CD0-4816-9F81-505E2D770222}" dt="2023-09-13T05:00:23.968" v="28354" actId="478"/>
          <ac:cxnSpMkLst>
            <pc:docMk/>
            <pc:sldMk cId="190951993" sldId="1831"/>
            <ac:cxnSpMk id="3" creationId="{9F9FA000-5E40-43C6-9AA3-5022B6EE9EBE}"/>
          </ac:cxnSpMkLst>
        </pc:cxnChg>
        <pc:cxnChg chg="del">
          <ac:chgData name="Jon Roodschild" userId="93b75e7f-8323-4ae7-9010-9fa6e7789b94" providerId="ADAL" clId="{D7EE5500-2CD0-4816-9F81-505E2D770222}" dt="2023-09-13T05:00:25.365" v="28355" actId="478"/>
          <ac:cxnSpMkLst>
            <pc:docMk/>
            <pc:sldMk cId="190951993" sldId="1831"/>
            <ac:cxnSpMk id="23" creationId="{36950E32-D9A4-4A75-B95D-319E42B0C0AA}"/>
          </ac:cxnSpMkLst>
        </pc:cxnChg>
      </pc:sldChg>
      <pc:sldChg chg="addSp delSp add del mod">
        <pc:chgData name="Jon Roodschild" userId="93b75e7f-8323-4ae7-9010-9fa6e7789b94" providerId="ADAL" clId="{D7EE5500-2CD0-4816-9F81-505E2D770222}" dt="2023-09-13T05:04:17.742" v="28385" actId="47"/>
        <pc:sldMkLst>
          <pc:docMk/>
          <pc:sldMk cId="1063413935" sldId="1832"/>
        </pc:sldMkLst>
        <pc:spChg chg="add del">
          <ac:chgData name="Jon Roodschild" userId="93b75e7f-8323-4ae7-9010-9fa6e7789b94" providerId="ADAL" clId="{D7EE5500-2CD0-4816-9F81-505E2D770222}" dt="2023-09-13T05:01:10.800" v="28366" actId="21"/>
          <ac:spMkLst>
            <pc:docMk/>
            <pc:sldMk cId="1063413935" sldId="1832"/>
            <ac:spMk id="13" creationId="{E538671D-2740-4038-A922-CBB499C28196}"/>
          </ac:spMkLst>
        </pc:spChg>
        <pc:spChg chg="add del">
          <ac:chgData name="Jon Roodschild" userId="93b75e7f-8323-4ae7-9010-9fa6e7789b94" providerId="ADAL" clId="{D7EE5500-2CD0-4816-9F81-505E2D770222}" dt="2023-09-13T05:01:10.800" v="28366" actId="21"/>
          <ac:spMkLst>
            <pc:docMk/>
            <pc:sldMk cId="1063413935" sldId="1832"/>
            <ac:spMk id="26" creationId="{72476E0B-1485-47AE-88D3-405EAAA590AD}"/>
          </ac:spMkLst>
        </pc:spChg>
        <pc:spChg chg="add del">
          <ac:chgData name="Jon Roodschild" userId="93b75e7f-8323-4ae7-9010-9fa6e7789b94" providerId="ADAL" clId="{D7EE5500-2CD0-4816-9F81-505E2D770222}" dt="2023-09-13T05:01:10.800" v="28366" actId="21"/>
          <ac:spMkLst>
            <pc:docMk/>
            <pc:sldMk cId="1063413935" sldId="1832"/>
            <ac:spMk id="44" creationId="{1A4DBFD4-9319-429A-95CF-CD21B7059836}"/>
          </ac:spMkLst>
        </pc:spChg>
        <pc:picChg chg="add del">
          <ac:chgData name="Jon Roodschild" userId="93b75e7f-8323-4ae7-9010-9fa6e7789b94" providerId="ADAL" clId="{D7EE5500-2CD0-4816-9F81-505E2D770222}" dt="2023-09-13T05:01:10.800" v="28366" actId="21"/>
          <ac:picMkLst>
            <pc:docMk/>
            <pc:sldMk cId="1063413935" sldId="1832"/>
            <ac:picMk id="4" creationId="{5E6200F8-DE4A-4C50-B2F1-597EFD6E9525}"/>
          </ac:picMkLst>
        </pc:picChg>
        <pc:picChg chg="del">
          <ac:chgData name="Jon Roodschild" userId="93b75e7f-8323-4ae7-9010-9fa6e7789b94" providerId="ADAL" clId="{D7EE5500-2CD0-4816-9F81-505E2D770222}" dt="2023-09-13T05:01:10.800" v="28366" actId="21"/>
          <ac:picMkLst>
            <pc:docMk/>
            <pc:sldMk cId="1063413935" sldId="1832"/>
            <ac:picMk id="24" creationId="{A04F5B21-997A-409A-BA08-1998A4685D72}"/>
          </ac:picMkLst>
        </pc:picChg>
      </pc:sldChg>
      <pc:sldChg chg="del">
        <pc:chgData name="Jon Roodschild" userId="93b75e7f-8323-4ae7-9010-9fa6e7789b94" providerId="ADAL" clId="{D7EE5500-2CD0-4816-9F81-505E2D770222}" dt="2023-09-13T04:59:17.909" v="28348" actId="47"/>
        <pc:sldMkLst>
          <pc:docMk/>
          <pc:sldMk cId="1228949379" sldId="1833"/>
        </pc:sldMkLst>
      </pc:sldChg>
      <pc:sldChg chg="del">
        <pc:chgData name="Jon Roodschild" userId="93b75e7f-8323-4ae7-9010-9fa6e7789b94" providerId="ADAL" clId="{D7EE5500-2CD0-4816-9F81-505E2D770222}" dt="2023-09-13T05:04:01.996" v="28378"/>
        <pc:sldMkLst>
          <pc:docMk/>
          <pc:sldMk cId="775708900" sldId="1834"/>
        </pc:sldMkLst>
      </pc:sldChg>
      <pc:sldChg chg="addSp delSp add del mod ord">
        <pc:chgData name="Jon Roodschild" userId="93b75e7f-8323-4ae7-9010-9fa6e7789b94" providerId="ADAL" clId="{D7EE5500-2CD0-4816-9F81-505E2D770222}" dt="2023-09-13T05:10:02.483" v="28579" actId="47"/>
        <pc:sldMkLst>
          <pc:docMk/>
          <pc:sldMk cId="3938533804" sldId="1834"/>
        </pc:sldMkLst>
        <pc:spChg chg="add del">
          <ac:chgData name="Jon Roodschild" userId="93b75e7f-8323-4ae7-9010-9fa6e7789b94" providerId="ADAL" clId="{D7EE5500-2CD0-4816-9F81-505E2D770222}" dt="2023-09-13T05:09:14.390" v="28574" actId="21"/>
          <ac:spMkLst>
            <pc:docMk/>
            <pc:sldMk cId="3938533804" sldId="1834"/>
            <ac:spMk id="15" creationId="{23FE9680-EA11-4F3B-8534-851ACBAD4C15}"/>
          </ac:spMkLst>
        </pc:spChg>
        <pc:spChg chg="add del">
          <ac:chgData name="Jon Roodschild" userId="93b75e7f-8323-4ae7-9010-9fa6e7789b94" providerId="ADAL" clId="{D7EE5500-2CD0-4816-9F81-505E2D770222}" dt="2023-09-13T05:09:14.390" v="28574" actId="21"/>
          <ac:spMkLst>
            <pc:docMk/>
            <pc:sldMk cId="3938533804" sldId="1834"/>
            <ac:spMk id="20" creationId="{2FD8F28E-2131-4F27-B9E3-E3CB845DD0ED}"/>
          </ac:spMkLst>
        </pc:spChg>
        <pc:spChg chg="add del">
          <ac:chgData name="Jon Roodschild" userId="93b75e7f-8323-4ae7-9010-9fa6e7789b94" providerId="ADAL" clId="{D7EE5500-2CD0-4816-9F81-505E2D770222}" dt="2023-09-13T05:09:14.390" v="28574" actId="21"/>
          <ac:spMkLst>
            <pc:docMk/>
            <pc:sldMk cId="3938533804" sldId="1834"/>
            <ac:spMk id="26" creationId="{C0AEA9A5-DA1B-435B-BA9C-CD94E6064921}"/>
          </ac:spMkLst>
        </pc:spChg>
        <pc:spChg chg="add del">
          <ac:chgData name="Jon Roodschild" userId="93b75e7f-8323-4ae7-9010-9fa6e7789b94" providerId="ADAL" clId="{D7EE5500-2CD0-4816-9F81-505E2D770222}" dt="2023-09-13T05:09:14.390" v="28574" actId="21"/>
          <ac:spMkLst>
            <pc:docMk/>
            <pc:sldMk cId="3938533804" sldId="1834"/>
            <ac:spMk id="27" creationId="{7872EBC8-A733-4DB8-BCEB-D7E4F5FA6279}"/>
          </ac:spMkLst>
        </pc:spChg>
        <pc:picChg chg="add del">
          <ac:chgData name="Jon Roodschild" userId="93b75e7f-8323-4ae7-9010-9fa6e7789b94" providerId="ADAL" clId="{D7EE5500-2CD0-4816-9F81-505E2D770222}" dt="2023-09-13T05:09:40.070" v="28578" actId="21"/>
          <ac:picMkLst>
            <pc:docMk/>
            <pc:sldMk cId="3938533804" sldId="1834"/>
            <ac:picMk id="3" creationId="{5610392D-9992-4B58-A71B-E4C8CBC789FB}"/>
          </ac:picMkLst>
        </pc:picChg>
        <pc:picChg chg="add del">
          <ac:chgData name="Jon Roodschild" userId="93b75e7f-8323-4ae7-9010-9fa6e7789b94" providerId="ADAL" clId="{D7EE5500-2CD0-4816-9F81-505E2D770222}" dt="2023-09-13T05:09:14.390" v="28574" actId="21"/>
          <ac:picMkLst>
            <pc:docMk/>
            <pc:sldMk cId="3938533804" sldId="1834"/>
            <ac:picMk id="5" creationId="{A109FC8E-E3D4-4FC1-89E5-6B0A463EC709}"/>
          </ac:picMkLst>
        </pc:picChg>
        <pc:picChg chg="add del">
          <ac:chgData name="Jon Roodschild" userId="93b75e7f-8323-4ae7-9010-9fa6e7789b94" providerId="ADAL" clId="{D7EE5500-2CD0-4816-9F81-505E2D770222}" dt="2023-09-13T05:09:40.070" v="28578" actId="21"/>
          <ac:picMkLst>
            <pc:docMk/>
            <pc:sldMk cId="3938533804" sldId="1834"/>
            <ac:picMk id="6" creationId="{8DFD79BE-6352-4679-B729-4365B561B7F2}"/>
          </ac:picMkLst>
        </pc:picChg>
        <pc:picChg chg="add del">
          <ac:chgData name="Jon Roodschild" userId="93b75e7f-8323-4ae7-9010-9fa6e7789b94" providerId="ADAL" clId="{D7EE5500-2CD0-4816-9F81-505E2D770222}" dt="2023-09-13T05:09:14.390" v="28574" actId="21"/>
          <ac:picMkLst>
            <pc:docMk/>
            <pc:sldMk cId="3938533804" sldId="1834"/>
            <ac:picMk id="7" creationId="{F942E040-38CB-4C46-AB9E-60664AD6B923}"/>
          </ac:picMkLst>
        </pc:picChg>
        <pc:picChg chg="add del">
          <ac:chgData name="Jon Roodschild" userId="93b75e7f-8323-4ae7-9010-9fa6e7789b94" providerId="ADAL" clId="{D7EE5500-2CD0-4816-9F81-505E2D770222}" dt="2023-09-13T05:09:14.390" v="28574" actId="21"/>
          <ac:picMkLst>
            <pc:docMk/>
            <pc:sldMk cId="3938533804" sldId="1834"/>
            <ac:picMk id="9" creationId="{32DC0135-5BB1-43C1-BCCE-984A23660A51}"/>
          </ac:picMkLst>
        </pc:picChg>
        <pc:picChg chg="add del">
          <ac:chgData name="Jon Roodschild" userId="93b75e7f-8323-4ae7-9010-9fa6e7789b94" providerId="ADAL" clId="{D7EE5500-2CD0-4816-9F81-505E2D770222}" dt="2023-09-13T05:09:14.390" v="28574" actId="21"/>
          <ac:picMkLst>
            <pc:docMk/>
            <pc:sldMk cId="3938533804" sldId="1834"/>
            <ac:picMk id="11" creationId="{F5379737-6078-4879-A1B0-406C98FC488E}"/>
          </ac:picMkLst>
        </pc:picChg>
        <pc:picChg chg="add del">
          <ac:chgData name="Jon Roodschild" userId="93b75e7f-8323-4ae7-9010-9fa6e7789b94" providerId="ADAL" clId="{D7EE5500-2CD0-4816-9F81-505E2D770222}" dt="2023-09-13T05:09:14.390" v="28574" actId="21"/>
          <ac:picMkLst>
            <pc:docMk/>
            <pc:sldMk cId="3938533804" sldId="1834"/>
            <ac:picMk id="25" creationId="{AD2BD998-132F-4C08-B544-7B00A77093BA}"/>
          </ac:picMkLst>
        </pc:picChg>
        <pc:cxnChg chg="add del">
          <ac:chgData name="Jon Roodschild" userId="93b75e7f-8323-4ae7-9010-9fa6e7789b94" providerId="ADAL" clId="{D7EE5500-2CD0-4816-9F81-505E2D770222}" dt="2023-09-13T05:09:14.390" v="28574" actId="21"/>
          <ac:cxnSpMkLst>
            <pc:docMk/>
            <pc:sldMk cId="3938533804" sldId="1834"/>
            <ac:cxnSpMk id="21" creationId="{C0C7CB53-1753-4F84-89CB-45CF2A9855B4}"/>
          </ac:cxnSpMkLst>
        </pc:cxnChg>
        <pc:cxnChg chg="add del">
          <ac:chgData name="Jon Roodschild" userId="93b75e7f-8323-4ae7-9010-9fa6e7789b94" providerId="ADAL" clId="{D7EE5500-2CD0-4816-9F81-505E2D770222}" dt="2023-09-13T05:09:14.390" v="28574" actId="21"/>
          <ac:cxnSpMkLst>
            <pc:docMk/>
            <pc:sldMk cId="3938533804" sldId="1834"/>
            <ac:cxnSpMk id="31" creationId="{22DFFF25-3EBC-4455-9F24-76B2DCE5B83F}"/>
          </ac:cxnSpMkLst>
        </pc:cxnChg>
      </pc:sldChg>
      <pc:sldChg chg="del">
        <pc:chgData name="Jon Roodschild" userId="93b75e7f-8323-4ae7-9010-9fa6e7789b94" providerId="ADAL" clId="{D7EE5500-2CD0-4816-9F81-505E2D770222}" dt="2023-08-21T20:01:17.915" v="919" actId="47"/>
        <pc:sldMkLst>
          <pc:docMk/>
          <pc:sldMk cId="2953110732" sldId="1835"/>
        </pc:sldMkLst>
      </pc:sldChg>
      <pc:sldChg chg="delSp add del mod ord">
        <pc:chgData name="Jon Roodschild" userId="93b75e7f-8323-4ae7-9010-9fa6e7789b94" providerId="ADAL" clId="{D7EE5500-2CD0-4816-9F81-505E2D770222}" dt="2023-09-13T05:11:44.575" v="28601" actId="47"/>
        <pc:sldMkLst>
          <pc:docMk/>
          <pc:sldMk cId="400909276" sldId="1836"/>
        </pc:sldMkLst>
        <pc:spChg chg="del">
          <ac:chgData name="Jon Roodschild" userId="93b75e7f-8323-4ae7-9010-9fa6e7789b94" providerId="ADAL" clId="{D7EE5500-2CD0-4816-9F81-505E2D770222}" dt="2023-09-13T05:10:49.937" v="28595" actId="21"/>
          <ac:spMkLst>
            <pc:docMk/>
            <pc:sldMk cId="400909276" sldId="1836"/>
            <ac:spMk id="11" creationId="{D0E67C01-4084-44EF-B35F-7D906CEB5D4E}"/>
          </ac:spMkLst>
        </pc:spChg>
        <pc:spChg chg="del">
          <ac:chgData name="Jon Roodschild" userId="93b75e7f-8323-4ae7-9010-9fa6e7789b94" providerId="ADAL" clId="{D7EE5500-2CD0-4816-9F81-505E2D770222}" dt="2023-09-13T05:10:49.937" v="28595" actId="21"/>
          <ac:spMkLst>
            <pc:docMk/>
            <pc:sldMk cId="400909276" sldId="1836"/>
            <ac:spMk id="18" creationId="{2FB128A4-6249-4E90-923A-55F8E4B373A2}"/>
          </ac:spMkLst>
        </pc:spChg>
        <pc:picChg chg="del">
          <ac:chgData name="Jon Roodschild" userId="93b75e7f-8323-4ae7-9010-9fa6e7789b94" providerId="ADAL" clId="{D7EE5500-2CD0-4816-9F81-505E2D770222}" dt="2023-09-13T05:10:49.937" v="28595" actId="21"/>
          <ac:picMkLst>
            <pc:docMk/>
            <pc:sldMk cId="400909276" sldId="1836"/>
            <ac:picMk id="3" creationId="{7744F78E-342D-47F4-8C54-C3F53EDC4434}"/>
          </ac:picMkLst>
        </pc:picChg>
        <pc:cxnChg chg="del">
          <ac:chgData name="Jon Roodschild" userId="93b75e7f-8323-4ae7-9010-9fa6e7789b94" providerId="ADAL" clId="{D7EE5500-2CD0-4816-9F81-505E2D770222}" dt="2023-09-13T05:10:49.937" v="28595" actId="21"/>
          <ac:cxnSpMkLst>
            <pc:docMk/>
            <pc:sldMk cId="400909276" sldId="1836"/>
            <ac:cxnSpMk id="19" creationId="{476D6082-5431-4B00-8076-3C1591289981}"/>
          </ac:cxnSpMkLst>
        </pc:cxnChg>
      </pc:sldChg>
      <pc:sldChg chg="del">
        <pc:chgData name="Jon Roodschild" userId="93b75e7f-8323-4ae7-9010-9fa6e7789b94" providerId="ADAL" clId="{D7EE5500-2CD0-4816-9F81-505E2D770222}" dt="2023-09-13T05:04:01.996" v="28378"/>
        <pc:sldMkLst>
          <pc:docMk/>
          <pc:sldMk cId="2387040583" sldId="1836"/>
        </pc:sldMkLst>
      </pc:sldChg>
      <pc:sldChg chg="del">
        <pc:chgData name="Jon Roodschild" userId="93b75e7f-8323-4ae7-9010-9fa6e7789b94" providerId="ADAL" clId="{D7EE5500-2CD0-4816-9F81-505E2D770222}" dt="2023-09-13T04:59:28.453" v="28349" actId="47"/>
        <pc:sldMkLst>
          <pc:docMk/>
          <pc:sldMk cId="816693430" sldId="1837"/>
        </pc:sldMkLst>
      </pc:sldChg>
      <pc:sldChg chg="delSp del mod">
        <pc:chgData name="Jon Roodschild" userId="93b75e7f-8323-4ae7-9010-9fa6e7789b94" providerId="ADAL" clId="{D7EE5500-2CD0-4816-9F81-505E2D770222}" dt="2023-09-11T13:26:29.233" v="16656" actId="47"/>
        <pc:sldMkLst>
          <pc:docMk/>
          <pc:sldMk cId="2960884374" sldId="1838"/>
        </pc:sldMkLst>
        <pc:spChg chg="del">
          <ac:chgData name="Jon Roodschild" userId="93b75e7f-8323-4ae7-9010-9fa6e7789b94" providerId="ADAL" clId="{D7EE5500-2CD0-4816-9F81-505E2D770222}" dt="2023-09-11T13:24:27.930" v="16629" actId="21"/>
          <ac:spMkLst>
            <pc:docMk/>
            <pc:sldMk cId="2960884374" sldId="1838"/>
            <ac:spMk id="5" creationId="{A751BDE4-C674-4AC1-943C-EDAFA1585D49}"/>
          </ac:spMkLst>
        </pc:spChg>
        <pc:spChg chg="del">
          <ac:chgData name="Jon Roodschild" userId="93b75e7f-8323-4ae7-9010-9fa6e7789b94" providerId="ADAL" clId="{D7EE5500-2CD0-4816-9F81-505E2D770222}" dt="2023-09-11T13:25:48.452" v="16648" actId="21"/>
          <ac:spMkLst>
            <pc:docMk/>
            <pc:sldMk cId="2960884374" sldId="1838"/>
            <ac:spMk id="6" creationId="{A50E558A-B86C-4916-88F8-A6FF0F2FED52}"/>
          </ac:spMkLst>
        </pc:spChg>
        <pc:grpChg chg="del">
          <ac:chgData name="Jon Roodschild" userId="93b75e7f-8323-4ae7-9010-9fa6e7789b94" providerId="ADAL" clId="{D7EE5500-2CD0-4816-9F81-505E2D770222}" dt="2023-09-11T13:25:48.452" v="16648" actId="21"/>
          <ac:grpSpMkLst>
            <pc:docMk/>
            <pc:sldMk cId="2960884374" sldId="1838"/>
            <ac:grpSpMk id="8" creationId="{4B9E84B8-A28F-48D8-9F6E-E9F1E695873B}"/>
          </ac:grpSpMkLst>
        </pc:grpChg>
        <pc:picChg chg="del">
          <ac:chgData name="Jon Roodschild" userId="93b75e7f-8323-4ae7-9010-9fa6e7789b94" providerId="ADAL" clId="{D7EE5500-2CD0-4816-9F81-505E2D770222}" dt="2023-09-11T13:24:27.930" v="16629" actId="21"/>
          <ac:picMkLst>
            <pc:docMk/>
            <pc:sldMk cId="2960884374" sldId="1838"/>
            <ac:picMk id="4" creationId="{68BCF4BC-8274-4427-95AC-DD86DAA24426}"/>
          </ac:picMkLst>
        </pc:picChg>
      </pc:sldChg>
      <pc:sldChg chg="delSp del mod">
        <pc:chgData name="Jon Roodschild" userId="93b75e7f-8323-4ae7-9010-9fa6e7789b94" providerId="ADAL" clId="{D7EE5500-2CD0-4816-9F81-505E2D770222}" dt="2023-09-12T14:59:04.912" v="17114" actId="47"/>
        <pc:sldMkLst>
          <pc:docMk/>
          <pc:sldMk cId="1221349040" sldId="1839"/>
        </pc:sldMkLst>
        <pc:picChg chg="del">
          <ac:chgData name="Jon Roodschild" userId="93b75e7f-8323-4ae7-9010-9fa6e7789b94" providerId="ADAL" clId="{D7EE5500-2CD0-4816-9F81-505E2D770222}" dt="2023-09-12T14:58:53.875" v="17112" actId="478"/>
          <ac:picMkLst>
            <pc:docMk/>
            <pc:sldMk cId="1221349040" sldId="1839"/>
            <ac:picMk id="4" creationId="{8C2E274B-61C7-4589-B651-3A8CE61D3F02}"/>
          </ac:picMkLst>
        </pc:picChg>
        <pc:picChg chg="del">
          <ac:chgData name="Jon Roodschild" userId="93b75e7f-8323-4ae7-9010-9fa6e7789b94" providerId="ADAL" clId="{D7EE5500-2CD0-4816-9F81-505E2D770222}" dt="2023-09-12T14:58:57.777" v="17113" actId="478"/>
          <ac:picMkLst>
            <pc:docMk/>
            <pc:sldMk cId="1221349040" sldId="1839"/>
            <ac:picMk id="22" creationId="{FAD75540-5F96-4A97-BD43-AF6DD1EDCBB5}"/>
          </ac:picMkLst>
        </pc:picChg>
      </pc:sldChg>
      <pc:sldChg chg="delSp del mod">
        <pc:chgData name="Jon Roodschild" userId="93b75e7f-8323-4ae7-9010-9fa6e7789b94" providerId="ADAL" clId="{D7EE5500-2CD0-4816-9F81-505E2D770222}" dt="2023-09-05T13:54:51.471" v="15228" actId="47"/>
        <pc:sldMkLst>
          <pc:docMk/>
          <pc:sldMk cId="3511321165" sldId="1841"/>
        </pc:sldMkLst>
        <pc:spChg chg="del">
          <ac:chgData name="Jon Roodschild" userId="93b75e7f-8323-4ae7-9010-9fa6e7789b94" providerId="ADAL" clId="{D7EE5500-2CD0-4816-9F81-505E2D770222}" dt="2023-09-05T13:54:30.443" v="15226" actId="21"/>
          <ac:spMkLst>
            <pc:docMk/>
            <pc:sldMk cId="3511321165" sldId="1841"/>
            <ac:spMk id="2" creationId="{11585830-F6D3-4C87-B25E-71DFCE7549B8}"/>
          </ac:spMkLst>
        </pc:spChg>
        <pc:spChg chg="del">
          <ac:chgData name="Jon Roodschild" userId="93b75e7f-8323-4ae7-9010-9fa6e7789b94" providerId="ADAL" clId="{D7EE5500-2CD0-4816-9F81-505E2D770222}" dt="2023-09-05T13:54:30.443" v="15226" actId="21"/>
          <ac:spMkLst>
            <pc:docMk/>
            <pc:sldMk cId="3511321165" sldId="1841"/>
            <ac:spMk id="12" creationId="{E24E064C-AE81-45DC-8CCF-A5F6B196C5F8}"/>
          </ac:spMkLst>
        </pc:spChg>
        <pc:spChg chg="del">
          <ac:chgData name="Jon Roodschild" userId="93b75e7f-8323-4ae7-9010-9fa6e7789b94" providerId="ADAL" clId="{D7EE5500-2CD0-4816-9F81-505E2D770222}" dt="2023-09-05T13:54:30.443" v="15226" actId="21"/>
          <ac:spMkLst>
            <pc:docMk/>
            <pc:sldMk cId="3511321165" sldId="1841"/>
            <ac:spMk id="13" creationId="{97C2D72F-7FA3-4882-B267-54937C69CC11}"/>
          </ac:spMkLst>
        </pc:spChg>
        <pc:picChg chg="del">
          <ac:chgData name="Jon Roodschild" userId="93b75e7f-8323-4ae7-9010-9fa6e7789b94" providerId="ADAL" clId="{D7EE5500-2CD0-4816-9F81-505E2D770222}" dt="2023-09-05T13:54:30.443" v="15226" actId="21"/>
          <ac:picMkLst>
            <pc:docMk/>
            <pc:sldMk cId="3511321165" sldId="1841"/>
            <ac:picMk id="10" creationId="{B4B5AC77-249E-44CB-BA6E-7618A6B7090C}"/>
          </ac:picMkLst>
        </pc:picChg>
        <pc:picChg chg="del">
          <ac:chgData name="Jon Roodschild" userId="93b75e7f-8323-4ae7-9010-9fa6e7789b94" providerId="ADAL" clId="{D7EE5500-2CD0-4816-9F81-505E2D770222}" dt="2023-09-05T13:54:30.443" v="15226" actId="21"/>
          <ac:picMkLst>
            <pc:docMk/>
            <pc:sldMk cId="3511321165" sldId="1841"/>
            <ac:picMk id="11" creationId="{789CB075-BD04-42F1-AC94-EF6EA95CC656}"/>
          </ac:picMkLst>
        </pc:picChg>
        <pc:picChg chg="del">
          <ac:chgData name="Jon Roodschild" userId="93b75e7f-8323-4ae7-9010-9fa6e7789b94" providerId="ADAL" clId="{D7EE5500-2CD0-4816-9F81-505E2D770222}" dt="2023-09-05T13:54:30.443" v="15226" actId="21"/>
          <ac:picMkLst>
            <pc:docMk/>
            <pc:sldMk cId="3511321165" sldId="1841"/>
            <ac:picMk id="14" creationId="{D3CA8FDB-C8BA-4EE2-82D5-969F11610362}"/>
          </ac:picMkLst>
        </pc:picChg>
        <pc:picChg chg="del">
          <ac:chgData name="Jon Roodschild" userId="93b75e7f-8323-4ae7-9010-9fa6e7789b94" providerId="ADAL" clId="{D7EE5500-2CD0-4816-9F81-505E2D770222}" dt="2023-09-05T13:54:30.443" v="15226" actId="21"/>
          <ac:picMkLst>
            <pc:docMk/>
            <pc:sldMk cId="3511321165" sldId="1841"/>
            <ac:picMk id="15" creationId="{64CF5528-0898-484B-8ACA-72E91EC9C381}"/>
          </ac:picMkLst>
        </pc:picChg>
        <pc:picChg chg="del">
          <ac:chgData name="Jon Roodschild" userId="93b75e7f-8323-4ae7-9010-9fa6e7789b94" providerId="ADAL" clId="{D7EE5500-2CD0-4816-9F81-505E2D770222}" dt="2023-09-05T13:54:30.443" v="15226" actId="21"/>
          <ac:picMkLst>
            <pc:docMk/>
            <pc:sldMk cId="3511321165" sldId="1841"/>
            <ac:picMk id="16" creationId="{41CB3B7A-D1A6-4851-8DF0-0F7BAD2866A6}"/>
          </ac:picMkLst>
        </pc:picChg>
      </pc:sldChg>
      <pc:sldChg chg="del">
        <pc:chgData name="Jon Roodschild" userId="93b75e7f-8323-4ae7-9010-9fa6e7789b94" providerId="ADAL" clId="{D7EE5500-2CD0-4816-9F81-505E2D770222}" dt="2023-09-11T13:44:38.650" v="16926" actId="47"/>
        <pc:sldMkLst>
          <pc:docMk/>
          <pc:sldMk cId="1226458094" sldId="1842"/>
        </pc:sldMkLst>
      </pc:sldChg>
      <pc:sldChg chg="delSp modSp del mod">
        <pc:chgData name="Jon Roodschild" userId="93b75e7f-8323-4ae7-9010-9fa6e7789b94" providerId="ADAL" clId="{D7EE5500-2CD0-4816-9F81-505E2D770222}" dt="2023-09-11T13:46:21.810" v="17010" actId="47"/>
        <pc:sldMkLst>
          <pc:docMk/>
          <pc:sldMk cId="1066251474" sldId="1843"/>
        </pc:sldMkLst>
        <pc:picChg chg="del mod">
          <ac:chgData name="Jon Roodschild" userId="93b75e7f-8323-4ae7-9010-9fa6e7789b94" providerId="ADAL" clId="{D7EE5500-2CD0-4816-9F81-505E2D770222}" dt="2023-09-11T13:44:52.065" v="16929" actId="21"/>
          <ac:picMkLst>
            <pc:docMk/>
            <pc:sldMk cId="1066251474" sldId="1843"/>
            <ac:picMk id="3" creationId="{4A86A0C9-830C-476E-A37D-5B3C7D64AC23}"/>
          </ac:picMkLst>
        </pc:picChg>
      </pc:sldChg>
      <pc:sldChg chg="del">
        <pc:chgData name="Jon Roodschild" userId="93b75e7f-8323-4ae7-9010-9fa6e7789b94" providerId="ADAL" clId="{D7EE5500-2CD0-4816-9F81-505E2D770222}" dt="2023-09-11T13:44:11.313" v="16924" actId="47"/>
        <pc:sldMkLst>
          <pc:docMk/>
          <pc:sldMk cId="1236514205" sldId="1844"/>
        </pc:sldMkLst>
      </pc:sldChg>
      <pc:sldChg chg="delSp del mod">
        <pc:chgData name="Jon Roodschild" userId="93b75e7f-8323-4ae7-9010-9fa6e7789b94" providerId="ADAL" clId="{D7EE5500-2CD0-4816-9F81-505E2D770222}" dt="2023-09-11T13:44:09.723" v="16923" actId="47"/>
        <pc:sldMkLst>
          <pc:docMk/>
          <pc:sldMk cId="2757376718" sldId="1845"/>
        </pc:sldMkLst>
        <pc:picChg chg="del">
          <ac:chgData name="Jon Roodschild" userId="93b75e7f-8323-4ae7-9010-9fa6e7789b94" providerId="ADAL" clId="{D7EE5500-2CD0-4816-9F81-505E2D770222}" dt="2023-09-11T13:42:41.610" v="16909" actId="21"/>
          <ac:picMkLst>
            <pc:docMk/>
            <pc:sldMk cId="2757376718" sldId="1845"/>
            <ac:picMk id="4" creationId="{2D24885A-CF3D-4846-BC64-C263CEEC4EBB}"/>
          </ac:picMkLst>
        </pc:picChg>
      </pc:sldChg>
      <pc:sldChg chg="delSp del mod">
        <pc:chgData name="Jon Roodschild" userId="93b75e7f-8323-4ae7-9010-9fa6e7789b94" providerId="ADAL" clId="{D7EE5500-2CD0-4816-9F81-505E2D770222}" dt="2023-09-11T13:44:08.121" v="16922" actId="47"/>
        <pc:sldMkLst>
          <pc:docMk/>
          <pc:sldMk cId="2215712079" sldId="1846"/>
        </pc:sldMkLst>
        <pc:picChg chg="del">
          <ac:chgData name="Jon Roodschild" userId="93b75e7f-8323-4ae7-9010-9fa6e7789b94" providerId="ADAL" clId="{D7EE5500-2CD0-4816-9F81-505E2D770222}" dt="2023-09-11T13:37:54.747" v="16815" actId="21"/>
          <ac:picMkLst>
            <pc:docMk/>
            <pc:sldMk cId="2215712079" sldId="1846"/>
            <ac:picMk id="8" creationId="{46469E51-C203-42A1-8195-EF7A38CBED5B}"/>
          </ac:picMkLst>
        </pc:picChg>
      </pc:sldChg>
      <pc:sldChg chg="delSp del mod">
        <pc:chgData name="Jon Roodschild" userId="93b75e7f-8323-4ae7-9010-9fa6e7789b94" providerId="ADAL" clId="{D7EE5500-2CD0-4816-9F81-505E2D770222}" dt="2023-09-11T13:37:38.906" v="16813" actId="47"/>
        <pc:sldMkLst>
          <pc:docMk/>
          <pc:sldMk cId="2875273111" sldId="1847"/>
        </pc:sldMkLst>
        <pc:picChg chg="del">
          <ac:chgData name="Jon Roodschild" userId="93b75e7f-8323-4ae7-9010-9fa6e7789b94" providerId="ADAL" clId="{D7EE5500-2CD0-4816-9F81-505E2D770222}" dt="2023-09-11T13:27:52.737" v="16659" actId="21"/>
          <ac:picMkLst>
            <pc:docMk/>
            <pc:sldMk cId="2875273111" sldId="1847"/>
            <ac:picMk id="9" creationId="{AF2E911F-CD70-4650-A655-2C822AC761F0}"/>
          </ac:picMkLst>
        </pc:picChg>
      </pc:sldChg>
      <pc:sldChg chg="del">
        <pc:chgData name="Jon Roodschild" userId="93b75e7f-8323-4ae7-9010-9fa6e7789b94" providerId="ADAL" clId="{D7EE5500-2CD0-4816-9F81-505E2D770222}" dt="2023-09-11T13:26:41.521" v="16657" actId="47"/>
        <pc:sldMkLst>
          <pc:docMk/>
          <pc:sldMk cId="294309514" sldId="1848"/>
        </pc:sldMkLst>
      </pc:sldChg>
      <pc:sldChg chg="del">
        <pc:chgData name="Jon Roodschild" userId="93b75e7f-8323-4ae7-9010-9fa6e7789b94" providerId="ADAL" clId="{D7EE5500-2CD0-4816-9F81-505E2D770222}" dt="2023-09-13T04:58:59.702" v="28346" actId="47"/>
        <pc:sldMkLst>
          <pc:docMk/>
          <pc:sldMk cId="3121683018" sldId="1849"/>
        </pc:sldMkLst>
      </pc:sldChg>
      <pc:sldChg chg="addSp delSp add del ord">
        <pc:chgData name="Jon Roodschild" userId="93b75e7f-8323-4ae7-9010-9fa6e7789b94" providerId="ADAL" clId="{D7EE5500-2CD0-4816-9F81-505E2D770222}" dt="2023-09-13T05:08:04.452" v="28563" actId="47"/>
        <pc:sldMkLst>
          <pc:docMk/>
          <pc:sldMk cId="1274777081" sldId="1850"/>
        </pc:sldMkLst>
        <pc:spChg chg="add del">
          <ac:chgData name="Jon Roodschild" userId="93b75e7f-8323-4ae7-9010-9fa6e7789b94" providerId="ADAL" clId="{D7EE5500-2CD0-4816-9F81-505E2D770222}" dt="2023-09-13T05:07:52.691" v="28561" actId="21"/>
          <ac:spMkLst>
            <pc:docMk/>
            <pc:sldMk cId="1274777081" sldId="1850"/>
            <ac:spMk id="11" creationId="{D0E67C01-4084-44EF-B35F-7D906CEB5D4E}"/>
          </ac:spMkLst>
        </pc:spChg>
        <pc:spChg chg="del">
          <ac:chgData name="Jon Roodschild" userId="93b75e7f-8323-4ae7-9010-9fa6e7789b94" providerId="ADAL" clId="{D7EE5500-2CD0-4816-9F81-505E2D770222}" dt="2023-09-13T05:07:52.691" v="28561" actId="21"/>
          <ac:spMkLst>
            <pc:docMk/>
            <pc:sldMk cId="1274777081" sldId="1850"/>
            <ac:spMk id="12" creationId="{DEEEA57B-01B9-4BB2-8208-1F07BE22EEEE}"/>
          </ac:spMkLst>
        </pc:spChg>
        <pc:spChg chg="add del">
          <ac:chgData name="Jon Roodschild" userId="93b75e7f-8323-4ae7-9010-9fa6e7789b94" providerId="ADAL" clId="{D7EE5500-2CD0-4816-9F81-505E2D770222}" dt="2023-09-13T05:07:52.691" v="28561" actId="21"/>
          <ac:spMkLst>
            <pc:docMk/>
            <pc:sldMk cId="1274777081" sldId="1850"/>
            <ac:spMk id="16" creationId="{4D9C8E3E-2382-4D7B-98F8-DEE8EE28FD1A}"/>
          </ac:spMkLst>
        </pc:spChg>
        <pc:spChg chg="add del">
          <ac:chgData name="Jon Roodschild" userId="93b75e7f-8323-4ae7-9010-9fa6e7789b94" providerId="ADAL" clId="{D7EE5500-2CD0-4816-9F81-505E2D770222}" dt="2023-09-13T05:07:52.691" v="28561" actId="21"/>
          <ac:spMkLst>
            <pc:docMk/>
            <pc:sldMk cId="1274777081" sldId="1850"/>
            <ac:spMk id="18" creationId="{546F2F00-2120-4D44-B30E-AF0486C79ADD}"/>
          </ac:spMkLst>
        </pc:spChg>
        <pc:picChg chg="add del">
          <ac:chgData name="Jon Roodschild" userId="93b75e7f-8323-4ae7-9010-9fa6e7789b94" providerId="ADAL" clId="{D7EE5500-2CD0-4816-9F81-505E2D770222}" dt="2023-09-13T05:07:52.691" v="28561" actId="21"/>
          <ac:picMkLst>
            <pc:docMk/>
            <pc:sldMk cId="1274777081" sldId="1850"/>
            <ac:picMk id="9" creationId="{0B9FD995-14BD-4FEB-8E0E-2D0926A50014}"/>
          </ac:picMkLst>
        </pc:picChg>
        <pc:picChg chg="del">
          <ac:chgData name="Jon Roodschild" userId="93b75e7f-8323-4ae7-9010-9fa6e7789b94" providerId="ADAL" clId="{D7EE5500-2CD0-4816-9F81-505E2D770222}" dt="2023-09-13T05:07:52.691" v="28561" actId="21"/>
          <ac:picMkLst>
            <pc:docMk/>
            <pc:sldMk cId="1274777081" sldId="1850"/>
            <ac:picMk id="10" creationId="{ADA3340E-6C0E-4448-A985-E1AB81DED152}"/>
          </ac:picMkLst>
        </pc:picChg>
        <pc:cxnChg chg="add del">
          <ac:chgData name="Jon Roodschild" userId="93b75e7f-8323-4ae7-9010-9fa6e7789b94" providerId="ADAL" clId="{D7EE5500-2CD0-4816-9F81-505E2D770222}" dt="2023-09-13T05:07:52.691" v="28561" actId="21"/>
          <ac:cxnSpMkLst>
            <pc:docMk/>
            <pc:sldMk cId="1274777081" sldId="1850"/>
            <ac:cxnSpMk id="23" creationId="{39CAB7ED-8E27-4115-9488-B066C647A50E}"/>
          </ac:cxnSpMkLst>
        </pc:cxnChg>
        <pc:cxnChg chg="add del">
          <ac:chgData name="Jon Roodschild" userId="93b75e7f-8323-4ae7-9010-9fa6e7789b94" providerId="ADAL" clId="{D7EE5500-2CD0-4816-9F81-505E2D770222}" dt="2023-09-13T05:07:52.691" v="28561" actId="21"/>
          <ac:cxnSpMkLst>
            <pc:docMk/>
            <pc:sldMk cId="1274777081" sldId="1850"/>
            <ac:cxnSpMk id="24" creationId="{B8284AAA-301F-4D4A-8579-11331BB3E4B3}"/>
          </ac:cxnSpMkLst>
        </pc:cxnChg>
      </pc:sldChg>
      <pc:sldChg chg="del">
        <pc:chgData name="Jon Roodschild" userId="93b75e7f-8323-4ae7-9010-9fa6e7789b94" providerId="ADAL" clId="{D7EE5500-2CD0-4816-9F81-505E2D770222}" dt="2023-09-13T05:04:01.996" v="28378"/>
        <pc:sldMkLst>
          <pc:docMk/>
          <pc:sldMk cId="1895456425" sldId="1850"/>
        </pc:sldMkLst>
      </pc:sldChg>
      <pc:sldChg chg="del">
        <pc:chgData name="Jon Roodschild" userId="93b75e7f-8323-4ae7-9010-9fa6e7789b94" providerId="ADAL" clId="{D7EE5500-2CD0-4816-9F81-505E2D770222}" dt="2023-09-13T04:59:59.856" v="28351" actId="47"/>
        <pc:sldMkLst>
          <pc:docMk/>
          <pc:sldMk cId="3903532315" sldId="1851"/>
        </pc:sldMkLst>
      </pc:sldChg>
      <pc:sldChg chg="delSp modSp del mod">
        <pc:chgData name="Jon Roodschild" userId="93b75e7f-8323-4ae7-9010-9fa6e7789b94" providerId="ADAL" clId="{D7EE5500-2CD0-4816-9F81-505E2D770222}" dt="2023-09-11T13:22:29.928" v="16616" actId="47"/>
        <pc:sldMkLst>
          <pc:docMk/>
          <pc:sldMk cId="2854154609" sldId="1852"/>
        </pc:sldMkLst>
        <pc:spChg chg="mod">
          <ac:chgData name="Jon Roodschild" userId="93b75e7f-8323-4ae7-9010-9fa6e7789b94" providerId="ADAL" clId="{D7EE5500-2CD0-4816-9F81-505E2D770222}" dt="2023-09-11T13:21:38.529" v="16550" actId="21"/>
          <ac:spMkLst>
            <pc:docMk/>
            <pc:sldMk cId="2854154609" sldId="1852"/>
            <ac:spMk id="3" creationId="{D41710D1-2CA4-440A-A16B-7C258C904CB6}"/>
          </ac:spMkLst>
        </pc:spChg>
        <pc:grpChg chg="del">
          <ac:chgData name="Jon Roodschild" userId="93b75e7f-8323-4ae7-9010-9fa6e7789b94" providerId="ADAL" clId="{D7EE5500-2CD0-4816-9F81-505E2D770222}" dt="2023-09-11T13:22:02.561" v="16555" actId="21"/>
          <ac:grpSpMkLst>
            <pc:docMk/>
            <pc:sldMk cId="2854154609" sldId="1852"/>
            <ac:grpSpMk id="6" creationId="{E028AA9E-E644-4536-BA18-8956131EE610}"/>
          </ac:grpSpMkLst>
        </pc:grpChg>
        <pc:graphicFrameChg chg="del">
          <ac:chgData name="Jon Roodschild" userId="93b75e7f-8323-4ae7-9010-9fa6e7789b94" providerId="ADAL" clId="{D7EE5500-2CD0-4816-9F81-505E2D770222}" dt="2023-09-11T13:22:02.561" v="16555" actId="21"/>
          <ac:graphicFrameMkLst>
            <pc:docMk/>
            <pc:sldMk cId="2854154609" sldId="1852"/>
            <ac:graphicFrameMk id="16" creationId="{3B66A62A-7A28-4FA7-BB0D-775F760F8BCC}"/>
          </ac:graphicFrameMkLst>
        </pc:graphicFrameChg>
      </pc:sldChg>
      <pc:sldChg chg="del">
        <pc:chgData name="Jon Roodschild" userId="93b75e7f-8323-4ae7-9010-9fa6e7789b94" providerId="ADAL" clId="{D7EE5500-2CD0-4816-9F81-505E2D770222}" dt="2023-08-22T11:32:08.032" v="2487" actId="47"/>
        <pc:sldMkLst>
          <pc:docMk/>
          <pc:sldMk cId="1088866489" sldId="1853"/>
        </pc:sldMkLst>
      </pc:sldChg>
      <pc:sldChg chg="delSp del mod ord">
        <pc:chgData name="Jon Roodschild" userId="93b75e7f-8323-4ae7-9010-9fa6e7789b94" providerId="ADAL" clId="{D7EE5500-2CD0-4816-9F81-505E2D770222}" dt="2023-09-12T20:01:20.530" v="20956" actId="47"/>
        <pc:sldMkLst>
          <pc:docMk/>
          <pc:sldMk cId="3887607548" sldId="1854"/>
        </pc:sldMkLst>
        <pc:picChg chg="del">
          <ac:chgData name="Jon Roodschild" userId="93b75e7f-8323-4ae7-9010-9fa6e7789b94" providerId="ADAL" clId="{D7EE5500-2CD0-4816-9F81-505E2D770222}" dt="2023-09-12T19:29:24.840" v="19824" actId="21"/>
          <ac:picMkLst>
            <pc:docMk/>
            <pc:sldMk cId="3887607548" sldId="1854"/>
            <ac:picMk id="7" creationId="{14B356A6-DF6E-483A-9026-A86AE9EA959D}"/>
          </ac:picMkLst>
        </pc:picChg>
      </pc:sldChg>
      <pc:sldChg chg="addSp delSp modSp del mod ord">
        <pc:chgData name="Jon Roodschild" userId="93b75e7f-8323-4ae7-9010-9fa6e7789b94" providerId="ADAL" clId="{D7EE5500-2CD0-4816-9F81-505E2D770222}" dt="2023-09-12T20:01:17.210" v="20955" actId="47"/>
        <pc:sldMkLst>
          <pc:docMk/>
          <pc:sldMk cId="1731089651" sldId="1855"/>
        </pc:sldMkLst>
        <pc:spChg chg="del mod">
          <ac:chgData name="Jon Roodschild" userId="93b75e7f-8323-4ae7-9010-9fa6e7789b94" providerId="ADAL" clId="{D7EE5500-2CD0-4816-9F81-505E2D770222}" dt="2023-09-12T17:22:10.490" v="19399" actId="478"/>
          <ac:spMkLst>
            <pc:docMk/>
            <pc:sldMk cId="1731089651" sldId="1855"/>
            <ac:spMk id="2" creationId="{8152011E-2C27-4E5C-9F22-601FC0C1DC75}"/>
          </ac:spMkLst>
        </pc:spChg>
        <pc:spChg chg="add del mod">
          <ac:chgData name="Jon Roodschild" userId="93b75e7f-8323-4ae7-9010-9fa6e7789b94" providerId="ADAL" clId="{D7EE5500-2CD0-4816-9F81-505E2D770222}" dt="2023-09-12T17:22:34.166" v="19403" actId="21"/>
          <ac:spMkLst>
            <pc:docMk/>
            <pc:sldMk cId="1731089651" sldId="1855"/>
            <ac:spMk id="8" creationId="{B1AEA100-DFF3-4C88-8FCD-5EDC9C9C33E1}"/>
          </ac:spMkLst>
        </pc:spChg>
        <pc:picChg chg="add del">
          <ac:chgData name="Jon Roodschild" userId="93b75e7f-8323-4ae7-9010-9fa6e7789b94" providerId="ADAL" clId="{D7EE5500-2CD0-4816-9F81-505E2D770222}" dt="2023-09-12T17:22:34.166" v="19403" actId="21"/>
          <ac:picMkLst>
            <pc:docMk/>
            <pc:sldMk cId="1731089651" sldId="1855"/>
            <ac:picMk id="3" creationId="{041D6156-FEC0-426E-B29D-120F052A8A32}"/>
          </ac:picMkLst>
        </pc:picChg>
        <pc:picChg chg="add del mod">
          <ac:chgData name="Jon Roodschild" userId="93b75e7f-8323-4ae7-9010-9fa6e7789b94" providerId="ADAL" clId="{D7EE5500-2CD0-4816-9F81-505E2D770222}" dt="2023-09-12T17:22:34.166" v="19403" actId="21"/>
          <ac:picMkLst>
            <pc:docMk/>
            <pc:sldMk cId="1731089651" sldId="1855"/>
            <ac:picMk id="6" creationId="{578395CB-F2E7-4DD7-8B30-3D4F04AB9E4E}"/>
          </ac:picMkLst>
        </pc:picChg>
      </pc:sldChg>
      <pc:sldChg chg="delSp modSp del mod">
        <pc:chgData name="Jon Roodschild" userId="93b75e7f-8323-4ae7-9010-9fa6e7789b94" providerId="ADAL" clId="{D7EE5500-2CD0-4816-9F81-505E2D770222}" dt="2023-09-12T14:57:36.305" v="17092" actId="47"/>
        <pc:sldMkLst>
          <pc:docMk/>
          <pc:sldMk cId="3212336033" sldId="1856"/>
        </pc:sldMkLst>
        <pc:spChg chg="del">
          <ac:chgData name="Jon Roodschild" userId="93b75e7f-8323-4ae7-9010-9fa6e7789b94" providerId="ADAL" clId="{D7EE5500-2CD0-4816-9F81-505E2D770222}" dt="2023-09-12T14:55:40.633" v="17073" actId="478"/>
          <ac:spMkLst>
            <pc:docMk/>
            <pc:sldMk cId="3212336033" sldId="1856"/>
            <ac:spMk id="15" creationId="{AE48776D-CF48-4C1A-9C3C-9B1006B284D0}"/>
          </ac:spMkLst>
        </pc:spChg>
        <pc:spChg chg="del">
          <ac:chgData name="Jon Roodschild" userId="93b75e7f-8323-4ae7-9010-9fa6e7789b94" providerId="ADAL" clId="{D7EE5500-2CD0-4816-9F81-505E2D770222}" dt="2023-09-12T14:55:39.200" v="17072" actId="478"/>
          <ac:spMkLst>
            <pc:docMk/>
            <pc:sldMk cId="3212336033" sldId="1856"/>
            <ac:spMk id="16" creationId="{A871FC06-EB21-4A2D-9EE5-57E6E6548C83}"/>
          </ac:spMkLst>
        </pc:spChg>
        <pc:picChg chg="mod modCrop">
          <ac:chgData name="Jon Roodschild" userId="93b75e7f-8323-4ae7-9010-9fa6e7789b94" providerId="ADAL" clId="{D7EE5500-2CD0-4816-9F81-505E2D770222}" dt="2023-09-12T14:56:58.489" v="17088" actId="732"/>
          <ac:picMkLst>
            <pc:docMk/>
            <pc:sldMk cId="3212336033" sldId="1856"/>
            <ac:picMk id="14" creationId="{3E223E15-F513-4EEE-AABE-262CAF598243}"/>
          </ac:picMkLst>
        </pc:picChg>
        <pc:cxnChg chg="del">
          <ac:chgData name="Jon Roodschild" userId="93b75e7f-8323-4ae7-9010-9fa6e7789b94" providerId="ADAL" clId="{D7EE5500-2CD0-4816-9F81-505E2D770222}" dt="2023-09-12T14:55:36.816" v="17071" actId="478"/>
          <ac:cxnSpMkLst>
            <pc:docMk/>
            <pc:sldMk cId="3212336033" sldId="1856"/>
            <ac:cxnSpMk id="7" creationId="{820D52D0-B27C-4D96-89F2-47B05D345CEE}"/>
          </ac:cxnSpMkLst>
        </pc:cxnChg>
      </pc:sldChg>
      <pc:sldChg chg="addSp delSp modSp mod delAnim">
        <pc:chgData name="Jon Roodschild" userId="93b75e7f-8323-4ae7-9010-9fa6e7789b94" providerId="ADAL" clId="{D7EE5500-2CD0-4816-9F81-505E2D770222}" dt="2023-09-22T14:48:48.053" v="41117" actId="6549"/>
        <pc:sldMkLst>
          <pc:docMk/>
          <pc:sldMk cId="365805509" sldId="2462"/>
        </pc:sldMkLst>
        <pc:spChg chg="mod">
          <ac:chgData name="Jon Roodschild" userId="93b75e7f-8323-4ae7-9010-9fa6e7789b94" providerId="ADAL" clId="{D7EE5500-2CD0-4816-9F81-505E2D770222}" dt="2023-09-12T21:06:54.027" v="23150" actId="1076"/>
          <ac:spMkLst>
            <pc:docMk/>
            <pc:sldMk cId="365805509" sldId="2462"/>
            <ac:spMk id="2" creationId="{7C2D630B-9D21-F240-AFBC-B723F7F62A80}"/>
          </ac:spMkLst>
        </pc:spChg>
        <pc:spChg chg="add del mod">
          <ac:chgData name="Jon Roodschild" userId="93b75e7f-8323-4ae7-9010-9fa6e7789b94" providerId="ADAL" clId="{D7EE5500-2CD0-4816-9F81-505E2D770222}" dt="2023-09-12T20:14:01.976" v="20981" actId="478"/>
          <ac:spMkLst>
            <pc:docMk/>
            <pc:sldMk cId="365805509" sldId="2462"/>
            <ac:spMk id="5" creationId="{B9E7D558-9885-0EA4-7666-302085ACFC39}"/>
          </ac:spMkLst>
        </pc:spChg>
        <pc:spChg chg="del">
          <ac:chgData name="Jon Roodschild" userId="93b75e7f-8323-4ae7-9010-9fa6e7789b94" providerId="ADAL" clId="{D7EE5500-2CD0-4816-9F81-505E2D770222}" dt="2023-08-21T18:30:46.618" v="7" actId="478"/>
          <ac:spMkLst>
            <pc:docMk/>
            <pc:sldMk cId="365805509" sldId="2462"/>
            <ac:spMk id="10" creationId="{7C21BCAC-3CCE-4189-39D4-903317464193}"/>
          </ac:spMkLst>
        </pc:spChg>
        <pc:spChg chg="mod">
          <ac:chgData name="Jon Roodschild" userId="93b75e7f-8323-4ae7-9010-9fa6e7789b94" providerId="ADAL" clId="{D7EE5500-2CD0-4816-9F81-505E2D770222}" dt="2023-09-22T14:48:48.053" v="41117" actId="6549"/>
          <ac:spMkLst>
            <pc:docMk/>
            <pc:sldMk cId="365805509" sldId="2462"/>
            <ac:spMk id="17" creationId="{0E97D4FC-DBAF-F46B-E487-7BDAA11C43D1}"/>
          </ac:spMkLst>
        </pc:spChg>
        <pc:picChg chg="add del mod">
          <ac:chgData name="Jon Roodschild" userId="93b75e7f-8323-4ae7-9010-9fa6e7789b94" providerId="ADAL" clId="{D7EE5500-2CD0-4816-9F81-505E2D770222}" dt="2023-09-12T20:17:16.676" v="20984" actId="21"/>
          <ac:picMkLst>
            <pc:docMk/>
            <pc:sldMk cId="365805509" sldId="2462"/>
            <ac:picMk id="4" creationId="{4FE88F74-C7C2-09AC-8E85-1781278CFFBA}"/>
          </ac:picMkLst>
        </pc:picChg>
        <pc:picChg chg="del">
          <ac:chgData name="Jon Roodschild" userId="93b75e7f-8323-4ae7-9010-9fa6e7789b94" providerId="ADAL" clId="{D7EE5500-2CD0-4816-9F81-505E2D770222}" dt="2023-08-21T18:30:12.396" v="1" actId="478"/>
          <ac:picMkLst>
            <pc:docMk/>
            <pc:sldMk cId="365805509" sldId="2462"/>
            <ac:picMk id="6" creationId="{C8F439ED-3547-DC5F-9E1A-3836DF42C0EB}"/>
          </ac:picMkLst>
        </pc:picChg>
        <pc:picChg chg="del">
          <ac:chgData name="Jon Roodschild" userId="93b75e7f-8323-4ae7-9010-9fa6e7789b94" providerId="ADAL" clId="{D7EE5500-2CD0-4816-9F81-505E2D770222}" dt="2023-08-21T18:30:11.248" v="0" actId="478"/>
          <ac:picMkLst>
            <pc:docMk/>
            <pc:sldMk cId="365805509" sldId="2462"/>
            <ac:picMk id="7" creationId="{1070AAD0-F615-AAC1-E9B4-AE2ED8B40711}"/>
          </ac:picMkLst>
        </pc:picChg>
        <pc:picChg chg="del">
          <ac:chgData name="Jon Roodschild" userId="93b75e7f-8323-4ae7-9010-9fa6e7789b94" providerId="ADAL" clId="{D7EE5500-2CD0-4816-9F81-505E2D770222}" dt="2023-08-21T18:30:13.164" v="2" actId="478"/>
          <ac:picMkLst>
            <pc:docMk/>
            <pc:sldMk cId="365805509" sldId="2462"/>
            <ac:picMk id="8" creationId="{E8B7D76B-AE88-9187-6427-FB2827519326}"/>
          </ac:picMkLst>
        </pc:picChg>
        <pc:picChg chg="del">
          <ac:chgData name="Jon Roodschild" userId="93b75e7f-8323-4ae7-9010-9fa6e7789b94" providerId="ADAL" clId="{D7EE5500-2CD0-4816-9F81-505E2D770222}" dt="2023-08-21T18:31:40.880" v="10" actId="478"/>
          <ac:picMkLst>
            <pc:docMk/>
            <pc:sldMk cId="365805509" sldId="2462"/>
            <ac:picMk id="9" creationId="{264FCBBD-E18A-996E-0389-7510DC502842}"/>
          </ac:picMkLst>
        </pc:picChg>
        <pc:picChg chg="del">
          <ac:chgData name="Jon Roodschild" userId="93b75e7f-8323-4ae7-9010-9fa6e7789b94" providerId="ADAL" clId="{D7EE5500-2CD0-4816-9F81-505E2D770222}" dt="2023-08-21T18:30:14.073" v="3" actId="478"/>
          <ac:picMkLst>
            <pc:docMk/>
            <pc:sldMk cId="365805509" sldId="2462"/>
            <ac:picMk id="11" creationId="{A017202A-F124-9DDB-350C-DA3E0A22B8A5}"/>
          </ac:picMkLst>
        </pc:picChg>
        <pc:picChg chg="del">
          <ac:chgData name="Jon Roodschild" userId="93b75e7f-8323-4ae7-9010-9fa6e7789b94" providerId="ADAL" clId="{D7EE5500-2CD0-4816-9F81-505E2D770222}" dt="2023-08-21T18:30:14.701" v="4" actId="478"/>
          <ac:picMkLst>
            <pc:docMk/>
            <pc:sldMk cId="365805509" sldId="2462"/>
            <ac:picMk id="12" creationId="{F2F2180A-9F12-5FA2-3929-78739AACDA83}"/>
          </ac:picMkLst>
        </pc:picChg>
        <pc:picChg chg="add mod">
          <ac:chgData name="Jon Roodschild" userId="93b75e7f-8323-4ae7-9010-9fa6e7789b94" providerId="ADAL" clId="{D7EE5500-2CD0-4816-9F81-505E2D770222}" dt="2023-08-21T18:32:01.110" v="14"/>
          <ac:picMkLst>
            <pc:docMk/>
            <pc:sldMk cId="365805509" sldId="2462"/>
            <ac:picMk id="14" creationId="{CC721283-D230-64B4-2F0C-1C64B57F0172}"/>
          </ac:picMkLst>
        </pc:picChg>
        <pc:picChg chg="add mod">
          <ac:chgData name="Jon Roodschild" userId="93b75e7f-8323-4ae7-9010-9fa6e7789b94" providerId="ADAL" clId="{D7EE5500-2CD0-4816-9F81-505E2D770222}" dt="2023-08-21T18:32:01.110" v="14"/>
          <ac:picMkLst>
            <pc:docMk/>
            <pc:sldMk cId="365805509" sldId="2462"/>
            <ac:picMk id="15" creationId="{08A7F484-70A3-5D36-303C-EFDFD3ED1727}"/>
          </ac:picMkLst>
        </pc:picChg>
        <pc:picChg chg="del">
          <ac:chgData name="Jon Roodschild" userId="93b75e7f-8323-4ae7-9010-9fa6e7789b94" providerId="ADAL" clId="{D7EE5500-2CD0-4816-9F81-505E2D770222}" dt="2023-08-21T18:31:42.830" v="11" actId="478"/>
          <ac:picMkLst>
            <pc:docMk/>
            <pc:sldMk cId="365805509" sldId="2462"/>
            <ac:picMk id="16" creationId="{F5255961-7E8D-B6B0-0313-D95B2B62EBB4}"/>
          </ac:picMkLst>
        </pc:picChg>
        <pc:picChg chg="add mod">
          <ac:chgData name="Jon Roodschild" userId="93b75e7f-8323-4ae7-9010-9fa6e7789b94" providerId="ADAL" clId="{D7EE5500-2CD0-4816-9F81-505E2D770222}" dt="2023-08-21T18:32:01.110" v="14"/>
          <ac:picMkLst>
            <pc:docMk/>
            <pc:sldMk cId="365805509" sldId="2462"/>
            <ac:picMk id="18" creationId="{5B5BBC8E-F58A-6010-B421-42A123F1E510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70342305" sldId="246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61191945" sldId="250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06563532" sldId="250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927310892" sldId="250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267600145" sldId="250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42321859" sldId="250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74453146" sldId="251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94706226" sldId="251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19441125" sldId="2512"/>
        </pc:sldMkLst>
      </pc:sldChg>
      <pc:sldChg chg="modSp mod">
        <pc:chgData name="Jon Roodschild" userId="93b75e7f-8323-4ae7-9010-9fa6e7789b94" providerId="ADAL" clId="{D7EE5500-2CD0-4816-9F81-505E2D770222}" dt="2023-09-12T15:01:39.115" v="17120" actId="2711"/>
        <pc:sldMkLst>
          <pc:docMk/>
          <pc:sldMk cId="1548045954" sldId="2638"/>
        </pc:sldMkLst>
        <pc:spChg chg="mod">
          <ac:chgData name="Jon Roodschild" userId="93b75e7f-8323-4ae7-9010-9fa6e7789b94" providerId="ADAL" clId="{D7EE5500-2CD0-4816-9F81-505E2D770222}" dt="2023-09-12T15:01:39.115" v="17120" actId="2711"/>
          <ac:spMkLst>
            <pc:docMk/>
            <pc:sldMk cId="1548045954" sldId="2638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541709615" sldId="267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658670618" sldId="2677"/>
        </pc:sldMkLst>
      </pc:sldChg>
      <pc:sldChg chg="addSp delSp modSp del mod">
        <pc:chgData name="Jon Roodschild" userId="93b75e7f-8323-4ae7-9010-9fa6e7789b94" providerId="ADAL" clId="{D7EE5500-2CD0-4816-9F81-505E2D770222}" dt="2023-08-21T20:29:28.283" v="1476" actId="47"/>
        <pc:sldMkLst>
          <pc:docMk/>
          <pc:sldMk cId="1116123986" sldId="2711"/>
        </pc:sldMkLst>
        <pc:spChg chg="mod">
          <ac:chgData name="Jon Roodschild" userId="93b75e7f-8323-4ae7-9010-9fa6e7789b94" providerId="ADAL" clId="{D7EE5500-2CD0-4816-9F81-505E2D770222}" dt="2023-08-21T18:35:33.630" v="93" actId="6549"/>
          <ac:spMkLst>
            <pc:docMk/>
            <pc:sldMk cId="1116123986" sldId="2711"/>
            <ac:spMk id="2" creationId="{6BF7596F-A679-FA1C-C3E2-C013C8E4C482}"/>
          </ac:spMkLst>
        </pc:spChg>
        <pc:spChg chg="mod">
          <ac:chgData name="Jon Roodschild" userId="93b75e7f-8323-4ae7-9010-9fa6e7789b94" providerId="ADAL" clId="{D7EE5500-2CD0-4816-9F81-505E2D770222}" dt="2023-08-21T18:51:10.109" v="868" actId="1036"/>
          <ac:spMkLst>
            <pc:docMk/>
            <pc:sldMk cId="1116123986" sldId="2711"/>
            <ac:spMk id="3" creationId="{4AD24F22-753F-38A2-C3B3-25F5BA0DFDE6}"/>
          </ac:spMkLst>
        </pc:spChg>
        <pc:spChg chg="mod">
          <ac:chgData name="Jon Roodschild" userId="93b75e7f-8323-4ae7-9010-9fa6e7789b94" providerId="ADAL" clId="{D7EE5500-2CD0-4816-9F81-505E2D770222}" dt="2023-08-21T18:51:10.109" v="868" actId="1036"/>
          <ac:spMkLst>
            <pc:docMk/>
            <pc:sldMk cId="1116123986" sldId="2711"/>
            <ac:spMk id="4" creationId="{08D3973B-B90F-3DC9-4CC4-835046320EFE}"/>
          </ac:spMkLst>
        </pc:spChg>
        <pc:spChg chg="add mod">
          <ac:chgData name="Jon Roodschild" userId="93b75e7f-8323-4ae7-9010-9fa6e7789b94" providerId="ADAL" clId="{D7EE5500-2CD0-4816-9F81-505E2D770222}" dt="2023-08-21T18:48:48.501" v="702" actId="1038"/>
          <ac:spMkLst>
            <pc:docMk/>
            <pc:sldMk cId="1116123986" sldId="2711"/>
            <ac:spMk id="13" creationId="{9FF680F2-348A-0EF8-96A9-6CCAF1BDAE10}"/>
          </ac:spMkLst>
        </pc:spChg>
        <pc:spChg chg="add mod">
          <ac:chgData name="Jon Roodschild" userId="93b75e7f-8323-4ae7-9010-9fa6e7789b94" providerId="ADAL" clId="{D7EE5500-2CD0-4816-9F81-505E2D770222}" dt="2023-08-21T18:49:57.070" v="792" actId="1036"/>
          <ac:spMkLst>
            <pc:docMk/>
            <pc:sldMk cId="1116123986" sldId="2711"/>
            <ac:spMk id="16" creationId="{82DBC655-9215-E879-54B1-83263EBBA60A}"/>
          </ac:spMkLst>
        </pc:spChg>
        <pc:spChg chg="add mod">
          <ac:chgData name="Jon Roodschild" userId="93b75e7f-8323-4ae7-9010-9fa6e7789b94" providerId="ADAL" clId="{D7EE5500-2CD0-4816-9F81-505E2D770222}" dt="2023-08-21T18:50:33.918" v="845" actId="1036"/>
          <ac:spMkLst>
            <pc:docMk/>
            <pc:sldMk cId="1116123986" sldId="2711"/>
            <ac:spMk id="18" creationId="{BAF58E90-2687-F07F-782E-F35B4ECBF686}"/>
          </ac:spMkLst>
        </pc:spChg>
        <pc:spChg chg="add mod">
          <ac:chgData name="Jon Roodschild" userId="93b75e7f-8323-4ae7-9010-9fa6e7789b94" providerId="ADAL" clId="{D7EE5500-2CD0-4816-9F81-505E2D770222}" dt="2023-08-21T18:50:25.431" v="835" actId="1038"/>
          <ac:spMkLst>
            <pc:docMk/>
            <pc:sldMk cId="1116123986" sldId="2711"/>
            <ac:spMk id="24" creationId="{41FF6473-56B4-CEAA-3D8D-25B28F0AF2A5}"/>
          </ac:spMkLst>
        </pc:spChg>
        <pc:spChg chg="add mod">
          <ac:chgData name="Jon Roodschild" userId="93b75e7f-8323-4ae7-9010-9fa6e7789b94" providerId="ADAL" clId="{D7EE5500-2CD0-4816-9F81-505E2D770222}" dt="2023-08-21T18:43:47.312" v="346" actId="1076"/>
          <ac:spMkLst>
            <pc:docMk/>
            <pc:sldMk cId="1116123986" sldId="2711"/>
            <ac:spMk id="25" creationId="{D61351BD-B417-7EE8-E080-E69FF88B12BF}"/>
          </ac:spMkLst>
        </pc:spChg>
        <pc:spChg chg="add mod">
          <ac:chgData name="Jon Roodschild" userId="93b75e7f-8323-4ae7-9010-9fa6e7789b94" providerId="ADAL" clId="{D7EE5500-2CD0-4816-9F81-505E2D770222}" dt="2023-08-21T18:45:12.645" v="417" actId="1038"/>
          <ac:spMkLst>
            <pc:docMk/>
            <pc:sldMk cId="1116123986" sldId="2711"/>
            <ac:spMk id="27" creationId="{2BA4FE30-A1A1-9B24-9D76-C1090E5686A6}"/>
          </ac:spMkLst>
        </pc:spChg>
        <pc:picChg chg="add del">
          <ac:chgData name="Jon Roodschild" userId="93b75e7f-8323-4ae7-9010-9fa6e7789b94" providerId="ADAL" clId="{D7EE5500-2CD0-4816-9F81-505E2D770222}" dt="2023-08-21T18:33:50.373" v="38" actId="478"/>
          <ac:picMkLst>
            <pc:docMk/>
            <pc:sldMk cId="1116123986" sldId="2711"/>
            <ac:picMk id="5" creationId="{A15EDC50-9539-6342-652C-E021CE7B9B1F}"/>
          </ac:picMkLst>
        </pc:picChg>
        <pc:picChg chg="add mod ord modCrop">
          <ac:chgData name="Jon Roodschild" userId="93b75e7f-8323-4ae7-9010-9fa6e7789b94" providerId="ADAL" clId="{D7EE5500-2CD0-4816-9F81-505E2D770222}" dt="2023-08-21T18:37:50.996" v="148" actId="1038"/>
          <ac:picMkLst>
            <pc:docMk/>
            <pc:sldMk cId="1116123986" sldId="2711"/>
            <ac:picMk id="6" creationId="{542399F9-E963-D0E1-6808-151D8339FD94}"/>
          </ac:picMkLst>
        </pc:picChg>
        <pc:picChg chg="add del">
          <ac:chgData name="Jon Roodschild" userId="93b75e7f-8323-4ae7-9010-9fa6e7789b94" providerId="ADAL" clId="{D7EE5500-2CD0-4816-9F81-505E2D770222}" dt="2023-08-21T18:33:52.164" v="40" actId="478"/>
          <ac:picMkLst>
            <pc:docMk/>
            <pc:sldMk cId="1116123986" sldId="2711"/>
            <ac:picMk id="7" creationId="{D5525F1B-834F-540C-E0E8-F09D177E9889}"/>
          </ac:picMkLst>
        </pc:picChg>
        <pc:picChg chg="add del">
          <ac:chgData name="Jon Roodschild" userId="93b75e7f-8323-4ae7-9010-9fa6e7789b94" providerId="ADAL" clId="{D7EE5500-2CD0-4816-9F81-505E2D770222}" dt="2023-08-21T18:33:51.045" v="39" actId="478"/>
          <ac:picMkLst>
            <pc:docMk/>
            <pc:sldMk cId="1116123986" sldId="2711"/>
            <ac:picMk id="8" creationId="{9D7A1AA6-3AF3-B00D-35BC-972EED6AEDA4}"/>
          </ac:picMkLst>
        </pc:picChg>
        <pc:picChg chg="add del mod">
          <ac:chgData name="Jon Roodschild" userId="93b75e7f-8323-4ae7-9010-9fa6e7789b94" providerId="ADAL" clId="{D7EE5500-2CD0-4816-9F81-505E2D770222}" dt="2023-08-21T19:55:08.716" v="869" actId="478"/>
          <ac:picMkLst>
            <pc:docMk/>
            <pc:sldMk cId="1116123986" sldId="2711"/>
            <ac:picMk id="9" creationId="{560C44FE-38DD-C537-6240-081D7D1C699B}"/>
          </ac:picMkLst>
        </pc:picChg>
        <pc:picChg chg="del">
          <ac:chgData name="Jon Roodschild" userId="93b75e7f-8323-4ae7-9010-9fa6e7789b94" providerId="ADAL" clId="{D7EE5500-2CD0-4816-9F81-505E2D770222}" dt="2023-08-21T19:56:34.126" v="871"/>
          <ac:picMkLst>
            <pc:docMk/>
            <pc:sldMk cId="1116123986" sldId="2711"/>
            <ac:picMk id="34" creationId="{B44D71C5-B239-5957-711E-D6528CBEE6CF}"/>
          </ac:picMkLst>
        </pc:picChg>
        <pc:picChg chg="del">
          <ac:chgData name="Jon Roodschild" userId="93b75e7f-8323-4ae7-9010-9fa6e7789b94" providerId="ADAL" clId="{D7EE5500-2CD0-4816-9F81-505E2D770222}" dt="2023-08-21T19:56:39.606" v="872"/>
          <ac:picMkLst>
            <pc:docMk/>
            <pc:sldMk cId="1116123986" sldId="2711"/>
            <ac:picMk id="35" creationId="{708377B2-D083-D34E-7124-4172E06426A4}"/>
          </ac:picMkLst>
        </pc:picChg>
        <pc:cxnChg chg="add mod">
          <ac:chgData name="Jon Roodschild" userId="93b75e7f-8323-4ae7-9010-9fa6e7789b94" providerId="ADAL" clId="{D7EE5500-2CD0-4816-9F81-505E2D770222}" dt="2023-08-21T18:48:39.510" v="682" actId="1038"/>
          <ac:cxnSpMkLst>
            <pc:docMk/>
            <pc:sldMk cId="1116123986" sldId="2711"/>
            <ac:cxnSpMk id="11" creationId="{BAD35380-6C79-393B-CEDD-6B0A8890D4EE}"/>
          </ac:cxnSpMkLst>
        </pc:cxnChg>
        <pc:cxnChg chg="add mod">
          <ac:chgData name="Jon Roodschild" userId="93b75e7f-8323-4ae7-9010-9fa6e7789b94" providerId="ADAL" clId="{D7EE5500-2CD0-4816-9F81-505E2D770222}" dt="2023-08-21T18:49:57.070" v="792" actId="1036"/>
          <ac:cxnSpMkLst>
            <pc:docMk/>
            <pc:sldMk cId="1116123986" sldId="2711"/>
            <ac:cxnSpMk id="15" creationId="{95365403-B6C0-DE7C-20B4-759BF50B3779}"/>
          </ac:cxnSpMkLst>
        </pc:cxnChg>
        <pc:cxnChg chg="add mod">
          <ac:chgData name="Jon Roodschild" userId="93b75e7f-8323-4ae7-9010-9fa6e7789b94" providerId="ADAL" clId="{D7EE5500-2CD0-4816-9F81-505E2D770222}" dt="2023-08-21T18:50:43.092" v="859" actId="1036"/>
          <ac:cxnSpMkLst>
            <pc:docMk/>
            <pc:sldMk cId="1116123986" sldId="2711"/>
            <ac:cxnSpMk id="17" creationId="{F398CC37-8BA3-6E98-832A-1CAA88A54D86}"/>
          </ac:cxnSpMkLst>
        </pc:cxnChg>
        <pc:cxnChg chg="add mod">
          <ac:chgData name="Jon Roodschild" userId="93b75e7f-8323-4ae7-9010-9fa6e7789b94" providerId="ADAL" clId="{D7EE5500-2CD0-4816-9F81-505E2D770222}" dt="2023-08-21T18:50:25.431" v="835" actId="1038"/>
          <ac:cxnSpMkLst>
            <pc:docMk/>
            <pc:sldMk cId="1116123986" sldId="2711"/>
            <ac:cxnSpMk id="23" creationId="{C1AAFA07-B5CB-66A6-BF1F-27F227384091}"/>
          </ac:cxnSpMkLst>
        </pc:cxnChg>
        <pc:cxnChg chg="add mod">
          <ac:chgData name="Jon Roodschild" userId="93b75e7f-8323-4ae7-9010-9fa6e7789b94" providerId="ADAL" clId="{D7EE5500-2CD0-4816-9F81-505E2D770222}" dt="2023-08-21T18:42:58.292" v="295" actId="1076"/>
          <ac:cxnSpMkLst>
            <pc:docMk/>
            <pc:sldMk cId="1116123986" sldId="2711"/>
            <ac:cxnSpMk id="26" creationId="{8123383E-1C78-FCB7-C34F-CFCFF9FC892F}"/>
          </ac:cxnSpMkLst>
        </pc:cxnChg>
        <pc:cxnChg chg="add mod">
          <ac:chgData name="Jon Roodschild" userId="93b75e7f-8323-4ae7-9010-9fa6e7789b94" providerId="ADAL" clId="{D7EE5500-2CD0-4816-9F81-505E2D770222}" dt="2023-08-21T18:44:44.314" v="376" actId="1076"/>
          <ac:cxnSpMkLst>
            <pc:docMk/>
            <pc:sldMk cId="1116123986" sldId="2711"/>
            <ac:cxnSpMk id="28" creationId="{3E439FDD-D579-E9F2-60B9-9CF730470499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68186826" sldId="289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5729421" sldId="290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606249810" sldId="290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555390447" sldId="290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546104100" sldId="290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23350999" sldId="291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579262945" sldId="292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61560797" sldId="292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977523207" sldId="292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129918435" sldId="292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45206558" sldId="292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22771249" sldId="292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30702416" sldId="292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9755847" sldId="292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957041606" sldId="293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326517721" sldId="293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896799348" sldId="293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886037788" sldId="293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658767514" sldId="293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63661863" sldId="293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25396776" sldId="293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42559112" sldId="293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85836224" sldId="294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095061471" sldId="294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129815392" sldId="294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000936707" sldId="294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072202410" sldId="294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548001713" sldId="294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03234991" sldId="294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762021075" sldId="294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3623884" sldId="294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935125152" sldId="294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325064149" sldId="295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89040230" sldId="295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228278732" sldId="295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916221774" sldId="295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85781153" sldId="295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621037517" sldId="296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700401256" sldId="297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587584518" sldId="297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219154430" sldId="297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742883054" sldId="297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766295054" sldId="297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863504822" sldId="297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374261873" sldId="298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41613794" sldId="298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716999760" sldId="298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45402218" sldId="298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575938570" sldId="298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781959322" sldId="298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490194899" sldId="298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971395206" sldId="298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379458087" sldId="298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86704831" sldId="299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165084539" sldId="299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54468050" sldId="299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54939474" sldId="299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9022752" sldId="299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785783709" sldId="299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671123308" sldId="299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600348803" sldId="299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221278069" sldId="299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72292399" sldId="299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246102241" sldId="300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839384602" sldId="300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513849424" sldId="300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928211274" sldId="300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940500844" sldId="300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09518730" sldId="300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635701361" sldId="300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180903354" sldId="300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41662653" sldId="300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6710443" sldId="300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613320723" sldId="301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2335080" sldId="301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717471476" sldId="301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645591960" sldId="301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846643790" sldId="301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93944569" sldId="301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693511681" sldId="301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055917921" sldId="301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4336699" sldId="301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19201937" sldId="301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31783736" sldId="302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392866647" sldId="302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67774843" sldId="302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46396036" sldId="302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676135368" sldId="302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006760098" sldId="302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82647795" sldId="302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173369723" sldId="302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565176564" sldId="303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400004780" sldId="303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21311918" sldId="303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137030982" sldId="303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84575170" sldId="303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77839051" sldId="303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707984610" sldId="303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801555501" sldId="303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910696233" sldId="303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55945883" sldId="303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804809216" sldId="304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49258453" sldId="304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912985646" sldId="304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93684819" sldId="304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11346800" sldId="304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69398278" sldId="304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01674571" sldId="3047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82829961" sldId="304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64383923" sldId="3049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89912464" sldId="305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894460674" sldId="305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80426477" sldId="3052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34831831" sldId="305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70255867" sldId="3054"/>
        </pc:sldMkLst>
      </pc:sldChg>
      <pc:sldChg chg="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3863389095" sldId="3055"/>
        </pc:sldMkLst>
      </pc:sldChg>
      <pc:sldChg chg="addSp delSp modSp new mod ord">
        <pc:chgData name="Jon Roodschild" userId="93b75e7f-8323-4ae7-9010-9fa6e7789b94" providerId="ADAL" clId="{D7EE5500-2CD0-4816-9F81-505E2D770222}" dt="2023-09-12T15:24:22.607" v="17382" actId="20577"/>
        <pc:sldMkLst>
          <pc:docMk/>
          <pc:sldMk cId="3587455594" sldId="3056"/>
        </pc:sldMkLst>
        <pc:spChg chg="mod">
          <ac:chgData name="Jon Roodschild" userId="93b75e7f-8323-4ae7-9010-9fa6e7789b94" providerId="ADAL" clId="{D7EE5500-2CD0-4816-9F81-505E2D770222}" dt="2023-08-21T19:59:44.383" v="902" actId="20577"/>
          <ac:spMkLst>
            <pc:docMk/>
            <pc:sldMk cId="3587455594" sldId="3056"/>
            <ac:spMk id="2" creationId="{703351FF-FCAA-3164-5376-CA7FC2510C09}"/>
          </ac:spMkLst>
        </pc:spChg>
        <pc:spChg chg="del mod">
          <ac:chgData name="Jon Roodschild" userId="93b75e7f-8323-4ae7-9010-9fa6e7789b94" providerId="ADAL" clId="{D7EE5500-2CD0-4816-9F81-505E2D770222}" dt="2023-09-12T15:21:29.563" v="17179" actId="478"/>
          <ac:spMkLst>
            <pc:docMk/>
            <pc:sldMk cId="3587455594" sldId="3056"/>
            <ac:spMk id="3" creationId="{FD118BD4-B7B5-4D3F-C9B7-B445029A2299}"/>
          </ac:spMkLst>
        </pc:spChg>
        <pc:spChg chg="add mod">
          <ac:chgData name="Jon Roodschild" userId="93b75e7f-8323-4ae7-9010-9fa6e7789b94" providerId="ADAL" clId="{D7EE5500-2CD0-4816-9F81-505E2D770222}" dt="2023-09-12T15:24:22.607" v="17382" actId="20577"/>
          <ac:spMkLst>
            <pc:docMk/>
            <pc:sldMk cId="3587455594" sldId="3056"/>
            <ac:spMk id="5" creationId="{7DCEFFF4-91A3-0C72-9DAA-95915ABA15BC}"/>
          </ac:spMkLst>
        </pc:spChg>
      </pc:sldChg>
      <pc:sldChg chg="modSp del mod ord">
        <pc:chgData name="Jon Roodschild" userId="93b75e7f-8323-4ae7-9010-9fa6e7789b94" providerId="ADAL" clId="{D7EE5500-2CD0-4816-9F81-505E2D770222}" dt="2023-09-12T20:06:11.325" v="20975" actId="2696"/>
        <pc:sldMkLst>
          <pc:docMk/>
          <pc:sldMk cId="1685392496" sldId="3057"/>
        </pc:sldMkLst>
        <pc:spChg chg="mod">
          <ac:chgData name="Jon Roodschild" userId="93b75e7f-8323-4ae7-9010-9fa6e7789b94" providerId="ADAL" clId="{D7EE5500-2CD0-4816-9F81-505E2D770222}" dt="2023-09-12T15:04:24.234" v="17123" actId="2711"/>
          <ac:spMkLst>
            <pc:docMk/>
            <pc:sldMk cId="1685392496" sldId="3057"/>
            <ac:spMk id="4" creationId="{4EC65E09-5FE2-4A9B-8890-2C34D325B643}"/>
          </ac:spMkLst>
        </pc:spChg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1961230993" sldId="3057"/>
        </pc:sldMkLst>
      </pc:sldChg>
      <pc:sldChg chg="add del">
        <pc:chgData name="Jon Roodschild" userId="93b75e7f-8323-4ae7-9010-9fa6e7789b94" providerId="ADAL" clId="{D7EE5500-2CD0-4816-9F81-505E2D770222}" dt="2023-08-21T20:00:33.692" v="906"/>
        <pc:sldMkLst>
          <pc:docMk/>
          <pc:sldMk cId="3279697639" sldId="3057"/>
        </pc:sldMkLst>
      </pc:sldChg>
      <pc:sldChg chg="modSp add del mod ord">
        <pc:chgData name="Jon Roodschild" userId="93b75e7f-8323-4ae7-9010-9fa6e7789b94" providerId="ADAL" clId="{D7EE5500-2CD0-4816-9F81-505E2D770222}" dt="2023-09-12T14:58:32.571" v="17111" actId="47"/>
        <pc:sldMkLst>
          <pc:docMk/>
          <pc:sldMk cId="3880275725" sldId="3058"/>
        </pc:sldMkLst>
        <pc:spChg chg="mod">
          <ac:chgData name="Jon Roodschild" userId="93b75e7f-8323-4ae7-9010-9fa6e7789b94" providerId="ADAL" clId="{D7EE5500-2CD0-4816-9F81-505E2D770222}" dt="2023-08-21T20:01:14.519" v="918" actId="20577"/>
          <ac:spMkLst>
            <pc:docMk/>
            <pc:sldMk cId="3880275725" sldId="3058"/>
            <ac:spMk id="4" creationId="{4EC65E09-5FE2-4A9B-8890-2C34D325B643}"/>
          </ac:spMkLst>
        </pc:spChg>
      </pc:sldChg>
      <pc:sldChg chg="addSp delSp modSp mod ord delAnim modAnim">
        <pc:chgData name="Jon Roodschild" userId="93b75e7f-8323-4ae7-9010-9fa6e7789b94" providerId="ADAL" clId="{D7EE5500-2CD0-4816-9F81-505E2D770222}" dt="2023-09-22T13:10:56.181" v="39548" actId="1076"/>
        <pc:sldMkLst>
          <pc:docMk/>
          <pc:sldMk cId="2740513605" sldId="3059"/>
        </pc:sldMkLst>
        <pc:spChg chg="del">
          <ac:chgData name="Jon Roodschild" userId="93b75e7f-8323-4ae7-9010-9fa6e7789b94" providerId="ADAL" clId="{D7EE5500-2CD0-4816-9F81-505E2D770222}" dt="2023-08-21T20:40:57.135" v="1678" actId="478"/>
          <ac:spMkLst>
            <pc:docMk/>
            <pc:sldMk cId="2740513605" sldId="3059"/>
            <ac:spMk id="2" creationId="{6BF7596F-A679-FA1C-C3E2-C013C8E4C482}"/>
          </ac:spMkLst>
        </pc:spChg>
        <pc:spChg chg="add mod">
          <ac:chgData name="Jon Roodschild" userId="93b75e7f-8323-4ae7-9010-9fa6e7789b94" providerId="ADAL" clId="{D7EE5500-2CD0-4816-9F81-505E2D770222}" dt="2023-09-22T13:10:56.181" v="39548" actId="1076"/>
          <ac:spMkLst>
            <pc:docMk/>
            <pc:sldMk cId="2740513605" sldId="3059"/>
            <ac:spMk id="2" creationId="{F6B1233B-8B27-27C2-1152-80DB96A5327F}"/>
          </ac:spMkLst>
        </pc:spChg>
        <pc:spChg chg="del">
          <ac:chgData name="Jon Roodschild" userId="93b75e7f-8323-4ae7-9010-9fa6e7789b94" providerId="ADAL" clId="{D7EE5500-2CD0-4816-9F81-505E2D770222}" dt="2023-08-21T20:42:45.734" v="1720" actId="478"/>
          <ac:spMkLst>
            <pc:docMk/>
            <pc:sldMk cId="2740513605" sldId="3059"/>
            <ac:spMk id="3" creationId="{4AD24F22-753F-38A2-C3B3-25F5BA0DFDE6}"/>
          </ac:spMkLst>
        </pc:spChg>
        <pc:spChg chg="add del mod">
          <ac:chgData name="Jon Roodschild" userId="93b75e7f-8323-4ae7-9010-9fa6e7789b94" providerId="ADAL" clId="{D7EE5500-2CD0-4816-9F81-505E2D770222}" dt="2023-08-25T03:36:56.608" v="14051" actId="478"/>
          <ac:spMkLst>
            <pc:docMk/>
            <pc:sldMk cId="2740513605" sldId="3059"/>
            <ac:spMk id="3" creationId="{815D3F6B-6A51-00AC-A16A-5317B4AD902A}"/>
          </ac:spMkLst>
        </pc:spChg>
        <pc:spChg chg="mod">
          <ac:chgData name="Jon Roodschild" userId="93b75e7f-8323-4ae7-9010-9fa6e7789b94" providerId="ADAL" clId="{D7EE5500-2CD0-4816-9F81-505E2D770222}" dt="2023-08-25T02:55:47.268" v="13011" actId="27636"/>
          <ac:spMkLst>
            <pc:docMk/>
            <pc:sldMk cId="2740513605" sldId="3059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8-21T20:42:25.245" v="1715" actId="478"/>
          <ac:spMkLst>
            <pc:docMk/>
            <pc:sldMk cId="2740513605" sldId="3059"/>
            <ac:spMk id="7" creationId="{C90B377A-3643-DDA3-10EB-C10B3BD97290}"/>
          </ac:spMkLst>
        </pc:spChg>
        <pc:spChg chg="add del mod">
          <ac:chgData name="Jon Roodschild" userId="93b75e7f-8323-4ae7-9010-9fa6e7789b94" providerId="ADAL" clId="{D7EE5500-2CD0-4816-9F81-505E2D770222}" dt="2023-08-21T20:42:24.299" v="1714" actId="478"/>
          <ac:spMkLst>
            <pc:docMk/>
            <pc:sldMk cId="2740513605" sldId="3059"/>
            <ac:spMk id="8" creationId="{E2C1085F-2207-665D-0EBE-CD87EAB0D098}"/>
          </ac:spMkLst>
        </pc:spChg>
        <pc:spChg chg="add del mod">
          <ac:chgData name="Jon Roodschild" userId="93b75e7f-8323-4ae7-9010-9fa6e7789b94" providerId="ADAL" clId="{D7EE5500-2CD0-4816-9F81-505E2D770222}" dt="2023-08-21T20:42:28.424" v="1717" actId="478"/>
          <ac:spMkLst>
            <pc:docMk/>
            <pc:sldMk cId="2740513605" sldId="3059"/>
            <ac:spMk id="9" creationId="{E0A787D5-62D3-173B-DCEF-BBE904751E45}"/>
          </ac:spMkLst>
        </pc:spChg>
        <pc:spChg chg="del">
          <ac:chgData name="Jon Roodschild" userId="93b75e7f-8323-4ae7-9010-9fa6e7789b94" providerId="ADAL" clId="{D7EE5500-2CD0-4816-9F81-505E2D770222}" dt="2023-08-21T20:02:36.767" v="929" actId="478"/>
          <ac:spMkLst>
            <pc:docMk/>
            <pc:sldMk cId="2740513605" sldId="3059"/>
            <ac:spMk id="13" creationId="{9FF680F2-348A-0EF8-96A9-6CCAF1BDAE10}"/>
          </ac:spMkLst>
        </pc:spChg>
        <pc:spChg chg="add del mod">
          <ac:chgData name="Jon Roodschild" userId="93b75e7f-8323-4ae7-9010-9fa6e7789b94" providerId="ADAL" clId="{D7EE5500-2CD0-4816-9F81-505E2D770222}" dt="2023-08-21T20:42:48.981" v="1721" actId="478"/>
          <ac:spMkLst>
            <pc:docMk/>
            <pc:sldMk cId="2740513605" sldId="3059"/>
            <ac:spMk id="14" creationId="{EF7065E7-D1EC-D0CC-C3B2-D5BFD8E7FB09}"/>
          </ac:spMkLst>
        </pc:spChg>
        <pc:spChg chg="del mod">
          <ac:chgData name="Jon Roodschild" userId="93b75e7f-8323-4ae7-9010-9fa6e7789b94" providerId="ADAL" clId="{D7EE5500-2CD0-4816-9F81-505E2D770222}" dt="2023-08-21T20:02:40.349" v="932" actId="478"/>
          <ac:spMkLst>
            <pc:docMk/>
            <pc:sldMk cId="2740513605" sldId="3059"/>
            <ac:spMk id="16" creationId="{82DBC655-9215-E879-54B1-83263EBBA60A}"/>
          </ac:spMkLst>
        </pc:spChg>
        <pc:spChg chg="del">
          <ac:chgData name="Jon Roodschild" userId="93b75e7f-8323-4ae7-9010-9fa6e7789b94" providerId="ADAL" clId="{D7EE5500-2CD0-4816-9F81-505E2D770222}" dt="2023-08-21T20:02:43.372" v="934" actId="478"/>
          <ac:spMkLst>
            <pc:docMk/>
            <pc:sldMk cId="2740513605" sldId="3059"/>
            <ac:spMk id="18" creationId="{BAF58E90-2687-F07F-782E-F35B4ECBF686}"/>
          </ac:spMkLst>
        </pc:spChg>
        <pc:spChg chg="add del mod ord">
          <ac:chgData name="Jon Roodschild" userId="93b75e7f-8323-4ae7-9010-9fa6e7789b94" providerId="ADAL" clId="{D7EE5500-2CD0-4816-9F81-505E2D770222}" dt="2023-08-25T03:07:42.645" v="13759" actId="21"/>
          <ac:spMkLst>
            <pc:docMk/>
            <pc:sldMk cId="2740513605" sldId="3059"/>
            <ac:spMk id="19" creationId="{E7C5936E-A447-E3BB-E557-BB79AB4799A7}"/>
          </ac:spMkLst>
        </pc:spChg>
        <pc:spChg chg="del">
          <ac:chgData name="Jon Roodschild" userId="93b75e7f-8323-4ae7-9010-9fa6e7789b94" providerId="ADAL" clId="{D7EE5500-2CD0-4816-9F81-505E2D770222}" dt="2023-08-21T20:02:52.942" v="940" actId="478"/>
          <ac:spMkLst>
            <pc:docMk/>
            <pc:sldMk cId="2740513605" sldId="3059"/>
            <ac:spMk id="24" creationId="{41FF6473-56B4-CEAA-3D8D-25B28F0AF2A5}"/>
          </ac:spMkLst>
        </pc:spChg>
        <pc:spChg chg="del">
          <ac:chgData name="Jon Roodschild" userId="93b75e7f-8323-4ae7-9010-9fa6e7789b94" providerId="ADAL" clId="{D7EE5500-2CD0-4816-9F81-505E2D770222}" dt="2023-08-21T20:02:46.883" v="936" actId="478"/>
          <ac:spMkLst>
            <pc:docMk/>
            <pc:sldMk cId="2740513605" sldId="3059"/>
            <ac:spMk id="25" creationId="{D61351BD-B417-7EE8-E080-E69FF88B12BF}"/>
          </ac:spMkLst>
        </pc:spChg>
        <pc:spChg chg="del">
          <ac:chgData name="Jon Roodschild" userId="93b75e7f-8323-4ae7-9010-9fa6e7789b94" providerId="ADAL" clId="{D7EE5500-2CD0-4816-9F81-505E2D770222}" dt="2023-08-21T20:02:50.150" v="938" actId="478"/>
          <ac:spMkLst>
            <pc:docMk/>
            <pc:sldMk cId="2740513605" sldId="3059"/>
            <ac:spMk id="27" creationId="{2BA4FE30-A1A1-9B24-9D76-C1090E5686A6}"/>
          </ac:spMkLst>
        </pc:spChg>
        <pc:spChg chg="add del mod ord">
          <ac:chgData name="Jon Roodschild" userId="93b75e7f-8323-4ae7-9010-9fa6e7789b94" providerId="ADAL" clId="{D7EE5500-2CD0-4816-9F81-505E2D770222}" dt="2023-08-21T21:25:54.296" v="2369" actId="21"/>
          <ac:spMkLst>
            <pc:docMk/>
            <pc:sldMk cId="2740513605" sldId="3059"/>
            <ac:spMk id="33" creationId="{4F1CA2EB-8C5E-8221-C782-6B62381FBBE4}"/>
          </ac:spMkLst>
        </pc:spChg>
        <pc:picChg chg="add mod">
          <ac:chgData name="Jon Roodschild" userId="93b75e7f-8323-4ae7-9010-9fa6e7789b94" providerId="ADAL" clId="{D7EE5500-2CD0-4816-9F81-505E2D770222}" dt="2023-08-25T03:48:05.706" v="14642" actId="1076"/>
          <ac:picMkLst>
            <pc:docMk/>
            <pc:sldMk cId="2740513605" sldId="3059"/>
            <ac:picMk id="5" creationId="{04E9C43E-E167-1FF7-2741-669D6F0236AD}"/>
          </ac:picMkLst>
        </pc:picChg>
        <pc:picChg chg="add del mod modCrop">
          <ac:chgData name="Jon Roodschild" userId="93b75e7f-8323-4ae7-9010-9fa6e7789b94" providerId="ADAL" clId="{D7EE5500-2CD0-4816-9F81-505E2D770222}" dt="2023-08-21T20:42:23.525" v="1713" actId="478"/>
          <ac:picMkLst>
            <pc:docMk/>
            <pc:sldMk cId="2740513605" sldId="3059"/>
            <ac:picMk id="5" creationId="{EA503C46-A869-A0C0-06BE-7FE656B05C60}"/>
          </ac:picMkLst>
        </pc:picChg>
        <pc:picChg chg="add del">
          <ac:chgData name="Jon Roodschild" userId="93b75e7f-8323-4ae7-9010-9fa6e7789b94" providerId="ADAL" clId="{D7EE5500-2CD0-4816-9F81-505E2D770222}" dt="2023-08-21T20:02:58.395" v="944" actId="21"/>
          <ac:picMkLst>
            <pc:docMk/>
            <pc:sldMk cId="2740513605" sldId="3059"/>
            <ac:picMk id="6" creationId="{542399F9-E963-D0E1-6808-151D8339FD94}"/>
          </ac:picMkLst>
        </pc:picChg>
        <pc:picChg chg="add del mod modCrop">
          <ac:chgData name="Jon Roodschild" userId="93b75e7f-8323-4ae7-9010-9fa6e7789b94" providerId="ADAL" clId="{D7EE5500-2CD0-4816-9F81-505E2D770222}" dt="2023-08-21T21:16:56.781" v="2269" actId="478"/>
          <ac:picMkLst>
            <pc:docMk/>
            <pc:sldMk cId="2740513605" sldId="3059"/>
            <ac:picMk id="10" creationId="{C5CD3F80-837E-F2C6-BDA6-2EE4B14ACFE9}"/>
          </ac:picMkLst>
        </pc:picChg>
        <pc:picChg chg="add del mod">
          <ac:chgData name="Jon Roodschild" userId="93b75e7f-8323-4ae7-9010-9fa6e7789b94" providerId="ADAL" clId="{D7EE5500-2CD0-4816-9F81-505E2D770222}" dt="2023-08-21T21:25:54.296" v="2369" actId="21"/>
          <ac:picMkLst>
            <pc:docMk/>
            <pc:sldMk cId="2740513605" sldId="3059"/>
            <ac:picMk id="20" creationId="{F64B7A6A-1951-8E25-3BE3-E7CB298E3D49}"/>
          </ac:picMkLst>
        </pc:picChg>
        <pc:picChg chg="add del mod">
          <ac:chgData name="Jon Roodschild" userId="93b75e7f-8323-4ae7-9010-9fa6e7789b94" providerId="ADAL" clId="{D7EE5500-2CD0-4816-9F81-505E2D770222}" dt="2023-08-21T21:20:56.229" v="2322" actId="478"/>
          <ac:picMkLst>
            <pc:docMk/>
            <pc:sldMk cId="2740513605" sldId="3059"/>
            <ac:picMk id="22" creationId="{C6C528D6-82CA-CEDE-63D7-584DA6A509A1}"/>
          </ac:picMkLst>
        </pc:picChg>
        <pc:picChg chg="add del mod">
          <ac:chgData name="Jon Roodschild" userId="93b75e7f-8323-4ae7-9010-9fa6e7789b94" providerId="ADAL" clId="{D7EE5500-2CD0-4816-9F81-505E2D770222}" dt="2023-08-21T21:19:27.391" v="2312" actId="478"/>
          <ac:picMkLst>
            <pc:docMk/>
            <pc:sldMk cId="2740513605" sldId="3059"/>
            <ac:picMk id="30" creationId="{E90F7D28-74AC-0C87-5199-A3CEDF59A157}"/>
          </ac:picMkLst>
        </pc:picChg>
        <pc:picChg chg="add del mod ord modCrop">
          <ac:chgData name="Jon Roodschild" userId="93b75e7f-8323-4ae7-9010-9fa6e7789b94" providerId="ADAL" clId="{D7EE5500-2CD0-4816-9F81-505E2D770222}" dt="2023-08-21T21:25:54.296" v="2369" actId="21"/>
          <ac:picMkLst>
            <pc:docMk/>
            <pc:sldMk cId="2740513605" sldId="3059"/>
            <ac:picMk id="32" creationId="{4176436D-C1B6-449D-A504-2C8F760D06FC}"/>
          </ac:picMkLst>
        </pc:picChg>
        <pc:picChg chg="add del mod">
          <ac:chgData name="Jon Roodschild" userId="93b75e7f-8323-4ae7-9010-9fa6e7789b94" providerId="ADAL" clId="{D7EE5500-2CD0-4816-9F81-505E2D770222}" dt="2023-08-21T21:25:54.296" v="2369" actId="21"/>
          <ac:picMkLst>
            <pc:docMk/>
            <pc:sldMk cId="2740513605" sldId="3059"/>
            <ac:picMk id="35" creationId="{C4409ADB-BDA9-C7E3-5C16-6ECEDA0F816B}"/>
          </ac:picMkLst>
        </pc:picChg>
        <pc:picChg chg="add del">
          <ac:chgData name="Jon Roodschild" userId="93b75e7f-8323-4ae7-9010-9fa6e7789b94" providerId="ADAL" clId="{D7EE5500-2CD0-4816-9F81-505E2D770222}" dt="2023-08-22T11:26:14.759" v="2372" actId="21"/>
          <ac:picMkLst>
            <pc:docMk/>
            <pc:sldMk cId="2740513605" sldId="3059"/>
            <ac:picMk id="37" creationId="{8D8C552A-E039-CECA-7C68-1EBD19570281}"/>
          </ac:picMkLst>
        </pc:picChg>
        <pc:picChg chg="add mod">
          <ac:chgData name="Jon Roodschild" userId="93b75e7f-8323-4ae7-9010-9fa6e7789b94" providerId="ADAL" clId="{D7EE5500-2CD0-4816-9F81-505E2D770222}" dt="2023-08-22T11:27:03.272" v="2381" actId="1076"/>
          <ac:picMkLst>
            <pc:docMk/>
            <pc:sldMk cId="2740513605" sldId="3059"/>
            <ac:picMk id="38" creationId="{995DAE0F-1439-F972-5EBB-6EFF05CE8976}"/>
          </ac:picMkLst>
        </pc:picChg>
        <pc:cxnChg chg="del">
          <ac:chgData name="Jon Roodschild" userId="93b75e7f-8323-4ae7-9010-9fa6e7789b94" providerId="ADAL" clId="{D7EE5500-2CD0-4816-9F81-505E2D770222}" dt="2023-08-21T20:02:37.556" v="930" actId="478"/>
          <ac:cxnSpMkLst>
            <pc:docMk/>
            <pc:sldMk cId="2740513605" sldId="3059"/>
            <ac:cxnSpMk id="11" creationId="{BAD35380-6C79-393B-CEDD-6B0A8890D4EE}"/>
          </ac:cxnSpMkLst>
        </pc:cxnChg>
        <pc:cxnChg chg="del">
          <ac:chgData name="Jon Roodschild" userId="93b75e7f-8323-4ae7-9010-9fa6e7789b94" providerId="ADAL" clId="{D7EE5500-2CD0-4816-9F81-505E2D770222}" dt="2023-08-21T20:02:41.396" v="933" actId="478"/>
          <ac:cxnSpMkLst>
            <pc:docMk/>
            <pc:sldMk cId="2740513605" sldId="3059"/>
            <ac:cxnSpMk id="15" creationId="{95365403-B6C0-DE7C-20B4-759BF50B3779}"/>
          </ac:cxnSpMkLst>
        </pc:cxnChg>
        <pc:cxnChg chg="del">
          <ac:chgData name="Jon Roodschild" userId="93b75e7f-8323-4ae7-9010-9fa6e7789b94" providerId="ADAL" clId="{D7EE5500-2CD0-4816-9F81-505E2D770222}" dt="2023-08-21T20:02:44.300" v="935" actId="478"/>
          <ac:cxnSpMkLst>
            <pc:docMk/>
            <pc:sldMk cId="2740513605" sldId="3059"/>
            <ac:cxnSpMk id="17" creationId="{F398CC37-8BA3-6E98-832A-1CAA88A54D86}"/>
          </ac:cxnSpMkLst>
        </pc:cxnChg>
        <pc:cxnChg chg="del">
          <ac:chgData name="Jon Roodschild" userId="93b75e7f-8323-4ae7-9010-9fa6e7789b94" providerId="ADAL" clId="{D7EE5500-2CD0-4816-9F81-505E2D770222}" dt="2023-08-21T20:02:53.683" v="941" actId="478"/>
          <ac:cxnSpMkLst>
            <pc:docMk/>
            <pc:sldMk cId="2740513605" sldId="3059"/>
            <ac:cxnSpMk id="23" creationId="{C1AAFA07-B5CB-66A6-BF1F-27F227384091}"/>
          </ac:cxnSpMkLst>
        </pc:cxnChg>
        <pc:cxnChg chg="del">
          <ac:chgData name="Jon Roodschild" userId="93b75e7f-8323-4ae7-9010-9fa6e7789b94" providerId="ADAL" clId="{D7EE5500-2CD0-4816-9F81-505E2D770222}" dt="2023-08-21T20:02:47.742" v="937" actId="478"/>
          <ac:cxnSpMkLst>
            <pc:docMk/>
            <pc:sldMk cId="2740513605" sldId="3059"/>
            <ac:cxnSpMk id="26" creationId="{8123383E-1C78-FCB7-C34F-CFCFF9FC892F}"/>
          </ac:cxnSpMkLst>
        </pc:cxnChg>
        <pc:cxnChg chg="del">
          <ac:chgData name="Jon Roodschild" userId="93b75e7f-8323-4ae7-9010-9fa6e7789b94" providerId="ADAL" clId="{D7EE5500-2CD0-4816-9F81-505E2D770222}" dt="2023-08-21T20:02:50.939" v="939" actId="478"/>
          <ac:cxnSpMkLst>
            <pc:docMk/>
            <pc:sldMk cId="2740513605" sldId="3059"/>
            <ac:cxnSpMk id="28" creationId="{3E439FDD-D579-E9F2-60B9-9CF730470499}"/>
          </ac:cxnSpMkLst>
        </pc:cxnChg>
      </pc:sldChg>
      <pc:sldChg chg="addSp delSp modSp add mod ord modAnim">
        <pc:chgData name="Jon Roodschild" userId="93b75e7f-8323-4ae7-9010-9fa6e7789b94" providerId="ADAL" clId="{D7EE5500-2CD0-4816-9F81-505E2D770222}" dt="2023-09-06T14:32:00.744" v="15748"/>
        <pc:sldMkLst>
          <pc:docMk/>
          <pc:sldMk cId="1531900126" sldId="3060"/>
        </pc:sldMkLst>
        <pc:spChg chg="del">
          <ac:chgData name="Jon Roodschild" userId="93b75e7f-8323-4ae7-9010-9fa6e7789b94" providerId="ADAL" clId="{D7EE5500-2CD0-4816-9F81-505E2D770222}" dt="2023-08-21T20:28:55.014" v="1475" actId="478"/>
          <ac:spMkLst>
            <pc:docMk/>
            <pc:sldMk cId="1531900126" sldId="3060"/>
            <ac:spMk id="2" creationId="{6BF7596F-A679-FA1C-C3E2-C013C8E4C482}"/>
          </ac:spMkLst>
        </pc:spChg>
        <pc:spChg chg="add mod">
          <ac:chgData name="Jon Roodschild" userId="93b75e7f-8323-4ae7-9010-9fa6e7789b94" providerId="ADAL" clId="{D7EE5500-2CD0-4816-9F81-505E2D770222}" dt="2023-08-25T02:56:51.274" v="13055" actId="20577"/>
          <ac:spMkLst>
            <pc:docMk/>
            <pc:sldMk cId="1531900126" sldId="3060"/>
            <ac:spMk id="2" creationId="{CDD6A73A-E5F0-B8F4-74A9-00DFFB7C4354}"/>
          </ac:spMkLst>
        </pc:spChg>
        <pc:spChg chg="mod">
          <ac:chgData name="Jon Roodschild" userId="93b75e7f-8323-4ae7-9010-9fa6e7789b94" providerId="ADAL" clId="{D7EE5500-2CD0-4816-9F81-505E2D770222}" dt="2023-09-06T14:31:44.339" v="15747"/>
          <ac:spMkLst>
            <pc:docMk/>
            <pc:sldMk cId="1531900126" sldId="3060"/>
            <ac:spMk id="3" creationId="{4AD24F22-753F-38A2-C3B3-25F5BA0DFDE6}"/>
          </ac:spMkLst>
        </pc:spChg>
        <pc:spChg chg="del mod">
          <ac:chgData name="Jon Roodschild" userId="93b75e7f-8323-4ae7-9010-9fa6e7789b94" providerId="ADAL" clId="{D7EE5500-2CD0-4816-9F81-505E2D770222}" dt="2023-08-25T02:56:56.531" v="13056" actId="478"/>
          <ac:spMkLst>
            <pc:docMk/>
            <pc:sldMk cId="1531900126" sldId="3060"/>
            <ac:spMk id="4" creationId="{08D3973B-B90F-3DC9-4CC4-835046320EFE}"/>
          </ac:spMkLst>
        </pc:spChg>
        <pc:spChg chg="add mod">
          <ac:chgData name="Jon Roodschild" userId="93b75e7f-8323-4ae7-9010-9fa6e7789b94" providerId="ADAL" clId="{D7EE5500-2CD0-4816-9F81-505E2D770222}" dt="2023-09-06T14:32:00.744" v="15748"/>
          <ac:spMkLst>
            <pc:docMk/>
            <pc:sldMk cId="1531900126" sldId="3060"/>
            <ac:spMk id="5" creationId="{2A5F383D-74BB-6813-74AD-986481537D70}"/>
          </ac:spMkLst>
        </pc:spChg>
        <pc:spChg chg="add del mod">
          <ac:chgData name="Jon Roodschild" userId="93b75e7f-8323-4ae7-9010-9fa6e7789b94" providerId="ADAL" clId="{D7EE5500-2CD0-4816-9F81-505E2D770222}" dt="2023-08-25T02:57:03.506" v="13057" actId="478"/>
          <ac:spMkLst>
            <pc:docMk/>
            <pc:sldMk cId="1531900126" sldId="3060"/>
            <ac:spMk id="8" creationId="{9DC43456-B802-C761-0B30-F5282E19C8AF}"/>
          </ac:spMkLst>
        </pc:spChg>
        <pc:spChg chg="del mod">
          <ac:chgData name="Jon Roodschild" userId="93b75e7f-8323-4ae7-9010-9fa6e7789b94" providerId="ADAL" clId="{D7EE5500-2CD0-4816-9F81-505E2D770222}" dt="2023-08-25T02:59:43.572" v="13232" actId="478"/>
          <ac:spMkLst>
            <pc:docMk/>
            <pc:sldMk cId="1531900126" sldId="3060"/>
            <ac:spMk id="13" creationId="{9FF680F2-348A-0EF8-96A9-6CCAF1BDAE10}"/>
          </ac:spMkLst>
        </pc:spChg>
        <pc:spChg chg="del">
          <ac:chgData name="Jon Roodschild" userId="93b75e7f-8323-4ae7-9010-9fa6e7789b94" providerId="ADAL" clId="{D7EE5500-2CD0-4816-9F81-505E2D770222}" dt="2023-08-25T02:59:46.379" v="13234" actId="478"/>
          <ac:spMkLst>
            <pc:docMk/>
            <pc:sldMk cId="1531900126" sldId="3060"/>
            <ac:spMk id="16" creationId="{82DBC655-9215-E879-54B1-83263EBBA60A}"/>
          </ac:spMkLst>
        </pc:spChg>
        <pc:spChg chg="mod">
          <ac:chgData name="Jon Roodschild" userId="93b75e7f-8323-4ae7-9010-9fa6e7789b94" providerId="ADAL" clId="{D7EE5500-2CD0-4816-9F81-505E2D770222}" dt="2023-08-25T03:03:51.363" v="13651" actId="207"/>
          <ac:spMkLst>
            <pc:docMk/>
            <pc:sldMk cId="1531900126" sldId="3060"/>
            <ac:spMk id="18" creationId="{BAF58E90-2687-F07F-782E-F35B4ECBF686}"/>
          </ac:spMkLst>
        </pc:spChg>
        <pc:spChg chg="mod">
          <ac:chgData name="Jon Roodschild" userId="93b75e7f-8323-4ae7-9010-9fa6e7789b94" providerId="ADAL" clId="{D7EE5500-2CD0-4816-9F81-505E2D770222}" dt="2023-08-25T03:04:12.280" v="13655" actId="207"/>
          <ac:spMkLst>
            <pc:docMk/>
            <pc:sldMk cId="1531900126" sldId="3060"/>
            <ac:spMk id="24" creationId="{41FF6473-56B4-CEAA-3D8D-25B28F0AF2A5}"/>
          </ac:spMkLst>
        </pc:spChg>
        <pc:spChg chg="mod">
          <ac:chgData name="Jon Roodschild" userId="93b75e7f-8323-4ae7-9010-9fa6e7789b94" providerId="ADAL" clId="{D7EE5500-2CD0-4816-9F81-505E2D770222}" dt="2023-08-25T03:04:04.425" v="13653" actId="207"/>
          <ac:spMkLst>
            <pc:docMk/>
            <pc:sldMk cId="1531900126" sldId="3060"/>
            <ac:spMk id="25" creationId="{D61351BD-B417-7EE8-E080-E69FF88B12BF}"/>
          </ac:spMkLst>
        </pc:spChg>
        <pc:spChg chg="mod">
          <ac:chgData name="Jon Roodschild" userId="93b75e7f-8323-4ae7-9010-9fa6e7789b94" providerId="ADAL" clId="{D7EE5500-2CD0-4816-9F81-505E2D770222}" dt="2023-08-25T03:04:07.748" v="13654" actId="207"/>
          <ac:spMkLst>
            <pc:docMk/>
            <pc:sldMk cId="1531900126" sldId="3060"/>
            <ac:spMk id="27" creationId="{2BA4FE30-A1A1-9B24-9D76-C1090E5686A6}"/>
          </ac:spMkLst>
        </pc:spChg>
        <pc:picChg chg="mod modCrop">
          <ac:chgData name="Jon Roodschild" userId="93b75e7f-8323-4ae7-9010-9fa6e7789b94" providerId="ADAL" clId="{D7EE5500-2CD0-4816-9F81-505E2D770222}" dt="2023-08-21T20:27:16.180" v="1404" actId="732"/>
          <ac:picMkLst>
            <pc:docMk/>
            <pc:sldMk cId="1531900126" sldId="3060"/>
            <ac:picMk id="6" creationId="{542399F9-E963-D0E1-6808-151D8339FD94}"/>
          </ac:picMkLst>
        </pc:picChg>
        <pc:cxnChg chg="del mod">
          <ac:chgData name="Jon Roodschild" userId="93b75e7f-8323-4ae7-9010-9fa6e7789b94" providerId="ADAL" clId="{D7EE5500-2CD0-4816-9F81-505E2D770222}" dt="2023-08-25T02:59:44.483" v="13233" actId="478"/>
          <ac:cxnSpMkLst>
            <pc:docMk/>
            <pc:sldMk cId="1531900126" sldId="3060"/>
            <ac:cxnSpMk id="11" creationId="{BAD35380-6C79-393B-CEDD-6B0A8890D4EE}"/>
          </ac:cxnSpMkLst>
        </pc:cxnChg>
        <pc:cxnChg chg="del">
          <ac:chgData name="Jon Roodschild" userId="93b75e7f-8323-4ae7-9010-9fa6e7789b94" providerId="ADAL" clId="{D7EE5500-2CD0-4816-9F81-505E2D770222}" dt="2023-08-25T02:59:47.481" v="13235" actId="478"/>
          <ac:cxnSpMkLst>
            <pc:docMk/>
            <pc:sldMk cId="1531900126" sldId="3060"/>
            <ac:cxnSpMk id="15" creationId="{95365403-B6C0-DE7C-20B4-759BF50B3779}"/>
          </ac:cxnSpMkLst>
        </pc:cxnChg>
        <pc:cxnChg chg="mod">
          <ac:chgData name="Jon Roodschild" userId="93b75e7f-8323-4ae7-9010-9fa6e7789b94" providerId="ADAL" clId="{D7EE5500-2CD0-4816-9F81-505E2D770222}" dt="2023-08-25T03:03:59.738" v="13652" actId="208"/>
          <ac:cxnSpMkLst>
            <pc:docMk/>
            <pc:sldMk cId="1531900126" sldId="3060"/>
            <ac:cxnSpMk id="17" creationId="{F398CC37-8BA3-6E98-832A-1CAA88A54D86}"/>
          </ac:cxnSpMkLst>
        </pc:cxnChg>
        <pc:cxnChg chg="mod">
          <ac:chgData name="Jon Roodschild" userId="93b75e7f-8323-4ae7-9010-9fa6e7789b94" providerId="ADAL" clId="{D7EE5500-2CD0-4816-9F81-505E2D770222}" dt="2023-08-25T03:04:23.847" v="13658" actId="208"/>
          <ac:cxnSpMkLst>
            <pc:docMk/>
            <pc:sldMk cId="1531900126" sldId="3060"/>
            <ac:cxnSpMk id="23" creationId="{C1AAFA07-B5CB-66A6-BF1F-27F227384091}"/>
          </ac:cxnSpMkLst>
        </pc:cxnChg>
        <pc:cxnChg chg="mod">
          <ac:chgData name="Jon Roodschild" userId="93b75e7f-8323-4ae7-9010-9fa6e7789b94" providerId="ADAL" clId="{D7EE5500-2CD0-4816-9F81-505E2D770222}" dt="2023-08-25T03:04:17.183" v="13656" actId="208"/>
          <ac:cxnSpMkLst>
            <pc:docMk/>
            <pc:sldMk cId="1531900126" sldId="3060"/>
            <ac:cxnSpMk id="26" creationId="{8123383E-1C78-FCB7-C34F-CFCFF9FC892F}"/>
          </ac:cxnSpMkLst>
        </pc:cxnChg>
        <pc:cxnChg chg="mod">
          <ac:chgData name="Jon Roodschild" userId="93b75e7f-8323-4ae7-9010-9fa6e7789b94" providerId="ADAL" clId="{D7EE5500-2CD0-4816-9F81-505E2D770222}" dt="2023-08-25T03:04:20.740" v="13657" actId="208"/>
          <ac:cxnSpMkLst>
            <pc:docMk/>
            <pc:sldMk cId="1531900126" sldId="3060"/>
            <ac:cxnSpMk id="28" creationId="{3E439FDD-D579-E9F2-60B9-9CF730470499}"/>
          </ac:cxnSpMkLst>
        </pc:cxnChg>
      </pc:sldChg>
      <pc:sldChg chg="addSp delSp modSp add del mod ord">
        <pc:chgData name="Jon Roodschild" userId="93b75e7f-8323-4ae7-9010-9fa6e7789b94" providerId="ADAL" clId="{D7EE5500-2CD0-4816-9F81-505E2D770222}" dt="2023-08-21T20:36:17.811" v="1637" actId="47"/>
        <pc:sldMkLst>
          <pc:docMk/>
          <pc:sldMk cId="3761590223" sldId="3061"/>
        </pc:sldMkLst>
        <pc:spChg chg="mod">
          <ac:chgData name="Jon Roodschild" userId="93b75e7f-8323-4ae7-9010-9fa6e7789b94" providerId="ADAL" clId="{D7EE5500-2CD0-4816-9F81-505E2D770222}" dt="2023-08-21T20:30:47.234" v="1486"/>
          <ac:spMkLst>
            <pc:docMk/>
            <pc:sldMk cId="3761590223" sldId="3061"/>
            <ac:spMk id="2" creationId="{7C2D630B-9D21-F240-AFBC-B723F7F62A80}"/>
          </ac:spMkLst>
        </pc:spChg>
        <pc:spChg chg="del">
          <ac:chgData name="Jon Roodschild" userId="93b75e7f-8323-4ae7-9010-9fa6e7789b94" providerId="ADAL" clId="{D7EE5500-2CD0-4816-9F81-505E2D770222}" dt="2023-08-21T20:30:55.037" v="1487" actId="478"/>
          <ac:spMkLst>
            <pc:docMk/>
            <pc:sldMk cId="3761590223" sldId="3061"/>
            <ac:spMk id="17" creationId="{0E97D4FC-DBAF-F46B-E487-7BDAA11C43D1}"/>
          </ac:spMkLst>
        </pc:spChg>
        <pc:picChg chg="add mod">
          <ac:chgData name="Jon Roodschild" userId="93b75e7f-8323-4ae7-9010-9fa6e7789b94" providerId="ADAL" clId="{D7EE5500-2CD0-4816-9F81-505E2D770222}" dt="2023-08-21T20:31:02.893" v="1489" actId="1076"/>
          <ac:picMkLst>
            <pc:docMk/>
            <pc:sldMk cId="3761590223" sldId="3061"/>
            <ac:picMk id="3" creationId="{4F8D8715-DA06-8A14-9B74-43B3BA08A919}"/>
          </ac:picMkLst>
        </pc:picChg>
        <pc:picChg chg="del">
          <ac:chgData name="Jon Roodschild" userId="93b75e7f-8323-4ae7-9010-9fa6e7789b94" providerId="ADAL" clId="{D7EE5500-2CD0-4816-9F81-505E2D770222}" dt="2023-08-21T20:30:31.149" v="1483" actId="478"/>
          <ac:picMkLst>
            <pc:docMk/>
            <pc:sldMk cId="3761590223" sldId="3061"/>
            <ac:picMk id="14" creationId="{CC721283-D230-64B4-2F0C-1C64B57F0172}"/>
          </ac:picMkLst>
        </pc:picChg>
        <pc:picChg chg="del">
          <ac:chgData name="Jon Roodschild" userId="93b75e7f-8323-4ae7-9010-9fa6e7789b94" providerId="ADAL" clId="{D7EE5500-2CD0-4816-9F81-505E2D770222}" dt="2023-08-21T20:30:32.790" v="1485" actId="478"/>
          <ac:picMkLst>
            <pc:docMk/>
            <pc:sldMk cId="3761590223" sldId="3061"/>
            <ac:picMk id="15" creationId="{08A7F484-70A3-5D36-303C-EFDFD3ED1727}"/>
          </ac:picMkLst>
        </pc:picChg>
        <pc:picChg chg="del">
          <ac:chgData name="Jon Roodschild" userId="93b75e7f-8323-4ae7-9010-9fa6e7789b94" providerId="ADAL" clId="{D7EE5500-2CD0-4816-9F81-505E2D770222}" dt="2023-08-21T20:30:31.748" v="1484" actId="478"/>
          <ac:picMkLst>
            <pc:docMk/>
            <pc:sldMk cId="3761590223" sldId="3061"/>
            <ac:picMk id="18" creationId="{5B5BBC8E-F58A-6010-B421-42A123F1E510}"/>
          </ac:picMkLst>
        </pc:picChg>
      </pc:sldChg>
      <pc:sldChg chg="addSp delSp modSp add del mod ord">
        <pc:chgData name="Jon Roodschild" userId="93b75e7f-8323-4ae7-9010-9fa6e7789b94" providerId="ADAL" clId="{D7EE5500-2CD0-4816-9F81-505E2D770222}" dt="2023-09-13T05:00:03.289" v="28352" actId="47"/>
        <pc:sldMkLst>
          <pc:docMk/>
          <pc:sldMk cId="1166952759" sldId="3062"/>
        </pc:sldMkLst>
        <pc:spChg chg="mod">
          <ac:chgData name="Jon Roodschild" userId="93b75e7f-8323-4ae7-9010-9fa6e7789b94" providerId="ADAL" clId="{D7EE5500-2CD0-4816-9F81-505E2D770222}" dt="2023-08-21T20:32:18.268" v="1503" actId="20577"/>
          <ac:spMkLst>
            <pc:docMk/>
            <pc:sldMk cId="1166952759" sldId="3062"/>
            <ac:spMk id="2" creationId="{7C2D630B-9D21-F240-AFBC-B723F7F62A80}"/>
          </ac:spMkLst>
        </pc:spChg>
        <pc:spChg chg="mod">
          <ac:chgData name="Jon Roodschild" userId="93b75e7f-8323-4ae7-9010-9fa6e7789b94" providerId="ADAL" clId="{D7EE5500-2CD0-4816-9F81-505E2D770222}" dt="2023-08-21T20:32:39.882" v="1506" actId="400"/>
          <ac:spMkLst>
            <pc:docMk/>
            <pc:sldMk cId="1166952759" sldId="3062"/>
            <ac:spMk id="17" creationId="{0E97D4FC-DBAF-F46B-E487-7BDAA11C43D1}"/>
          </ac:spMkLst>
        </pc:spChg>
        <pc:picChg chg="add del mod">
          <ac:chgData name="Jon Roodschild" userId="93b75e7f-8323-4ae7-9010-9fa6e7789b94" providerId="ADAL" clId="{D7EE5500-2CD0-4816-9F81-505E2D770222}" dt="2023-08-21T21:01:44.220" v="2050" actId="478"/>
          <ac:picMkLst>
            <pc:docMk/>
            <pc:sldMk cId="1166952759" sldId="3062"/>
            <ac:picMk id="3" creationId="{FA69C6D1-FEFB-E69D-4E1E-C608C924F176}"/>
          </ac:picMkLst>
        </pc:picChg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3204136946" sldId="3063"/>
        </pc:sldMkLst>
      </pc:sldChg>
      <pc:sldChg chg="addSp delSp modSp add del mod ord modAnim">
        <pc:chgData name="Jon Roodschild" userId="93b75e7f-8323-4ae7-9010-9fa6e7789b94" providerId="ADAL" clId="{D7EE5500-2CD0-4816-9F81-505E2D770222}" dt="2023-09-12T20:06:11.325" v="20975" actId="2696"/>
        <pc:sldMkLst>
          <pc:docMk/>
          <pc:sldMk cId="3555150028" sldId="3063"/>
        </pc:sldMkLst>
        <pc:spChg chg="mod">
          <ac:chgData name="Jon Roodschild" userId="93b75e7f-8323-4ae7-9010-9fa6e7789b94" providerId="ADAL" clId="{D7EE5500-2CD0-4816-9F81-505E2D770222}" dt="2023-09-12T15:32:31.127" v="17481"/>
          <ac:spMkLst>
            <pc:docMk/>
            <pc:sldMk cId="3555150028" sldId="3063"/>
            <ac:spMk id="2" creationId="{7C2D630B-9D21-F240-AFBC-B723F7F62A80}"/>
          </ac:spMkLst>
        </pc:spChg>
        <pc:spChg chg="add del mod">
          <ac:chgData name="Jon Roodschild" userId="93b75e7f-8323-4ae7-9010-9fa6e7789b94" providerId="ADAL" clId="{D7EE5500-2CD0-4816-9F81-505E2D770222}" dt="2023-09-12T15:32:15.907" v="17480" actId="478"/>
          <ac:spMkLst>
            <pc:docMk/>
            <pc:sldMk cId="3555150028" sldId="3063"/>
            <ac:spMk id="4" creationId="{D94FFA02-9254-1D38-CCD3-89C5DDA9059B}"/>
          </ac:spMkLst>
        </pc:spChg>
        <pc:spChg chg="add mod">
          <ac:chgData name="Jon Roodschild" userId="93b75e7f-8323-4ae7-9010-9fa6e7789b94" providerId="ADAL" clId="{D7EE5500-2CD0-4816-9F81-505E2D770222}" dt="2023-09-12T17:19:42.942" v="19389" actId="14100"/>
          <ac:spMkLst>
            <pc:docMk/>
            <pc:sldMk cId="3555150028" sldId="3063"/>
            <ac:spMk id="6" creationId="{CF1140D7-BF2F-8BDA-C271-44BCE53EF481}"/>
          </ac:spMkLst>
        </pc:spChg>
        <pc:spChg chg="add mod">
          <ac:chgData name="Jon Roodschild" userId="93b75e7f-8323-4ae7-9010-9fa6e7789b94" providerId="ADAL" clId="{D7EE5500-2CD0-4816-9F81-505E2D770222}" dt="2023-09-12T15:38:19.689" v="17782" actId="6549"/>
          <ac:spMkLst>
            <pc:docMk/>
            <pc:sldMk cId="3555150028" sldId="3063"/>
            <ac:spMk id="7" creationId="{95FDEE89-E076-4A2C-2A1D-4CDBADA4E8A1}"/>
          </ac:spMkLst>
        </pc:spChg>
        <pc:spChg chg="del mod">
          <ac:chgData name="Jon Roodschild" userId="93b75e7f-8323-4ae7-9010-9fa6e7789b94" providerId="ADAL" clId="{D7EE5500-2CD0-4816-9F81-505E2D770222}" dt="2023-08-22T11:30:42.046" v="2397" actId="478"/>
          <ac:spMkLst>
            <pc:docMk/>
            <pc:sldMk cId="3555150028" sldId="3063"/>
            <ac:spMk id="17" creationId="{0E97D4FC-DBAF-F46B-E487-7BDAA11C43D1}"/>
          </ac:spMkLst>
        </pc:spChg>
        <pc:picChg chg="add mod">
          <ac:chgData name="Jon Roodschild" userId="93b75e7f-8323-4ae7-9010-9fa6e7789b94" providerId="ADAL" clId="{D7EE5500-2CD0-4816-9F81-505E2D770222}" dt="2023-09-12T15:36:03.548" v="17535"/>
          <ac:picMkLst>
            <pc:docMk/>
            <pc:sldMk cId="3555150028" sldId="3063"/>
            <ac:picMk id="3" creationId="{48C35F5E-FDDB-A7C5-2BC6-D6AFA45D228C}"/>
          </ac:picMkLst>
        </pc:picChg>
        <pc:picChg chg="add del mod ord">
          <ac:chgData name="Jon Roodschild" userId="93b75e7f-8323-4ae7-9010-9fa6e7789b94" providerId="ADAL" clId="{D7EE5500-2CD0-4816-9F81-505E2D770222}" dt="2023-08-22T11:29:40.794" v="2393" actId="478"/>
          <ac:picMkLst>
            <pc:docMk/>
            <pc:sldMk cId="3555150028" sldId="3063"/>
            <ac:picMk id="3" creationId="{DC732FB6-8F59-3781-3F88-F19433014774}"/>
          </ac:picMkLst>
        </pc:picChg>
        <pc:picChg chg="add del mod">
          <ac:chgData name="Jon Roodschild" userId="93b75e7f-8323-4ae7-9010-9fa6e7789b94" providerId="ADAL" clId="{D7EE5500-2CD0-4816-9F81-505E2D770222}" dt="2023-09-12T15:32:11.736" v="17479" actId="478"/>
          <ac:picMkLst>
            <pc:docMk/>
            <pc:sldMk cId="3555150028" sldId="3063"/>
            <ac:picMk id="5" creationId="{525AE988-E702-8D35-927E-ECC0B89E322A}"/>
          </ac:picMkLst>
        </pc:picChg>
        <pc:picChg chg="del">
          <ac:chgData name="Jon Roodschild" userId="93b75e7f-8323-4ae7-9010-9fa6e7789b94" providerId="ADAL" clId="{D7EE5500-2CD0-4816-9F81-505E2D770222}" dt="2023-08-21T20:32:52.447" v="1508" actId="478"/>
          <ac:picMkLst>
            <pc:docMk/>
            <pc:sldMk cId="3555150028" sldId="3063"/>
            <ac:picMk id="14" creationId="{CC721283-D230-64B4-2F0C-1C64B57F0172}"/>
          </ac:picMkLst>
        </pc:picChg>
        <pc:picChg chg="del">
          <ac:chgData name="Jon Roodschild" userId="93b75e7f-8323-4ae7-9010-9fa6e7789b94" providerId="ADAL" clId="{D7EE5500-2CD0-4816-9F81-505E2D770222}" dt="2023-08-21T20:32:54.070" v="1510" actId="478"/>
          <ac:picMkLst>
            <pc:docMk/>
            <pc:sldMk cId="3555150028" sldId="3063"/>
            <ac:picMk id="15" creationId="{08A7F484-70A3-5D36-303C-EFDFD3ED1727}"/>
          </ac:picMkLst>
        </pc:picChg>
        <pc:picChg chg="del">
          <ac:chgData name="Jon Roodschild" userId="93b75e7f-8323-4ae7-9010-9fa6e7789b94" providerId="ADAL" clId="{D7EE5500-2CD0-4816-9F81-505E2D770222}" dt="2023-08-21T20:32:53.069" v="1509" actId="478"/>
          <ac:picMkLst>
            <pc:docMk/>
            <pc:sldMk cId="3555150028" sldId="3063"/>
            <ac:picMk id="18" creationId="{5B5BBC8E-F58A-6010-B421-42A123F1E510}"/>
          </ac:picMkLst>
        </pc:picChg>
      </pc:sldChg>
      <pc:sldChg chg="modSp mod">
        <pc:chgData name="Jon Roodschild" userId="93b75e7f-8323-4ae7-9010-9fa6e7789b94" providerId="ADAL" clId="{D7EE5500-2CD0-4816-9F81-505E2D770222}" dt="2023-09-12T20:54:34.060" v="22968" actId="20577"/>
        <pc:sldMkLst>
          <pc:docMk/>
          <pc:sldMk cId="3749972031" sldId="3063"/>
        </pc:sldMkLst>
        <pc:spChg chg="mod">
          <ac:chgData name="Jon Roodschild" userId="93b75e7f-8323-4ae7-9010-9fa6e7789b94" providerId="ADAL" clId="{D7EE5500-2CD0-4816-9F81-505E2D770222}" dt="2023-09-12T20:54:34.060" v="22968" actId="20577"/>
          <ac:spMkLst>
            <pc:docMk/>
            <pc:sldMk cId="3749972031" sldId="3063"/>
            <ac:spMk id="2" creationId="{7C2D630B-9D21-F240-AFBC-B723F7F62A80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035730160" sldId="3063"/>
        </pc:sldMkLst>
      </pc:sldChg>
      <pc:sldChg chg="addSp delSp modSp add mod delAnim modAnim">
        <pc:chgData name="Jon Roodschild" userId="93b75e7f-8323-4ae7-9010-9fa6e7789b94" providerId="ADAL" clId="{D7EE5500-2CD0-4816-9F81-505E2D770222}" dt="2023-08-25T03:51:20.619" v="14648"/>
        <pc:sldMkLst>
          <pc:docMk/>
          <pc:sldMk cId="2103389252" sldId="3064"/>
        </pc:sldMkLst>
        <pc:spChg chg="add mod">
          <ac:chgData name="Jon Roodschild" userId="93b75e7f-8323-4ae7-9010-9fa6e7789b94" providerId="ADAL" clId="{D7EE5500-2CD0-4816-9F81-505E2D770222}" dt="2023-08-25T03:07:21.372" v="13757" actId="1035"/>
          <ac:spMkLst>
            <pc:docMk/>
            <pc:sldMk cId="2103389252" sldId="3064"/>
            <ac:spMk id="2" creationId="{9F14B22F-213B-DAD2-2236-F2453A35B806}"/>
          </ac:spMkLst>
        </pc:spChg>
        <pc:spChg chg="mod">
          <ac:chgData name="Jon Roodschild" userId="93b75e7f-8323-4ae7-9010-9fa6e7789b94" providerId="ADAL" clId="{D7EE5500-2CD0-4816-9F81-505E2D770222}" dt="2023-08-21T20:54:08.290" v="2041" actId="6549"/>
          <ac:spMkLst>
            <pc:docMk/>
            <pc:sldMk cId="2103389252" sldId="3064"/>
            <ac:spMk id="3" creationId="{4AD24F22-753F-38A2-C3B3-25F5BA0DFDE6}"/>
          </ac:spMkLst>
        </pc:spChg>
        <pc:spChg chg="add del mod">
          <ac:chgData name="Jon Roodschild" userId="93b75e7f-8323-4ae7-9010-9fa6e7789b94" providerId="ADAL" clId="{D7EE5500-2CD0-4816-9F81-505E2D770222}" dt="2023-08-25T03:07:51.865" v="13762" actId="21"/>
          <ac:spMkLst>
            <pc:docMk/>
            <pc:sldMk cId="2103389252" sldId="3064"/>
            <ac:spMk id="6" creationId="{3970A877-81CB-3547-31F2-9D3EFF190BB4}"/>
          </ac:spMkLst>
        </pc:spChg>
        <pc:spChg chg="del">
          <ac:chgData name="Jon Roodschild" userId="93b75e7f-8323-4ae7-9010-9fa6e7789b94" providerId="ADAL" clId="{D7EE5500-2CD0-4816-9F81-505E2D770222}" dt="2023-08-21T20:46:35.257" v="1907" actId="478"/>
          <ac:spMkLst>
            <pc:docMk/>
            <pc:sldMk cId="2103389252" sldId="3064"/>
            <ac:spMk id="7" creationId="{C90B377A-3643-DDA3-10EB-C10B3BD97290}"/>
          </ac:spMkLst>
        </pc:spChg>
        <pc:spChg chg="del">
          <ac:chgData name="Jon Roodschild" userId="93b75e7f-8323-4ae7-9010-9fa6e7789b94" providerId="ADAL" clId="{D7EE5500-2CD0-4816-9F81-505E2D770222}" dt="2023-08-21T20:45:18.599" v="1856" actId="478"/>
          <ac:spMkLst>
            <pc:docMk/>
            <pc:sldMk cId="2103389252" sldId="3064"/>
            <ac:spMk id="8" creationId="{E2C1085F-2207-665D-0EBE-CD87EAB0D098}"/>
          </ac:spMkLst>
        </pc:spChg>
        <pc:spChg chg="mod">
          <ac:chgData name="Jon Roodschild" userId="93b75e7f-8323-4ae7-9010-9fa6e7789b94" providerId="ADAL" clId="{D7EE5500-2CD0-4816-9F81-505E2D770222}" dt="2023-08-25T03:47:12.872" v="14619" actId="255"/>
          <ac:spMkLst>
            <pc:docMk/>
            <pc:sldMk cId="2103389252" sldId="3064"/>
            <ac:spMk id="9" creationId="{E0A787D5-62D3-173B-DCEF-BBE904751E45}"/>
          </ac:spMkLst>
        </pc:spChg>
        <pc:picChg chg="mod">
          <ac:chgData name="Jon Roodschild" userId="93b75e7f-8323-4ae7-9010-9fa6e7789b94" providerId="ADAL" clId="{D7EE5500-2CD0-4816-9F81-505E2D770222}" dt="2023-08-21T21:02:43.647" v="2081" actId="1036"/>
          <ac:picMkLst>
            <pc:docMk/>
            <pc:sldMk cId="2103389252" sldId="3064"/>
            <ac:picMk id="5" creationId="{EA503C46-A869-A0C0-06BE-7FE656B05C60}"/>
          </ac:picMkLst>
        </pc:picChg>
        <pc:picChg chg="add mod">
          <ac:chgData name="Jon Roodschild" userId="93b75e7f-8323-4ae7-9010-9fa6e7789b94" providerId="ADAL" clId="{D7EE5500-2CD0-4816-9F81-505E2D770222}" dt="2023-08-25T03:47:33.513" v="14640" actId="1035"/>
          <ac:picMkLst>
            <pc:docMk/>
            <pc:sldMk cId="2103389252" sldId="3064"/>
            <ac:picMk id="7" creationId="{C36FECDE-92E5-5AA8-56C8-A2414B0679F4}"/>
          </ac:picMkLst>
        </pc:picChg>
        <pc:picChg chg="add mod">
          <ac:chgData name="Jon Roodschild" userId="93b75e7f-8323-4ae7-9010-9fa6e7789b94" providerId="ADAL" clId="{D7EE5500-2CD0-4816-9F81-505E2D770222}" dt="2023-08-21T21:05:31.796" v="2180" actId="1036"/>
          <ac:picMkLst>
            <pc:docMk/>
            <pc:sldMk cId="2103389252" sldId="3064"/>
            <ac:picMk id="10" creationId="{C472AB07-B066-EC87-05EC-5B40A0AF10D4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796614799" sldId="306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090071882" sldId="3065"/>
        </pc:sldMkLst>
      </pc:sldChg>
      <pc:sldChg chg="modSp add mod ord">
        <pc:chgData name="Jon Roodschild" userId="93b75e7f-8323-4ae7-9010-9fa6e7789b94" providerId="ADAL" clId="{D7EE5500-2CD0-4816-9F81-505E2D770222}" dt="2023-09-19T21:43:21.026" v="38615" actId="20577"/>
        <pc:sldMkLst>
          <pc:docMk/>
          <pc:sldMk cId="1188020690" sldId="3065"/>
        </pc:sldMkLst>
        <pc:spChg chg="mod">
          <ac:chgData name="Jon Roodschild" userId="93b75e7f-8323-4ae7-9010-9fa6e7789b94" providerId="ADAL" clId="{D7EE5500-2CD0-4816-9F81-505E2D770222}" dt="2023-09-19T21:43:21.026" v="38615" actId="20577"/>
          <ac:spMkLst>
            <pc:docMk/>
            <pc:sldMk cId="1188020690" sldId="3065"/>
            <ac:spMk id="4" creationId="{4EC65E09-5FE2-4A9B-8890-2C34D325B643}"/>
          </ac:spMkLst>
        </pc:spChg>
      </pc:sldChg>
      <pc:sldChg chg="addSp delSp modSp add mod delAnim modAnim">
        <pc:chgData name="Jon Roodschild" userId="93b75e7f-8323-4ae7-9010-9fa6e7789b94" providerId="ADAL" clId="{D7EE5500-2CD0-4816-9F81-505E2D770222}" dt="2023-09-19T21:32:53.464" v="38250"/>
        <pc:sldMkLst>
          <pc:docMk/>
          <pc:sldMk cId="1147274720" sldId="3066"/>
        </pc:sldMkLst>
        <pc:spChg chg="del">
          <ac:chgData name="Jon Roodschild" userId="93b75e7f-8323-4ae7-9010-9fa6e7789b94" providerId="ADAL" clId="{D7EE5500-2CD0-4816-9F81-505E2D770222}" dt="2023-08-23T20:58:45.037" v="2541" actId="21"/>
          <ac:spMkLst>
            <pc:docMk/>
            <pc:sldMk cId="1147274720" sldId="3066"/>
            <ac:spMk id="2" creationId="{9F14B22F-213B-DAD2-2236-F2453A35B806}"/>
          </ac:spMkLst>
        </pc:spChg>
        <pc:spChg chg="add mod">
          <ac:chgData name="Jon Roodschild" userId="93b75e7f-8323-4ae7-9010-9fa6e7789b94" providerId="ADAL" clId="{D7EE5500-2CD0-4816-9F81-505E2D770222}" dt="2023-09-19T21:31:24.421" v="38240" actId="208"/>
          <ac:spMkLst>
            <pc:docMk/>
            <pc:sldMk cId="1147274720" sldId="3066"/>
            <ac:spMk id="2" creationId="{C73A9731-2AD3-D636-02BC-456836C522EE}"/>
          </ac:spMkLst>
        </pc:spChg>
        <pc:spChg chg="add mod">
          <ac:chgData name="Jon Roodschild" userId="93b75e7f-8323-4ae7-9010-9fa6e7789b94" providerId="ADAL" clId="{D7EE5500-2CD0-4816-9F81-505E2D770222}" dt="2023-09-19T21:32:44.942" v="38248" actId="1035"/>
          <ac:spMkLst>
            <pc:docMk/>
            <pc:sldMk cId="1147274720" sldId="3066"/>
            <ac:spMk id="3" creationId="{158A5086-5222-ECF9-15B7-2710EDA32102}"/>
          </ac:spMkLst>
        </pc:spChg>
        <pc:spChg chg="del">
          <ac:chgData name="Jon Roodschild" userId="93b75e7f-8323-4ae7-9010-9fa6e7789b94" providerId="ADAL" clId="{D7EE5500-2CD0-4816-9F81-505E2D770222}" dt="2023-08-21T21:08:35.233" v="2241" actId="478"/>
          <ac:spMkLst>
            <pc:docMk/>
            <pc:sldMk cId="1147274720" sldId="3066"/>
            <ac:spMk id="3" creationId="{4AD24F22-753F-38A2-C3B3-25F5BA0DFDE6}"/>
          </ac:spMkLst>
        </pc:spChg>
        <pc:spChg chg="add del mod">
          <ac:chgData name="Jon Roodschild" userId="93b75e7f-8323-4ae7-9010-9fa6e7789b94" providerId="ADAL" clId="{D7EE5500-2CD0-4816-9F81-505E2D770222}" dt="2023-08-23T21:01:04.908" v="2638" actId="478"/>
          <ac:spMkLst>
            <pc:docMk/>
            <pc:sldMk cId="1147274720" sldId="3066"/>
            <ac:spMk id="3" creationId="{B0642BE9-A835-4B0F-57B7-E1B85E7559B2}"/>
          </ac:spMkLst>
        </pc:spChg>
        <pc:spChg chg="mod">
          <ac:chgData name="Jon Roodschild" userId="93b75e7f-8323-4ae7-9010-9fa6e7789b94" providerId="ADAL" clId="{D7EE5500-2CD0-4816-9F81-505E2D770222}" dt="2023-08-23T21:11:46.014" v="2934" actId="313"/>
          <ac:spMkLst>
            <pc:docMk/>
            <pc:sldMk cId="1147274720" sldId="3066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8-21T21:08:38.694" v="2242" actId="478"/>
          <ac:spMkLst>
            <pc:docMk/>
            <pc:sldMk cId="1147274720" sldId="3066"/>
            <ac:spMk id="7" creationId="{AA145C39-0EA8-ED8D-CE48-E87B495A075D}"/>
          </ac:spMkLst>
        </pc:spChg>
        <pc:spChg chg="del">
          <ac:chgData name="Jon Roodschild" userId="93b75e7f-8323-4ae7-9010-9fa6e7789b94" providerId="ADAL" clId="{D7EE5500-2CD0-4816-9F81-505E2D770222}" dt="2023-08-21T21:08:04.322" v="2219" actId="478"/>
          <ac:spMkLst>
            <pc:docMk/>
            <pc:sldMk cId="1147274720" sldId="3066"/>
            <ac:spMk id="9" creationId="{E0A787D5-62D3-173B-DCEF-BBE904751E45}"/>
          </ac:spMkLst>
        </pc:spChg>
        <pc:spChg chg="add del mod">
          <ac:chgData name="Jon Roodschild" userId="93b75e7f-8323-4ae7-9010-9fa6e7789b94" providerId="ADAL" clId="{D7EE5500-2CD0-4816-9F81-505E2D770222}" dt="2023-08-23T21:02:05.006" v="2646" actId="478"/>
          <ac:spMkLst>
            <pc:docMk/>
            <pc:sldMk cId="1147274720" sldId="3066"/>
            <ac:spMk id="10" creationId="{0FE1BFE5-9D9B-79DB-0069-51EF4BCCCD5A}"/>
          </ac:spMkLst>
        </pc:spChg>
        <pc:spChg chg="add mod">
          <ac:chgData name="Jon Roodschild" userId="93b75e7f-8323-4ae7-9010-9fa6e7789b94" providerId="ADAL" clId="{D7EE5500-2CD0-4816-9F81-505E2D770222}" dt="2023-08-23T21:04:31.663" v="2739" actId="1076"/>
          <ac:spMkLst>
            <pc:docMk/>
            <pc:sldMk cId="1147274720" sldId="3066"/>
            <ac:spMk id="11" creationId="{E09D8EFD-6E29-5DAF-ED24-48A449D01A3F}"/>
          </ac:spMkLst>
        </pc:spChg>
        <pc:spChg chg="add del mod">
          <ac:chgData name="Jon Roodschild" userId="93b75e7f-8323-4ae7-9010-9fa6e7789b94" providerId="ADAL" clId="{D7EE5500-2CD0-4816-9F81-505E2D770222}" dt="2023-08-23T21:01:06.107" v="2639" actId="478"/>
          <ac:spMkLst>
            <pc:docMk/>
            <pc:sldMk cId="1147274720" sldId="3066"/>
            <ac:spMk id="15" creationId="{DAC24D4D-88C5-128B-AC13-A0F22946D2D3}"/>
          </ac:spMkLst>
        </pc:spChg>
        <pc:spChg chg="add mod">
          <ac:chgData name="Jon Roodschild" userId="93b75e7f-8323-4ae7-9010-9fa6e7789b94" providerId="ADAL" clId="{D7EE5500-2CD0-4816-9F81-505E2D770222}" dt="2023-08-23T21:05:50.430" v="2879" actId="20577"/>
          <ac:spMkLst>
            <pc:docMk/>
            <pc:sldMk cId="1147274720" sldId="3066"/>
            <ac:spMk id="17" creationId="{FF8F175E-D570-51BB-58E5-AAE83F2123CD}"/>
          </ac:spMkLst>
        </pc:spChg>
        <pc:picChg chg="del">
          <ac:chgData name="Jon Roodschild" userId="93b75e7f-8323-4ae7-9010-9fa6e7789b94" providerId="ADAL" clId="{D7EE5500-2CD0-4816-9F81-505E2D770222}" dt="2023-08-21T21:08:05.053" v="2220" actId="478"/>
          <ac:picMkLst>
            <pc:docMk/>
            <pc:sldMk cId="1147274720" sldId="3066"/>
            <ac:picMk id="5" creationId="{EA503C46-A869-A0C0-06BE-7FE656B05C60}"/>
          </ac:picMkLst>
        </pc:picChg>
        <pc:picChg chg="add del mod">
          <ac:chgData name="Jon Roodschild" userId="93b75e7f-8323-4ae7-9010-9fa6e7789b94" providerId="ADAL" clId="{D7EE5500-2CD0-4816-9F81-505E2D770222}" dt="2023-08-23T21:00:53.527" v="2633" actId="22"/>
          <ac:picMkLst>
            <pc:docMk/>
            <pc:sldMk cId="1147274720" sldId="3066"/>
            <ac:picMk id="6" creationId="{D850E823-5ECB-02F7-B441-00842D9DAB42}"/>
          </ac:picMkLst>
        </pc:picChg>
        <pc:picChg chg="add del">
          <ac:chgData name="Jon Roodschild" userId="93b75e7f-8323-4ae7-9010-9fa6e7789b94" providerId="ADAL" clId="{D7EE5500-2CD0-4816-9F81-505E2D770222}" dt="2023-08-23T21:00:50.085" v="2617" actId="22"/>
          <ac:picMkLst>
            <pc:docMk/>
            <pc:sldMk cId="1147274720" sldId="3066"/>
            <ac:picMk id="8" creationId="{EB6A995B-C51C-04D9-11B7-C50271034170}"/>
          </ac:picMkLst>
        </pc:picChg>
        <pc:picChg chg="add mod">
          <ac:chgData name="Jon Roodschild" userId="93b75e7f-8323-4ae7-9010-9fa6e7789b94" providerId="ADAL" clId="{D7EE5500-2CD0-4816-9F81-505E2D770222}" dt="2023-08-23T21:01:09.392" v="2640"/>
          <ac:picMkLst>
            <pc:docMk/>
            <pc:sldMk cId="1147274720" sldId="3066"/>
            <ac:picMk id="9" creationId="{4B3ECBF6-8C33-5DD1-E18D-30679FD52174}"/>
          </ac:picMkLst>
        </pc:picChg>
        <pc:picChg chg="del">
          <ac:chgData name="Jon Roodschild" userId="93b75e7f-8323-4ae7-9010-9fa6e7789b94" providerId="ADAL" clId="{D7EE5500-2CD0-4816-9F81-505E2D770222}" dt="2023-08-21T21:08:03" v="2218" actId="478"/>
          <ac:picMkLst>
            <pc:docMk/>
            <pc:sldMk cId="1147274720" sldId="3066"/>
            <ac:picMk id="10" creationId="{C472AB07-B066-EC87-05EC-5B40A0AF10D4}"/>
          </ac:picMkLst>
        </pc:picChg>
        <pc:picChg chg="add del mod">
          <ac:chgData name="Jon Roodschild" userId="93b75e7f-8323-4ae7-9010-9fa6e7789b94" providerId="ADAL" clId="{D7EE5500-2CD0-4816-9F81-505E2D770222}" dt="2023-08-21T21:14:46.913" v="2245" actId="21"/>
          <ac:picMkLst>
            <pc:docMk/>
            <pc:sldMk cId="1147274720" sldId="3066"/>
            <ac:picMk id="11" creationId="{8213CDBD-EF1E-AAB2-1FE5-2D207F04287A}"/>
          </ac:picMkLst>
        </pc:picChg>
        <pc:picChg chg="add del mod">
          <ac:chgData name="Jon Roodschild" userId="93b75e7f-8323-4ae7-9010-9fa6e7789b94" providerId="ADAL" clId="{D7EE5500-2CD0-4816-9F81-505E2D770222}" dt="2023-08-23T21:01:02.748" v="2636" actId="478"/>
          <ac:picMkLst>
            <pc:docMk/>
            <pc:sldMk cId="1147274720" sldId="3066"/>
            <ac:picMk id="12" creationId="{75E4B24E-5756-B1C2-D639-7998481C239F}"/>
          </ac:picMkLst>
        </pc:picChg>
        <pc:picChg chg="add del mod">
          <ac:chgData name="Jon Roodschild" userId="93b75e7f-8323-4ae7-9010-9fa6e7789b94" providerId="ADAL" clId="{D7EE5500-2CD0-4816-9F81-505E2D770222}" dt="2023-08-23T21:01:04.224" v="2637" actId="478"/>
          <ac:picMkLst>
            <pc:docMk/>
            <pc:sldMk cId="1147274720" sldId="3066"/>
            <ac:picMk id="13" creationId="{B93FF6D1-554E-D378-AF80-67F08E1CA936}"/>
          </ac:picMkLst>
        </pc:picChg>
        <pc:picChg chg="add del mod">
          <ac:chgData name="Jon Roodschild" userId="93b75e7f-8323-4ae7-9010-9fa6e7789b94" providerId="ADAL" clId="{D7EE5500-2CD0-4816-9F81-505E2D770222}" dt="2023-08-23T21:01:02.004" v="2635" actId="478"/>
          <ac:picMkLst>
            <pc:docMk/>
            <pc:sldMk cId="1147274720" sldId="3066"/>
            <ac:picMk id="14" creationId="{26E4AA74-C992-7421-DEE4-B9A540CA7F7F}"/>
          </ac:picMkLst>
        </pc:picChg>
        <pc:picChg chg="add del mod">
          <ac:chgData name="Jon Roodschild" userId="93b75e7f-8323-4ae7-9010-9fa6e7789b94" providerId="ADAL" clId="{D7EE5500-2CD0-4816-9F81-505E2D770222}" dt="2023-08-23T21:06:26.212" v="2883" actId="21"/>
          <ac:picMkLst>
            <pc:docMk/>
            <pc:sldMk cId="1147274720" sldId="3066"/>
            <ac:picMk id="16" creationId="{0C122F02-82B2-382E-F682-5C8FF170C9AB}"/>
          </ac:picMkLst>
        </pc:picChg>
        <pc:picChg chg="add del mod">
          <ac:chgData name="Jon Roodschild" userId="93b75e7f-8323-4ae7-9010-9fa6e7789b94" providerId="ADAL" clId="{D7EE5500-2CD0-4816-9F81-505E2D770222}" dt="2023-08-22T11:26:36.733" v="2377" actId="21"/>
          <ac:picMkLst>
            <pc:docMk/>
            <pc:sldMk cId="1147274720" sldId="3066"/>
            <ac:picMk id="16" creationId="{4E8C69E6-05B3-87B7-1061-8F062B145554}"/>
          </ac:picMkLst>
        </pc:picChg>
        <pc:picChg chg="add del mod">
          <ac:chgData name="Jon Roodschild" userId="93b75e7f-8323-4ae7-9010-9fa6e7789b94" providerId="ADAL" clId="{D7EE5500-2CD0-4816-9F81-505E2D770222}" dt="2023-08-23T21:06:29.429" v="2885" actId="21"/>
          <ac:picMkLst>
            <pc:docMk/>
            <pc:sldMk cId="1147274720" sldId="3066"/>
            <ac:picMk id="18" creationId="{21301043-79B1-7B32-C1F6-71295CAB79A9}"/>
          </ac:picMkLst>
        </pc:picChg>
        <pc:picChg chg="add del mod">
          <ac:chgData name="Jon Roodschild" userId="93b75e7f-8323-4ae7-9010-9fa6e7789b94" providerId="ADAL" clId="{D7EE5500-2CD0-4816-9F81-505E2D770222}" dt="2023-08-23T21:06:32.638" v="2887" actId="21"/>
          <ac:picMkLst>
            <pc:docMk/>
            <pc:sldMk cId="1147274720" sldId="3066"/>
            <ac:picMk id="19" creationId="{9524CB95-135D-7B34-F860-9F3DAAE96CF1}"/>
          </ac:picMkLst>
        </pc:picChg>
        <pc:picChg chg="add del mod">
          <ac:chgData name="Jon Roodschild" userId="93b75e7f-8323-4ae7-9010-9fa6e7789b94" providerId="ADAL" clId="{D7EE5500-2CD0-4816-9F81-505E2D770222}" dt="2023-08-23T21:06:36.736" v="2889" actId="21"/>
          <ac:picMkLst>
            <pc:docMk/>
            <pc:sldMk cId="1147274720" sldId="3066"/>
            <ac:picMk id="20" creationId="{BA440B50-6B83-22D3-E7BD-E536DF66FA25}"/>
          </ac:picMkLst>
        </pc:picChg>
        <pc:picChg chg="add del mod">
          <ac:chgData name="Jon Roodschild" userId="93b75e7f-8323-4ae7-9010-9fa6e7789b94" providerId="ADAL" clId="{D7EE5500-2CD0-4816-9F81-505E2D770222}" dt="2023-08-23T21:07:00.607" v="2891" actId="21"/>
          <ac:picMkLst>
            <pc:docMk/>
            <pc:sldMk cId="1147274720" sldId="3066"/>
            <ac:picMk id="21" creationId="{EF1F990D-8086-1322-C81C-E2B372C55059}"/>
          </ac:picMkLst>
        </pc:picChg>
        <pc:picChg chg="add del mod">
          <ac:chgData name="Jon Roodschild" userId="93b75e7f-8323-4ae7-9010-9fa6e7789b94" providerId="ADAL" clId="{D7EE5500-2CD0-4816-9F81-505E2D770222}" dt="2023-08-23T21:07:04.120" v="2893" actId="21"/>
          <ac:picMkLst>
            <pc:docMk/>
            <pc:sldMk cId="1147274720" sldId="3066"/>
            <ac:picMk id="22" creationId="{4D68E5D1-CA8F-4F4F-0E6F-AAEA0A1B62AF}"/>
          </ac:picMkLst>
        </pc:picChg>
        <pc:picChg chg="add del mod">
          <ac:chgData name="Jon Roodschild" userId="93b75e7f-8323-4ae7-9010-9fa6e7789b94" providerId="ADAL" clId="{D7EE5500-2CD0-4816-9F81-505E2D770222}" dt="2023-08-23T21:07:08.590" v="2895" actId="21"/>
          <ac:picMkLst>
            <pc:docMk/>
            <pc:sldMk cId="1147274720" sldId="3066"/>
            <ac:picMk id="23" creationId="{8D9F177F-29C3-47DB-EE13-3615DDC0DCEB}"/>
          </ac:picMkLst>
        </pc:picChg>
        <pc:picChg chg="add mod">
          <ac:chgData name="Jon Roodschild" userId="93b75e7f-8323-4ae7-9010-9fa6e7789b94" providerId="ADAL" clId="{D7EE5500-2CD0-4816-9F81-505E2D770222}" dt="2023-08-23T21:07:47.763" v="2923" actId="1035"/>
          <ac:picMkLst>
            <pc:docMk/>
            <pc:sldMk cId="1147274720" sldId="3066"/>
            <ac:picMk id="24" creationId="{FB0B3CB8-370D-D195-9F9A-36E6EEF07909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425774073" sldId="306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483771752" sldId="3067"/>
        </pc:sldMkLst>
      </pc:sldChg>
      <pc:sldChg chg="modSp add mod ord">
        <pc:chgData name="Jon Roodschild" userId="93b75e7f-8323-4ae7-9010-9fa6e7789b94" providerId="ADAL" clId="{D7EE5500-2CD0-4816-9F81-505E2D770222}" dt="2023-09-22T15:58:28.342" v="42813" actId="732"/>
        <pc:sldMkLst>
          <pc:docMk/>
          <pc:sldMk cId="2521639281" sldId="3067"/>
        </pc:sldMkLst>
        <pc:spChg chg="mod">
          <ac:chgData name="Jon Roodschild" userId="93b75e7f-8323-4ae7-9010-9fa6e7789b94" providerId="ADAL" clId="{D7EE5500-2CD0-4816-9F81-505E2D770222}" dt="2023-09-12T20:58:08.789" v="23062" actId="1035"/>
          <ac:spMkLst>
            <pc:docMk/>
            <pc:sldMk cId="2521639281" sldId="3067"/>
            <ac:spMk id="17" creationId="{0E97D4FC-DBAF-F46B-E487-7BDAA11C43D1}"/>
          </ac:spMkLst>
        </pc:spChg>
        <pc:picChg chg="mod modCrop">
          <ac:chgData name="Jon Roodschild" userId="93b75e7f-8323-4ae7-9010-9fa6e7789b94" providerId="ADAL" clId="{D7EE5500-2CD0-4816-9F81-505E2D770222}" dt="2023-09-22T15:58:28.342" v="42813" actId="732"/>
          <ac:picMkLst>
            <pc:docMk/>
            <pc:sldMk cId="2521639281" sldId="3067"/>
            <ac:picMk id="3" creationId="{DC732FB6-8F59-3781-3F88-F19433014774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54046063" sldId="3068"/>
        </pc:sldMkLst>
      </pc:sldChg>
      <pc:sldChg chg="modSp add del mod">
        <pc:chgData name="Jon Roodschild" userId="93b75e7f-8323-4ae7-9010-9fa6e7789b94" providerId="ADAL" clId="{D7EE5500-2CD0-4816-9F81-505E2D770222}" dt="2023-09-13T06:15:35.073" v="29218" actId="47"/>
        <pc:sldMkLst>
          <pc:docMk/>
          <pc:sldMk cId="582878942" sldId="3068"/>
        </pc:sldMkLst>
        <pc:spChg chg="mod">
          <ac:chgData name="Jon Roodschild" userId="93b75e7f-8323-4ae7-9010-9fa6e7789b94" providerId="ADAL" clId="{D7EE5500-2CD0-4816-9F81-505E2D770222}" dt="2023-09-12T15:18:24.378" v="17124" actId="2711"/>
          <ac:spMkLst>
            <pc:docMk/>
            <pc:sldMk cId="582878942" sldId="3068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62789243" sldId="3069"/>
        </pc:sldMkLst>
      </pc:sldChg>
      <pc:sldChg chg="addSp delSp modSp add mod ord delAnim modAnim">
        <pc:chgData name="Jon Roodschild" userId="93b75e7f-8323-4ae7-9010-9fa6e7789b94" providerId="ADAL" clId="{D7EE5500-2CD0-4816-9F81-505E2D770222}" dt="2023-09-19T20:30:15.070" v="36900" actId="1036"/>
        <pc:sldMkLst>
          <pc:docMk/>
          <pc:sldMk cId="1448161840" sldId="3069"/>
        </pc:sldMkLst>
        <pc:spChg chg="add mod">
          <ac:chgData name="Jon Roodschild" userId="93b75e7f-8323-4ae7-9010-9fa6e7789b94" providerId="ADAL" clId="{D7EE5500-2CD0-4816-9F81-505E2D770222}" dt="2023-09-13T13:35:54.278" v="30180" actId="2085"/>
          <ac:spMkLst>
            <pc:docMk/>
            <pc:sldMk cId="1448161840" sldId="3069"/>
            <ac:spMk id="2" creationId="{07E8257C-EA7E-25D1-54A7-82CFFDD84D94}"/>
          </ac:spMkLst>
        </pc:spChg>
        <pc:spChg chg="add mod">
          <ac:chgData name="Jon Roodschild" userId="93b75e7f-8323-4ae7-9010-9fa6e7789b94" providerId="ADAL" clId="{D7EE5500-2CD0-4816-9F81-505E2D770222}" dt="2023-09-13T13:35:54.278" v="30180" actId="2085"/>
          <ac:spMkLst>
            <pc:docMk/>
            <pc:sldMk cId="1448161840" sldId="3069"/>
            <ac:spMk id="3" creationId="{2924AB70-477B-66B7-AD56-AA31636205E8}"/>
          </ac:spMkLst>
        </pc:spChg>
        <pc:spChg chg="mod">
          <ac:chgData name="Jon Roodschild" userId="93b75e7f-8323-4ae7-9010-9fa6e7789b94" providerId="ADAL" clId="{D7EE5500-2CD0-4816-9F81-505E2D770222}" dt="2023-08-24T20:52:04.732" v="7100" actId="6549"/>
          <ac:spMkLst>
            <pc:docMk/>
            <pc:sldMk cId="1448161840" sldId="3069"/>
            <ac:spMk id="4" creationId="{08D3973B-B90F-3DC9-4CC4-835046320EFE}"/>
          </ac:spMkLst>
        </pc:spChg>
        <pc:spChg chg="add mod">
          <ac:chgData name="Jon Roodschild" userId="93b75e7f-8323-4ae7-9010-9fa6e7789b94" providerId="ADAL" clId="{D7EE5500-2CD0-4816-9F81-505E2D770222}" dt="2023-09-19T18:40:56.901" v="35614" actId="6549"/>
          <ac:spMkLst>
            <pc:docMk/>
            <pc:sldMk cId="1448161840" sldId="3069"/>
            <ac:spMk id="5" creationId="{6849E8F1-4FEF-193C-2D11-9874B01DDAC2}"/>
          </ac:spMkLst>
        </pc:spChg>
        <pc:spChg chg="add mod">
          <ac:chgData name="Jon Roodschild" userId="93b75e7f-8323-4ae7-9010-9fa6e7789b94" providerId="ADAL" clId="{D7EE5500-2CD0-4816-9F81-505E2D770222}" dt="2023-09-13T13:35:54.278" v="30180" actId="2085"/>
          <ac:spMkLst>
            <pc:docMk/>
            <pc:sldMk cId="1448161840" sldId="3069"/>
            <ac:spMk id="6" creationId="{6567A2DD-B5FF-EDC1-6F02-25EA3BC3BD04}"/>
          </ac:spMkLst>
        </pc:spChg>
        <pc:spChg chg="add mod">
          <ac:chgData name="Jon Roodschild" userId="93b75e7f-8323-4ae7-9010-9fa6e7789b94" providerId="ADAL" clId="{D7EE5500-2CD0-4816-9F81-505E2D770222}" dt="2023-09-19T18:41:05.618" v="35620" actId="20577"/>
          <ac:spMkLst>
            <pc:docMk/>
            <pc:sldMk cId="1448161840" sldId="3069"/>
            <ac:spMk id="7" creationId="{C59175C4-EB89-CFA7-02BD-C935BDFCBFAD}"/>
          </ac:spMkLst>
        </pc:spChg>
        <pc:spChg chg="add mod">
          <ac:chgData name="Jon Roodschild" userId="93b75e7f-8323-4ae7-9010-9fa6e7789b94" providerId="ADAL" clId="{D7EE5500-2CD0-4816-9F81-505E2D770222}" dt="2023-09-13T13:35:54.278" v="30180" actId="2085"/>
          <ac:spMkLst>
            <pc:docMk/>
            <pc:sldMk cId="1448161840" sldId="3069"/>
            <ac:spMk id="8" creationId="{C8679736-01FA-BAA5-567E-EDEF191FDC6B}"/>
          </ac:spMkLst>
        </pc:spChg>
        <pc:spChg chg="add del mod">
          <ac:chgData name="Jon Roodschild" userId="93b75e7f-8323-4ae7-9010-9fa6e7789b94" providerId="ADAL" clId="{D7EE5500-2CD0-4816-9F81-505E2D770222}" dt="2023-08-24T20:28:17.081" v="6661" actId="478"/>
          <ac:spMkLst>
            <pc:docMk/>
            <pc:sldMk cId="1448161840" sldId="3069"/>
            <ac:spMk id="10" creationId="{E0DEEC57-023D-7D03-3E3F-E199EB12D16E}"/>
          </ac:spMkLst>
        </pc:spChg>
        <pc:spChg chg="del mod">
          <ac:chgData name="Jon Roodschild" userId="93b75e7f-8323-4ae7-9010-9fa6e7789b94" providerId="ADAL" clId="{D7EE5500-2CD0-4816-9F81-505E2D770222}" dt="2023-08-24T19:53:39.767" v="4673" actId="478"/>
          <ac:spMkLst>
            <pc:docMk/>
            <pc:sldMk cId="1448161840" sldId="3069"/>
            <ac:spMk id="11" creationId="{E09D8EFD-6E29-5DAF-ED24-48A449D01A3F}"/>
          </ac:spMkLst>
        </pc:spChg>
        <pc:spChg chg="add del mod">
          <ac:chgData name="Jon Roodschild" userId="93b75e7f-8323-4ae7-9010-9fa6e7789b94" providerId="ADAL" clId="{D7EE5500-2CD0-4816-9F81-505E2D770222}" dt="2023-09-19T20:23:52.452" v="36805" actId="1037"/>
          <ac:spMkLst>
            <pc:docMk/>
            <pc:sldMk cId="1448161840" sldId="3069"/>
            <ac:spMk id="15" creationId="{8A1716E3-88D4-2113-7E28-C08E875221F5}"/>
          </ac:spMkLst>
        </pc:spChg>
        <pc:spChg chg="del mod">
          <ac:chgData name="Jon Roodschild" userId="93b75e7f-8323-4ae7-9010-9fa6e7789b94" providerId="ADAL" clId="{D7EE5500-2CD0-4816-9F81-505E2D770222}" dt="2023-08-24T19:48:19.933" v="4536" actId="478"/>
          <ac:spMkLst>
            <pc:docMk/>
            <pc:sldMk cId="1448161840" sldId="3069"/>
            <ac:spMk id="17" creationId="{FF8F175E-D570-51BB-58E5-AAE83F2123CD}"/>
          </ac:spMkLst>
        </pc:spChg>
        <pc:spChg chg="add del mod ord">
          <ac:chgData name="Jon Roodschild" userId="93b75e7f-8323-4ae7-9010-9fa6e7789b94" providerId="ADAL" clId="{D7EE5500-2CD0-4816-9F81-505E2D770222}" dt="2023-09-19T20:30:05.068" v="36899" actId="478"/>
          <ac:spMkLst>
            <pc:docMk/>
            <pc:sldMk cId="1448161840" sldId="3069"/>
            <ac:spMk id="18" creationId="{F22A084F-56E0-45B0-456D-4C15DF7FDCA5}"/>
          </ac:spMkLst>
        </pc:spChg>
        <pc:spChg chg="add del mod">
          <ac:chgData name="Jon Roodschild" userId="93b75e7f-8323-4ae7-9010-9fa6e7789b94" providerId="ADAL" clId="{D7EE5500-2CD0-4816-9F81-505E2D770222}" dt="2023-09-19T20:25:33.410" v="36832" actId="478"/>
          <ac:spMkLst>
            <pc:docMk/>
            <pc:sldMk cId="1448161840" sldId="3069"/>
            <ac:spMk id="34" creationId="{F3312E84-6101-7418-741D-C8FBCF968A3E}"/>
          </ac:spMkLst>
        </pc:spChg>
        <pc:picChg chg="add del mod">
          <ac:chgData name="Jon Roodschild" userId="93b75e7f-8323-4ae7-9010-9fa6e7789b94" providerId="ADAL" clId="{D7EE5500-2CD0-4816-9F81-505E2D770222}" dt="2023-08-24T20:10:34.070" v="5110" actId="478"/>
          <ac:picMkLst>
            <pc:docMk/>
            <pc:sldMk cId="1448161840" sldId="3069"/>
            <ac:picMk id="9" creationId="{4B3ECBF6-8C33-5DD1-E18D-30679FD52174}"/>
          </ac:picMkLst>
        </pc:picChg>
        <pc:picChg chg="add del mod">
          <ac:chgData name="Jon Roodschild" userId="93b75e7f-8323-4ae7-9010-9fa6e7789b94" providerId="ADAL" clId="{D7EE5500-2CD0-4816-9F81-505E2D770222}" dt="2023-09-19T19:49:00.459" v="36259" actId="21"/>
          <ac:picMkLst>
            <pc:docMk/>
            <pc:sldMk cId="1448161840" sldId="3069"/>
            <ac:picMk id="10" creationId="{2E3F983E-EA9B-79DE-2C4E-541B8FEDA4FA}"/>
          </ac:picMkLst>
        </pc:picChg>
        <pc:picChg chg="add del mod ord">
          <ac:chgData name="Jon Roodschild" userId="93b75e7f-8323-4ae7-9010-9fa6e7789b94" providerId="ADAL" clId="{D7EE5500-2CD0-4816-9F81-505E2D770222}" dt="2023-09-19T20:21:32.312" v="36628" actId="478"/>
          <ac:picMkLst>
            <pc:docMk/>
            <pc:sldMk cId="1448161840" sldId="3069"/>
            <ac:picMk id="11" creationId="{A9FCC08D-5CDF-BE8A-D199-C597EC14833B}"/>
          </ac:picMkLst>
        </pc:picChg>
        <pc:picChg chg="add mod">
          <ac:chgData name="Jon Roodschild" userId="93b75e7f-8323-4ae7-9010-9fa6e7789b94" providerId="ADAL" clId="{D7EE5500-2CD0-4816-9F81-505E2D770222}" dt="2023-09-13T13:35:54.278" v="30180" actId="2085"/>
          <ac:picMkLst>
            <pc:docMk/>
            <pc:sldMk cId="1448161840" sldId="3069"/>
            <ac:picMk id="13" creationId="{9161E5AB-DFDB-77A4-6FFF-DD4A1B9885F9}"/>
          </ac:picMkLst>
        </pc:picChg>
        <pc:picChg chg="add mod ord">
          <ac:chgData name="Jon Roodschild" userId="93b75e7f-8323-4ae7-9010-9fa6e7789b94" providerId="ADAL" clId="{D7EE5500-2CD0-4816-9F81-505E2D770222}" dt="2023-09-19T20:24:37.095" v="36826" actId="1038"/>
          <ac:picMkLst>
            <pc:docMk/>
            <pc:sldMk cId="1448161840" sldId="3069"/>
            <ac:picMk id="14" creationId="{56D732CA-84BB-6543-0896-353ABC880335}"/>
          </ac:picMkLst>
        </pc:picChg>
        <pc:picChg chg="add del mod">
          <ac:chgData name="Jon Roodschild" userId="93b75e7f-8323-4ae7-9010-9fa6e7789b94" providerId="ADAL" clId="{D7EE5500-2CD0-4816-9F81-505E2D770222}" dt="2023-08-24T20:05:02.123" v="4927" actId="478"/>
          <ac:picMkLst>
            <pc:docMk/>
            <pc:sldMk cId="1448161840" sldId="3069"/>
            <ac:picMk id="15" creationId="{6D63E43E-2F42-FEFF-85C9-AE0A0C33EC86}"/>
          </ac:picMkLst>
        </pc:picChg>
        <pc:picChg chg="add mod ord modCrop">
          <ac:chgData name="Jon Roodschild" userId="93b75e7f-8323-4ae7-9010-9fa6e7789b94" providerId="ADAL" clId="{D7EE5500-2CD0-4816-9F81-505E2D770222}" dt="2023-09-19T20:25:02.569" v="36831" actId="732"/>
          <ac:picMkLst>
            <pc:docMk/>
            <pc:sldMk cId="1448161840" sldId="3069"/>
            <ac:picMk id="17" creationId="{FD1AFE84-4547-FB46-3542-2532CFA2EFF7}"/>
          </ac:picMkLst>
        </pc:picChg>
        <pc:picChg chg="add del mod">
          <ac:chgData name="Jon Roodschild" userId="93b75e7f-8323-4ae7-9010-9fa6e7789b94" providerId="ADAL" clId="{D7EE5500-2CD0-4816-9F81-505E2D770222}" dt="2023-08-24T20:05:02.907" v="4928" actId="478"/>
          <ac:picMkLst>
            <pc:docMk/>
            <pc:sldMk cId="1448161840" sldId="3069"/>
            <ac:picMk id="18" creationId="{09F39866-5FA6-1262-ED05-910DFDC6F4B0}"/>
          </ac:picMkLst>
        </pc:picChg>
        <pc:picChg chg="add del mod">
          <ac:chgData name="Jon Roodschild" userId="93b75e7f-8323-4ae7-9010-9fa6e7789b94" providerId="ADAL" clId="{D7EE5500-2CD0-4816-9F81-505E2D770222}" dt="2023-08-24T20:00:50.968" v="4900" actId="478"/>
          <ac:picMkLst>
            <pc:docMk/>
            <pc:sldMk cId="1448161840" sldId="3069"/>
            <ac:picMk id="20" creationId="{1921F9D8-77DC-2D16-C984-B2719AAE11E0}"/>
          </ac:picMkLst>
        </pc:picChg>
        <pc:picChg chg="add del mod">
          <ac:chgData name="Jon Roodschild" userId="93b75e7f-8323-4ae7-9010-9fa6e7789b94" providerId="ADAL" clId="{D7EE5500-2CD0-4816-9F81-505E2D770222}" dt="2023-08-24T20:05:04.682" v="4930" actId="478"/>
          <ac:picMkLst>
            <pc:docMk/>
            <pc:sldMk cId="1448161840" sldId="3069"/>
            <ac:picMk id="22" creationId="{0AEC46B5-54CA-1869-D294-06C25AB88188}"/>
          </ac:picMkLst>
        </pc:picChg>
        <pc:picChg chg="add del mod">
          <ac:chgData name="Jon Roodschild" userId="93b75e7f-8323-4ae7-9010-9fa6e7789b94" providerId="ADAL" clId="{D7EE5500-2CD0-4816-9F81-505E2D770222}" dt="2023-08-24T20:05:05.843" v="4931" actId="478"/>
          <ac:picMkLst>
            <pc:docMk/>
            <pc:sldMk cId="1448161840" sldId="3069"/>
            <ac:picMk id="24" creationId="{DF8A2724-1163-5F2E-C97B-222991424085}"/>
          </ac:picMkLst>
        </pc:picChg>
        <pc:picChg chg="del">
          <ac:chgData name="Jon Roodschild" userId="93b75e7f-8323-4ae7-9010-9fa6e7789b94" providerId="ADAL" clId="{D7EE5500-2CD0-4816-9F81-505E2D770222}" dt="2023-08-23T21:12:12.259" v="2938" actId="478"/>
          <ac:picMkLst>
            <pc:docMk/>
            <pc:sldMk cId="1448161840" sldId="3069"/>
            <ac:picMk id="24" creationId="{FB0B3CB8-370D-D195-9F9A-36E6EEF07909}"/>
          </ac:picMkLst>
        </pc:picChg>
        <pc:picChg chg="add del mod">
          <ac:chgData name="Jon Roodschild" userId="93b75e7f-8323-4ae7-9010-9fa6e7789b94" providerId="ADAL" clId="{D7EE5500-2CD0-4816-9F81-505E2D770222}" dt="2023-08-24T20:05:01.307" v="4926" actId="478"/>
          <ac:picMkLst>
            <pc:docMk/>
            <pc:sldMk cId="1448161840" sldId="3069"/>
            <ac:picMk id="25" creationId="{563ED1A5-C89A-F52A-07BA-7FB043853A97}"/>
          </ac:picMkLst>
        </pc:picChg>
        <pc:picChg chg="add mod">
          <ac:chgData name="Jon Roodschild" userId="93b75e7f-8323-4ae7-9010-9fa6e7789b94" providerId="ADAL" clId="{D7EE5500-2CD0-4816-9F81-505E2D770222}" dt="2023-09-13T13:35:54.278" v="30180" actId="2085"/>
          <ac:picMkLst>
            <pc:docMk/>
            <pc:sldMk cId="1448161840" sldId="3069"/>
            <ac:picMk id="26" creationId="{D9005AD6-E455-B70B-1638-68FE74687F65}"/>
          </ac:picMkLst>
        </pc:picChg>
        <pc:picChg chg="add mod">
          <ac:chgData name="Jon Roodschild" userId="93b75e7f-8323-4ae7-9010-9fa6e7789b94" providerId="ADAL" clId="{D7EE5500-2CD0-4816-9F81-505E2D770222}" dt="2023-09-13T13:35:54.278" v="30180" actId="2085"/>
          <ac:picMkLst>
            <pc:docMk/>
            <pc:sldMk cId="1448161840" sldId="3069"/>
            <ac:picMk id="27" creationId="{1501A188-D881-FCF9-CA6F-783C0D03DFB6}"/>
          </ac:picMkLst>
        </pc:picChg>
        <pc:picChg chg="add mod">
          <ac:chgData name="Jon Roodschild" userId="93b75e7f-8323-4ae7-9010-9fa6e7789b94" providerId="ADAL" clId="{D7EE5500-2CD0-4816-9F81-505E2D770222}" dt="2023-09-13T13:35:54.278" v="30180" actId="2085"/>
          <ac:picMkLst>
            <pc:docMk/>
            <pc:sldMk cId="1448161840" sldId="3069"/>
            <ac:picMk id="28" creationId="{4CAD3F67-3454-8A35-DAC2-A3C09BCB3F75}"/>
          </ac:picMkLst>
        </pc:picChg>
        <pc:picChg chg="add del mod">
          <ac:chgData name="Jon Roodschild" userId="93b75e7f-8323-4ae7-9010-9fa6e7789b94" providerId="ADAL" clId="{D7EE5500-2CD0-4816-9F81-505E2D770222}" dt="2023-08-24T20:05:03.803" v="4929" actId="478"/>
          <ac:picMkLst>
            <pc:docMk/>
            <pc:sldMk cId="1448161840" sldId="3069"/>
            <ac:picMk id="29" creationId="{B896F5CF-BE52-422C-902D-8CCCF1299375}"/>
          </ac:picMkLst>
        </pc:picChg>
        <pc:picChg chg="add mod">
          <ac:chgData name="Jon Roodschild" userId="93b75e7f-8323-4ae7-9010-9fa6e7789b94" providerId="ADAL" clId="{D7EE5500-2CD0-4816-9F81-505E2D770222}" dt="2023-09-13T13:35:54.278" v="30180" actId="2085"/>
          <ac:picMkLst>
            <pc:docMk/>
            <pc:sldMk cId="1448161840" sldId="3069"/>
            <ac:picMk id="30" creationId="{FCE3433F-BF07-D7FC-BE8D-A16160780134}"/>
          </ac:picMkLst>
        </pc:picChg>
        <pc:picChg chg="add mod">
          <ac:chgData name="Jon Roodschild" userId="93b75e7f-8323-4ae7-9010-9fa6e7789b94" providerId="ADAL" clId="{D7EE5500-2CD0-4816-9F81-505E2D770222}" dt="2023-09-13T13:35:54.278" v="30180" actId="2085"/>
          <ac:picMkLst>
            <pc:docMk/>
            <pc:sldMk cId="1448161840" sldId="3069"/>
            <ac:picMk id="31" creationId="{0983D9AF-797C-B56C-469E-035CC13FEAC4}"/>
          </ac:picMkLst>
        </pc:picChg>
        <pc:picChg chg="add del mod">
          <ac:chgData name="Jon Roodschild" userId="93b75e7f-8323-4ae7-9010-9fa6e7789b94" providerId="ADAL" clId="{D7EE5500-2CD0-4816-9F81-505E2D770222}" dt="2023-08-24T20:10:37.419" v="5111" actId="478"/>
          <ac:picMkLst>
            <pc:docMk/>
            <pc:sldMk cId="1448161840" sldId="3069"/>
            <ac:picMk id="33" creationId="{0D6490BF-08F5-EC5B-48B3-752E3BBC2709}"/>
          </ac:picMkLst>
        </pc:picChg>
        <pc:picChg chg="add del mod">
          <ac:chgData name="Jon Roodschild" userId="93b75e7f-8323-4ae7-9010-9fa6e7789b94" providerId="ADAL" clId="{D7EE5500-2CD0-4816-9F81-505E2D770222}" dt="2023-08-24T20:10:31.153" v="5109" actId="21"/>
          <ac:picMkLst>
            <pc:docMk/>
            <pc:sldMk cId="1448161840" sldId="3069"/>
            <ac:picMk id="36" creationId="{7D8EDAA5-ABE5-CA31-AFC0-E2D346DBF3E5}"/>
          </ac:picMkLst>
        </pc:picChg>
        <pc:picChg chg="add del mod">
          <ac:chgData name="Jon Roodschild" userId="93b75e7f-8323-4ae7-9010-9fa6e7789b94" providerId="ADAL" clId="{D7EE5500-2CD0-4816-9F81-505E2D770222}" dt="2023-09-19T19:49:03.254" v="36260" actId="478"/>
          <ac:picMkLst>
            <pc:docMk/>
            <pc:sldMk cId="1448161840" sldId="3069"/>
            <ac:picMk id="37" creationId="{9598E299-7F74-00AA-FA63-9E99494DBB8E}"/>
          </ac:picMkLst>
        </pc:picChg>
        <pc:picChg chg="add del mod">
          <ac:chgData name="Jon Roodschild" userId="93b75e7f-8323-4ae7-9010-9fa6e7789b94" providerId="ADAL" clId="{D7EE5500-2CD0-4816-9F81-505E2D770222}" dt="2023-08-24T20:11:49.823" v="5115" actId="478"/>
          <ac:picMkLst>
            <pc:docMk/>
            <pc:sldMk cId="1448161840" sldId="3069"/>
            <ac:picMk id="39" creationId="{E6030AE4-B82E-4F75-F385-E2932C1B61C6}"/>
          </ac:picMkLst>
        </pc:picChg>
        <pc:picChg chg="add mod">
          <ac:chgData name="Jon Roodschild" userId="93b75e7f-8323-4ae7-9010-9fa6e7789b94" providerId="ADAL" clId="{D7EE5500-2CD0-4816-9F81-505E2D770222}" dt="2023-09-19T20:26:34.361" v="36854" actId="1037"/>
          <ac:picMkLst>
            <pc:docMk/>
            <pc:sldMk cId="1448161840" sldId="3069"/>
            <ac:picMk id="40" creationId="{59EE9CF8-C064-1FA4-3BF4-BCE75C9994B0}"/>
          </ac:picMkLst>
        </pc:picChg>
        <pc:picChg chg="add mod">
          <ac:chgData name="Jon Roodschild" userId="93b75e7f-8323-4ae7-9010-9fa6e7789b94" providerId="ADAL" clId="{D7EE5500-2CD0-4816-9F81-505E2D770222}" dt="2023-09-19T19:50:37.389" v="36556" actId="1036"/>
          <ac:picMkLst>
            <pc:docMk/>
            <pc:sldMk cId="1448161840" sldId="3069"/>
            <ac:picMk id="41" creationId="{2C119DE1-7331-EAD3-E94E-9A36ED624ABD}"/>
          </ac:picMkLst>
        </pc:picChg>
        <pc:picChg chg="add mod ord">
          <ac:chgData name="Jon Roodschild" userId="93b75e7f-8323-4ae7-9010-9fa6e7789b94" providerId="ADAL" clId="{D7EE5500-2CD0-4816-9F81-505E2D770222}" dt="2023-09-19T20:27:24.932" v="36876" actId="1038"/>
          <ac:picMkLst>
            <pc:docMk/>
            <pc:sldMk cId="1448161840" sldId="3069"/>
            <ac:picMk id="42" creationId="{AFE079EF-E69B-A870-2162-BF53B6BC630C}"/>
          </ac:picMkLst>
        </pc:picChg>
        <pc:picChg chg="add mod ord">
          <ac:chgData name="Jon Roodschild" userId="93b75e7f-8323-4ae7-9010-9fa6e7789b94" providerId="ADAL" clId="{D7EE5500-2CD0-4816-9F81-505E2D770222}" dt="2023-09-19T20:30:15.070" v="36900" actId="1036"/>
          <ac:picMkLst>
            <pc:docMk/>
            <pc:sldMk cId="1448161840" sldId="3069"/>
            <ac:picMk id="43" creationId="{0DAD32EA-1274-14EB-DE3F-3695756283C6}"/>
          </ac:picMkLst>
        </pc:picChg>
        <pc:picChg chg="add mod">
          <ac:chgData name="Jon Roodschild" userId="93b75e7f-8323-4ae7-9010-9fa6e7789b94" providerId="ADAL" clId="{D7EE5500-2CD0-4816-9F81-505E2D770222}" dt="2023-09-19T20:28:25.700" v="36889" actId="1035"/>
          <ac:picMkLst>
            <pc:docMk/>
            <pc:sldMk cId="1448161840" sldId="3069"/>
            <ac:picMk id="44" creationId="{420C52C8-2311-B53D-1544-E198E7D91899}"/>
          </ac:picMkLst>
        </pc:picChg>
        <pc:picChg chg="add mod">
          <ac:chgData name="Jon Roodschild" userId="93b75e7f-8323-4ae7-9010-9fa6e7789b94" providerId="ADAL" clId="{D7EE5500-2CD0-4816-9F81-505E2D770222}" dt="2023-09-19T20:28:14.821" v="36878" actId="1076"/>
          <ac:picMkLst>
            <pc:docMk/>
            <pc:sldMk cId="1448161840" sldId="3069"/>
            <ac:picMk id="45" creationId="{8D69FE8A-BD99-1547-DFCA-7DDF0F4A8831}"/>
          </ac:picMkLst>
        </pc:picChg>
      </pc:sldChg>
      <pc:sldChg chg="addSp delSp modSp add mod ord modAnim">
        <pc:chgData name="Jon Roodschild" userId="93b75e7f-8323-4ae7-9010-9fa6e7789b94" providerId="ADAL" clId="{D7EE5500-2CD0-4816-9F81-505E2D770222}" dt="2023-09-19T21:34:13.825" v="38271" actId="20577"/>
        <pc:sldMkLst>
          <pc:docMk/>
          <pc:sldMk cId="2822816333" sldId="3070"/>
        </pc:sldMkLst>
        <pc:spChg chg="add del mod">
          <ac:chgData name="Jon Roodschild" userId="93b75e7f-8323-4ae7-9010-9fa6e7789b94" providerId="ADAL" clId="{D7EE5500-2CD0-4816-9F81-505E2D770222}" dt="2023-08-25T03:31:58.938" v="14048" actId="255"/>
          <ac:spMkLst>
            <pc:docMk/>
            <pc:sldMk cId="2822816333" sldId="3070"/>
            <ac:spMk id="2" creationId="{7C2D630B-9D21-F240-AFBC-B723F7F62A80}"/>
          </ac:spMkLst>
        </pc:spChg>
        <pc:spChg chg="add mod">
          <ac:chgData name="Jon Roodschild" userId="93b75e7f-8323-4ae7-9010-9fa6e7789b94" providerId="ADAL" clId="{D7EE5500-2CD0-4816-9F81-505E2D770222}" dt="2023-08-25T03:17:05.258" v="13862" actId="1076"/>
          <ac:spMkLst>
            <pc:docMk/>
            <pc:sldMk cId="2822816333" sldId="3070"/>
            <ac:spMk id="3" creationId="{3A92B15C-A40D-6CCA-6E7E-7EECD184909D}"/>
          </ac:spMkLst>
        </pc:spChg>
        <pc:spChg chg="add mod">
          <ac:chgData name="Jon Roodschild" userId="93b75e7f-8323-4ae7-9010-9fa6e7789b94" providerId="ADAL" clId="{D7EE5500-2CD0-4816-9F81-505E2D770222}" dt="2023-09-19T21:34:13.825" v="38271" actId="20577"/>
          <ac:spMkLst>
            <pc:docMk/>
            <pc:sldMk cId="2822816333" sldId="3070"/>
            <ac:spMk id="4" creationId="{B8A42C46-C247-7767-7841-28493B0AB3B4}"/>
          </ac:spMkLst>
        </pc:spChg>
        <pc:spChg chg="add del mod">
          <ac:chgData name="Jon Roodschild" userId="93b75e7f-8323-4ae7-9010-9fa6e7789b94" providerId="ADAL" clId="{D7EE5500-2CD0-4816-9F81-505E2D770222}" dt="2023-08-23T21:22:59.903" v="3089" actId="478"/>
          <ac:spMkLst>
            <pc:docMk/>
            <pc:sldMk cId="2822816333" sldId="3070"/>
            <ac:spMk id="7" creationId="{F1BD56FC-0FF6-3D5D-79FD-F552EFE74BDB}"/>
          </ac:spMkLst>
        </pc:spChg>
        <pc:spChg chg="mod">
          <ac:chgData name="Jon Roodschild" userId="93b75e7f-8323-4ae7-9010-9fa6e7789b94" providerId="ADAL" clId="{D7EE5500-2CD0-4816-9F81-505E2D770222}" dt="2023-08-25T03:16:51.777" v="13851" actId="6549"/>
          <ac:spMkLst>
            <pc:docMk/>
            <pc:sldMk cId="2822816333" sldId="3070"/>
            <ac:spMk id="17" creationId="{0E97D4FC-DBAF-F46B-E487-7BDAA11C43D1}"/>
          </ac:spMkLst>
        </pc:spChg>
        <pc:spChg chg="add del mod">
          <ac:chgData name="Jon Roodschild" userId="93b75e7f-8323-4ae7-9010-9fa6e7789b94" providerId="ADAL" clId="{D7EE5500-2CD0-4816-9F81-505E2D770222}" dt="2023-08-24T11:38:34.601" v="4176" actId="478"/>
          <ac:spMkLst>
            <pc:docMk/>
            <pc:sldMk cId="2822816333" sldId="3070"/>
            <ac:spMk id="47" creationId="{764158CF-F86F-B781-4B54-497854639F15}"/>
          </ac:spMkLst>
        </pc:spChg>
        <pc:spChg chg="add mod">
          <ac:chgData name="Jon Roodschild" userId="93b75e7f-8323-4ae7-9010-9fa6e7789b94" providerId="ADAL" clId="{D7EE5500-2CD0-4816-9F81-505E2D770222}" dt="2023-09-06T14:37:29.436" v="15961" actId="1037"/>
          <ac:spMkLst>
            <pc:docMk/>
            <pc:sldMk cId="2822816333" sldId="3070"/>
            <ac:spMk id="48" creationId="{3AC0299A-B2DA-26D3-447D-5B3453D4EC41}"/>
          </ac:spMkLst>
        </pc:spChg>
        <pc:spChg chg="add del mod">
          <ac:chgData name="Jon Roodschild" userId="93b75e7f-8323-4ae7-9010-9fa6e7789b94" providerId="ADAL" clId="{D7EE5500-2CD0-4816-9F81-505E2D770222}" dt="2023-08-24T11:54:24.574" v="4484" actId="478"/>
          <ac:spMkLst>
            <pc:docMk/>
            <pc:sldMk cId="2822816333" sldId="3070"/>
            <ac:spMk id="50" creationId="{B30396BB-A1CF-AAAE-DB9E-FC740D8511F1}"/>
          </ac:spMkLst>
        </pc:spChg>
        <pc:picChg chg="add del mod">
          <ac:chgData name="Jon Roodschild" userId="93b75e7f-8323-4ae7-9010-9fa6e7789b94" providerId="ADAL" clId="{D7EE5500-2CD0-4816-9F81-505E2D770222}" dt="2023-08-23T21:19:47.358" v="2991" actId="478"/>
          <ac:picMkLst>
            <pc:docMk/>
            <pc:sldMk cId="2822816333" sldId="3070"/>
            <ac:picMk id="4" creationId="{566FB180-EE09-67D4-7822-4BD96692BBD8}"/>
          </ac:picMkLst>
        </pc:picChg>
        <pc:picChg chg="add del mod">
          <ac:chgData name="Jon Roodschild" userId="93b75e7f-8323-4ae7-9010-9fa6e7789b94" providerId="ADAL" clId="{D7EE5500-2CD0-4816-9F81-505E2D770222}" dt="2023-08-23T22:19:42.450" v="3807" actId="478"/>
          <ac:picMkLst>
            <pc:docMk/>
            <pc:sldMk cId="2822816333" sldId="3070"/>
            <ac:picMk id="6" creationId="{2513C4B4-79B3-BAE9-3FE1-09DC65CAE6A5}"/>
          </ac:picMkLst>
        </pc:picChg>
        <pc:picChg chg="add del mod ord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9" creationId="{B42DAFF4-ACFA-493A-08F6-2A709A82C2B4}"/>
          </ac:picMkLst>
        </pc:picChg>
        <pc:picChg chg="add del mod modCrop">
          <ac:chgData name="Jon Roodschild" userId="93b75e7f-8323-4ae7-9010-9fa6e7789b94" providerId="ADAL" clId="{D7EE5500-2CD0-4816-9F81-505E2D770222}" dt="2023-08-23T21:36:29.525" v="3177" actId="478"/>
          <ac:picMkLst>
            <pc:docMk/>
            <pc:sldMk cId="2822816333" sldId="3070"/>
            <ac:picMk id="11" creationId="{24D909DC-2DD6-CC0B-FBD2-46DA96422339}"/>
          </ac:picMkLst>
        </pc:picChg>
        <pc:picChg chg="add del mod ord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13" creationId="{208861BE-023B-97B9-2F81-47179336B3AD}"/>
          </ac:picMkLst>
        </pc:picChg>
        <pc:picChg chg="del">
          <ac:chgData name="Jon Roodschild" userId="93b75e7f-8323-4ae7-9010-9fa6e7789b94" providerId="ADAL" clId="{D7EE5500-2CD0-4816-9F81-505E2D770222}" dt="2023-08-23T22:20:46.803" v="3973" actId="478"/>
          <ac:picMkLst>
            <pc:docMk/>
            <pc:sldMk cId="2822816333" sldId="3070"/>
            <ac:picMk id="14" creationId="{CC721283-D230-64B4-2F0C-1C64B57F0172}"/>
          </ac:picMkLst>
        </pc:picChg>
        <pc:picChg chg="del">
          <ac:chgData name="Jon Roodschild" userId="93b75e7f-8323-4ae7-9010-9fa6e7789b94" providerId="ADAL" clId="{D7EE5500-2CD0-4816-9F81-505E2D770222}" dt="2023-08-23T22:20:48.349" v="3974" actId="478"/>
          <ac:picMkLst>
            <pc:docMk/>
            <pc:sldMk cId="2822816333" sldId="3070"/>
            <ac:picMk id="15" creationId="{08A7F484-70A3-5D36-303C-EFDFD3ED1727}"/>
          </ac:picMkLst>
        </pc:picChg>
        <pc:picChg chg="del">
          <ac:chgData name="Jon Roodschild" userId="93b75e7f-8323-4ae7-9010-9fa6e7789b94" providerId="ADAL" clId="{D7EE5500-2CD0-4816-9F81-505E2D770222}" dt="2023-08-23T22:20:45.899" v="3972" actId="478"/>
          <ac:picMkLst>
            <pc:docMk/>
            <pc:sldMk cId="2822816333" sldId="3070"/>
            <ac:picMk id="18" creationId="{5B5BBC8E-F58A-6010-B421-42A123F1E510}"/>
          </ac:picMkLst>
        </pc:picChg>
        <pc:picChg chg="add del mo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19" creationId="{DF335C24-881A-524C-3D62-17FD84ABF2B6}"/>
          </ac:picMkLst>
        </pc:picChg>
        <pc:picChg chg="add del mo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20" creationId="{59C6B6BC-7CA7-57F3-A26E-40FE2C776561}"/>
          </ac:picMkLst>
        </pc:picChg>
        <pc:picChg chg="add del mo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21" creationId="{B159B861-7820-1883-BCEF-71C3CF39FCB3}"/>
          </ac:picMkLst>
        </pc:picChg>
        <pc:picChg chg="add del mod or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23" creationId="{E8BEDA95-89E6-7DB9-562D-3B09B1D62734}"/>
          </ac:picMkLst>
        </pc:picChg>
        <pc:picChg chg="add del mo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24" creationId="{C0714A3D-09EE-D14B-C26F-923A2AF7218C}"/>
          </ac:picMkLst>
        </pc:picChg>
        <pc:picChg chg="add del mod">
          <ac:chgData name="Jon Roodschild" userId="93b75e7f-8323-4ae7-9010-9fa6e7789b94" providerId="ADAL" clId="{D7EE5500-2CD0-4816-9F81-505E2D770222}" dt="2023-08-23T21:55:02.069" v="3357" actId="478"/>
          <ac:picMkLst>
            <pc:docMk/>
            <pc:sldMk cId="2822816333" sldId="3070"/>
            <ac:picMk id="26" creationId="{D5CD9337-8F21-91D4-3873-7FC773904FF2}"/>
          </ac:picMkLst>
        </pc:picChg>
        <pc:picChg chg="add del mod">
          <ac:chgData name="Jon Roodschild" userId="93b75e7f-8323-4ae7-9010-9fa6e7789b94" providerId="ADAL" clId="{D7EE5500-2CD0-4816-9F81-505E2D770222}" dt="2023-08-23T22:01:39.144" v="3420" actId="21"/>
          <ac:picMkLst>
            <pc:docMk/>
            <pc:sldMk cId="2822816333" sldId="3070"/>
            <ac:picMk id="28" creationId="{2367923F-42F8-322C-0904-7AD8B8601A11}"/>
          </ac:picMkLst>
        </pc:picChg>
        <pc:picChg chg="add del mod">
          <ac:chgData name="Jon Roodschild" userId="93b75e7f-8323-4ae7-9010-9fa6e7789b94" providerId="ADAL" clId="{D7EE5500-2CD0-4816-9F81-505E2D770222}" dt="2023-08-23T22:02:36.560" v="3424" actId="21"/>
          <ac:picMkLst>
            <pc:docMk/>
            <pc:sldMk cId="2822816333" sldId="3070"/>
            <ac:picMk id="29" creationId="{D9B661C3-C01D-6467-B4D6-D6D92829E072}"/>
          </ac:picMkLst>
        </pc:picChg>
        <pc:picChg chg="add del mod">
          <ac:chgData name="Jon Roodschild" userId="93b75e7f-8323-4ae7-9010-9fa6e7789b94" providerId="ADAL" clId="{D7EE5500-2CD0-4816-9F81-505E2D770222}" dt="2023-08-23T22:02:39.480" v="3426" actId="21"/>
          <ac:picMkLst>
            <pc:docMk/>
            <pc:sldMk cId="2822816333" sldId="3070"/>
            <ac:picMk id="30" creationId="{609A6405-901D-C5FA-843C-66F9254A91C6}"/>
          </ac:picMkLst>
        </pc:picChg>
        <pc:picChg chg="add del mod">
          <ac:chgData name="Jon Roodschild" userId="93b75e7f-8323-4ae7-9010-9fa6e7789b94" providerId="ADAL" clId="{D7EE5500-2CD0-4816-9F81-505E2D770222}" dt="2023-08-23T22:02:45.855" v="3428" actId="21"/>
          <ac:picMkLst>
            <pc:docMk/>
            <pc:sldMk cId="2822816333" sldId="3070"/>
            <ac:picMk id="31" creationId="{5F2BC63C-035B-5916-C1F4-F4171735536A}"/>
          </ac:picMkLst>
        </pc:picChg>
        <pc:picChg chg="add del mod">
          <ac:chgData name="Jon Roodschild" userId="93b75e7f-8323-4ae7-9010-9fa6e7789b94" providerId="ADAL" clId="{D7EE5500-2CD0-4816-9F81-505E2D770222}" dt="2023-08-23T22:02:50.576" v="3430" actId="21"/>
          <ac:picMkLst>
            <pc:docMk/>
            <pc:sldMk cId="2822816333" sldId="3070"/>
            <ac:picMk id="32" creationId="{37049D4B-5E1C-5441-C908-4797AC354C6D}"/>
          </ac:picMkLst>
        </pc:picChg>
        <pc:picChg chg="add del mod">
          <ac:chgData name="Jon Roodschild" userId="93b75e7f-8323-4ae7-9010-9fa6e7789b94" providerId="ADAL" clId="{D7EE5500-2CD0-4816-9F81-505E2D770222}" dt="2023-08-23T22:05:20.290" v="3434" actId="21"/>
          <ac:picMkLst>
            <pc:docMk/>
            <pc:sldMk cId="2822816333" sldId="3070"/>
            <ac:picMk id="33" creationId="{6163C516-08A8-9AAF-E590-4E67780A53EB}"/>
          </ac:picMkLst>
        </pc:picChg>
        <pc:picChg chg="add del mo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34" creationId="{03A139BD-3CDA-71FE-760B-9D71BC0B7F0C}"/>
          </ac:picMkLst>
        </pc:picChg>
        <pc:picChg chg="add del mod modCrop">
          <ac:chgData name="Jon Roodschild" userId="93b75e7f-8323-4ae7-9010-9fa6e7789b94" providerId="ADAL" clId="{D7EE5500-2CD0-4816-9F81-505E2D770222}" dt="2023-08-23T22:19:29.941" v="3804" actId="478"/>
          <ac:picMkLst>
            <pc:docMk/>
            <pc:sldMk cId="2822816333" sldId="3070"/>
            <ac:picMk id="36" creationId="{6DFA9576-0093-B8AF-543A-07AF243453C5}"/>
          </ac:picMkLst>
        </pc:picChg>
        <pc:picChg chg="add del mod">
          <ac:chgData name="Jon Roodschild" userId="93b75e7f-8323-4ae7-9010-9fa6e7789b94" providerId="ADAL" clId="{D7EE5500-2CD0-4816-9F81-505E2D770222}" dt="2023-08-23T22:19:25.815" v="3803" actId="21"/>
          <ac:picMkLst>
            <pc:docMk/>
            <pc:sldMk cId="2822816333" sldId="3070"/>
            <ac:picMk id="38" creationId="{ED1797CD-5754-88CB-1D6F-E5D48DB28241}"/>
          </ac:picMkLst>
        </pc:picChg>
        <pc:picChg chg="add del mod">
          <ac:chgData name="Jon Roodschild" userId="93b75e7f-8323-4ae7-9010-9fa6e7789b94" providerId="ADAL" clId="{D7EE5500-2CD0-4816-9F81-505E2D770222}" dt="2023-08-23T22:19:38.836" v="3806" actId="21"/>
          <ac:picMkLst>
            <pc:docMk/>
            <pc:sldMk cId="2822816333" sldId="3070"/>
            <ac:picMk id="39" creationId="{70500D03-5655-F25D-68E0-CA38D025398E}"/>
          </ac:picMkLst>
        </pc:picChg>
        <pc:picChg chg="add del mod">
          <ac:chgData name="Jon Roodschild" userId="93b75e7f-8323-4ae7-9010-9fa6e7789b94" providerId="ADAL" clId="{D7EE5500-2CD0-4816-9F81-505E2D770222}" dt="2023-08-23T22:20:44.486" v="3971" actId="21"/>
          <ac:picMkLst>
            <pc:docMk/>
            <pc:sldMk cId="2822816333" sldId="3070"/>
            <ac:picMk id="40" creationId="{9E312883-375F-5A9A-1A33-F426774248F1}"/>
          </ac:picMkLst>
        </pc:picChg>
        <pc:picChg chg="add del mod">
          <ac:chgData name="Jon Roodschild" userId="93b75e7f-8323-4ae7-9010-9fa6e7789b94" providerId="ADAL" clId="{D7EE5500-2CD0-4816-9F81-505E2D770222}" dt="2023-08-23T22:44:48.106" v="4150" actId="478"/>
          <ac:picMkLst>
            <pc:docMk/>
            <pc:sldMk cId="2822816333" sldId="3070"/>
            <ac:picMk id="41" creationId="{5FAD3E64-CFB3-05F0-2C6B-7FF8258FC5F4}"/>
          </ac:picMkLst>
        </pc:picChg>
        <pc:picChg chg="add del mod modCrop">
          <ac:chgData name="Jon Roodschild" userId="93b75e7f-8323-4ae7-9010-9fa6e7789b94" providerId="ADAL" clId="{D7EE5500-2CD0-4816-9F81-505E2D770222}" dt="2023-08-23T22:24:22.550" v="4106" actId="21"/>
          <ac:picMkLst>
            <pc:docMk/>
            <pc:sldMk cId="2822816333" sldId="3070"/>
            <ac:picMk id="43" creationId="{E735A204-38F6-51BA-C9AC-B57BD33E6E71}"/>
          </ac:picMkLst>
        </pc:picChg>
        <pc:picChg chg="add del mod modCrop">
          <ac:chgData name="Jon Roodschild" userId="93b75e7f-8323-4ae7-9010-9fa6e7789b94" providerId="ADAL" clId="{D7EE5500-2CD0-4816-9F81-505E2D770222}" dt="2023-08-23T22:44:51.869" v="4152" actId="478"/>
          <ac:picMkLst>
            <pc:docMk/>
            <pc:sldMk cId="2822816333" sldId="3070"/>
            <ac:picMk id="44" creationId="{D84EC378-70C7-0328-FE56-311E784D9092}"/>
          </ac:picMkLst>
        </pc:picChg>
        <pc:picChg chg="add del mod">
          <ac:chgData name="Jon Roodschild" userId="93b75e7f-8323-4ae7-9010-9fa6e7789b94" providerId="ADAL" clId="{D7EE5500-2CD0-4816-9F81-505E2D770222}" dt="2023-08-23T22:44:46.977" v="4148" actId="22"/>
          <ac:picMkLst>
            <pc:docMk/>
            <pc:sldMk cId="2822816333" sldId="3070"/>
            <ac:picMk id="46" creationId="{B5EAAD61-9F48-0D3A-1A54-3308EEDC4F9F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31694718" sldId="3070"/>
        </pc:sldMkLst>
      </pc:sldChg>
      <pc:sldChg chg="addSp modSp add del mod">
        <pc:chgData name="Jon Roodschild" userId="93b75e7f-8323-4ae7-9010-9fa6e7789b94" providerId="ADAL" clId="{D7EE5500-2CD0-4816-9F81-505E2D770222}" dt="2023-08-24T20:31:55.419" v="6828" actId="47"/>
        <pc:sldMkLst>
          <pc:docMk/>
          <pc:sldMk cId="130769334" sldId="3071"/>
        </pc:sldMkLst>
        <pc:spChg chg="mod">
          <ac:chgData name="Jon Roodschild" userId="93b75e7f-8323-4ae7-9010-9fa6e7789b94" providerId="ADAL" clId="{D7EE5500-2CD0-4816-9F81-505E2D770222}" dt="2023-08-24T20:24:07.184" v="6552"/>
          <ac:spMkLst>
            <pc:docMk/>
            <pc:sldMk cId="130769334" sldId="3071"/>
            <ac:spMk id="11" creationId="{FCA0EA79-55A0-03ED-FE3B-53189B5BA464}"/>
          </ac:spMkLst>
        </pc:spChg>
        <pc:spChg chg="mod">
          <ac:chgData name="Jon Roodschild" userId="93b75e7f-8323-4ae7-9010-9fa6e7789b94" providerId="ADAL" clId="{D7EE5500-2CD0-4816-9F81-505E2D770222}" dt="2023-08-24T20:24:07.184" v="6552"/>
          <ac:spMkLst>
            <pc:docMk/>
            <pc:sldMk cId="130769334" sldId="3071"/>
            <ac:spMk id="12" creationId="{9BA8F3BC-00E2-D787-33D7-40A5493F6CAB}"/>
          </ac:spMkLst>
        </pc:spChg>
        <pc:spChg chg="mod">
          <ac:chgData name="Jon Roodschild" userId="93b75e7f-8323-4ae7-9010-9fa6e7789b94" providerId="ADAL" clId="{D7EE5500-2CD0-4816-9F81-505E2D770222}" dt="2023-08-24T20:24:07.184" v="6552"/>
          <ac:spMkLst>
            <pc:docMk/>
            <pc:sldMk cId="130769334" sldId="3071"/>
            <ac:spMk id="15" creationId="{78AF6F22-E084-E979-2185-EC156151D5FC}"/>
          </ac:spMkLst>
        </pc:spChg>
        <pc:spChg chg="mod">
          <ac:chgData name="Jon Roodschild" userId="93b75e7f-8323-4ae7-9010-9fa6e7789b94" providerId="ADAL" clId="{D7EE5500-2CD0-4816-9F81-505E2D770222}" dt="2023-08-24T20:24:07.184" v="6552"/>
          <ac:spMkLst>
            <pc:docMk/>
            <pc:sldMk cId="130769334" sldId="3071"/>
            <ac:spMk id="16" creationId="{4BB29EEC-12E5-3F9D-B33E-A47BB43D340C}"/>
          </ac:spMkLst>
        </pc:spChg>
        <pc:grpChg chg="add mod">
          <ac:chgData name="Jon Roodschild" userId="93b75e7f-8323-4ae7-9010-9fa6e7789b94" providerId="ADAL" clId="{D7EE5500-2CD0-4816-9F81-505E2D770222}" dt="2023-08-24T20:24:23.048" v="6556" actId="1076"/>
          <ac:grpSpMkLst>
            <pc:docMk/>
            <pc:sldMk cId="130769334" sldId="3071"/>
            <ac:grpSpMk id="9" creationId="{A69C9AC9-A563-7999-6915-53379D02D2BB}"/>
          </ac:grpSpMkLst>
        </pc:grpChg>
        <pc:grpChg chg="add mod">
          <ac:chgData name="Jon Roodschild" userId="93b75e7f-8323-4ae7-9010-9fa6e7789b94" providerId="ADAL" clId="{D7EE5500-2CD0-4816-9F81-505E2D770222}" dt="2023-08-24T20:24:20.074" v="6555" actId="1076"/>
          <ac:grpSpMkLst>
            <pc:docMk/>
            <pc:sldMk cId="130769334" sldId="3071"/>
            <ac:grpSpMk id="14" creationId="{649BEE29-26E0-1D82-32F7-5DF079031447}"/>
          </ac:grpSpMkLst>
        </pc:gr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90928467" sldId="307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306571114" sldId="3072"/>
        </pc:sldMkLst>
      </pc:sldChg>
      <pc:sldChg chg="addSp delSp modSp add mod delAnim modAnim">
        <pc:chgData name="Jon Roodschild" userId="93b75e7f-8323-4ae7-9010-9fa6e7789b94" providerId="ADAL" clId="{D7EE5500-2CD0-4816-9F81-505E2D770222}" dt="2023-09-19T21:39:47.328" v="38378" actId="1036"/>
        <pc:sldMkLst>
          <pc:docMk/>
          <pc:sldMk cId="2201747474" sldId="3072"/>
        </pc:sldMkLst>
        <pc:spChg chg="mod">
          <ac:chgData name="Jon Roodschild" userId="93b75e7f-8323-4ae7-9010-9fa6e7789b94" providerId="ADAL" clId="{D7EE5500-2CD0-4816-9F81-505E2D770222}" dt="2023-09-19T21:39:47.328" v="38378" actId="1036"/>
          <ac:spMkLst>
            <pc:docMk/>
            <pc:sldMk cId="2201747474" sldId="3072"/>
            <ac:spMk id="2" creationId="{07E8257C-EA7E-25D1-54A7-82CFFDD84D94}"/>
          </ac:spMkLst>
        </pc:spChg>
        <pc:spChg chg="mod">
          <ac:chgData name="Jon Roodschild" userId="93b75e7f-8323-4ae7-9010-9fa6e7789b94" providerId="ADAL" clId="{D7EE5500-2CD0-4816-9F81-505E2D770222}" dt="2023-09-13T14:39:01.984" v="31195" actId="1035"/>
          <ac:spMkLst>
            <pc:docMk/>
            <pc:sldMk cId="2201747474" sldId="3072"/>
            <ac:spMk id="3" creationId="{2924AB70-477B-66B7-AD56-AA31636205E8}"/>
          </ac:spMkLst>
        </pc:spChg>
        <pc:spChg chg="mod">
          <ac:chgData name="Jon Roodschild" userId="93b75e7f-8323-4ae7-9010-9fa6e7789b94" providerId="ADAL" clId="{D7EE5500-2CD0-4816-9F81-505E2D770222}" dt="2023-09-19T18:11:19.249" v="35548" actId="20577"/>
          <ac:spMkLst>
            <pc:docMk/>
            <pc:sldMk cId="2201747474" sldId="3072"/>
            <ac:spMk id="4" creationId="{08D3973B-B90F-3DC9-4CC4-835046320EFE}"/>
          </ac:spMkLst>
        </pc:spChg>
        <pc:spChg chg="del">
          <ac:chgData name="Jon Roodschild" userId="93b75e7f-8323-4ae7-9010-9fa6e7789b94" providerId="ADAL" clId="{D7EE5500-2CD0-4816-9F81-505E2D770222}" dt="2023-08-24T21:09:57.064" v="7632" actId="478"/>
          <ac:spMkLst>
            <pc:docMk/>
            <pc:sldMk cId="2201747474" sldId="3072"/>
            <ac:spMk id="5" creationId="{6849E8F1-4FEF-193C-2D11-9874B01DDAC2}"/>
          </ac:spMkLst>
        </pc:spChg>
        <pc:spChg chg="add mod ord">
          <ac:chgData name="Jon Roodschild" userId="93b75e7f-8323-4ae7-9010-9fa6e7789b94" providerId="ADAL" clId="{D7EE5500-2CD0-4816-9F81-505E2D770222}" dt="2023-09-13T14:32:57.025" v="31089" actId="167"/>
          <ac:spMkLst>
            <pc:docMk/>
            <pc:sldMk cId="2201747474" sldId="3072"/>
            <ac:spMk id="5" creationId="{D678B36D-71AF-E976-888A-F75F4CD0939E}"/>
          </ac:spMkLst>
        </pc:spChg>
        <pc:spChg chg="del">
          <ac:chgData name="Jon Roodschild" userId="93b75e7f-8323-4ae7-9010-9fa6e7789b94" providerId="ADAL" clId="{D7EE5500-2CD0-4816-9F81-505E2D770222}" dt="2023-08-24T21:09:55.227" v="7631" actId="478"/>
          <ac:spMkLst>
            <pc:docMk/>
            <pc:sldMk cId="2201747474" sldId="3072"/>
            <ac:spMk id="6" creationId="{6567A2DD-B5FF-EDC1-6F02-25EA3BC3BD04}"/>
          </ac:spMkLst>
        </pc:spChg>
        <pc:spChg chg="add mod">
          <ac:chgData name="Jon Roodschild" userId="93b75e7f-8323-4ae7-9010-9fa6e7789b94" providerId="ADAL" clId="{D7EE5500-2CD0-4816-9F81-505E2D770222}" dt="2023-09-19T18:07:49.951" v="35541" actId="14100"/>
          <ac:spMkLst>
            <pc:docMk/>
            <pc:sldMk cId="2201747474" sldId="3072"/>
            <ac:spMk id="6" creationId="{891A5483-B149-FDD1-7C7A-70C681B1B03D}"/>
          </ac:spMkLst>
        </pc:spChg>
        <pc:spChg chg="add del mod ord">
          <ac:chgData name="Jon Roodschild" userId="93b75e7f-8323-4ae7-9010-9fa6e7789b94" providerId="ADAL" clId="{D7EE5500-2CD0-4816-9F81-505E2D770222}" dt="2023-09-19T18:05:19.906" v="35500" actId="478"/>
          <ac:spMkLst>
            <pc:docMk/>
            <pc:sldMk cId="2201747474" sldId="3072"/>
            <ac:spMk id="7" creationId="{46B460AC-3CB3-336C-2677-16B2A9E59C3D}"/>
          </ac:spMkLst>
        </pc:spChg>
        <pc:spChg chg="del">
          <ac:chgData name="Jon Roodschild" userId="93b75e7f-8323-4ae7-9010-9fa6e7789b94" providerId="ADAL" clId="{D7EE5500-2CD0-4816-9F81-505E2D770222}" dt="2023-08-24T21:09:57.924" v="7633" actId="478"/>
          <ac:spMkLst>
            <pc:docMk/>
            <pc:sldMk cId="2201747474" sldId="3072"/>
            <ac:spMk id="7" creationId="{C59175C4-EB89-CFA7-02BD-C935BDFCBFAD}"/>
          </ac:spMkLst>
        </pc:spChg>
        <pc:spChg chg="add del mod">
          <ac:chgData name="Jon Roodschild" userId="93b75e7f-8323-4ae7-9010-9fa6e7789b94" providerId="ADAL" clId="{D7EE5500-2CD0-4816-9F81-505E2D770222}" dt="2023-09-19T18:00:04.920" v="35470" actId="21"/>
          <ac:spMkLst>
            <pc:docMk/>
            <pc:sldMk cId="2201747474" sldId="3072"/>
            <ac:spMk id="8" creationId="{614135E3-196B-63D5-C772-25AAA96378BD}"/>
          </ac:spMkLst>
        </pc:spChg>
        <pc:spChg chg="del">
          <ac:chgData name="Jon Roodschild" userId="93b75e7f-8323-4ae7-9010-9fa6e7789b94" providerId="ADAL" clId="{D7EE5500-2CD0-4816-9F81-505E2D770222}" dt="2023-08-24T21:10:03.228" v="7638" actId="478"/>
          <ac:spMkLst>
            <pc:docMk/>
            <pc:sldMk cId="2201747474" sldId="3072"/>
            <ac:spMk id="8" creationId="{C8679736-01FA-BAA5-567E-EDEF191FDC6B}"/>
          </ac:spMkLst>
        </pc:spChg>
        <pc:spChg chg="add mod">
          <ac:chgData name="Jon Roodschild" userId="93b75e7f-8323-4ae7-9010-9fa6e7789b94" providerId="ADAL" clId="{D7EE5500-2CD0-4816-9F81-505E2D770222}" dt="2023-09-19T21:38:10.227" v="38291" actId="14100"/>
          <ac:spMkLst>
            <pc:docMk/>
            <pc:sldMk cId="2201747474" sldId="3072"/>
            <ac:spMk id="9" creationId="{18AA96EA-52B1-D624-86C6-C2DE06F2B39D}"/>
          </ac:spMkLst>
        </pc:spChg>
        <pc:spChg chg="add mod">
          <ac:chgData name="Jon Roodschild" userId="93b75e7f-8323-4ae7-9010-9fa6e7789b94" providerId="ADAL" clId="{D7EE5500-2CD0-4816-9F81-505E2D770222}" dt="2023-09-19T21:38:18.762" v="38292" actId="14100"/>
          <ac:spMkLst>
            <pc:docMk/>
            <pc:sldMk cId="2201747474" sldId="3072"/>
            <ac:spMk id="10" creationId="{1719DA70-D212-E266-FCA0-DE4AEA1577FA}"/>
          </ac:spMkLst>
        </pc:spChg>
        <pc:spChg chg="mod">
          <ac:chgData name="Jon Roodschild" userId="93b75e7f-8323-4ae7-9010-9fa6e7789b94" providerId="ADAL" clId="{D7EE5500-2CD0-4816-9F81-505E2D770222}" dt="2023-08-24T20:31:49.315" v="6827"/>
          <ac:spMkLst>
            <pc:docMk/>
            <pc:sldMk cId="2201747474" sldId="3072"/>
            <ac:spMk id="10" creationId="{9150FB4D-2682-9F7F-78A9-D32131E127E2}"/>
          </ac:spMkLst>
        </pc:spChg>
        <pc:spChg chg="mod">
          <ac:chgData name="Jon Roodschild" userId="93b75e7f-8323-4ae7-9010-9fa6e7789b94" providerId="ADAL" clId="{D7EE5500-2CD0-4816-9F81-505E2D770222}" dt="2023-08-24T20:31:49.315" v="6827"/>
          <ac:spMkLst>
            <pc:docMk/>
            <pc:sldMk cId="2201747474" sldId="3072"/>
            <ac:spMk id="11" creationId="{718DFDB5-2D05-0A76-9235-CEBE4DF912C2}"/>
          </ac:spMkLst>
        </pc:spChg>
        <pc:spChg chg="mod">
          <ac:chgData name="Jon Roodschild" userId="93b75e7f-8323-4ae7-9010-9fa6e7789b94" providerId="ADAL" clId="{D7EE5500-2CD0-4816-9F81-505E2D770222}" dt="2023-08-24T20:31:49.315" v="6827"/>
          <ac:spMkLst>
            <pc:docMk/>
            <pc:sldMk cId="2201747474" sldId="3072"/>
            <ac:spMk id="14" creationId="{B42EDCAF-516C-A476-9CC9-F6672AD73013}"/>
          </ac:spMkLst>
        </pc:spChg>
        <pc:spChg chg="mod">
          <ac:chgData name="Jon Roodschild" userId="93b75e7f-8323-4ae7-9010-9fa6e7789b94" providerId="ADAL" clId="{D7EE5500-2CD0-4816-9F81-505E2D770222}" dt="2023-08-24T20:31:49.315" v="6827"/>
          <ac:spMkLst>
            <pc:docMk/>
            <pc:sldMk cId="2201747474" sldId="3072"/>
            <ac:spMk id="15" creationId="{F766746B-1AD9-7927-219D-CE41673DB98A}"/>
          </ac:spMkLst>
        </pc:spChg>
        <pc:spChg chg="add del">
          <ac:chgData name="Jon Roodschild" userId="93b75e7f-8323-4ae7-9010-9fa6e7789b94" providerId="ADAL" clId="{D7EE5500-2CD0-4816-9F81-505E2D770222}" dt="2023-08-24T21:05:49.111" v="7427" actId="478"/>
          <ac:spMkLst>
            <pc:docMk/>
            <pc:sldMk cId="2201747474" sldId="3072"/>
            <ac:spMk id="17" creationId="{67363BFE-E477-78B0-BCA1-04437FBB318A}"/>
          </ac:spMkLst>
        </pc:spChg>
        <pc:spChg chg="add del mod">
          <ac:chgData name="Jon Roodschild" userId="93b75e7f-8323-4ae7-9010-9fa6e7789b94" providerId="ADAL" clId="{D7EE5500-2CD0-4816-9F81-505E2D770222}" dt="2023-09-13T13:55:31.229" v="30712" actId="478"/>
          <ac:spMkLst>
            <pc:docMk/>
            <pc:sldMk cId="2201747474" sldId="3072"/>
            <ac:spMk id="18" creationId="{644AA109-DF05-309F-044B-7D5F305405DA}"/>
          </ac:spMkLst>
        </pc:spChg>
        <pc:spChg chg="add del mod">
          <ac:chgData name="Jon Roodschild" userId="93b75e7f-8323-4ae7-9010-9fa6e7789b94" providerId="ADAL" clId="{D7EE5500-2CD0-4816-9F81-505E2D770222}" dt="2023-09-13T13:55:21.758" v="30711" actId="478"/>
          <ac:spMkLst>
            <pc:docMk/>
            <pc:sldMk cId="2201747474" sldId="3072"/>
            <ac:spMk id="20" creationId="{2B3F6D8C-5615-3AD3-6483-B500D1E1D832}"/>
          </ac:spMkLst>
        </pc:spChg>
        <pc:spChg chg="add mod">
          <ac:chgData name="Jon Roodschild" userId="93b75e7f-8323-4ae7-9010-9fa6e7789b94" providerId="ADAL" clId="{D7EE5500-2CD0-4816-9F81-505E2D770222}" dt="2023-09-13T13:41:11.128" v="30481" actId="207"/>
          <ac:spMkLst>
            <pc:docMk/>
            <pc:sldMk cId="2201747474" sldId="3072"/>
            <ac:spMk id="21" creationId="{1DC792F9-98B3-A098-6CE7-B087CA832502}"/>
          </ac:spMkLst>
        </pc:spChg>
        <pc:grpChg chg="add del mod">
          <ac:chgData name="Jon Roodschild" userId="93b75e7f-8323-4ae7-9010-9fa6e7789b94" providerId="ADAL" clId="{D7EE5500-2CD0-4816-9F81-505E2D770222}" dt="2023-08-24T20:48:40.532" v="7020" actId="478"/>
          <ac:grpSpMkLst>
            <pc:docMk/>
            <pc:sldMk cId="2201747474" sldId="3072"/>
            <ac:grpSpMk id="9" creationId="{0C6E3A49-3242-91FF-18CF-378E52864BAA}"/>
          </ac:grpSpMkLst>
        </pc:grpChg>
        <pc:grpChg chg="add del mod">
          <ac:chgData name="Jon Roodschild" userId="93b75e7f-8323-4ae7-9010-9fa6e7789b94" providerId="ADAL" clId="{D7EE5500-2CD0-4816-9F81-505E2D770222}" dt="2023-08-24T20:48:39.139" v="7019" actId="478"/>
          <ac:grpSpMkLst>
            <pc:docMk/>
            <pc:sldMk cId="2201747474" sldId="3072"/>
            <ac:grpSpMk id="12" creationId="{228BB332-7978-9645-5BB7-F54A22E52C21}"/>
          </ac:grpSpMkLst>
        </pc:grpChg>
        <pc:picChg chg="add mod ord">
          <ac:chgData name="Jon Roodschild" userId="93b75e7f-8323-4ae7-9010-9fa6e7789b94" providerId="ADAL" clId="{D7EE5500-2CD0-4816-9F81-505E2D770222}" dt="2023-09-19T18:06:04.745" v="35532" actId="1037"/>
          <ac:picMkLst>
            <pc:docMk/>
            <pc:sldMk cId="2201747474" sldId="3072"/>
            <ac:picMk id="12" creationId="{64F605EA-04EC-363E-58AF-9251B3C2E0A1}"/>
          </ac:picMkLst>
        </pc:picChg>
        <pc:picChg chg="mod">
          <ac:chgData name="Jon Roodschild" userId="93b75e7f-8323-4ae7-9010-9fa6e7789b94" providerId="ADAL" clId="{D7EE5500-2CD0-4816-9F81-505E2D770222}" dt="2023-09-19T21:39:47.328" v="38378" actId="1036"/>
          <ac:picMkLst>
            <pc:docMk/>
            <pc:sldMk cId="2201747474" sldId="3072"/>
            <ac:picMk id="13" creationId="{9161E5AB-DFDB-77A4-6FFF-DD4A1B9885F9}"/>
          </ac:picMkLst>
        </pc:picChg>
        <pc:picChg chg="add del mod modCrop">
          <ac:chgData name="Jon Roodschild" userId="93b75e7f-8323-4ae7-9010-9fa6e7789b94" providerId="ADAL" clId="{D7EE5500-2CD0-4816-9F81-505E2D770222}" dt="2023-08-24T21:13:22.637" v="7830" actId="478"/>
          <ac:picMkLst>
            <pc:docMk/>
            <pc:sldMk cId="2201747474" sldId="3072"/>
            <ac:picMk id="16" creationId="{962D7BFA-9A57-3519-64D0-2D16755C125A}"/>
          </ac:picMkLst>
        </pc:picChg>
        <pc:picChg chg="add mod ord">
          <ac:chgData name="Jon Roodschild" userId="93b75e7f-8323-4ae7-9010-9fa6e7789b94" providerId="ADAL" clId="{D7EE5500-2CD0-4816-9F81-505E2D770222}" dt="2023-09-13T14:32:40.553" v="31088" actId="166"/>
          <ac:picMkLst>
            <pc:docMk/>
            <pc:sldMk cId="2201747474" sldId="3072"/>
            <ac:picMk id="19" creationId="{2DA0AB1D-42BB-1318-6A05-199612FAFA6A}"/>
          </ac:picMkLst>
        </pc:picChg>
        <pc:picChg chg="mod">
          <ac:chgData name="Jon Roodschild" userId="93b75e7f-8323-4ae7-9010-9fa6e7789b94" providerId="ADAL" clId="{D7EE5500-2CD0-4816-9F81-505E2D770222}" dt="2023-09-13T14:39:01.984" v="31195" actId="1035"/>
          <ac:picMkLst>
            <pc:docMk/>
            <pc:sldMk cId="2201747474" sldId="3072"/>
            <ac:picMk id="26" creationId="{D9005AD6-E455-B70B-1638-68FE74687F65}"/>
          </ac:picMkLst>
        </pc:picChg>
        <pc:picChg chg="del">
          <ac:chgData name="Jon Roodschild" userId="93b75e7f-8323-4ae7-9010-9fa6e7789b94" providerId="ADAL" clId="{D7EE5500-2CD0-4816-9F81-505E2D770222}" dt="2023-08-24T21:09:59.347" v="7634" actId="478"/>
          <ac:picMkLst>
            <pc:docMk/>
            <pc:sldMk cId="2201747474" sldId="3072"/>
            <ac:picMk id="27" creationId="{1501A188-D881-FCF9-CA6F-783C0D03DFB6}"/>
          </ac:picMkLst>
        </pc:picChg>
        <pc:picChg chg="del">
          <ac:chgData name="Jon Roodschild" userId="93b75e7f-8323-4ae7-9010-9fa6e7789b94" providerId="ADAL" clId="{D7EE5500-2CD0-4816-9F81-505E2D770222}" dt="2023-08-24T21:10:00.373" v="7635" actId="478"/>
          <ac:picMkLst>
            <pc:docMk/>
            <pc:sldMk cId="2201747474" sldId="3072"/>
            <ac:picMk id="28" creationId="{4CAD3F67-3454-8A35-DAC2-A3C09BCB3F75}"/>
          </ac:picMkLst>
        </pc:picChg>
        <pc:picChg chg="del">
          <ac:chgData name="Jon Roodschild" userId="93b75e7f-8323-4ae7-9010-9fa6e7789b94" providerId="ADAL" clId="{D7EE5500-2CD0-4816-9F81-505E2D770222}" dt="2023-08-24T21:10:01.368" v="7636" actId="478"/>
          <ac:picMkLst>
            <pc:docMk/>
            <pc:sldMk cId="2201747474" sldId="3072"/>
            <ac:picMk id="30" creationId="{FCE3433F-BF07-D7FC-BE8D-A16160780134}"/>
          </ac:picMkLst>
        </pc:picChg>
        <pc:picChg chg="del">
          <ac:chgData name="Jon Roodschild" userId="93b75e7f-8323-4ae7-9010-9fa6e7789b94" providerId="ADAL" clId="{D7EE5500-2CD0-4816-9F81-505E2D770222}" dt="2023-08-24T21:10:02.366" v="7637" actId="478"/>
          <ac:picMkLst>
            <pc:docMk/>
            <pc:sldMk cId="2201747474" sldId="3072"/>
            <ac:picMk id="31" creationId="{0983D9AF-797C-B56C-469E-035CC13FEAC4}"/>
          </ac:picMkLst>
        </pc:picChg>
        <pc:picChg chg="mod ord">
          <ac:chgData name="Jon Roodschild" userId="93b75e7f-8323-4ae7-9010-9fa6e7789b94" providerId="ADAL" clId="{D7EE5500-2CD0-4816-9F81-505E2D770222}" dt="2023-09-19T18:08:00.333" v="35542" actId="1076"/>
          <ac:picMkLst>
            <pc:docMk/>
            <pc:sldMk cId="2201747474" sldId="3072"/>
            <ac:picMk id="40" creationId="{59EE9CF8-C064-1FA4-3BF4-BCE75C9994B0}"/>
          </ac:picMkLst>
        </pc:picChg>
        <pc:picChg chg="del">
          <ac:chgData name="Jon Roodschild" userId="93b75e7f-8323-4ae7-9010-9fa6e7789b94" providerId="ADAL" clId="{D7EE5500-2CD0-4816-9F81-505E2D770222}" dt="2023-08-24T21:05:13.030" v="7424" actId="478"/>
          <ac:picMkLst>
            <pc:docMk/>
            <pc:sldMk cId="2201747474" sldId="3072"/>
            <ac:picMk id="41" creationId="{2C119DE1-7331-EAD3-E94E-9A36ED624ABD}"/>
          </ac:picMkLst>
        </pc:picChg>
        <pc:picChg chg="del">
          <ac:chgData name="Jon Roodschild" userId="93b75e7f-8323-4ae7-9010-9fa6e7789b94" providerId="ADAL" clId="{D7EE5500-2CD0-4816-9F81-505E2D770222}" dt="2023-08-24T21:05:05.614" v="7420" actId="478"/>
          <ac:picMkLst>
            <pc:docMk/>
            <pc:sldMk cId="2201747474" sldId="3072"/>
            <ac:picMk id="42" creationId="{AFE079EF-E69B-A870-2162-BF53B6BC630C}"/>
          </ac:picMkLst>
        </pc:picChg>
        <pc:picChg chg="del">
          <ac:chgData name="Jon Roodschild" userId="93b75e7f-8323-4ae7-9010-9fa6e7789b94" providerId="ADAL" clId="{D7EE5500-2CD0-4816-9F81-505E2D770222}" dt="2023-08-24T21:05:07.465" v="7421" actId="478"/>
          <ac:picMkLst>
            <pc:docMk/>
            <pc:sldMk cId="2201747474" sldId="3072"/>
            <ac:picMk id="43" creationId="{0DAD32EA-1274-14EB-DE3F-3695756283C6}"/>
          </ac:picMkLst>
        </pc:picChg>
        <pc:picChg chg="del">
          <ac:chgData name="Jon Roodschild" userId="93b75e7f-8323-4ae7-9010-9fa6e7789b94" providerId="ADAL" clId="{D7EE5500-2CD0-4816-9F81-505E2D770222}" dt="2023-08-24T21:05:08.556" v="7422" actId="478"/>
          <ac:picMkLst>
            <pc:docMk/>
            <pc:sldMk cId="2201747474" sldId="3072"/>
            <ac:picMk id="44" creationId="{420C52C8-2311-B53D-1544-E198E7D91899}"/>
          </ac:picMkLst>
        </pc:picChg>
        <pc:picChg chg="del">
          <ac:chgData name="Jon Roodschild" userId="93b75e7f-8323-4ae7-9010-9fa6e7789b94" providerId="ADAL" clId="{D7EE5500-2CD0-4816-9F81-505E2D770222}" dt="2023-08-24T21:05:11.813" v="7423" actId="478"/>
          <ac:picMkLst>
            <pc:docMk/>
            <pc:sldMk cId="2201747474" sldId="3072"/>
            <ac:picMk id="45" creationId="{8D69FE8A-BD99-1547-DFCA-7DDF0F4A8831}"/>
          </ac:picMkLst>
        </pc:picChg>
      </pc:sldChg>
      <pc:sldChg chg="addSp delSp modSp add del mod">
        <pc:chgData name="Jon Roodschild" userId="93b75e7f-8323-4ae7-9010-9fa6e7789b94" providerId="ADAL" clId="{D7EE5500-2CD0-4816-9F81-505E2D770222}" dt="2023-08-24T21:37:49.566" v="8380" actId="47"/>
        <pc:sldMkLst>
          <pc:docMk/>
          <pc:sldMk cId="1007546515" sldId="3073"/>
        </pc:sldMkLst>
        <pc:spChg chg="mod">
          <ac:chgData name="Jon Roodschild" userId="93b75e7f-8323-4ae7-9010-9fa6e7789b94" providerId="ADAL" clId="{D7EE5500-2CD0-4816-9F81-505E2D770222}" dt="2023-08-24T21:03:10.475" v="7392" actId="20577"/>
          <ac:spMkLst>
            <pc:docMk/>
            <pc:sldMk cId="1007546515" sldId="3073"/>
            <ac:spMk id="2" creationId="{07E8257C-EA7E-25D1-54A7-82CFFDD84D94}"/>
          </ac:spMkLst>
        </pc:spChg>
        <pc:spChg chg="mod">
          <ac:chgData name="Jon Roodschild" userId="93b75e7f-8323-4ae7-9010-9fa6e7789b94" providerId="ADAL" clId="{D7EE5500-2CD0-4816-9F81-505E2D770222}" dt="2023-08-24T20:38:33.025" v="6924" actId="14100"/>
          <ac:spMkLst>
            <pc:docMk/>
            <pc:sldMk cId="1007546515" sldId="3073"/>
            <ac:spMk id="4" creationId="{08D3973B-B90F-3DC9-4CC4-835046320EFE}"/>
          </ac:spMkLst>
        </pc:spChg>
        <pc:spChg chg="del mod topLvl">
          <ac:chgData name="Jon Roodschild" userId="93b75e7f-8323-4ae7-9010-9fa6e7789b94" providerId="ADAL" clId="{D7EE5500-2CD0-4816-9F81-505E2D770222}" dt="2023-08-24T20:48:59.972" v="7022" actId="478"/>
          <ac:spMkLst>
            <pc:docMk/>
            <pc:sldMk cId="1007546515" sldId="3073"/>
            <ac:spMk id="10" creationId="{9150FB4D-2682-9F7F-78A9-D32131E127E2}"/>
          </ac:spMkLst>
        </pc:spChg>
        <pc:spChg chg="del mod ord topLvl">
          <ac:chgData name="Jon Roodschild" userId="93b75e7f-8323-4ae7-9010-9fa6e7789b94" providerId="ADAL" clId="{D7EE5500-2CD0-4816-9F81-505E2D770222}" dt="2023-08-24T20:46:04.291" v="6998" actId="478"/>
          <ac:spMkLst>
            <pc:docMk/>
            <pc:sldMk cId="1007546515" sldId="3073"/>
            <ac:spMk id="11" creationId="{718DFDB5-2D05-0A76-9235-CEBE4DF912C2}"/>
          </ac:spMkLst>
        </pc:spChg>
        <pc:spChg chg="del mod topLvl">
          <ac:chgData name="Jon Roodschild" userId="93b75e7f-8323-4ae7-9010-9fa6e7789b94" providerId="ADAL" clId="{D7EE5500-2CD0-4816-9F81-505E2D770222}" dt="2023-08-24T20:49:01.764" v="7024" actId="478"/>
          <ac:spMkLst>
            <pc:docMk/>
            <pc:sldMk cId="1007546515" sldId="3073"/>
            <ac:spMk id="14" creationId="{B42EDCAF-516C-A476-9CC9-F6672AD73013}"/>
          </ac:spMkLst>
        </pc:spChg>
        <pc:spChg chg="del mod topLvl">
          <ac:chgData name="Jon Roodschild" userId="93b75e7f-8323-4ae7-9010-9fa6e7789b94" providerId="ADAL" clId="{D7EE5500-2CD0-4816-9F81-505E2D770222}" dt="2023-08-24T20:48:59.168" v="7021" actId="478"/>
          <ac:spMkLst>
            <pc:docMk/>
            <pc:sldMk cId="1007546515" sldId="3073"/>
            <ac:spMk id="15" creationId="{F766746B-1AD9-7927-219D-CE41673DB98A}"/>
          </ac:spMkLst>
        </pc:spChg>
        <pc:spChg chg="add del mod">
          <ac:chgData name="Jon Roodschild" userId="93b75e7f-8323-4ae7-9010-9fa6e7789b94" providerId="ADAL" clId="{D7EE5500-2CD0-4816-9F81-505E2D770222}" dt="2023-08-24T20:49:00.908" v="7023" actId="478"/>
          <ac:spMkLst>
            <pc:docMk/>
            <pc:sldMk cId="1007546515" sldId="3073"/>
            <ac:spMk id="16" creationId="{8E8024D3-47B6-310A-04A5-C649A3601CEB}"/>
          </ac:spMkLst>
        </pc:spChg>
        <pc:grpChg chg="del mod">
          <ac:chgData name="Jon Roodschild" userId="93b75e7f-8323-4ae7-9010-9fa6e7789b94" providerId="ADAL" clId="{D7EE5500-2CD0-4816-9F81-505E2D770222}" dt="2023-08-24T20:38:11.544" v="6921" actId="165"/>
          <ac:grpSpMkLst>
            <pc:docMk/>
            <pc:sldMk cId="1007546515" sldId="3073"/>
            <ac:grpSpMk id="9" creationId="{0C6E3A49-3242-91FF-18CF-378E52864BAA}"/>
          </ac:grpSpMkLst>
        </pc:grpChg>
        <pc:grpChg chg="del mod">
          <ac:chgData name="Jon Roodschild" userId="93b75e7f-8323-4ae7-9010-9fa6e7789b94" providerId="ADAL" clId="{D7EE5500-2CD0-4816-9F81-505E2D770222}" dt="2023-08-24T20:38:04.350" v="6920" actId="165"/>
          <ac:grpSpMkLst>
            <pc:docMk/>
            <pc:sldMk cId="1007546515" sldId="3073"/>
            <ac:grpSpMk id="12" creationId="{228BB332-7978-9645-5BB7-F54A22E52C21}"/>
          </ac:grpSpMkLst>
        </pc:grpChg>
        <pc:picChg chg="add mod">
          <ac:chgData name="Jon Roodschild" userId="93b75e7f-8323-4ae7-9010-9fa6e7789b94" providerId="ADAL" clId="{D7EE5500-2CD0-4816-9F81-505E2D770222}" dt="2023-08-24T20:48:26.483" v="7018" actId="1076"/>
          <ac:picMkLst>
            <pc:docMk/>
            <pc:sldMk cId="1007546515" sldId="3073"/>
            <ac:picMk id="18" creationId="{899CEBA3-B72B-9541-7341-8D8BBE99E844}"/>
          </ac:picMkLst>
        </pc:picChg>
        <pc:picChg chg="mod">
          <ac:chgData name="Jon Roodschild" userId="93b75e7f-8323-4ae7-9010-9fa6e7789b94" providerId="ADAL" clId="{D7EE5500-2CD0-4816-9F81-505E2D770222}" dt="2023-08-24T20:37:52.201" v="6918" actId="1076"/>
          <ac:picMkLst>
            <pc:docMk/>
            <pc:sldMk cId="1007546515" sldId="3073"/>
            <ac:picMk id="37" creationId="{9598E299-7F74-00AA-FA63-9E99494DBB8E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92284091" sldId="3073"/>
        </pc:sldMkLst>
      </pc:sldChg>
      <pc:sldChg chg="addSp delSp modSp add mod ord delAnim modAnim">
        <pc:chgData name="Jon Roodschild" userId="93b75e7f-8323-4ae7-9010-9fa6e7789b94" providerId="ADAL" clId="{D7EE5500-2CD0-4816-9F81-505E2D770222}" dt="2023-09-13T13:50:06.266" v="30694"/>
        <pc:sldMkLst>
          <pc:docMk/>
          <pc:sldMk cId="1069887141" sldId="3074"/>
        </pc:sldMkLst>
        <pc:spChg chg="mod">
          <ac:chgData name="Jon Roodschild" userId="93b75e7f-8323-4ae7-9010-9fa6e7789b94" providerId="ADAL" clId="{D7EE5500-2CD0-4816-9F81-505E2D770222}" dt="2023-09-13T13:38:38.154" v="30433" actId="20577"/>
          <ac:spMkLst>
            <pc:docMk/>
            <pc:sldMk cId="1069887141" sldId="3074"/>
            <ac:spMk id="2" creationId="{7C2D630B-9D21-F240-AFBC-B723F7F62A80}"/>
          </ac:spMkLst>
        </pc:spChg>
        <pc:spChg chg="add mod">
          <ac:chgData name="Jon Roodschild" userId="93b75e7f-8323-4ae7-9010-9fa6e7789b94" providerId="ADAL" clId="{D7EE5500-2CD0-4816-9F81-505E2D770222}" dt="2023-09-13T03:12:28.186" v="26534" actId="1035"/>
          <ac:spMkLst>
            <pc:docMk/>
            <pc:sldMk cId="1069887141" sldId="3074"/>
            <ac:spMk id="5" creationId="{262373C0-46AE-D02B-5258-1DA0FC45727D}"/>
          </ac:spMkLst>
        </pc:spChg>
        <pc:spChg chg="add mod">
          <ac:chgData name="Jon Roodschild" userId="93b75e7f-8323-4ae7-9010-9fa6e7789b94" providerId="ADAL" clId="{D7EE5500-2CD0-4816-9F81-505E2D770222}" dt="2023-09-13T03:12:20.879" v="26523" actId="1035"/>
          <ac:spMkLst>
            <pc:docMk/>
            <pc:sldMk cId="1069887141" sldId="3074"/>
            <ac:spMk id="6" creationId="{144B9FB8-651B-2347-5759-EE419702646C}"/>
          </ac:spMkLst>
        </pc:spChg>
        <pc:spChg chg="del mod">
          <ac:chgData name="Jon Roodschild" userId="93b75e7f-8323-4ae7-9010-9fa6e7789b94" providerId="ADAL" clId="{D7EE5500-2CD0-4816-9F81-505E2D770222}" dt="2023-08-24T20:57:12.373" v="7209" actId="478"/>
          <ac:spMkLst>
            <pc:docMk/>
            <pc:sldMk cId="1069887141" sldId="3074"/>
            <ac:spMk id="17" creationId="{0E97D4FC-DBAF-F46B-E487-7BDAA11C43D1}"/>
          </ac:spMkLst>
        </pc:spChg>
        <pc:picChg chg="add del mod ord modCrop">
          <ac:chgData name="Jon Roodschild" userId="93b75e7f-8323-4ae7-9010-9fa6e7789b94" providerId="ADAL" clId="{D7EE5500-2CD0-4816-9F81-505E2D770222}" dt="2023-09-13T13:29:18.543" v="29940" actId="21"/>
          <ac:picMkLst>
            <pc:docMk/>
            <pc:sldMk cId="1069887141" sldId="3074"/>
            <ac:picMk id="3" creationId="{3C10B52E-F3F3-6C39-67AF-DD5898891AE3}"/>
          </ac:picMkLst>
        </pc:picChg>
        <pc:picChg chg="add del mod modCrop">
          <ac:chgData name="Jon Roodschild" userId="93b75e7f-8323-4ae7-9010-9fa6e7789b94" providerId="ADAL" clId="{D7EE5500-2CD0-4816-9F81-505E2D770222}" dt="2023-09-13T13:34:45.133" v="30117" actId="478"/>
          <ac:picMkLst>
            <pc:docMk/>
            <pc:sldMk cId="1069887141" sldId="3074"/>
            <ac:picMk id="4" creationId="{0ED2AC28-42FC-5F47-0399-8CF07C346ABF}"/>
          </ac:picMkLst>
        </pc:picChg>
        <pc:picChg chg="add del mod">
          <ac:chgData name="Jon Roodschild" userId="93b75e7f-8323-4ae7-9010-9fa6e7789b94" providerId="ADAL" clId="{D7EE5500-2CD0-4816-9F81-505E2D770222}" dt="2023-09-13T13:34:46.098" v="30118" actId="478"/>
          <ac:picMkLst>
            <pc:docMk/>
            <pc:sldMk cId="1069887141" sldId="3074"/>
            <ac:picMk id="7" creationId="{E11CB703-46D2-8AA4-F7DC-8BDFFAEC9C20}"/>
          </ac:picMkLst>
        </pc:picChg>
        <pc:picChg chg="add mod modCrop">
          <ac:chgData name="Jon Roodschild" userId="93b75e7f-8323-4ae7-9010-9fa6e7789b94" providerId="ADAL" clId="{D7EE5500-2CD0-4816-9F81-505E2D770222}" dt="2023-09-13T13:34:57.906" v="30166" actId="1035"/>
          <ac:picMkLst>
            <pc:docMk/>
            <pc:sldMk cId="1069887141" sldId="3074"/>
            <ac:picMk id="9" creationId="{3EA1E706-CFE1-CF88-63AE-A075A2E6F391}"/>
          </ac:picMkLst>
        </pc:picChg>
        <pc:picChg chg="add mod modCrop">
          <ac:chgData name="Jon Roodschild" userId="93b75e7f-8323-4ae7-9010-9fa6e7789b94" providerId="ADAL" clId="{D7EE5500-2CD0-4816-9F81-505E2D770222}" dt="2023-09-13T13:35:11.163" v="30178" actId="1038"/>
          <ac:picMkLst>
            <pc:docMk/>
            <pc:sldMk cId="1069887141" sldId="3074"/>
            <ac:picMk id="10" creationId="{73125EE9-E2E1-C6C3-065B-2EF6E71A0304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441953556" sldId="3074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70908688" sldId="3075"/>
        </pc:sldMkLst>
      </pc:sldChg>
      <pc:sldChg chg="add del">
        <pc:chgData name="Jon Roodschild" userId="93b75e7f-8323-4ae7-9010-9fa6e7789b94" providerId="ADAL" clId="{D7EE5500-2CD0-4816-9F81-505E2D770222}" dt="2023-08-24T21:37:51.705" v="8381" actId="47"/>
        <pc:sldMkLst>
          <pc:docMk/>
          <pc:sldMk cId="4075543686" sldId="3075"/>
        </pc:sldMkLst>
      </pc:sldChg>
      <pc:sldChg chg="addSp delSp modSp add mod delAnim modAnim">
        <pc:chgData name="Jon Roodschild" userId="93b75e7f-8323-4ae7-9010-9fa6e7789b94" providerId="ADAL" clId="{D7EE5500-2CD0-4816-9F81-505E2D770222}" dt="2023-09-19T21:01:59.806" v="37940"/>
        <pc:sldMkLst>
          <pc:docMk/>
          <pc:sldMk cId="138614141" sldId="3076"/>
        </pc:sldMkLst>
        <pc:spChg chg="mod">
          <ac:chgData name="Jon Roodschild" userId="93b75e7f-8323-4ae7-9010-9fa6e7789b94" providerId="ADAL" clId="{D7EE5500-2CD0-4816-9F81-505E2D770222}" dt="2023-09-13T13:42:38.860" v="30485" actId="207"/>
          <ac:spMkLst>
            <pc:docMk/>
            <pc:sldMk cId="138614141" sldId="3076"/>
            <ac:spMk id="2" creationId="{07E8257C-EA7E-25D1-54A7-82CFFDD84D94}"/>
          </ac:spMkLst>
        </pc:spChg>
        <pc:spChg chg="mod">
          <ac:chgData name="Jon Roodschild" userId="93b75e7f-8323-4ae7-9010-9fa6e7789b94" providerId="ADAL" clId="{D7EE5500-2CD0-4816-9F81-505E2D770222}" dt="2023-09-19T20:55:55.620" v="37820" actId="1036"/>
          <ac:spMkLst>
            <pc:docMk/>
            <pc:sldMk cId="138614141" sldId="3076"/>
            <ac:spMk id="3" creationId="{2924AB70-477B-66B7-AD56-AA31636205E8}"/>
          </ac:spMkLst>
        </pc:spChg>
        <pc:spChg chg="mod">
          <ac:chgData name="Jon Roodschild" userId="93b75e7f-8323-4ae7-9010-9fa6e7789b94" providerId="ADAL" clId="{D7EE5500-2CD0-4816-9F81-505E2D770222}" dt="2023-09-19T18:11:28.486" v="35553" actId="20577"/>
          <ac:spMkLst>
            <pc:docMk/>
            <pc:sldMk cId="138614141" sldId="3076"/>
            <ac:spMk id="4" creationId="{08D3973B-B90F-3DC9-4CC4-835046320EFE}"/>
          </ac:spMkLst>
        </pc:spChg>
        <pc:spChg chg="add mod ord">
          <ac:chgData name="Jon Roodschild" userId="93b75e7f-8323-4ae7-9010-9fa6e7789b94" providerId="ADAL" clId="{D7EE5500-2CD0-4816-9F81-505E2D770222}" dt="2023-09-19T21:00:19.215" v="37933" actId="1035"/>
          <ac:spMkLst>
            <pc:docMk/>
            <pc:sldMk cId="138614141" sldId="3076"/>
            <ac:spMk id="5" creationId="{732A0B6A-5DF3-071D-4118-91F43A0C0ED6}"/>
          </ac:spMkLst>
        </pc:spChg>
        <pc:spChg chg="add mod">
          <ac:chgData name="Jon Roodschild" userId="93b75e7f-8323-4ae7-9010-9fa6e7789b94" providerId="ADAL" clId="{D7EE5500-2CD0-4816-9F81-505E2D770222}" dt="2023-09-19T20:54:29.206" v="37638" actId="1035"/>
          <ac:spMkLst>
            <pc:docMk/>
            <pc:sldMk cId="138614141" sldId="3076"/>
            <ac:spMk id="6" creationId="{31E25301-7305-A4FD-A07F-2F589A6B726F}"/>
          </ac:spMkLst>
        </pc:spChg>
        <pc:spChg chg="add del mod">
          <ac:chgData name="Jon Roodschild" userId="93b75e7f-8323-4ae7-9010-9fa6e7789b94" providerId="ADAL" clId="{D7EE5500-2CD0-4816-9F81-505E2D770222}" dt="2023-08-24T21:21:33.744" v="7996" actId="478"/>
          <ac:spMkLst>
            <pc:docMk/>
            <pc:sldMk cId="138614141" sldId="3076"/>
            <ac:spMk id="6" creationId="{7FFC8387-C02A-570B-D4FA-1843BF68A6E8}"/>
          </ac:spMkLst>
        </pc:spChg>
        <pc:spChg chg="add mod">
          <ac:chgData name="Jon Roodschild" userId="93b75e7f-8323-4ae7-9010-9fa6e7789b94" providerId="ADAL" clId="{D7EE5500-2CD0-4816-9F81-505E2D770222}" dt="2023-09-19T20:55:46.598" v="37767" actId="1036"/>
          <ac:spMkLst>
            <pc:docMk/>
            <pc:sldMk cId="138614141" sldId="3076"/>
            <ac:spMk id="7" creationId="{3BEAD105-E069-2BA8-C5E8-4A2B37D04FB2}"/>
          </ac:spMkLst>
        </pc:spChg>
        <pc:spChg chg="add mod ord">
          <ac:chgData name="Jon Roodschild" userId="93b75e7f-8323-4ae7-9010-9fa6e7789b94" providerId="ADAL" clId="{D7EE5500-2CD0-4816-9F81-505E2D770222}" dt="2023-09-19T21:00:03.752" v="37918" actId="1036"/>
          <ac:spMkLst>
            <pc:docMk/>
            <pc:sldMk cId="138614141" sldId="3076"/>
            <ac:spMk id="10" creationId="{8381CE5F-6BD2-EC03-A721-F6FA0BD82A2E}"/>
          </ac:spMkLst>
        </pc:spChg>
        <pc:spChg chg="add del mod">
          <ac:chgData name="Jon Roodschild" userId="93b75e7f-8323-4ae7-9010-9fa6e7789b94" providerId="ADAL" clId="{D7EE5500-2CD0-4816-9F81-505E2D770222}" dt="2023-09-19T17:59:55.587" v="35468" actId="478"/>
          <ac:spMkLst>
            <pc:docMk/>
            <pc:sldMk cId="138614141" sldId="3076"/>
            <ac:spMk id="11" creationId="{1E1FA878-F68F-F7DA-1F46-A582CF868B0D}"/>
          </ac:spMkLst>
        </pc:spChg>
        <pc:spChg chg="add del mod">
          <ac:chgData name="Jon Roodschild" userId="93b75e7f-8323-4ae7-9010-9fa6e7789b94" providerId="ADAL" clId="{D7EE5500-2CD0-4816-9F81-505E2D770222}" dt="2023-09-13T14:43:53.097" v="31320" actId="478"/>
          <ac:spMkLst>
            <pc:docMk/>
            <pc:sldMk cId="138614141" sldId="3076"/>
            <ac:spMk id="15" creationId="{5910AA43-3AC8-E351-196F-A9E0FF0FAF22}"/>
          </ac:spMkLst>
        </pc:spChg>
        <pc:spChg chg="add del mod">
          <ac:chgData name="Jon Roodschild" userId="93b75e7f-8323-4ae7-9010-9fa6e7789b94" providerId="ADAL" clId="{D7EE5500-2CD0-4816-9F81-505E2D770222}" dt="2023-09-19T18:00:13.648" v="35472" actId="478"/>
          <ac:spMkLst>
            <pc:docMk/>
            <pc:sldMk cId="138614141" sldId="3076"/>
            <ac:spMk id="15" creationId="{A5C6C4EF-7920-E342-BBD1-81E37A81F140}"/>
          </ac:spMkLst>
        </pc:spChg>
        <pc:spChg chg="add mod">
          <ac:chgData name="Jon Roodschild" userId="93b75e7f-8323-4ae7-9010-9fa6e7789b94" providerId="ADAL" clId="{D7EE5500-2CD0-4816-9F81-505E2D770222}" dt="2023-09-19T21:00:03.752" v="37918" actId="1036"/>
          <ac:spMkLst>
            <pc:docMk/>
            <pc:sldMk cId="138614141" sldId="3076"/>
            <ac:spMk id="16" creationId="{261F3090-4CA3-C33C-3A4B-8CA3591BC5CA}"/>
          </ac:spMkLst>
        </pc:spChg>
        <pc:spChg chg="add del mod">
          <ac:chgData name="Jon Roodschild" userId="93b75e7f-8323-4ae7-9010-9fa6e7789b94" providerId="ADAL" clId="{D7EE5500-2CD0-4816-9F81-505E2D770222}" dt="2023-09-13T14:43:56.416" v="31321" actId="478"/>
          <ac:spMkLst>
            <pc:docMk/>
            <pc:sldMk cId="138614141" sldId="3076"/>
            <ac:spMk id="16" creationId="{550B1E69-695B-2AC6-52B5-DEE348CD4A37}"/>
          </ac:spMkLst>
        </pc:spChg>
        <pc:spChg chg="add mod ord">
          <ac:chgData name="Jon Roodschild" userId="93b75e7f-8323-4ae7-9010-9fa6e7789b94" providerId="ADAL" clId="{D7EE5500-2CD0-4816-9F81-505E2D770222}" dt="2023-09-19T21:00:03.752" v="37918" actId="1036"/>
          <ac:spMkLst>
            <pc:docMk/>
            <pc:sldMk cId="138614141" sldId="3076"/>
            <ac:spMk id="17" creationId="{5B3323C9-3A6E-FD29-6178-93C90F6F18C9}"/>
          </ac:spMkLst>
        </pc:spChg>
        <pc:spChg chg="add mod">
          <ac:chgData name="Jon Roodschild" userId="93b75e7f-8323-4ae7-9010-9fa6e7789b94" providerId="ADAL" clId="{D7EE5500-2CD0-4816-9F81-505E2D770222}" dt="2023-09-19T21:00:19.215" v="37933" actId="1035"/>
          <ac:spMkLst>
            <pc:docMk/>
            <pc:sldMk cId="138614141" sldId="3076"/>
            <ac:spMk id="18" creationId="{4F6B1BEB-B9BC-FEB0-BBEC-F17662560C14}"/>
          </ac:spMkLst>
        </pc:spChg>
        <pc:spChg chg="del mod">
          <ac:chgData name="Jon Roodschild" userId="93b75e7f-8323-4ae7-9010-9fa6e7789b94" providerId="ADAL" clId="{D7EE5500-2CD0-4816-9F81-505E2D770222}" dt="2023-09-13T14:19:13.134" v="30740" actId="478"/>
          <ac:spMkLst>
            <pc:docMk/>
            <pc:sldMk cId="138614141" sldId="3076"/>
            <ac:spMk id="18" creationId="{644AA109-DF05-309F-044B-7D5F305405DA}"/>
          </ac:spMkLst>
        </pc:spChg>
        <pc:spChg chg="mod ord">
          <ac:chgData name="Jon Roodschild" userId="93b75e7f-8323-4ae7-9010-9fa6e7789b94" providerId="ADAL" clId="{D7EE5500-2CD0-4816-9F81-505E2D770222}" dt="2023-09-19T21:00:03.752" v="37918" actId="1036"/>
          <ac:spMkLst>
            <pc:docMk/>
            <pc:sldMk cId="138614141" sldId="3076"/>
            <ac:spMk id="20" creationId="{2B3F6D8C-5615-3AD3-6483-B500D1E1D832}"/>
          </ac:spMkLst>
        </pc:spChg>
        <pc:spChg chg="mod">
          <ac:chgData name="Jon Roodschild" userId="93b75e7f-8323-4ae7-9010-9fa6e7789b94" providerId="ADAL" clId="{D7EE5500-2CD0-4816-9F81-505E2D770222}" dt="2023-09-19T20:43:29.060" v="37542" actId="1036"/>
          <ac:spMkLst>
            <pc:docMk/>
            <pc:sldMk cId="138614141" sldId="3076"/>
            <ac:spMk id="21" creationId="{1DC792F9-98B3-A098-6CE7-B087CA832502}"/>
          </ac:spMkLst>
        </pc:spChg>
        <pc:spChg chg="add del mod">
          <ac:chgData name="Jon Roodschild" userId="93b75e7f-8323-4ae7-9010-9fa6e7789b94" providerId="ADAL" clId="{D7EE5500-2CD0-4816-9F81-505E2D770222}" dt="2023-09-19T17:57:49.002" v="35450" actId="478"/>
          <ac:spMkLst>
            <pc:docMk/>
            <pc:sldMk cId="138614141" sldId="3076"/>
            <ac:spMk id="22" creationId="{5A353682-CDB4-D308-50F2-45D9E3C275CF}"/>
          </ac:spMkLst>
        </pc:spChg>
        <pc:spChg chg="add del mod ord">
          <ac:chgData name="Jon Roodschild" userId="93b75e7f-8323-4ae7-9010-9fa6e7789b94" providerId="ADAL" clId="{D7EE5500-2CD0-4816-9F81-505E2D770222}" dt="2023-09-19T17:58:15.022" v="35453" actId="478"/>
          <ac:spMkLst>
            <pc:docMk/>
            <pc:sldMk cId="138614141" sldId="3076"/>
            <ac:spMk id="23" creationId="{9FBF9592-44D2-70D6-05DF-A2A590AEFA68}"/>
          </ac:spMkLst>
        </pc:spChg>
        <pc:picChg chg="add del mod">
          <ac:chgData name="Jon Roodschild" userId="93b75e7f-8323-4ae7-9010-9fa6e7789b94" providerId="ADAL" clId="{D7EE5500-2CD0-4816-9F81-505E2D770222}" dt="2023-08-24T21:18:59.227" v="7910" actId="478"/>
          <ac:picMkLst>
            <pc:docMk/>
            <pc:sldMk cId="138614141" sldId="3076"/>
            <ac:picMk id="5" creationId="{0F42C8FA-28F4-B0EB-D120-6495CCA5BB2F}"/>
          </ac:picMkLst>
        </pc:picChg>
        <pc:picChg chg="add mod ord">
          <ac:chgData name="Jon Roodschild" userId="93b75e7f-8323-4ae7-9010-9fa6e7789b94" providerId="ADAL" clId="{D7EE5500-2CD0-4816-9F81-505E2D770222}" dt="2023-09-19T20:56:14.325" v="37855" actId="1035"/>
          <ac:picMkLst>
            <pc:docMk/>
            <pc:sldMk cId="138614141" sldId="3076"/>
            <ac:picMk id="8" creationId="{08B32F78-3139-E7C6-5492-D7521D4F4662}"/>
          </ac:picMkLst>
        </pc:picChg>
        <pc:picChg chg="add mod ord">
          <ac:chgData name="Jon Roodschild" userId="93b75e7f-8323-4ae7-9010-9fa6e7789b94" providerId="ADAL" clId="{D7EE5500-2CD0-4816-9F81-505E2D770222}" dt="2023-09-19T21:00:03.752" v="37918" actId="1036"/>
          <ac:picMkLst>
            <pc:docMk/>
            <pc:sldMk cId="138614141" sldId="3076"/>
            <ac:picMk id="9" creationId="{8052CA37-0226-FD6E-E357-2D1AC4C22197}"/>
          </ac:picMkLst>
        </pc:picChg>
        <pc:picChg chg="add del mod">
          <ac:chgData name="Jon Roodschild" userId="93b75e7f-8323-4ae7-9010-9fa6e7789b94" providerId="ADAL" clId="{D7EE5500-2CD0-4816-9F81-505E2D770222}" dt="2023-09-13T13:45:16.573" v="30676" actId="478"/>
          <ac:picMkLst>
            <pc:docMk/>
            <pc:sldMk cId="138614141" sldId="3076"/>
            <ac:picMk id="11" creationId="{0EEB094F-9780-3636-B771-C37413A95E59}"/>
          </ac:picMkLst>
        </pc:picChg>
        <pc:picChg chg="add mod ord">
          <ac:chgData name="Jon Roodschild" userId="93b75e7f-8323-4ae7-9010-9fa6e7789b94" providerId="ADAL" clId="{D7EE5500-2CD0-4816-9F81-505E2D770222}" dt="2023-09-19T20:56:19.839" v="37862" actId="1035"/>
          <ac:picMkLst>
            <pc:docMk/>
            <pc:sldMk cId="138614141" sldId="3076"/>
            <ac:picMk id="12" creationId="{3B9404D2-8D27-094C-D3FD-A66927E9FAE5}"/>
          </ac:picMkLst>
        </pc:picChg>
        <pc:picChg chg="mod ord">
          <ac:chgData name="Jon Roodschild" userId="93b75e7f-8323-4ae7-9010-9fa6e7789b94" providerId="ADAL" clId="{D7EE5500-2CD0-4816-9F81-505E2D770222}" dt="2023-09-19T18:13:31.969" v="35578" actId="1038"/>
          <ac:picMkLst>
            <pc:docMk/>
            <pc:sldMk cId="138614141" sldId="3076"/>
            <ac:picMk id="13" creationId="{9161E5AB-DFDB-77A4-6FFF-DD4A1B9885F9}"/>
          </ac:picMkLst>
        </pc:picChg>
        <pc:picChg chg="add mod">
          <ac:chgData name="Jon Roodschild" userId="93b75e7f-8323-4ae7-9010-9fa6e7789b94" providerId="ADAL" clId="{D7EE5500-2CD0-4816-9F81-505E2D770222}" dt="2023-09-19T21:00:03.752" v="37918" actId="1036"/>
          <ac:picMkLst>
            <pc:docMk/>
            <pc:sldMk cId="138614141" sldId="3076"/>
            <ac:picMk id="14" creationId="{84806773-7CF1-2B36-75A2-FB9EAC628F00}"/>
          </ac:picMkLst>
        </pc:picChg>
        <pc:picChg chg="mod ord">
          <ac:chgData name="Jon Roodschild" userId="93b75e7f-8323-4ae7-9010-9fa6e7789b94" providerId="ADAL" clId="{D7EE5500-2CD0-4816-9F81-505E2D770222}" dt="2023-09-19T21:00:19.215" v="37933" actId="1035"/>
          <ac:picMkLst>
            <pc:docMk/>
            <pc:sldMk cId="138614141" sldId="3076"/>
            <ac:picMk id="19" creationId="{2DA0AB1D-42BB-1318-6A05-199612FAFA6A}"/>
          </ac:picMkLst>
        </pc:picChg>
        <pc:picChg chg="mod ord">
          <ac:chgData name="Jon Roodschild" userId="93b75e7f-8323-4ae7-9010-9fa6e7789b94" providerId="ADAL" clId="{D7EE5500-2CD0-4816-9F81-505E2D770222}" dt="2023-09-19T20:56:04.168" v="37837" actId="1035"/>
          <ac:picMkLst>
            <pc:docMk/>
            <pc:sldMk cId="138614141" sldId="3076"/>
            <ac:picMk id="26" creationId="{D9005AD6-E455-B70B-1638-68FE74687F65}"/>
          </ac:picMkLst>
        </pc:picChg>
        <pc:picChg chg="mod ord">
          <ac:chgData name="Jon Roodschild" userId="93b75e7f-8323-4ae7-9010-9fa6e7789b94" providerId="ADAL" clId="{D7EE5500-2CD0-4816-9F81-505E2D770222}" dt="2023-09-19T21:00:03.752" v="37918" actId="1036"/>
          <ac:picMkLst>
            <pc:docMk/>
            <pc:sldMk cId="138614141" sldId="3076"/>
            <ac:picMk id="37" creationId="{9598E299-7F74-00AA-FA63-9E99494DBB8E}"/>
          </ac:picMkLst>
        </pc:picChg>
        <pc:picChg chg="mod ord">
          <ac:chgData name="Jon Roodschild" userId="93b75e7f-8323-4ae7-9010-9fa6e7789b94" providerId="ADAL" clId="{D7EE5500-2CD0-4816-9F81-505E2D770222}" dt="2023-09-19T21:00:03.752" v="37918" actId="1036"/>
          <ac:picMkLst>
            <pc:docMk/>
            <pc:sldMk cId="138614141" sldId="3076"/>
            <ac:picMk id="40" creationId="{59EE9CF8-C064-1FA4-3BF4-BCE75C9994B0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55246987" sldId="307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787152397" sldId="3077"/>
        </pc:sldMkLst>
      </pc:sldChg>
      <pc:sldChg chg="addSp delSp modSp add del mod delAnim">
        <pc:chgData name="Jon Roodschild" userId="93b75e7f-8323-4ae7-9010-9fa6e7789b94" providerId="ADAL" clId="{D7EE5500-2CD0-4816-9F81-505E2D770222}" dt="2023-09-13T01:13:03.599" v="26352" actId="47"/>
        <pc:sldMkLst>
          <pc:docMk/>
          <pc:sldMk cId="2265416950" sldId="3077"/>
        </pc:sldMkLst>
        <pc:spChg chg="del">
          <ac:chgData name="Jon Roodschild" userId="93b75e7f-8323-4ae7-9010-9fa6e7789b94" providerId="ADAL" clId="{D7EE5500-2CD0-4816-9F81-505E2D770222}" dt="2023-08-24T21:40:09.672" v="8449" actId="478"/>
          <ac:spMkLst>
            <pc:docMk/>
            <pc:sldMk cId="2265416950" sldId="3077"/>
            <ac:spMk id="2" creationId="{07E8257C-EA7E-25D1-54A7-82CFFDD84D94}"/>
          </ac:spMkLst>
        </pc:spChg>
        <pc:spChg chg="del">
          <ac:chgData name="Jon Roodschild" userId="93b75e7f-8323-4ae7-9010-9fa6e7789b94" providerId="ADAL" clId="{D7EE5500-2CD0-4816-9F81-505E2D770222}" dt="2023-08-24T21:40:09.004" v="8448" actId="478"/>
          <ac:spMkLst>
            <pc:docMk/>
            <pc:sldMk cId="2265416950" sldId="3077"/>
            <ac:spMk id="3" creationId="{2924AB70-477B-66B7-AD56-AA31636205E8}"/>
          </ac:spMkLst>
        </pc:spChg>
        <pc:spChg chg="mod">
          <ac:chgData name="Jon Roodschild" userId="93b75e7f-8323-4ae7-9010-9fa6e7789b94" providerId="ADAL" clId="{D7EE5500-2CD0-4816-9F81-505E2D770222}" dt="2023-09-12T21:52:08.678" v="24052" actId="20577"/>
          <ac:spMkLst>
            <pc:docMk/>
            <pc:sldMk cId="2265416950" sldId="3077"/>
            <ac:spMk id="4" creationId="{08D3973B-B90F-3DC9-4CC4-835046320EFE}"/>
          </ac:spMkLst>
        </pc:spChg>
        <pc:spChg chg="del">
          <ac:chgData name="Jon Roodschild" userId="93b75e7f-8323-4ae7-9010-9fa6e7789b94" providerId="ADAL" clId="{D7EE5500-2CD0-4816-9F81-505E2D770222}" dt="2023-08-24T21:40:08.179" v="8447" actId="478"/>
          <ac:spMkLst>
            <pc:docMk/>
            <pc:sldMk cId="2265416950" sldId="3077"/>
            <ac:spMk id="7" creationId="{3BEAD105-E069-2BA8-C5E8-4A2B37D04FB2}"/>
          </ac:spMkLst>
        </pc:spChg>
        <pc:spChg chg="del">
          <ac:chgData name="Jon Roodschild" userId="93b75e7f-8323-4ae7-9010-9fa6e7789b94" providerId="ADAL" clId="{D7EE5500-2CD0-4816-9F81-505E2D770222}" dt="2023-08-24T21:38:24.320" v="8389" actId="478"/>
          <ac:spMkLst>
            <pc:docMk/>
            <pc:sldMk cId="2265416950" sldId="3077"/>
            <ac:spMk id="10" creationId="{8381CE5F-6BD2-EC03-A721-F6FA0BD82A2E}"/>
          </ac:spMkLst>
        </pc:spChg>
        <pc:spChg chg="add del mod">
          <ac:chgData name="Jon Roodschild" userId="93b75e7f-8323-4ae7-9010-9fa6e7789b94" providerId="ADAL" clId="{D7EE5500-2CD0-4816-9F81-505E2D770222}" dt="2023-08-24T22:08:38.625" v="8949" actId="21"/>
          <ac:spMkLst>
            <pc:docMk/>
            <pc:sldMk cId="2265416950" sldId="3077"/>
            <ac:spMk id="15" creationId="{44422967-770E-1CA7-45FE-31E9118FCC06}"/>
          </ac:spMkLst>
        </pc:spChg>
        <pc:spChg chg="add del mod">
          <ac:chgData name="Jon Roodschild" userId="93b75e7f-8323-4ae7-9010-9fa6e7789b94" providerId="ADAL" clId="{D7EE5500-2CD0-4816-9F81-505E2D770222}" dt="2023-08-24T21:44:07.079" v="8812"/>
          <ac:spMkLst>
            <pc:docMk/>
            <pc:sldMk cId="2265416950" sldId="3077"/>
            <ac:spMk id="17" creationId="{2E75E1AE-F99C-B4D1-9E1B-EBB248DE9EF7}"/>
          </ac:spMkLst>
        </pc:spChg>
        <pc:spChg chg="del">
          <ac:chgData name="Jon Roodschild" userId="93b75e7f-8323-4ae7-9010-9fa6e7789b94" providerId="ADAL" clId="{D7EE5500-2CD0-4816-9F81-505E2D770222}" dt="2023-08-24T21:38:19.728" v="8387" actId="478"/>
          <ac:spMkLst>
            <pc:docMk/>
            <pc:sldMk cId="2265416950" sldId="3077"/>
            <ac:spMk id="18" creationId="{644AA109-DF05-309F-044B-7D5F305405DA}"/>
          </ac:spMkLst>
        </pc:spChg>
        <pc:spChg chg="del">
          <ac:chgData name="Jon Roodschild" userId="93b75e7f-8323-4ae7-9010-9fa6e7789b94" providerId="ADAL" clId="{D7EE5500-2CD0-4816-9F81-505E2D770222}" dt="2023-08-24T21:38:18.382" v="8386" actId="478"/>
          <ac:spMkLst>
            <pc:docMk/>
            <pc:sldMk cId="2265416950" sldId="3077"/>
            <ac:spMk id="20" creationId="{2B3F6D8C-5615-3AD3-6483-B500D1E1D832}"/>
          </ac:spMkLst>
        </pc:spChg>
        <pc:spChg chg="del mod">
          <ac:chgData name="Jon Roodschild" userId="93b75e7f-8323-4ae7-9010-9fa6e7789b94" providerId="ADAL" clId="{D7EE5500-2CD0-4816-9F81-505E2D770222}" dt="2023-09-13T01:06:03.422" v="26076" actId="21"/>
          <ac:spMkLst>
            <pc:docMk/>
            <pc:sldMk cId="2265416950" sldId="3077"/>
            <ac:spMk id="21" creationId="{1DC792F9-98B3-A098-6CE7-B087CA832502}"/>
          </ac:spMkLst>
        </pc:spChg>
        <pc:spChg chg="add mod ord">
          <ac:chgData name="Jon Roodschild" userId="93b75e7f-8323-4ae7-9010-9fa6e7789b94" providerId="ADAL" clId="{D7EE5500-2CD0-4816-9F81-505E2D770222}" dt="2023-08-24T21:46:19.928" v="8830" actId="167"/>
          <ac:spMkLst>
            <pc:docMk/>
            <pc:sldMk cId="2265416950" sldId="3077"/>
            <ac:spMk id="22" creationId="{C979A7EE-A186-743B-E07C-9CC892D9F803}"/>
          </ac:spMkLst>
        </pc:spChg>
        <pc:spChg chg="add del mod">
          <ac:chgData name="Jon Roodschild" userId="93b75e7f-8323-4ae7-9010-9fa6e7789b94" providerId="ADAL" clId="{D7EE5500-2CD0-4816-9F81-505E2D770222}" dt="2023-08-24T21:49:29.454" v="8835" actId="21"/>
          <ac:spMkLst>
            <pc:docMk/>
            <pc:sldMk cId="2265416950" sldId="3077"/>
            <ac:spMk id="25" creationId="{F05566FC-4D5B-5BC9-89D5-B1F19D7AA3A7}"/>
          </ac:spMkLst>
        </pc:spChg>
        <pc:spChg chg="add del mod">
          <ac:chgData name="Jon Roodschild" userId="93b75e7f-8323-4ae7-9010-9fa6e7789b94" providerId="ADAL" clId="{D7EE5500-2CD0-4816-9F81-505E2D770222}" dt="2023-08-24T21:50:37.395" v="8840" actId="478"/>
          <ac:spMkLst>
            <pc:docMk/>
            <pc:sldMk cId="2265416950" sldId="3077"/>
            <ac:spMk id="28" creationId="{11A8E86A-B461-B035-EB88-CF8BCAC27D6D}"/>
          </ac:spMkLst>
        </pc:spChg>
        <pc:spChg chg="del">
          <ac:chgData name="Jon Roodschild" userId="93b75e7f-8323-4ae7-9010-9fa6e7789b94" providerId="ADAL" clId="{D7EE5500-2CD0-4816-9F81-505E2D770222}" dt="2023-08-24T21:46:12.396" v="8828" actId="478"/>
          <ac:spMkLst>
            <pc:docMk/>
            <pc:sldMk cId="2265416950" sldId="3077"/>
            <ac:spMk id="34" creationId="{F3312E84-6101-7418-741D-C8FBCF968A3E}"/>
          </ac:spMkLst>
        </pc:spChg>
        <pc:graphicFrameChg chg="add del mod modGraphic">
          <ac:chgData name="Jon Roodschild" userId="93b75e7f-8323-4ae7-9010-9fa6e7789b94" providerId="ADAL" clId="{D7EE5500-2CD0-4816-9F81-505E2D770222}" dt="2023-09-13T00:15:58.521" v="25223" actId="21"/>
          <ac:graphicFrameMkLst>
            <pc:docMk/>
            <pc:sldMk cId="2265416950" sldId="3077"/>
            <ac:graphicFrameMk id="5" creationId="{432C49F4-2C25-FC33-E963-BB90C823AE07}"/>
          </ac:graphicFrameMkLst>
        </pc:graphicFrameChg>
        <pc:graphicFrameChg chg="add del mod modGraphic">
          <ac:chgData name="Jon Roodschild" userId="93b75e7f-8323-4ae7-9010-9fa6e7789b94" providerId="ADAL" clId="{D7EE5500-2CD0-4816-9F81-505E2D770222}" dt="2023-09-12T23:25:07.829" v="24958" actId="21"/>
          <ac:graphicFrameMkLst>
            <pc:docMk/>
            <pc:sldMk cId="2265416950" sldId="3077"/>
            <ac:graphicFrameMk id="6" creationId="{C1C05BF9-C77C-DC74-34E4-2BBF01D1B07D}"/>
          </ac:graphicFrameMkLst>
        </pc:graphicFrameChg>
        <pc:picChg chg="del">
          <ac:chgData name="Jon Roodschild" userId="93b75e7f-8323-4ae7-9010-9fa6e7789b94" providerId="ADAL" clId="{D7EE5500-2CD0-4816-9F81-505E2D770222}" dt="2023-08-24T21:38:16.163" v="8385" actId="478"/>
          <ac:picMkLst>
            <pc:docMk/>
            <pc:sldMk cId="2265416950" sldId="3077"/>
            <ac:picMk id="8" creationId="{08B32F78-3139-E7C6-5492-D7521D4F4662}"/>
          </ac:picMkLst>
        </pc:picChg>
        <pc:picChg chg="del">
          <ac:chgData name="Jon Roodschild" userId="93b75e7f-8323-4ae7-9010-9fa6e7789b94" providerId="ADAL" clId="{D7EE5500-2CD0-4816-9F81-505E2D770222}" dt="2023-08-24T21:38:25.746" v="8390" actId="478"/>
          <ac:picMkLst>
            <pc:docMk/>
            <pc:sldMk cId="2265416950" sldId="3077"/>
            <ac:picMk id="9" creationId="{8052CA37-0226-FD6E-E357-2D1AC4C22197}"/>
          </ac:picMkLst>
        </pc:picChg>
        <pc:picChg chg="add del mod">
          <ac:chgData name="Jon Roodschild" userId="93b75e7f-8323-4ae7-9010-9fa6e7789b94" providerId="ADAL" clId="{D7EE5500-2CD0-4816-9F81-505E2D770222}" dt="2023-09-12T23:25:07.829" v="24958" actId="21"/>
          <ac:picMkLst>
            <pc:docMk/>
            <pc:sldMk cId="2265416950" sldId="3077"/>
            <ac:picMk id="11" creationId="{9A0CCE1F-4E05-FA08-782A-FD10170A3C46}"/>
          </ac:picMkLst>
        </pc:picChg>
        <pc:picChg chg="add del mod">
          <ac:chgData name="Jon Roodschild" userId="93b75e7f-8323-4ae7-9010-9fa6e7789b94" providerId="ADAL" clId="{D7EE5500-2CD0-4816-9F81-505E2D770222}" dt="2023-09-13T01:02:08.559" v="25503" actId="21"/>
          <ac:picMkLst>
            <pc:docMk/>
            <pc:sldMk cId="2265416950" sldId="3077"/>
            <ac:picMk id="12" creationId="{26BF79B2-0E2E-8E6C-2B7A-4019964487E8}"/>
          </ac:picMkLst>
        </pc:picChg>
        <pc:picChg chg="del">
          <ac:chgData name="Jon Roodschild" userId="93b75e7f-8323-4ae7-9010-9fa6e7789b94" providerId="ADAL" clId="{D7EE5500-2CD0-4816-9F81-505E2D770222}" dt="2023-08-24T21:38:14.803" v="8383" actId="478"/>
          <ac:picMkLst>
            <pc:docMk/>
            <pc:sldMk cId="2265416950" sldId="3077"/>
            <ac:picMk id="13" creationId="{9161E5AB-DFDB-77A4-6FFF-DD4A1B9885F9}"/>
          </ac:picMkLst>
        </pc:picChg>
        <pc:picChg chg="add del mod">
          <ac:chgData name="Jon Roodschild" userId="93b75e7f-8323-4ae7-9010-9fa6e7789b94" providerId="ADAL" clId="{D7EE5500-2CD0-4816-9F81-505E2D770222}" dt="2023-08-24T21:51:09.798" v="8846" actId="478"/>
          <ac:picMkLst>
            <pc:docMk/>
            <pc:sldMk cId="2265416950" sldId="3077"/>
            <ac:picMk id="14" creationId="{55E45DE9-7762-BF24-9849-68C22FC3C532}"/>
          </ac:picMkLst>
        </pc:picChg>
        <pc:picChg chg="add del mod">
          <ac:chgData name="Jon Roodschild" userId="93b75e7f-8323-4ae7-9010-9fa6e7789b94" providerId="ADAL" clId="{D7EE5500-2CD0-4816-9F81-505E2D770222}" dt="2023-08-24T21:44:07.079" v="8812"/>
          <ac:picMkLst>
            <pc:docMk/>
            <pc:sldMk cId="2265416950" sldId="3077"/>
            <ac:picMk id="16" creationId="{80DE2D29-1878-A41B-BDE8-2575D0940482}"/>
          </ac:picMkLst>
        </pc:picChg>
        <pc:picChg chg="del">
          <ac:chgData name="Jon Roodschild" userId="93b75e7f-8323-4ae7-9010-9fa6e7789b94" providerId="ADAL" clId="{D7EE5500-2CD0-4816-9F81-505E2D770222}" dt="2023-08-24T21:38:27.314" v="8391" actId="478"/>
          <ac:picMkLst>
            <pc:docMk/>
            <pc:sldMk cId="2265416950" sldId="3077"/>
            <ac:picMk id="19" creationId="{2DA0AB1D-42BB-1318-6A05-199612FAFA6A}"/>
          </ac:picMkLst>
        </pc:picChg>
        <pc:picChg chg="add del mod">
          <ac:chgData name="Jon Roodschild" userId="93b75e7f-8323-4ae7-9010-9fa6e7789b94" providerId="ADAL" clId="{D7EE5500-2CD0-4816-9F81-505E2D770222}" dt="2023-08-24T21:49:29.454" v="8835" actId="21"/>
          <ac:picMkLst>
            <pc:docMk/>
            <pc:sldMk cId="2265416950" sldId="3077"/>
            <ac:picMk id="24" creationId="{8756EC7C-9DEC-1D0A-C6D4-7CE5AE95BFCC}"/>
          </ac:picMkLst>
        </pc:picChg>
        <pc:picChg chg="del">
          <ac:chgData name="Jon Roodschild" userId="93b75e7f-8323-4ae7-9010-9fa6e7789b94" providerId="ADAL" clId="{D7EE5500-2CD0-4816-9F81-505E2D770222}" dt="2023-08-24T21:38:15.539" v="8384" actId="478"/>
          <ac:picMkLst>
            <pc:docMk/>
            <pc:sldMk cId="2265416950" sldId="3077"/>
            <ac:picMk id="26" creationId="{D9005AD6-E455-B70B-1638-68FE74687F65}"/>
          </ac:picMkLst>
        </pc:picChg>
        <pc:picChg chg="add del mod">
          <ac:chgData name="Jon Roodschild" userId="93b75e7f-8323-4ae7-9010-9fa6e7789b94" providerId="ADAL" clId="{D7EE5500-2CD0-4816-9F81-505E2D770222}" dt="2023-08-24T22:07:50.076" v="8939" actId="478"/>
          <ac:picMkLst>
            <pc:docMk/>
            <pc:sldMk cId="2265416950" sldId="3077"/>
            <ac:picMk id="27" creationId="{0376EC86-45D5-6015-B8DB-54807A9405E6}"/>
          </ac:picMkLst>
        </pc:picChg>
        <pc:picChg chg="add del mod">
          <ac:chgData name="Jon Roodschild" userId="93b75e7f-8323-4ae7-9010-9fa6e7789b94" providerId="ADAL" clId="{D7EE5500-2CD0-4816-9F81-505E2D770222}" dt="2023-08-24T22:07:47.618" v="8938" actId="21"/>
          <ac:picMkLst>
            <pc:docMk/>
            <pc:sldMk cId="2265416950" sldId="3077"/>
            <ac:picMk id="29" creationId="{2EA29274-1871-DA65-4084-E077257B8B31}"/>
          </ac:picMkLst>
        </pc:picChg>
        <pc:picChg chg="del">
          <ac:chgData name="Jon Roodschild" userId="93b75e7f-8323-4ae7-9010-9fa6e7789b94" providerId="ADAL" clId="{D7EE5500-2CD0-4816-9F81-505E2D770222}" dt="2023-08-24T21:38:22.452" v="8388" actId="478"/>
          <ac:picMkLst>
            <pc:docMk/>
            <pc:sldMk cId="2265416950" sldId="3077"/>
            <ac:picMk id="37" creationId="{9598E299-7F74-00AA-FA63-9E99494DBB8E}"/>
          </ac:picMkLst>
        </pc:picChg>
        <pc:picChg chg="del">
          <ac:chgData name="Jon Roodschild" userId="93b75e7f-8323-4ae7-9010-9fa6e7789b94" providerId="ADAL" clId="{D7EE5500-2CD0-4816-9F81-505E2D770222}" dt="2023-08-24T21:38:28.515" v="8392" actId="478"/>
          <ac:picMkLst>
            <pc:docMk/>
            <pc:sldMk cId="2265416950" sldId="3077"/>
            <ac:picMk id="40" creationId="{59EE9CF8-C064-1FA4-3BF4-BCE75C9994B0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773677760" sldId="3078"/>
        </pc:sldMkLst>
      </pc:sldChg>
      <pc:sldChg chg="addSp delSp modSp add mod modShow">
        <pc:chgData name="Jon Roodschild" userId="93b75e7f-8323-4ae7-9010-9fa6e7789b94" providerId="ADAL" clId="{D7EE5500-2CD0-4816-9F81-505E2D770222}" dt="2023-09-19T21:15:39.188" v="38227" actId="729"/>
        <pc:sldMkLst>
          <pc:docMk/>
          <pc:sldMk cId="1017520983" sldId="3078"/>
        </pc:sldMkLst>
        <pc:spChg chg="add mod">
          <ac:chgData name="Jon Roodschild" userId="93b75e7f-8323-4ae7-9010-9fa6e7789b94" providerId="ADAL" clId="{D7EE5500-2CD0-4816-9F81-505E2D770222}" dt="2023-08-24T23:08:40.246" v="9897" actId="5793"/>
          <ac:spMkLst>
            <pc:docMk/>
            <pc:sldMk cId="1017520983" sldId="3078"/>
            <ac:spMk id="3" creationId="{68CB822D-C4AA-C9D0-7506-CA49D3338D66}"/>
          </ac:spMkLst>
        </pc:spChg>
        <pc:spChg chg="mod">
          <ac:chgData name="Jon Roodschild" userId="93b75e7f-8323-4ae7-9010-9fa6e7789b94" providerId="ADAL" clId="{D7EE5500-2CD0-4816-9F81-505E2D770222}" dt="2023-08-24T22:13:27.070" v="9095" actId="207"/>
          <ac:spMkLst>
            <pc:docMk/>
            <pc:sldMk cId="1017520983" sldId="3078"/>
            <ac:spMk id="4" creationId="{08D3973B-B90F-3DC9-4CC4-835046320EFE}"/>
          </ac:spMkLst>
        </pc:spChg>
        <pc:spChg chg="del">
          <ac:chgData name="Jon Roodschild" userId="93b75e7f-8323-4ae7-9010-9fa6e7789b94" providerId="ADAL" clId="{D7EE5500-2CD0-4816-9F81-505E2D770222}" dt="2023-08-24T22:08:32.111" v="8948" actId="478"/>
          <ac:spMkLst>
            <pc:docMk/>
            <pc:sldMk cId="1017520983" sldId="3078"/>
            <ac:spMk id="15" creationId="{44422967-770E-1CA7-45FE-31E9118FCC06}"/>
          </ac:spMkLst>
        </pc:spChg>
        <pc:spChg chg="add mod">
          <ac:chgData name="Jon Roodschild" userId="93b75e7f-8323-4ae7-9010-9fa6e7789b94" providerId="ADAL" clId="{D7EE5500-2CD0-4816-9F81-505E2D770222}" dt="2023-08-24T23:11:53.052" v="9983" actId="1035"/>
          <ac:spMkLst>
            <pc:docMk/>
            <pc:sldMk cId="1017520983" sldId="3078"/>
            <ac:spMk id="16" creationId="{4F82ACDE-279D-245F-84AD-098423764E92}"/>
          </ac:spMkLst>
        </pc:spChg>
        <pc:spChg chg="del">
          <ac:chgData name="Jon Roodschild" userId="93b75e7f-8323-4ae7-9010-9fa6e7789b94" providerId="ADAL" clId="{D7EE5500-2CD0-4816-9F81-505E2D770222}" dt="2023-08-24T22:08:10.363" v="8945" actId="478"/>
          <ac:spMkLst>
            <pc:docMk/>
            <pc:sldMk cId="1017520983" sldId="3078"/>
            <ac:spMk id="21" creationId="{1DC792F9-98B3-A098-6CE7-B087CA832502}"/>
          </ac:spMkLst>
        </pc:spChg>
        <pc:graphicFrameChg chg="del">
          <ac:chgData name="Jon Roodschild" userId="93b75e7f-8323-4ae7-9010-9fa6e7789b94" providerId="ADAL" clId="{D7EE5500-2CD0-4816-9F81-505E2D770222}" dt="2023-08-24T22:08:03.013" v="8941" actId="478"/>
          <ac:graphicFrameMkLst>
            <pc:docMk/>
            <pc:sldMk cId="1017520983" sldId="3078"/>
            <ac:graphicFrameMk id="5" creationId="{432C49F4-2C25-FC33-E963-BB90C823AE07}"/>
          </ac:graphicFrameMkLst>
        </pc:graphicFrameChg>
        <pc:graphicFrameChg chg="del">
          <ac:chgData name="Jon Roodschild" userId="93b75e7f-8323-4ae7-9010-9fa6e7789b94" providerId="ADAL" clId="{D7EE5500-2CD0-4816-9F81-505E2D770222}" dt="2023-08-24T22:08:06.788" v="8943" actId="478"/>
          <ac:graphicFrameMkLst>
            <pc:docMk/>
            <pc:sldMk cId="1017520983" sldId="3078"/>
            <ac:graphicFrameMk id="6" creationId="{C1C05BF9-C77C-DC74-34E4-2BBF01D1B07D}"/>
          </ac:graphicFrameMkLst>
        </pc:graphicFrameChg>
        <pc:picChg chg="add mod">
          <ac:chgData name="Jon Roodschild" userId="93b75e7f-8323-4ae7-9010-9fa6e7789b94" providerId="ADAL" clId="{D7EE5500-2CD0-4816-9F81-505E2D770222}" dt="2023-08-24T22:11:40.914" v="9051" actId="1037"/>
          <ac:picMkLst>
            <pc:docMk/>
            <pc:sldMk cId="1017520983" sldId="3078"/>
            <ac:picMk id="2" creationId="{6077A83D-EF5E-44C4-FDA6-A3C0DA94FA23}"/>
          </ac:picMkLst>
        </pc:picChg>
        <pc:picChg chg="add del mod">
          <ac:chgData name="Jon Roodschild" userId="93b75e7f-8323-4ae7-9010-9fa6e7789b94" providerId="ADAL" clId="{D7EE5500-2CD0-4816-9F81-505E2D770222}" dt="2023-08-24T22:25:26.116" v="9174" actId="478"/>
          <ac:picMkLst>
            <pc:docMk/>
            <pc:sldMk cId="1017520983" sldId="3078"/>
            <ac:picMk id="8" creationId="{4E51704E-62AD-3E72-13BE-0D857DEDDB55}"/>
          </ac:picMkLst>
        </pc:picChg>
        <pc:picChg chg="add del mod">
          <ac:chgData name="Jon Roodschild" userId="93b75e7f-8323-4ae7-9010-9fa6e7789b94" providerId="ADAL" clId="{D7EE5500-2CD0-4816-9F81-505E2D770222}" dt="2023-08-24T22:26:34.924" v="9179" actId="478"/>
          <ac:picMkLst>
            <pc:docMk/>
            <pc:sldMk cId="1017520983" sldId="3078"/>
            <ac:picMk id="10" creationId="{E824811E-5AEF-C6CF-64F4-E6CD84C2FAD5}"/>
          </ac:picMkLst>
        </pc:picChg>
        <pc:picChg chg="del">
          <ac:chgData name="Jon Roodschild" userId="93b75e7f-8323-4ae7-9010-9fa6e7789b94" providerId="ADAL" clId="{D7EE5500-2CD0-4816-9F81-505E2D770222}" dt="2023-08-24T22:08:04.075" v="8942" actId="478"/>
          <ac:picMkLst>
            <pc:docMk/>
            <pc:sldMk cId="1017520983" sldId="3078"/>
            <ac:picMk id="11" creationId="{9A0CCE1F-4E05-FA08-782A-FD10170A3C46}"/>
          </ac:picMkLst>
        </pc:picChg>
        <pc:picChg chg="del">
          <ac:chgData name="Jon Roodschild" userId="93b75e7f-8323-4ae7-9010-9fa6e7789b94" providerId="ADAL" clId="{D7EE5500-2CD0-4816-9F81-505E2D770222}" dt="2023-08-24T22:08:09.004" v="8944" actId="478"/>
          <ac:picMkLst>
            <pc:docMk/>
            <pc:sldMk cId="1017520983" sldId="3078"/>
            <ac:picMk id="12" creationId="{26BF79B2-0E2E-8E6C-2B7A-4019964487E8}"/>
          </ac:picMkLst>
        </pc:picChg>
        <pc:picChg chg="add mod">
          <ac:chgData name="Jon Roodschild" userId="93b75e7f-8323-4ae7-9010-9fa6e7789b94" providerId="ADAL" clId="{D7EE5500-2CD0-4816-9F81-505E2D770222}" dt="2023-08-24T22:27:08.372" v="9239" actId="1035"/>
          <ac:picMkLst>
            <pc:docMk/>
            <pc:sldMk cId="1017520983" sldId="3078"/>
            <ac:picMk id="14" creationId="{BB7FA9DA-ED21-ACF1-6E51-01A4EF5F191B}"/>
          </ac:picMkLst>
        </pc:picChg>
        <pc:picChg chg="add mod">
          <ac:chgData name="Jon Roodschild" userId="93b75e7f-8323-4ae7-9010-9fa6e7789b94" providerId="ADAL" clId="{D7EE5500-2CD0-4816-9F81-505E2D770222}" dt="2023-08-24T22:31:06.767" v="9301" actId="1076"/>
          <ac:picMkLst>
            <pc:docMk/>
            <pc:sldMk cId="1017520983" sldId="3078"/>
            <ac:picMk id="18" creationId="{E3B6BC87-919C-2B0D-47E3-781EF0CBF026}"/>
          </ac:picMkLst>
        </pc:picChg>
        <pc:picChg chg="add del mod">
          <ac:chgData name="Jon Roodschild" userId="93b75e7f-8323-4ae7-9010-9fa6e7789b94" providerId="ADAL" clId="{D7EE5500-2CD0-4816-9F81-505E2D770222}" dt="2023-08-24T22:45:10.362" v="9476" actId="21"/>
          <ac:picMkLst>
            <pc:docMk/>
            <pc:sldMk cId="1017520983" sldId="3078"/>
            <ac:picMk id="19" creationId="{D3B6F1E0-B9A7-57C0-11DC-AC877830C45E}"/>
          </ac:picMkLst>
        </pc:picChg>
        <pc:picChg chg="add del">
          <ac:chgData name="Jon Roodschild" userId="93b75e7f-8323-4ae7-9010-9fa6e7789b94" providerId="ADAL" clId="{D7EE5500-2CD0-4816-9F81-505E2D770222}" dt="2023-08-24T22:51:24.698" v="9509" actId="478"/>
          <ac:picMkLst>
            <pc:docMk/>
            <pc:sldMk cId="1017520983" sldId="3078"/>
            <ac:picMk id="23" creationId="{A681E280-9D93-BFE8-9098-89945E2C5258}"/>
          </ac:picMkLst>
        </pc:picChg>
        <pc:picChg chg="add del mod">
          <ac:chgData name="Jon Roodschild" userId="93b75e7f-8323-4ae7-9010-9fa6e7789b94" providerId="ADAL" clId="{D7EE5500-2CD0-4816-9F81-505E2D770222}" dt="2023-08-24T22:51:28.077" v="9510" actId="21"/>
          <ac:picMkLst>
            <pc:docMk/>
            <pc:sldMk cId="1017520983" sldId="3078"/>
            <ac:picMk id="25" creationId="{A45CB49E-2D20-6E02-D538-E84EF78B2022}"/>
          </ac:picMkLst>
        </pc:picChg>
        <pc:picChg chg="add del mod">
          <ac:chgData name="Jon Roodschild" userId="93b75e7f-8323-4ae7-9010-9fa6e7789b94" providerId="ADAL" clId="{D7EE5500-2CD0-4816-9F81-505E2D770222}" dt="2023-08-24T22:51:30.928" v="9512" actId="21"/>
          <ac:picMkLst>
            <pc:docMk/>
            <pc:sldMk cId="1017520983" sldId="3078"/>
            <ac:picMk id="26" creationId="{DB88BD0D-0CFE-C739-027B-EB7D88C8A606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561244648" sldId="3079"/>
        </pc:sldMkLst>
      </pc:sldChg>
      <pc:sldChg chg="addSp delSp modSp add mod modShow">
        <pc:chgData name="Jon Roodschild" userId="93b75e7f-8323-4ae7-9010-9fa6e7789b94" providerId="ADAL" clId="{D7EE5500-2CD0-4816-9F81-505E2D770222}" dt="2023-09-19T21:15:39.188" v="38227" actId="729"/>
        <pc:sldMkLst>
          <pc:docMk/>
          <pc:sldMk cId="3789138729" sldId="3079"/>
        </pc:sldMkLst>
        <pc:spChg chg="del">
          <ac:chgData name="Jon Roodschild" userId="93b75e7f-8323-4ae7-9010-9fa6e7789b94" providerId="ADAL" clId="{D7EE5500-2CD0-4816-9F81-505E2D770222}" dt="2023-08-24T23:08:54.059" v="9898" actId="478"/>
          <ac:spMkLst>
            <pc:docMk/>
            <pc:sldMk cId="3789138729" sldId="3079"/>
            <ac:spMk id="3" creationId="{68CB822D-C4AA-C9D0-7506-CA49D3338D66}"/>
          </ac:spMkLst>
        </pc:spChg>
        <pc:spChg chg="mod">
          <ac:chgData name="Jon Roodschild" userId="93b75e7f-8323-4ae7-9010-9fa6e7789b94" providerId="ADAL" clId="{D7EE5500-2CD0-4816-9F81-505E2D770222}" dt="2023-08-24T23:12:58.180" v="9987" actId="1076"/>
          <ac:spMkLst>
            <pc:docMk/>
            <pc:sldMk cId="3789138729" sldId="3079"/>
            <ac:spMk id="16" creationId="{4F82ACDE-279D-245F-84AD-098423764E92}"/>
          </ac:spMkLst>
        </pc:spChg>
        <pc:spChg chg="del">
          <ac:chgData name="Jon Roodschild" userId="93b75e7f-8323-4ae7-9010-9fa6e7789b94" providerId="ADAL" clId="{D7EE5500-2CD0-4816-9F81-505E2D770222}" dt="2023-08-24T22:45:54.868" v="9484" actId="478"/>
          <ac:spMkLst>
            <pc:docMk/>
            <pc:sldMk cId="3789138729" sldId="3079"/>
            <ac:spMk id="22" creationId="{C979A7EE-A186-743B-E07C-9CC892D9F803}"/>
          </ac:spMkLst>
        </pc:spChg>
        <pc:spChg chg="add del mod">
          <ac:chgData name="Jon Roodschild" userId="93b75e7f-8323-4ae7-9010-9fa6e7789b94" providerId="ADAL" clId="{D7EE5500-2CD0-4816-9F81-505E2D770222}" dt="2023-08-24T22:56:36.894" v="9539" actId="478"/>
          <ac:spMkLst>
            <pc:docMk/>
            <pc:sldMk cId="3789138729" sldId="3079"/>
            <ac:spMk id="23" creationId="{F8D47A9E-CD00-DE7D-D1B7-727EB14C5B43}"/>
          </ac:spMkLst>
        </pc:spChg>
        <pc:spChg chg="add mod">
          <ac:chgData name="Jon Roodschild" userId="93b75e7f-8323-4ae7-9010-9fa6e7789b94" providerId="ADAL" clId="{D7EE5500-2CD0-4816-9F81-505E2D770222}" dt="2023-08-24T23:08:54.674" v="9899"/>
          <ac:spMkLst>
            <pc:docMk/>
            <pc:sldMk cId="3789138729" sldId="3079"/>
            <ac:spMk id="26" creationId="{BC85A696-0F44-289C-53AB-2D11BB37A3AA}"/>
          </ac:spMkLst>
        </pc:spChg>
        <pc:picChg chg="ord">
          <ac:chgData name="Jon Roodschild" userId="93b75e7f-8323-4ae7-9010-9fa6e7789b94" providerId="ADAL" clId="{D7EE5500-2CD0-4816-9F81-505E2D770222}" dt="2023-08-24T22:45:50.149" v="9483" actId="167"/>
          <ac:picMkLst>
            <pc:docMk/>
            <pc:sldMk cId="3789138729" sldId="3079"/>
            <ac:picMk id="2" creationId="{6077A83D-EF5E-44C4-FDA6-A3C0DA94FA23}"/>
          </ac:picMkLst>
        </pc:picChg>
        <pc:picChg chg="add del mod">
          <ac:chgData name="Jon Roodschild" userId="93b75e7f-8323-4ae7-9010-9fa6e7789b94" providerId="ADAL" clId="{D7EE5500-2CD0-4816-9F81-505E2D770222}" dt="2023-08-24T22:38:48.811" v="9307" actId="478"/>
          <ac:picMkLst>
            <pc:docMk/>
            <pc:sldMk cId="3789138729" sldId="3079"/>
            <ac:picMk id="6" creationId="{6F29E4DF-DAEF-1AD2-A519-A76CB49752AE}"/>
          </ac:picMkLst>
        </pc:picChg>
        <pc:picChg chg="add del mod">
          <ac:chgData name="Jon Roodschild" userId="93b75e7f-8323-4ae7-9010-9fa6e7789b94" providerId="ADAL" clId="{D7EE5500-2CD0-4816-9F81-505E2D770222}" dt="2023-08-24T22:39:02.441" v="9310" actId="21"/>
          <ac:picMkLst>
            <pc:docMk/>
            <pc:sldMk cId="3789138729" sldId="3079"/>
            <ac:picMk id="8" creationId="{0D92E1BF-03C3-B546-B29A-EBF5923CFC43}"/>
          </ac:picMkLst>
        </pc:picChg>
        <pc:picChg chg="add del mod ord">
          <ac:chgData name="Jon Roodschild" userId="93b75e7f-8323-4ae7-9010-9fa6e7789b94" providerId="ADAL" clId="{D7EE5500-2CD0-4816-9F81-505E2D770222}" dt="2023-08-24T22:43:52.965" v="9429" actId="478"/>
          <ac:picMkLst>
            <pc:docMk/>
            <pc:sldMk cId="3789138729" sldId="3079"/>
            <ac:picMk id="9" creationId="{7F3FA7BA-BF45-DD77-B29D-044AE3D4C8F6}"/>
          </ac:picMkLst>
        </pc:picChg>
        <pc:picChg chg="add del mod">
          <ac:chgData name="Jon Roodschild" userId="93b75e7f-8323-4ae7-9010-9fa6e7789b94" providerId="ADAL" clId="{D7EE5500-2CD0-4816-9F81-505E2D770222}" dt="2023-08-24T22:42:19.720" v="9423" actId="21"/>
          <ac:picMkLst>
            <pc:docMk/>
            <pc:sldMk cId="3789138729" sldId="3079"/>
            <ac:picMk id="11" creationId="{4EFA8A95-2D08-AB55-E681-788FF2155E75}"/>
          </ac:picMkLst>
        </pc:picChg>
        <pc:picChg chg="add del mod">
          <ac:chgData name="Jon Roodschild" userId="93b75e7f-8323-4ae7-9010-9fa6e7789b94" providerId="ADAL" clId="{D7EE5500-2CD0-4816-9F81-505E2D770222}" dt="2023-08-24T22:43:57.039" v="9430" actId="478"/>
          <ac:picMkLst>
            <pc:docMk/>
            <pc:sldMk cId="3789138729" sldId="3079"/>
            <ac:picMk id="12" creationId="{4177DF2C-6397-C8C6-D94B-FF8C2D4808B2}"/>
          </ac:picMkLst>
        </pc:picChg>
        <pc:picChg chg="add del mod">
          <ac:chgData name="Jon Roodschild" userId="93b75e7f-8323-4ae7-9010-9fa6e7789b94" providerId="ADAL" clId="{D7EE5500-2CD0-4816-9F81-505E2D770222}" dt="2023-08-24T22:45:15.538" v="9477" actId="478"/>
          <ac:picMkLst>
            <pc:docMk/>
            <pc:sldMk cId="3789138729" sldId="3079"/>
            <ac:picMk id="13" creationId="{17B3889E-7DE8-7556-3C5B-F4AFC877DCAF}"/>
          </ac:picMkLst>
        </pc:picChg>
        <pc:picChg chg="del">
          <ac:chgData name="Jon Roodschild" userId="93b75e7f-8323-4ae7-9010-9fa6e7789b94" providerId="ADAL" clId="{D7EE5500-2CD0-4816-9F81-505E2D770222}" dt="2023-08-24T22:39:12.948" v="9311" actId="478"/>
          <ac:picMkLst>
            <pc:docMk/>
            <pc:sldMk cId="3789138729" sldId="3079"/>
            <ac:picMk id="14" creationId="{BB7FA9DA-ED21-ACF1-6E51-01A4EF5F191B}"/>
          </ac:picMkLst>
        </pc:picChg>
        <pc:picChg chg="add del mod">
          <ac:chgData name="Jon Roodschild" userId="93b75e7f-8323-4ae7-9010-9fa6e7789b94" providerId="ADAL" clId="{D7EE5500-2CD0-4816-9F81-505E2D770222}" dt="2023-08-24T22:45:26.428" v="9480" actId="478"/>
          <ac:picMkLst>
            <pc:docMk/>
            <pc:sldMk cId="3789138729" sldId="3079"/>
            <ac:picMk id="15" creationId="{0DE32A5E-6B54-49E0-6731-07FAFD7072AD}"/>
          </ac:picMkLst>
        </pc:picChg>
        <pc:picChg chg="add del mod">
          <ac:chgData name="Jon Roodschild" userId="93b75e7f-8323-4ae7-9010-9fa6e7789b94" providerId="ADAL" clId="{D7EE5500-2CD0-4816-9F81-505E2D770222}" dt="2023-08-24T22:45:20.399" v="9479" actId="21"/>
          <ac:picMkLst>
            <pc:docMk/>
            <pc:sldMk cId="3789138729" sldId="3079"/>
            <ac:picMk id="17" creationId="{CA2B7708-BB8A-8B3A-6EF3-195551C32F0D}"/>
          </ac:picMkLst>
        </pc:picChg>
        <pc:picChg chg="del">
          <ac:chgData name="Jon Roodschild" userId="93b75e7f-8323-4ae7-9010-9fa6e7789b94" providerId="ADAL" clId="{D7EE5500-2CD0-4816-9F81-505E2D770222}" dt="2023-08-24T22:42:21.910" v="9424" actId="478"/>
          <ac:picMkLst>
            <pc:docMk/>
            <pc:sldMk cId="3789138729" sldId="3079"/>
            <ac:picMk id="18" creationId="{E3B6BC87-919C-2B0D-47E3-781EF0CBF026}"/>
          </ac:picMkLst>
        </pc:picChg>
        <pc:picChg chg="add mod">
          <ac:chgData name="Jon Roodschild" userId="93b75e7f-8323-4ae7-9010-9fa6e7789b94" providerId="ADAL" clId="{D7EE5500-2CD0-4816-9F81-505E2D770222}" dt="2023-08-24T22:45:40.401" v="9482" actId="167"/>
          <ac:picMkLst>
            <pc:docMk/>
            <pc:sldMk cId="3789138729" sldId="3079"/>
            <ac:picMk id="19" creationId="{97B966A9-C959-BFB1-8B2F-96106743E90B}"/>
          </ac:picMkLst>
        </pc:picChg>
        <pc:picChg chg="add mod">
          <ac:chgData name="Jon Roodschild" userId="93b75e7f-8323-4ae7-9010-9fa6e7789b94" providerId="ADAL" clId="{D7EE5500-2CD0-4816-9F81-505E2D770222}" dt="2023-08-24T22:53:32.875" v="9533" actId="1440"/>
          <ac:picMkLst>
            <pc:docMk/>
            <pc:sldMk cId="3789138729" sldId="3079"/>
            <ac:picMk id="20" creationId="{4C4F8B81-3124-3A99-922E-ECE76079C712}"/>
          </ac:picMkLst>
        </pc:picChg>
        <pc:picChg chg="add del mod">
          <ac:chgData name="Jon Roodschild" userId="93b75e7f-8323-4ae7-9010-9fa6e7789b94" providerId="ADAL" clId="{D7EE5500-2CD0-4816-9F81-505E2D770222}" dt="2023-08-24T22:56:38.293" v="9540" actId="478"/>
          <ac:picMkLst>
            <pc:docMk/>
            <pc:sldMk cId="3789138729" sldId="3079"/>
            <ac:picMk id="21" creationId="{DC903284-630C-FA64-24A1-C75B7DCF7398}"/>
          </ac:picMkLst>
        </pc:picChg>
        <pc:inkChg chg="add mod">
          <ac:chgData name="Jon Roodschild" userId="93b75e7f-8323-4ae7-9010-9fa6e7789b94" providerId="ADAL" clId="{D7EE5500-2CD0-4816-9F81-505E2D770222}" dt="2023-08-24T22:58:15.001" v="9544" actId="1035"/>
          <ac:inkMkLst>
            <pc:docMk/>
            <pc:sldMk cId="3789138729" sldId="3079"/>
            <ac:inkMk id="24" creationId="{D8124C24-4865-89B3-8FCB-D6EB3CBCAB22}"/>
          </ac:inkMkLst>
        </pc:inkChg>
        <pc:inkChg chg="add mod">
          <ac:chgData name="Jon Roodschild" userId="93b75e7f-8323-4ae7-9010-9fa6e7789b94" providerId="ADAL" clId="{D7EE5500-2CD0-4816-9F81-505E2D770222}" dt="2023-08-24T22:58:10.426" v="9543" actId="1036"/>
          <ac:inkMkLst>
            <pc:docMk/>
            <pc:sldMk cId="3789138729" sldId="3079"/>
            <ac:inkMk id="25" creationId="{25111A6F-1400-AE92-1040-D6D92CC7EBC7}"/>
          </ac:inkMkLst>
        </pc:ink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655728209" sldId="3080"/>
        </pc:sldMkLst>
      </pc:sldChg>
      <pc:sldChg chg="addSp delSp modSp add mod modShow">
        <pc:chgData name="Jon Roodschild" userId="93b75e7f-8323-4ae7-9010-9fa6e7789b94" providerId="ADAL" clId="{D7EE5500-2CD0-4816-9F81-505E2D770222}" dt="2023-09-19T21:15:39.188" v="38227" actId="729"/>
        <pc:sldMkLst>
          <pc:docMk/>
          <pc:sldMk cId="4072840709" sldId="3080"/>
        </pc:sldMkLst>
        <pc:spChg chg="del">
          <ac:chgData name="Jon Roodschild" userId="93b75e7f-8323-4ae7-9010-9fa6e7789b94" providerId="ADAL" clId="{D7EE5500-2CD0-4816-9F81-505E2D770222}" dt="2023-08-24T23:09:02.726" v="9900" actId="478"/>
          <ac:spMkLst>
            <pc:docMk/>
            <pc:sldMk cId="4072840709" sldId="3080"/>
            <ac:spMk id="3" creationId="{68CB822D-C4AA-C9D0-7506-CA49D3338D66}"/>
          </ac:spMkLst>
        </pc:spChg>
        <pc:spChg chg="mod">
          <ac:chgData name="Jon Roodschild" userId="93b75e7f-8323-4ae7-9010-9fa6e7789b94" providerId="ADAL" clId="{D7EE5500-2CD0-4816-9F81-505E2D770222}" dt="2023-08-25T03:57:51.315" v="14674" actId="20577"/>
          <ac:spMkLst>
            <pc:docMk/>
            <pc:sldMk cId="4072840709" sldId="3080"/>
            <ac:spMk id="4" creationId="{08D3973B-B90F-3DC9-4CC4-835046320EFE}"/>
          </ac:spMkLst>
        </pc:spChg>
        <pc:spChg chg="add mod">
          <ac:chgData name="Jon Roodschild" userId="93b75e7f-8323-4ae7-9010-9fa6e7789b94" providerId="ADAL" clId="{D7EE5500-2CD0-4816-9F81-505E2D770222}" dt="2023-08-24T23:09:03.369" v="9901"/>
          <ac:spMkLst>
            <pc:docMk/>
            <pc:sldMk cId="4072840709" sldId="3080"/>
            <ac:spMk id="5" creationId="{2110EBE4-91BF-A7B5-B56F-EE6B813E76F4}"/>
          </ac:spMkLst>
        </pc:spChg>
        <pc:spChg chg="mod">
          <ac:chgData name="Jon Roodschild" userId="93b75e7f-8323-4ae7-9010-9fa6e7789b94" providerId="ADAL" clId="{D7EE5500-2CD0-4816-9F81-505E2D770222}" dt="2023-08-24T23:13:21.509" v="9989" actId="1076"/>
          <ac:spMkLst>
            <pc:docMk/>
            <pc:sldMk cId="4072840709" sldId="3080"/>
            <ac:spMk id="16" creationId="{4F82ACDE-279D-245F-84AD-098423764E92}"/>
          </ac:spMkLst>
        </pc:spChg>
      </pc:sldChg>
      <pc:sldChg chg="new del">
        <pc:chgData name="Jon Roodschild" userId="93b75e7f-8323-4ae7-9010-9fa6e7789b94" providerId="ADAL" clId="{D7EE5500-2CD0-4816-9F81-505E2D770222}" dt="2023-08-25T01:33:54.109" v="9992" actId="47"/>
        <pc:sldMkLst>
          <pc:docMk/>
          <pc:sldMk cId="13906804" sldId="3081"/>
        </pc:sldMkLst>
      </pc:sldChg>
      <pc:sldChg chg="addSp delSp modSp new del mod ord">
        <pc:chgData name="Jon Roodschild" userId="93b75e7f-8323-4ae7-9010-9fa6e7789b94" providerId="ADAL" clId="{D7EE5500-2CD0-4816-9F81-505E2D770222}" dt="2023-08-25T02:41:28.852" v="12817" actId="47"/>
        <pc:sldMkLst>
          <pc:docMk/>
          <pc:sldMk cId="2374036435" sldId="3081"/>
        </pc:sldMkLst>
        <pc:spChg chg="del">
          <ac:chgData name="Jon Roodschild" userId="93b75e7f-8323-4ae7-9010-9fa6e7789b94" providerId="ADAL" clId="{D7EE5500-2CD0-4816-9F81-505E2D770222}" dt="2023-08-25T01:35:23.604" v="9997" actId="478"/>
          <ac:spMkLst>
            <pc:docMk/>
            <pc:sldMk cId="2374036435" sldId="3081"/>
            <ac:spMk id="2" creationId="{7E87C1FA-3EAF-5C9F-1078-0A6F4859544F}"/>
          </ac:spMkLst>
        </pc:spChg>
        <pc:spChg chg="del">
          <ac:chgData name="Jon Roodschild" userId="93b75e7f-8323-4ae7-9010-9fa6e7789b94" providerId="ADAL" clId="{D7EE5500-2CD0-4816-9F81-505E2D770222}" dt="2023-08-25T01:35:22.203" v="9996" actId="478"/>
          <ac:spMkLst>
            <pc:docMk/>
            <pc:sldMk cId="2374036435" sldId="3081"/>
            <ac:spMk id="3" creationId="{2054E74B-08AF-F1CA-74A2-55394C013822}"/>
          </ac:spMkLst>
        </pc:spChg>
        <pc:spChg chg="del">
          <ac:chgData name="Jon Roodschild" userId="93b75e7f-8323-4ae7-9010-9fa6e7789b94" providerId="ADAL" clId="{D7EE5500-2CD0-4816-9F81-505E2D770222}" dt="2023-08-25T01:35:25.627" v="9998" actId="478"/>
          <ac:spMkLst>
            <pc:docMk/>
            <pc:sldMk cId="2374036435" sldId="3081"/>
            <ac:spMk id="4" creationId="{C4299EB3-2D0B-9474-3A2E-39FDABA85B05}"/>
          </ac:spMkLst>
        </pc:spChg>
        <pc:spChg chg="add mod">
          <ac:chgData name="Jon Roodschild" userId="93b75e7f-8323-4ae7-9010-9fa6e7789b94" providerId="ADAL" clId="{D7EE5500-2CD0-4816-9F81-505E2D770222}" dt="2023-08-25T01:36:08.890" v="10023" actId="20577"/>
          <ac:spMkLst>
            <pc:docMk/>
            <pc:sldMk cId="2374036435" sldId="3081"/>
            <ac:spMk id="5" creationId="{6D1549C9-528A-23B4-E280-F327526E0ED1}"/>
          </ac:spMkLst>
        </pc:spChg>
        <pc:spChg chg="add mod">
          <ac:chgData name="Jon Roodschild" userId="93b75e7f-8323-4ae7-9010-9fa6e7789b94" providerId="ADAL" clId="{D7EE5500-2CD0-4816-9F81-505E2D770222}" dt="2023-08-25T01:36:41.601" v="10025"/>
          <ac:spMkLst>
            <pc:docMk/>
            <pc:sldMk cId="2374036435" sldId="3081"/>
            <ac:spMk id="10" creationId="{07DD4D98-E27C-F1AC-C8A4-35F195473D12}"/>
          </ac:spMkLst>
        </pc:spChg>
        <pc:spChg chg="add mod">
          <ac:chgData name="Jon Roodschild" userId="93b75e7f-8323-4ae7-9010-9fa6e7789b94" providerId="ADAL" clId="{D7EE5500-2CD0-4816-9F81-505E2D770222}" dt="2023-08-25T01:41:42.216" v="10109" actId="207"/>
          <ac:spMkLst>
            <pc:docMk/>
            <pc:sldMk cId="2374036435" sldId="3081"/>
            <ac:spMk id="11" creationId="{F9379EE6-B026-C9D2-75A7-8B2B00D34797}"/>
          </ac:spMkLst>
        </pc:spChg>
        <pc:spChg chg="add mod">
          <ac:chgData name="Jon Roodschild" userId="93b75e7f-8323-4ae7-9010-9fa6e7789b94" providerId="ADAL" clId="{D7EE5500-2CD0-4816-9F81-505E2D770222}" dt="2023-08-25T01:41:03.577" v="10108" actId="207"/>
          <ac:spMkLst>
            <pc:docMk/>
            <pc:sldMk cId="2374036435" sldId="3081"/>
            <ac:spMk id="12" creationId="{2E03554D-D4DE-5F5A-504C-76EB6DF37C30}"/>
          </ac:spMkLst>
        </pc:spChg>
        <pc:picChg chg="add mod">
          <ac:chgData name="Jon Roodschild" userId="93b75e7f-8323-4ae7-9010-9fa6e7789b94" providerId="ADAL" clId="{D7EE5500-2CD0-4816-9F81-505E2D770222}" dt="2023-08-25T01:36:41.601" v="10025"/>
          <ac:picMkLst>
            <pc:docMk/>
            <pc:sldMk cId="2374036435" sldId="3081"/>
            <ac:picMk id="6" creationId="{59075B56-2F32-F005-57B9-D1DFED3F4ECC}"/>
          </ac:picMkLst>
        </pc:picChg>
        <pc:picChg chg="add mod">
          <ac:chgData name="Jon Roodschild" userId="93b75e7f-8323-4ae7-9010-9fa6e7789b94" providerId="ADAL" clId="{D7EE5500-2CD0-4816-9F81-505E2D770222}" dt="2023-08-25T01:37:20.348" v="10067" actId="1036"/>
          <ac:picMkLst>
            <pc:docMk/>
            <pc:sldMk cId="2374036435" sldId="3081"/>
            <ac:picMk id="7" creationId="{BFE495F7-8C9A-A1B3-45F2-C9C0CFF0EE6A}"/>
          </ac:picMkLst>
        </pc:picChg>
        <pc:picChg chg="add mod">
          <ac:chgData name="Jon Roodschild" userId="93b75e7f-8323-4ae7-9010-9fa6e7789b94" providerId="ADAL" clId="{D7EE5500-2CD0-4816-9F81-505E2D770222}" dt="2023-08-25T01:37:20.348" v="10067" actId="1036"/>
          <ac:picMkLst>
            <pc:docMk/>
            <pc:sldMk cId="2374036435" sldId="3081"/>
            <ac:picMk id="8" creationId="{BFB34831-605B-754F-F5C0-9ED6B6C62660}"/>
          </ac:picMkLst>
        </pc:picChg>
        <pc:picChg chg="add mod">
          <ac:chgData name="Jon Roodschild" userId="93b75e7f-8323-4ae7-9010-9fa6e7789b94" providerId="ADAL" clId="{D7EE5500-2CD0-4816-9F81-505E2D770222}" dt="2023-08-25T01:37:20.348" v="10067" actId="1036"/>
          <ac:picMkLst>
            <pc:docMk/>
            <pc:sldMk cId="2374036435" sldId="3081"/>
            <ac:picMk id="9" creationId="{BA05CB96-EE9A-0DCA-4A9C-29F428EE1E34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770072569" sldId="308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059068164" sldId="3082"/>
        </pc:sldMkLst>
      </pc:sldChg>
      <pc:sldChg chg="addSp delSp modSp add mod ord">
        <pc:chgData name="Jon Roodschild" userId="93b75e7f-8323-4ae7-9010-9fa6e7789b94" providerId="ADAL" clId="{D7EE5500-2CD0-4816-9F81-505E2D770222}" dt="2023-09-22T18:26:14.745" v="42966"/>
        <pc:sldMkLst>
          <pc:docMk/>
          <pc:sldMk cId="2764928080" sldId="3082"/>
        </pc:sldMkLst>
        <pc:spChg chg="add del mod">
          <ac:chgData name="Jon Roodschild" userId="93b75e7f-8323-4ae7-9010-9fa6e7789b94" providerId="ADAL" clId="{D7EE5500-2CD0-4816-9F81-505E2D770222}" dt="2023-08-25T01:43:55.331" v="10111" actId="478"/>
          <ac:spMkLst>
            <pc:docMk/>
            <pc:sldMk cId="2764928080" sldId="3082"/>
            <ac:spMk id="4" creationId="{1FDC8DDC-618E-05FC-E577-CA413FCDFD95}"/>
          </ac:spMkLst>
        </pc:spChg>
        <pc:spChg chg="add mod">
          <ac:chgData name="Jon Roodschild" userId="93b75e7f-8323-4ae7-9010-9fa6e7789b94" providerId="ADAL" clId="{D7EE5500-2CD0-4816-9F81-505E2D770222}" dt="2023-08-25T02:39:21.286" v="12802" actId="207"/>
          <ac:spMkLst>
            <pc:docMk/>
            <pc:sldMk cId="2764928080" sldId="3082"/>
            <ac:spMk id="9" creationId="{256028CA-5824-2369-6503-3BFE60A6478F}"/>
          </ac:spMkLst>
        </pc:spChg>
        <pc:spChg chg="add mod">
          <ac:chgData name="Jon Roodschild" userId="93b75e7f-8323-4ae7-9010-9fa6e7789b94" providerId="ADAL" clId="{D7EE5500-2CD0-4816-9F81-505E2D770222}" dt="2023-08-25T02:00:55.036" v="10551"/>
          <ac:spMkLst>
            <pc:docMk/>
            <pc:sldMk cId="2764928080" sldId="3082"/>
            <ac:spMk id="16" creationId="{BFA482CB-E14F-8EB5-539A-3829FBE0BEC3}"/>
          </ac:spMkLst>
        </pc:spChg>
        <pc:spChg chg="add mod ord">
          <ac:chgData name="Jon Roodschild" userId="93b75e7f-8323-4ae7-9010-9fa6e7789b94" providerId="ADAL" clId="{D7EE5500-2CD0-4816-9F81-505E2D770222}" dt="2023-08-25T02:40:01.242" v="12815" actId="1038"/>
          <ac:spMkLst>
            <pc:docMk/>
            <pc:sldMk cId="2764928080" sldId="3082"/>
            <ac:spMk id="17" creationId="{234919B7-6C7B-8944-85A4-310916B368E2}"/>
          </ac:spMkLst>
        </pc:spChg>
        <pc:spChg chg="add del mod">
          <ac:chgData name="Jon Roodschild" userId="93b75e7f-8323-4ae7-9010-9fa6e7789b94" providerId="ADAL" clId="{D7EE5500-2CD0-4816-9F81-505E2D770222}" dt="2023-08-25T02:08:53.111" v="10726" actId="478"/>
          <ac:spMkLst>
            <pc:docMk/>
            <pc:sldMk cId="2764928080" sldId="3082"/>
            <ac:spMk id="21" creationId="{FE17852D-9B00-D814-A724-5E31C248BC62}"/>
          </ac:spMkLst>
        </pc:spChg>
        <pc:picChg chg="add del mod">
          <ac:chgData name="Jon Roodschild" userId="93b75e7f-8323-4ae7-9010-9fa6e7789b94" providerId="ADAL" clId="{D7EE5500-2CD0-4816-9F81-505E2D770222}" dt="2023-08-25T01:43:55.331" v="10111" actId="478"/>
          <ac:picMkLst>
            <pc:docMk/>
            <pc:sldMk cId="2764928080" sldId="3082"/>
            <ac:picMk id="3" creationId="{13006D2B-D338-C353-617E-24132AEC2C54}"/>
          </ac:picMkLst>
        </pc:picChg>
        <pc:picChg chg="add del mod modCrop">
          <ac:chgData name="Jon Roodschild" userId="93b75e7f-8323-4ae7-9010-9fa6e7789b94" providerId="ADAL" clId="{D7EE5500-2CD0-4816-9F81-505E2D770222}" dt="2023-08-25T01:47:26.662" v="10174" actId="478"/>
          <ac:picMkLst>
            <pc:docMk/>
            <pc:sldMk cId="2764928080" sldId="3082"/>
            <ac:picMk id="6" creationId="{33B267EA-86F0-9DC7-FABD-D7EE95AEFC49}"/>
          </ac:picMkLst>
        </pc:picChg>
        <pc:picChg chg="add mod modCrop">
          <ac:chgData name="Jon Roodschild" userId="93b75e7f-8323-4ae7-9010-9fa6e7789b94" providerId="ADAL" clId="{D7EE5500-2CD0-4816-9F81-505E2D770222}" dt="2023-08-25T01:49:07.069" v="10222" actId="1038"/>
          <ac:picMkLst>
            <pc:docMk/>
            <pc:sldMk cId="2764928080" sldId="3082"/>
            <ac:picMk id="8" creationId="{E95CAF82-B8BE-38E7-8814-F3EB07896F7E}"/>
          </ac:picMkLst>
        </pc:picChg>
        <pc:picChg chg="add del mod">
          <ac:chgData name="Jon Roodschild" userId="93b75e7f-8323-4ae7-9010-9fa6e7789b94" providerId="ADAL" clId="{D7EE5500-2CD0-4816-9F81-505E2D770222}" dt="2023-08-25T01:55:59.042" v="10304" actId="478"/>
          <ac:picMkLst>
            <pc:docMk/>
            <pc:sldMk cId="2764928080" sldId="3082"/>
            <ac:picMk id="11" creationId="{8619717B-78D1-26E5-631B-000E109C8B87}"/>
          </ac:picMkLst>
        </pc:picChg>
        <pc:picChg chg="add del mod">
          <ac:chgData name="Jon Roodschild" userId="93b75e7f-8323-4ae7-9010-9fa6e7789b94" providerId="ADAL" clId="{D7EE5500-2CD0-4816-9F81-505E2D770222}" dt="2023-08-25T02:00:07.642" v="10441" actId="478"/>
          <ac:picMkLst>
            <pc:docMk/>
            <pc:sldMk cId="2764928080" sldId="3082"/>
            <ac:picMk id="13" creationId="{13356AF1-DA9D-565D-863A-03D1C014F79D}"/>
          </ac:picMkLst>
        </pc:picChg>
        <pc:picChg chg="add mod">
          <ac:chgData name="Jon Roodschild" userId="93b75e7f-8323-4ae7-9010-9fa6e7789b94" providerId="ADAL" clId="{D7EE5500-2CD0-4816-9F81-505E2D770222}" dt="2023-08-25T02:18:23.396" v="11309" actId="1036"/>
          <ac:picMkLst>
            <pc:docMk/>
            <pc:sldMk cId="2764928080" sldId="3082"/>
            <ac:picMk id="15" creationId="{614CBCDC-0890-E75C-4479-DDF9436ED777}"/>
          </ac:picMkLst>
        </pc:picChg>
        <pc:picChg chg="add del mod">
          <ac:chgData name="Jon Roodschild" userId="93b75e7f-8323-4ae7-9010-9fa6e7789b94" providerId="ADAL" clId="{D7EE5500-2CD0-4816-9F81-505E2D770222}" dt="2023-08-25T02:07:46.819" v="10725" actId="478"/>
          <ac:picMkLst>
            <pc:docMk/>
            <pc:sldMk cId="2764928080" sldId="3082"/>
            <ac:picMk id="18" creationId="{CFA6313E-D44D-980D-B5A0-B1B81C15166A}"/>
          </ac:picMkLst>
        </pc:picChg>
        <pc:picChg chg="add mod">
          <ac:chgData name="Jon Roodschild" userId="93b75e7f-8323-4ae7-9010-9fa6e7789b94" providerId="ADAL" clId="{D7EE5500-2CD0-4816-9F81-505E2D770222}" dt="2023-08-25T02:24:52.941" v="12306" actId="1036"/>
          <ac:picMkLst>
            <pc:docMk/>
            <pc:sldMk cId="2764928080" sldId="3082"/>
            <ac:picMk id="19" creationId="{1DD5D2B6-A98E-6AB5-A0B4-A8B0849C403C}"/>
          </ac:picMkLst>
        </pc:picChg>
        <pc:picChg chg="add mod">
          <ac:chgData name="Jon Roodschild" userId="93b75e7f-8323-4ae7-9010-9fa6e7789b94" providerId="ADAL" clId="{D7EE5500-2CD0-4816-9F81-505E2D770222}" dt="2023-08-25T02:25:48.426" v="12453" actId="1038"/>
          <ac:picMkLst>
            <pc:docMk/>
            <pc:sldMk cId="2764928080" sldId="3082"/>
            <ac:picMk id="20" creationId="{711F030D-0D4E-C869-1DA6-F2170265013E}"/>
          </ac:picMkLst>
        </pc:picChg>
        <pc:picChg chg="add mod modCrop">
          <ac:chgData name="Jon Roodschild" userId="93b75e7f-8323-4ae7-9010-9fa6e7789b94" providerId="ADAL" clId="{D7EE5500-2CD0-4816-9F81-505E2D770222}" dt="2023-08-25T02:25:23.340" v="12372" actId="1036"/>
          <ac:picMkLst>
            <pc:docMk/>
            <pc:sldMk cId="2764928080" sldId="3082"/>
            <ac:picMk id="22" creationId="{1271014F-0BCE-83A8-1B19-FE88542F7DAF}"/>
          </ac:picMkLst>
        </pc:picChg>
        <pc:picChg chg="add del mod ord">
          <ac:chgData name="Jon Roodschild" userId="93b75e7f-8323-4ae7-9010-9fa6e7789b94" providerId="ADAL" clId="{D7EE5500-2CD0-4816-9F81-505E2D770222}" dt="2023-08-25T02:15:12.699" v="11142" actId="478"/>
          <ac:picMkLst>
            <pc:docMk/>
            <pc:sldMk cId="2764928080" sldId="3082"/>
            <ac:picMk id="24" creationId="{7681AA55-C6CF-0C71-12CC-E81EBE5EDD02}"/>
          </ac:picMkLst>
        </pc:picChg>
        <pc:picChg chg="add mod ord">
          <ac:chgData name="Jon Roodschild" userId="93b75e7f-8323-4ae7-9010-9fa6e7789b94" providerId="ADAL" clId="{D7EE5500-2CD0-4816-9F81-505E2D770222}" dt="2023-08-25T02:17:15.355" v="11223" actId="1036"/>
          <ac:picMkLst>
            <pc:docMk/>
            <pc:sldMk cId="2764928080" sldId="3082"/>
            <ac:picMk id="26" creationId="{2ECEBCAA-0216-CAF4-D0BC-21B69493D584}"/>
          </ac:picMkLst>
        </pc:picChg>
        <pc:picChg chg="add mod modCrop">
          <ac:chgData name="Jon Roodschild" userId="93b75e7f-8323-4ae7-9010-9fa6e7789b94" providerId="ADAL" clId="{D7EE5500-2CD0-4816-9F81-505E2D770222}" dt="2023-08-25T02:24:52.941" v="12306" actId="1036"/>
          <ac:picMkLst>
            <pc:docMk/>
            <pc:sldMk cId="2764928080" sldId="3082"/>
            <ac:picMk id="27" creationId="{9D57A7E7-134A-49F9-9A83-70026E03271E}"/>
          </ac:picMkLst>
        </pc:picChg>
        <pc:picChg chg="add mod modCrop">
          <ac:chgData name="Jon Roodschild" userId="93b75e7f-8323-4ae7-9010-9fa6e7789b94" providerId="ADAL" clId="{D7EE5500-2CD0-4816-9F81-505E2D770222}" dt="2023-08-25T02:40:01.242" v="12815" actId="1038"/>
          <ac:picMkLst>
            <pc:docMk/>
            <pc:sldMk cId="2764928080" sldId="3082"/>
            <ac:picMk id="29" creationId="{780DAC23-1B40-CB75-90FF-B353FD354FFC}"/>
          </ac:picMkLst>
        </pc:picChg>
      </pc:sldChg>
      <pc:sldChg chg="addSp delSp modSp add mod ord modShow">
        <pc:chgData name="Jon Roodschild" userId="93b75e7f-8323-4ae7-9010-9fa6e7789b94" providerId="ADAL" clId="{D7EE5500-2CD0-4816-9F81-505E2D770222}" dt="2023-09-22T14:31:37.100" v="40924"/>
        <pc:sldMkLst>
          <pc:docMk/>
          <pc:sldMk cId="122225029" sldId="3083"/>
        </pc:sldMkLst>
        <pc:spChg chg="add mod">
          <ac:chgData name="Jon Roodschild" userId="93b75e7f-8323-4ae7-9010-9fa6e7789b94" providerId="ADAL" clId="{D7EE5500-2CD0-4816-9F81-505E2D770222}" dt="2023-08-29T14:25:42.852" v="14695" actId="208"/>
          <ac:spMkLst>
            <pc:docMk/>
            <pc:sldMk cId="122225029" sldId="3083"/>
            <ac:spMk id="3" creationId="{2A1B982B-513F-4C7C-A49C-92B4A224B9FE}"/>
          </ac:spMkLst>
        </pc:spChg>
        <pc:spChg chg="add mod">
          <ac:chgData name="Jon Roodschild" userId="93b75e7f-8323-4ae7-9010-9fa6e7789b94" providerId="ADAL" clId="{D7EE5500-2CD0-4816-9F81-505E2D770222}" dt="2023-08-29T14:25:50.936" v="14697" actId="208"/>
          <ac:spMkLst>
            <pc:docMk/>
            <pc:sldMk cId="122225029" sldId="3083"/>
            <ac:spMk id="5" creationId="{7D68B920-6BF9-9DAD-117F-23271C934B88}"/>
          </ac:spMkLst>
        </pc:spChg>
        <pc:spChg chg="add mod">
          <ac:chgData name="Jon Roodschild" userId="93b75e7f-8323-4ae7-9010-9fa6e7789b94" providerId="ADAL" clId="{D7EE5500-2CD0-4816-9F81-505E2D770222}" dt="2023-08-29T14:25:32.758" v="14694" actId="6549"/>
          <ac:spMkLst>
            <pc:docMk/>
            <pc:sldMk cId="122225029" sldId="3083"/>
            <ac:spMk id="6" creationId="{57C5B052-DC14-E607-19C0-0B2D763D59CA}"/>
          </ac:spMkLst>
        </pc:spChg>
        <pc:spChg chg="del">
          <ac:chgData name="Jon Roodschild" userId="93b75e7f-8323-4ae7-9010-9fa6e7789b94" providerId="ADAL" clId="{D7EE5500-2CD0-4816-9F81-505E2D770222}" dt="2023-08-25T02:43:32.075" v="12833" actId="478"/>
          <ac:spMkLst>
            <pc:docMk/>
            <pc:sldMk cId="122225029" sldId="3083"/>
            <ac:spMk id="9" creationId="{256028CA-5824-2369-6503-3BFE60A6478F}"/>
          </ac:spMkLst>
        </pc:spChg>
        <pc:spChg chg="mod">
          <ac:chgData name="Jon Roodschild" userId="93b75e7f-8323-4ae7-9010-9fa6e7789b94" providerId="ADAL" clId="{D7EE5500-2CD0-4816-9F81-505E2D770222}" dt="2023-08-25T02:44:00.986" v="12835"/>
          <ac:spMkLst>
            <pc:docMk/>
            <pc:sldMk cId="122225029" sldId="3083"/>
            <ac:spMk id="16" creationId="{BFA482CB-E14F-8EB5-539A-3829FBE0BEC3}"/>
          </ac:spMkLst>
        </pc:spChg>
        <pc:spChg chg="del mod">
          <ac:chgData name="Jon Roodschild" userId="93b75e7f-8323-4ae7-9010-9fa6e7789b94" providerId="ADAL" clId="{D7EE5500-2CD0-4816-9F81-505E2D770222}" dt="2023-08-25T02:43:25.898" v="12826" actId="478"/>
          <ac:spMkLst>
            <pc:docMk/>
            <pc:sldMk cId="122225029" sldId="3083"/>
            <ac:spMk id="17" creationId="{234919B7-6C7B-8944-85A4-310916B368E2}"/>
          </ac:spMkLst>
        </pc:spChg>
        <pc:grpChg chg="add mod">
          <ac:chgData name="Jon Roodschild" userId="93b75e7f-8323-4ae7-9010-9fa6e7789b94" providerId="ADAL" clId="{D7EE5500-2CD0-4816-9F81-505E2D770222}" dt="2023-09-05T13:41:35.599" v="14948" actId="164"/>
          <ac:grpSpMkLst>
            <pc:docMk/>
            <pc:sldMk cId="122225029" sldId="3083"/>
            <ac:grpSpMk id="10" creationId="{A3F44677-6026-0EBE-DAAF-3693EDEFAC50}"/>
          </ac:grpSpMkLst>
        </pc:grpChg>
        <pc:picChg chg="add mod">
          <ac:chgData name="Jon Roodschild" userId="93b75e7f-8323-4ae7-9010-9fa6e7789b94" providerId="ADAL" clId="{D7EE5500-2CD0-4816-9F81-505E2D770222}" dt="2023-08-25T02:44:29.304" v="12839"/>
          <ac:picMkLst>
            <pc:docMk/>
            <pc:sldMk cId="122225029" sldId="3083"/>
            <ac:picMk id="2" creationId="{54196209-59ED-4C4C-25FF-57825B544004}"/>
          </ac:picMkLst>
        </pc:picChg>
        <pc:picChg chg="add mod">
          <ac:chgData name="Jon Roodschild" userId="93b75e7f-8323-4ae7-9010-9fa6e7789b94" providerId="ADAL" clId="{D7EE5500-2CD0-4816-9F81-505E2D770222}" dt="2023-09-05T13:41:35.599" v="14948" actId="164"/>
          <ac:picMkLst>
            <pc:docMk/>
            <pc:sldMk cId="122225029" sldId="3083"/>
            <ac:picMk id="4" creationId="{4D329DF7-02C3-62D5-24BA-9135310A8365}"/>
          </ac:picMkLst>
        </pc:picChg>
        <pc:picChg chg="del">
          <ac:chgData name="Jon Roodschild" userId="93b75e7f-8323-4ae7-9010-9fa6e7789b94" providerId="ADAL" clId="{D7EE5500-2CD0-4816-9F81-505E2D770222}" dt="2023-08-25T02:43:27.360" v="12827" actId="478"/>
          <ac:picMkLst>
            <pc:docMk/>
            <pc:sldMk cId="122225029" sldId="3083"/>
            <ac:picMk id="8" creationId="{E95CAF82-B8BE-38E7-8814-F3EB07896F7E}"/>
          </ac:picMkLst>
        </pc:picChg>
        <pc:picChg chg="add mod modCrop">
          <ac:chgData name="Jon Roodschild" userId="93b75e7f-8323-4ae7-9010-9fa6e7789b94" providerId="ADAL" clId="{D7EE5500-2CD0-4816-9F81-505E2D770222}" dt="2023-09-05T13:41:35.599" v="14948" actId="164"/>
          <ac:picMkLst>
            <pc:docMk/>
            <pc:sldMk cId="122225029" sldId="3083"/>
            <ac:picMk id="9" creationId="{8E8887E7-6379-F4BB-B936-0F2F1FD2AAA6}"/>
          </ac:picMkLst>
        </pc:picChg>
        <pc:picChg chg="del">
          <ac:chgData name="Jon Roodschild" userId="93b75e7f-8323-4ae7-9010-9fa6e7789b94" providerId="ADAL" clId="{D7EE5500-2CD0-4816-9F81-505E2D770222}" dt="2023-08-25T02:43:32.994" v="12834" actId="478"/>
          <ac:picMkLst>
            <pc:docMk/>
            <pc:sldMk cId="122225029" sldId="3083"/>
            <ac:picMk id="15" creationId="{614CBCDC-0890-E75C-4479-DDF9436ED777}"/>
          </ac:picMkLst>
        </pc:picChg>
        <pc:picChg chg="del">
          <ac:chgData name="Jon Roodschild" userId="93b75e7f-8323-4ae7-9010-9fa6e7789b94" providerId="ADAL" clId="{D7EE5500-2CD0-4816-9F81-505E2D770222}" dt="2023-08-25T02:43:29.608" v="12830" actId="478"/>
          <ac:picMkLst>
            <pc:docMk/>
            <pc:sldMk cId="122225029" sldId="3083"/>
            <ac:picMk id="19" creationId="{1DD5D2B6-A98E-6AB5-A0B4-A8B0849C403C}"/>
          </ac:picMkLst>
        </pc:picChg>
        <pc:picChg chg="del">
          <ac:chgData name="Jon Roodschild" userId="93b75e7f-8323-4ae7-9010-9fa6e7789b94" providerId="ADAL" clId="{D7EE5500-2CD0-4816-9F81-505E2D770222}" dt="2023-08-25T02:43:28.859" v="12829" actId="478"/>
          <ac:picMkLst>
            <pc:docMk/>
            <pc:sldMk cId="122225029" sldId="3083"/>
            <ac:picMk id="20" creationId="{711F030D-0D4E-C869-1DA6-F2170265013E}"/>
          </ac:picMkLst>
        </pc:picChg>
        <pc:picChg chg="del">
          <ac:chgData name="Jon Roodschild" userId="93b75e7f-8323-4ae7-9010-9fa6e7789b94" providerId="ADAL" clId="{D7EE5500-2CD0-4816-9F81-505E2D770222}" dt="2023-08-25T02:43:28.155" v="12828" actId="478"/>
          <ac:picMkLst>
            <pc:docMk/>
            <pc:sldMk cId="122225029" sldId="3083"/>
            <ac:picMk id="22" creationId="{1271014F-0BCE-83A8-1B19-FE88542F7DAF}"/>
          </ac:picMkLst>
        </pc:picChg>
        <pc:picChg chg="del">
          <ac:chgData name="Jon Roodschild" userId="93b75e7f-8323-4ae7-9010-9fa6e7789b94" providerId="ADAL" clId="{D7EE5500-2CD0-4816-9F81-505E2D770222}" dt="2023-08-25T02:43:30.434" v="12831" actId="478"/>
          <ac:picMkLst>
            <pc:docMk/>
            <pc:sldMk cId="122225029" sldId="3083"/>
            <ac:picMk id="26" creationId="{2ECEBCAA-0216-CAF4-D0BC-21B69493D584}"/>
          </ac:picMkLst>
        </pc:picChg>
        <pc:picChg chg="del">
          <ac:chgData name="Jon Roodschild" userId="93b75e7f-8323-4ae7-9010-9fa6e7789b94" providerId="ADAL" clId="{D7EE5500-2CD0-4816-9F81-505E2D770222}" dt="2023-08-25T02:43:31.201" v="12832" actId="478"/>
          <ac:picMkLst>
            <pc:docMk/>
            <pc:sldMk cId="122225029" sldId="3083"/>
            <ac:picMk id="27" creationId="{9D57A7E7-134A-49F9-9A83-70026E03271E}"/>
          </ac:picMkLst>
        </pc:picChg>
        <pc:picChg chg="del">
          <ac:chgData name="Jon Roodschild" userId="93b75e7f-8323-4ae7-9010-9fa6e7789b94" providerId="ADAL" clId="{D7EE5500-2CD0-4816-9F81-505E2D770222}" dt="2023-08-25T02:43:23.166" v="12824" actId="478"/>
          <ac:picMkLst>
            <pc:docMk/>
            <pc:sldMk cId="122225029" sldId="3083"/>
            <ac:picMk id="29" creationId="{780DAC23-1B40-CB75-90FF-B353FD354FFC}"/>
          </ac:picMkLst>
        </pc:picChg>
        <pc:cxnChg chg="add mod ord">
          <ac:chgData name="Jon Roodschild" userId="93b75e7f-8323-4ae7-9010-9fa6e7789b94" providerId="ADAL" clId="{D7EE5500-2CD0-4816-9F81-505E2D770222}" dt="2023-09-05T13:40:53.606" v="14947" actId="166"/>
          <ac:cxnSpMkLst>
            <pc:docMk/>
            <pc:sldMk cId="122225029" sldId="3083"/>
            <ac:cxnSpMk id="7" creationId="{6C05F18B-C406-7E4B-6D7F-DC5E8C8C405E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62395372" sldId="3083"/>
        </pc:sldMkLst>
      </pc:sldChg>
      <pc:sldChg chg="addSp delSp modSp add mod ord modShow">
        <pc:chgData name="Jon Roodschild" userId="93b75e7f-8323-4ae7-9010-9fa6e7789b94" providerId="ADAL" clId="{D7EE5500-2CD0-4816-9F81-505E2D770222}" dt="2023-09-22T14:31:37.100" v="40924"/>
        <pc:sldMkLst>
          <pc:docMk/>
          <pc:sldMk cId="536176383" sldId="3084"/>
        </pc:sldMkLst>
        <pc:spChg chg="del">
          <ac:chgData name="Jon Roodschild" userId="93b75e7f-8323-4ae7-9010-9fa6e7789b94" providerId="ADAL" clId="{D7EE5500-2CD0-4816-9F81-505E2D770222}" dt="2023-08-25T02:45:27.637" v="12847" actId="478"/>
          <ac:spMkLst>
            <pc:docMk/>
            <pc:sldMk cId="536176383" sldId="3084"/>
            <ac:spMk id="3" creationId="{2A1B982B-513F-4C7C-A49C-92B4A224B9FE}"/>
          </ac:spMkLst>
        </pc:spChg>
        <pc:spChg chg="del">
          <ac:chgData name="Jon Roodschild" userId="93b75e7f-8323-4ae7-9010-9fa6e7789b94" providerId="ADAL" clId="{D7EE5500-2CD0-4816-9F81-505E2D770222}" dt="2023-08-25T02:45:23.715" v="12845" actId="478"/>
          <ac:spMkLst>
            <pc:docMk/>
            <pc:sldMk cId="536176383" sldId="3084"/>
            <ac:spMk id="5" creationId="{7D68B920-6BF9-9DAD-117F-23271C934B88}"/>
          </ac:spMkLst>
        </pc:spChg>
        <pc:spChg chg="del">
          <ac:chgData name="Jon Roodschild" userId="93b75e7f-8323-4ae7-9010-9fa6e7789b94" providerId="ADAL" clId="{D7EE5500-2CD0-4816-9F81-505E2D770222}" dt="2023-08-25T02:45:19.381" v="12842" actId="478"/>
          <ac:spMkLst>
            <pc:docMk/>
            <pc:sldMk cId="536176383" sldId="3084"/>
            <ac:spMk id="6" creationId="{57C5B052-DC14-E607-19C0-0B2D763D59CA}"/>
          </ac:spMkLst>
        </pc:spChg>
        <pc:spChg chg="add mod">
          <ac:chgData name="Jon Roodschild" userId="93b75e7f-8323-4ae7-9010-9fa6e7789b94" providerId="ADAL" clId="{D7EE5500-2CD0-4816-9F81-505E2D770222}" dt="2023-09-06T14:46:23.076" v="16158" actId="1037"/>
          <ac:spMkLst>
            <pc:docMk/>
            <pc:sldMk cId="536176383" sldId="3084"/>
            <ac:spMk id="9" creationId="{49693797-3864-771B-26E8-DDE487AE0117}"/>
          </ac:spMkLst>
        </pc:spChg>
        <pc:spChg chg="mod">
          <ac:chgData name="Jon Roodschild" userId="93b75e7f-8323-4ae7-9010-9fa6e7789b94" providerId="ADAL" clId="{D7EE5500-2CD0-4816-9F81-505E2D770222}" dt="2023-08-25T02:46:11.557" v="12862" actId="20577"/>
          <ac:spMkLst>
            <pc:docMk/>
            <pc:sldMk cId="536176383" sldId="3084"/>
            <ac:spMk id="16" creationId="{BFA482CB-E14F-8EB5-539A-3829FBE0BEC3}"/>
          </ac:spMkLst>
        </pc:spChg>
        <pc:picChg chg="del">
          <ac:chgData name="Jon Roodschild" userId="93b75e7f-8323-4ae7-9010-9fa6e7789b94" providerId="ADAL" clId="{D7EE5500-2CD0-4816-9F81-505E2D770222}" dt="2023-08-25T02:45:25.298" v="12846" actId="478"/>
          <ac:picMkLst>
            <pc:docMk/>
            <pc:sldMk cId="536176383" sldId="3084"/>
            <ac:picMk id="2" creationId="{54196209-59ED-4C4C-25FF-57825B544004}"/>
          </ac:picMkLst>
        </pc:picChg>
        <pc:picChg chg="del">
          <ac:chgData name="Jon Roodschild" userId="93b75e7f-8323-4ae7-9010-9fa6e7789b94" providerId="ADAL" clId="{D7EE5500-2CD0-4816-9F81-505E2D770222}" dt="2023-08-25T02:45:20.778" v="12843" actId="478"/>
          <ac:picMkLst>
            <pc:docMk/>
            <pc:sldMk cId="536176383" sldId="3084"/>
            <ac:picMk id="4" creationId="{4D329DF7-02C3-62D5-24BA-9135310A8365}"/>
          </ac:picMkLst>
        </pc:picChg>
        <pc:picChg chg="add mod">
          <ac:chgData name="Jon Roodschild" userId="93b75e7f-8323-4ae7-9010-9fa6e7789b94" providerId="ADAL" clId="{D7EE5500-2CD0-4816-9F81-505E2D770222}" dt="2023-09-06T14:46:10.309" v="16123" actId="14100"/>
          <ac:picMkLst>
            <pc:docMk/>
            <pc:sldMk cId="536176383" sldId="3084"/>
            <ac:picMk id="8" creationId="{9DEB087D-5B96-CC36-AAC0-B41E4C691ECA}"/>
          </ac:picMkLst>
        </pc:picChg>
        <pc:cxnChg chg="del">
          <ac:chgData name="Jon Roodschild" userId="93b75e7f-8323-4ae7-9010-9fa6e7789b94" providerId="ADAL" clId="{D7EE5500-2CD0-4816-9F81-505E2D770222}" dt="2023-08-25T02:45:22.178" v="12844" actId="478"/>
          <ac:cxnSpMkLst>
            <pc:docMk/>
            <pc:sldMk cId="536176383" sldId="3084"/>
            <ac:cxnSpMk id="7" creationId="{6C05F18B-C406-7E4B-6D7F-DC5E8C8C405E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181141287" sldId="3084"/>
        </pc:sldMkLst>
      </pc:sldChg>
      <pc:sldChg chg="addSp delSp modSp add mod ord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636844102" sldId="3085"/>
        </pc:sldMkLst>
        <pc:spChg chg="add mod ord">
          <ac:chgData name="Jon Roodschild" userId="93b75e7f-8323-4ae7-9010-9fa6e7789b94" providerId="ADAL" clId="{D7EE5500-2CD0-4816-9F81-505E2D770222}" dt="2023-09-06T14:49:21.590" v="16191" actId="167"/>
          <ac:spMkLst>
            <pc:docMk/>
            <pc:sldMk cId="636844102" sldId="3085"/>
            <ac:spMk id="2" creationId="{0AC653A1-DB44-2FCC-931B-84E16D5612AD}"/>
          </ac:spMkLst>
        </pc:spChg>
        <pc:spChg chg="add del">
          <ac:chgData name="Jon Roodschild" userId="93b75e7f-8323-4ae7-9010-9fa6e7789b94" providerId="ADAL" clId="{D7EE5500-2CD0-4816-9F81-505E2D770222}" dt="2023-08-25T02:46:52.203" v="12868" actId="478"/>
          <ac:spMkLst>
            <pc:docMk/>
            <pc:sldMk cId="636844102" sldId="3085"/>
            <ac:spMk id="3" creationId="{21EAD950-ED43-A0AB-9F2A-405C59231A06}"/>
          </ac:spMkLst>
        </pc:spChg>
        <pc:spChg chg="add del mod topLvl">
          <ac:chgData name="Jon Roodschild" userId="93b75e7f-8323-4ae7-9010-9fa6e7789b94" providerId="ADAL" clId="{D7EE5500-2CD0-4816-9F81-505E2D770222}" dt="2023-09-05T13:36:28.913" v="14889" actId="478"/>
          <ac:spMkLst>
            <pc:docMk/>
            <pc:sldMk cId="636844102" sldId="3085"/>
            <ac:spMk id="6" creationId="{D21AA3D9-A4E1-6E38-2640-020B26289A86}"/>
          </ac:spMkLst>
        </pc:spChg>
        <pc:spChg chg="add mod">
          <ac:chgData name="Jon Roodschild" userId="93b75e7f-8323-4ae7-9010-9fa6e7789b94" providerId="ADAL" clId="{D7EE5500-2CD0-4816-9F81-505E2D770222}" dt="2023-09-06T14:48:58.915" v="16187" actId="14100"/>
          <ac:spMkLst>
            <pc:docMk/>
            <pc:sldMk cId="636844102" sldId="3085"/>
            <ac:spMk id="7" creationId="{9F86D45A-EDFC-F0AE-750E-5944849EB6D7}"/>
          </ac:spMkLst>
        </pc:spChg>
        <pc:spChg chg="add mod ord">
          <ac:chgData name="Jon Roodschild" userId="93b75e7f-8323-4ae7-9010-9fa6e7789b94" providerId="ADAL" clId="{D7EE5500-2CD0-4816-9F81-505E2D770222}" dt="2023-09-13T13:13:19.055" v="29744" actId="2711"/>
          <ac:spMkLst>
            <pc:docMk/>
            <pc:sldMk cId="636844102" sldId="3085"/>
            <ac:spMk id="9" creationId="{552CEED4-D358-5F49-E47E-C0D461635D0A}"/>
          </ac:spMkLst>
        </pc:spChg>
        <pc:spChg chg="add mod ord">
          <ac:chgData name="Jon Roodschild" userId="93b75e7f-8323-4ae7-9010-9fa6e7789b94" providerId="ADAL" clId="{D7EE5500-2CD0-4816-9F81-505E2D770222}" dt="2023-09-06T14:47:28.260" v="16179" actId="1038"/>
          <ac:spMkLst>
            <pc:docMk/>
            <pc:sldMk cId="636844102" sldId="3085"/>
            <ac:spMk id="14" creationId="{FE6A24D7-93E0-3D97-3AC8-91D508ACC85B}"/>
          </ac:spMkLst>
        </pc:spChg>
        <pc:spChg chg="mod">
          <ac:chgData name="Jon Roodschild" userId="93b75e7f-8323-4ae7-9010-9fa6e7789b94" providerId="ADAL" clId="{D7EE5500-2CD0-4816-9F81-505E2D770222}" dt="2023-08-25T02:47:40.363" v="12871"/>
          <ac:spMkLst>
            <pc:docMk/>
            <pc:sldMk cId="636844102" sldId="3085"/>
            <ac:spMk id="16" creationId="{BFA482CB-E14F-8EB5-539A-3829FBE0BEC3}"/>
          </ac:spMkLst>
        </pc:spChg>
        <pc:grpChg chg="add del mod">
          <ac:chgData name="Jon Roodschild" userId="93b75e7f-8323-4ae7-9010-9fa6e7789b94" providerId="ADAL" clId="{D7EE5500-2CD0-4816-9F81-505E2D770222}" dt="2023-09-05T13:36:15.033" v="14886" actId="165"/>
          <ac:grpSpMkLst>
            <pc:docMk/>
            <pc:sldMk cId="636844102" sldId="3085"/>
            <ac:grpSpMk id="4" creationId="{6E63BAEF-D3C4-BAC5-A192-4F43E785EB1A}"/>
          </ac:grpSpMkLst>
        </pc:grpChg>
        <pc:grpChg chg="add mod">
          <ac:chgData name="Jon Roodschild" userId="93b75e7f-8323-4ae7-9010-9fa6e7789b94" providerId="ADAL" clId="{D7EE5500-2CD0-4816-9F81-505E2D770222}" dt="2023-09-05T13:43:17.561" v="14967" actId="164"/>
          <ac:grpSpMkLst>
            <pc:docMk/>
            <pc:sldMk cId="636844102" sldId="3085"/>
            <ac:grpSpMk id="11" creationId="{1C5336A6-026A-CE96-56C2-3D486D3B48ED}"/>
          </ac:grpSpMkLst>
        </pc:grpChg>
        <pc:picChg chg="add del mod">
          <ac:chgData name="Jon Roodschild" userId="93b75e7f-8323-4ae7-9010-9fa6e7789b94" providerId="ADAL" clId="{D7EE5500-2CD0-4816-9F81-505E2D770222}" dt="2023-09-05T13:39:52.510" v="14911" actId="478"/>
          <ac:picMkLst>
            <pc:docMk/>
            <pc:sldMk cId="636844102" sldId="3085"/>
            <ac:picMk id="2" creationId="{68ECBFB8-EBFD-5DC2-E20E-03BF4175DE2F}"/>
          </ac:picMkLst>
        </pc:picChg>
        <pc:picChg chg="add mod">
          <ac:chgData name="Jon Roodschild" userId="93b75e7f-8323-4ae7-9010-9fa6e7789b94" providerId="ADAL" clId="{D7EE5500-2CD0-4816-9F81-505E2D770222}" dt="2023-09-05T13:43:17.561" v="14967" actId="164"/>
          <ac:picMkLst>
            <pc:docMk/>
            <pc:sldMk cId="636844102" sldId="3085"/>
            <ac:picMk id="3" creationId="{C56E7594-0987-C4C8-193F-2DADE1127E12}"/>
          </ac:picMkLst>
        </pc:picChg>
        <pc:picChg chg="add del mod topLvl">
          <ac:chgData name="Jon Roodschild" userId="93b75e7f-8323-4ae7-9010-9fa6e7789b94" providerId="ADAL" clId="{D7EE5500-2CD0-4816-9F81-505E2D770222}" dt="2023-09-05T13:43:17.561" v="14967" actId="164"/>
          <ac:picMkLst>
            <pc:docMk/>
            <pc:sldMk cId="636844102" sldId="3085"/>
            <ac:picMk id="5" creationId="{EED10796-5E75-4FC9-230E-949289F66C5B}"/>
          </ac:picMkLst>
        </pc:picChg>
        <pc:picChg chg="add mod">
          <ac:chgData name="Jon Roodschild" userId="93b75e7f-8323-4ae7-9010-9fa6e7789b94" providerId="ADAL" clId="{D7EE5500-2CD0-4816-9F81-505E2D770222}" dt="2023-09-06T14:53:01.235" v="16533" actId="1038"/>
          <ac:picMkLst>
            <pc:docMk/>
            <pc:sldMk cId="636844102" sldId="3085"/>
            <ac:picMk id="8" creationId="{46831B14-9DFA-A353-9866-CD7FE1FC4AE5}"/>
          </ac:picMkLst>
        </pc:picChg>
        <pc:picChg chg="add del mod">
          <ac:chgData name="Jon Roodschild" userId="93b75e7f-8323-4ae7-9010-9fa6e7789b94" providerId="ADAL" clId="{D7EE5500-2CD0-4816-9F81-505E2D770222}" dt="2023-08-25T02:48:53.617" v="12887" actId="21"/>
          <ac:picMkLst>
            <pc:docMk/>
            <pc:sldMk cId="636844102" sldId="3085"/>
            <ac:picMk id="11" creationId="{E0D85BFF-EA8F-66D4-7D58-CABCB9F8CDA4}"/>
          </ac:picMkLst>
        </pc:picChg>
        <pc:picChg chg="add del mod">
          <ac:chgData name="Jon Roodschild" userId="93b75e7f-8323-4ae7-9010-9fa6e7789b94" providerId="ADAL" clId="{D7EE5500-2CD0-4816-9F81-505E2D770222}" dt="2023-08-25T02:48:58.879" v="12891" actId="21"/>
          <ac:picMkLst>
            <pc:docMk/>
            <pc:sldMk cId="636844102" sldId="3085"/>
            <ac:picMk id="12" creationId="{A3952681-E943-3104-EB97-B8005045DB0C}"/>
          </ac:picMkLst>
        </pc:picChg>
        <pc:picChg chg="add del mod">
          <ac:chgData name="Jon Roodschild" userId="93b75e7f-8323-4ae7-9010-9fa6e7789b94" providerId="ADAL" clId="{D7EE5500-2CD0-4816-9F81-505E2D770222}" dt="2023-08-25T02:49:20.833" v="12894" actId="21"/>
          <ac:picMkLst>
            <pc:docMk/>
            <pc:sldMk cId="636844102" sldId="3085"/>
            <ac:picMk id="13" creationId="{70A1C3A3-E3DB-321B-2527-06500C667A9A}"/>
          </ac:picMkLst>
        </pc:picChg>
        <pc:picChg chg="add del mod">
          <ac:chgData name="Jon Roodschild" userId="93b75e7f-8323-4ae7-9010-9fa6e7789b94" providerId="ADAL" clId="{D7EE5500-2CD0-4816-9F81-505E2D770222}" dt="2023-08-25T02:49:36.481" v="12918" actId="21"/>
          <ac:picMkLst>
            <pc:docMk/>
            <pc:sldMk cId="636844102" sldId="3085"/>
            <ac:picMk id="15" creationId="{D80AD79C-7C8A-9462-0485-9A1EBA801861}"/>
          </ac:picMkLst>
        </pc:picChg>
        <pc:picChg chg="add del mod">
          <ac:chgData name="Jon Roodschild" userId="93b75e7f-8323-4ae7-9010-9fa6e7789b94" providerId="ADAL" clId="{D7EE5500-2CD0-4816-9F81-505E2D770222}" dt="2023-08-25T02:49:42.069" v="12922" actId="21"/>
          <ac:picMkLst>
            <pc:docMk/>
            <pc:sldMk cId="636844102" sldId="3085"/>
            <ac:picMk id="17" creationId="{0633E28F-7719-CC88-87C6-A1F10490F354}"/>
          </ac:picMkLst>
        </pc:picChg>
        <pc:picChg chg="add del mod">
          <ac:chgData name="Jon Roodschild" userId="93b75e7f-8323-4ae7-9010-9fa6e7789b94" providerId="ADAL" clId="{D7EE5500-2CD0-4816-9F81-505E2D770222}" dt="2023-08-25T02:49:48.608" v="12928" actId="21"/>
          <ac:picMkLst>
            <pc:docMk/>
            <pc:sldMk cId="636844102" sldId="3085"/>
            <ac:picMk id="18" creationId="{02CD7767-4FC5-37AC-1ADB-7AA6141D63FE}"/>
          </ac:picMkLst>
        </pc:picChg>
        <pc:picChg chg="add del mod">
          <ac:chgData name="Jon Roodschild" userId="93b75e7f-8323-4ae7-9010-9fa6e7789b94" providerId="ADAL" clId="{D7EE5500-2CD0-4816-9F81-505E2D770222}" dt="2023-08-25T02:49:51.807" v="12930" actId="21"/>
          <ac:picMkLst>
            <pc:docMk/>
            <pc:sldMk cId="636844102" sldId="3085"/>
            <ac:picMk id="19" creationId="{85D077F7-2263-832C-9751-95AC3017B67B}"/>
          </ac:picMkLst>
        </pc:picChg>
        <pc:picChg chg="add del mod">
          <ac:chgData name="Jon Roodschild" userId="93b75e7f-8323-4ae7-9010-9fa6e7789b94" providerId="ADAL" clId="{D7EE5500-2CD0-4816-9F81-505E2D770222}" dt="2023-08-25T02:49:57.247" v="12933" actId="21"/>
          <ac:picMkLst>
            <pc:docMk/>
            <pc:sldMk cId="636844102" sldId="3085"/>
            <ac:picMk id="20" creationId="{F0391D6F-FCF3-2A00-6E82-642F1DEA5530}"/>
          </ac:picMkLst>
        </pc:picChg>
        <pc:picChg chg="add mod">
          <ac:chgData name="Jon Roodschild" userId="93b75e7f-8323-4ae7-9010-9fa6e7789b94" providerId="ADAL" clId="{D7EE5500-2CD0-4816-9F81-505E2D770222}" dt="2023-09-06T14:51:33.004" v="16349" actId="1038"/>
          <ac:picMkLst>
            <pc:docMk/>
            <pc:sldMk cId="636844102" sldId="3085"/>
            <ac:picMk id="21" creationId="{85104310-7244-1819-1FDF-2753C5F9AFD1}"/>
          </ac:picMkLst>
        </pc:picChg>
        <pc:cxnChg chg="add del mod">
          <ac:chgData name="Jon Roodschild" userId="93b75e7f-8323-4ae7-9010-9fa6e7789b94" providerId="ADAL" clId="{D7EE5500-2CD0-4816-9F81-505E2D770222}" dt="2023-09-06T14:47:10.117" v="16160" actId="478"/>
          <ac:cxnSpMkLst>
            <pc:docMk/>
            <pc:sldMk cId="636844102" sldId="3085"/>
            <ac:cxnSpMk id="10" creationId="{8B20D78F-D183-87C1-052B-311D0E71693A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566400227" sldId="3085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10889887" sldId="3086"/>
        </pc:sldMkLst>
      </pc:sldChg>
      <pc:sldChg chg="addSp delSp modSp add mod ord modShow">
        <pc:chgData name="Jon Roodschild" userId="93b75e7f-8323-4ae7-9010-9fa6e7789b94" providerId="ADAL" clId="{D7EE5500-2CD0-4816-9F81-505E2D770222}" dt="2023-09-22T14:31:37.100" v="40924"/>
        <pc:sldMkLst>
          <pc:docMk/>
          <pc:sldMk cId="2938280891" sldId="3086"/>
        </pc:sldMkLst>
        <pc:spChg chg="add mod ord">
          <ac:chgData name="Jon Roodschild" userId="93b75e7f-8323-4ae7-9010-9fa6e7789b94" providerId="ADAL" clId="{D7EE5500-2CD0-4816-9F81-505E2D770222}" dt="2023-09-06T14:49:31.784" v="16193" actId="167"/>
          <ac:spMkLst>
            <pc:docMk/>
            <pc:sldMk cId="2938280891" sldId="3086"/>
            <ac:spMk id="2" creationId="{78461A26-109C-8CE1-AEBC-D84BE1D7F178}"/>
          </ac:spMkLst>
        </pc:spChg>
        <pc:spChg chg="add del mod">
          <ac:chgData name="Jon Roodschild" userId="93b75e7f-8323-4ae7-9010-9fa6e7789b94" providerId="ADAL" clId="{D7EE5500-2CD0-4816-9F81-505E2D770222}" dt="2023-09-05T13:44:46.506" v="14981" actId="478"/>
          <ac:spMkLst>
            <pc:docMk/>
            <pc:sldMk cId="2938280891" sldId="3086"/>
            <ac:spMk id="4" creationId="{92F624B4-C1C2-0677-1352-66E5F6183DCB}"/>
          </ac:spMkLst>
        </pc:spChg>
        <pc:spChg chg="add mod">
          <ac:chgData name="Jon Roodschild" userId="93b75e7f-8323-4ae7-9010-9fa6e7789b94" providerId="ADAL" clId="{D7EE5500-2CD0-4816-9F81-505E2D770222}" dt="2023-09-05T13:44:47.188" v="14982"/>
          <ac:spMkLst>
            <pc:docMk/>
            <pc:sldMk cId="2938280891" sldId="3086"/>
            <ac:spMk id="5" creationId="{2DBCFE02-C64D-CF52-879C-65328E05460C}"/>
          </ac:spMkLst>
        </pc:spChg>
        <pc:spChg chg="mod">
          <ac:chgData name="Jon Roodschild" userId="93b75e7f-8323-4ae7-9010-9fa6e7789b94" providerId="ADAL" clId="{D7EE5500-2CD0-4816-9F81-505E2D770222}" dt="2023-09-05T13:45:34.931" v="14986"/>
          <ac:spMkLst>
            <pc:docMk/>
            <pc:sldMk cId="2938280891" sldId="3086"/>
            <ac:spMk id="8" creationId="{6F7DFF0A-3605-5FCE-4736-2A92584AEE60}"/>
          </ac:spMkLst>
        </pc:spChg>
        <pc:spChg chg="add mod">
          <ac:chgData name="Jon Roodschild" userId="93b75e7f-8323-4ae7-9010-9fa6e7789b94" providerId="ADAL" clId="{D7EE5500-2CD0-4816-9F81-505E2D770222}" dt="2023-09-13T13:13:32.651" v="29745" actId="2711"/>
          <ac:spMkLst>
            <pc:docMk/>
            <pc:sldMk cId="2938280891" sldId="3086"/>
            <ac:spMk id="10" creationId="{15BA0D42-54CC-CCA7-016D-736C5E063145}"/>
          </ac:spMkLst>
        </pc:spChg>
        <pc:spChg chg="add mod">
          <ac:chgData name="Jon Roodschild" userId="93b75e7f-8323-4ae7-9010-9fa6e7789b94" providerId="ADAL" clId="{D7EE5500-2CD0-4816-9F81-505E2D770222}" dt="2023-09-12T20:59:52.091" v="23096" actId="208"/>
          <ac:spMkLst>
            <pc:docMk/>
            <pc:sldMk cId="2938280891" sldId="3086"/>
            <ac:spMk id="14" creationId="{0AAD9172-1732-0677-E817-5E551E431DFF}"/>
          </ac:spMkLst>
        </pc:spChg>
        <pc:spChg chg="del">
          <ac:chgData name="Jon Roodschild" userId="93b75e7f-8323-4ae7-9010-9fa6e7789b94" providerId="ADAL" clId="{D7EE5500-2CD0-4816-9F81-505E2D770222}" dt="2023-09-05T13:44:43.678" v="14980" actId="478"/>
          <ac:spMkLst>
            <pc:docMk/>
            <pc:sldMk cId="2938280891" sldId="3086"/>
            <ac:spMk id="16" creationId="{BFA482CB-E14F-8EB5-539A-3829FBE0BEC3}"/>
          </ac:spMkLst>
        </pc:spChg>
        <pc:grpChg chg="add mod">
          <ac:chgData name="Jon Roodschild" userId="93b75e7f-8323-4ae7-9010-9fa6e7789b94" providerId="ADAL" clId="{D7EE5500-2CD0-4816-9F81-505E2D770222}" dt="2023-09-05T13:45:34.931" v="14986"/>
          <ac:grpSpMkLst>
            <pc:docMk/>
            <pc:sldMk cId="2938280891" sldId="3086"/>
            <ac:grpSpMk id="6" creationId="{8C3E898E-01C1-C681-0AA5-B6757860978E}"/>
          </ac:grpSpMkLst>
        </pc:grpChg>
        <pc:picChg chg="add del mod">
          <ac:chgData name="Jon Roodschild" userId="93b75e7f-8323-4ae7-9010-9fa6e7789b94" providerId="ADAL" clId="{D7EE5500-2CD0-4816-9F81-505E2D770222}" dt="2023-09-05T13:43:38.463" v="14968" actId="478"/>
          <ac:picMkLst>
            <pc:docMk/>
            <pc:sldMk cId="2938280891" sldId="3086"/>
            <ac:picMk id="2" creationId="{FDE659DB-0201-8820-5B3C-5A7BF1D394E5}"/>
          </ac:picMkLst>
        </pc:picChg>
        <pc:picChg chg="mod">
          <ac:chgData name="Jon Roodschild" userId="93b75e7f-8323-4ae7-9010-9fa6e7789b94" providerId="ADAL" clId="{D7EE5500-2CD0-4816-9F81-505E2D770222}" dt="2023-09-05T13:45:34.931" v="14986"/>
          <ac:picMkLst>
            <pc:docMk/>
            <pc:sldMk cId="2938280891" sldId="3086"/>
            <ac:picMk id="7" creationId="{5BFD23A3-3C55-028D-76FB-C231931F6262}"/>
          </ac:picMkLst>
        </pc:picChg>
        <pc:picChg chg="add mod">
          <ac:chgData name="Jon Roodschild" userId="93b75e7f-8323-4ae7-9010-9fa6e7789b94" providerId="ADAL" clId="{D7EE5500-2CD0-4816-9F81-505E2D770222}" dt="2023-09-05T13:45:34.931" v="14986"/>
          <ac:picMkLst>
            <pc:docMk/>
            <pc:sldMk cId="2938280891" sldId="3086"/>
            <ac:picMk id="9" creationId="{88B51F68-CEB2-DAA8-45B2-0328D4E1D3B4}"/>
          </ac:picMkLst>
        </pc:picChg>
        <pc:picChg chg="add mod">
          <ac:chgData name="Jon Roodschild" userId="93b75e7f-8323-4ae7-9010-9fa6e7789b94" providerId="ADAL" clId="{D7EE5500-2CD0-4816-9F81-505E2D770222}" dt="2023-09-05T13:45:34.931" v="14986"/>
          <ac:picMkLst>
            <pc:docMk/>
            <pc:sldMk cId="2938280891" sldId="3086"/>
            <ac:picMk id="11" creationId="{94C4D97C-AB1E-C0C5-29AA-0CAD8A77B550}"/>
          </ac:picMkLst>
        </pc:picChg>
        <pc:picChg chg="add mod">
          <ac:chgData name="Jon Roodschild" userId="93b75e7f-8323-4ae7-9010-9fa6e7789b94" providerId="ADAL" clId="{D7EE5500-2CD0-4816-9F81-505E2D770222}" dt="2023-09-05T13:45:45.244" v="14988"/>
          <ac:picMkLst>
            <pc:docMk/>
            <pc:sldMk cId="2938280891" sldId="3086"/>
            <ac:picMk id="13" creationId="{55A2B28B-5C74-FBC6-E4FA-36464C14886A}"/>
          </ac:picMkLst>
        </pc:picChg>
        <pc:picChg chg="add mod">
          <ac:chgData name="Jon Roodschild" userId="93b75e7f-8323-4ae7-9010-9fa6e7789b94" providerId="ADAL" clId="{D7EE5500-2CD0-4816-9F81-505E2D770222}" dt="2023-09-05T13:45:45.244" v="14988"/>
          <ac:picMkLst>
            <pc:docMk/>
            <pc:sldMk cId="2938280891" sldId="3086"/>
            <ac:picMk id="15" creationId="{97004DF7-7ABE-2F43-F23E-346FD74DBD01}"/>
          </ac:picMkLst>
        </pc:picChg>
        <pc:cxnChg chg="add mod">
          <ac:chgData name="Jon Roodschild" userId="93b75e7f-8323-4ae7-9010-9fa6e7789b94" providerId="ADAL" clId="{D7EE5500-2CD0-4816-9F81-505E2D770222}" dt="2023-09-12T20:59:52.091" v="23096" actId="208"/>
          <ac:cxnSpMkLst>
            <pc:docMk/>
            <pc:sldMk cId="2938280891" sldId="3086"/>
            <ac:cxnSpMk id="12" creationId="{D8F2D9BE-6B42-3FC1-1FC4-4BB372BE104D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20300768" sldId="3087"/>
        </pc:sldMkLst>
      </pc:sldChg>
      <pc:sldChg chg="addSp delSp modSp add mod ord delAnim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3948724665" sldId="3087"/>
        </pc:sldMkLst>
        <pc:spChg chg="mod">
          <ac:chgData name="Jon Roodschild" userId="93b75e7f-8323-4ae7-9010-9fa6e7789b94" providerId="ADAL" clId="{D7EE5500-2CD0-4816-9F81-505E2D770222}" dt="2023-09-05T13:49:20.508" v="15050"/>
          <ac:spMkLst>
            <pc:docMk/>
            <pc:sldMk cId="3948724665" sldId="3087"/>
            <ac:spMk id="4" creationId="{B4A283B9-3C83-011F-90BB-E4D316850CE6}"/>
          </ac:spMkLst>
        </pc:spChg>
        <pc:spChg chg="mod">
          <ac:chgData name="Jon Roodschild" userId="93b75e7f-8323-4ae7-9010-9fa6e7789b94" providerId="ADAL" clId="{D7EE5500-2CD0-4816-9F81-505E2D770222}" dt="2023-09-13T19:05:13.749" v="33357" actId="255"/>
          <ac:spMkLst>
            <pc:docMk/>
            <pc:sldMk cId="3948724665" sldId="3087"/>
            <ac:spMk id="16" creationId="{BFA482CB-E14F-8EB5-539A-3829FBE0BEC3}"/>
          </ac:spMkLst>
        </pc:spChg>
        <pc:spChg chg="add del mod">
          <ac:chgData name="Jon Roodschild" userId="93b75e7f-8323-4ae7-9010-9fa6e7789b94" providerId="ADAL" clId="{D7EE5500-2CD0-4816-9F81-505E2D770222}" dt="2023-09-13T04:20:27.557" v="27704" actId="21"/>
          <ac:spMkLst>
            <pc:docMk/>
            <pc:sldMk cId="3948724665" sldId="3087"/>
            <ac:spMk id="23" creationId="{AD183998-D46F-690E-D088-C6601A3763EE}"/>
          </ac:spMkLst>
        </pc:spChg>
        <pc:spChg chg="add del mod">
          <ac:chgData name="Jon Roodschild" userId="93b75e7f-8323-4ae7-9010-9fa6e7789b94" providerId="ADAL" clId="{D7EE5500-2CD0-4816-9F81-505E2D770222}" dt="2023-09-13T04:18:04.436" v="27697"/>
          <ac:spMkLst>
            <pc:docMk/>
            <pc:sldMk cId="3948724665" sldId="3087"/>
            <ac:spMk id="25" creationId="{CFED2D87-D463-77FB-F4D3-7623EE71717F}"/>
          </ac:spMkLst>
        </pc:spChg>
        <pc:spChg chg="add del mod">
          <ac:chgData name="Jon Roodschild" userId="93b75e7f-8323-4ae7-9010-9fa6e7789b94" providerId="ADAL" clId="{D7EE5500-2CD0-4816-9F81-505E2D770222}" dt="2023-09-13T04:22:51.426" v="27714" actId="478"/>
          <ac:spMkLst>
            <pc:docMk/>
            <pc:sldMk cId="3948724665" sldId="3087"/>
            <ac:spMk id="29" creationId="{A1C6BE23-D512-1A22-A57E-0D3192733D14}"/>
          </ac:spMkLst>
        </pc:spChg>
        <pc:grpChg chg="add mod">
          <ac:chgData name="Jon Roodschild" userId="93b75e7f-8323-4ae7-9010-9fa6e7789b94" providerId="ADAL" clId="{D7EE5500-2CD0-4816-9F81-505E2D770222}" dt="2023-09-05T13:50:07.400" v="15162" actId="1037"/>
          <ac:grpSpMkLst>
            <pc:docMk/>
            <pc:sldMk cId="3948724665" sldId="3087"/>
            <ac:grpSpMk id="2" creationId="{663E97CE-277E-7BD8-44AC-98C9988A8AFF}"/>
          </ac:grpSpMkLst>
        </pc:grpChg>
        <pc:picChg chg="mod">
          <ac:chgData name="Jon Roodschild" userId="93b75e7f-8323-4ae7-9010-9fa6e7789b94" providerId="ADAL" clId="{D7EE5500-2CD0-4816-9F81-505E2D770222}" dt="2023-09-05T13:49:20.508" v="15050"/>
          <ac:picMkLst>
            <pc:docMk/>
            <pc:sldMk cId="3948724665" sldId="3087"/>
            <ac:picMk id="3" creationId="{30442C72-C02D-A886-34BB-F0E384D7E68C}"/>
          </ac:picMkLst>
        </pc:picChg>
        <pc:picChg chg="add mod">
          <ac:chgData name="Jon Roodschild" userId="93b75e7f-8323-4ae7-9010-9fa6e7789b94" providerId="ADAL" clId="{D7EE5500-2CD0-4816-9F81-505E2D770222}" dt="2023-09-05T13:50:22.001" v="15182" actId="14100"/>
          <ac:picMkLst>
            <pc:docMk/>
            <pc:sldMk cId="3948724665" sldId="3087"/>
            <ac:picMk id="5" creationId="{2FB929C7-6978-ED8C-F110-18E7F03DAF9B}"/>
          </ac:picMkLst>
        </pc:picChg>
        <pc:picChg chg="add mod ord">
          <ac:chgData name="Jon Roodschild" userId="93b75e7f-8323-4ae7-9010-9fa6e7789b94" providerId="ADAL" clId="{D7EE5500-2CD0-4816-9F81-505E2D770222}" dt="2023-09-13T04:29:22.902" v="27833" actId="1036"/>
          <ac:picMkLst>
            <pc:docMk/>
            <pc:sldMk cId="3948724665" sldId="3087"/>
            <ac:picMk id="6" creationId="{9A087828-F468-2F01-5F02-7496CB96B611}"/>
          </ac:picMkLst>
        </pc:picChg>
        <pc:picChg chg="add mod ord">
          <ac:chgData name="Jon Roodschild" userId="93b75e7f-8323-4ae7-9010-9fa6e7789b94" providerId="ADAL" clId="{D7EE5500-2CD0-4816-9F81-505E2D770222}" dt="2023-09-13T04:29:22.902" v="27833" actId="1036"/>
          <ac:picMkLst>
            <pc:docMk/>
            <pc:sldMk cId="3948724665" sldId="3087"/>
            <ac:picMk id="7" creationId="{32786411-B037-F243-7F6A-ED5749074239}"/>
          </ac:picMkLst>
        </pc:picChg>
        <pc:picChg chg="add del mod ord">
          <ac:chgData name="Jon Roodschild" userId="93b75e7f-8323-4ae7-9010-9fa6e7789b94" providerId="ADAL" clId="{D7EE5500-2CD0-4816-9F81-505E2D770222}" dt="2023-09-13T04:28:50.093" v="27820" actId="478"/>
          <ac:picMkLst>
            <pc:docMk/>
            <pc:sldMk cId="3948724665" sldId="3087"/>
            <ac:picMk id="8" creationId="{40707029-7C0F-5804-E55C-E3ADB39CA26A}"/>
          </ac:picMkLst>
        </pc:picChg>
        <pc:picChg chg="add del mod">
          <ac:chgData name="Jon Roodschild" userId="93b75e7f-8323-4ae7-9010-9fa6e7789b94" providerId="ADAL" clId="{D7EE5500-2CD0-4816-9F81-505E2D770222}" dt="2023-09-13T04:20:27.557" v="27704" actId="21"/>
          <ac:picMkLst>
            <pc:docMk/>
            <pc:sldMk cId="3948724665" sldId="3087"/>
            <ac:picMk id="22" creationId="{33B95D7C-067F-4DA9-BFD2-72FEE996E6DE}"/>
          </ac:picMkLst>
        </pc:picChg>
        <pc:picChg chg="add del mod">
          <ac:chgData name="Jon Roodschild" userId="93b75e7f-8323-4ae7-9010-9fa6e7789b94" providerId="ADAL" clId="{D7EE5500-2CD0-4816-9F81-505E2D770222}" dt="2023-09-13T04:18:04.436" v="27697"/>
          <ac:picMkLst>
            <pc:docMk/>
            <pc:sldMk cId="3948724665" sldId="3087"/>
            <ac:picMk id="24" creationId="{D640A670-A04B-6768-C5C5-DC3E9A4E3919}"/>
          </ac:picMkLst>
        </pc:picChg>
        <pc:picChg chg="add del mod">
          <ac:chgData name="Jon Roodschild" userId="93b75e7f-8323-4ae7-9010-9fa6e7789b94" providerId="ADAL" clId="{D7EE5500-2CD0-4816-9F81-505E2D770222}" dt="2023-09-13T04:22:47.444" v="27713" actId="478"/>
          <ac:picMkLst>
            <pc:docMk/>
            <pc:sldMk cId="3948724665" sldId="3087"/>
            <ac:picMk id="28" creationId="{94273C66-02A6-7052-72BD-7DED9FC4392E}"/>
          </ac:picMkLst>
        </pc:picChg>
        <pc:cxnChg chg="add del mod">
          <ac:chgData name="Jon Roodschild" userId="93b75e7f-8323-4ae7-9010-9fa6e7789b94" providerId="ADAL" clId="{D7EE5500-2CD0-4816-9F81-505E2D770222}" dt="2023-09-13T04:28:47.940" v="27819" actId="478"/>
          <ac:cxnSpMkLst>
            <pc:docMk/>
            <pc:sldMk cId="3948724665" sldId="3087"/>
            <ac:cxnSpMk id="9" creationId="{9DAA16FA-1D7A-98C7-3732-086F9026E2C0}"/>
          </ac:cxnSpMkLst>
        </pc:cxnChg>
        <pc:cxnChg chg="add mod">
          <ac:chgData name="Jon Roodschild" userId="93b75e7f-8323-4ae7-9010-9fa6e7789b94" providerId="ADAL" clId="{D7EE5500-2CD0-4816-9F81-505E2D770222}" dt="2023-09-13T04:29:22.902" v="27833" actId="1036"/>
          <ac:cxnSpMkLst>
            <pc:docMk/>
            <pc:sldMk cId="3948724665" sldId="3087"/>
            <ac:cxnSpMk id="10" creationId="{814CDCFC-A36B-A33A-8F58-4785C94C889C}"/>
          </ac:cxnSpMkLst>
        </pc:cxnChg>
        <pc:cxnChg chg="add mod">
          <ac:chgData name="Jon Roodschild" userId="93b75e7f-8323-4ae7-9010-9fa6e7789b94" providerId="ADAL" clId="{D7EE5500-2CD0-4816-9F81-505E2D770222}" dt="2023-09-13T04:29:22.902" v="27833" actId="1036"/>
          <ac:cxnSpMkLst>
            <pc:docMk/>
            <pc:sldMk cId="3948724665" sldId="3087"/>
            <ac:cxnSpMk id="11" creationId="{9344A922-1B6C-80FF-E969-A9BFD48A2229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47280377" sldId="3088"/>
        </pc:sldMkLst>
      </pc:sldChg>
      <pc:sldChg chg="addSp delSp modSp new mod ord modAnim">
        <pc:chgData name="Jon Roodschild" userId="93b75e7f-8323-4ae7-9010-9fa6e7789b94" providerId="ADAL" clId="{D7EE5500-2CD0-4816-9F81-505E2D770222}" dt="2023-09-19T21:55:22.209" v="39036" actId="1076"/>
        <pc:sldMkLst>
          <pc:docMk/>
          <pc:sldMk cId="1166508098" sldId="3088"/>
        </pc:sldMkLst>
        <pc:spChg chg="del">
          <ac:chgData name="Jon Roodschild" userId="93b75e7f-8323-4ae7-9010-9fa6e7789b94" providerId="ADAL" clId="{D7EE5500-2CD0-4816-9F81-505E2D770222}" dt="2023-08-31T20:11:55.297" v="14700" actId="478"/>
          <ac:spMkLst>
            <pc:docMk/>
            <pc:sldMk cId="1166508098" sldId="3088"/>
            <ac:spMk id="2" creationId="{4369A7A6-1EB9-F69B-5FB9-A6710AD91E6B}"/>
          </ac:spMkLst>
        </pc:spChg>
        <pc:spChg chg="del">
          <ac:chgData name="Jon Roodschild" userId="93b75e7f-8323-4ae7-9010-9fa6e7789b94" providerId="ADAL" clId="{D7EE5500-2CD0-4816-9F81-505E2D770222}" dt="2023-08-31T20:11:58.176" v="14701" actId="478"/>
          <ac:spMkLst>
            <pc:docMk/>
            <pc:sldMk cId="1166508098" sldId="3088"/>
            <ac:spMk id="3" creationId="{0B14709F-5421-3845-A120-E79001C5F9D1}"/>
          </ac:spMkLst>
        </pc:spChg>
        <pc:spChg chg="add mod">
          <ac:chgData name="Jon Roodschild" userId="93b75e7f-8323-4ae7-9010-9fa6e7789b94" providerId="ADAL" clId="{D7EE5500-2CD0-4816-9F81-505E2D770222}" dt="2023-09-19T21:42:28.559" v="38535"/>
          <ac:spMkLst>
            <pc:docMk/>
            <pc:sldMk cId="1166508098" sldId="3088"/>
            <ac:spMk id="5" creationId="{528EC958-12CD-BED8-EED1-1254012C2236}"/>
          </ac:spMkLst>
        </pc:spChg>
        <pc:spChg chg="add mod">
          <ac:chgData name="Jon Roodschild" userId="93b75e7f-8323-4ae7-9010-9fa6e7789b94" providerId="ADAL" clId="{D7EE5500-2CD0-4816-9F81-505E2D770222}" dt="2023-09-19T21:46:21.650" v="38691" actId="1076"/>
          <ac:spMkLst>
            <pc:docMk/>
            <pc:sldMk cId="1166508098" sldId="3088"/>
            <ac:spMk id="29" creationId="{5366C02A-7206-4218-D934-9AB7DAD32146}"/>
          </ac:spMkLst>
        </pc:spChg>
        <pc:graphicFrameChg chg="add del mod">
          <ac:chgData name="Jon Roodschild" userId="93b75e7f-8323-4ae7-9010-9fa6e7789b94" providerId="ADAL" clId="{D7EE5500-2CD0-4816-9F81-505E2D770222}" dt="2023-09-12T23:50:57.378" v="24989"/>
          <ac:graphicFrameMkLst>
            <pc:docMk/>
            <pc:sldMk cId="1166508098" sldId="3088"/>
            <ac:graphicFrameMk id="7" creationId="{7306CC9E-7891-641A-A3F2-D51192378D2E}"/>
          </ac:graphicFrameMkLst>
        </pc:graphicFrameChg>
        <pc:graphicFrameChg chg="add del mod ord modGraphic">
          <ac:chgData name="Jon Roodschild" userId="93b75e7f-8323-4ae7-9010-9fa6e7789b94" providerId="ADAL" clId="{D7EE5500-2CD0-4816-9F81-505E2D770222}" dt="2023-09-13T00:05:04.619" v="25132" actId="478"/>
          <ac:graphicFrameMkLst>
            <pc:docMk/>
            <pc:sldMk cId="1166508098" sldId="3088"/>
            <ac:graphicFrameMk id="9" creationId="{F73AAFFC-4FE6-7F62-C567-D24231296CB8}"/>
          </ac:graphicFrameMkLst>
        </pc:graphicFrameChg>
        <pc:graphicFrameChg chg="add del mod modGraphic">
          <ac:chgData name="Jon Roodschild" userId="93b75e7f-8323-4ae7-9010-9fa6e7789b94" providerId="ADAL" clId="{D7EE5500-2CD0-4816-9F81-505E2D770222}" dt="2023-09-12T23:53:27.341" v="25013" actId="3680"/>
          <ac:graphicFrameMkLst>
            <pc:docMk/>
            <pc:sldMk cId="1166508098" sldId="3088"/>
            <ac:graphicFrameMk id="10" creationId="{325D7A45-D58D-4415-B131-93004B9725DE}"/>
          </ac:graphicFrameMkLst>
        </pc:graphicFrameChg>
        <pc:graphicFrameChg chg="add del mod">
          <ac:chgData name="Jon Roodschild" userId="93b75e7f-8323-4ae7-9010-9fa6e7789b94" providerId="ADAL" clId="{D7EE5500-2CD0-4816-9F81-505E2D770222}" dt="2023-09-12T23:53:24.221" v="25008"/>
          <ac:graphicFrameMkLst>
            <pc:docMk/>
            <pc:sldMk cId="1166508098" sldId="3088"/>
            <ac:graphicFrameMk id="17" creationId="{9904E695-52D7-A05C-ECB6-3E899ADDA50F}"/>
          </ac:graphicFrameMkLst>
        </pc:graphicFrameChg>
        <pc:graphicFrameChg chg="add mod modGraphic">
          <ac:chgData name="Jon Roodschild" userId="93b75e7f-8323-4ae7-9010-9fa6e7789b94" providerId="ADAL" clId="{D7EE5500-2CD0-4816-9F81-505E2D770222}" dt="2023-09-19T21:42:42.348" v="38597" actId="1037"/>
          <ac:graphicFrameMkLst>
            <pc:docMk/>
            <pc:sldMk cId="1166508098" sldId="3088"/>
            <ac:graphicFrameMk id="22" creationId="{1AFE87BE-77FB-657D-6F0F-F2F5EE1D6758}"/>
          </ac:graphicFrameMkLst>
        </pc:graphicFrameChg>
        <pc:graphicFrameChg chg="add del mod modGraphic">
          <ac:chgData name="Jon Roodschild" userId="93b75e7f-8323-4ae7-9010-9fa6e7789b94" providerId="ADAL" clId="{D7EE5500-2CD0-4816-9F81-505E2D770222}" dt="2023-09-19T21:41:38.628" v="38384" actId="478"/>
          <ac:graphicFrameMkLst>
            <pc:docMk/>
            <pc:sldMk cId="1166508098" sldId="3088"/>
            <ac:graphicFrameMk id="23" creationId="{94E76DC3-0255-428A-1F93-6D5077DD2863}"/>
          </ac:graphicFrameMkLst>
        </pc:graphicFrameChg>
        <pc:graphicFrameChg chg="add del mod modGraphic">
          <ac:chgData name="Jon Roodschild" userId="93b75e7f-8323-4ae7-9010-9fa6e7789b94" providerId="ADAL" clId="{D7EE5500-2CD0-4816-9F81-505E2D770222}" dt="2023-09-13T00:26:55.841" v="25436" actId="478"/>
          <ac:graphicFrameMkLst>
            <pc:docMk/>
            <pc:sldMk cId="1166508098" sldId="3088"/>
            <ac:graphicFrameMk id="24" creationId="{5FC61E52-A546-C105-91D9-8CC6C4100BD9}"/>
          </ac:graphicFrameMkLst>
        </pc:graphicFrameChg>
        <pc:graphicFrameChg chg="add del mod modGraphic">
          <ac:chgData name="Jon Roodschild" userId="93b75e7f-8323-4ae7-9010-9fa6e7789b94" providerId="ADAL" clId="{D7EE5500-2CD0-4816-9F81-505E2D770222}" dt="2023-09-19T21:41:33.492" v="38382" actId="478"/>
          <ac:graphicFrameMkLst>
            <pc:docMk/>
            <pc:sldMk cId="1166508098" sldId="3088"/>
            <ac:graphicFrameMk id="25" creationId="{CDBE1B7C-1089-F4D7-45D6-AC7BF3E2BFAA}"/>
          </ac:graphicFrameMkLst>
        </pc:graphicFrameChg>
        <pc:picChg chg="add mod">
          <ac:chgData name="Jon Roodschild" userId="93b75e7f-8323-4ae7-9010-9fa6e7789b94" providerId="ADAL" clId="{D7EE5500-2CD0-4816-9F81-505E2D770222}" dt="2023-09-19T21:55:22.209" v="39036" actId="1076"/>
          <ac:picMkLst>
            <pc:docMk/>
            <pc:sldMk cId="1166508098" sldId="3088"/>
            <ac:picMk id="2" creationId="{765E210E-7400-A606-89B9-49BB428286F8}"/>
          </ac:picMkLst>
        </pc:picChg>
        <pc:picChg chg="add del mod">
          <ac:chgData name="Jon Roodschild" userId="93b75e7f-8323-4ae7-9010-9fa6e7789b94" providerId="ADAL" clId="{D7EE5500-2CD0-4816-9F81-505E2D770222}" dt="2023-09-12T14:54:41.751" v="17070" actId="478"/>
          <ac:picMkLst>
            <pc:docMk/>
            <pc:sldMk cId="1166508098" sldId="3088"/>
            <ac:picMk id="3" creationId="{92560478-5CBB-3D43-AFBB-9F33E62BE29A}"/>
          </ac:picMkLst>
        </pc:picChg>
        <pc:picChg chg="add del mod">
          <ac:chgData name="Jon Roodschild" userId="93b75e7f-8323-4ae7-9010-9fa6e7789b94" providerId="ADAL" clId="{D7EE5500-2CD0-4816-9F81-505E2D770222}" dt="2023-09-19T21:41:35.298" v="38383" actId="478"/>
          <ac:picMkLst>
            <pc:docMk/>
            <pc:sldMk cId="1166508098" sldId="3088"/>
            <ac:picMk id="3" creationId="{C8FD2A1F-0C0F-A529-3A50-09F396E7B02D}"/>
          </ac:picMkLst>
        </pc:picChg>
        <pc:picChg chg="add del mod">
          <ac:chgData name="Jon Roodschild" userId="93b75e7f-8323-4ae7-9010-9fa6e7789b94" providerId="ADAL" clId="{D7EE5500-2CD0-4816-9F81-505E2D770222}" dt="2023-09-19T21:41:40.314" v="38385" actId="478"/>
          <ac:picMkLst>
            <pc:docMk/>
            <pc:sldMk cId="1166508098" sldId="3088"/>
            <ac:picMk id="4" creationId="{B8A756F4-5BFC-3CA5-BA89-60CCA5258D2A}"/>
          </ac:picMkLst>
        </pc:picChg>
        <pc:picChg chg="add del mod">
          <ac:chgData name="Jon Roodschild" userId="93b75e7f-8323-4ae7-9010-9fa6e7789b94" providerId="ADAL" clId="{D7EE5500-2CD0-4816-9F81-505E2D770222}" dt="2023-09-11T13:20:25.264" v="16538" actId="478"/>
          <ac:picMkLst>
            <pc:docMk/>
            <pc:sldMk cId="1166508098" sldId="3088"/>
            <ac:picMk id="5" creationId="{D742D37F-A65C-F3E6-AC2A-B41B61D17C7A}"/>
          </ac:picMkLst>
        </pc:picChg>
        <pc:picChg chg="add del mod">
          <ac:chgData name="Jon Roodschild" userId="93b75e7f-8323-4ae7-9010-9fa6e7789b94" providerId="ADAL" clId="{D7EE5500-2CD0-4816-9F81-505E2D770222}" dt="2023-09-12T14:54:40.250" v="17069" actId="478"/>
          <ac:picMkLst>
            <pc:docMk/>
            <pc:sldMk cId="1166508098" sldId="3088"/>
            <ac:picMk id="6" creationId="{5DFA8496-25A0-F1E9-6C91-D523A5624A90}"/>
          </ac:picMkLst>
        </pc:picChg>
        <pc:picChg chg="add del mod ord modCrop">
          <ac:chgData name="Jon Roodschild" userId="93b75e7f-8323-4ae7-9010-9fa6e7789b94" providerId="ADAL" clId="{D7EE5500-2CD0-4816-9F81-505E2D770222}" dt="2023-08-31T20:27:16.888" v="14850" actId="478"/>
          <ac:picMkLst>
            <pc:docMk/>
            <pc:sldMk cId="1166508098" sldId="3088"/>
            <ac:picMk id="7" creationId="{29C74916-47CF-E55B-7D28-AFA9C78FB9FE}"/>
          </ac:picMkLst>
        </pc:picChg>
        <pc:picChg chg="add del mod ord modCrop">
          <ac:chgData name="Jon Roodschild" userId="93b75e7f-8323-4ae7-9010-9fa6e7789b94" providerId="ADAL" clId="{D7EE5500-2CD0-4816-9F81-505E2D770222}" dt="2023-09-11T13:20:26.351" v="16539" actId="478"/>
          <ac:picMkLst>
            <pc:docMk/>
            <pc:sldMk cId="1166508098" sldId="3088"/>
            <ac:picMk id="8" creationId="{D7DA45F6-404B-BD0E-82B4-14115C22D518}"/>
          </ac:picMkLst>
        </pc:picChg>
        <pc:picChg chg="add del mod modCrop">
          <ac:chgData name="Jon Roodschild" userId="93b75e7f-8323-4ae7-9010-9fa6e7789b94" providerId="ADAL" clId="{D7EE5500-2CD0-4816-9F81-505E2D770222}" dt="2023-08-31T20:14:54.199" v="14753" actId="478"/>
          <ac:picMkLst>
            <pc:docMk/>
            <pc:sldMk cId="1166508098" sldId="3088"/>
            <ac:picMk id="9" creationId="{B0F3A3CE-AD3E-0776-8493-F5C812966AC9}"/>
          </ac:picMkLst>
        </pc:picChg>
        <pc:picChg chg="add del mod ord modCrop">
          <ac:chgData name="Jon Roodschild" userId="93b75e7f-8323-4ae7-9010-9fa6e7789b94" providerId="ADAL" clId="{D7EE5500-2CD0-4816-9F81-505E2D770222}" dt="2023-09-11T13:20:26.943" v="16540" actId="478"/>
          <ac:picMkLst>
            <pc:docMk/>
            <pc:sldMk cId="1166508098" sldId="3088"/>
            <ac:picMk id="11" creationId="{E1E303F6-4C8A-B5FA-52C7-81027408622A}"/>
          </ac:picMkLst>
        </pc:picChg>
        <pc:picChg chg="add del mod modCrop">
          <ac:chgData name="Jon Roodschild" userId="93b75e7f-8323-4ae7-9010-9fa6e7789b94" providerId="ADAL" clId="{D7EE5500-2CD0-4816-9F81-505E2D770222}" dt="2023-09-11T13:20:28.430" v="16542" actId="478"/>
          <ac:picMkLst>
            <pc:docMk/>
            <pc:sldMk cId="1166508098" sldId="3088"/>
            <ac:picMk id="12" creationId="{980FD147-38F2-82CF-1969-425B934A7DC0}"/>
          </ac:picMkLst>
        </pc:picChg>
        <pc:picChg chg="add del mod">
          <ac:chgData name="Jon Roodschild" userId="93b75e7f-8323-4ae7-9010-9fa6e7789b94" providerId="ADAL" clId="{D7EE5500-2CD0-4816-9F81-505E2D770222}" dt="2023-09-11T13:20:27.822" v="16541" actId="478"/>
          <ac:picMkLst>
            <pc:docMk/>
            <pc:sldMk cId="1166508098" sldId="3088"/>
            <ac:picMk id="13" creationId="{3F7D7058-C1DD-7BF1-E562-2557A8939631}"/>
          </ac:picMkLst>
        </pc:picChg>
        <pc:picChg chg="add del mod">
          <ac:chgData name="Jon Roodschild" userId="93b75e7f-8323-4ae7-9010-9fa6e7789b94" providerId="ADAL" clId="{D7EE5500-2CD0-4816-9F81-505E2D770222}" dt="2023-09-11T13:20:29.134" v="16543" actId="478"/>
          <ac:picMkLst>
            <pc:docMk/>
            <pc:sldMk cId="1166508098" sldId="3088"/>
            <ac:picMk id="14" creationId="{CA50C0CC-B6BA-7FA5-0CC9-865A561DCCF6}"/>
          </ac:picMkLst>
        </pc:picChg>
        <pc:picChg chg="add del mod">
          <ac:chgData name="Jon Roodschild" userId="93b75e7f-8323-4ae7-9010-9fa6e7789b94" providerId="ADAL" clId="{D7EE5500-2CD0-4816-9F81-505E2D770222}" dt="2023-09-11T13:20:31.337" v="16546" actId="478"/>
          <ac:picMkLst>
            <pc:docMk/>
            <pc:sldMk cId="1166508098" sldId="3088"/>
            <ac:picMk id="15" creationId="{A7539F4B-DEB1-483A-5DC2-EFC4B1659F5D}"/>
          </ac:picMkLst>
        </pc:picChg>
        <pc:picChg chg="add del mod">
          <ac:chgData name="Jon Roodschild" userId="93b75e7f-8323-4ae7-9010-9fa6e7789b94" providerId="ADAL" clId="{D7EE5500-2CD0-4816-9F81-505E2D770222}" dt="2023-09-11T13:20:30.566" v="16545" actId="478"/>
          <ac:picMkLst>
            <pc:docMk/>
            <pc:sldMk cId="1166508098" sldId="3088"/>
            <ac:picMk id="16" creationId="{FF74BE7B-428C-4A7E-9AB2-1595ACAE0DF0}"/>
          </ac:picMkLst>
        </pc:picChg>
        <pc:picChg chg="add del mod modCrop">
          <ac:chgData name="Jon Roodschild" userId="93b75e7f-8323-4ae7-9010-9fa6e7789b94" providerId="ADAL" clId="{D7EE5500-2CD0-4816-9F81-505E2D770222}" dt="2023-09-11T13:20:29.946" v="16544" actId="478"/>
          <ac:picMkLst>
            <pc:docMk/>
            <pc:sldMk cId="1166508098" sldId="3088"/>
            <ac:picMk id="18" creationId="{AD198F50-8FBB-1CAB-AA2C-935AE9CFDB8E}"/>
          </ac:picMkLst>
        </pc:picChg>
        <pc:picChg chg="add del mod">
          <ac:chgData name="Jon Roodschild" userId="93b75e7f-8323-4ae7-9010-9fa6e7789b94" providerId="ADAL" clId="{D7EE5500-2CD0-4816-9F81-505E2D770222}" dt="2023-09-12T23:53:23.113" v="25006" actId="22"/>
          <ac:picMkLst>
            <pc:docMk/>
            <pc:sldMk cId="1166508098" sldId="3088"/>
            <ac:picMk id="20" creationId="{4F0EA8F6-8FB5-57B4-29C8-4116C2E9B6AD}"/>
          </ac:picMkLst>
        </pc:picChg>
        <pc:picChg chg="add del mod">
          <ac:chgData name="Jon Roodschild" userId="93b75e7f-8323-4ae7-9010-9fa6e7789b94" providerId="ADAL" clId="{D7EE5500-2CD0-4816-9F81-505E2D770222}" dt="2023-09-13T00:00:00.920" v="25051" actId="478"/>
          <ac:picMkLst>
            <pc:docMk/>
            <pc:sldMk cId="1166508098" sldId="3088"/>
            <ac:picMk id="21" creationId="{452117B1-D703-B5FC-FA42-7B4B431A6B1D}"/>
          </ac:picMkLst>
        </pc:picChg>
        <pc:picChg chg="add del mod">
          <ac:chgData name="Jon Roodschild" userId="93b75e7f-8323-4ae7-9010-9fa6e7789b94" providerId="ADAL" clId="{D7EE5500-2CD0-4816-9F81-505E2D770222}" dt="2023-09-13T01:08:50.864" v="26131" actId="478"/>
          <ac:picMkLst>
            <pc:docMk/>
            <pc:sldMk cId="1166508098" sldId="3088"/>
            <ac:picMk id="26" creationId="{F8A5ADF2-91AD-E89E-A05E-43C8DEB37314}"/>
          </ac:picMkLst>
        </pc:picChg>
        <pc:picChg chg="add del mod">
          <ac:chgData name="Jon Roodschild" userId="93b75e7f-8323-4ae7-9010-9fa6e7789b94" providerId="ADAL" clId="{D7EE5500-2CD0-4816-9F81-505E2D770222}" dt="2023-09-13T01:08:52.736" v="26132" actId="478"/>
          <ac:picMkLst>
            <pc:docMk/>
            <pc:sldMk cId="1166508098" sldId="3088"/>
            <ac:picMk id="27" creationId="{18706D14-BC0D-1D1D-BC19-9E9DF08006B8}"/>
          </ac:picMkLst>
        </pc:picChg>
        <pc:picChg chg="add del mod">
          <ac:chgData name="Jon Roodschild" userId="93b75e7f-8323-4ae7-9010-9fa6e7789b94" providerId="ADAL" clId="{D7EE5500-2CD0-4816-9F81-505E2D770222}" dt="2023-09-13T01:06:45.289" v="26083" actId="478"/>
          <ac:picMkLst>
            <pc:docMk/>
            <pc:sldMk cId="1166508098" sldId="3088"/>
            <ac:picMk id="28" creationId="{E13D758C-26CE-787E-2E89-F57AEF1F7CAA}"/>
          </ac:picMkLst>
        </pc:picChg>
        <pc:picChg chg="add del mod">
          <ac:chgData name="Jon Roodschild" userId="93b75e7f-8323-4ae7-9010-9fa6e7789b94" providerId="ADAL" clId="{D7EE5500-2CD0-4816-9F81-505E2D770222}" dt="2023-09-13T13:36:15.473" v="30181" actId="478"/>
          <ac:picMkLst>
            <pc:docMk/>
            <pc:sldMk cId="1166508098" sldId="3088"/>
            <ac:picMk id="30" creationId="{557610E7-C161-0274-A7B4-22B0ED6EC59C}"/>
          </ac:picMkLst>
        </pc:picChg>
        <pc:picChg chg="add del mod">
          <ac:chgData name="Jon Roodschild" userId="93b75e7f-8323-4ae7-9010-9fa6e7789b94" providerId="ADAL" clId="{D7EE5500-2CD0-4816-9F81-505E2D770222}" dt="2023-09-13T13:36:30.972" v="30214" actId="478"/>
          <ac:picMkLst>
            <pc:docMk/>
            <pc:sldMk cId="1166508098" sldId="3088"/>
            <ac:picMk id="31" creationId="{8E2D83BA-8663-AA23-C212-75B60CDB86B5}"/>
          </ac:picMkLst>
        </pc:picChg>
        <pc:picChg chg="add del mod modCrop">
          <ac:chgData name="Jon Roodschild" userId="93b75e7f-8323-4ae7-9010-9fa6e7789b94" providerId="ADAL" clId="{D7EE5500-2CD0-4816-9F81-505E2D770222}" dt="2023-09-13T13:36:43.370" v="30220" actId="478"/>
          <ac:picMkLst>
            <pc:docMk/>
            <pc:sldMk cId="1166508098" sldId="3088"/>
            <ac:picMk id="32" creationId="{D1B05CC9-A630-E1BB-7497-A7B3167259B2}"/>
          </ac:picMkLst>
        </pc:picChg>
      </pc:sldChg>
      <pc:sldChg chg="addSp delSp modSp add mod ord modShow">
        <pc:chgData name="Jon Roodschild" userId="93b75e7f-8323-4ae7-9010-9fa6e7789b94" providerId="ADAL" clId="{D7EE5500-2CD0-4816-9F81-505E2D770222}" dt="2023-09-22T14:31:37.100" v="40924"/>
        <pc:sldMkLst>
          <pc:docMk/>
          <pc:sldMk cId="1821868746" sldId="3089"/>
        </pc:sldMkLst>
        <pc:spChg chg="add mod ord">
          <ac:chgData name="Jon Roodschild" userId="93b75e7f-8323-4ae7-9010-9fa6e7789b94" providerId="ADAL" clId="{D7EE5500-2CD0-4816-9F81-505E2D770222}" dt="2023-09-06T14:49:37.403" v="16195" actId="167"/>
          <ac:spMkLst>
            <pc:docMk/>
            <pc:sldMk cId="1821868746" sldId="3089"/>
            <ac:spMk id="2" creationId="{918C3FE7-ED7D-FF99-5D73-F538EB6024E3}"/>
          </ac:spMkLst>
        </pc:spChg>
        <pc:spChg chg="mod">
          <ac:chgData name="Jon Roodschild" userId="93b75e7f-8323-4ae7-9010-9fa6e7789b94" providerId="ADAL" clId="{D7EE5500-2CD0-4816-9F81-505E2D770222}" dt="2023-09-13T13:13:42.142" v="29746" actId="2711"/>
          <ac:spMkLst>
            <pc:docMk/>
            <pc:sldMk cId="1821868746" sldId="3089"/>
            <ac:spMk id="10" creationId="{15BA0D42-54CC-CCA7-016D-736C5E063145}"/>
          </ac:spMkLst>
        </pc:spChg>
        <pc:spChg chg="mod">
          <ac:chgData name="Jon Roodschild" userId="93b75e7f-8323-4ae7-9010-9fa6e7789b94" providerId="ADAL" clId="{D7EE5500-2CD0-4816-9F81-505E2D770222}" dt="2023-09-12T21:00:02.725" v="23097" actId="208"/>
          <ac:spMkLst>
            <pc:docMk/>
            <pc:sldMk cId="1821868746" sldId="3089"/>
            <ac:spMk id="14" creationId="{0AAD9172-1732-0677-E817-5E551E431DFF}"/>
          </ac:spMkLst>
        </pc:spChg>
        <pc:picChg chg="add del mod">
          <ac:chgData name="Jon Roodschild" userId="93b75e7f-8323-4ae7-9010-9fa6e7789b94" providerId="ADAL" clId="{D7EE5500-2CD0-4816-9F81-505E2D770222}" dt="2023-09-05T13:48:27.010" v="15043" actId="21"/>
          <ac:picMkLst>
            <pc:docMk/>
            <pc:sldMk cId="1821868746" sldId="3089"/>
            <ac:picMk id="2" creationId="{559E9B6F-382C-0DF7-1FF2-7951FE6B1626}"/>
          </ac:picMkLst>
        </pc:picChg>
        <pc:picChg chg="add mod ord">
          <ac:chgData name="Jon Roodschild" userId="93b75e7f-8323-4ae7-9010-9fa6e7789b94" providerId="ADAL" clId="{D7EE5500-2CD0-4816-9F81-505E2D770222}" dt="2023-09-05T13:48:40.993" v="15048" actId="171"/>
          <ac:picMkLst>
            <pc:docMk/>
            <pc:sldMk cId="1821868746" sldId="3089"/>
            <ac:picMk id="3" creationId="{F4BC0E53-419A-9534-D951-67DA53BA7E01}"/>
          </ac:picMkLst>
        </pc:picChg>
        <pc:picChg chg="del">
          <ac:chgData name="Jon Roodschild" userId="93b75e7f-8323-4ae7-9010-9fa6e7789b94" providerId="ADAL" clId="{D7EE5500-2CD0-4816-9F81-505E2D770222}" dt="2023-09-05T13:47:51.714" v="15023" actId="478"/>
          <ac:picMkLst>
            <pc:docMk/>
            <pc:sldMk cId="1821868746" sldId="3089"/>
            <ac:picMk id="11" creationId="{94C4D97C-AB1E-C0C5-29AA-0CAD8A77B550}"/>
          </ac:picMkLst>
        </pc:picChg>
        <pc:picChg chg="mod">
          <ac:chgData name="Jon Roodschild" userId="93b75e7f-8323-4ae7-9010-9fa6e7789b94" providerId="ADAL" clId="{D7EE5500-2CD0-4816-9F81-505E2D770222}" dt="2023-09-05T13:48:01.039" v="15027" actId="1035"/>
          <ac:picMkLst>
            <pc:docMk/>
            <pc:sldMk cId="1821868746" sldId="3089"/>
            <ac:picMk id="13" creationId="{55A2B28B-5C74-FBC6-E4FA-36464C14886A}"/>
          </ac:picMkLst>
        </pc:picChg>
        <pc:cxnChg chg="mod">
          <ac:chgData name="Jon Roodschild" userId="93b75e7f-8323-4ae7-9010-9fa6e7789b94" providerId="ADAL" clId="{D7EE5500-2CD0-4816-9F81-505E2D770222}" dt="2023-09-12T21:00:02.725" v="23097" actId="208"/>
          <ac:cxnSpMkLst>
            <pc:docMk/>
            <pc:sldMk cId="1821868746" sldId="3089"/>
            <ac:cxnSpMk id="12" creationId="{D8F2D9BE-6B42-3FC1-1FC4-4BB372BE104D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85451330" sldId="3089"/>
        </pc:sldMkLst>
      </pc:sldChg>
      <pc:sldChg chg="addSp delSp modSp add del mod">
        <pc:chgData name="Jon Roodschild" userId="93b75e7f-8323-4ae7-9010-9fa6e7789b94" providerId="ADAL" clId="{D7EE5500-2CD0-4816-9F81-505E2D770222}" dt="2023-09-13T04:17:34.569" v="27694" actId="47"/>
        <pc:sldMkLst>
          <pc:docMk/>
          <pc:sldMk cId="3269328131" sldId="3090"/>
        </pc:sldMkLst>
        <pc:spChg chg="add del mod">
          <ac:chgData name="Jon Roodschild" userId="93b75e7f-8323-4ae7-9010-9fa6e7789b94" providerId="ADAL" clId="{D7EE5500-2CD0-4816-9F81-505E2D770222}" dt="2023-09-13T04:17:14.751" v="27692" actId="21"/>
          <ac:spMkLst>
            <pc:docMk/>
            <pc:sldMk cId="3269328131" sldId="3090"/>
            <ac:spMk id="13" creationId="{DD46C603-A595-21C8-78C1-4565074980B4}"/>
          </ac:spMkLst>
        </pc:spChg>
        <pc:picChg chg="add del mod">
          <ac:chgData name="Jon Roodschild" userId="93b75e7f-8323-4ae7-9010-9fa6e7789b94" providerId="ADAL" clId="{D7EE5500-2CD0-4816-9F81-505E2D770222}" dt="2023-09-13T04:17:14.751" v="27692" actId="21"/>
          <ac:picMkLst>
            <pc:docMk/>
            <pc:sldMk cId="3269328131" sldId="3090"/>
            <ac:picMk id="12" creationId="{406214FE-BC0F-CD36-D6CC-A2DC60829CDE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33544263" sldId="309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111142771" sldId="3091"/>
        </pc:sldMkLst>
      </pc:sldChg>
      <pc:sldChg chg="addSp delSp modSp add del mod">
        <pc:chgData name="Jon Roodschild" userId="93b75e7f-8323-4ae7-9010-9fa6e7789b94" providerId="ADAL" clId="{D7EE5500-2CD0-4816-9F81-505E2D770222}" dt="2023-09-13T04:29:42.204" v="27834" actId="2696"/>
        <pc:sldMkLst>
          <pc:docMk/>
          <pc:sldMk cId="3953863646" sldId="3091"/>
        </pc:sldMkLst>
        <pc:spChg chg="add del mod">
          <ac:chgData name="Jon Roodschild" userId="93b75e7f-8323-4ae7-9010-9fa6e7789b94" providerId="ADAL" clId="{D7EE5500-2CD0-4816-9F81-505E2D770222}" dt="2023-09-13T04:23:48.377" v="27726" actId="21"/>
          <ac:spMkLst>
            <pc:docMk/>
            <pc:sldMk cId="3953863646" sldId="3091"/>
            <ac:spMk id="15" creationId="{B32A14FE-F4A6-3477-614E-22B4FCB1BC0C}"/>
          </ac:spMkLst>
        </pc:spChg>
        <pc:picChg chg="add del mod">
          <ac:chgData name="Jon Roodschild" userId="93b75e7f-8323-4ae7-9010-9fa6e7789b94" providerId="ADAL" clId="{D7EE5500-2CD0-4816-9F81-505E2D770222}" dt="2023-09-13T04:23:48.377" v="27726" actId="21"/>
          <ac:picMkLst>
            <pc:docMk/>
            <pc:sldMk cId="3953863646" sldId="3091"/>
            <ac:picMk id="14" creationId="{F9A44E9F-E6B5-F889-2A09-76A14B26DA60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33742056" sldId="3092"/>
        </pc:sldMkLst>
      </pc:sldChg>
      <pc:sldChg chg="addSp delSp modSp add mod ord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2035579109" sldId="3092"/>
        </pc:sldMkLst>
        <pc:spChg chg="add del mod">
          <ac:chgData name="Jon Roodschild" userId="93b75e7f-8323-4ae7-9010-9fa6e7789b94" providerId="ADAL" clId="{D7EE5500-2CD0-4816-9F81-505E2D770222}" dt="2023-09-13T04:31:09.830" v="27849" actId="478"/>
          <ac:spMkLst>
            <pc:docMk/>
            <pc:sldMk cId="2035579109" sldId="3092"/>
            <ac:spMk id="8" creationId="{9AB60A63-4EF8-EA12-B9FB-3E6192F726A0}"/>
          </ac:spMkLst>
        </pc:spChg>
        <pc:spChg chg="add del mod">
          <ac:chgData name="Jon Roodschild" userId="93b75e7f-8323-4ae7-9010-9fa6e7789b94" providerId="ADAL" clId="{D7EE5500-2CD0-4816-9F81-505E2D770222}" dt="2023-09-13T04:32:03.042" v="27857" actId="478"/>
          <ac:spMkLst>
            <pc:docMk/>
            <pc:sldMk cId="2035579109" sldId="3092"/>
            <ac:spMk id="9" creationId="{FCF7D451-3BF1-C994-F09E-783D88A3C85A}"/>
          </ac:spMkLst>
        </pc:spChg>
        <pc:spChg chg="add mod">
          <ac:chgData name="Jon Roodschild" userId="93b75e7f-8323-4ae7-9010-9fa6e7789b94" providerId="ADAL" clId="{D7EE5500-2CD0-4816-9F81-505E2D770222}" dt="2023-09-13T04:43:51.228" v="27977" actId="21"/>
          <ac:spMkLst>
            <pc:docMk/>
            <pc:sldMk cId="2035579109" sldId="3092"/>
            <ac:spMk id="10" creationId="{A86BAD8D-2026-34D7-512E-07E4C0D829BC}"/>
          </ac:spMkLst>
        </pc:spChg>
        <pc:spChg chg="add mod">
          <ac:chgData name="Jon Roodschild" userId="93b75e7f-8323-4ae7-9010-9fa6e7789b94" providerId="ADAL" clId="{D7EE5500-2CD0-4816-9F81-505E2D770222}" dt="2023-09-13T04:45:15.863" v="28065" actId="1038"/>
          <ac:spMkLst>
            <pc:docMk/>
            <pc:sldMk cId="2035579109" sldId="3092"/>
            <ac:spMk id="11" creationId="{8D1F3F52-4715-64C7-696C-00F6BC367FCD}"/>
          </ac:spMkLst>
        </pc:spChg>
        <pc:spChg chg="add mod">
          <ac:chgData name="Jon Roodschild" userId="93b75e7f-8323-4ae7-9010-9fa6e7789b94" providerId="ADAL" clId="{D7EE5500-2CD0-4816-9F81-505E2D770222}" dt="2023-09-13T04:45:48.567" v="28069" actId="20577"/>
          <ac:spMkLst>
            <pc:docMk/>
            <pc:sldMk cId="2035579109" sldId="3092"/>
            <ac:spMk id="12" creationId="{092CD6C0-1FA0-5945-3583-84CD69BB8B19}"/>
          </ac:spMkLst>
        </pc:spChg>
        <pc:spChg chg="add mod">
          <ac:chgData name="Jon Roodschild" userId="93b75e7f-8323-4ae7-9010-9fa6e7789b94" providerId="ADAL" clId="{D7EE5500-2CD0-4816-9F81-505E2D770222}" dt="2023-09-13T04:45:24.289" v="28066" actId="1076"/>
          <ac:spMkLst>
            <pc:docMk/>
            <pc:sldMk cId="2035579109" sldId="3092"/>
            <ac:spMk id="13" creationId="{A01351F1-E1B2-14BA-CDA7-36006E0878C9}"/>
          </ac:spMkLst>
        </pc:spChg>
        <pc:spChg chg="add del">
          <ac:chgData name="Jon Roodschild" userId="93b75e7f-8323-4ae7-9010-9fa6e7789b94" providerId="ADAL" clId="{D7EE5500-2CD0-4816-9F81-505E2D770222}" dt="2023-09-05T13:54:05.794" v="15221" actId="478"/>
          <ac:spMkLst>
            <pc:docMk/>
            <pc:sldMk cId="2035579109" sldId="3092"/>
            <ac:spMk id="13" creationId="{DD46C603-A595-21C8-78C1-4565074980B4}"/>
          </ac:spMkLst>
        </pc:spChg>
        <pc:spChg chg="add del">
          <ac:chgData name="Jon Roodschild" userId="93b75e7f-8323-4ae7-9010-9fa6e7789b94" providerId="ADAL" clId="{D7EE5500-2CD0-4816-9F81-505E2D770222}" dt="2023-09-05T13:54:11.433" v="15224" actId="478"/>
          <ac:spMkLst>
            <pc:docMk/>
            <pc:sldMk cId="2035579109" sldId="3092"/>
            <ac:spMk id="15" creationId="{B32A14FE-F4A6-3477-614E-22B4FCB1BC0C}"/>
          </ac:spMkLst>
        </pc:spChg>
        <pc:spChg chg="mod">
          <ac:chgData name="Jon Roodschild" userId="93b75e7f-8323-4ae7-9010-9fa6e7789b94" providerId="ADAL" clId="{D7EE5500-2CD0-4816-9F81-505E2D770222}" dt="2023-09-13T19:06:09.357" v="33363" actId="313"/>
          <ac:spMkLst>
            <pc:docMk/>
            <pc:sldMk cId="2035579109" sldId="3092"/>
            <ac:spMk id="16" creationId="{BFA482CB-E14F-8EB5-539A-3829FBE0BEC3}"/>
          </ac:spMkLst>
        </pc:spChg>
        <pc:spChg chg="add del mod">
          <ac:chgData name="Jon Roodschild" userId="93b75e7f-8323-4ae7-9010-9fa6e7789b94" providerId="ADAL" clId="{D7EE5500-2CD0-4816-9F81-505E2D770222}" dt="2023-09-13T04:30:39.689" v="27842" actId="21"/>
          <ac:spMkLst>
            <pc:docMk/>
            <pc:sldMk cId="2035579109" sldId="3092"/>
            <ac:spMk id="19" creationId="{F783F106-45CB-5E0D-4332-3AD6D5CCF309}"/>
          </ac:spMkLst>
        </pc:spChg>
        <pc:spChg chg="add del mod">
          <ac:chgData name="Jon Roodschild" userId="93b75e7f-8323-4ae7-9010-9fa6e7789b94" providerId="ADAL" clId="{D7EE5500-2CD0-4816-9F81-505E2D770222}" dt="2023-09-13T04:30:39.689" v="27842" actId="21"/>
          <ac:spMkLst>
            <pc:docMk/>
            <pc:sldMk cId="2035579109" sldId="3092"/>
            <ac:spMk id="20" creationId="{0DB3D142-7BE8-F8A7-D3E7-5DEABA6E56E2}"/>
          </ac:spMkLst>
        </pc:spChg>
        <pc:spChg chg="add del mod">
          <ac:chgData name="Jon Roodschild" userId="93b75e7f-8323-4ae7-9010-9fa6e7789b94" providerId="ADAL" clId="{D7EE5500-2CD0-4816-9F81-505E2D770222}" dt="2023-09-13T04:30:39.689" v="27842" actId="21"/>
          <ac:spMkLst>
            <pc:docMk/>
            <pc:sldMk cId="2035579109" sldId="3092"/>
            <ac:spMk id="21" creationId="{57204568-CBE6-34A0-DE80-B3191B19083D}"/>
          </ac:spMkLst>
        </pc:spChg>
        <pc:grpChg chg="add del">
          <ac:chgData name="Jon Roodschild" userId="93b75e7f-8323-4ae7-9010-9fa6e7789b94" providerId="ADAL" clId="{D7EE5500-2CD0-4816-9F81-505E2D770222}" dt="2023-09-13T04:30:26.106" v="27839" actId="478"/>
          <ac:grpSpMkLst>
            <pc:docMk/>
            <pc:sldMk cId="2035579109" sldId="3092"/>
            <ac:grpSpMk id="2" creationId="{663E97CE-277E-7BD8-44AC-98C9988A8AFF}"/>
          </ac:grpSpMkLst>
        </pc:grpChg>
        <pc:picChg chg="add del">
          <ac:chgData name="Jon Roodschild" userId="93b75e7f-8323-4ae7-9010-9fa6e7789b94" providerId="ADAL" clId="{D7EE5500-2CD0-4816-9F81-505E2D770222}" dt="2023-09-13T04:30:25.087" v="27838" actId="478"/>
          <ac:picMkLst>
            <pc:docMk/>
            <pc:sldMk cId="2035579109" sldId="3092"/>
            <ac:picMk id="5" creationId="{2FB929C7-6978-ED8C-F110-18E7F03DAF9B}"/>
          </ac:picMkLst>
        </pc:picChg>
        <pc:picChg chg="del">
          <ac:chgData name="Jon Roodschild" userId="93b75e7f-8323-4ae7-9010-9fa6e7789b94" providerId="ADAL" clId="{D7EE5500-2CD0-4816-9F81-505E2D770222}" dt="2023-09-05T13:53:14.697" v="15202" actId="478"/>
          <ac:picMkLst>
            <pc:docMk/>
            <pc:sldMk cId="2035579109" sldId="3092"/>
            <ac:picMk id="6" creationId="{9A087828-F468-2F01-5F02-7496CB96B611}"/>
          </ac:picMkLst>
        </pc:picChg>
        <pc:picChg chg="add mod">
          <ac:chgData name="Jon Roodschild" userId="93b75e7f-8323-4ae7-9010-9fa6e7789b94" providerId="ADAL" clId="{D7EE5500-2CD0-4816-9F81-505E2D770222}" dt="2023-09-13T04:45:03.771" v="28036" actId="1038"/>
          <ac:picMkLst>
            <pc:docMk/>
            <pc:sldMk cId="2035579109" sldId="3092"/>
            <ac:picMk id="6" creationId="{BC09A2CC-5D8F-345F-A842-AC4B83E5E465}"/>
          </ac:picMkLst>
        </pc:picChg>
        <pc:picChg chg="del">
          <ac:chgData name="Jon Roodschild" userId="93b75e7f-8323-4ae7-9010-9fa6e7789b94" providerId="ADAL" clId="{D7EE5500-2CD0-4816-9F81-505E2D770222}" dt="2023-09-05T13:53:15.359" v="15203" actId="478"/>
          <ac:picMkLst>
            <pc:docMk/>
            <pc:sldMk cId="2035579109" sldId="3092"/>
            <ac:picMk id="7" creationId="{32786411-B037-F243-7F6A-ED5749074239}"/>
          </ac:picMkLst>
        </pc:picChg>
        <pc:picChg chg="add mod">
          <ac:chgData name="Jon Roodschild" userId="93b75e7f-8323-4ae7-9010-9fa6e7789b94" providerId="ADAL" clId="{D7EE5500-2CD0-4816-9F81-505E2D770222}" dt="2023-09-13T04:45:15.863" v="28065" actId="1038"/>
          <ac:picMkLst>
            <pc:docMk/>
            <pc:sldMk cId="2035579109" sldId="3092"/>
            <ac:picMk id="7" creationId="{C50C4D89-E3B1-4327-DC06-2B3278905A12}"/>
          </ac:picMkLst>
        </pc:picChg>
        <pc:picChg chg="add del">
          <ac:chgData name="Jon Roodschild" userId="93b75e7f-8323-4ae7-9010-9fa6e7789b94" providerId="ADAL" clId="{D7EE5500-2CD0-4816-9F81-505E2D770222}" dt="2023-09-05T13:54:12.226" v="15225" actId="478"/>
          <ac:picMkLst>
            <pc:docMk/>
            <pc:sldMk cId="2035579109" sldId="3092"/>
            <ac:picMk id="8" creationId="{40707029-7C0F-5804-E55C-E3ADB39CA26A}"/>
          </ac:picMkLst>
        </pc:picChg>
        <pc:picChg chg="del">
          <ac:chgData name="Jon Roodschild" userId="93b75e7f-8323-4ae7-9010-9fa6e7789b94" providerId="ADAL" clId="{D7EE5500-2CD0-4816-9F81-505E2D770222}" dt="2023-09-05T13:53:13.712" v="15201" actId="478"/>
          <ac:picMkLst>
            <pc:docMk/>
            <pc:sldMk cId="2035579109" sldId="3092"/>
            <ac:picMk id="12" creationId="{406214FE-BC0F-CD36-D6CC-A2DC60829CDE}"/>
          </ac:picMkLst>
        </pc:picChg>
        <pc:picChg chg="del">
          <ac:chgData name="Jon Roodschild" userId="93b75e7f-8323-4ae7-9010-9fa6e7789b94" providerId="ADAL" clId="{D7EE5500-2CD0-4816-9F81-505E2D770222}" dt="2023-09-05T13:53:12.751" v="15200" actId="478"/>
          <ac:picMkLst>
            <pc:docMk/>
            <pc:sldMk cId="2035579109" sldId="3092"/>
            <ac:picMk id="14" creationId="{F9A44E9F-E6B5-F889-2A09-76A14B26DA60}"/>
          </ac:picMkLst>
        </pc:picChg>
        <pc:picChg chg="add del mod">
          <ac:chgData name="Jon Roodschild" userId="93b75e7f-8323-4ae7-9010-9fa6e7789b94" providerId="ADAL" clId="{D7EE5500-2CD0-4816-9F81-505E2D770222}" dt="2023-09-13T04:30:39.689" v="27842" actId="21"/>
          <ac:picMkLst>
            <pc:docMk/>
            <pc:sldMk cId="2035579109" sldId="3092"/>
            <ac:picMk id="17" creationId="{1BD5F69A-22B1-5B4F-E875-61073BF37997}"/>
          </ac:picMkLst>
        </pc:picChg>
        <pc:picChg chg="add del mod">
          <ac:chgData name="Jon Roodschild" userId="93b75e7f-8323-4ae7-9010-9fa6e7789b94" providerId="ADAL" clId="{D7EE5500-2CD0-4816-9F81-505E2D770222}" dt="2023-09-13T04:30:39.689" v="27842" actId="21"/>
          <ac:picMkLst>
            <pc:docMk/>
            <pc:sldMk cId="2035579109" sldId="3092"/>
            <ac:picMk id="18" creationId="{16A40F98-8278-C865-AF82-4B32939EA6AE}"/>
          </ac:picMkLst>
        </pc:picChg>
        <pc:picChg chg="add del mod">
          <ac:chgData name="Jon Roodschild" userId="93b75e7f-8323-4ae7-9010-9fa6e7789b94" providerId="ADAL" clId="{D7EE5500-2CD0-4816-9F81-505E2D770222}" dt="2023-09-13T04:30:15.573" v="27837" actId="478"/>
          <ac:picMkLst>
            <pc:docMk/>
            <pc:sldMk cId="2035579109" sldId="3092"/>
            <ac:picMk id="22" creationId="{346558F4-CE4E-38D1-0154-72BC0148705B}"/>
          </ac:picMkLst>
        </pc:picChg>
        <pc:picChg chg="add del mod">
          <ac:chgData name="Jon Roodschild" userId="93b75e7f-8323-4ae7-9010-9fa6e7789b94" providerId="ADAL" clId="{D7EE5500-2CD0-4816-9F81-505E2D770222}" dt="2023-09-13T04:30:13.221" v="27835" actId="478"/>
          <ac:picMkLst>
            <pc:docMk/>
            <pc:sldMk cId="2035579109" sldId="3092"/>
            <ac:picMk id="23" creationId="{69D84389-54AD-2621-30D1-6CC96D4E2CFB}"/>
          </ac:picMkLst>
        </pc:picChg>
        <pc:picChg chg="add del mod">
          <ac:chgData name="Jon Roodschild" userId="93b75e7f-8323-4ae7-9010-9fa6e7789b94" providerId="ADAL" clId="{D7EE5500-2CD0-4816-9F81-505E2D770222}" dt="2023-09-13T04:30:14.210" v="27836" actId="478"/>
          <ac:picMkLst>
            <pc:docMk/>
            <pc:sldMk cId="2035579109" sldId="3092"/>
            <ac:picMk id="24" creationId="{EB47B148-94F0-E2D5-7D47-150F008E112E}"/>
          </ac:picMkLst>
        </pc:picChg>
        <pc:cxnChg chg="add del">
          <ac:chgData name="Jon Roodschild" userId="93b75e7f-8323-4ae7-9010-9fa6e7789b94" providerId="ADAL" clId="{D7EE5500-2CD0-4816-9F81-505E2D770222}" dt="2023-09-05T13:54:09.735" v="15223" actId="478"/>
          <ac:cxnSpMkLst>
            <pc:docMk/>
            <pc:sldMk cId="2035579109" sldId="3092"/>
            <ac:cxnSpMk id="9" creationId="{9DAA16FA-1D7A-98C7-3732-086F9026E2C0}"/>
          </ac:cxnSpMkLst>
        </pc:cxnChg>
        <pc:cxnChg chg="add del">
          <ac:chgData name="Jon Roodschild" userId="93b75e7f-8323-4ae7-9010-9fa6e7789b94" providerId="ADAL" clId="{D7EE5500-2CD0-4816-9F81-505E2D770222}" dt="2023-09-05T13:54:07.479" v="15222" actId="478"/>
          <ac:cxnSpMkLst>
            <pc:docMk/>
            <pc:sldMk cId="2035579109" sldId="3092"/>
            <ac:cxnSpMk id="10" creationId="{814CDCFC-A36B-A33A-8F58-4785C94C889C}"/>
          </ac:cxnSpMkLst>
        </pc:cxnChg>
        <pc:cxnChg chg="add del">
          <ac:chgData name="Jon Roodschild" userId="93b75e7f-8323-4ae7-9010-9fa6e7789b94" providerId="ADAL" clId="{D7EE5500-2CD0-4816-9F81-505E2D770222}" dt="2023-09-05T13:54:04.168" v="15220" actId="478"/>
          <ac:cxnSpMkLst>
            <pc:docMk/>
            <pc:sldMk cId="2035579109" sldId="3092"/>
            <ac:cxnSpMk id="11" creationId="{9344A922-1B6C-80FF-E969-A9BFD48A2229}"/>
          </ac:cxnSpMkLst>
        </pc:cxnChg>
      </pc:sldChg>
      <pc:sldChg chg="addSp delSp modSp add mod ord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168900818" sldId="3093"/>
        </pc:sldMkLst>
        <pc:spChg chg="mod">
          <ac:chgData name="Jon Roodschild" userId="93b75e7f-8323-4ae7-9010-9fa6e7789b94" providerId="ADAL" clId="{D7EE5500-2CD0-4816-9F81-505E2D770222}" dt="2023-09-05T14:53:01.218" v="15243"/>
          <ac:spMkLst>
            <pc:docMk/>
            <pc:sldMk cId="168900818" sldId="3093"/>
            <ac:spMk id="4" creationId="{4E27BE4F-39BD-AD63-D1C2-B662A65DCBF6}"/>
          </ac:spMkLst>
        </pc:spChg>
        <pc:spChg chg="add del mod">
          <ac:chgData name="Jon Roodschild" userId="93b75e7f-8323-4ae7-9010-9fa6e7789b94" providerId="ADAL" clId="{D7EE5500-2CD0-4816-9F81-505E2D770222}" dt="2023-09-12T21:02:55.484" v="23140" actId="478"/>
          <ac:spMkLst>
            <pc:docMk/>
            <pc:sldMk cId="168900818" sldId="3093"/>
            <ac:spMk id="7" creationId="{5A9CEFBC-97FC-6A99-F94B-739D13E61776}"/>
          </ac:spMkLst>
        </pc:spChg>
        <pc:spChg chg="add del mod">
          <ac:chgData name="Jon Roodschild" userId="93b75e7f-8323-4ae7-9010-9fa6e7789b94" providerId="ADAL" clId="{D7EE5500-2CD0-4816-9F81-505E2D770222}" dt="2023-09-13T18:57:41.948" v="33143" actId="21"/>
          <ac:spMkLst>
            <pc:docMk/>
            <pc:sldMk cId="168900818" sldId="3093"/>
            <ac:spMk id="8" creationId="{982B0ED9-D1A8-ACF3-EB35-088073B9F7FB}"/>
          </ac:spMkLst>
        </pc:spChg>
        <pc:spChg chg="del">
          <ac:chgData name="Jon Roodschild" userId="93b75e7f-8323-4ae7-9010-9fa6e7789b94" providerId="ADAL" clId="{D7EE5500-2CD0-4816-9F81-505E2D770222}" dt="2023-09-05T14:51:57.999" v="15234" actId="478"/>
          <ac:spMkLst>
            <pc:docMk/>
            <pc:sldMk cId="168900818" sldId="3093"/>
            <ac:spMk id="9" creationId="{49693797-3864-771B-26E8-DDE487AE0117}"/>
          </ac:spMkLst>
        </pc:spChg>
        <pc:spChg chg="mod">
          <ac:chgData name="Jon Roodschild" userId="93b75e7f-8323-4ae7-9010-9fa6e7789b94" providerId="ADAL" clId="{D7EE5500-2CD0-4816-9F81-505E2D770222}" dt="2023-09-13T04:47:00.807" v="28103" actId="20577"/>
          <ac:spMkLst>
            <pc:docMk/>
            <pc:sldMk cId="168900818" sldId="3093"/>
            <ac:spMk id="16" creationId="{BFA482CB-E14F-8EB5-539A-3829FBE0BEC3}"/>
          </ac:spMkLst>
        </pc:spChg>
        <pc:grpChg chg="add mod">
          <ac:chgData name="Jon Roodschild" userId="93b75e7f-8323-4ae7-9010-9fa6e7789b94" providerId="ADAL" clId="{D7EE5500-2CD0-4816-9F81-505E2D770222}" dt="2023-09-05T14:53:01.218" v="15243"/>
          <ac:grpSpMkLst>
            <pc:docMk/>
            <pc:sldMk cId="168900818" sldId="3093"/>
            <ac:grpSpMk id="2" creationId="{F3C9575B-74F6-7982-4967-E4EC7957D92D}"/>
          </ac:grpSpMkLst>
        </pc:grpChg>
        <pc:picChg chg="mod">
          <ac:chgData name="Jon Roodschild" userId="93b75e7f-8323-4ae7-9010-9fa6e7789b94" providerId="ADAL" clId="{D7EE5500-2CD0-4816-9F81-505E2D770222}" dt="2023-09-05T14:53:01.218" v="15243"/>
          <ac:picMkLst>
            <pc:docMk/>
            <pc:sldMk cId="168900818" sldId="3093"/>
            <ac:picMk id="3" creationId="{E7B6806E-87E3-DD0A-2619-CE30C2D44757}"/>
          </ac:picMkLst>
        </pc:picChg>
        <pc:picChg chg="add mod">
          <ac:chgData name="Jon Roodschild" userId="93b75e7f-8323-4ae7-9010-9fa6e7789b94" providerId="ADAL" clId="{D7EE5500-2CD0-4816-9F81-505E2D770222}" dt="2023-09-05T14:53:01.218" v="15243"/>
          <ac:picMkLst>
            <pc:docMk/>
            <pc:sldMk cId="168900818" sldId="3093"/>
            <ac:picMk id="5" creationId="{309AC720-4E4B-5C6E-1651-1BCB5E4C193E}"/>
          </ac:picMkLst>
        </pc:picChg>
        <pc:picChg chg="add mod">
          <ac:chgData name="Jon Roodschild" userId="93b75e7f-8323-4ae7-9010-9fa6e7789b94" providerId="ADAL" clId="{D7EE5500-2CD0-4816-9F81-505E2D770222}" dt="2023-09-05T14:54:26.885" v="15274" actId="14100"/>
          <ac:picMkLst>
            <pc:docMk/>
            <pc:sldMk cId="168900818" sldId="3093"/>
            <ac:picMk id="6" creationId="{072EE4FA-B346-5B13-EEE5-362F2C3628E8}"/>
          </ac:picMkLst>
        </pc:picChg>
        <pc:picChg chg="del">
          <ac:chgData name="Jon Roodschild" userId="93b75e7f-8323-4ae7-9010-9fa6e7789b94" providerId="ADAL" clId="{D7EE5500-2CD0-4816-9F81-505E2D770222}" dt="2023-09-05T14:51:54.750" v="15233" actId="478"/>
          <ac:picMkLst>
            <pc:docMk/>
            <pc:sldMk cId="168900818" sldId="3093"/>
            <ac:picMk id="8" creationId="{9DEB087D-5B96-CC36-AAC0-B41E4C691ECA}"/>
          </ac:picMkLst>
        </pc:picChg>
        <pc:picChg chg="add del mod">
          <ac:chgData name="Jon Roodschild" userId="93b75e7f-8323-4ae7-9010-9fa6e7789b94" providerId="ADAL" clId="{D7EE5500-2CD0-4816-9F81-505E2D770222}" dt="2023-09-13T18:57:41.948" v="33143" actId="21"/>
          <ac:picMkLst>
            <pc:docMk/>
            <pc:sldMk cId="168900818" sldId="3093"/>
            <ac:picMk id="10" creationId="{519455CC-AE45-EB11-0A9E-FF54B571D99D}"/>
          </ac:picMkLst>
        </pc:picChg>
        <pc:picChg chg="add del mod">
          <ac:chgData name="Jon Roodschild" userId="93b75e7f-8323-4ae7-9010-9fa6e7789b94" providerId="ADAL" clId="{D7EE5500-2CD0-4816-9F81-505E2D770222}" dt="2023-09-05T14:56:22.600" v="15286" actId="21"/>
          <ac:picMkLst>
            <pc:docMk/>
            <pc:sldMk cId="168900818" sldId="3093"/>
            <ac:picMk id="11" creationId="{215F001D-52EC-AB58-D9D3-98ED7FDFC3CC}"/>
          </ac:picMkLst>
        </pc:picChg>
        <pc:picChg chg="add del mod">
          <ac:chgData name="Jon Roodschild" userId="93b75e7f-8323-4ae7-9010-9fa6e7789b94" providerId="ADAL" clId="{D7EE5500-2CD0-4816-9F81-505E2D770222}" dt="2023-09-05T14:56:29.554" v="15288" actId="21"/>
          <ac:picMkLst>
            <pc:docMk/>
            <pc:sldMk cId="168900818" sldId="3093"/>
            <ac:picMk id="12" creationId="{547B2F64-E4A0-C888-FE65-556B0312E998}"/>
          </ac:picMkLst>
        </pc:picChg>
        <pc:picChg chg="add del mod">
          <ac:chgData name="Jon Roodschild" userId="93b75e7f-8323-4ae7-9010-9fa6e7789b94" providerId="ADAL" clId="{D7EE5500-2CD0-4816-9F81-505E2D770222}" dt="2023-09-05T14:59:07.358" v="15524" actId="21"/>
          <ac:picMkLst>
            <pc:docMk/>
            <pc:sldMk cId="168900818" sldId="3093"/>
            <ac:picMk id="13" creationId="{0E293E20-89F1-E787-5E9C-3D45FF3F0600}"/>
          </ac:picMkLst>
        </pc:picChg>
        <pc:picChg chg="add del mod">
          <ac:chgData name="Jon Roodschild" userId="93b75e7f-8323-4ae7-9010-9fa6e7789b94" providerId="ADAL" clId="{D7EE5500-2CD0-4816-9F81-505E2D770222}" dt="2023-09-05T14:59:10.782" v="15526" actId="21"/>
          <ac:picMkLst>
            <pc:docMk/>
            <pc:sldMk cId="168900818" sldId="3093"/>
            <ac:picMk id="14" creationId="{E1A12591-F676-1D08-D7A5-242167CFA316}"/>
          </ac:picMkLst>
        </pc:picChg>
        <pc:picChg chg="add del mod">
          <ac:chgData name="Jon Roodschild" userId="93b75e7f-8323-4ae7-9010-9fa6e7789b94" providerId="ADAL" clId="{D7EE5500-2CD0-4816-9F81-505E2D770222}" dt="2023-09-05T14:59:37.764" v="15573" actId="21"/>
          <ac:picMkLst>
            <pc:docMk/>
            <pc:sldMk cId="168900818" sldId="3093"/>
            <ac:picMk id="15" creationId="{6EF0F543-D3CF-1352-656B-34EF4F477181}"/>
          </ac:picMkLst>
        </pc:picChg>
        <pc:picChg chg="add del mod">
          <ac:chgData name="Jon Roodschild" userId="93b75e7f-8323-4ae7-9010-9fa6e7789b94" providerId="ADAL" clId="{D7EE5500-2CD0-4816-9F81-505E2D770222}" dt="2023-09-05T14:59:42.116" v="15575" actId="21"/>
          <ac:picMkLst>
            <pc:docMk/>
            <pc:sldMk cId="168900818" sldId="3093"/>
            <ac:picMk id="17" creationId="{A58D0FB0-53D5-4E26-026A-24976E15A1C5}"/>
          </ac:picMkLst>
        </pc:picChg>
        <pc:picChg chg="add del mod">
          <ac:chgData name="Jon Roodschild" userId="93b75e7f-8323-4ae7-9010-9fa6e7789b94" providerId="ADAL" clId="{D7EE5500-2CD0-4816-9F81-505E2D770222}" dt="2023-09-05T14:59:47.761" v="15577" actId="21"/>
          <ac:picMkLst>
            <pc:docMk/>
            <pc:sldMk cId="168900818" sldId="3093"/>
            <ac:picMk id="18" creationId="{B2B1B5BE-8D62-09D7-7EDD-385CE89AA5CF}"/>
          </ac:picMkLst>
        </pc:picChg>
        <pc:picChg chg="add del mod">
          <ac:chgData name="Jon Roodschild" userId="93b75e7f-8323-4ae7-9010-9fa6e7789b94" providerId="ADAL" clId="{D7EE5500-2CD0-4816-9F81-505E2D770222}" dt="2023-09-05T14:59:50.842" v="15579" actId="21"/>
          <ac:picMkLst>
            <pc:docMk/>
            <pc:sldMk cId="168900818" sldId="3093"/>
            <ac:picMk id="19" creationId="{C0C0944E-1ADD-A4C2-BEEE-62DA9E18AC84}"/>
          </ac:picMkLst>
        </pc:picChg>
        <pc:picChg chg="add del mod">
          <ac:chgData name="Jon Roodschild" userId="93b75e7f-8323-4ae7-9010-9fa6e7789b94" providerId="ADAL" clId="{D7EE5500-2CD0-4816-9F81-505E2D770222}" dt="2023-09-05T14:59:59.355" v="15584" actId="21"/>
          <ac:picMkLst>
            <pc:docMk/>
            <pc:sldMk cId="168900818" sldId="3093"/>
            <ac:picMk id="20" creationId="{0FBD0826-A8B9-8CB1-F07F-00E6558E5092}"/>
          </ac:picMkLst>
        </pc:picChg>
        <pc:picChg chg="add mod">
          <ac:chgData name="Jon Roodschild" userId="93b75e7f-8323-4ae7-9010-9fa6e7789b94" providerId="ADAL" clId="{D7EE5500-2CD0-4816-9F81-505E2D770222}" dt="2023-09-13T18:53:52.251" v="33139" actId="1035"/>
          <ac:picMkLst>
            <pc:docMk/>
            <pc:sldMk cId="168900818" sldId="3093"/>
            <ac:picMk id="21" creationId="{9A9C2EB6-988A-605B-32C0-AA875172CB6D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13555720" sldId="3093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90327826" sldId="3094"/>
        </pc:sldMkLst>
      </pc:sldChg>
      <pc:sldChg chg="addSp delSp modSp add mod ord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2706886585" sldId="3094"/>
        </pc:sldMkLst>
        <pc:spChg chg="mod">
          <ac:chgData name="Jon Roodschild" userId="93b75e7f-8323-4ae7-9010-9fa6e7789b94" providerId="ADAL" clId="{D7EE5500-2CD0-4816-9F81-505E2D770222}" dt="2023-09-05T14:54:41.660" v="15275"/>
          <ac:spMkLst>
            <pc:docMk/>
            <pc:sldMk cId="2706886585" sldId="3094"/>
            <ac:spMk id="4" creationId="{709BF433-1BCD-E4EF-FFAD-67C18DD907BA}"/>
          </ac:spMkLst>
        </pc:spChg>
        <pc:spChg chg="add mod">
          <ac:chgData name="Jon Roodschild" userId="93b75e7f-8323-4ae7-9010-9fa6e7789b94" providerId="ADAL" clId="{D7EE5500-2CD0-4816-9F81-505E2D770222}" dt="2023-09-13T04:52:38.993" v="28228" actId="14100"/>
          <ac:spMkLst>
            <pc:docMk/>
            <pc:sldMk cId="2706886585" sldId="3094"/>
            <ac:spMk id="13" creationId="{60BAB580-9B01-04A5-6B52-66F15D2CD7B2}"/>
          </ac:spMkLst>
        </pc:spChg>
        <pc:grpChg chg="add mod">
          <ac:chgData name="Jon Roodschild" userId="93b75e7f-8323-4ae7-9010-9fa6e7789b94" providerId="ADAL" clId="{D7EE5500-2CD0-4816-9F81-505E2D770222}" dt="2023-09-05T14:54:41.660" v="15275"/>
          <ac:grpSpMkLst>
            <pc:docMk/>
            <pc:sldMk cId="2706886585" sldId="3094"/>
            <ac:grpSpMk id="2" creationId="{C78E42FC-79DE-5D2A-2EB0-4AEBC648AA54}"/>
          </ac:grpSpMkLst>
        </pc:grpChg>
        <pc:picChg chg="mod">
          <ac:chgData name="Jon Roodschild" userId="93b75e7f-8323-4ae7-9010-9fa6e7789b94" providerId="ADAL" clId="{D7EE5500-2CD0-4816-9F81-505E2D770222}" dt="2023-09-05T14:54:41.660" v="15275"/>
          <ac:picMkLst>
            <pc:docMk/>
            <pc:sldMk cId="2706886585" sldId="3094"/>
            <ac:picMk id="3" creationId="{A97032C1-1F1D-72C3-28B4-E22FD84DCB40}"/>
          </ac:picMkLst>
        </pc:picChg>
        <pc:picChg chg="add mod">
          <ac:chgData name="Jon Roodschild" userId="93b75e7f-8323-4ae7-9010-9fa6e7789b94" providerId="ADAL" clId="{D7EE5500-2CD0-4816-9F81-505E2D770222}" dt="2023-09-05T14:54:41.660" v="15275"/>
          <ac:picMkLst>
            <pc:docMk/>
            <pc:sldMk cId="2706886585" sldId="3094"/>
            <ac:picMk id="5" creationId="{128DEDC6-40E6-53A6-C857-15A6E5D359B9}"/>
          </ac:picMkLst>
        </pc:picChg>
        <pc:picChg chg="add mod">
          <ac:chgData name="Jon Roodschild" userId="93b75e7f-8323-4ae7-9010-9fa6e7789b94" providerId="ADAL" clId="{D7EE5500-2CD0-4816-9F81-505E2D770222}" dt="2023-09-05T14:54:41.660" v="15275"/>
          <ac:picMkLst>
            <pc:docMk/>
            <pc:sldMk cId="2706886585" sldId="3094"/>
            <ac:picMk id="6" creationId="{6F4FD70C-FB9A-BED4-9277-498673FAD25A}"/>
          </ac:picMkLst>
        </pc:picChg>
        <pc:picChg chg="add mod">
          <ac:chgData name="Jon Roodschild" userId="93b75e7f-8323-4ae7-9010-9fa6e7789b94" providerId="ADAL" clId="{D7EE5500-2CD0-4816-9F81-505E2D770222}" dt="2023-09-13T19:02:24.403" v="33283"/>
          <ac:picMkLst>
            <pc:docMk/>
            <pc:sldMk cId="2706886585" sldId="3094"/>
            <ac:picMk id="7" creationId="{5B4860A2-B33A-196D-44BE-E9767634A52B}"/>
          </ac:picMkLst>
        </pc:picChg>
        <pc:picChg chg="add del mod">
          <ac:chgData name="Jon Roodschild" userId="93b75e7f-8323-4ae7-9010-9fa6e7789b94" providerId="ADAL" clId="{D7EE5500-2CD0-4816-9F81-505E2D770222}" dt="2023-09-05T15:03:13.744" v="15711" actId="21"/>
          <ac:picMkLst>
            <pc:docMk/>
            <pc:sldMk cId="2706886585" sldId="3094"/>
            <ac:picMk id="7" creationId="{C4CC5AD8-5511-1616-FB5D-1A370054BCA7}"/>
          </ac:picMkLst>
        </pc:picChg>
        <pc:picChg chg="add del mod">
          <ac:chgData name="Jon Roodschild" userId="93b75e7f-8323-4ae7-9010-9fa6e7789b94" providerId="ADAL" clId="{D7EE5500-2CD0-4816-9F81-505E2D770222}" dt="2023-09-05T15:03:19.204" v="15717" actId="21"/>
          <ac:picMkLst>
            <pc:docMk/>
            <pc:sldMk cId="2706886585" sldId="3094"/>
            <ac:picMk id="8" creationId="{70FA4D4B-97B7-7492-4FC7-CB802F39AE1E}"/>
          </ac:picMkLst>
        </pc:picChg>
        <pc:picChg chg="add mod">
          <ac:chgData name="Jon Roodschild" userId="93b75e7f-8323-4ae7-9010-9fa6e7789b94" providerId="ADAL" clId="{D7EE5500-2CD0-4816-9F81-505E2D770222}" dt="2023-09-13T19:02:24.403" v="33283"/>
          <ac:picMkLst>
            <pc:docMk/>
            <pc:sldMk cId="2706886585" sldId="3094"/>
            <ac:picMk id="8" creationId="{9B412E75-E7E4-DD9A-14F7-664A207A1FBD}"/>
          </ac:picMkLst>
        </pc:picChg>
        <pc:picChg chg="add mod">
          <ac:chgData name="Jon Roodschild" userId="93b75e7f-8323-4ae7-9010-9fa6e7789b94" providerId="ADAL" clId="{D7EE5500-2CD0-4816-9F81-505E2D770222}" dt="2023-09-13T19:02:24.403" v="33283"/>
          <ac:picMkLst>
            <pc:docMk/>
            <pc:sldMk cId="2706886585" sldId="3094"/>
            <ac:picMk id="9" creationId="{6252C47F-F579-F94F-E97E-003D60B271DA}"/>
          </ac:picMkLst>
        </pc:picChg>
        <pc:picChg chg="add del mod">
          <ac:chgData name="Jon Roodschild" userId="93b75e7f-8323-4ae7-9010-9fa6e7789b94" providerId="ADAL" clId="{D7EE5500-2CD0-4816-9F81-505E2D770222}" dt="2023-09-05T15:03:21.709" v="15719" actId="21"/>
          <ac:picMkLst>
            <pc:docMk/>
            <pc:sldMk cId="2706886585" sldId="3094"/>
            <ac:picMk id="9" creationId="{99878AD4-236C-AFF6-5437-E94C5C84C0D5}"/>
          </ac:picMkLst>
        </pc:picChg>
        <pc:picChg chg="add del mod">
          <ac:chgData name="Jon Roodschild" userId="93b75e7f-8323-4ae7-9010-9fa6e7789b94" providerId="ADAL" clId="{D7EE5500-2CD0-4816-9F81-505E2D770222}" dt="2023-09-05T15:03:28.865" v="15721" actId="21"/>
          <ac:picMkLst>
            <pc:docMk/>
            <pc:sldMk cId="2706886585" sldId="3094"/>
            <ac:picMk id="10" creationId="{68C2F9B0-8B4E-006A-E287-8199451CDD43}"/>
          </ac:picMkLst>
        </pc:picChg>
        <pc:picChg chg="add mod">
          <ac:chgData name="Jon Roodschild" userId="93b75e7f-8323-4ae7-9010-9fa6e7789b94" providerId="ADAL" clId="{D7EE5500-2CD0-4816-9F81-505E2D770222}" dt="2023-09-05T15:03:29.594" v="15722"/>
          <ac:picMkLst>
            <pc:docMk/>
            <pc:sldMk cId="2706886585" sldId="3094"/>
            <ac:picMk id="11" creationId="{57CA6085-5A7E-7488-C928-818C1ECDDCDB}"/>
          </ac:picMkLst>
        </pc:picChg>
        <pc:picChg chg="add mod">
          <ac:chgData name="Jon Roodschild" userId="93b75e7f-8323-4ae7-9010-9fa6e7789b94" providerId="ADAL" clId="{D7EE5500-2CD0-4816-9F81-505E2D770222}" dt="2023-09-13T04:52:51.507" v="28229" actId="166"/>
          <ac:picMkLst>
            <pc:docMk/>
            <pc:sldMk cId="2706886585" sldId="3094"/>
            <ac:picMk id="12" creationId="{493856E3-1DA8-97C8-DB6E-EC9C4290C02C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437242342" sldId="3095"/>
        </pc:sldMkLst>
      </pc:sldChg>
      <pc:sldChg chg="addSp modSp add del">
        <pc:chgData name="Jon Roodschild" userId="93b75e7f-8323-4ae7-9010-9fa6e7789b94" providerId="ADAL" clId="{D7EE5500-2CD0-4816-9F81-505E2D770222}" dt="2023-09-05T15:06:23.908" v="15740" actId="47"/>
        <pc:sldMkLst>
          <pc:docMk/>
          <pc:sldMk cId="2532365439" sldId="3095"/>
        </pc:sldMkLst>
        <pc:spChg chg="mod">
          <ac:chgData name="Jon Roodschild" userId="93b75e7f-8323-4ae7-9010-9fa6e7789b94" providerId="ADAL" clId="{D7EE5500-2CD0-4816-9F81-505E2D770222}" dt="2023-09-05T14:54:43.431" v="15276"/>
          <ac:spMkLst>
            <pc:docMk/>
            <pc:sldMk cId="2532365439" sldId="3095"/>
            <ac:spMk id="4" creationId="{006DC227-F658-2339-E521-44BA1A5B3406}"/>
          </ac:spMkLst>
        </pc:spChg>
        <pc:grpChg chg="add mod">
          <ac:chgData name="Jon Roodschild" userId="93b75e7f-8323-4ae7-9010-9fa6e7789b94" providerId="ADAL" clId="{D7EE5500-2CD0-4816-9F81-505E2D770222}" dt="2023-09-05T14:54:43.431" v="15276"/>
          <ac:grpSpMkLst>
            <pc:docMk/>
            <pc:sldMk cId="2532365439" sldId="3095"/>
            <ac:grpSpMk id="2" creationId="{B97F0F6F-D7B4-5B37-CF7C-BA7E46565714}"/>
          </ac:grpSpMkLst>
        </pc:grpChg>
        <pc:picChg chg="mod">
          <ac:chgData name="Jon Roodschild" userId="93b75e7f-8323-4ae7-9010-9fa6e7789b94" providerId="ADAL" clId="{D7EE5500-2CD0-4816-9F81-505E2D770222}" dt="2023-09-05T14:54:43.431" v="15276"/>
          <ac:picMkLst>
            <pc:docMk/>
            <pc:sldMk cId="2532365439" sldId="3095"/>
            <ac:picMk id="3" creationId="{84BF1AEA-A54A-9BA1-1BFB-887E506E688D}"/>
          </ac:picMkLst>
        </pc:picChg>
        <pc:picChg chg="add mod">
          <ac:chgData name="Jon Roodschild" userId="93b75e7f-8323-4ae7-9010-9fa6e7789b94" providerId="ADAL" clId="{D7EE5500-2CD0-4816-9F81-505E2D770222}" dt="2023-09-05T14:54:43.431" v="15276"/>
          <ac:picMkLst>
            <pc:docMk/>
            <pc:sldMk cId="2532365439" sldId="3095"/>
            <ac:picMk id="5" creationId="{D7ABAC56-6E60-1DF3-E2EE-F31849990DB1}"/>
          </ac:picMkLst>
        </pc:picChg>
        <pc:picChg chg="add mod">
          <ac:chgData name="Jon Roodschild" userId="93b75e7f-8323-4ae7-9010-9fa6e7789b94" providerId="ADAL" clId="{D7EE5500-2CD0-4816-9F81-505E2D770222}" dt="2023-09-05T14:54:43.431" v="15276"/>
          <ac:picMkLst>
            <pc:docMk/>
            <pc:sldMk cId="2532365439" sldId="3095"/>
            <ac:picMk id="6" creationId="{8B0B5E5C-9D6F-2FAF-C8EE-DC27557C7A62}"/>
          </ac:picMkLst>
        </pc:picChg>
      </pc:sldChg>
      <pc:sldChg chg="addSp delSp modSp add del mod delAnim modAnim">
        <pc:chgData name="Jon Roodschild" userId="93b75e7f-8323-4ae7-9010-9fa6e7789b94" providerId="ADAL" clId="{D7EE5500-2CD0-4816-9F81-505E2D770222}" dt="2023-09-13T19:02:32.641" v="33284" actId="47"/>
        <pc:sldMkLst>
          <pc:docMk/>
          <pc:sldMk cId="1059997934" sldId="3096"/>
        </pc:sldMkLst>
        <pc:spChg chg="del">
          <ac:chgData name="Jon Roodschild" userId="93b75e7f-8323-4ae7-9010-9fa6e7789b94" providerId="ADAL" clId="{D7EE5500-2CD0-4816-9F81-505E2D770222}" dt="2023-09-05T15:00:41.658" v="15590" actId="478"/>
          <ac:spMkLst>
            <pc:docMk/>
            <pc:sldMk cId="1059997934" sldId="3096"/>
            <ac:spMk id="7" creationId="{5A9CEFBC-97FC-6A99-F94B-739D13E61776}"/>
          </ac:spMkLst>
        </pc:spChg>
        <pc:grpChg chg="del">
          <ac:chgData name="Jon Roodschild" userId="93b75e7f-8323-4ae7-9010-9fa6e7789b94" providerId="ADAL" clId="{D7EE5500-2CD0-4816-9F81-505E2D770222}" dt="2023-09-13T18:53:03.579" v="33136" actId="478"/>
          <ac:grpSpMkLst>
            <pc:docMk/>
            <pc:sldMk cId="1059997934" sldId="3096"/>
            <ac:grpSpMk id="2" creationId="{F3C9575B-74F6-7982-4967-E4EC7957D92D}"/>
          </ac:grpSpMkLst>
        </pc:grpChg>
        <pc:picChg chg="del">
          <ac:chgData name="Jon Roodschild" userId="93b75e7f-8323-4ae7-9010-9fa6e7789b94" providerId="ADAL" clId="{D7EE5500-2CD0-4816-9F81-505E2D770222}" dt="2023-09-13T18:53:02.748" v="33135" actId="478"/>
          <ac:picMkLst>
            <pc:docMk/>
            <pc:sldMk cId="1059997934" sldId="3096"/>
            <ac:picMk id="5" creationId="{309AC720-4E4B-5C6E-1651-1BCB5E4C193E}"/>
          </ac:picMkLst>
        </pc:picChg>
        <pc:picChg chg="del">
          <ac:chgData name="Jon Roodschild" userId="93b75e7f-8323-4ae7-9010-9fa6e7789b94" providerId="ADAL" clId="{D7EE5500-2CD0-4816-9F81-505E2D770222}" dt="2023-09-13T04:51:47.927" v="28225" actId="478"/>
          <ac:picMkLst>
            <pc:docMk/>
            <pc:sldMk cId="1059997934" sldId="3096"/>
            <ac:picMk id="6" creationId="{072EE4FA-B346-5B13-EEE5-362F2C3628E8}"/>
          </ac:picMkLst>
        </pc:picChg>
        <pc:picChg chg="add del mod">
          <ac:chgData name="Jon Roodschild" userId="93b75e7f-8323-4ae7-9010-9fa6e7789b94" providerId="ADAL" clId="{D7EE5500-2CD0-4816-9F81-505E2D770222}" dt="2023-09-13T19:02:19.919" v="33282" actId="21"/>
          <ac:picMkLst>
            <pc:docMk/>
            <pc:sldMk cId="1059997934" sldId="3096"/>
            <ac:picMk id="8" creationId="{9B39F682-1A27-A651-03D1-F202E7E14890}"/>
          </ac:picMkLst>
        </pc:picChg>
        <pc:picChg chg="add del mod">
          <ac:chgData name="Jon Roodschild" userId="93b75e7f-8323-4ae7-9010-9fa6e7789b94" providerId="ADAL" clId="{D7EE5500-2CD0-4816-9F81-505E2D770222}" dt="2023-09-13T19:02:19.919" v="33282" actId="21"/>
          <ac:picMkLst>
            <pc:docMk/>
            <pc:sldMk cId="1059997934" sldId="3096"/>
            <ac:picMk id="9" creationId="{52314AC4-6BE2-0748-48B9-3602F3B55EC7}"/>
          </ac:picMkLst>
        </pc:picChg>
        <pc:picChg chg="del">
          <ac:chgData name="Jon Roodschild" userId="93b75e7f-8323-4ae7-9010-9fa6e7789b94" providerId="ADAL" clId="{D7EE5500-2CD0-4816-9F81-505E2D770222}" dt="2023-09-05T15:00:39.329" v="15589" actId="478"/>
          <ac:picMkLst>
            <pc:docMk/>
            <pc:sldMk cId="1059997934" sldId="3096"/>
            <ac:picMk id="10" creationId="{519455CC-AE45-EB11-0A9E-FF54B571D99D}"/>
          </ac:picMkLst>
        </pc:picChg>
        <pc:picChg chg="add del mod ord">
          <ac:chgData name="Jon Roodschild" userId="93b75e7f-8323-4ae7-9010-9fa6e7789b94" providerId="ADAL" clId="{D7EE5500-2CD0-4816-9F81-505E2D770222}" dt="2023-09-13T19:02:19.919" v="33282" actId="21"/>
          <ac:picMkLst>
            <pc:docMk/>
            <pc:sldMk cId="1059997934" sldId="3096"/>
            <ac:picMk id="11" creationId="{C1531D4F-5DEA-4FAD-2423-1E590709D5AE}"/>
          </ac:picMkLst>
        </pc:picChg>
        <pc:picChg chg="del">
          <ac:chgData name="Jon Roodschild" userId="93b75e7f-8323-4ae7-9010-9fa6e7789b94" providerId="ADAL" clId="{D7EE5500-2CD0-4816-9F81-505E2D770222}" dt="2023-09-13T18:53:04.979" v="33137" actId="478"/>
          <ac:picMkLst>
            <pc:docMk/>
            <pc:sldMk cId="1059997934" sldId="3096"/>
            <ac:picMk id="21" creationId="{9A9C2EB6-988A-605B-32C0-AA875172CB6D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239914145" sldId="3096"/>
        </pc:sldMkLst>
      </pc:sldChg>
      <pc:sldChg chg="addSp delSp modSp add mod ord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1131644525" sldId="3097"/>
        </pc:sldMkLst>
        <pc:spChg chg="add del mod">
          <ac:chgData name="Jon Roodschild" userId="93b75e7f-8323-4ae7-9010-9fa6e7789b94" providerId="ADAL" clId="{D7EE5500-2CD0-4816-9F81-505E2D770222}" dt="2023-09-13T04:53:16.619" v="28230" actId="21"/>
          <ac:spMkLst>
            <pc:docMk/>
            <pc:sldMk cId="1131644525" sldId="3097"/>
            <ac:spMk id="8" creationId="{B704D6C7-CB0C-F782-FDC8-88665429D0AF}"/>
          </ac:spMkLst>
        </pc:spChg>
        <pc:spChg chg="add mod">
          <ac:chgData name="Jon Roodschild" userId="93b75e7f-8323-4ae7-9010-9fa6e7789b94" providerId="ADAL" clId="{D7EE5500-2CD0-4816-9F81-505E2D770222}" dt="2023-09-13T19:01:59.435" v="33281" actId="1038"/>
          <ac:spMkLst>
            <pc:docMk/>
            <pc:sldMk cId="1131644525" sldId="3097"/>
            <ac:spMk id="9" creationId="{7D830CDE-A295-0EAD-9D98-6AD8C5A953DF}"/>
          </ac:spMkLst>
        </pc:spChg>
        <pc:spChg chg="add del mod">
          <ac:chgData name="Jon Roodschild" userId="93b75e7f-8323-4ae7-9010-9fa6e7789b94" providerId="ADAL" clId="{D7EE5500-2CD0-4816-9F81-505E2D770222}" dt="2023-09-13T04:55:42.168" v="28324"/>
          <ac:spMkLst>
            <pc:docMk/>
            <pc:sldMk cId="1131644525" sldId="3097"/>
            <ac:spMk id="9" creationId="{EE335673-A44A-7876-53CF-620743AE4D7A}"/>
          </ac:spMkLst>
        </pc:spChg>
        <pc:spChg chg="add mod ord">
          <ac:chgData name="Jon Roodschild" userId="93b75e7f-8323-4ae7-9010-9fa6e7789b94" providerId="ADAL" clId="{D7EE5500-2CD0-4816-9F81-505E2D770222}" dt="2023-09-13T04:57:04.733" v="28341" actId="166"/>
          <ac:spMkLst>
            <pc:docMk/>
            <pc:sldMk cId="1131644525" sldId="3097"/>
            <ac:spMk id="10" creationId="{C446484E-D086-38AE-E3E8-50CF7763FE18}"/>
          </ac:spMkLst>
        </pc:spChg>
        <pc:spChg chg="del mod">
          <ac:chgData name="Jon Roodschild" userId="93b75e7f-8323-4ae7-9010-9fa6e7789b94" providerId="ADAL" clId="{D7EE5500-2CD0-4816-9F81-505E2D770222}" dt="2023-09-13T04:57:35.655" v="28343" actId="478"/>
          <ac:spMkLst>
            <pc:docMk/>
            <pc:sldMk cId="1131644525" sldId="3097"/>
            <ac:spMk id="13" creationId="{60BAB580-9B01-04A5-6B52-66F15D2CD7B2}"/>
          </ac:spMkLst>
        </pc:spChg>
        <pc:spChg chg="add mod">
          <ac:chgData name="Jon Roodschild" userId="93b75e7f-8323-4ae7-9010-9fa6e7789b94" providerId="ADAL" clId="{D7EE5500-2CD0-4816-9F81-505E2D770222}" dt="2023-09-13T04:56:56.417" v="28340" actId="208"/>
          <ac:spMkLst>
            <pc:docMk/>
            <pc:sldMk cId="1131644525" sldId="3097"/>
            <ac:spMk id="14" creationId="{42DE87AE-0572-3917-9678-45FA90D00558}"/>
          </ac:spMkLst>
        </pc:spChg>
        <pc:picChg chg="add mod modCrop">
          <ac:chgData name="Jon Roodschild" userId="93b75e7f-8323-4ae7-9010-9fa6e7789b94" providerId="ADAL" clId="{D7EE5500-2CD0-4816-9F81-505E2D770222}" dt="2023-09-13T04:55:07.332" v="28318" actId="1036"/>
          <ac:picMkLst>
            <pc:docMk/>
            <pc:sldMk cId="1131644525" sldId="3097"/>
            <ac:picMk id="7" creationId="{5C46ABC5-C2D1-76F2-AC0F-0ED31C5953DA}"/>
          </ac:picMkLst>
        </pc:picChg>
        <pc:picChg chg="add mod">
          <ac:chgData name="Jon Roodschild" userId="93b75e7f-8323-4ae7-9010-9fa6e7789b94" providerId="ADAL" clId="{D7EE5500-2CD0-4816-9F81-505E2D770222}" dt="2023-09-13T19:00:08.803" v="33259" actId="1037"/>
          <ac:picMkLst>
            <pc:docMk/>
            <pc:sldMk cId="1131644525" sldId="3097"/>
            <ac:picMk id="8" creationId="{C94AE064-E8AB-E652-C2B9-8AF7310502DA}"/>
          </ac:picMkLst>
        </pc:picChg>
        <pc:picChg chg="del">
          <ac:chgData name="Jon Roodschild" userId="93b75e7f-8323-4ae7-9010-9fa6e7789b94" providerId="ADAL" clId="{D7EE5500-2CD0-4816-9F81-505E2D770222}" dt="2023-09-13T04:57:28.909" v="28342" actId="478"/>
          <ac:picMkLst>
            <pc:docMk/>
            <pc:sldMk cId="1131644525" sldId="3097"/>
            <ac:picMk id="11" creationId="{57CA6085-5A7E-7488-C928-818C1ECDDCDB}"/>
          </ac:picMkLst>
        </pc:picChg>
        <pc:picChg chg="del">
          <ac:chgData name="Jon Roodschild" userId="93b75e7f-8323-4ae7-9010-9fa6e7789b94" providerId="ADAL" clId="{D7EE5500-2CD0-4816-9F81-505E2D770222}" dt="2023-09-13T04:57:37.405" v="28344" actId="478"/>
          <ac:picMkLst>
            <pc:docMk/>
            <pc:sldMk cId="1131644525" sldId="3097"/>
            <ac:picMk id="12" creationId="{493856E3-1DA8-97C8-DB6E-EC9C4290C02C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465255449" sldId="3097"/>
        </pc:sldMkLst>
      </pc:sldChg>
      <pc:sldChg chg="addSp delSp modSp add mod ord">
        <pc:chgData name="Jon Roodschild" userId="93b75e7f-8323-4ae7-9010-9fa6e7789b94" providerId="ADAL" clId="{D7EE5500-2CD0-4816-9F81-505E2D770222}" dt="2023-09-13T06:13:55.787" v="29169" actId="20577"/>
        <pc:sldMkLst>
          <pc:docMk/>
          <pc:sldMk cId="689923848" sldId="3098"/>
        </pc:sldMkLst>
        <pc:spChg chg="del mod">
          <ac:chgData name="Jon Roodschild" userId="93b75e7f-8323-4ae7-9010-9fa6e7789b94" providerId="ADAL" clId="{D7EE5500-2CD0-4816-9F81-505E2D770222}" dt="2023-09-11T13:26:12.178" v="16652" actId="478"/>
          <ac:spMkLst>
            <pc:docMk/>
            <pc:sldMk cId="689923848" sldId="3098"/>
            <ac:spMk id="2" creationId="{7C2D630B-9D21-F240-AFBC-B723F7F62A80}"/>
          </ac:spMkLst>
        </pc:spChg>
        <pc:spChg chg="add del mod">
          <ac:chgData name="Jon Roodschild" userId="93b75e7f-8323-4ae7-9010-9fa6e7789b94" providerId="ADAL" clId="{D7EE5500-2CD0-4816-9F81-505E2D770222}" dt="2023-09-11T13:23:23.560" v="16624" actId="478"/>
          <ac:spMkLst>
            <pc:docMk/>
            <pc:sldMk cId="689923848" sldId="3098"/>
            <ac:spMk id="5" creationId="{BC9E54DD-0E7B-EA58-8F8F-4A85DA7929DF}"/>
          </ac:spMkLst>
        </pc:spChg>
        <pc:spChg chg="mod">
          <ac:chgData name="Jon Roodschild" userId="93b75e7f-8323-4ae7-9010-9fa6e7789b94" providerId="ADAL" clId="{D7EE5500-2CD0-4816-9F81-505E2D770222}" dt="2023-09-11T13:22:56.343" v="16618"/>
          <ac:spMkLst>
            <pc:docMk/>
            <pc:sldMk cId="689923848" sldId="3098"/>
            <ac:spMk id="7" creationId="{91D4ABC3-8080-6515-C032-DF93DB7F3550}"/>
          </ac:spMkLst>
        </pc:spChg>
        <pc:spChg chg="mod">
          <ac:chgData name="Jon Roodschild" userId="93b75e7f-8323-4ae7-9010-9fa6e7789b94" providerId="ADAL" clId="{D7EE5500-2CD0-4816-9F81-505E2D770222}" dt="2023-09-11T13:22:56.343" v="16618"/>
          <ac:spMkLst>
            <pc:docMk/>
            <pc:sldMk cId="689923848" sldId="3098"/>
            <ac:spMk id="8" creationId="{E2E14B36-726D-AFC2-0718-86DC08DB3372}"/>
          </ac:spMkLst>
        </pc:spChg>
        <pc:spChg chg="add del mod">
          <ac:chgData name="Jon Roodschild" userId="93b75e7f-8323-4ae7-9010-9fa6e7789b94" providerId="ADAL" clId="{D7EE5500-2CD0-4816-9F81-505E2D770222}" dt="2023-09-11T13:24:36.415" v="16631" actId="478"/>
          <ac:spMkLst>
            <pc:docMk/>
            <pc:sldMk cId="689923848" sldId="3098"/>
            <ac:spMk id="9" creationId="{0234C825-F986-B17E-8B9C-E495C5743A5D}"/>
          </ac:spMkLst>
        </pc:spChg>
        <pc:spChg chg="add del mod">
          <ac:chgData name="Jon Roodschild" userId="93b75e7f-8323-4ae7-9010-9fa6e7789b94" providerId="ADAL" clId="{D7EE5500-2CD0-4816-9F81-505E2D770222}" dt="2023-09-11T13:26:21.960" v="16655" actId="478"/>
          <ac:spMkLst>
            <pc:docMk/>
            <pc:sldMk cId="689923848" sldId="3098"/>
            <ac:spMk id="11" creationId="{03B294DD-F6F3-EB20-2C9B-DA8AF6E9F803}"/>
          </ac:spMkLst>
        </pc:spChg>
        <pc:spChg chg="add del mod">
          <ac:chgData name="Jon Roodschild" userId="93b75e7f-8323-4ae7-9010-9fa6e7789b94" providerId="ADAL" clId="{D7EE5500-2CD0-4816-9F81-505E2D770222}" dt="2023-09-12T15:25:05.466" v="17383" actId="478"/>
          <ac:spMkLst>
            <pc:docMk/>
            <pc:sldMk cId="689923848" sldId="3098"/>
            <ac:spMk id="13" creationId="{E90F6007-EDDE-F8CC-C914-097E3D12A17E}"/>
          </ac:spMkLst>
        </pc:spChg>
        <pc:spChg chg="mod">
          <ac:chgData name="Jon Roodschild" userId="93b75e7f-8323-4ae7-9010-9fa6e7789b94" providerId="ADAL" clId="{D7EE5500-2CD0-4816-9F81-505E2D770222}" dt="2023-09-11T13:25:58.664" v="16649"/>
          <ac:spMkLst>
            <pc:docMk/>
            <pc:sldMk cId="689923848" sldId="3098"/>
            <ac:spMk id="15" creationId="{9CF3ECB9-CE74-0122-1451-ED5BF3FEF713}"/>
          </ac:spMkLst>
        </pc:spChg>
        <pc:spChg chg="mod">
          <ac:chgData name="Jon Roodschild" userId="93b75e7f-8323-4ae7-9010-9fa6e7789b94" providerId="ADAL" clId="{D7EE5500-2CD0-4816-9F81-505E2D770222}" dt="2023-09-12T15:25:06.683" v="17384" actId="6549"/>
          <ac:spMkLst>
            <pc:docMk/>
            <pc:sldMk cId="689923848" sldId="3098"/>
            <ac:spMk id="16" creationId="{45F8BCB1-8F00-8DFD-EE06-CD144FC494CE}"/>
          </ac:spMkLst>
        </pc:spChg>
        <pc:spChg chg="del">
          <ac:chgData name="Jon Roodschild" userId="93b75e7f-8323-4ae7-9010-9fa6e7789b94" providerId="ADAL" clId="{D7EE5500-2CD0-4816-9F81-505E2D770222}" dt="2023-09-11T13:21:28.334" v="16548" actId="478"/>
          <ac:spMkLst>
            <pc:docMk/>
            <pc:sldMk cId="689923848" sldId="3098"/>
            <ac:spMk id="17" creationId="{0E97D4FC-DBAF-F46B-E487-7BDAA11C43D1}"/>
          </ac:spMkLst>
        </pc:spChg>
        <pc:spChg chg="add del mod">
          <ac:chgData name="Jon Roodschild" userId="93b75e7f-8323-4ae7-9010-9fa6e7789b94" providerId="ADAL" clId="{D7EE5500-2CD0-4816-9F81-505E2D770222}" dt="2023-09-11T13:26:15.641" v="16653" actId="478"/>
          <ac:spMkLst>
            <pc:docMk/>
            <pc:sldMk cId="689923848" sldId="3098"/>
            <ac:spMk id="19" creationId="{10AF139B-80F4-3C9F-86F9-E24BC973B623}"/>
          </ac:spMkLst>
        </pc:spChg>
        <pc:spChg chg="add mod">
          <ac:chgData name="Jon Roodschild" userId="93b75e7f-8323-4ae7-9010-9fa6e7789b94" providerId="ADAL" clId="{D7EE5500-2CD0-4816-9F81-505E2D770222}" dt="2023-09-11T13:43:17.149" v="16918" actId="1076"/>
          <ac:spMkLst>
            <pc:docMk/>
            <pc:sldMk cId="689923848" sldId="3098"/>
            <ac:spMk id="27" creationId="{09F7094A-27D9-CC01-F162-E056F6B55090}"/>
          </ac:spMkLst>
        </pc:spChg>
        <pc:spChg chg="add mod">
          <ac:chgData name="Jon Roodschild" userId="93b75e7f-8323-4ae7-9010-9fa6e7789b94" providerId="ADAL" clId="{D7EE5500-2CD0-4816-9F81-505E2D770222}" dt="2023-09-13T06:13:55.787" v="29169" actId="20577"/>
          <ac:spMkLst>
            <pc:docMk/>
            <pc:sldMk cId="689923848" sldId="3098"/>
            <ac:spMk id="33" creationId="{127F2006-3593-4710-8E19-4A800CD8EF7F}"/>
          </ac:spMkLst>
        </pc:spChg>
        <pc:grpChg chg="add del mod">
          <ac:chgData name="Jon Roodschild" userId="93b75e7f-8323-4ae7-9010-9fa6e7789b94" providerId="ADAL" clId="{D7EE5500-2CD0-4816-9F81-505E2D770222}" dt="2023-09-11T13:26:18.373" v="16654" actId="478"/>
          <ac:grpSpMkLst>
            <pc:docMk/>
            <pc:sldMk cId="689923848" sldId="3098"/>
            <ac:grpSpMk id="6" creationId="{B79FD2B8-DC36-9C3B-98CE-A2F7E00D1B0C}"/>
          </ac:grpSpMkLst>
        </pc:grpChg>
        <pc:grpChg chg="add del mod">
          <ac:chgData name="Jon Roodschild" userId="93b75e7f-8323-4ae7-9010-9fa6e7789b94" providerId="ADAL" clId="{D7EE5500-2CD0-4816-9F81-505E2D770222}" dt="2023-09-12T15:25:08.216" v="17385" actId="478"/>
          <ac:grpSpMkLst>
            <pc:docMk/>
            <pc:sldMk cId="689923848" sldId="3098"/>
            <ac:grpSpMk id="14" creationId="{6A5803CB-0F71-0C2E-2168-602BE9602ED3}"/>
          </ac:grpSpMkLst>
        </pc:grpChg>
        <pc:picChg chg="del">
          <ac:chgData name="Jon Roodschild" userId="93b75e7f-8323-4ae7-9010-9fa6e7789b94" providerId="ADAL" clId="{D7EE5500-2CD0-4816-9F81-505E2D770222}" dt="2023-09-11T13:21:29.094" v="16549" actId="478"/>
          <ac:picMkLst>
            <pc:docMk/>
            <pc:sldMk cId="689923848" sldId="3098"/>
            <ac:picMk id="3" creationId="{DC732FB6-8F59-3781-3F88-F19433014774}"/>
          </ac:picMkLst>
        </pc:picChg>
        <pc:picChg chg="add del mod">
          <ac:chgData name="Jon Roodschild" userId="93b75e7f-8323-4ae7-9010-9fa6e7789b94" providerId="ADAL" clId="{D7EE5500-2CD0-4816-9F81-505E2D770222}" dt="2023-09-11T13:24:33.007" v="16630" actId="478"/>
          <ac:picMkLst>
            <pc:docMk/>
            <pc:sldMk cId="689923848" sldId="3098"/>
            <ac:picMk id="4" creationId="{94145C5A-AA8C-99C0-B743-F19788FD1D9A}"/>
          </ac:picMkLst>
        </pc:picChg>
        <pc:picChg chg="add del mod">
          <ac:chgData name="Jon Roodschild" userId="93b75e7f-8323-4ae7-9010-9fa6e7789b94" providerId="ADAL" clId="{D7EE5500-2CD0-4816-9F81-505E2D770222}" dt="2023-09-11T13:42:37.431" v="16908" actId="478"/>
          <ac:picMkLst>
            <pc:docMk/>
            <pc:sldMk cId="689923848" sldId="3098"/>
            <ac:picMk id="10" creationId="{020563AD-9409-2431-810E-5F103BE26C45}"/>
          </ac:picMkLst>
        </pc:picChg>
        <pc:picChg chg="add del mod">
          <ac:chgData name="Jon Roodschild" userId="93b75e7f-8323-4ae7-9010-9fa6e7789b94" providerId="ADAL" clId="{D7EE5500-2CD0-4816-9F81-505E2D770222}" dt="2023-09-11T13:25:29.338" v="16646" actId="21"/>
          <ac:picMkLst>
            <pc:docMk/>
            <pc:sldMk cId="689923848" sldId="3098"/>
            <ac:picMk id="12" creationId="{C29C9825-64E0-BC7D-0268-10C4DFE2309D}"/>
          </ac:picMkLst>
        </pc:picChg>
        <pc:picChg chg="add del mod">
          <ac:chgData name="Jon Roodschild" userId="93b75e7f-8323-4ae7-9010-9fa6e7789b94" providerId="ADAL" clId="{D7EE5500-2CD0-4816-9F81-505E2D770222}" dt="2023-09-11T13:28:28.205" v="16672" actId="21"/>
          <ac:picMkLst>
            <pc:docMk/>
            <pc:sldMk cId="689923848" sldId="3098"/>
            <ac:picMk id="20" creationId="{27370AC1-0E98-8FFC-8E09-DC0F433F34D8}"/>
          </ac:picMkLst>
        </pc:picChg>
        <pc:picChg chg="add del mod">
          <ac:chgData name="Jon Roodschild" userId="93b75e7f-8323-4ae7-9010-9fa6e7789b94" providerId="ADAL" clId="{D7EE5500-2CD0-4816-9F81-505E2D770222}" dt="2023-09-11T13:28:34.404" v="16675" actId="21"/>
          <ac:picMkLst>
            <pc:docMk/>
            <pc:sldMk cId="689923848" sldId="3098"/>
            <ac:picMk id="21" creationId="{ABD31651-69BF-8156-1073-7075E5183051}"/>
          </ac:picMkLst>
        </pc:picChg>
        <pc:picChg chg="add del mod">
          <ac:chgData name="Jon Roodschild" userId="93b75e7f-8323-4ae7-9010-9fa6e7789b94" providerId="ADAL" clId="{D7EE5500-2CD0-4816-9F81-505E2D770222}" dt="2023-09-11T13:28:37.675" v="16677" actId="21"/>
          <ac:picMkLst>
            <pc:docMk/>
            <pc:sldMk cId="689923848" sldId="3098"/>
            <ac:picMk id="22" creationId="{DBDDEF87-4D5B-48D3-1EBA-CA1AC8BE8B96}"/>
          </ac:picMkLst>
        </pc:picChg>
        <pc:picChg chg="add del mod">
          <ac:chgData name="Jon Roodschild" userId="93b75e7f-8323-4ae7-9010-9fa6e7789b94" providerId="ADAL" clId="{D7EE5500-2CD0-4816-9F81-505E2D770222}" dt="2023-09-11T13:28:40.613" v="16679" actId="21"/>
          <ac:picMkLst>
            <pc:docMk/>
            <pc:sldMk cId="689923848" sldId="3098"/>
            <ac:picMk id="23" creationId="{E1A29BCC-2572-E87E-11F5-BC77DBD701DF}"/>
          </ac:picMkLst>
        </pc:picChg>
        <pc:picChg chg="add del mod">
          <ac:chgData name="Jon Roodschild" userId="93b75e7f-8323-4ae7-9010-9fa6e7789b94" providerId="ADAL" clId="{D7EE5500-2CD0-4816-9F81-505E2D770222}" dt="2023-09-11T13:28:45.714" v="16682" actId="21"/>
          <ac:picMkLst>
            <pc:docMk/>
            <pc:sldMk cId="689923848" sldId="3098"/>
            <ac:picMk id="24" creationId="{6A4D5D98-C86F-8027-18DD-B57F060E4256}"/>
          </ac:picMkLst>
        </pc:picChg>
        <pc:picChg chg="add del mod">
          <ac:chgData name="Jon Roodschild" userId="93b75e7f-8323-4ae7-9010-9fa6e7789b94" providerId="ADAL" clId="{D7EE5500-2CD0-4816-9F81-505E2D770222}" dt="2023-09-11T13:28:51.839" v="16685" actId="21"/>
          <ac:picMkLst>
            <pc:docMk/>
            <pc:sldMk cId="689923848" sldId="3098"/>
            <ac:picMk id="25" creationId="{FFDDED68-B357-BC6F-C70B-C969470EF3BA}"/>
          </ac:picMkLst>
        </pc:picChg>
        <pc:picChg chg="add del mod modCrop">
          <ac:chgData name="Jon Roodschild" userId="93b75e7f-8323-4ae7-9010-9fa6e7789b94" providerId="ADAL" clId="{D7EE5500-2CD0-4816-9F81-505E2D770222}" dt="2023-09-11T13:30:08.809" v="16694" actId="21"/>
          <ac:picMkLst>
            <pc:docMk/>
            <pc:sldMk cId="689923848" sldId="3098"/>
            <ac:picMk id="26" creationId="{20EBACC2-2028-232A-1EEE-E79A327B0924}"/>
          </ac:picMkLst>
        </pc:picChg>
        <pc:picChg chg="add del mod">
          <ac:chgData name="Jon Roodschild" userId="93b75e7f-8323-4ae7-9010-9fa6e7789b94" providerId="ADAL" clId="{D7EE5500-2CD0-4816-9F81-505E2D770222}" dt="2023-09-11T13:38:10.725" v="16820" actId="478"/>
          <ac:picMkLst>
            <pc:docMk/>
            <pc:sldMk cId="689923848" sldId="3098"/>
            <ac:picMk id="28" creationId="{8D773A17-42E6-E0B3-9FE6-67092FB6F936}"/>
          </ac:picMkLst>
        </pc:picChg>
        <pc:picChg chg="add del mod modCrop">
          <ac:chgData name="Jon Roodschild" userId="93b75e7f-8323-4ae7-9010-9fa6e7789b94" providerId="ADAL" clId="{D7EE5500-2CD0-4816-9F81-505E2D770222}" dt="2023-09-11T13:42:35.664" v="16907" actId="478"/>
          <ac:picMkLst>
            <pc:docMk/>
            <pc:sldMk cId="689923848" sldId="3098"/>
            <ac:picMk id="29" creationId="{0D604906-90A0-F731-545E-5AD5412EB6EA}"/>
          </ac:picMkLst>
        </pc:picChg>
        <pc:picChg chg="add del mod">
          <ac:chgData name="Jon Roodschild" userId="93b75e7f-8323-4ae7-9010-9fa6e7789b94" providerId="ADAL" clId="{D7EE5500-2CD0-4816-9F81-505E2D770222}" dt="2023-09-11T13:43:12.962" v="16917" actId="21"/>
          <ac:picMkLst>
            <pc:docMk/>
            <pc:sldMk cId="689923848" sldId="3098"/>
            <ac:picMk id="30" creationId="{4B2475AD-DEEA-DB6A-179E-FB8EF77890CA}"/>
          </ac:picMkLst>
        </pc:picChg>
        <pc:picChg chg="add mod modCrop">
          <ac:chgData name="Jon Roodschild" userId="93b75e7f-8323-4ae7-9010-9fa6e7789b94" providerId="ADAL" clId="{D7EE5500-2CD0-4816-9F81-505E2D770222}" dt="2023-09-11T13:43:50.550" v="16921" actId="732"/>
          <ac:picMkLst>
            <pc:docMk/>
            <pc:sldMk cId="689923848" sldId="3098"/>
            <ac:picMk id="31" creationId="{631299F5-B767-2344-1053-1A61EE7CBE05}"/>
          </ac:picMkLst>
        </pc:picChg>
        <pc:picChg chg="add mod modCrop">
          <ac:chgData name="Jon Roodschild" userId="93b75e7f-8323-4ae7-9010-9fa6e7789b94" providerId="ADAL" clId="{D7EE5500-2CD0-4816-9F81-505E2D770222}" dt="2023-09-11T13:49:09.693" v="17033" actId="732"/>
          <ac:picMkLst>
            <pc:docMk/>
            <pc:sldMk cId="689923848" sldId="3098"/>
            <ac:picMk id="32" creationId="{0FAA9C8D-71CA-2B92-9C01-BCA061DB3391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923269029" sldId="3098"/>
        </pc:sldMkLst>
      </pc:sldChg>
      <pc:sldChg chg="addSp delSp modSp add del mod ord">
        <pc:chgData name="Jon Roodschild" userId="93b75e7f-8323-4ae7-9010-9fa6e7789b94" providerId="ADAL" clId="{D7EE5500-2CD0-4816-9F81-505E2D770222}" dt="2023-09-13T04:59:56.496" v="28350" actId="47"/>
        <pc:sldMkLst>
          <pc:docMk/>
          <pc:sldMk cId="1179749160" sldId="3099"/>
        </pc:sldMkLst>
        <pc:spChg chg="mod">
          <ac:chgData name="Jon Roodschild" userId="93b75e7f-8323-4ae7-9010-9fa6e7789b94" providerId="ADAL" clId="{D7EE5500-2CD0-4816-9F81-505E2D770222}" dt="2023-09-11T13:21:48.313" v="16552"/>
          <ac:spMkLst>
            <pc:docMk/>
            <pc:sldMk cId="1179749160" sldId="3099"/>
            <ac:spMk id="2" creationId="{7C2D630B-9D21-F240-AFBC-B723F7F62A80}"/>
          </ac:spMkLst>
        </pc:spChg>
        <pc:spChg chg="mod">
          <ac:chgData name="Jon Roodschild" userId="93b75e7f-8323-4ae7-9010-9fa6e7789b94" providerId="ADAL" clId="{D7EE5500-2CD0-4816-9F81-505E2D770222}" dt="2023-09-11T13:22:07.374" v="16556"/>
          <ac:spMkLst>
            <pc:docMk/>
            <pc:sldMk cId="1179749160" sldId="3099"/>
            <ac:spMk id="4" creationId="{6E5814E3-E9EE-E8A1-A1D2-67861327E258}"/>
          </ac:spMkLst>
        </pc:spChg>
        <pc:spChg chg="mod">
          <ac:chgData name="Jon Roodschild" userId="93b75e7f-8323-4ae7-9010-9fa6e7789b94" providerId="ADAL" clId="{D7EE5500-2CD0-4816-9F81-505E2D770222}" dt="2023-09-11T13:22:07.374" v="16556"/>
          <ac:spMkLst>
            <pc:docMk/>
            <pc:sldMk cId="1179749160" sldId="3099"/>
            <ac:spMk id="5" creationId="{C81EC141-8043-E95A-7685-7FF2DD8071D9}"/>
          </ac:spMkLst>
        </pc:spChg>
        <pc:spChg chg="mod">
          <ac:chgData name="Jon Roodschild" userId="93b75e7f-8323-4ae7-9010-9fa6e7789b94" providerId="ADAL" clId="{D7EE5500-2CD0-4816-9F81-505E2D770222}" dt="2023-09-11T13:22:18.174" v="16558"/>
          <ac:spMkLst>
            <pc:docMk/>
            <pc:sldMk cId="1179749160" sldId="3099"/>
            <ac:spMk id="8" creationId="{F8EEB840-6C50-D5C2-F607-10489CDCC9E8}"/>
          </ac:spMkLst>
        </pc:spChg>
        <pc:spChg chg="mod">
          <ac:chgData name="Jon Roodschild" userId="93b75e7f-8323-4ae7-9010-9fa6e7789b94" providerId="ADAL" clId="{D7EE5500-2CD0-4816-9F81-505E2D770222}" dt="2023-09-11T13:22:18.174" v="16558"/>
          <ac:spMkLst>
            <pc:docMk/>
            <pc:sldMk cId="1179749160" sldId="3099"/>
            <ac:spMk id="9" creationId="{6B61C6C8-1D8D-6D21-D683-85918B3554CE}"/>
          </ac:spMkLst>
        </pc:spChg>
        <pc:grpChg chg="add del mod">
          <ac:chgData name="Jon Roodschild" userId="93b75e7f-8323-4ae7-9010-9fa6e7789b94" providerId="ADAL" clId="{D7EE5500-2CD0-4816-9F81-505E2D770222}" dt="2023-09-11T13:22:13.612" v="16557"/>
          <ac:grpSpMkLst>
            <pc:docMk/>
            <pc:sldMk cId="1179749160" sldId="3099"/>
            <ac:grpSpMk id="3" creationId="{F80E72B2-1F87-6437-DB9D-2555DA528356}"/>
          </ac:grpSpMkLst>
        </pc:grpChg>
        <pc:grpChg chg="add mod">
          <ac:chgData name="Jon Roodschild" userId="93b75e7f-8323-4ae7-9010-9fa6e7789b94" providerId="ADAL" clId="{D7EE5500-2CD0-4816-9F81-505E2D770222}" dt="2023-09-11T13:22:23.972" v="16613" actId="1038"/>
          <ac:grpSpMkLst>
            <pc:docMk/>
            <pc:sldMk cId="1179749160" sldId="3099"/>
            <ac:grpSpMk id="7" creationId="{A4F044C0-E47F-6FFB-DC37-A4B88E6AE790}"/>
          </ac:grpSpMkLst>
        </pc:grpChg>
        <pc:graphicFrameChg chg="add del mod">
          <ac:chgData name="Jon Roodschild" userId="93b75e7f-8323-4ae7-9010-9fa6e7789b94" providerId="ADAL" clId="{D7EE5500-2CD0-4816-9F81-505E2D770222}" dt="2023-09-11T13:22:13.612" v="16557"/>
          <ac:graphicFrameMkLst>
            <pc:docMk/>
            <pc:sldMk cId="1179749160" sldId="3099"/>
            <ac:graphicFrameMk id="6" creationId="{6F43D539-443D-3CD7-DC9F-91A548A80E6A}"/>
          </ac:graphicFrameMkLst>
        </pc:graphicFrameChg>
        <pc:graphicFrameChg chg="add mod">
          <ac:chgData name="Jon Roodschild" userId="93b75e7f-8323-4ae7-9010-9fa6e7789b94" providerId="ADAL" clId="{D7EE5500-2CD0-4816-9F81-505E2D770222}" dt="2023-09-11T13:22:23.972" v="16613" actId="1038"/>
          <ac:graphicFrameMkLst>
            <pc:docMk/>
            <pc:sldMk cId="1179749160" sldId="3099"/>
            <ac:graphicFrameMk id="10" creationId="{E1B638C0-28E9-E639-8E40-50B981083997}"/>
          </ac:graphicFrameMkLst>
        </pc:graphicFrame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600390824" sldId="3099"/>
        </pc:sldMkLst>
      </pc:sldChg>
      <pc:sldChg chg="addSp delSp modSp add mod ord">
        <pc:chgData name="Jon Roodschild" userId="93b75e7f-8323-4ae7-9010-9fa6e7789b94" providerId="ADAL" clId="{D7EE5500-2CD0-4816-9F81-505E2D770222}" dt="2023-09-19T17:26:09.104" v="35086" actId="20578"/>
        <pc:sldMkLst>
          <pc:docMk/>
          <pc:sldMk cId="1036747404" sldId="3100"/>
        </pc:sldMkLst>
        <pc:spChg chg="del">
          <ac:chgData name="Jon Roodschild" userId="93b75e7f-8323-4ae7-9010-9fa6e7789b94" providerId="ADAL" clId="{D7EE5500-2CD0-4816-9F81-505E2D770222}" dt="2023-09-12T15:26:11.667" v="17400" actId="478"/>
          <ac:spMkLst>
            <pc:docMk/>
            <pc:sldMk cId="1036747404" sldId="3100"/>
            <ac:spMk id="2" creationId="{7C2D630B-9D21-F240-AFBC-B723F7F62A80}"/>
          </ac:spMkLst>
        </pc:spChg>
        <pc:spChg chg="del">
          <ac:chgData name="Jon Roodschild" userId="93b75e7f-8323-4ae7-9010-9fa6e7789b94" providerId="ADAL" clId="{D7EE5500-2CD0-4816-9F81-505E2D770222}" dt="2023-09-11T13:25:11.435" v="16640" actId="478"/>
          <ac:spMkLst>
            <pc:docMk/>
            <pc:sldMk cId="1036747404" sldId="3100"/>
            <ac:spMk id="9" creationId="{0234C825-F986-B17E-8B9C-E495C5743A5D}"/>
          </ac:spMkLst>
        </pc:spChg>
        <pc:spChg chg="add mod">
          <ac:chgData name="Jon Roodschild" userId="93b75e7f-8323-4ae7-9010-9fa6e7789b94" providerId="ADAL" clId="{D7EE5500-2CD0-4816-9F81-505E2D770222}" dt="2023-09-11T13:36:09.835" v="16803"/>
          <ac:spMkLst>
            <pc:docMk/>
            <pc:sldMk cId="1036747404" sldId="3100"/>
            <ac:spMk id="10" creationId="{28EA4E21-846D-9675-C3CF-FACFE7CDAE7D}"/>
          </ac:spMkLst>
        </pc:spChg>
        <pc:spChg chg="add del mod">
          <ac:chgData name="Jon Roodschild" userId="93b75e7f-8323-4ae7-9010-9fa6e7789b94" providerId="ADAL" clId="{D7EE5500-2CD0-4816-9F81-505E2D770222}" dt="2023-09-12T15:26:13.545" v="17401" actId="478"/>
          <ac:spMkLst>
            <pc:docMk/>
            <pc:sldMk cId="1036747404" sldId="3100"/>
            <ac:spMk id="12" creationId="{535E7625-6290-8FA1-0894-555A4C08FBC5}"/>
          </ac:spMkLst>
        </pc:spChg>
        <pc:spChg chg="add mod">
          <ac:chgData name="Jon Roodschild" userId="93b75e7f-8323-4ae7-9010-9fa6e7789b94" providerId="ADAL" clId="{D7EE5500-2CD0-4816-9F81-505E2D770222}" dt="2023-09-13T06:15:13.116" v="29215" actId="20577"/>
          <ac:spMkLst>
            <pc:docMk/>
            <pc:sldMk cId="1036747404" sldId="3100"/>
            <ac:spMk id="13" creationId="{ADF6D097-B8C7-FD4E-9E88-CE6D534004AB}"/>
          </ac:spMkLst>
        </pc:spChg>
        <pc:grpChg chg="del">
          <ac:chgData name="Jon Roodschild" userId="93b75e7f-8323-4ae7-9010-9fa6e7789b94" providerId="ADAL" clId="{D7EE5500-2CD0-4816-9F81-505E2D770222}" dt="2023-09-12T15:26:09.056" v="17399" actId="478"/>
          <ac:grpSpMkLst>
            <pc:docMk/>
            <pc:sldMk cId="1036747404" sldId="3100"/>
            <ac:grpSpMk id="6" creationId="{B79FD2B8-DC36-9C3B-98CE-A2F7E00D1B0C}"/>
          </ac:grpSpMkLst>
        </pc:grpChg>
        <pc:picChg chg="add mod ord modCrop">
          <ac:chgData name="Jon Roodschild" userId="93b75e7f-8323-4ae7-9010-9fa6e7789b94" providerId="ADAL" clId="{D7EE5500-2CD0-4816-9F81-505E2D770222}" dt="2023-09-11T13:37:11.279" v="16812" actId="14100"/>
          <ac:picMkLst>
            <pc:docMk/>
            <pc:sldMk cId="1036747404" sldId="3100"/>
            <ac:picMk id="3" creationId="{09475532-C7BC-6BDD-6A30-332AA04D5009}"/>
          </ac:picMkLst>
        </pc:picChg>
        <pc:picChg chg="del">
          <ac:chgData name="Jon Roodschild" userId="93b75e7f-8323-4ae7-9010-9fa6e7789b94" providerId="ADAL" clId="{D7EE5500-2CD0-4816-9F81-505E2D770222}" dt="2023-09-11T13:25:13.659" v="16641" actId="21"/>
          <ac:picMkLst>
            <pc:docMk/>
            <pc:sldMk cId="1036747404" sldId="3100"/>
            <ac:picMk id="4" creationId="{94145C5A-AA8C-99C0-B743-F19788FD1D9A}"/>
          </ac:picMkLst>
        </pc:picChg>
        <pc:picChg chg="add mod">
          <ac:chgData name="Jon Roodschild" userId="93b75e7f-8323-4ae7-9010-9fa6e7789b94" providerId="ADAL" clId="{D7EE5500-2CD0-4816-9F81-505E2D770222}" dt="2023-09-11T13:36:09.835" v="16803"/>
          <ac:picMkLst>
            <pc:docMk/>
            <pc:sldMk cId="1036747404" sldId="3100"/>
            <ac:picMk id="5" creationId="{26D4A5A8-B511-2840-6004-47E10009D237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227196011" sldId="310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72626475" sldId="3101"/>
        </pc:sldMkLst>
      </pc:sldChg>
      <pc:sldChg chg="addSp delSp modSp add mod ord">
        <pc:chgData name="Jon Roodschild" userId="93b75e7f-8323-4ae7-9010-9fa6e7789b94" providerId="ADAL" clId="{D7EE5500-2CD0-4816-9F81-505E2D770222}" dt="2023-09-13T06:14:57.029" v="29209" actId="20577"/>
        <pc:sldMkLst>
          <pc:docMk/>
          <pc:sldMk cId="2257253956" sldId="3101"/>
        </pc:sldMkLst>
        <pc:spChg chg="add mod">
          <ac:chgData name="Jon Roodschild" userId="93b75e7f-8323-4ae7-9010-9fa6e7789b94" providerId="ADAL" clId="{D7EE5500-2CD0-4816-9F81-505E2D770222}" dt="2023-09-11T13:34:27.930" v="16773"/>
          <ac:spMkLst>
            <pc:docMk/>
            <pc:sldMk cId="2257253956" sldId="3101"/>
            <ac:spMk id="3" creationId="{0EB075F7-86D7-84A9-CCD0-3AC7BA91E48F}"/>
          </ac:spMkLst>
        </pc:spChg>
        <pc:spChg chg="add mod">
          <ac:chgData name="Jon Roodschild" userId="93b75e7f-8323-4ae7-9010-9fa6e7789b94" providerId="ADAL" clId="{D7EE5500-2CD0-4816-9F81-505E2D770222}" dt="2023-09-13T06:14:57.029" v="29209" actId="20577"/>
          <ac:spMkLst>
            <pc:docMk/>
            <pc:sldMk cId="2257253956" sldId="3101"/>
            <ac:spMk id="4" creationId="{C2B29A63-87EC-6D91-D5B2-4902A9C8D16B}"/>
          </ac:spMkLst>
        </pc:spChg>
        <pc:spChg chg="del mod">
          <ac:chgData name="Jon Roodschild" userId="93b75e7f-8323-4ae7-9010-9fa6e7789b94" providerId="ADAL" clId="{D7EE5500-2CD0-4816-9F81-505E2D770222}" dt="2023-09-12T15:26:05.977" v="17398" actId="478"/>
          <ac:spMkLst>
            <pc:docMk/>
            <pc:sldMk cId="2257253956" sldId="3101"/>
            <ac:spMk id="13" creationId="{E90F6007-EDDE-F8CC-C914-097E3D12A17E}"/>
          </ac:spMkLst>
        </pc:spChg>
        <pc:spChg chg="del topLvl">
          <ac:chgData name="Jon Roodschild" userId="93b75e7f-8323-4ae7-9010-9fa6e7789b94" providerId="ADAL" clId="{D7EE5500-2CD0-4816-9F81-505E2D770222}" dt="2023-09-12T15:26:04.040" v="17397" actId="478"/>
          <ac:spMkLst>
            <pc:docMk/>
            <pc:sldMk cId="2257253956" sldId="3101"/>
            <ac:spMk id="15" creationId="{9CF3ECB9-CE74-0122-1451-ED5BF3FEF713}"/>
          </ac:spMkLst>
        </pc:spChg>
        <pc:spChg chg="del topLvl">
          <ac:chgData name="Jon Roodschild" userId="93b75e7f-8323-4ae7-9010-9fa6e7789b94" providerId="ADAL" clId="{D7EE5500-2CD0-4816-9F81-505E2D770222}" dt="2023-09-12T15:26:02.909" v="17396" actId="478"/>
          <ac:spMkLst>
            <pc:docMk/>
            <pc:sldMk cId="2257253956" sldId="3101"/>
            <ac:spMk id="16" creationId="{45F8BCB1-8F00-8DFD-EE06-CD144FC494CE}"/>
          </ac:spMkLst>
        </pc:spChg>
        <pc:grpChg chg="del">
          <ac:chgData name="Jon Roodschild" userId="93b75e7f-8323-4ae7-9010-9fa6e7789b94" providerId="ADAL" clId="{D7EE5500-2CD0-4816-9F81-505E2D770222}" dt="2023-09-12T15:26:02.909" v="17396" actId="478"/>
          <ac:grpSpMkLst>
            <pc:docMk/>
            <pc:sldMk cId="2257253956" sldId="3101"/>
            <ac:grpSpMk id="14" creationId="{6A5803CB-0F71-0C2E-2168-602BE9602ED3}"/>
          </ac:grpSpMkLst>
        </pc:grpChg>
        <pc:picChg chg="add mod">
          <ac:chgData name="Jon Roodschild" userId="93b75e7f-8323-4ae7-9010-9fa6e7789b94" providerId="ADAL" clId="{D7EE5500-2CD0-4816-9F81-505E2D770222}" dt="2023-09-11T13:34:27.930" v="16773"/>
          <ac:picMkLst>
            <pc:docMk/>
            <pc:sldMk cId="2257253956" sldId="3101"/>
            <ac:picMk id="2" creationId="{836B2B05-9248-E4CF-BF14-A5B363AA77BE}"/>
          </ac:picMkLst>
        </pc:picChg>
        <pc:picChg chg="mod ord modCrop">
          <ac:chgData name="Jon Roodschild" userId="93b75e7f-8323-4ae7-9010-9fa6e7789b94" providerId="ADAL" clId="{D7EE5500-2CD0-4816-9F81-505E2D770222}" dt="2023-09-11T13:35:28.717" v="16801" actId="1036"/>
          <ac:picMkLst>
            <pc:docMk/>
            <pc:sldMk cId="2257253956" sldId="3101"/>
            <ac:picMk id="10" creationId="{020563AD-9409-2431-810E-5F103BE26C45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18119340" sldId="3102"/>
        </pc:sldMkLst>
      </pc:sldChg>
      <pc:sldChg chg="addSp delSp modSp add mod ord">
        <pc:chgData name="Jon Roodschild" userId="93b75e7f-8323-4ae7-9010-9fa6e7789b94" providerId="ADAL" clId="{D7EE5500-2CD0-4816-9F81-505E2D770222}" dt="2023-09-13T06:14:31.933" v="29192" actId="20577"/>
        <pc:sldMkLst>
          <pc:docMk/>
          <pc:sldMk cId="4106726927" sldId="3102"/>
        </pc:sldMkLst>
        <pc:spChg chg="add mod">
          <ac:chgData name="Jon Roodschild" userId="93b75e7f-8323-4ae7-9010-9fa6e7789b94" providerId="ADAL" clId="{D7EE5500-2CD0-4816-9F81-505E2D770222}" dt="2023-09-13T06:14:31.933" v="29192" actId="20577"/>
          <ac:spMkLst>
            <pc:docMk/>
            <pc:sldMk cId="4106726927" sldId="3102"/>
            <ac:spMk id="2" creationId="{76288D31-A01D-A5E3-CE0A-DA2C7D1E6E17}"/>
          </ac:spMkLst>
        </pc:spChg>
        <pc:spChg chg="del">
          <ac:chgData name="Jon Roodschild" userId="93b75e7f-8323-4ae7-9010-9fa6e7789b94" providerId="ADAL" clId="{D7EE5500-2CD0-4816-9F81-505E2D770222}" dt="2023-09-12T15:25:58.450" v="17394" actId="478"/>
          <ac:spMkLst>
            <pc:docMk/>
            <pc:sldMk cId="4106726927" sldId="3102"/>
            <ac:spMk id="13" creationId="{E90F6007-EDDE-F8CC-C914-097E3D12A17E}"/>
          </ac:spMkLst>
        </pc:spChg>
        <pc:grpChg chg="del">
          <ac:chgData name="Jon Roodschild" userId="93b75e7f-8323-4ae7-9010-9fa6e7789b94" providerId="ADAL" clId="{D7EE5500-2CD0-4816-9F81-505E2D770222}" dt="2023-09-12T15:25:59.329" v="17395" actId="478"/>
          <ac:grpSpMkLst>
            <pc:docMk/>
            <pc:sldMk cId="4106726927" sldId="3102"/>
            <ac:grpSpMk id="14" creationId="{6A5803CB-0F71-0C2E-2168-602BE9602ED3}"/>
          </ac:grpSpMkLst>
        </pc:grpChg>
        <pc:picChg chg="mod">
          <ac:chgData name="Jon Roodschild" userId="93b75e7f-8323-4ae7-9010-9fa6e7789b94" providerId="ADAL" clId="{D7EE5500-2CD0-4816-9F81-505E2D770222}" dt="2023-09-11T13:41:45.304" v="16905" actId="1036"/>
          <ac:picMkLst>
            <pc:docMk/>
            <pc:sldMk cId="4106726927" sldId="3102"/>
            <ac:picMk id="28" creationId="{8D773A17-42E6-E0B3-9FE6-67092FB6F936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571624444" sldId="3103"/>
        </pc:sldMkLst>
      </pc:sldChg>
      <pc:sldChg chg="addSp delSp modSp add mod ord">
        <pc:chgData name="Jon Roodschild" userId="93b75e7f-8323-4ae7-9010-9fa6e7789b94" providerId="ADAL" clId="{D7EE5500-2CD0-4816-9F81-505E2D770222}" dt="2023-09-13T06:14:19.129" v="29181"/>
        <pc:sldMkLst>
          <pc:docMk/>
          <pc:sldMk cId="4245345474" sldId="3103"/>
        </pc:sldMkLst>
        <pc:spChg chg="add mod">
          <ac:chgData name="Jon Roodschild" userId="93b75e7f-8323-4ae7-9010-9fa6e7789b94" providerId="ADAL" clId="{D7EE5500-2CD0-4816-9F81-505E2D770222}" dt="2023-09-13T06:14:19.129" v="29181"/>
          <ac:spMkLst>
            <pc:docMk/>
            <pc:sldMk cId="4245345474" sldId="3103"/>
            <ac:spMk id="3" creationId="{E2AED22F-9F15-6FF2-73C5-351422B98A7A}"/>
          </ac:spMkLst>
        </pc:spChg>
        <pc:spChg chg="del">
          <ac:chgData name="Jon Roodschild" userId="93b75e7f-8323-4ae7-9010-9fa6e7789b94" providerId="ADAL" clId="{D7EE5500-2CD0-4816-9F81-505E2D770222}" dt="2023-09-12T15:25:52.961" v="17392" actId="478"/>
          <ac:spMkLst>
            <pc:docMk/>
            <pc:sldMk cId="4245345474" sldId="3103"/>
            <ac:spMk id="13" creationId="{E90F6007-EDDE-F8CC-C914-097E3D12A17E}"/>
          </ac:spMkLst>
        </pc:spChg>
        <pc:grpChg chg="del">
          <ac:chgData name="Jon Roodschild" userId="93b75e7f-8323-4ae7-9010-9fa6e7789b94" providerId="ADAL" clId="{D7EE5500-2CD0-4816-9F81-505E2D770222}" dt="2023-09-12T15:25:53.960" v="17393" actId="478"/>
          <ac:grpSpMkLst>
            <pc:docMk/>
            <pc:sldMk cId="4245345474" sldId="3103"/>
            <ac:grpSpMk id="14" creationId="{6A5803CB-0F71-0C2E-2168-602BE9602ED3}"/>
          </ac:grpSpMkLst>
        </pc:grpChg>
        <pc:picChg chg="add del mod">
          <ac:chgData name="Jon Roodschild" userId="93b75e7f-8323-4ae7-9010-9fa6e7789b94" providerId="ADAL" clId="{D7EE5500-2CD0-4816-9F81-505E2D770222}" dt="2023-09-11T13:42:58.090" v="16913" actId="21"/>
          <ac:picMkLst>
            <pc:docMk/>
            <pc:sldMk cId="4245345474" sldId="3103"/>
            <ac:picMk id="2" creationId="{5DD9468C-E6A4-D6BE-6803-4E919F10069B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5879657" sldId="3104"/>
        </pc:sldMkLst>
      </pc:sldChg>
      <pc:sldChg chg="addSp delSp modSp add mod ord">
        <pc:chgData name="Jon Roodschild" userId="93b75e7f-8323-4ae7-9010-9fa6e7789b94" providerId="ADAL" clId="{D7EE5500-2CD0-4816-9F81-505E2D770222}" dt="2023-09-13T06:14:10.615" v="29180" actId="20577"/>
        <pc:sldMkLst>
          <pc:docMk/>
          <pc:sldMk cId="893512839" sldId="3104"/>
        </pc:sldMkLst>
        <pc:spChg chg="add mod">
          <ac:chgData name="Jon Roodschild" userId="93b75e7f-8323-4ae7-9010-9fa6e7789b94" providerId="ADAL" clId="{D7EE5500-2CD0-4816-9F81-505E2D770222}" dt="2023-09-13T06:14:10.615" v="29180" actId="20577"/>
          <ac:spMkLst>
            <pc:docMk/>
            <pc:sldMk cId="893512839" sldId="3104"/>
            <ac:spMk id="2" creationId="{BBC03625-4619-39E6-CB60-2AE167A290F1}"/>
          </ac:spMkLst>
        </pc:spChg>
        <pc:spChg chg="del">
          <ac:chgData name="Jon Roodschild" userId="93b75e7f-8323-4ae7-9010-9fa6e7789b94" providerId="ADAL" clId="{D7EE5500-2CD0-4816-9F81-505E2D770222}" dt="2023-09-12T15:25:47.839" v="17390" actId="478"/>
          <ac:spMkLst>
            <pc:docMk/>
            <pc:sldMk cId="893512839" sldId="3104"/>
            <ac:spMk id="13" creationId="{E90F6007-EDDE-F8CC-C914-097E3D12A17E}"/>
          </ac:spMkLst>
        </pc:spChg>
        <pc:grpChg chg="del">
          <ac:chgData name="Jon Roodschild" userId="93b75e7f-8323-4ae7-9010-9fa6e7789b94" providerId="ADAL" clId="{D7EE5500-2CD0-4816-9F81-505E2D770222}" dt="2023-09-12T15:25:49.287" v="17391" actId="478"/>
          <ac:grpSpMkLst>
            <pc:docMk/>
            <pc:sldMk cId="893512839" sldId="3104"/>
            <ac:grpSpMk id="14" creationId="{6A5803CB-0F71-0C2E-2168-602BE9602ED3}"/>
          </ac:grpSpMkLst>
        </pc:grpChg>
      </pc:sldChg>
      <pc:sldChg chg="addSp delSp modSp add mod ord">
        <pc:chgData name="Jon Roodschild" userId="93b75e7f-8323-4ae7-9010-9fa6e7789b94" providerId="ADAL" clId="{D7EE5500-2CD0-4816-9F81-505E2D770222}" dt="2023-09-13T06:13:26.904" v="29148" actId="20577"/>
        <pc:sldMkLst>
          <pc:docMk/>
          <pc:sldMk cId="737245478" sldId="3105"/>
        </pc:sldMkLst>
        <pc:spChg chg="add mod">
          <ac:chgData name="Jon Roodschild" userId="93b75e7f-8323-4ae7-9010-9fa6e7789b94" providerId="ADAL" clId="{D7EE5500-2CD0-4816-9F81-505E2D770222}" dt="2023-09-13T06:13:26.904" v="29148" actId="20577"/>
          <ac:spMkLst>
            <pc:docMk/>
            <pc:sldMk cId="737245478" sldId="3105"/>
            <ac:spMk id="3" creationId="{66CFBE52-508B-4EAF-010C-DB484F008104}"/>
          </ac:spMkLst>
        </pc:spChg>
        <pc:spChg chg="del">
          <ac:chgData name="Jon Roodschild" userId="93b75e7f-8323-4ae7-9010-9fa6e7789b94" providerId="ADAL" clId="{D7EE5500-2CD0-4816-9F81-505E2D770222}" dt="2023-09-12T15:25:39.931" v="17389" actId="478"/>
          <ac:spMkLst>
            <pc:docMk/>
            <pc:sldMk cId="737245478" sldId="3105"/>
            <ac:spMk id="13" creationId="{E90F6007-EDDE-F8CC-C914-097E3D12A17E}"/>
          </ac:spMkLst>
        </pc:spChg>
        <pc:spChg chg="ord">
          <ac:chgData name="Jon Roodschild" userId="93b75e7f-8323-4ae7-9010-9fa6e7789b94" providerId="ADAL" clId="{D7EE5500-2CD0-4816-9F81-505E2D770222}" dt="2023-09-11T13:47:37.562" v="17023" actId="166"/>
          <ac:spMkLst>
            <pc:docMk/>
            <pc:sldMk cId="737245478" sldId="3105"/>
            <ac:spMk id="27" creationId="{09F7094A-27D9-CC01-F162-E056F6B55090}"/>
          </ac:spMkLst>
        </pc:spChg>
        <pc:grpChg chg="del">
          <ac:chgData name="Jon Roodschild" userId="93b75e7f-8323-4ae7-9010-9fa6e7789b94" providerId="ADAL" clId="{D7EE5500-2CD0-4816-9F81-505E2D770222}" dt="2023-09-12T15:25:37.298" v="17388" actId="478"/>
          <ac:grpSpMkLst>
            <pc:docMk/>
            <pc:sldMk cId="737245478" sldId="3105"/>
            <ac:grpSpMk id="14" creationId="{6A5803CB-0F71-0C2E-2168-602BE9602ED3}"/>
          </ac:grpSpMkLst>
        </pc:grpChg>
        <pc:picChg chg="add mod ord modCrop">
          <ac:chgData name="Jon Roodschild" userId="93b75e7f-8323-4ae7-9010-9fa6e7789b94" providerId="ADAL" clId="{D7EE5500-2CD0-4816-9F81-505E2D770222}" dt="2023-09-12T14:58:12.552" v="17110" actId="1037"/>
          <ac:picMkLst>
            <pc:docMk/>
            <pc:sldMk cId="737245478" sldId="3105"/>
            <ac:picMk id="2" creationId="{1E2DDFD1-9E0E-7C5C-7241-1A3EF213B65E}"/>
          </ac:picMkLst>
        </pc:picChg>
        <pc:picChg chg="del">
          <ac:chgData name="Jon Roodschild" userId="93b75e7f-8323-4ae7-9010-9fa6e7789b94" providerId="ADAL" clId="{D7EE5500-2CD0-4816-9F81-505E2D770222}" dt="2023-09-11T13:47:42.766" v="17024" actId="478"/>
          <ac:picMkLst>
            <pc:docMk/>
            <pc:sldMk cId="737245478" sldId="3105"/>
            <ac:picMk id="29" creationId="{0D604906-90A0-F731-545E-5AD5412EB6EA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4104607847" sldId="3105"/>
        </pc:sldMkLst>
      </pc:sldChg>
      <pc:sldChg chg="addSp delSp modSp add mod ord">
        <pc:chgData name="Jon Roodschild" userId="93b75e7f-8323-4ae7-9010-9fa6e7789b94" providerId="ADAL" clId="{D7EE5500-2CD0-4816-9F81-505E2D770222}" dt="2023-09-13T06:13:06.122" v="29135"/>
        <pc:sldMkLst>
          <pc:docMk/>
          <pc:sldMk cId="45433803" sldId="3106"/>
        </pc:sldMkLst>
        <pc:spChg chg="add del mod">
          <ac:chgData name="Jon Roodschild" userId="93b75e7f-8323-4ae7-9010-9fa6e7789b94" providerId="ADAL" clId="{D7EE5500-2CD0-4816-9F81-505E2D770222}" dt="2023-09-11T14:52:34.440" v="17046" actId="478"/>
          <ac:spMkLst>
            <pc:docMk/>
            <pc:sldMk cId="45433803" sldId="3106"/>
            <ac:spMk id="6" creationId="{34F37F29-5CE2-C5D0-CDB0-0BF6AF533787}"/>
          </ac:spMkLst>
        </pc:spChg>
        <pc:spChg chg="add del mod">
          <ac:chgData name="Jon Roodschild" userId="93b75e7f-8323-4ae7-9010-9fa6e7789b94" providerId="ADAL" clId="{D7EE5500-2CD0-4816-9F81-505E2D770222}" dt="2023-09-11T14:55:13.010" v="17048" actId="478"/>
          <ac:spMkLst>
            <pc:docMk/>
            <pc:sldMk cId="45433803" sldId="3106"/>
            <ac:spMk id="9" creationId="{422C0435-3662-25C8-6818-85BD736608B8}"/>
          </ac:spMkLst>
        </pc:spChg>
        <pc:spChg chg="add del mod">
          <ac:chgData name="Jon Roodschild" userId="93b75e7f-8323-4ae7-9010-9fa6e7789b94" providerId="ADAL" clId="{D7EE5500-2CD0-4816-9F81-505E2D770222}" dt="2023-09-13T06:12:58.058" v="29132" actId="21"/>
          <ac:spMkLst>
            <pc:docMk/>
            <pc:sldMk cId="45433803" sldId="3106"/>
            <ac:spMk id="12" creationId="{E824A3AA-7158-C7DF-C7A1-69ECC53D7D54}"/>
          </ac:spMkLst>
        </pc:spChg>
        <pc:spChg chg="del">
          <ac:chgData name="Jon Roodschild" userId="93b75e7f-8323-4ae7-9010-9fa6e7789b94" providerId="ADAL" clId="{D7EE5500-2CD0-4816-9F81-505E2D770222}" dt="2023-09-12T15:28:55.385" v="17457" actId="478"/>
          <ac:spMkLst>
            <pc:docMk/>
            <pc:sldMk cId="45433803" sldId="3106"/>
            <ac:spMk id="13" creationId="{E90F6007-EDDE-F8CC-C914-097E3D12A17E}"/>
          </ac:spMkLst>
        </pc:spChg>
        <pc:spChg chg="add mod">
          <ac:chgData name="Jon Roodschild" userId="93b75e7f-8323-4ae7-9010-9fa6e7789b94" providerId="ADAL" clId="{D7EE5500-2CD0-4816-9F81-505E2D770222}" dt="2023-09-13T06:13:06.122" v="29135"/>
          <ac:spMkLst>
            <pc:docMk/>
            <pc:sldMk cId="45433803" sldId="3106"/>
            <ac:spMk id="17" creationId="{899B02A1-7B00-EF80-8FCB-71CA4CA4EC38}"/>
          </ac:spMkLst>
        </pc:spChg>
        <pc:grpChg chg="del">
          <ac:chgData name="Jon Roodschild" userId="93b75e7f-8323-4ae7-9010-9fa6e7789b94" providerId="ADAL" clId="{D7EE5500-2CD0-4816-9F81-505E2D770222}" dt="2023-09-12T15:28:57.192" v="17458" actId="478"/>
          <ac:grpSpMkLst>
            <pc:docMk/>
            <pc:sldMk cId="45433803" sldId="3106"/>
            <ac:grpSpMk id="14" creationId="{6A5803CB-0F71-0C2E-2168-602BE9602ED3}"/>
          </ac:grpSpMkLst>
        </pc:grpChg>
        <pc:picChg chg="add del mod modCrop">
          <ac:chgData name="Jon Roodschild" userId="93b75e7f-8323-4ae7-9010-9fa6e7789b94" providerId="ADAL" clId="{D7EE5500-2CD0-4816-9F81-505E2D770222}" dt="2023-09-11T13:49:43.459" v="17040" actId="21"/>
          <ac:picMkLst>
            <pc:docMk/>
            <pc:sldMk cId="45433803" sldId="3106"/>
            <ac:picMk id="2" creationId="{3F34F6A0-EFFC-F1D5-A538-3200B19EA36E}"/>
          </ac:picMkLst>
        </pc:picChg>
        <pc:picChg chg="add mod">
          <ac:chgData name="Jon Roodschild" userId="93b75e7f-8323-4ae7-9010-9fa6e7789b94" providerId="ADAL" clId="{D7EE5500-2CD0-4816-9F81-505E2D770222}" dt="2023-09-11T13:49:47.002" v="17042"/>
          <ac:picMkLst>
            <pc:docMk/>
            <pc:sldMk cId="45433803" sldId="3106"/>
            <ac:picMk id="3" creationId="{6114E34F-46FD-6BDE-8C4C-0B55750DE7A5}"/>
          </ac:picMkLst>
        </pc:picChg>
        <pc:picChg chg="add del mod">
          <ac:chgData name="Jon Roodschild" userId="93b75e7f-8323-4ae7-9010-9fa6e7789b94" providerId="ADAL" clId="{D7EE5500-2CD0-4816-9F81-505E2D770222}" dt="2023-09-11T14:52:34.440" v="17046" actId="478"/>
          <ac:picMkLst>
            <pc:docMk/>
            <pc:sldMk cId="45433803" sldId="3106"/>
            <ac:picMk id="5" creationId="{AA8F003E-B0E5-A998-6FFD-130D38195F78}"/>
          </ac:picMkLst>
        </pc:picChg>
        <pc:picChg chg="add del mod modCrop">
          <ac:chgData name="Jon Roodschild" userId="93b75e7f-8323-4ae7-9010-9fa6e7789b94" providerId="ADAL" clId="{D7EE5500-2CD0-4816-9F81-505E2D770222}" dt="2023-09-11T14:55:31.578" v="17052" actId="478"/>
          <ac:picMkLst>
            <pc:docMk/>
            <pc:sldMk cId="45433803" sldId="3106"/>
            <ac:picMk id="8" creationId="{275107E7-8270-B779-3C8A-37B4A276CDC6}"/>
          </ac:picMkLst>
        </pc:picChg>
        <pc:picChg chg="add del mod">
          <ac:chgData name="Jon Roodschild" userId="93b75e7f-8323-4ae7-9010-9fa6e7789b94" providerId="ADAL" clId="{D7EE5500-2CD0-4816-9F81-505E2D770222}" dt="2023-09-11T15:58:41.832" v="17055" actId="21"/>
          <ac:picMkLst>
            <pc:docMk/>
            <pc:sldMk cId="45433803" sldId="3106"/>
            <ac:picMk id="11" creationId="{EE7C21DC-5572-F1BE-13A3-08E1304705C4}"/>
          </ac:picMkLst>
        </pc:picChg>
        <pc:picChg chg="del mod modCrop">
          <ac:chgData name="Jon Roodschild" userId="93b75e7f-8323-4ae7-9010-9fa6e7789b94" providerId="ADAL" clId="{D7EE5500-2CD0-4816-9F81-505E2D770222}" dt="2023-09-11T13:49:45.478" v="17041" actId="478"/>
          <ac:picMkLst>
            <pc:docMk/>
            <pc:sldMk cId="45433803" sldId="3106"/>
            <ac:picMk id="32" creationId="{0FAA9C8D-71CA-2B92-9C01-BCA061DB3391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065674168" sldId="310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074536729" sldId="3107"/>
        </pc:sldMkLst>
      </pc:sldChg>
      <pc:sldChg chg="addSp delSp modSp add mod ord">
        <pc:chgData name="Jon Roodschild" userId="93b75e7f-8323-4ae7-9010-9fa6e7789b94" providerId="ADAL" clId="{D7EE5500-2CD0-4816-9F81-505E2D770222}" dt="2023-09-13T06:13:02.698" v="29134"/>
        <pc:sldMkLst>
          <pc:docMk/>
          <pc:sldMk cId="2955536557" sldId="3107"/>
        </pc:sldMkLst>
        <pc:spChg chg="add del mod">
          <ac:chgData name="Jon Roodschild" userId="93b75e7f-8323-4ae7-9010-9fa6e7789b94" providerId="ADAL" clId="{D7EE5500-2CD0-4816-9F81-505E2D770222}" dt="2023-09-13T06:13:02.164" v="29133" actId="478"/>
          <ac:spMkLst>
            <pc:docMk/>
            <pc:sldMk cId="2955536557" sldId="3107"/>
            <ac:spMk id="5" creationId="{4DFAAF3F-7EBE-1881-112D-348743EC3BB4}"/>
          </ac:spMkLst>
        </pc:spChg>
        <pc:spChg chg="add mod">
          <ac:chgData name="Jon Roodschild" userId="93b75e7f-8323-4ae7-9010-9fa6e7789b94" providerId="ADAL" clId="{D7EE5500-2CD0-4816-9F81-505E2D770222}" dt="2023-09-13T06:13:02.698" v="29134"/>
          <ac:spMkLst>
            <pc:docMk/>
            <pc:sldMk cId="2955536557" sldId="3107"/>
            <ac:spMk id="6" creationId="{78C841CF-476F-1451-9981-6EA919448A0E}"/>
          </ac:spMkLst>
        </pc:spChg>
        <pc:spChg chg="del">
          <ac:chgData name="Jon Roodschild" userId="93b75e7f-8323-4ae7-9010-9fa6e7789b94" providerId="ADAL" clId="{D7EE5500-2CD0-4816-9F81-505E2D770222}" dt="2023-09-12T15:25:26.136" v="17386" actId="478"/>
          <ac:spMkLst>
            <pc:docMk/>
            <pc:sldMk cId="2955536557" sldId="3107"/>
            <ac:spMk id="13" creationId="{E90F6007-EDDE-F8CC-C914-097E3D12A17E}"/>
          </ac:spMkLst>
        </pc:spChg>
        <pc:grpChg chg="del">
          <ac:chgData name="Jon Roodschild" userId="93b75e7f-8323-4ae7-9010-9fa6e7789b94" providerId="ADAL" clId="{D7EE5500-2CD0-4816-9F81-505E2D770222}" dt="2023-09-12T15:25:29.928" v="17387" actId="478"/>
          <ac:grpSpMkLst>
            <pc:docMk/>
            <pc:sldMk cId="2955536557" sldId="3107"/>
            <ac:grpSpMk id="14" creationId="{6A5803CB-0F71-0C2E-2168-602BE9602ED3}"/>
          </ac:grpSpMkLst>
        </pc:grpChg>
        <pc:picChg chg="add del">
          <ac:chgData name="Jon Roodschild" userId="93b75e7f-8323-4ae7-9010-9fa6e7789b94" providerId="ADAL" clId="{D7EE5500-2CD0-4816-9F81-505E2D770222}" dt="2023-09-12T14:57:58.192" v="17098" actId="478"/>
          <ac:picMkLst>
            <pc:docMk/>
            <pc:sldMk cId="2955536557" sldId="3107"/>
            <ac:picMk id="2" creationId="{1E2DDFD1-9E0E-7C5C-7241-1A3EF213B65E}"/>
          </ac:picMkLst>
        </pc:picChg>
        <pc:picChg chg="add del mod">
          <ac:chgData name="Jon Roodschild" userId="93b75e7f-8323-4ae7-9010-9fa6e7789b94" providerId="ADAL" clId="{D7EE5500-2CD0-4816-9F81-505E2D770222}" dt="2023-09-12T14:57:56.763" v="17097" actId="21"/>
          <ac:picMkLst>
            <pc:docMk/>
            <pc:sldMk cId="2955536557" sldId="3107"/>
            <ac:picMk id="3" creationId="{0EB72D1E-3F4C-08F3-C236-FDF1C59EB4DE}"/>
          </ac:picMkLst>
        </pc:picChg>
        <pc:picChg chg="add mod">
          <ac:chgData name="Jon Roodschild" userId="93b75e7f-8323-4ae7-9010-9fa6e7789b94" providerId="ADAL" clId="{D7EE5500-2CD0-4816-9F81-505E2D770222}" dt="2023-09-12T14:57:58.669" v="17099"/>
          <ac:picMkLst>
            <pc:docMk/>
            <pc:sldMk cId="2955536557" sldId="3107"/>
            <ac:picMk id="4" creationId="{92750DB0-14A9-CD31-ED1E-66C1EC30B179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520592202" sldId="3108"/>
        </pc:sldMkLst>
      </pc:sldChg>
      <pc:sldChg chg="modSp add mod ord">
        <pc:chgData name="Jon Roodschild" userId="93b75e7f-8323-4ae7-9010-9fa6e7789b94" providerId="ADAL" clId="{D7EE5500-2CD0-4816-9F81-505E2D770222}" dt="2023-09-12T15:21:22.640" v="17178" actId="20577"/>
        <pc:sldMkLst>
          <pc:docMk/>
          <pc:sldMk cId="4169214805" sldId="3108"/>
        </pc:sldMkLst>
        <pc:spChg chg="mod">
          <ac:chgData name="Jon Roodschild" userId="93b75e7f-8323-4ae7-9010-9fa6e7789b94" providerId="ADAL" clId="{D7EE5500-2CD0-4816-9F81-505E2D770222}" dt="2023-09-12T15:21:22.640" v="17178" actId="20577"/>
          <ac:spMkLst>
            <pc:docMk/>
            <pc:sldMk cId="4169214805" sldId="3108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138435015" sldId="3109"/>
        </pc:sldMkLst>
      </pc:sldChg>
      <pc:sldChg chg="modSp add mod ord">
        <pc:chgData name="Jon Roodschild" userId="93b75e7f-8323-4ae7-9010-9fa6e7789b94" providerId="ADAL" clId="{D7EE5500-2CD0-4816-9F81-505E2D770222}" dt="2023-09-12T15:21:13.168" v="17168" actId="20577"/>
        <pc:sldMkLst>
          <pc:docMk/>
          <pc:sldMk cId="4189776368" sldId="3109"/>
        </pc:sldMkLst>
        <pc:spChg chg="mod">
          <ac:chgData name="Jon Roodschild" userId="93b75e7f-8323-4ae7-9010-9fa6e7789b94" providerId="ADAL" clId="{D7EE5500-2CD0-4816-9F81-505E2D770222}" dt="2023-09-12T15:21:13.168" v="17168" actId="20577"/>
          <ac:spMkLst>
            <pc:docMk/>
            <pc:sldMk cId="4189776368" sldId="3109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944024326" sldId="3110"/>
        </pc:sldMkLst>
      </pc:sldChg>
      <pc:sldChg chg="modSp add mod ord">
        <pc:chgData name="Jon Roodschild" userId="93b75e7f-8323-4ae7-9010-9fa6e7789b94" providerId="ADAL" clId="{D7EE5500-2CD0-4816-9F81-505E2D770222}" dt="2023-09-12T15:27:16.385" v="17430" actId="20577"/>
        <pc:sldMkLst>
          <pc:docMk/>
          <pc:sldMk cId="3718697405" sldId="3110"/>
        </pc:sldMkLst>
        <pc:spChg chg="mod">
          <ac:chgData name="Jon Roodschild" userId="93b75e7f-8323-4ae7-9010-9fa6e7789b94" providerId="ADAL" clId="{D7EE5500-2CD0-4816-9F81-505E2D770222}" dt="2023-09-12T15:27:16.385" v="17430" actId="20577"/>
          <ac:spMkLst>
            <pc:docMk/>
            <pc:sldMk cId="3718697405" sldId="3110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508530163" sldId="3111"/>
        </pc:sldMkLst>
      </pc:sldChg>
      <pc:sldChg chg="modSp add mod ord">
        <pc:chgData name="Jon Roodschild" userId="93b75e7f-8323-4ae7-9010-9fa6e7789b94" providerId="ADAL" clId="{D7EE5500-2CD0-4816-9F81-505E2D770222}" dt="2023-09-12T15:27:39.920" v="17443" actId="20577"/>
        <pc:sldMkLst>
          <pc:docMk/>
          <pc:sldMk cId="4184385838" sldId="3111"/>
        </pc:sldMkLst>
        <pc:spChg chg="mod">
          <ac:chgData name="Jon Roodschild" userId="93b75e7f-8323-4ae7-9010-9fa6e7789b94" providerId="ADAL" clId="{D7EE5500-2CD0-4816-9F81-505E2D770222}" dt="2023-09-12T15:27:39.920" v="17443" actId="20577"/>
          <ac:spMkLst>
            <pc:docMk/>
            <pc:sldMk cId="4184385838" sldId="3111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221296797" sldId="3112"/>
        </pc:sldMkLst>
      </pc:sldChg>
      <pc:sldChg chg="modSp add mod ord">
        <pc:chgData name="Jon Roodschild" userId="93b75e7f-8323-4ae7-9010-9fa6e7789b94" providerId="ADAL" clId="{D7EE5500-2CD0-4816-9F81-505E2D770222}" dt="2023-09-12T15:28:24.163" v="17456" actId="20577"/>
        <pc:sldMkLst>
          <pc:docMk/>
          <pc:sldMk cId="1717967611" sldId="3112"/>
        </pc:sldMkLst>
        <pc:spChg chg="mod">
          <ac:chgData name="Jon Roodschild" userId="93b75e7f-8323-4ae7-9010-9fa6e7789b94" providerId="ADAL" clId="{D7EE5500-2CD0-4816-9F81-505E2D770222}" dt="2023-09-12T15:28:24.163" v="17456" actId="20577"/>
          <ac:spMkLst>
            <pc:docMk/>
            <pc:sldMk cId="1717967611" sldId="3112"/>
            <ac:spMk id="4" creationId="{4EC65E09-5FE2-4A9B-8890-2C34D325B643}"/>
          </ac:spMkLst>
        </pc:spChg>
      </pc:sldChg>
      <pc:sldChg chg="modSp add mod ord">
        <pc:chgData name="Jon Roodschild" userId="93b75e7f-8323-4ae7-9010-9fa6e7789b94" providerId="ADAL" clId="{D7EE5500-2CD0-4816-9F81-505E2D770222}" dt="2023-09-12T15:30:08.856" v="17468" actId="20577"/>
        <pc:sldMkLst>
          <pc:docMk/>
          <pc:sldMk cId="609693119" sldId="3113"/>
        </pc:sldMkLst>
        <pc:spChg chg="mod">
          <ac:chgData name="Jon Roodschild" userId="93b75e7f-8323-4ae7-9010-9fa6e7789b94" providerId="ADAL" clId="{D7EE5500-2CD0-4816-9F81-505E2D770222}" dt="2023-09-12T15:30:08.856" v="17468" actId="20577"/>
          <ac:spMkLst>
            <pc:docMk/>
            <pc:sldMk cId="609693119" sldId="3113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320012156" sldId="3113"/>
        </pc:sldMkLst>
      </pc:sldChg>
      <pc:sldChg chg="modSp add mod ord">
        <pc:chgData name="Jon Roodschild" userId="93b75e7f-8323-4ae7-9010-9fa6e7789b94" providerId="ADAL" clId="{D7EE5500-2CD0-4816-9F81-505E2D770222}" dt="2023-09-12T15:30:28.746" v="17475" actId="20577"/>
        <pc:sldMkLst>
          <pc:docMk/>
          <pc:sldMk cId="1948018569" sldId="3114"/>
        </pc:sldMkLst>
        <pc:spChg chg="mod">
          <ac:chgData name="Jon Roodschild" userId="93b75e7f-8323-4ae7-9010-9fa6e7789b94" providerId="ADAL" clId="{D7EE5500-2CD0-4816-9F81-505E2D770222}" dt="2023-09-12T15:30:28.746" v="17475" actId="20577"/>
          <ac:spMkLst>
            <pc:docMk/>
            <pc:sldMk cId="1948018569" sldId="3114"/>
            <ac:spMk id="4" creationId="{4EC65E09-5FE2-4A9B-8890-2C34D325B643}"/>
          </ac:spMkLst>
        </pc:spChg>
      </pc:sldChg>
      <pc:sldChg chg="addSp delSp modSp add mod ord">
        <pc:chgData name="Jon Roodschild" userId="93b75e7f-8323-4ae7-9010-9fa6e7789b94" providerId="ADAL" clId="{D7EE5500-2CD0-4816-9F81-505E2D770222}" dt="2023-09-12T20:42:58.046" v="21760"/>
        <pc:sldMkLst>
          <pc:docMk/>
          <pc:sldMk cId="2426640760" sldId="3115"/>
        </pc:sldMkLst>
        <pc:spChg chg="mod">
          <ac:chgData name="Jon Roodschild" userId="93b75e7f-8323-4ae7-9010-9fa6e7789b94" providerId="ADAL" clId="{D7EE5500-2CD0-4816-9F81-505E2D770222}" dt="2023-09-12T20:23:00.592" v="21026" actId="20577"/>
          <ac:spMkLst>
            <pc:docMk/>
            <pc:sldMk cId="2426640760" sldId="3115"/>
            <ac:spMk id="2" creationId="{7C2D630B-9D21-F240-AFBC-B723F7F62A80}"/>
          </ac:spMkLst>
        </pc:spChg>
        <pc:spChg chg="del">
          <ac:chgData name="Jon Roodschild" userId="93b75e7f-8323-4ae7-9010-9fa6e7789b94" providerId="ADAL" clId="{D7EE5500-2CD0-4816-9F81-505E2D770222}" dt="2023-09-12T20:23:06.148" v="21027" actId="478"/>
          <ac:spMkLst>
            <pc:docMk/>
            <pc:sldMk cId="2426640760" sldId="3115"/>
            <ac:spMk id="4" creationId="{D94FFA02-9254-1D38-CCD3-89C5DDA9059B}"/>
          </ac:spMkLst>
        </pc:spChg>
        <pc:spChg chg="add del mod">
          <ac:chgData name="Jon Roodschild" userId="93b75e7f-8323-4ae7-9010-9fa6e7789b94" providerId="ADAL" clId="{D7EE5500-2CD0-4816-9F81-505E2D770222}" dt="2023-09-12T20:27:08.527" v="21079" actId="478"/>
          <ac:spMkLst>
            <pc:docMk/>
            <pc:sldMk cId="2426640760" sldId="3115"/>
            <ac:spMk id="10" creationId="{C1D497FC-920C-12B0-4B63-66020BAF8E72}"/>
          </ac:spMkLst>
        </pc:spChg>
        <pc:spChg chg="add del mod">
          <ac:chgData name="Jon Roodschild" userId="93b75e7f-8323-4ae7-9010-9fa6e7789b94" providerId="ADAL" clId="{D7EE5500-2CD0-4816-9F81-505E2D770222}" dt="2023-09-12T20:28:15.065" v="21177" actId="21"/>
          <ac:spMkLst>
            <pc:docMk/>
            <pc:sldMk cId="2426640760" sldId="3115"/>
            <ac:spMk id="11" creationId="{C29F681C-9491-25DF-D2C2-C944AFE5A4D1}"/>
          </ac:spMkLst>
        </pc:spChg>
        <pc:spChg chg="add del mod">
          <ac:chgData name="Jon Roodschild" userId="93b75e7f-8323-4ae7-9010-9fa6e7789b94" providerId="ADAL" clId="{D7EE5500-2CD0-4816-9F81-505E2D770222}" dt="2023-09-12T20:28:15.065" v="21177" actId="21"/>
          <ac:spMkLst>
            <pc:docMk/>
            <pc:sldMk cId="2426640760" sldId="3115"/>
            <ac:spMk id="13" creationId="{1F0BFC9F-5C25-CE82-7812-F25B97D6C3A9}"/>
          </ac:spMkLst>
        </pc:spChg>
        <pc:spChg chg="add del mod">
          <ac:chgData name="Jon Roodschild" userId="93b75e7f-8323-4ae7-9010-9fa6e7789b94" providerId="ADAL" clId="{D7EE5500-2CD0-4816-9F81-505E2D770222}" dt="2023-09-12T20:28:15.065" v="21177" actId="21"/>
          <ac:spMkLst>
            <pc:docMk/>
            <pc:sldMk cId="2426640760" sldId="3115"/>
            <ac:spMk id="16" creationId="{62D899EB-B67D-910E-19C2-70C7B1C7C053}"/>
          </ac:spMkLst>
        </pc:spChg>
        <pc:spChg chg="add del mod">
          <ac:chgData name="Jon Roodschild" userId="93b75e7f-8323-4ae7-9010-9fa6e7789b94" providerId="ADAL" clId="{D7EE5500-2CD0-4816-9F81-505E2D770222}" dt="2023-09-12T20:28:15.065" v="21177" actId="21"/>
          <ac:spMkLst>
            <pc:docMk/>
            <pc:sldMk cId="2426640760" sldId="3115"/>
            <ac:spMk id="17" creationId="{96995BB8-86A5-86CA-E4C9-F12D664CD77F}"/>
          </ac:spMkLst>
        </pc:spChg>
        <pc:spChg chg="add del mod">
          <ac:chgData name="Jon Roodschild" userId="93b75e7f-8323-4ae7-9010-9fa6e7789b94" providerId="ADAL" clId="{D7EE5500-2CD0-4816-9F81-505E2D770222}" dt="2023-09-12T20:28:22.855" v="21201" actId="21"/>
          <ac:spMkLst>
            <pc:docMk/>
            <pc:sldMk cId="2426640760" sldId="3115"/>
            <ac:spMk id="20" creationId="{BEB81FF0-F0F1-03B2-E622-2F28A40AA1E8}"/>
          </ac:spMkLst>
        </pc:spChg>
        <pc:spChg chg="add del mod">
          <ac:chgData name="Jon Roodschild" userId="93b75e7f-8323-4ae7-9010-9fa6e7789b94" providerId="ADAL" clId="{D7EE5500-2CD0-4816-9F81-505E2D770222}" dt="2023-09-12T20:28:22.855" v="21201" actId="21"/>
          <ac:spMkLst>
            <pc:docMk/>
            <pc:sldMk cId="2426640760" sldId="3115"/>
            <ac:spMk id="22" creationId="{0772E140-25E4-F7CB-4153-958BC88A652C}"/>
          </ac:spMkLst>
        </pc:spChg>
        <pc:spChg chg="add del mod">
          <ac:chgData name="Jon Roodschild" userId="93b75e7f-8323-4ae7-9010-9fa6e7789b94" providerId="ADAL" clId="{D7EE5500-2CD0-4816-9F81-505E2D770222}" dt="2023-09-12T20:28:22.855" v="21201" actId="21"/>
          <ac:spMkLst>
            <pc:docMk/>
            <pc:sldMk cId="2426640760" sldId="3115"/>
            <ac:spMk id="25" creationId="{262163DE-147A-83AB-1E04-00ADB1AEF5A0}"/>
          </ac:spMkLst>
        </pc:spChg>
        <pc:spChg chg="add del mod">
          <ac:chgData name="Jon Roodschild" userId="93b75e7f-8323-4ae7-9010-9fa6e7789b94" providerId="ADAL" clId="{D7EE5500-2CD0-4816-9F81-505E2D770222}" dt="2023-09-12T20:28:22.855" v="21201" actId="21"/>
          <ac:spMkLst>
            <pc:docMk/>
            <pc:sldMk cId="2426640760" sldId="3115"/>
            <ac:spMk id="26" creationId="{B421F23C-2ACE-DE9B-DAA0-DFF889D8F123}"/>
          </ac:spMkLst>
        </pc:spChg>
        <pc:spChg chg="add mod">
          <ac:chgData name="Jon Roodschild" userId="93b75e7f-8323-4ae7-9010-9fa6e7789b94" providerId="ADAL" clId="{D7EE5500-2CD0-4816-9F81-505E2D770222}" dt="2023-09-12T20:28:55.101" v="21330" actId="1038"/>
          <ac:spMkLst>
            <pc:docMk/>
            <pc:sldMk cId="2426640760" sldId="3115"/>
            <ac:spMk id="28" creationId="{6C9F7CD2-C691-3817-7E88-842F47BA937D}"/>
          </ac:spMkLst>
        </pc:spChg>
        <pc:spChg chg="add mod">
          <ac:chgData name="Jon Roodschild" userId="93b75e7f-8323-4ae7-9010-9fa6e7789b94" providerId="ADAL" clId="{D7EE5500-2CD0-4816-9F81-505E2D770222}" dt="2023-09-12T20:32:25.766" v="21470" actId="208"/>
          <ac:spMkLst>
            <pc:docMk/>
            <pc:sldMk cId="2426640760" sldId="3115"/>
            <ac:spMk id="30" creationId="{452F8E87-B04B-8CAB-278B-E41CE9C33F4E}"/>
          </ac:spMkLst>
        </pc:spChg>
        <pc:spChg chg="add mod">
          <ac:chgData name="Jon Roodschild" userId="93b75e7f-8323-4ae7-9010-9fa6e7789b94" providerId="ADAL" clId="{D7EE5500-2CD0-4816-9F81-505E2D770222}" dt="2023-09-12T20:32:20.748" v="21469" actId="208"/>
          <ac:spMkLst>
            <pc:docMk/>
            <pc:sldMk cId="2426640760" sldId="3115"/>
            <ac:spMk id="33" creationId="{3B416B4B-98E8-0DDE-83CE-CBE1D0AC8A57}"/>
          </ac:spMkLst>
        </pc:spChg>
        <pc:spChg chg="add mod">
          <ac:chgData name="Jon Roodschild" userId="93b75e7f-8323-4ae7-9010-9fa6e7789b94" providerId="ADAL" clId="{D7EE5500-2CD0-4816-9F81-505E2D770222}" dt="2023-09-12T20:32:54.391" v="21475" actId="1038"/>
          <ac:spMkLst>
            <pc:docMk/>
            <pc:sldMk cId="2426640760" sldId="3115"/>
            <ac:spMk id="34" creationId="{E4907541-57C7-56E6-8C25-C7C63D45100E}"/>
          </ac:spMkLst>
        </pc:spChg>
        <pc:spChg chg="add del mod">
          <ac:chgData name="Jon Roodschild" userId="93b75e7f-8323-4ae7-9010-9fa6e7789b94" providerId="ADAL" clId="{D7EE5500-2CD0-4816-9F81-505E2D770222}" dt="2023-09-12T20:29:23.598" v="21369" actId="21"/>
          <ac:spMkLst>
            <pc:docMk/>
            <pc:sldMk cId="2426640760" sldId="3115"/>
            <ac:spMk id="36" creationId="{FFDDA2B1-4B25-6998-C094-19F42CACFFA1}"/>
          </ac:spMkLst>
        </pc:spChg>
        <pc:spChg chg="add mod">
          <ac:chgData name="Jon Roodschild" userId="93b75e7f-8323-4ae7-9010-9fa6e7789b94" providerId="ADAL" clId="{D7EE5500-2CD0-4816-9F81-505E2D770222}" dt="2023-09-12T20:33:59.144" v="21519" actId="14100"/>
          <ac:spMkLst>
            <pc:docMk/>
            <pc:sldMk cId="2426640760" sldId="3115"/>
            <ac:spMk id="38" creationId="{70923E5C-8004-DAD4-FF3F-8C463BAFA610}"/>
          </ac:spMkLst>
        </pc:spChg>
        <pc:spChg chg="add mod">
          <ac:chgData name="Jon Roodschild" userId="93b75e7f-8323-4ae7-9010-9fa6e7789b94" providerId="ADAL" clId="{D7EE5500-2CD0-4816-9F81-505E2D770222}" dt="2023-09-12T20:40:38.010" v="21757"/>
          <ac:spMkLst>
            <pc:docMk/>
            <pc:sldMk cId="2426640760" sldId="3115"/>
            <ac:spMk id="39" creationId="{934E627F-6A92-24B3-779E-C83E99560B04}"/>
          </ac:spMkLst>
        </pc:spChg>
        <pc:picChg chg="add del mod">
          <ac:chgData name="Jon Roodschild" userId="93b75e7f-8323-4ae7-9010-9fa6e7789b94" providerId="ADAL" clId="{D7EE5500-2CD0-4816-9F81-505E2D770222}" dt="2023-09-12T20:23:22.979" v="21033" actId="478"/>
          <ac:picMkLst>
            <pc:docMk/>
            <pc:sldMk cId="2426640760" sldId="3115"/>
            <ac:picMk id="3" creationId="{D6FF0BED-D580-58C1-9A81-10DA5CA3638A}"/>
          </ac:picMkLst>
        </pc:picChg>
        <pc:picChg chg="del">
          <ac:chgData name="Jon Roodschild" userId="93b75e7f-8323-4ae7-9010-9fa6e7789b94" providerId="ADAL" clId="{D7EE5500-2CD0-4816-9F81-505E2D770222}" dt="2023-09-12T20:23:07.453" v="21028" actId="478"/>
          <ac:picMkLst>
            <pc:docMk/>
            <pc:sldMk cId="2426640760" sldId="3115"/>
            <ac:picMk id="5" creationId="{525AE988-E702-8D35-927E-ECC0B89E322A}"/>
          </ac:picMkLst>
        </pc:picChg>
        <pc:picChg chg="add mod modCrop">
          <ac:chgData name="Jon Roodschild" userId="93b75e7f-8323-4ae7-9010-9fa6e7789b94" providerId="ADAL" clId="{D7EE5500-2CD0-4816-9F81-505E2D770222}" dt="2023-09-12T20:38:56.122" v="21733" actId="732"/>
          <ac:picMkLst>
            <pc:docMk/>
            <pc:sldMk cId="2426640760" sldId="3115"/>
            <ac:picMk id="7" creationId="{AD7502AC-5757-B55E-2922-6EEE86689B98}"/>
          </ac:picMkLst>
        </pc:picChg>
        <pc:picChg chg="add del mod">
          <ac:chgData name="Jon Roodschild" userId="93b75e7f-8323-4ae7-9010-9fa6e7789b94" providerId="ADAL" clId="{D7EE5500-2CD0-4816-9F81-505E2D770222}" dt="2023-09-12T20:27:05.765" v="21078" actId="478"/>
          <ac:picMkLst>
            <pc:docMk/>
            <pc:sldMk cId="2426640760" sldId="3115"/>
            <ac:picMk id="8" creationId="{D954E80D-3D60-1900-FC3E-726E2F82DDC5}"/>
          </ac:picMkLst>
        </pc:picChg>
        <pc:picChg chg="add del mod">
          <ac:chgData name="Jon Roodschild" userId="93b75e7f-8323-4ae7-9010-9fa6e7789b94" providerId="ADAL" clId="{D7EE5500-2CD0-4816-9F81-505E2D770222}" dt="2023-09-12T20:28:15.065" v="21177" actId="21"/>
          <ac:picMkLst>
            <pc:docMk/>
            <pc:sldMk cId="2426640760" sldId="3115"/>
            <ac:picMk id="9" creationId="{7293382B-A6E1-06E1-5129-A0B789B3C548}"/>
          </ac:picMkLst>
        </pc:picChg>
        <pc:picChg chg="add del mod">
          <ac:chgData name="Jon Roodschild" userId="93b75e7f-8323-4ae7-9010-9fa6e7789b94" providerId="ADAL" clId="{D7EE5500-2CD0-4816-9F81-505E2D770222}" dt="2023-09-12T20:28:15.065" v="21177" actId="21"/>
          <ac:picMkLst>
            <pc:docMk/>
            <pc:sldMk cId="2426640760" sldId="3115"/>
            <ac:picMk id="12" creationId="{477896EE-766E-2591-A113-E1D598A33D13}"/>
          </ac:picMkLst>
        </pc:picChg>
        <pc:picChg chg="add del mod">
          <ac:chgData name="Jon Roodschild" userId="93b75e7f-8323-4ae7-9010-9fa6e7789b94" providerId="ADAL" clId="{D7EE5500-2CD0-4816-9F81-505E2D770222}" dt="2023-09-12T20:28:15.065" v="21177" actId="21"/>
          <ac:picMkLst>
            <pc:docMk/>
            <pc:sldMk cId="2426640760" sldId="3115"/>
            <ac:picMk id="14" creationId="{3FE74688-ED3B-E9D6-F9E8-1092FDD6DF03}"/>
          </ac:picMkLst>
        </pc:picChg>
        <pc:picChg chg="add del mod">
          <ac:chgData name="Jon Roodschild" userId="93b75e7f-8323-4ae7-9010-9fa6e7789b94" providerId="ADAL" clId="{D7EE5500-2CD0-4816-9F81-505E2D770222}" dt="2023-09-12T20:28:15.065" v="21177" actId="21"/>
          <ac:picMkLst>
            <pc:docMk/>
            <pc:sldMk cId="2426640760" sldId="3115"/>
            <ac:picMk id="15" creationId="{A96AADE4-A58E-CA86-2FB0-727FC7640779}"/>
          </ac:picMkLst>
        </pc:picChg>
        <pc:picChg chg="add del mod">
          <ac:chgData name="Jon Roodschild" userId="93b75e7f-8323-4ae7-9010-9fa6e7789b94" providerId="ADAL" clId="{D7EE5500-2CD0-4816-9F81-505E2D770222}" dt="2023-09-12T20:27:10.515" v="21080" actId="478"/>
          <ac:picMkLst>
            <pc:docMk/>
            <pc:sldMk cId="2426640760" sldId="3115"/>
            <ac:picMk id="18" creationId="{B3AACCB2-0A30-2371-39BE-0AB99A1DCA73}"/>
          </ac:picMkLst>
        </pc:picChg>
        <pc:picChg chg="add del mod">
          <ac:chgData name="Jon Roodschild" userId="93b75e7f-8323-4ae7-9010-9fa6e7789b94" providerId="ADAL" clId="{D7EE5500-2CD0-4816-9F81-505E2D770222}" dt="2023-09-12T20:28:22.855" v="21201" actId="21"/>
          <ac:picMkLst>
            <pc:docMk/>
            <pc:sldMk cId="2426640760" sldId="3115"/>
            <ac:picMk id="19" creationId="{08198A77-DCFD-36E5-A6B9-DCE628896D7F}"/>
          </ac:picMkLst>
        </pc:picChg>
        <pc:picChg chg="add del mod">
          <ac:chgData name="Jon Roodschild" userId="93b75e7f-8323-4ae7-9010-9fa6e7789b94" providerId="ADAL" clId="{D7EE5500-2CD0-4816-9F81-505E2D770222}" dt="2023-09-12T20:28:22.855" v="21201" actId="21"/>
          <ac:picMkLst>
            <pc:docMk/>
            <pc:sldMk cId="2426640760" sldId="3115"/>
            <ac:picMk id="21" creationId="{EBEF053B-F1C1-1BC5-F4B5-6D43CC5AE045}"/>
          </ac:picMkLst>
        </pc:picChg>
        <pc:picChg chg="add del mod">
          <ac:chgData name="Jon Roodschild" userId="93b75e7f-8323-4ae7-9010-9fa6e7789b94" providerId="ADAL" clId="{D7EE5500-2CD0-4816-9F81-505E2D770222}" dt="2023-09-12T20:28:22.855" v="21201" actId="21"/>
          <ac:picMkLst>
            <pc:docMk/>
            <pc:sldMk cId="2426640760" sldId="3115"/>
            <ac:picMk id="23" creationId="{D3E32377-28E7-D99F-3A6F-E0CFB6069248}"/>
          </ac:picMkLst>
        </pc:picChg>
        <pc:picChg chg="add del mod">
          <ac:chgData name="Jon Roodschild" userId="93b75e7f-8323-4ae7-9010-9fa6e7789b94" providerId="ADAL" clId="{D7EE5500-2CD0-4816-9F81-505E2D770222}" dt="2023-09-12T20:28:22.855" v="21201" actId="21"/>
          <ac:picMkLst>
            <pc:docMk/>
            <pc:sldMk cId="2426640760" sldId="3115"/>
            <ac:picMk id="24" creationId="{5A3833B0-BDDB-A22D-CA91-E972FB6F989F}"/>
          </ac:picMkLst>
        </pc:picChg>
        <pc:picChg chg="add mod">
          <ac:chgData name="Jon Roodschild" userId="93b75e7f-8323-4ae7-9010-9fa6e7789b94" providerId="ADAL" clId="{D7EE5500-2CD0-4816-9F81-505E2D770222}" dt="2023-09-12T20:41:09.276" v="21758"/>
          <ac:picMkLst>
            <pc:docMk/>
            <pc:sldMk cId="2426640760" sldId="3115"/>
            <ac:picMk id="27" creationId="{CA0FF194-093E-803F-B422-E0EDD605173C}"/>
          </ac:picMkLst>
        </pc:picChg>
        <pc:picChg chg="add mod">
          <ac:chgData name="Jon Roodschild" userId="93b75e7f-8323-4ae7-9010-9fa6e7789b94" providerId="ADAL" clId="{D7EE5500-2CD0-4816-9F81-505E2D770222}" dt="2023-09-12T20:31:28.911" v="21402" actId="1035"/>
          <ac:picMkLst>
            <pc:docMk/>
            <pc:sldMk cId="2426640760" sldId="3115"/>
            <ac:picMk id="29" creationId="{8F45C955-FDA1-50E3-8305-F6FFAC0740CB}"/>
          </ac:picMkLst>
        </pc:picChg>
        <pc:picChg chg="add mod">
          <ac:chgData name="Jon Roodschild" userId="93b75e7f-8323-4ae7-9010-9fa6e7789b94" providerId="ADAL" clId="{D7EE5500-2CD0-4816-9F81-505E2D770222}" dt="2023-09-12T20:28:55.101" v="21330" actId="1038"/>
          <ac:picMkLst>
            <pc:docMk/>
            <pc:sldMk cId="2426640760" sldId="3115"/>
            <ac:picMk id="31" creationId="{E2E1D10C-F008-9658-7D20-C02C6EB46BA6}"/>
          </ac:picMkLst>
        </pc:picChg>
        <pc:picChg chg="add mod">
          <ac:chgData name="Jon Roodschild" userId="93b75e7f-8323-4ae7-9010-9fa6e7789b94" providerId="ADAL" clId="{D7EE5500-2CD0-4816-9F81-505E2D770222}" dt="2023-09-12T20:28:55.101" v="21330" actId="1038"/>
          <ac:picMkLst>
            <pc:docMk/>
            <pc:sldMk cId="2426640760" sldId="3115"/>
            <ac:picMk id="32" creationId="{D706D710-FDAD-C173-A331-B1442095489A}"/>
          </ac:picMkLst>
        </pc:picChg>
        <pc:picChg chg="add del mod">
          <ac:chgData name="Jon Roodschild" userId="93b75e7f-8323-4ae7-9010-9fa6e7789b94" providerId="ADAL" clId="{D7EE5500-2CD0-4816-9F81-505E2D770222}" dt="2023-09-12T20:29:23.598" v="21369" actId="21"/>
          <ac:picMkLst>
            <pc:docMk/>
            <pc:sldMk cId="2426640760" sldId="3115"/>
            <ac:picMk id="35" creationId="{D9BA75EC-4874-EA8D-9D45-1E74AFEBEFAF}"/>
          </ac:picMkLst>
        </pc:picChg>
        <pc:picChg chg="add del mod">
          <ac:chgData name="Jon Roodschild" userId="93b75e7f-8323-4ae7-9010-9fa6e7789b94" providerId="ADAL" clId="{D7EE5500-2CD0-4816-9F81-505E2D770222}" dt="2023-09-12T20:29:23.598" v="21369" actId="21"/>
          <ac:picMkLst>
            <pc:docMk/>
            <pc:sldMk cId="2426640760" sldId="3115"/>
            <ac:picMk id="37" creationId="{C1368D09-BF20-E7DA-50C2-32F66825E819}"/>
          </ac:picMkLst>
        </pc:picChg>
        <pc:picChg chg="add del mod">
          <ac:chgData name="Jon Roodschild" userId="93b75e7f-8323-4ae7-9010-9fa6e7789b94" providerId="ADAL" clId="{D7EE5500-2CD0-4816-9F81-505E2D770222}" dt="2023-09-12T20:36:58.431" v="21571" actId="478"/>
          <ac:picMkLst>
            <pc:docMk/>
            <pc:sldMk cId="2426640760" sldId="3115"/>
            <ac:picMk id="40" creationId="{59D2AC65-C47F-D752-CEAD-A44B5F0ACC6D}"/>
          </ac:picMkLst>
        </pc:picChg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65298008" sldId="3116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584889269" sldId="3116"/>
        </pc:sldMkLst>
      </pc:sldChg>
      <pc:sldChg chg="addSp delSp modSp add del mod ord delAnim modAnim">
        <pc:chgData name="Jon Roodschild" userId="93b75e7f-8323-4ae7-9010-9fa6e7789b94" providerId="ADAL" clId="{D7EE5500-2CD0-4816-9F81-505E2D770222}" dt="2023-09-12T20:06:11.325" v="20975" actId="2696"/>
        <pc:sldMkLst>
          <pc:docMk/>
          <pc:sldMk cId="1817693245" sldId="3116"/>
        </pc:sldMkLst>
        <pc:spChg chg="mod">
          <ac:chgData name="Jon Roodschild" userId="93b75e7f-8323-4ae7-9010-9fa6e7789b94" providerId="ADAL" clId="{D7EE5500-2CD0-4816-9F81-505E2D770222}" dt="2023-09-12T17:52:38.713" v="19819" actId="207"/>
          <ac:spMkLst>
            <pc:docMk/>
            <pc:sldMk cId="1817693245" sldId="3116"/>
            <ac:spMk id="2" creationId="{7C2D630B-9D21-F240-AFBC-B723F7F62A80}"/>
          </ac:spMkLst>
        </pc:spChg>
        <pc:spChg chg="del">
          <ac:chgData name="Jon Roodschild" userId="93b75e7f-8323-4ae7-9010-9fa6e7789b94" providerId="ADAL" clId="{D7EE5500-2CD0-4816-9F81-505E2D770222}" dt="2023-09-12T16:07:07.698" v="18245" actId="478"/>
          <ac:spMkLst>
            <pc:docMk/>
            <pc:sldMk cId="1817693245" sldId="3116"/>
            <ac:spMk id="6" creationId="{CF1140D7-BF2F-8BDA-C271-44BCE53EF481}"/>
          </ac:spMkLst>
        </pc:spChg>
        <pc:spChg chg="mod">
          <ac:chgData name="Jon Roodschild" userId="93b75e7f-8323-4ae7-9010-9fa6e7789b94" providerId="ADAL" clId="{D7EE5500-2CD0-4816-9F81-505E2D770222}" dt="2023-09-12T16:17:31.505" v="18493" actId="1076"/>
          <ac:spMkLst>
            <pc:docMk/>
            <pc:sldMk cId="1817693245" sldId="3116"/>
            <ac:spMk id="7" creationId="{95FDEE89-E076-4A2C-2A1D-4CDBADA4E8A1}"/>
          </ac:spMkLst>
        </pc:spChg>
        <pc:spChg chg="mod">
          <ac:chgData name="Jon Roodschild" userId="93b75e7f-8323-4ae7-9010-9fa6e7789b94" providerId="ADAL" clId="{D7EE5500-2CD0-4816-9F81-505E2D770222}" dt="2023-09-12T15:40:47.047" v="17811"/>
          <ac:spMkLst>
            <pc:docMk/>
            <pc:sldMk cId="1817693245" sldId="3116"/>
            <ac:spMk id="10" creationId="{C576EC25-661F-B699-557A-A9B23BA4CC00}"/>
          </ac:spMkLst>
        </pc:spChg>
        <pc:spChg chg="mod">
          <ac:chgData name="Jon Roodschild" userId="93b75e7f-8323-4ae7-9010-9fa6e7789b94" providerId="ADAL" clId="{D7EE5500-2CD0-4816-9F81-505E2D770222}" dt="2023-09-12T15:40:47.047" v="17811"/>
          <ac:spMkLst>
            <pc:docMk/>
            <pc:sldMk cId="1817693245" sldId="3116"/>
            <ac:spMk id="11" creationId="{4CE78894-E481-1DA6-F194-297634C05151}"/>
          </ac:spMkLst>
        </pc:spChg>
        <pc:spChg chg="mod">
          <ac:chgData name="Jon Roodschild" userId="93b75e7f-8323-4ae7-9010-9fa6e7789b94" providerId="ADAL" clId="{D7EE5500-2CD0-4816-9F81-505E2D770222}" dt="2023-09-12T15:40:47.047" v="17811"/>
          <ac:spMkLst>
            <pc:docMk/>
            <pc:sldMk cId="1817693245" sldId="3116"/>
            <ac:spMk id="12" creationId="{D7DC16B0-00C0-FEA9-531E-189CEE7EF2C0}"/>
          </ac:spMkLst>
        </pc:spChg>
        <pc:spChg chg="mod">
          <ac:chgData name="Jon Roodschild" userId="93b75e7f-8323-4ae7-9010-9fa6e7789b94" providerId="ADAL" clId="{D7EE5500-2CD0-4816-9F81-505E2D770222}" dt="2023-09-12T15:40:47.047" v="17811"/>
          <ac:spMkLst>
            <pc:docMk/>
            <pc:sldMk cId="1817693245" sldId="3116"/>
            <ac:spMk id="13" creationId="{58225605-2E5F-911E-6841-5C711E72EE7F}"/>
          </ac:spMkLst>
        </pc:spChg>
        <pc:spChg chg="add del mod">
          <ac:chgData name="Jon Roodschild" userId="93b75e7f-8323-4ae7-9010-9fa6e7789b94" providerId="ADAL" clId="{D7EE5500-2CD0-4816-9F81-505E2D770222}" dt="2023-09-12T15:57:15.725" v="18061" actId="478"/>
          <ac:spMkLst>
            <pc:docMk/>
            <pc:sldMk cId="1817693245" sldId="3116"/>
            <ac:spMk id="22" creationId="{EBE3EAF4-9070-3DC3-2009-C49381E8B679}"/>
          </ac:spMkLst>
        </pc:spChg>
        <pc:spChg chg="add del mod">
          <ac:chgData name="Jon Roodschild" userId="93b75e7f-8323-4ae7-9010-9fa6e7789b94" providerId="ADAL" clId="{D7EE5500-2CD0-4816-9F81-505E2D770222}" dt="2023-09-12T15:57:18.323" v="18062" actId="478"/>
          <ac:spMkLst>
            <pc:docMk/>
            <pc:sldMk cId="1817693245" sldId="3116"/>
            <ac:spMk id="24" creationId="{AF693AE4-D41D-2D54-3754-EF0DB48D463B}"/>
          </ac:spMkLst>
        </pc:spChg>
        <pc:spChg chg="add mod">
          <ac:chgData name="Jon Roodschild" userId="93b75e7f-8323-4ae7-9010-9fa6e7789b94" providerId="ADAL" clId="{D7EE5500-2CD0-4816-9F81-505E2D770222}" dt="2023-09-12T16:19:43.265" v="18596" actId="20577"/>
          <ac:spMkLst>
            <pc:docMk/>
            <pc:sldMk cId="1817693245" sldId="3116"/>
            <ac:spMk id="36" creationId="{5B456141-DCC6-090C-6806-3FEF7E189053}"/>
          </ac:spMkLst>
        </pc:spChg>
        <pc:spChg chg="add mod">
          <ac:chgData name="Jon Roodschild" userId="93b75e7f-8323-4ae7-9010-9fa6e7789b94" providerId="ADAL" clId="{D7EE5500-2CD0-4816-9F81-505E2D770222}" dt="2023-09-12T16:20:04.530" v="18613" actId="20577"/>
          <ac:spMkLst>
            <pc:docMk/>
            <pc:sldMk cId="1817693245" sldId="3116"/>
            <ac:spMk id="37" creationId="{F6B59F24-24FB-1630-C510-DDC52A522A97}"/>
          </ac:spMkLst>
        </pc:spChg>
        <pc:spChg chg="add mod">
          <ac:chgData name="Jon Roodschild" userId="93b75e7f-8323-4ae7-9010-9fa6e7789b94" providerId="ADAL" clId="{D7EE5500-2CD0-4816-9F81-505E2D770222}" dt="2023-09-12T16:24:47.983" v="18864" actId="20577"/>
          <ac:spMkLst>
            <pc:docMk/>
            <pc:sldMk cId="1817693245" sldId="3116"/>
            <ac:spMk id="38" creationId="{0360C70E-4712-06C4-5BB5-109EE6E0FC64}"/>
          </ac:spMkLst>
        </pc:spChg>
        <pc:spChg chg="add mod">
          <ac:chgData name="Jon Roodschild" userId="93b75e7f-8323-4ae7-9010-9fa6e7789b94" providerId="ADAL" clId="{D7EE5500-2CD0-4816-9F81-505E2D770222}" dt="2023-09-12T16:23:22.683" v="18798" actId="20577"/>
          <ac:spMkLst>
            <pc:docMk/>
            <pc:sldMk cId="1817693245" sldId="3116"/>
            <ac:spMk id="39" creationId="{47AB90D8-1E67-981F-B974-185BFFECF804}"/>
          </ac:spMkLst>
        </pc:spChg>
        <pc:spChg chg="add mod">
          <ac:chgData name="Jon Roodschild" userId="93b75e7f-8323-4ae7-9010-9fa6e7789b94" providerId="ADAL" clId="{D7EE5500-2CD0-4816-9F81-505E2D770222}" dt="2023-09-12T16:37:42.491" v="18943" actId="14100"/>
          <ac:spMkLst>
            <pc:docMk/>
            <pc:sldMk cId="1817693245" sldId="3116"/>
            <ac:spMk id="56" creationId="{2FC8C8EA-C2C8-2888-2E63-52AB2B27E89F}"/>
          </ac:spMkLst>
        </pc:spChg>
        <pc:grpChg chg="add del mod">
          <ac:chgData name="Jon Roodschild" userId="93b75e7f-8323-4ae7-9010-9fa6e7789b94" providerId="ADAL" clId="{D7EE5500-2CD0-4816-9F81-505E2D770222}" dt="2023-09-12T15:44:10.416" v="17958" actId="478"/>
          <ac:grpSpMkLst>
            <pc:docMk/>
            <pc:sldMk cId="1817693245" sldId="3116"/>
            <ac:grpSpMk id="8" creationId="{B0DCB2A2-F62F-62CB-BFD5-BA621F31D8A8}"/>
          </ac:grpSpMkLst>
        </pc:grpChg>
        <pc:picChg chg="del">
          <ac:chgData name="Jon Roodschild" userId="93b75e7f-8323-4ae7-9010-9fa6e7789b94" providerId="ADAL" clId="{D7EE5500-2CD0-4816-9F81-505E2D770222}" dt="2023-09-12T15:38:33.947" v="17784" actId="478"/>
          <ac:picMkLst>
            <pc:docMk/>
            <pc:sldMk cId="1817693245" sldId="3116"/>
            <ac:picMk id="3" creationId="{48C35F5E-FDDB-A7C5-2BC6-D6AFA45D228C}"/>
          </ac:picMkLst>
        </pc:picChg>
        <pc:picChg chg="add del mod">
          <ac:chgData name="Jon Roodschild" userId="93b75e7f-8323-4ae7-9010-9fa6e7789b94" providerId="ADAL" clId="{D7EE5500-2CD0-4816-9F81-505E2D770222}" dt="2023-09-12T15:44:09.009" v="17957" actId="478"/>
          <ac:picMkLst>
            <pc:docMk/>
            <pc:sldMk cId="1817693245" sldId="3116"/>
            <ac:picMk id="4" creationId="{98F06694-0521-3650-618F-368262914D68}"/>
          </ac:picMkLst>
        </pc:picChg>
        <pc:picChg chg="add del mod">
          <ac:chgData name="Jon Roodschild" userId="93b75e7f-8323-4ae7-9010-9fa6e7789b94" providerId="ADAL" clId="{D7EE5500-2CD0-4816-9F81-505E2D770222}" dt="2023-09-12T15:44:11.450" v="17959" actId="478"/>
          <ac:picMkLst>
            <pc:docMk/>
            <pc:sldMk cId="1817693245" sldId="3116"/>
            <ac:picMk id="5" creationId="{6EEC0F9B-14DD-7930-3409-38ECD15214AE}"/>
          </ac:picMkLst>
        </pc:picChg>
        <pc:picChg chg="mod">
          <ac:chgData name="Jon Roodschild" userId="93b75e7f-8323-4ae7-9010-9fa6e7789b94" providerId="ADAL" clId="{D7EE5500-2CD0-4816-9F81-505E2D770222}" dt="2023-09-12T15:40:47.047" v="17811"/>
          <ac:picMkLst>
            <pc:docMk/>
            <pc:sldMk cId="1817693245" sldId="3116"/>
            <ac:picMk id="9" creationId="{7307BBCF-DBD7-C1CB-A4F9-45FC1351A195}"/>
          </ac:picMkLst>
        </pc:picChg>
        <pc:picChg chg="add mod">
          <ac:chgData name="Jon Roodschild" userId="93b75e7f-8323-4ae7-9010-9fa6e7789b94" providerId="ADAL" clId="{D7EE5500-2CD0-4816-9F81-505E2D770222}" dt="2023-09-12T16:43:04.030" v="18986" actId="166"/>
          <ac:picMkLst>
            <pc:docMk/>
            <pc:sldMk cId="1817693245" sldId="3116"/>
            <ac:picMk id="14" creationId="{B8FD50D7-79E2-9C5E-EFE0-B122595B23BE}"/>
          </ac:picMkLst>
        </pc:picChg>
        <pc:picChg chg="add del mod">
          <ac:chgData name="Jon Roodschild" userId="93b75e7f-8323-4ae7-9010-9fa6e7789b94" providerId="ADAL" clId="{D7EE5500-2CD0-4816-9F81-505E2D770222}" dt="2023-09-12T15:58:20.860" v="18070" actId="478"/>
          <ac:picMkLst>
            <pc:docMk/>
            <pc:sldMk cId="1817693245" sldId="3116"/>
            <ac:picMk id="15" creationId="{887FAA5E-B638-562E-3D64-E072C4119A49}"/>
          </ac:picMkLst>
        </pc:picChg>
        <pc:picChg chg="add del mod">
          <ac:chgData name="Jon Roodschild" userId="93b75e7f-8323-4ae7-9010-9fa6e7789b94" providerId="ADAL" clId="{D7EE5500-2CD0-4816-9F81-505E2D770222}" dt="2023-09-12T15:47:23.888" v="18038" actId="478"/>
          <ac:picMkLst>
            <pc:docMk/>
            <pc:sldMk cId="1817693245" sldId="3116"/>
            <ac:picMk id="16" creationId="{C649AC06-A087-9DD7-3140-AAA1C90906E0}"/>
          </ac:picMkLst>
        </pc:picChg>
        <pc:picChg chg="add del mod">
          <ac:chgData name="Jon Roodschild" userId="93b75e7f-8323-4ae7-9010-9fa6e7789b94" providerId="ADAL" clId="{D7EE5500-2CD0-4816-9F81-505E2D770222}" dt="2023-09-12T15:47:25.874" v="18039" actId="478"/>
          <ac:picMkLst>
            <pc:docMk/>
            <pc:sldMk cId="1817693245" sldId="3116"/>
            <ac:picMk id="17" creationId="{9BBB75B8-E6A7-6C70-94F6-2AAA9625B513}"/>
          </ac:picMkLst>
        </pc:picChg>
        <pc:picChg chg="add mod modCrop">
          <ac:chgData name="Jon Roodschild" userId="93b75e7f-8323-4ae7-9010-9fa6e7789b94" providerId="ADAL" clId="{D7EE5500-2CD0-4816-9F81-505E2D770222}" dt="2023-09-12T16:18:19.888" v="18554" actId="1038"/>
          <ac:picMkLst>
            <pc:docMk/>
            <pc:sldMk cId="1817693245" sldId="3116"/>
            <ac:picMk id="19" creationId="{D5CA9541-B382-5E51-2DA7-FB6DF1A61097}"/>
          </ac:picMkLst>
        </pc:picChg>
        <pc:picChg chg="add mod">
          <ac:chgData name="Jon Roodschild" userId="93b75e7f-8323-4ae7-9010-9fa6e7789b94" providerId="ADAL" clId="{D7EE5500-2CD0-4816-9F81-505E2D770222}" dt="2023-09-12T16:08:19.483" v="18252" actId="1076"/>
          <ac:picMkLst>
            <pc:docMk/>
            <pc:sldMk cId="1817693245" sldId="3116"/>
            <ac:picMk id="20" creationId="{0FBAE66B-06A8-81BC-A7D6-4AE012637645}"/>
          </ac:picMkLst>
        </pc:picChg>
        <pc:picChg chg="add del mod">
          <ac:chgData name="Jon Roodschild" userId="93b75e7f-8323-4ae7-9010-9fa6e7789b94" providerId="ADAL" clId="{D7EE5500-2CD0-4816-9F81-505E2D770222}" dt="2023-09-12T16:00:57.810" v="18145" actId="478"/>
          <ac:picMkLst>
            <pc:docMk/>
            <pc:sldMk cId="1817693245" sldId="3116"/>
            <ac:picMk id="21" creationId="{0FA5902B-A05E-97A3-6E78-48138E0D1F82}"/>
          </ac:picMkLst>
        </pc:picChg>
        <pc:picChg chg="add mod">
          <ac:chgData name="Jon Roodschild" userId="93b75e7f-8323-4ae7-9010-9fa6e7789b94" providerId="ADAL" clId="{D7EE5500-2CD0-4816-9F81-505E2D770222}" dt="2023-09-12T16:08:19.483" v="18252" actId="1076"/>
          <ac:picMkLst>
            <pc:docMk/>
            <pc:sldMk cId="1817693245" sldId="3116"/>
            <ac:picMk id="26" creationId="{A66F0E81-DD73-E7D1-3358-11C237737A81}"/>
          </ac:picMkLst>
        </pc:picChg>
        <pc:picChg chg="add mod">
          <ac:chgData name="Jon Roodschild" userId="93b75e7f-8323-4ae7-9010-9fa6e7789b94" providerId="ADAL" clId="{D7EE5500-2CD0-4816-9F81-505E2D770222}" dt="2023-09-12T16:08:19.483" v="18252" actId="1076"/>
          <ac:picMkLst>
            <pc:docMk/>
            <pc:sldMk cId="1817693245" sldId="3116"/>
            <ac:picMk id="28" creationId="{DE9CEDDC-2A27-6F96-4492-B3B2F69AB726}"/>
          </ac:picMkLst>
        </pc:picChg>
        <pc:picChg chg="add mod">
          <ac:chgData name="Jon Roodschild" userId="93b75e7f-8323-4ae7-9010-9fa6e7789b94" providerId="ADAL" clId="{D7EE5500-2CD0-4816-9F81-505E2D770222}" dt="2023-09-12T16:08:19.483" v="18252" actId="1076"/>
          <ac:picMkLst>
            <pc:docMk/>
            <pc:sldMk cId="1817693245" sldId="3116"/>
            <ac:picMk id="29" creationId="{3658E17F-8AA5-58CA-8CF6-FAAE0571AAE8}"/>
          </ac:picMkLst>
        </pc:picChg>
        <pc:picChg chg="add del mod">
          <ac:chgData name="Jon Roodschild" userId="93b75e7f-8323-4ae7-9010-9fa6e7789b94" providerId="ADAL" clId="{D7EE5500-2CD0-4816-9F81-505E2D770222}" dt="2023-09-12T16:02:39.816" v="18183" actId="478"/>
          <ac:picMkLst>
            <pc:docMk/>
            <pc:sldMk cId="1817693245" sldId="3116"/>
            <ac:picMk id="31" creationId="{2526F5C6-2E7B-1CEF-560A-B1C4BEA6D2EB}"/>
          </ac:picMkLst>
        </pc:picChg>
        <pc:picChg chg="add mod ord">
          <ac:chgData name="Jon Roodschild" userId="93b75e7f-8323-4ae7-9010-9fa6e7789b94" providerId="ADAL" clId="{D7EE5500-2CD0-4816-9F81-505E2D770222}" dt="2023-09-12T16:39:52.961" v="18951" actId="166"/>
          <ac:picMkLst>
            <pc:docMk/>
            <pc:sldMk cId="1817693245" sldId="3116"/>
            <ac:picMk id="33" creationId="{B0718644-0DF9-F02A-F3C0-F5FF7E53F2A9}"/>
          </ac:picMkLst>
        </pc:picChg>
        <pc:picChg chg="add mod">
          <ac:chgData name="Jon Roodschild" userId="93b75e7f-8323-4ae7-9010-9fa6e7789b94" providerId="ADAL" clId="{D7EE5500-2CD0-4816-9F81-505E2D770222}" dt="2023-09-12T16:08:48.397" v="18261" actId="1076"/>
          <ac:picMkLst>
            <pc:docMk/>
            <pc:sldMk cId="1817693245" sldId="3116"/>
            <ac:picMk id="34" creationId="{54E0E849-7249-4D44-1DF8-E17FB52B100A}"/>
          </ac:picMkLst>
        </pc:picChg>
        <pc:picChg chg="add del mod">
          <ac:chgData name="Jon Roodschild" userId="93b75e7f-8323-4ae7-9010-9fa6e7789b94" providerId="ADAL" clId="{D7EE5500-2CD0-4816-9F81-505E2D770222}" dt="2023-09-12T16:35:28.672" v="18925" actId="478"/>
          <ac:picMkLst>
            <pc:docMk/>
            <pc:sldMk cId="1817693245" sldId="3116"/>
            <ac:picMk id="35" creationId="{549916B8-6ED1-2FB7-6635-837501A72194}"/>
          </ac:picMkLst>
        </pc:picChg>
        <pc:picChg chg="add mod">
          <ac:chgData name="Jon Roodschild" userId="93b75e7f-8323-4ae7-9010-9fa6e7789b94" providerId="ADAL" clId="{D7EE5500-2CD0-4816-9F81-505E2D770222}" dt="2023-09-12T16:17:46.893" v="18525" actId="1036"/>
          <ac:picMkLst>
            <pc:docMk/>
            <pc:sldMk cId="1817693245" sldId="3116"/>
            <ac:picMk id="40" creationId="{7670D010-BE60-E61F-D129-332AF04AF172}"/>
          </ac:picMkLst>
        </pc:picChg>
        <pc:picChg chg="add mod">
          <ac:chgData name="Jon Roodschild" userId="93b75e7f-8323-4ae7-9010-9fa6e7789b94" providerId="ADAL" clId="{D7EE5500-2CD0-4816-9F81-505E2D770222}" dt="2023-09-12T16:18:11.277" v="18545" actId="1035"/>
          <ac:picMkLst>
            <pc:docMk/>
            <pc:sldMk cId="1817693245" sldId="3116"/>
            <ac:picMk id="41" creationId="{FA18C055-6172-5028-1A67-6D33DB5F6CF3}"/>
          </ac:picMkLst>
        </pc:picChg>
        <pc:picChg chg="add mod">
          <ac:chgData name="Jon Roodschild" userId="93b75e7f-8323-4ae7-9010-9fa6e7789b94" providerId="ADAL" clId="{D7EE5500-2CD0-4816-9F81-505E2D770222}" dt="2023-09-12T16:18:11.277" v="18545" actId="1035"/>
          <ac:picMkLst>
            <pc:docMk/>
            <pc:sldMk cId="1817693245" sldId="3116"/>
            <ac:picMk id="42" creationId="{66631B71-5133-DAAA-E17A-B2DD1BE9FA38}"/>
          </ac:picMkLst>
        </pc:picChg>
        <pc:picChg chg="add mod">
          <ac:chgData name="Jon Roodschild" userId="93b75e7f-8323-4ae7-9010-9fa6e7789b94" providerId="ADAL" clId="{D7EE5500-2CD0-4816-9F81-505E2D770222}" dt="2023-09-12T16:18:11.277" v="18545" actId="1035"/>
          <ac:picMkLst>
            <pc:docMk/>
            <pc:sldMk cId="1817693245" sldId="3116"/>
            <ac:picMk id="43" creationId="{21F757E1-FEC1-879B-AB3A-E3C151A94D7A}"/>
          </ac:picMkLst>
        </pc:picChg>
        <pc:picChg chg="add mod">
          <ac:chgData name="Jon Roodschild" userId="93b75e7f-8323-4ae7-9010-9fa6e7789b94" providerId="ADAL" clId="{D7EE5500-2CD0-4816-9F81-505E2D770222}" dt="2023-09-12T16:18:50.380" v="18555" actId="1076"/>
          <ac:picMkLst>
            <pc:docMk/>
            <pc:sldMk cId="1817693245" sldId="3116"/>
            <ac:picMk id="44" creationId="{AD171030-8486-5CC1-3380-AE073AD18942}"/>
          </ac:picMkLst>
        </pc:picChg>
        <pc:picChg chg="add mod">
          <ac:chgData name="Jon Roodschild" userId="93b75e7f-8323-4ae7-9010-9fa6e7789b94" providerId="ADAL" clId="{D7EE5500-2CD0-4816-9F81-505E2D770222}" dt="2023-09-12T16:41:09.458" v="18969" actId="1038"/>
          <ac:picMkLst>
            <pc:docMk/>
            <pc:sldMk cId="1817693245" sldId="3116"/>
            <ac:picMk id="45" creationId="{0D0ED6B4-4CA8-7434-906A-3F6FA9ADC2FB}"/>
          </ac:picMkLst>
        </pc:picChg>
        <pc:picChg chg="add mod">
          <ac:chgData name="Jon Roodschild" userId="93b75e7f-8323-4ae7-9010-9fa6e7789b94" providerId="ADAL" clId="{D7EE5500-2CD0-4816-9F81-505E2D770222}" dt="2023-09-12T16:11:17.235" v="18269" actId="1076"/>
          <ac:picMkLst>
            <pc:docMk/>
            <pc:sldMk cId="1817693245" sldId="3116"/>
            <ac:picMk id="46" creationId="{54988F3B-3276-9AF4-55A1-0A26AB91C590}"/>
          </ac:picMkLst>
        </pc:picChg>
        <pc:picChg chg="add mod">
          <ac:chgData name="Jon Roodschild" userId="93b75e7f-8323-4ae7-9010-9fa6e7789b94" providerId="ADAL" clId="{D7EE5500-2CD0-4816-9F81-505E2D770222}" dt="2023-09-12T16:41:16.132" v="18980" actId="1035"/>
          <ac:picMkLst>
            <pc:docMk/>
            <pc:sldMk cId="1817693245" sldId="3116"/>
            <ac:picMk id="47" creationId="{455D3875-3145-9EC6-F9C8-63DA22FC403D}"/>
          </ac:picMkLst>
        </pc:picChg>
        <pc:picChg chg="add del mod">
          <ac:chgData name="Jon Roodschild" userId="93b75e7f-8323-4ae7-9010-9fa6e7789b94" providerId="ADAL" clId="{D7EE5500-2CD0-4816-9F81-505E2D770222}" dt="2023-09-12T16:35:25.559" v="18924" actId="21"/>
          <ac:picMkLst>
            <pc:docMk/>
            <pc:sldMk cId="1817693245" sldId="3116"/>
            <ac:picMk id="54" creationId="{AC3C4ED6-77CA-D30A-C988-D6E349AFB030}"/>
          </ac:picMkLst>
        </pc:picChg>
        <pc:picChg chg="add mod">
          <ac:chgData name="Jon Roodschild" userId="93b75e7f-8323-4ae7-9010-9fa6e7789b94" providerId="ADAL" clId="{D7EE5500-2CD0-4816-9F81-505E2D770222}" dt="2023-09-12T16:35:46.064" v="18928" actId="1076"/>
          <ac:picMkLst>
            <pc:docMk/>
            <pc:sldMk cId="1817693245" sldId="3116"/>
            <ac:picMk id="55" creationId="{326F68AF-FFA0-2BEA-4B93-D22C45BBA02A}"/>
          </ac:picMkLst>
        </pc:picChg>
        <pc:cxnChg chg="add mod ord">
          <ac:chgData name="Jon Roodschild" userId="93b75e7f-8323-4ae7-9010-9fa6e7789b94" providerId="ADAL" clId="{D7EE5500-2CD0-4816-9F81-505E2D770222}" dt="2023-09-12T16:37:49.457" v="18944" actId="166"/>
          <ac:cxnSpMkLst>
            <pc:docMk/>
            <pc:sldMk cId="1817693245" sldId="3116"/>
            <ac:cxnSpMk id="49" creationId="{D9A3198A-1F60-5290-9406-0983B2D9A198}"/>
          </ac:cxnSpMkLst>
        </pc:cxn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654507773" sldId="3117"/>
        </pc:sldMkLst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2655921618" sldId="3117"/>
        </pc:sldMkLst>
      </pc:sldChg>
      <pc:sldChg chg="addSp delSp modSp add del mod ord delAnim modAnim">
        <pc:chgData name="Jon Roodschild" userId="93b75e7f-8323-4ae7-9010-9fa6e7789b94" providerId="ADAL" clId="{D7EE5500-2CD0-4816-9F81-505E2D770222}" dt="2023-09-12T20:06:11.325" v="20975" actId="2696"/>
        <pc:sldMkLst>
          <pc:docMk/>
          <pc:sldMk cId="3605470193" sldId="3117"/>
        </pc:sldMkLst>
        <pc:spChg chg="mod">
          <ac:chgData name="Jon Roodschild" userId="93b75e7f-8323-4ae7-9010-9fa6e7789b94" providerId="ADAL" clId="{D7EE5500-2CD0-4816-9F81-505E2D770222}" dt="2023-09-12T19:29:19.939" v="19823" actId="14100"/>
          <ac:spMkLst>
            <pc:docMk/>
            <pc:sldMk cId="3605470193" sldId="3117"/>
            <ac:spMk id="2" creationId="{7C2D630B-9D21-F240-AFBC-B723F7F62A80}"/>
          </ac:spMkLst>
        </pc:spChg>
        <pc:spChg chg="add del mod">
          <ac:chgData name="Jon Roodschild" userId="93b75e7f-8323-4ae7-9010-9fa6e7789b94" providerId="ADAL" clId="{D7EE5500-2CD0-4816-9F81-505E2D770222}" dt="2023-09-12T19:33:08.343" v="19947" actId="478"/>
          <ac:spMkLst>
            <pc:docMk/>
            <pc:sldMk cId="3605470193" sldId="3117"/>
            <ac:spMk id="5" creationId="{4D1CB0E0-2385-4AE6-1511-25CBFB7A373B}"/>
          </ac:spMkLst>
        </pc:spChg>
        <pc:spChg chg="del">
          <ac:chgData name="Jon Roodschild" userId="93b75e7f-8323-4ae7-9010-9fa6e7789b94" providerId="ADAL" clId="{D7EE5500-2CD0-4816-9F81-505E2D770222}" dt="2023-09-12T19:29:34.773" v="19827" actId="478"/>
          <ac:spMkLst>
            <pc:docMk/>
            <pc:sldMk cId="3605470193" sldId="3117"/>
            <ac:spMk id="6" creationId="{CF1140D7-BF2F-8BDA-C271-44BCE53EF481}"/>
          </ac:spMkLst>
        </pc:spChg>
        <pc:spChg chg="mod">
          <ac:chgData name="Jon Roodschild" userId="93b75e7f-8323-4ae7-9010-9fa6e7789b94" providerId="ADAL" clId="{D7EE5500-2CD0-4816-9F81-505E2D770222}" dt="2023-09-12T19:35:14.511" v="20060" actId="20577"/>
          <ac:spMkLst>
            <pc:docMk/>
            <pc:sldMk cId="3605470193" sldId="3117"/>
            <ac:spMk id="7" creationId="{95FDEE89-E076-4A2C-2A1D-4CDBADA4E8A1}"/>
          </ac:spMkLst>
        </pc:spChg>
        <pc:spChg chg="add mod">
          <ac:chgData name="Jon Roodschild" userId="93b75e7f-8323-4ae7-9010-9fa6e7789b94" providerId="ADAL" clId="{D7EE5500-2CD0-4816-9F81-505E2D770222}" dt="2023-09-12T19:37:07.469" v="20118" actId="20577"/>
          <ac:spMkLst>
            <pc:docMk/>
            <pc:sldMk cId="3605470193" sldId="3117"/>
            <ac:spMk id="8" creationId="{0E364FED-7835-0432-A00A-D0F0E28787C8}"/>
          </ac:spMkLst>
        </pc:spChg>
        <pc:picChg chg="add mod">
          <ac:chgData name="Jon Roodschild" userId="93b75e7f-8323-4ae7-9010-9fa6e7789b94" providerId="ADAL" clId="{D7EE5500-2CD0-4816-9F81-505E2D770222}" dt="2023-09-12T19:29:30.671" v="19826" actId="1076"/>
          <ac:picMkLst>
            <pc:docMk/>
            <pc:sldMk cId="3605470193" sldId="3117"/>
            <ac:picMk id="3" creationId="{49CDDA36-4670-F909-B06E-4FB0E6CCF6C9}"/>
          </ac:picMkLst>
        </pc:picChg>
        <pc:picChg chg="add del mod">
          <ac:chgData name="Jon Roodschild" userId="93b75e7f-8323-4ae7-9010-9fa6e7789b94" providerId="ADAL" clId="{D7EE5500-2CD0-4816-9F81-505E2D770222}" dt="2023-09-12T19:32:12.516" v="19914" actId="478"/>
          <ac:picMkLst>
            <pc:docMk/>
            <pc:sldMk cId="3605470193" sldId="3117"/>
            <ac:picMk id="4" creationId="{FD86F190-7FCD-9459-F1CD-CA6C66C2BC09}"/>
          </ac:picMkLst>
        </pc:picChg>
      </pc:sldChg>
      <pc:sldChg chg="addSp delSp modSp add del mod modAnim">
        <pc:chgData name="Jon Roodschild" userId="93b75e7f-8323-4ae7-9010-9fa6e7789b94" providerId="ADAL" clId="{D7EE5500-2CD0-4816-9F81-505E2D770222}" dt="2023-09-12T20:06:11.325" v="20975" actId="2696"/>
        <pc:sldMkLst>
          <pc:docMk/>
          <pc:sldMk cId="688429208" sldId="3118"/>
        </pc:sldMkLst>
        <pc:spChg chg="mod">
          <ac:chgData name="Jon Roodschild" userId="93b75e7f-8323-4ae7-9010-9fa6e7789b94" providerId="ADAL" clId="{D7EE5500-2CD0-4816-9F81-505E2D770222}" dt="2023-09-12T17:52:22.394" v="19818" actId="20577"/>
          <ac:spMkLst>
            <pc:docMk/>
            <pc:sldMk cId="688429208" sldId="3118"/>
            <ac:spMk id="2" creationId="{7C2D630B-9D21-F240-AFBC-B723F7F62A80}"/>
          </ac:spMkLst>
        </pc:spChg>
        <pc:spChg chg="mod ord">
          <ac:chgData name="Jon Roodschild" userId="93b75e7f-8323-4ae7-9010-9fa6e7789b94" providerId="ADAL" clId="{D7EE5500-2CD0-4816-9F81-505E2D770222}" dt="2023-09-12T17:51:30.384" v="19798" actId="1076"/>
          <ac:spMkLst>
            <pc:docMk/>
            <pc:sldMk cId="688429208" sldId="3118"/>
            <ac:spMk id="6" creationId="{CF1140D7-BF2F-8BDA-C271-44BCE53EF481}"/>
          </ac:spMkLst>
        </pc:spChg>
        <pc:spChg chg="mod ord">
          <ac:chgData name="Jon Roodschild" userId="93b75e7f-8323-4ae7-9010-9fa6e7789b94" providerId="ADAL" clId="{D7EE5500-2CD0-4816-9F81-505E2D770222}" dt="2023-09-12T17:18:47.427" v="19386" actId="20577"/>
          <ac:spMkLst>
            <pc:docMk/>
            <pc:sldMk cId="688429208" sldId="3118"/>
            <ac:spMk id="7" creationId="{95FDEE89-E076-4A2C-2A1D-4CDBADA4E8A1}"/>
          </ac:spMkLst>
        </pc:spChg>
        <pc:spChg chg="mod">
          <ac:chgData name="Jon Roodschild" userId="93b75e7f-8323-4ae7-9010-9fa6e7789b94" providerId="ADAL" clId="{D7EE5500-2CD0-4816-9F81-505E2D770222}" dt="2023-09-12T16:59:26.363" v="19031"/>
          <ac:spMkLst>
            <pc:docMk/>
            <pc:sldMk cId="688429208" sldId="3118"/>
            <ac:spMk id="9" creationId="{36D01F47-1762-CF10-ECCA-4131623366AE}"/>
          </ac:spMkLst>
        </pc:spChg>
        <pc:spChg chg="mod">
          <ac:chgData name="Jon Roodschild" userId="93b75e7f-8323-4ae7-9010-9fa6e7789b94" providerId="ADAL" clId="{D7EE5500-2CD0-4816-9F81-505E2D770222}" dt="2023-09-12T16:59:26.363" v="19031"/>
          <ac:spMkLst>
            <pc:docMk/>
            <pc:sldMk cId="688429208" sldId="3118"/>
            <ac:spMk id="10" creationId="{32F461AA-FE26-6685-98B8-5F03E0AE9BF7}"/>
          </ac:spMkLst>
        </pc:spChg>
        <pc:spChg chg="mod">
          <ac:chgData name="Jon Roodschild" userId="93b75e7f-8323-4ae7-9010-9fa6e7789b94" providerId="ADAL" clId="{D7EE5500-2CD0-4816-9F81-505E2D770222}" dt="2023-09-12T16:59:26.363" v="19031"/>
          <ac:spMkLst>
            <pc:docMk/>
            <pc:sldMk cId="688429208" sldId="3118"/>
            <ac:spMk id="11" creationId="{857D3633-733F-BBC6-2FC3-23174027B45E}"/>
          </ac:spMkLst>
        </pc:spChg>
        <pc:spChg chg="mod">
          <ac:chgData name="Jon Roodschild" userId="93b75e7f-8323-4ae7-9010-9fa6e7789b94" providerId="ADAL" clId="{D7EE5500-2CD0-4816-9F81-505E2D770222}" dt="2023-09-12T16:59:26.363" v="19031"/>
          <ac:spMkLst>
            <pc:docMk/>
            <pc:sldMk cId="688429208" sldId="3118"/>
            <ac:spMk id="12" creationId="{0CFC18F8-C9FF-6F41-C9C9-6DB2E8E64B93}"/>
          </ac:spMkLst>
        </pc:spChg>
        <pc:spChg chg="add mod">
          <ac:chgData name="Jon Roodschild" userId="93b75e7f-8323-4ae7-9010-9fa6e7789b94" providerId="ADAL" clId="{D7EE5500-2CD0-4816-9F81-505E2D770222}" dt="2023-09-12T17:51:18.378" v="19797" actId="1036"/>
          <ac:spMkLst>
            <pc:docMk/>
            <pc:sldMk cId="688429208" sldId="3118"/>
            <ac:spMk id="14" creationId="{FE285DCE-88FB-49F9-0CB7-614602857326}"/>
          </ac:spMkLst>
        </pc:spChg>
        <pc:spChg chg="add mod">
          <ac:chgData name="Jon Roodschild" userId="93b75e7f-8323-4ae7-9010-9fa6e7789b94" providerId="ADAL" clId="{D7EE5500-2CD0-4816-9F81-505E2D770222}" dt="2023-09-12T17:51:18.378" v="19797" actId="1036"/>
          <ac:spMkLst>
            <pc:docMk/>
            <pc:sldMk cId="688429208" sldId="3118"/>
            <ac:spMk id="15" creationId="{86A2BE5F-6A0E-EE9F-E510-9A8A9333B7AB}"/>
          </ac:spMkLst>
        </pc:spChg>
        <pc:spChg chg="add mod">
          <ac:chgData name="Jon Roodschild" userId="93b75e7f-8323-4ae7-9010-9fa6e7789b94" providerId="ADAL" clId="{D7EE5500-2CD0-4816-9F81-505E2D770222}" dt="2023-09-12T17:51:18.378" v="19797" actId="1036"/>
          <ac:spMkLst>
            <pc:docMk/>
            <pc:sldMk cId="688429208" sldId="3118"/>
            <ac:spMk id="22" creationId="{648747F0-2103-D1FF-16E2-4E876435E404}"/>
          </ac:spMkLst>
        </pc:spChg>
        <pc:grpChg chg="add del mod">
          <ac:chgData name="Jon Roodschild" userId="93b75e7f-8323-4ae7-9010-9fa6e7789b94" providerId="ADAL" clId="{D7EE5500-2CD0-4816-9F81-505E2D770222}" dt="2023-09-12T17:16:04.737" v="19313" actId="478"/>
          <ac:grpSpMkLst>
            <pc:docMk/>
            <pc:sldMk cId="688429208" sldId="3118"/>
            <ac:grpSpMk id="5" creationId="{18D94F83-2FA6-DB3C-DEB4-C8295B03EDCF}"/>
          </ac:grpSpMkLst>
        </pc:grpChg>
        <pc:picChg chg="add mod ord">
          <ac:chgData name="Jon Roodschild" userId="93b75e7f-8323-4ae7-9010-9fa6e7789b94" providerId="ADAL" clId="{D7EE5500-2CD0-4816-9F81-505E2D770222}" dt="2023-09-12T17:51:18.378" v="19797" actId="1036"/>
          <ac:picMkLst>
            <pc:docMk/>
            <pc:sldMk cId="688429208" sldId="3118"/>
            <ac:picMk id="3" creationId="{43A77C93-7C97-0B71-1894-DD802588B2CD}"/>
          </ac:picMkLst>
        </pc:picChg>
        <pc:picChg chg="add del mod modCrop">
          <ac:chgData name="Jon Roodschild" userId="93b75e7f-8323-4ae7-9010-9fa6e7789b94" providerId="ADAL" clId="{D7EE5500-2CD0-4816-9F81-505E2D770222}" dt="2023-09-12T17:50:34.267" v="19761" actId="478"/>
          <ac:picMkLst>
            <pc:docMk/>
            <pc:sldMk cId="688429208" sldId="3118"/>
            <ac:picMk id="4" creationId="{C303A7BA-A5A0-ED3E-E300-3A410C762905}"/>
          </ac:picMkLst>
        </pc:picChg>
        <pc:picChg chg="mod ord">
          <ac:chgData name="Jon Roodschild" userId="93b75e7f-8323-4ae7-9010-9fa6e7789b94" providerId="ADAL" clId="{D7EE5500-2CD0-4816-9F81-505E2D770222}" dt="2023-09-12T17:05:28.577" v="19183" actId="166"/>
          <ac:picMkLst>
            <pc:docMk/>
            <pc:sldMk cId="688429208" sldId="3118"/>
            <ac:picMk id="8" creationId="{2B27B288-C850-F273-DE9D-EADDA419F605}"/>
          </ac:picMkLst>
        </pc:picChg>
        <pc:picChg chg="add mod">
          <ac:chgData name="Jon Roodschild" userId="93b75e7f-8323-4ae7-9010-9fa6e7789b94" providerId="ADAL" clId="{D7EE5500-2CD0-4816-9F81-505E2D770222}" dt="2023-09-12T17:16:16.671" v="19315" actId="1076"/>
          <ac:picMkLst>
            <pc:docMk/>
            <pc:sldMk cId="688429208" sldId="3118"/>
            <ac:picMk id="13" creationId="{89EE07D7-1C78-4F08-030B-7B12521A48B4}"/>
          </ac:picMkLst>
        </pc:picChg>
        <pc:picChg chg="add mod">
          <ac:chgData name="Jon Roodschild" userId="93b75e7f-8323-4ae7-9010-9fa6e7789b94" providerId="ADAL" clId="{D7EE5500-2CD0-4816-9F81-505E2D770222}" dt="2023-09-12T17:16:24.347" v="19316" actId="1076"/>
          <ac:picMkLst>
            <pc:docMk/>
            <pc:sldMk cId="688429208" sldId="3118"/>
            <ac:picMk id="19" creationId="{CFCDA56C-EC9B-E409-0D93-CCBFD14AADBC}"/>
          </ac:picMkLst>
        </pc:picChg>
        <pc:picChg chg="add mod">
          <ac:chgData name="Jon Roodschild" userId="93b75e7f-8323-4ae7-9010-9fa6e7789b94" providerId="ADAL" clId="{D7EE5500-2CD0-4816-9F81-505E2D770222}" dt="2023-09-12T17:50:53.932" v="19764" actId="14100"/>
          <ac:picMkLst>
            <pc:docMk/>
            <pc:sldMk cId="688429208" sldId="3118"/>
            <ac:picMk id="24" creationId="{864B3823-FA46-826E-5586-67F3D5291817}"/>
          </ac:picMkLst>
        </pc:picChg>
        <pc:cxnChg chg="add mod">
          <ac:chgData name="Jon Roodschild" userId="93b75e7f-8323-4ae7-9010-9fa6e7789b94" providerId="ADAL" clId="{D7EE5500-2CD0-4816-9F81-505E2D770222}" dt="2023-09-12T17:17:20.509" v="19330" actId="14100"/>
          <ac:cxnSpMkLst>
            <pc:docMk/>
            <pc:sldMk cId="688429208" sldId="3118"/>
            <ac:cxnSpMk id="16" creationId="{F48BBB35-6BF8-0969-80CE-EEA9B7C0E19B}"/>
          </ac:cxnSpMkLst>
        </pc:cxnChg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1257171412" sldId="3118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2078037380" sldId="3118"/>
        </pc:sldMkLst>
      </pc:sldChg>
      <pc:sldChg chg="modSp mod">
        <pc:chgData name="Jon Roodschild" userId="93b75e7f-8323-4ae7-9010-9fa6e7789b94" providerId="ADAL" clId="{D7EE5500-2CD0-4816-9F81-505E2D770222}" dt="2023-09-12T20:55:45.542" v="22991" actId="14100"/>
        <pc:sldMkLst>
          <pc:docMk/>
          <pc:sldMk cId="4091654799" sldId="3118"/>
        </pc:sldMkLst>
        <pc:spChg chg="mod">
          <ac:chgData name="Jon Roodschild" userId="93b75e7f-8323-4ae7-9010-9fa6e7789b94" providerId="ADAL" clId="{D7EE5500-2CD0-4816-9F81-505E2D770222}" dt="2023-09-12T20:55:32.057" v="22984" actId="1035"/>
          <ac:spMkLst>
            <pc:docMk/>
            <pc:sldMk cId="4091654799" sldId="3118"/>
            <ac:spMk id="15" creationId="{86A2BE5F-6A0E-EE9F-E510-9A8A9333B7AB}"/>
          </ac:spMkLst>
        </pc:spChg>
        <pc:spChg chg="mod">
          <ac:chgData name="Jon Roodschild" userId="93b75e7f-8323-4ae7-9010-9fa6e7789b94" providerId="ADAL" clId="{D7EE5500-2CD0-4816-9F81-505E2D770222}" dt="2023-09-12T20:55:45.542" v="22991" actId="14100"/>
          <ac:spMkLst>
            <pc:docMk/>
            <pc:sldMk cId="4091654799" sldId="3118"/>
            <ac:spMk id="22" creationId="{648747F0-2103-D1FF-16E2-4E876435E404}"/>
          </ac:spMkLst>
        </pc:spChg>
        <pc:picChg chg="mod">
          <ac:chgData name="Jon Roodschild" userId="93b75e7f-8323-4ae7-9010-9fa6e7789b94" providerId="ADAL" clId="{D7EE5500-2CD0-4816-9F81-505E2D770222}" dt="2023-09-12T20:55:29.385" v="22982" actId="1035"/>
          <ac:picMkLst>
            <pc:docMk/>
            <pc:sldMk cId="4091654799" sldId="3118"/>
            <ac:picMk id="3" creationId="{43A77C93-7C97-0B71-1894-DD802588B2CD}"/>
          </ac:picMkLst>
        </pc:picChg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1303152567" sldId="3119"/>
        </pc:sldMkLst>
      </pc:sldChg>
      <pc:sldChg chg="addSp delSp modSp add del mod ord addAnim delAnim modAnim">
        <pc:chgData name="Jon Roodschild" userId="93b75e7f-8323-4ae7-9010-9fa6e7789b94" providerId="ADAL" clId="{D7EE5500-2CD0-4816-9F81-505E2D770222}" dt="2023-09-12T20:06:11.325" v="20975" actId="2696"/>
        <pc:sldMkLst>
          <pc:docMk/>
          <pc:sldMk cId="4249885769" sldId="3119"/>
        </pc:sldMkLst>
        <pc:spChg chg="add del mod">
          <ac:chgData name="Jon Roodschild" userId="93b75e7f-8323-4ae7-9010-9fa6e7789b94" providerId="ADAL" clId="{D7EE5500-2CD0-4816-9F81-505E2D770222}" dt="2023-09-12T17:23:32.769" v="19427" actId="478"/>
          <ac:spMkLst>
            <pc:docMk/>
            <pc:sldMk cId="4249885769" sldId="3119"/>
            <ac:spMk id="5" creationId="{F1D2FACA-0228-B070-413A-6BB60D7B5693}"/>
          </ac:spMkLst>
        </pc:spChg>
        <pc:spChg chg="del">
          <ac:chgData name="Jon Roodschild" userId="93b75e7f-8323-4ae7-9010-9fa6e7789b94" providerId="ADAL" clId="{D7EE5500-2CD0-4816-9F81-505E2D770222}" dt="2023-09-12T17:23:41.948" v="19428" actId="478"/>
          <ac:spMkLst>
            <pc:docMk/>
            <pc:sldMk cId="4249885769" sldId="3119"/>
            <ac:spMk id="6" creationId="{CF1140D7-BF2F-8BDA-C271-44BCE53EF481}"/>
          </ac:spMkLst>
        </pc:spChg>
        <pc:spChg chg="mod ord">
          <ac:chgData name="Jon Roodschild" userId="93b75e7f-8323-4ae7-9010-9fa6e7789b94" providerId="ADAL" clId="{D7EE5500-2CD0-4816-9F81-505E2D770222}" dt="2023-09-12T17:38:04.504" v="19748" actId="207"/>
          <ac:spMkLst>
            <pc:docMk/>
            <pc:sldMk cId="4249885769" sldId="3119"/>
            <ac:spMk id="7" creationId="{95FDEE89-E076-4A2C-2A1D-4CDBADA4E8A1}"/>
          </ac:spMkLst>
        </pc:spChg>
        <pc:spChg chg="add mod">
          <ac:chgData name="Jon Roodschild" userId="93b75e7f-8323-4ae7-9010-9fa6e7789b94" providerId="ADAL" clId="{D7EE5500-2CD0-4816-9F81-505E2D770222}" dt="2023-09-12T19:57:25.692" v="20897" actId="1035"/>
          <ac:spMkLst>
            <pc:docMk/>
            <pc:sldMk cId="4249885769" sldId="3119"/>
            <ac:spMk id="8" creationId="{2A2CD75B-4F20-4510-7D41-0672F65648A7}"/>
          </ac:spMkLst>
        </pc:spChg>
        <pc:spChg chg="add del mod">
          <ac:chgData name="Jon Roodschild" userId="93b75e7f-8323-4ae7-9010-9fa6e7789b94" providerId="ADAL" clId="{D7EE5500-2CD0-4816-9F81-505E2D770222}" dt="2023-09-12T17:25:43.089" v="19450" actId="478"/>
          <ac:spMkLst>
            <pc:docMk/>
            <pc:sldMk cId="4249885769" sldId="3119"/>
            <ac:spMk id="9" creationId="{895ED358-573C-903F-4536-36D208405EF7}"/>
          </ac:spMkLst>
        </pc:spChg>
        <pc:spChg chg="add mod">
          <ac:chgData name="Jon Roodschild" userId="93b75e7f-8323-4ae7-9010-9fa6e7789b94" providerId="ADAL" clId="{D7EE5500-2CD0-4816-9F81-505E2D770222}" dt="2023-09-12T17:35:39.045" v="19688" actId="14100"/>
          <ac:spMkLst>
            <pc:docMk/>
            <pc:sldMk cId="4249885769" sldId="3119"/>
            <ac:spMk id="14" creationId="{DD3296C5-6261-BAF0-1377-95072FCBFEFB}"/>
          </ac:spMkLst>
        </pc:spChg>
        <pc:spChg chg="add del mod">
          <ac:chgData name="Jon Roodschild" userId="93b75e7f-8323-4ae7-9010-9fa6e7789b94" providerId="ADAL" clId="{D7EE5500-2CD0-4816-9F81-505E2D770222}" dt="2023-09-12T17:38:54.923" v="19757"/>
          <ac:spMkLst>
            <pc:docMk/>
            <pc:sldMk cId="4249885769" sldId="3119"/>
            <ac:spMk id="16" creationId="{1795C52E-3DF7-CD19-043A-D75BC59A882B}"/>
          </ac:spMkLst>
        </pc:spChg>
        <pc:spChg chg="add mod">
          <ac:chgData name="Jon Roodschild" userId="93b75e7f-8323-4ae7-9010-9fa6e7789b94" providerId="ADAL" clId="{D7EE5500-2CD0-4816-9F81-505E2D770222}" dt="2023-09-12T19:57:36.575" v="20901" actId="313"/>
          <ac:spMkLst>
            <pc:docMk/>
            <pc:sldMk cId="4249885769" sldId="3119"/>
            <ac:spMk id="17" creationId="{3C0C02F4-6FE1-6903-2FC8-86F610AB0341}"/>
          </ac:spMkLst>
        </pc:spChg>
        <pc:picChg chg="add mod">
          <ac:chgData name="Jon Roodschild" userId="93b75e7f-8323-4ae7-9010-9fa6e7789b94" providerId="ADAL" clId="{D7EE5500-2CD0-4816-9F81-505E2D770222}" dt="2023-09-12T17:36:01.249" v="19741" actId="1038"/>
          <ac:picMkLst>
            <pc:docMk/>
            <pc:sldMk cId="4249885769" sldId="3119"/>
            <ac:picMk id="3" creationId="{A0557039-7B15-E236-182B-932781E646B5}"/>
          </ac:picMkLst>
        </pc:picChg>
        <pc:picChg chg="add del mod">
          <ac:chgData name="Jon Roodschild" userId="93b75e7f-8323-4ae7-9010-9fa6e7789b94" providerId="ADAL" clId="{D7EE5500-2CD0-4816-9F81-505E2D770222}" dt="2023-09-12T17:35:47.447" v="19690" actId="21"/>
          <ac:picMkLst>
            <pc:docMk/>
            <pc:sldMk cId="4249885769" sldId="3119"/>
            <ac:picMk id="4" creationId="{E2035C28-DC8D-A56F-E746-75493CA47044}"/>
          </ac:picMkLst>
        </pc:picChg>
        <pc:picChg chg="add del mod">
          <ac:chgData name="Jon Roodschild" userId="93b75e7f-8323-4ae7-9010-9fa6e7789b94" providerId="ADAL" clId="{D7EE5500-2CD0-4816-9F81-505E2D770222}" dt="2023-09-12T17:30:30.716" v="19491" actId="478"/>
          <ac:picMkLst>
            <pc:docMk/>
            <pc:sldMk cId="4249885769" sldId="3119"/>
            <ac:picMk id="11" creationId="{7A170D9E-B32C-CFA4-3A4F-FE0553D61B6D}"/>
          </ac:picMkLst>
        </pc:picChg>
        <pc:picChg chg="add mod">
          <ac:chgData name="Jon Roodschild" userId="93b75e7f-8323-4ae7-9010-9fa6e7789b94" providerId="ADAL" clId="{D7EE5500-2CD0-4816-9F81-505E2D770222}" dt="2023-09-12T17:35:43.982" v="19689" actId="1076"/>
          <ac:picMkLst>
            <pc:docMk/>
            <pc:sldMk cId="4249885769" sldId="3119"/>
            <ac:picMk id="13" creationId="{3591C944-6DCD-96BE-993E-39A7490574D8}"/>
          </ac:picMkLst>
        </pc:picChg>
        <pc:picChg chg="add mod">
          <ac:chgData name="Jon Roodschild" userId="93b75e7f-8323-4ae7-9010-9fa6e7789b94" providerId="ADAL" clId="{D7EE5500-2CD0-4816-9F81-505E2D770222}" dt="2023-09-12T17:36:04.642" v="19742"/>
          <ac:picMkLst>
            <pc:docMk/>
            <pc:sldMk cId="4249885769" sldId="3119"/>
            <ac:picMk id="15" creationId="{D471D17A-559C-9F11-019D-D87002140449}"/>
          </ac:picMkLst>
        </pc:picChg>
      </pc:sldChg>
      <pc:sldChg chg="addSp delSp modSp add del mod ord delAnim modAnim">
        <pc:chgData name="Jon Roodschild" userId="93b75e7f-8323-4ae7-9010-9fa6e7789b94" providerId="ADAL" clId="{D7EE5500-2CD0-4816-9F81-505E2D770222}" dt="2023-09-12T20:06:11.325" v="20975" actId="2696"/>
        <pc:sldMkLst>
          <pc:docMk/>
          <pc:sldMk cId="582615053" sldId="3120"/>
        </pc:sldMkLst>
        <pc:spChg chg="add del mod">
          <ac:chgData name="Jon Roodschild" userId="93b75e7f-8323-4ae7-9010-9fa6e7789b94" providerId="ADAL" clId="{D7EE5500-2CD0-4816-9F81-505E2D770222}" dt="2023-09-12T19:52:21.955" v="20644" actId="478"/>
          <ac:spMkLst>
            <pc:docMk/>
            <pc:sldMk cId="582615053" sldId="3120"/>
            <ac:spMk id="6" creationId="{C1386701-668E-81DA-BA2E-3CC3DC2BC061}"/>
          </ac:spMkLst>
        </pc:spChg>
        <pc:spChg chg="mod ord">
          <ac:chgData name="Jon Roodschild" userId="93b75e7f-8323-4ae7-9010-9fa6e7789b94" providerId="ADAL" clId="{D7EE5500-2CD0-4816-9F81-505E2D770222}" dt="2023-09-12T20:00:09.071" v="20934" actId="1076"/>
          <ac:spMkLst>
            <pc:docMk/>
            <pc:sldMk cId="582615053" sldId="3120"/>
            <ac:spMk id="7" creationId="{95FDEE89-E076-4A2C-2A1D-4CDBADA4E8A1}"/>
          </ac:spMkLst>
        </pc:spChg>
        <pc:spChg chg="del mod">
          <ac:chgData name="Jon Roodschild" userId="93b75e7f-8323-4ae7-9010-9fa6e7789b94" providerId="ADAL" clId="{D7EE5500-2CD0-4816-9F81-505E2D770222}" dt="2023-09-12T19:42:58.485" v="20206" actId="478"/>
          <ac:spMkLst>
            <pc:docMk/>
            <pc:sldMk cId="582615053" sldId="3120"/>
            <ac:spMk id="8" creationId="{0E364FED-7835-0432-A00A-D0F0E28787C8}"/>
          </ac:spMkLst>
        </pc:spChg>
        <pc:spChg chg="add mod">
          <ac:chgData name="Jon Roodschild" userId="93b75e7f-8323-4ae7-9010-9fa6e7789b94" providerId="ADAL" clId="{D7EE5500-2CD0-4816-9F81-505E2D770222}" dt="2023-09-12T20:00:17.532" v="20950" actId="1035"/>
          <ac:spMkLst>
            <pc:docMk/>
            <pc:sldMk cId="582615053" sldId="3120"/>
            <ac:spMk id="12" creationId="{EBC97E00-0E6A-3458-EDCF-6CCDC39425F8}"/>
          </ac:spMkLst>
        </pc:spChg>
        <pc:spChg chg="add mod">
          <ac:chgData name="Jon Roodschild" userId="93b75e7f-8323-4ae7-9010-9fa6e7789b94" providerId="ADAL" clId="{D7EE5500-2CD0-4816-9F81-505E2D770222}" dt="2023-09-12T20:00:36.616" v="20951" actId="1076"/>
          <ac:spMkLst>
            <pc:docMk/>
            <pc:sldMk cId="582615053" sldId="3120"/>
            <ac:spMk id="13" creationId="{F7BC4B48-CC60-855A-05AB-35F79730AF3A}"/>
          </ac:spMkLst>
        </pc:spChg>
        <pc:spChg chg="add mod">
          <ac:chgData name="Jon Roodschild" userId="93b75e7f-8323-4ae7-9010-9fa6e7789b94" providerId="ADAL" clId="{D7EE5500-2CD0-4816-9F81-505E2D770222}" dt="2023-09-12T20:04:54.012" v="20974" actId="14100"/>
          <ac:spMkLst>
            <pc:docMk/>
            <pc:sldMk cId="582615053" sldId="3120"/>
            <ac:spMk id="14" creationId="{B0DE11B5-1571-1E2C-B677-823D9107111A}"/>
          </ac:spMkLst>
        </pc:spChg>
        <pc:spChg chg="add mod">
          <ac:chgData name="Jon Roodschild" userId="93b75e7f-8323-4ae7-9010-9fa6e7789b94" providerId="ADAL" clId="{D7EE5500-2CD0-4816-9F81-505E2D770222}" dt="2023-09-12T19:59:23.429" v="20931" actId="1035"/>
          <ac:spMkLst>
            <pc:docMk/>
            <pc:sldMk cId="582615053" sldId="3120"/>
            <ac:spMk id="15" creationId="{C75903E1-D677-B89C-325E-C1507BE565A7}"/>
          </ac:spMkLst>
        </pc:spChg>
        <pc:picChg chg="del">
          <ac:chgData name="Jon Roodschild" userId="93b75e7f-8323-4ae7-9010-9fa6e7789b94" providerId="ADAL" clId="{D7EE5500-2CD0-4816-9F81-505E2D770222}" dt="2023-09-12T19:37:26.530" v="20120" actId="478"/>
          <ac:picMkLst>
            <pc:docMk/>
            <pc:sldMk cId="582615053" sldId="3120"/>
            <ac:picMk id="3" creationId="{49CDDA36-4670-F909-B06E-4FB0E6CCF6C9}"/>
          </ac:picMkLst>
        </pc:picChg>
        <pc:picChg chg="add del mod">
          <ac:chgData name="Jon Roodschild" userId="93b75e7f-8323-4ae7-9010-9fa6e7789b94" providerId="ADAL" clId="{D7EE5500-2CD0-4816-9F81-505E2D770222}" dt="2023-09-12T19:40:38.652" v="20135" actId="478"/>
          <ac:picMkLst>
            <pc:docMk/>
            <pc:sldMk cId="582615053" sldId="3120"/>
            <ac:picMk id="4" creationId="{20A2D102-7A0D-5E3A-4EB7-69ADD62382A8}"/>
          </ac:picMkLst>
        </pc:picChg>
        <pc:picChg chg="add del mod">
          <ac:chgData name="Jon Roodschild" userId="93b75e7f-8323-4ae7-9010-9fa6e7789b94" providerId="ADAL" clId="{D7EE5500-2CD0-4816-9F81-505E2D770222}" dt="2023-09-12T19:41:00.657" v="20139" actId="21"/>
          <ac:picMkLst>
            <pc:docMk/>
            <pc:sldMk cId="582615053" sldId="3120"/>
            <ac:picMk id="10" creationId="{1D933D97-C0AC-18EF-7129-01160144BB89}"/>
          </ac:picMkLst>
        </pc:picChg>
        <pc:picChg chg="add mod modCrop">
          <ac:chgData name="Jon Roodschild" userId="93b75e7f-8323-4ae7-9010-9fa6e7789b94" providerId="ADAL" clId="{D7EE5500-2CD0-4816-9F81-505E2D770222}" dt="2023-09-12T19:57:54.491" v="20906" actId="1076"/>
          <ac:picMkLst>
            <pc:docMk/>
            <pc:sldMk cId="582615053" sldId="3120"/>
            <ac:picMk id="11" creationId="{AB8BB0AB-A62C-CAE5-509B-6FC9F34D4B08}"/>
          </ac:picMkLst>
        </pc:picChg>
      </pc:sldChg>
      <pc:sldChg chg="add del">
        <pc:chgData name="Jon Roodschild" userId="93b75e7f-8323-4ae7-9010-9fa6e7789b94" providerId="ADAL" clId="{D7EE5500-2CD0-4816-9F81-505E2D770222}" dt="2023-09-12T20:06:23.070" v="20977"/>
        <pc:sldMkLst>
          <pc:docMk/>
          <pc:sldMk cId="851348772" sldId="3120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958664590" sldId="3120"/>
        </pc:sldMkLst>
      </pc:sldChg>
      <pc:sldChg chg="addSp delSp modSp add mod ord">
        <pc:chgData name="Jon Roodschild" userId="93b75e7f-8323-4ae7-9010-9fa6e7789b94" providerId="ADAL" clId="{D7EE5500-2CD0-4816-9F81-505E2D770222}" dt="2023-09-12T20:53:55.988" v="22959" actId="164"/>
        <pc:sldMkLst>
          <pc:docMk/>
          <pc:sldMk cId="2791534132" sldId="3121"/>
        </pc:sldMkLst>
        <pc:spChg chg="mod">
          <ac:chgData name="Jon Roodschild" userId="93b75e7f-8323-4ae7-9010-9fa6e7789b94" providerId="ADAL" clId="{D7EE5500-2CD0-4816-9F81-505E2D770222}" dt="2023-09-12T20:43:26.413" v="21789" actId="20577"/>
          <ac:spMkLst>
            <pc:docMk/>
            <pc:sldMk cId="2791534132" sldId="3121"/>
            <ac:spMk id="2" creationId="{7C2D630B-9D21-F240-AFBC-B723F7F62A80}"/>
          </ac:spMkLst>
        </pc:spChg>
        <pc:spChg chg="mod">
          <ac:chgData name="Jon Roodschild" userId="93b75e7f-8323-4ae7-9010-9fa6e7789b94" providerId="ADAL" clId="{D7EE5500-2CD0-4816-9F81-505E2D770222}" dt="2023-09-12T20:51:40.226" v="22847" actId="20577"/>
          <ac:spMkLst>
            <pc:docMk/>
            <pc:sldMk cId="2791534132" sldId="3121"/>
            <ac:spMk id="4" creationId="{D94FFA02-9254-1D38-CCD3-89C5DDA9059B}"/>
          </ac:spMkLst>
        </pc:spChg>
        <pc:spChg chg="add del mod">
          <ac:chgData name="Jon Roodschild" userId="93b75e7f-8323-4ae7-9010-9fa6e7789b94" providerId="ADAL" clId="{D7EE5500-2CD0-4816-9F81-505E2D770222}" dt="2023-09-12T20:44:52.861" v="21793" actId="478"/>
          <ac:spMkLst>
            <pc:docMk/>
            <pc:sldMk cId="2791534132" sldId="3121"/>
            <ac:spMk id="7" creationId="{81361C02-D203-E12D-40F6-F5699F798141}"/>
          </ac:spMkLst>
        </pc:spChg>
        <pc:spChg chg="add mod">
          <ac:chgData name="Jon Roodschild" userId="93b75e7f-8323-4ae7-9010-9fa6e7789b94" providerId="ADAL" clId="{D7EE5500-2CD0-4816-9F81-505E2D770222}" dt="2023-09-12T20:53:55.988" v="22959" actId="164"/>
          <ac:spMkLst>
            <pc:docMk/>
            <pc:sldMk cId="2791534132" sldId="3121"/>
            <ac:spMk id="8" creationId="{A94161F4-918D-46DE-2C61-3DA2E0884E59}"/>
          </ac:spMkLst>
        </pc:spChg>
        <pc:grpChg chg="add mod">
          <ac:chgData name="Jon Roodschild" userId="93b75e7f-8323-4ae7-9010-9fa6e7789b94" providerId="ADAL" clId="{D7EE5500-2CD0-4816-9F81-505E2D770222}" dt="2023-09-12T20:53:55.988" v="22959" actId="164"/>
          <ac:grpSpMkLst>
            <pc:docMk/>
            <pc:sldMk cId="2791534132" sldId="3121"/>
            <ac:grpSpMk id="9" creationId="{DC5066C8-A60B-F720-2490-1348A6F7F144}"/>
          </ac:grpSpMkLst>
        </pc:grpChg>
        <pc:picChg chg="del mod">
          <ac:chgData name="Jon Roodschild" userId="93b75e7f-8323-4ae7-9010-9fa6e7789b94" providerId="ADAL" clId="{D7EE5500-2CD0-4816-9F81-505E2D770222}" dt="2023-09-12T20:45:00.219" v="21795" actId="478"/>
          <ac:picMkLst>
            <pc:docMk/>
            <pc:sldMk cId="2791534132" sldId="3121"/>
            <ac:picMk id="5" creationId="{525AE988-E702-8D35-927E-ECC0B89E322A}"/>
          </ac:picMkLst>
        </pc:picChg>
        <pc:picChg chg="add mod">
          <ac:chgData name="Jon Roodschild" userId="93b75e7f-8323-4ae7-9010-9fa6e7789b94" providerId="ADAL" clId="{D7EE5500-2CD0-4816-9F81-505E2D770222}" dt="2023-09-12T20:53:55.988" v="22959" actId="164"/>
          <ac:picMkLst>
            <pc:docMk/>
            <pc:sldMk cId="2791534132" sldId="3121"/>
            <ac:picMk id="6" creationId="{345C648D-8CAB-BF20-3901-09CC57DC5FBF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00025500" sldId="3121"/>
        </pc:sldMkLst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347624333" sldId="3122"/>
        </pc:sldMkLst>
      </pc:sldChg>
      <pc:sldChg chg="addSp delSp modSp add del mod">
        <pc:chgData name="Jon Roodschild" userId="93b75e7f-8323-4ae7-9010-9fa6e7789b94" providerId="ADAL" clId="{D7EE5500-2CD0-4816-9F81-505E2D770222}" dt="2023-09-12T20:34:37.623" v="21520" actId="2696"/>
        <pc:sldMkLst>
          <pc:docMk/>
          <pc:sldMk cId="1180030373" sldId="3122"/>
        </pc:sldMkLst>
        <pc:spChg chg="add del mod">
          <ac:chgData name="Jon Roodschild" userId="93b75e7f-8323-4ae7-9010-9fa6e7789b94" providerId="ADAL" clId="{D7EE5500-2CD0-4816-9F81-505E2D770222}" dt="2023-09-12T20:29:07.765" v="21331" actId="21"/>
          <ac:spMkLst>
            <pc:docMk/>
            <pc:sldMk cId="1180030373" sldId="3122"/>
            <ac:spMk id="4" creationId="{05CE43C0-8E8C-E2A8-CC24-F326F4781B6F}"/>
          </ac:spMkLst>
        </pc:spChg>
        <pc:spChg chg="del">
          <ac:chgData name="Jon Roodschild" userId="93b75e7f-8323-4ae7-9010-9fa6e7789b94" providerId="ADAL" clId="{D7EE5500-2CD0-4816-9F81-505E2D770222}" dt="2023-09-12T20:27:29.550" v="21089" actId="21"/>
          <ac:spMkLst>
            <pc:docMk/>
            <pc:sldMk cId="1180030373" sldId="3122"/>
            <ac:spMk id="10" creationId="{C1D497FC-920C-12B0-4B63-66020BAF8E72}"/>
          </ac:spMkLst>
        </pc:spChg>
        <pc:spChg chg="del">
          <ac:chgData name="Jon Roodschild" userId="93b75e7f-8323-4ae7-9010-9fa6e7789b94" providerId="ADAL" clId="{D7EE5500-2CD0-4816-9F81-505E2D770222}" dt="2023-09-12T20:27:15.773" v="21082" actId="478"/>
          <ac:spMkLst>
            <pc:docMk/>
            <pc:sldMk cId="1180030373" sldId="3122"/>
            <ac:spMk id="11" creationId="{C29F681C-9491-25DF-D2C2-C944AFE5A4D1}"/>
          </ac:spMkLst>
        </pc:spChg>
        <pc:spChg chg="del">
          <ac:chgData name="Jon Roodschild" userId="93b75e7f-8323-4ae7-9010-9fa6e7789b94" providerId="ADAL" clId="{D7EE5500-2CD0-4816-9F81-505E2D770222}" dt="2023-09-12T20:27:20.429" v="21086" actId="478"/>
          <ac:spMkLst>
            <pc:docMk/>
            <pc:sldMk cId="1180030373" sldId="3122"/>
            <ac:spMk id="13" creationId="{1F0BFC9F-5C25-CE82-7812-F25B97D6C3A9}"/>
          </ac:spMkLst>
        </pc:spChg>
        <pc:spChg chg="del">
          <ac:chgData name="Jon Roodschild" userId="93b75e7f-8323-4ae7-9010-9fa6e7789b94" providerId="ADAL" clId="{D7EE5500-2CD0-4816-9F81-505E2D770222}" dt="2023-09-12T20:27:21.678" v="21087" actId="478"/>
          <ac:spMkLst>
            <pc:docMk/>
            <pc:sldMk cId="1180030373" sldId="3122"/>
            <ac:spMk id="16" creationId="{62D899EB-B67D-910E-19C2-70C7B1C7C053}"/>
          </ac:spMkLst>
        </pc:spChg>
        <pc:spChg chg="del">
          <ac:chgData name="Jon Roodschild" userId="93b75e7f-8323-4ae7-9010-9fa6e7789b94" providerId="ADAL" clId="{D7EE5500-2CD0-4816-9F81-505E2D770222}" dt="2023-09-12T20:27:19.124" v="21085" actId="478"/>
          <ac:spMkLst>
            <pc:docMk/>
            <pc:sldMk cId="1180030373" sldId="3122"/>
            <ac:spMk id="17" creationId="{96995BB8-86A5-86CA-E4C9-F12D664CD77F}"/>
          </ac:spMkLst>
        </pc:spChg>
        <pc:spChg chg="add del mod">
          <ac:chgData name="Jon Roodschild" userId="93b75e7f-8323-4ae7-9010-9fa6e7789b94" providerId="ADAL" clId="{D7EE5500-2CD0-4816-9F81-505E2D770222}" dt="2023-09-12T20:28:34.085" v="21243" actId="21"/>
          <ac:spMkLst>
            <pc:docMk/>
            <pc:sldMk cId="1180030373" sldId="3122"/>
            <ac:spMk id="19" creationId="{D3B517EC-EC4E-2383-B5B2-703CF78DF6BC}"/>
          </ac:spMkLst>
        </pc:spChg>
        <pc:spChg chg="add del mod">
          <ac:chgData name="Jon Roodschild" userId="93b75e7f-8323-4ae7-9010-9fa6e7789b94" providerId="ADAL" clId="{D7EE5500-2CD0-4816-9F81-505E2D770222}" dt="2023-09-12T20:28:34.085" v="21243" actId="21"/>
          <ac:spMkLst>
            <pc:docMk/>
            <pc:sldMk cId="1180030373" sldId="3122"/>
            <ac:spMk id="21" creationId="{468F7233-BDD6-1F30-D3F5-34141E4D6428}"/>
          </ac:spMkLst>
        </pc:spChg>
        <pc:spChg chg="add del mod">
          <ac:chgData name="Jon Roodschild" userId="93b75e7f-8323-4ae7-9010-9fa6e7789b94" providerId="ADAL" clId="{D7EE5500-2CD0-4816-9F81-505E2D770222}" dt="2023-09-12T20:28:34.085" v="21243" actId="21"/>
          <ac:spMkLst>
            <pc:docMk/>
            <pc:sldMk cId="1180030373" sldId="3122"/>
            <ac:spMk id="24" creationId="{4F7DF421-FC93-BDF8-BAF2-2AAA4006EE71}"/>
          </ac:spMkLst>
        </pc:spChg>
        <pc:spChg chg="add del mod">
          <ac:chgData name="Jon Roodschild" userId="93b75e7f-8323-4ae7-9010-9fa6e7789b94" providerId="ADAL" clId="{D7EE5500-2CD0-4816-9F81-505E2D770222}" dt="2023-09-12T20:28:34.085" v="21243" actId="21"/>
          <ac:spMkLst>
            <pc:docMk/>
            <pc:sldMk cId="1180030373" sldId="3122"/>
            <ac:spMk id="25" creationId="{E4E3BE1F-2DF4-B730-2E49-823FB492EB64}"/>
          </ac:spMkLst>
        </pc:spChg>
        <pc:spChg chg="add del mod">
          <ac:chgData name="Jon Roodschild" userId="93b75e7f-8323-4ae7-9010-9fa6e7789b94" providerId="ADAL" clId="{D7EE5500-2CD0-4816-9F81-505E2D770222}" dt="2023-09-12T20:29:45.976" v="21371" actId="21"/>
          <ac:spMkLst>
            <pc:docMk/>
            <pc:sldMk cId="1180030373" sldId="3122"/>
            <ac:spMk id="27" creationId="{7F181BA3-2A51-76D4-2239-3E7A9EDBECFE}"/>
          </ac:spMkLst>
        </pc:spChg>
        <pc:spChg chg="add mod">
          <ac:chgData name="Jon Roodschild" userId="93b75e7f-8323-4ae7-9010-9fa6e7789b94" providerId="ADAL" clId="{D7EE5500-2CD0-4816-9F81-505E2D770222}" dt="2023-09-12T20:30:57.020" v="21397" actId="1037"/>
          <ac:spMkLst>
            <pc:docMk/>
            <pc:sldMk cId="1180030373" sldId="3122"/>
            <ac:spMk id="30" creationId="{1C0ED0A0-15B7-C814-82EF-41A97AF786CB}"/>
          </ac:spMkLst>
        </pc:spChg>
        <pc:picChg chg="add del mod">
          <ac:chgData name="Jon Roodschild" userId="93b75e7f-8323-4ae7-9010-9fa6e7789b94" providerId="ADAL" clId="{D7EE5500-2CD0-4816-9F81-505E2D770222}" dt="2023-09-12T20:29:07.765" v="21331" actId="21"/>
          <ac:picMkLst>
            <pc:docMk/>
            <pc:sldMk cId="1180030373" sldId="3122"/>
            <ac:picMk id="3" creationId="{BA147969-E438-C8AF-829C-66D4BE2C727E}"/>
          </ac:picMkLst>
        </pc:picChg>
        <pc:picChg chg="add del mod">
          <ac:chgData name="Jon Roodschild" userId="93b75e7f-8323-4ae7-9010-9fa6e7789b94" providerId="ADAL" clId="{D7EE5500-2CD0-4816-9F81-505E2D770222}" dt="2023-09-12T20:29:07.765" v="21331" actId="21"/>
          <ac:picMkLst>
            <pc:docMk/>
            <pc:sldMk cId="1180030373" sldId="3122"/>
            <ac:picMk id="5" creationId="{BF00E667-4964-3223-D9F4-AFF185D66138}"/>
          </ac:picMkLst>
        </pc:picChg>
        <pc:picChg chg="add del mod">
          <ac:chgData name="Jon Roodschild" userId="93b75e7f-8323-4ae7-9010-9fa6e7789b94" providerId="ADAL" clId="{D7EE5500-2CD0-4816-9F81-505E2D770222}" dt="2023-09-12T20:28:34.085" v="21243" actId="21"/>
          <ac:picMkLst>
            <pc:docMk/>
            <pc:sldMk cId="1180030373" sldId="3122"/>
            <ac:picMk id="6" creationId="{8F040FE9-FB92-7D2D-8415-D75E4B08DAC7}"/>
          </ac:picMkLst>
        </pc:picChg>
        <pc:picChg chg="del">
          <ac:chgData name="Jon Roodschild" userId="93b75e7f-8323-4ae7-9010-9fa6e7789b94" providerId="ADAL" clId="{D7EE5500-2CD0-4816-9F81-505E2D770222}" dt="2023-09-12T20:27:29.550" v="21089" actId="21"/>
          <ac:picMkLst>
            <pc:docMk/>
            <pc:sldMk cId="1180030373" sldId="3122"/>
            <ac:picMk id="8" creationId="{D954E80D-3D60-1900-FC3E-726E2F82DDC5}"/>
          </ac:picMkLst>
        </pc:picChg>
        <pc:picChg chg="del">
          <ac:chgData name="Jon Roodschild" userId="93b75e7f-8323-4ae7-9010-9fa6e7789b94" providerId="ADAL" clId="{D7EE5500-2CD0-4816-9F81-505E2D770222}" dt="2023-09-12T20:27:16.732" v="21083" actId="478"/>
          <ac:picMkLst>
            <pc:docMk/>
            <pc:sldMk cId="1180030373" sldId="3122"/>
            <ac:picMk id="9" creationId="{7293382B-A6E1-06E1-5129-A0B789B3C548}"/>
          </ac:picMkLst>
        </pc:picChg>
        <pc:picChg chg="del">
          <ac:chgData name="Jon Roodschild" userId="93b75e7f-8323-4ae7-9010-9fa6e7789b94" providerId="ADAL" clId="{D7EE5500-2CD0-4816-9F81-505E2D770222}" dt="2023-09-12T20:27:22.766" v="21088" actId="478"/>
          <ac:picMkLst>
            <pc:docMk/>
            <pc:sldMk cId="1180030373" sldId="3122"/>
            <ac:picMk id="12" creationId="{477896EE-766E-2591-A113-E1D598A33D13}"/>
          </ac:picMkLst>
        </pc:picChg>
        <pc:picChg chg="del">
          <ac:chgData name="Jon Roodschild" userId="93b75e7f-8323-4ae7-9010-9fa6e7789b94" providerId="ADAL" clId="{D7EE5500-2CD0-4816-9F81-505E2D770222}" dt="2023-09-12T20:27:14.412" v="21081" actId="478"/>
          <ac:picMkLst>
            <pc:docMk/>
            <pc:sldMk cId="1180030373" sldId="3122"/>
            <ac:picMk id="14" creationId="{3FE74688-ED3B-E9D6-F9E8-1092FDD6DF03}"/>
          </ac:picMkLst>
        </pc:picChg>
        <pc:picChg chg="del">
          <ac:chgData name="Jon Roodschild" userId="93b75e7f-8323-4ae7-9010-9fa6e7789b94" providerId="ADAL" clId="{D7EE5500-2CD0-4816-9F81-505E2D770222}" dt="2023-09-12T20:27:17.892" v="21084" actId="478"/>
          <ac:picMkLst>
            <pc:docMk/>
            <pc:sldMk cId="1180030373" sldId="3122"/>
            <ac:picMk id="15" creationId="{A96AADE4-A58E-CA86-2FB0-727FC7640779}"/>
          </ac:picMkLst>
        </pc:picChg>
        <pc:picChg chg="del">
          <ac:chgData name="Jon Roodschild" userId="93b75e7f-8323-4ae7-9010-9fa6e7789b94" providerId="ADAL" clId="{D7EE5500-2CD0-4816-9F81-505E2D770222}" dt="2023-09-12T20:27:29.550" v="21089" actId="21"/>
          <ac:picMkLst>
            <pc:docMk/>
            <pc:sldMk cId="1180030373" sldId="3122"/>
            <ac:picMk id="18" creationId="{B3AACCB2-0A30-2371-39BE-0AB99A1DCA73}"/>
          </ac:picMkLst>
        </pc:picChg>
        <pc:picChg chg="add del mod">
          <ac:chgData name="Jon Roodschild" userId="93b75e7f-8323-4ae7-9010-9fa6e7789b94" providerId="ADAL" clId="{D7EE5500-2CD0-4816-9F81-505E2D770222}" dt="2023-09-12T20:28:34.085" v="21243" actId="21"/>
          <ac:picMkLst>
            <pc:docMk/>
            <pc:sldMk cId="1180030373" sldId="3122"/>
            <ac:picMk id="20" creationId="{2CDFBF57-1BC1-95CA-5349-879C3D9C6E91}"/>
          </ac:picMkLst>
        </pc:picChg>
        <pc:picChg chg="add del mod">
          <ac:chgData name="Jon Roodschild" userId="93b75e7f-8323-4ae7-9010-9fa6e7789b94" providerId="ADAL" clId="{D7EE5500-2CD0-4816-9F81-505E2D770222}" dt="2023-09-12T20:28:34.085" v="21243" actId="21"/>
          <ac:picMkLst>
            <pc:docMk/>
            <pc:sldMk cId="1180030373" sldId="3122"/>
            <ac:picMk id="22" creationId="{314C0BB1-E15A-C3B7-3377-B4809D2F6A9C}"/>
          </ac:picMkLst>
        </pc:picChg>
        <pc:picChg chg="add del mod">
          <ac:chgData name="Jon Roodschild" userId="93b75e7f-8323-4ae7-9010-9fa6e7789b94" providerId="ADAL" clId="{D7EE5500-2CD0-4816-9F81-505E2D770222}" dt="2023-09-12T20:28:34.085" v="21243" actId="21"/>
          <ac:picMkLst>
            <pc:docMk/>
            <pc:sldMk cId="1180030373" sldId="3122"/>
            <ac:picMk id="23" creationId="{6459D715-D2FD-11B8-5F70-91492D410037}"/>
          </ac:picMkLst>
        </pc:picChg>
        <pc:picChg chg="add del mod">
          <ac:chgData name="Jon Roodschild" userId="93b75e7f-8323-4ae7-9010-9fa6e7789b94" providerId="ADAL" clId="{D7EE5500-2CD0-4816-9F81-505E2D770222}" dt="2023-09-12T20:29:45.976" v="21371" actId="21"/>
          <ac:picMkLst>
            <pc:docMk/>
            <pc:sldMk cId="1180030373" sldId="3122"/>
            <ac:picMk id="26" creationId="{4B4C2F40-79A6-C7EC-9880-CEB15989A682}"/>
          </ac:picMkLst>
        </pc:picChg>
        <pc:picChg chg="add del mod">
          <ac:chgData name="Jon Roodschild" userId="93b75e7f-8323-4ae7-9010-9fa6e7789b94" providerId="ADAL" clId="{D7EE5500-2CD0-4816-9F81-505E2D770222}" dt="2023-09-12T20:29:45.976" v="21371" actId="21"/>
          <ac:picMkLst>
            <pc:docMk/>
            <pc:sldMk cId="1180030373" sldId="3122"/>
            <ac:picMk id="28" creationId="{FC930F48-4D73-1BE8-C913-0134DF97232E}"/>
          </ac:picMkLst>
        </pc:picChg>
        <pc:picChg chg="add mod">
          <ac:chgData name="Jon Roodschild" userId="93b75e7f-8323-4ae7-9010-9fa6e7789b94" providerId="ADAL" clId="{D7EE5500-2CD0-4816-9F81-505E2D770222}" dt="2023-09-12T20:30:29.930" v="21380" actId="1036"/>
          <ac:picMkLst>
            <pc:docMk/>
            <pc:sldMk cId="1180030373" sldId="3122"/>
            <ac:picMk id="29" creationId="{CB8D62B3-08D3-A21D-5653-65B158462B2E}"/>
          </ac:picMkLst>
        </pc:picChg>
        <pc:picChg chg="add mod">
          <ac:chgData name="Jon Roodschild" userId="93b75e7f-8323-4ae7-9010-9fa6e7789b94" providerId="ADAL" clId="{D7EE5500-2CD0-4816-9F81-505E2D770222}" dt="2023-09-12T20:30:29.930" v="21380" actId="1036"/>
          <ac:picMkLst>
            <pc:docMk/>
            <pc:sldMk cId="1180030373" sldId="3122"/>
            <ac:picMk id="31" creationId="{944D934F-E0CE-E0B0-D20C-717669FCFB11}"/>
          </ac:picMkLst>
        </pc:picChg>
      </pc:sldChg>
      <pc:sldChg chg="modSp add mod ord">
        <pc:chgData name="Jon Roodschild" userId="93b75e7f-8323-4ae7-9010-9fa6e7789b94" providerId="ADAL" clId="{D7EE5500-2CD0-4816-9F81-505E2D770222}" dt="2023-09-13T13:38:25.258" v="30428" actId="20577"/>
        <pc:sldMkLst>
          <pc:docMk/>
          <pc:sldMk cId="3037284170" sldId="3122"/>
        </pc:sldMkLst>
        <pc:spChg chg="mod">
          <ac:chgData name="Jon Roodschild" userId="93b75e7f-8323-4ae7-9010-9fa6e7789b94" providerId="ADAL" clId="{D7EE5500-2CD0-4816-9F81-505E2D770222}" dt="2023-09-13T13:38:25.258" v="30428" actId="20577"/>
          <ac:spMkLst>
            <pc:docMk/>
            <pc:sldMk cId="3037284170" sldId="3122"/>
            <ac:spMk id="4" creationId="{4EC65E09-5FE2-4A9B-8890-2C34D325B643}"/>
          </ac:spMkLst>
        </pc:spChg>
      </pc:sldChg>
      <pc:sldChg chg="modSp add mod">
        <pc:chgData name="Jon Roodschild" userId="93b75e7f-8323-4ae7-9010-9fa6e7789b94" providerId="ADAL" clId="{D7EE5500-2CD0-4816-9F81-505E2D770222}" dt="2023-09-12T21:44:24.216" v="23878" actId="20577"/>
        <pc:sldMkLst>
          <pc:docMk/>
          <pc:sldMk cId="3679417638" sldId="3123"/>
        </pc:sldMkLst>
        <pc:spChg chg="mod">
          <ac:chgData name="Jon Roodschild" userId="93b75e7f-8323-4ae7-9010-9fa6e7789b94" providerId="ADAL" clId="{D7EE5500-2CD0-4816-9F81-505E2D770222}" dt="2023-09-12T21:44:24.216" v="23878" actId="20577"/>
          <ac:spMkLst>
            <pc:docMk/>
            <pc:sldMk cId="3679417638" sldId="3123"/>
            <ac:spMk id="4" creationId="{4EC65E09-5FE2-4A9B-8890-2C34D325B643}"/>
          </ac:spMkLst>
        </pc:spChg>
      </pc:sldChg>
      <pc:sldChg chg="modSp add mod ord">
        <pc:chgData name="Jon Roodschild" userId="93b75e7f-8323-4ae7-9010-9fa6e7789b94" providerId="ADAL" clId="{D7EE5500-2CD0-4816-9F81-505E2D770222}" dt="2023-09-19T21:36:36.970" v="38281" actId="20577"/>
        <pc:sldMkLst>
          <pc:docMk/>
          <pc:sldMk cId="3676439432" sldId="3124"/>
        </pc:sldMkLst>
        <pc:spChg chg="mod">
          <ac:chgData name="Jon Roodschild" userId="93b75e7f-8323-4ae7-9010-9fa6e7789b94" providerId="ADAL" clId="{D7EE5500-2CD0-4816-9F81-505E2D770222}" dt="2023-09-19T21:36:36.970" v="38281" actId="20577"/>
          <ac:spMkLst>
            <pc:docMk/>
            <pc:sldMk cId="3676439432" sldId="3124"/>
            <ac:spMk id="4" creationId="{4EC65E09-5FE2-4A9B-8890-2C34D325B643}"/>
          </ac:spMkLst>
        </pc:spChg>
      </pc:sldChg>
      <pc:sldChg chg="addSp delSp modSp del mod delAnim">
        <pc:chgData name="Jon Roodschild" userId="93b75e7f-8323-4ae7-9010-9fa6e7789b94" providerId="ADAL" clId="{D7EE5500-2CD0-4816-9F81-505E2D770222}" dt="2023-08-21T18:33:25.708" v="37" actId="47"/>
        <pc:sldMkLst>
          <pc:docMk/>
          <pc:sldMk cId="4244500362" sldId="3124"/>
        </pc:sldMkLst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2" creationId="{25EB8A56-923A-6B44-B61D-37BEB032BB36}"/>
          </ac:spMkLst>
        </pc:spChg>
        <pc:spChg chg="del">
          <ac:chgData name="Jon Roodschild" userId="93b75e7f-8323-4ae7-9010-9fa6e7789b94" providerId="ADAL" clId="{D7EE5500-2CD0-4816-9F81-505E2D770222}" dt="2023-08-21T18:33:20.934" v="36" actId="478"/>
          <ac:spMkLst>
            <pc:docMk/>
            <pc:sldMk cId="4244500362" sldId="3124"/>
            <ac:spMk id="3" creationId="{A8AF227E-43A8-3C26-B793-6B6F5E14FEAA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4" creationId="{8CAAF238-C9A0-7C77-9344-8592DC8297F1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7" creationId="{417335BC-61EA-1186-AD17-6F81A9F755A8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8" creationId="{F0407046-E6E4-ED05-BE4B-FE141CBB47E1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9" creationId="{A5CD38CA-77CC-B2CA-4F1F-D0ECF27AE084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10" creationId="{9290BCB0-D9B7-ECC5-52F2-9952B8836F56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12" creationId="{FD20DE2B-AD88-D621-B4FA-12640C496743}"/>
          </ac:spMkLst>
        </pc:spChg>
        <pc:spChg chg="del">
          <ac:chgData name="Jon Roodschild" userId="93b75e7f-8323-4ae7-9010-9fa6e7789b94" providerId="ADAL" clId="{D7EE5500-2CD0-4816-9F81-505E2D770222}" dt="2023-08-21T18:33:18.416" v="34" actId="478"/>
          <ac:spMkLst>
            <pc:docMk/>
            <pc:sldMk cId="4244500362" sldId="3124"/>
            <ac:spMk id="14" creationId="{1DF1A590-FDF8-EEBE-6DB7-088CEBD8E11D}"/>
          </ac:spMkLst>
        </pc:spChg>
        <pc:spChg chg="del">
          <ac:chgData name="Jon Roodschild" userId="93b75e7f-8323-4ae7-9010-9fa6e7789b94" providerId="ADAL" clId="{D7EE5500-2CD0-4816-9F81-505E2D770222}" dt="2023-08-21T18:33:20.094" v="35" actId="478"/>
          <ac:spMkLst>
            <pc:docMk/>
            <pc:sldMk cId="4244500362" sldId="3124"/>
            <ac:spMk id="15" creationId="{9A52F313-C452-0EC1-DE06-B04DA6706C0F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17" creationId="{6E1F5BE0-00B9-4829-B849-013E47405D4C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18" creationId="{02EF6544-510D-BA5E-8A4D-04EB9F07899F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19" creationId="{D6161357-4AAA-3DFD-B0E1-4EC7BDBDB5B6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20" creationId="{A6FC2E78-5B5F-A499-3E9E-76F0ED9F3FA1}"/>
          </ac:spMkLst>
        </pc:spChg>
        <pc:spChg chg="del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21" creationId="{9DE243D2-D094-5318-46B0-E8E7A2AF0D60}"/>
          </ac:spMkLst>
        </pc:spChg>
        <pc:spChg chg="add mod">
          <ac:chgData name="Jon Roodschild" userId="93b75e7f-8323-4ae7-9010-9fa6e7789b94" providerId="ADAL" clId="{D7EE5500-2CD0-4816-9F81-505E2D770222}" dt="2023-08-21T18:33:13.508" v="33" actId="478"/>
          <ac:spMkLst>
            <pc:docMk/>
            <pc:sldMk cId="4244500362" sldId="3124"/>
            <ac:spMk id="25" creationId="{8D826FDC-6317-A5EE-698D-7A6FDAB63CA3}"/>
          </ac:spMkLst>
        </pc:spChg>
        <pc:spChg chg="del mod">
          <ac:chgData name="Jon Roodschild" userId="93b75e7f-8323-4ae7-9010-9fa6e7789b94" providerId="ADAL" clId="{D7EE5500-2CD0-4816-9F81-505E2D770222}" dt="2023-08-21T18:33:08.887" v="32" actId="478"/>
          <ac:spMkLst>
            <pc:docMk/>
            <pc:sldMk cId="4244500362" sldId="3124"/>
            <ac:spMk id="26" creationId="{02AF5FC0-DEF2-5BC9-1051-AC3BCC36E016}"/>
          </ac:spMkLst>
        </pc:spChg>
        <pc:spChg chg="del">
          <ac:chgData name="Jon Roodschild" userId="93b75e7f-8323-4ae7-9010-9fa6e7789b94" providerId="ADAL" clId="{D7EE5500-2CD0-4816-9F81-505E2D770222}" dt="2023-08-21T18:33:06.404" v="30" actId="478"/>
          <ac:spMkLst>
            <pc:docMk/>
            <pc:sldMk cId="4244500362" sldId="3124"/>
            <ac:spMk id="27" creationId="{EE8D9B47-5019-99FF-4F03-D64B212362BB}"/>
          </ac:spMkLst>
        </pc:spChg>
        <pc:picChg chg="del">
          <ac:chgData name="Jon Roodschild" userId="93b75e7f-8323-4ae7-9010-9fa6e7789b94" providerId="ADAL" clId="{D7EE5500-2CD0-4816-9F81-505E2D770222}" dt="2023-08-21T18:33:05.216" v="29" actId="478"/>
          <ac:picMkLst>
            <pc:docMk/>
            <pc:sldMk cId="4244500362" sldId="3124"/>
            <ac:picMk id="5" creationId="{93DCCAC3-ECCA-4AD9-8F8C-888307D955FE}"/>
          </ac:picMkLst>
        </pc:pic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84841321" sldId="3125"/>
        </pc:sldMkLst>
      </pc:sldChg>
      <pc:sldChg chg="modSp add mod ord">
        <pc:chgData name="Jon Roodschild" userId="93b75e7f-8323-4ae7-9010-9fa6e7789b94" providerId="ADAL" clId="{D7EE5500-2CD0-4816-9F81-505E2D770222}" dt="2023-09-12T21:46:59.195" v="23889"/>
        <pc:sldMkLst>
          <pc:docMk/>
          <pc:sldMk cId="768939852" sldId="3125"/>
        </pc:sldMkLst>
        <pc:spChg chg="mod">
          <ac:chgData name="Jon Roodschild" userId="93b75e7f-8323-4ae7-9010-9fa6e7789b94" providerId="ADAL" clId="{D7EE5500-2CD0-4816-9F81-505E2D770222}" dt="2023-09-12T21:46:59.195" v="23889"/>
          <ac:spMkLst>
            <pc:docMk/>
            <pc:sldMk cId="768939852" sldId="3125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8-21T19:55:41.679" v="870" actId="47"/>
        <pc:sldMkLst>
          <pc:docMk/>
          <pc:sldMk cId="1303916679" sldId="3126"/>
        </pc:sldMkLst>
      </pc:sldChg>
      <pc:sldChg chg="modSp add mod ord">
        <pc:chgData name="Jon Roodschild" userId="93b75e7f-8323-4ae7-9010-9fa6e7789b94" providerId="ADAL" clId="{D7EE5500-2CD0-4816-9F81-505E2D770222}" dt="2023-09-13T14:48:30.904" v="31416" actId="20577"/>
        <pc:sldMkLst>
          <pc:docMk/>
          <pc:sldMk cId="3749687784" sldId="3126"/>
        </pc:sldMkLst>
        <pc:spChg chg="mod">
          <ac:chgData name="Jon Roodschild" userId="93b75e7f-8323-4ae7-9010-9fa6e7789b94" providerId="ADAL" clId="{D7EE5500-2CD0-4816-9F81-505E2D770222}" dt="2023-09-13T14:48:30.904" v="31416" actId="20577"/>
          <ac:spMkLst>
            <pc:docMk/>
            <pc:sldMk cId="3749687784" sldId="3126"/>
            <ac:spMk id="4" creationId="{4EC65E09-5FE2-4A9B-8890-2C34D325B643}"/>
          </ac:spMkLst>
        </pc:spChg>
      </pc:sldChg>
      <pc:sldChg chg="addSp delSp modSp add mod ord delAnim modAnim">
        <pc:chgData name="Jon Roodschild" userId="93b75e7f-8323-4ae7-9010-9fa6e7789b94" providerId="ADAL" clId="{D7EE5500-2CD0-4816-9F81-505E2D770222}" dt="2023-09-22T17:00:46.698" v="42960" actId="20577"/>
        <pc:sldMkLst>
          <pc:docMk/>
          <pc:sldMk cId="95057905" sldId="3127"/>
        </pc:sldMkLst>
        <pc:spChg chg="del">
          <ac:chgData name="Jon Roodschild" userId="93b75e7f-8323-4ae7-9010-9fa6e7789b94" providerId="ADAL" clId="{D7EE5500-2CD0-4816-9F81-505E2D770222}" dt="2023-09-12T22:46:36.184" v="24243" actId="478"/>
          <ac:spMkLst>
            <pc:docMk/>
            <pc:sldMk cId="95057905" sldId="3127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9-13T15:54:37.856" v="32005" actId="478"/>
          <ac:spMkLst>
            <pc:docMk/>
            <pc:sldMk cId="95057905" sldId="3127"/>
            <ac:spMk id="5" creationId="{DC669610-D597-415C-6D3A-2B0AA260C651}"/>
          </ac:spMkLst>
        </pc:spChg>
        <pc:spChg chg="add del mod">
          <ac:chgData name="Jon Roodschild" userId="93b75e7f-8323-4ae7-9010-9fa6e7789b94" providerId="ADAL" clId="{D7EE5500-2CD0-4816-9F81-505E2D770222}" dt="2023-09-13T15:51:04.084" v="31940" actId="21"/>
          <ac:spMkLst>
            <pc:docMk/>
            <pc:sldMk cId="95057905" sldId="3127"/>
            <ac:spMk id="6" creationId="{4EE188E3-EC27-18CA-7B57-9F7891349867}"/>
          </ac:spMkLst>
        </pc:spChg>
        <pc:spChg chg="add del mod">
          <ac:chgData name="Jon Roodschild" userId="93b75e7f-8323-4ae7-9010-9fa6e7789b94" providerId="ADAL" clId="{D7EE5500-2CD0-4816-9F81-505E2D770222}" dt="2023-09-13T15:51:04.084" v="31940" actId="21"/>
          <ac:spMkLst>
            <pc:docMk/>
            <pc:sldMk cId="95057905" sldId="3127"/>
            <ac:spMk id="7" creationId="{456C9F45-3B4C-A2FA-65D8-C54450978D56}"/>
          </ac:spMkLst>
        </pc:spChg>
        <pc:spChg chg="add del mod">
          <ac:chgData name="Jon Roodschild" userId="93b75e7f-8323-4ae7-9010-9fa6e7789b94" providerId="ADAL" clId="{D7EE5500-2CD0-4816-9F81-505E2D770222}" dt="2023-09-13T15:51:17.848" v="31942"/>
          <ac:spMkLst>
            <pc:docMk/>
            <pc:sldMk cId="95057905" sldId="3127"/>
            <ac:spMk id="8" creationId="{8B7EC1ED-697F-3E82-3ACB-6F86082E3144}"/>
          </ac:spMkLst>
        </pc:spChg>
        <pc:spChg chg="add del mod">
          <ac:chgData name="Jon Roodschild" userId="93b75e7f-8323-4ae7-9010-9fa6e7789b94" providerId="ADAL" clId="{D7EE5500-2CD0-4816-9F81-505E2D770222}" dt="2023-09-13T15:51:17.848" v="31942"/>
          <ac:spMkLst>
            <pc:docMk/>
            <pc:sldMk cId="95057905" sldId="3127"/>
            <ac:spMk id="9" creationId="{6C5DA96A-FC56-5032-0019-8A01AE585484}"/>
          </ac:spMkLst>
        </pc:spChg>
        <pc:spChg chg="add del mod">
          <ac:chgData name="Jon Roodschild" userId="93b75e7f-8323-4ae7-9010-9fa6e7789b94" providerId="ADAL" clId="{D7EE5500-2CD0-4816-9F81-505E2D770222}" dt="2023-09-13T15:54:41.993" v="32007" actId="478"/>
          <ac:spMkLst>
            <pc:docMk/>
            <pc:sldMk cId="95057905" sldId="3127"/>
            <ac:spMk id="10" creationId="{9C48148D-2682-E645-C4F3-29C6A8DABE4F}"/>
          </ac:spMkLst>
        </pc:spChg>
        <pc:spChg chg="add del mod">
          <ac:chgData name="Jon Roodschild" userId="93b75e7f-8323-4ae7-9010-9fa6e7789b94" providerId="ADAL" clId="{D7EE5500-2CD0-4816-9F81-505E2D770222}" dt="2023-09-13T15:54:39.980" v="32006" actId="478"/>
          <ac:spMkLst>
            <pc:docMk/>
            <pc:sldMk cId="95057905" sldId="3127"/>
            <ac:spMk id="11" creationId="{E00127B2-6827-630E-35E1-1896C4F820A0}"/>
          </ac:spMkLst>
        </pc:spChg>
        <pc:spChg chg="add del mod ord">
          <ac:chgData name="Jon Roodschild" userId="93b75e7f-8323-4ae7-9010-9fa6e7789b94" providerId="ADAL" clId="{D7EE5500-2CD0-4816-9F81-505E2D770222}" dt="2023-09-13T16:04:29.070" v="32187" actId="21"/>
          <ac:spMkLst>
            <pc:docMk/>
            <pc:sldMk cId="95057905" sldId="3127"/>
            <ac:spMk id="16" creationId="{819ADF5A-DF6F-9A4D-2BA6-2D8F3D320694}"/>
          </ac:spMkLst>
        </pc:spChg>
        <pc:spChg chg="add del mod">
          <ac:chgData name="Jon Roodschild" userId="93b75e7f-8323-4ae7-9010-9fa6e7789b94" providerId="ADAL" clId="{D7EE5500-2CD0-4816-9F81-505E2D770222}" dt="2023-09-12T22:46:40.608" v="24245" actId="478"/>
          <ac:spMkLst>
            <pc:docMk/>
            <pc:sldMk cId="95057905" sldId="3127"/>
            <ac:spMk id="17" creationId="{3B7DD63B-DE48-819B-6583-9759C59D98E5}"/>
          </ac:spMkLst>
        </pc:spChg>
        <pc:spChg chg="add del mod ord">
          <ac:chgData name="Jon Roodschild" userId="93b75e7f-8323-4ae7-9010-9fa6e7789b94" providerId="ADAL" clId="{D7EE5500-2CD0-4816-9F81-505E2D770222}" dt="2023-09-13T16:04:29.070" v="32187" actId="21"/>
          <ac:spMkLst>
            <pc:docMk/>
            <pc:sldMk cId="95057905" sldId="3127"/>
            <ac:spMk id="17" creationId="{D4BE79AB-4CEA-B0BB-19B6-6C4A7C6E427C}"/>
          </ac:spMkLst>
        </pc:spChg>
        <pc:spChg chg="add del mod ord">
          <ac:chgData name="Jon Roodschild" userId="93b75e7f-8323-4ae7-9010-9fa6e7789b94" providerId="ADAL" clId="{D7EE5500-2CD0-4816-9F81-505E2D770222}" dt="2023-09-13T16:04:29.070" v="32187" actId="21"/>
          <ac:spMkLst>
            <pc:docMk/>
            <pc:sldMk cId="95057905" sldId="3127"/>
            <ac:spMk id="18" creationId="{1CBA345C-CE4A-BE6A-1CF7-83D69426A890}"/>
          </ac:spMkLst>
        </pc:spChg>
        <pc:spChg chg="add del mod">
          <ac:chgData name="Jon Roodschild" userId="93b75e7f-8323-4ae7-9010-9fa6e7789b94" providerId="ADAL" clId="{D7EE5500-2CD0-4816-9F81-505E2D770222}" dt="2023-09-12T22:46:42.695" v="24246" actId="478"/>
          <ac:spMkLst>
            <pc:docMk/>
            <pc:sldMk cId="95057905" sldId="3127"/>
            <ac:spMk id="19" creationId="{A610810A-B7F3-6C3D-0593-B808E7BA050B}"/>
          </ac:spMkLst>
        </pc:spChg>
        <pc:spChg chg="del">
          <ac:chgData name="Jon Roodschild" userId="93b75e7f-8323-4ae7-9010-9fa6e7789b94" providerId="ADAL" clId="{D7EE5500-2CD0-4816-9F81-505E2D770222}" dt="2023-09-12T22:37:57.638" v="24058" actId="478"/>
          <ac:spMkLst>
            <pc:docMk/>
            <pc:sldMk cId="95057905" sldId="3127"/>
            <ac:spMk id="21" creationId="{1DC792F9-98B3-A098-6CE7-B087CA832502}"/>
          </ac:spMkLst>
        </pc:spChg>
        <pc:spChg chg="del">
          <ac:chgData name="Jon Roodschild" userId="93b75e7f-8323-4ae7-9010-9fa6e7789b94" providerId="ADAL" clId="{D7EE5500-2CD0-4816-9F81-505E2D770222}" dt="2023-09-12T22:40:05.640" v="24078" actId="478"/>
          <ac:spMkLst>
            <pc:docMk/>
            <pc:sldMk cId="95057905" sldId="3127"/>
            <ac:spMk id="22" creationId="{C979A7EE-A186-743B-E07C-9CC892D9F803}"/>
          </ac:spMkLst>
        </pc:spChg>
        <pc:spChg chg="add mod">
          <ac:chgData name="Jon Roodschild" userId="93b75e7f-8323-4ae7-9010-9fa6e7789b94" providerId="ADAL" clId="{D7EE5500-2CD0-4816-9F81-505E2D770222}" dt="2023-09-13T18:20:36.612" v="33090" actId="1038"/>
          <ac:spMkLst>
            <pc:docMk/>
            <pc:sldMk cId="95057905" sldId="3127"/>
            <ac:spMk id="26" creationId="{C2FCBE74-1D5F-34B8-1806-15E4A4F85F74}"/>
          </ac:spMkLst>
        </pc:spChg>
        <pc:spChg chg="add mod">
          <ac:chgData name="Jon Roodschild" userId="93b75e7f-8323-4ae7-9010-9fa6e7789b94" providerId="ADAL" clId="{D7EE5500-2CD0-4816-9F81-505E2D770222}" dt="2023-09-13T18:21:19.990" v="33107" actId="1035"/>
          <ac:spMkLst>
            <pc:docMk/>
            <pc:sldMk cId="95057905" sldId="3127"/>
            <ac:spMk id="27" creationId="{7B20DA31-1C6E-9EE5-2EB3-CF17DF0A8AA0}"/>
          </ac:spMkLst>
        </pc:spChg>
        <pc:spChg chg="add mod">
          <ac:chgData name="Jon Roodschild" userId="93b75e7f-8323-4ae7-9010-9fa6e7789b94" providerId="ADAL" clId="{D7EE5500-2CD0-4816-9F81-505E2D770222}" dt="2023-09-13T18:18:15.716" v="33081" actId="1037"/>
          <ac:spMkLst>
            <pc:docMk/>
            <pc:sldMk cId="95057905" sldId="3127"/>
            <ac:spMk id="28" creationId="{3360B28B-31AB-C409-2774-D9EBDCC2DB0D}"/>
          </ac:spMkLst>
        </pc:spChg>
        <pc:spChg chg="add del mod">
          <ac:chgData name="Jon Roodschild" userId="93b75e7f-8323-4ae7-9010-9fa6e7789b94" providerId="ADAL" clId="{D7EE5500-2CD0-4816-9F81-505E2D770222}" dt="2023-09-13T03:27:00.635" v="27294" actId="478"/>
          <ac:spMkLst>
            <pc:docMk/>
            <pc:sldMk cId="95057905" sldId="3127"/>
            <ac:spMk id="38" creationId="{70595DCB-47FD-7B24-2350-D6EFFE565361}"/>
          </ac:spMkLst>
        </pc:spChg>
        <pc:spChg chg="add del mod">
          <ac:chgData name="Jon Roodschild" userId="93b75e7f-8323-4ae7-9010-9fa6e7789b94" providerId="ADAL" clId="{D7EE5500-2CD0-4816-9F81-505E2D770222}" dt="2023-09-13T03:26:05.456" v="27282" actId="21"/>
          <ac:spMkLst>
            <pc:docMk/>
            <pc:sldMk cId="95057905" sldId="3127"/>
            <ac:spMk id="50" creationId="{4D52BFBF-52A4-3C79-2FB8-CE5F196172FE}"/>
          </ac:spMkLst>
        </pc:spChg>
        <pc:spChg chg="add mod ord">
          <ac:chgData name="Jon Roodschild" userId="93b75e7f-8323-4ae7-9010-9fa6e7789b94" providerId="ADAL" clId="{D7EE5500-2CD0-4816-9F81-505E2D770222}" dt="2023-09-22T17:00:46.698" v="42960" actId="20577"/>
          <ac:spMkLst>
            <pc:docMk/>
            <pc:sldMk cId="95057905" sldId="3127"/>
            <ac:spMk id="57" creationId="{C14E0D95-8067-6B6D-0542-0914D6D7C8C0}"/>
          </ac:spMkLst>
        </pc:spChg>
        <pc:graphicFrameChg chg="del">
          <ac:chgData name="Jon Roodschild" userId="93b75e7f-8323-4ae7-9010-9fa6e7789b94" providerId="ADAL" clId="{D7EE5500-2CD0-4816-9F81-505E2D770222}" dt="2023-09-12T22:37:53.110" v="24055" actId="478"/>
          <ac:graphicFrameMkLst>
            <pc:docMk/>
            <pc:sldMk cId="95057905" sldId="3127"/>
            <ac:graphicFrameMk id="5" creationId="{432C49F4-2C25-FC33-E963-BB90C823AE07}"/>
          </ac:graphicFrameMkLst>
        </pc:graphicFrameChg>
        <pc:graphicFrameChg chg="del">
          <ac:chgData name="Jon Roodschild" userId="93b75e7f-8323-4ae7-9010-9fa6e7789b94" providerId="ADAL" clId="{D7EE5500-2CD0-4816-9F81-505E2D770222}" dt="2023-09-12T22:37:50.487" v="24054" actId="478"/>
          <ac:graphicFrameMkLst>
            <pc:docMk/>
            <pc:sldMk cId="95057905" sldId="3127"/>
            <ac:graphicFrameMk id="6" creationId="{C1C05BF9-C77C-DC74-34E4-2BBF01D1B07D}"/>
          </ac:graphicFrameMkLst>
        </pc:graphicFrameChg>
        <pc:graphicFrameChg chg="add del mod modGraphic">
          <ac:chgData name="Jon Roodschild" userId="93b75e7f-8323-4ae7-9010-9fa6e7789b94" providerId="ADAL" clId="{D7EE5500-2CD0-4816-9F81-505E2D770222}" dt="2023-09-12T23:50:23.613" v="24987" actId="21"/>
          <ac:graphicFrameMkLst>
            <pc:docMk/>
            <pc:sldMk cId="95057905" sldId="3127"/>
            <ac:graphicFrameMk id="44" creationId="{AA1CEF8A-1A56-F7DB-ED7C-E905AEAF9158}"/>
          </ac:graphicFrameMkLst>
        </pc:graphicFrameChg>
        <pc:graphicFrameChg chg="add del mod">
          <ac:chgData name="Jon Roodschild" userId="93b75e7f-8323-4ae7-9010-9fa6e7789b94" providerId="ADAL" clId="{D7EE5500-2CD0-4816-9F81-505E2D770222}" dt="2023-09-12T23:46:08.913" v="24978"/>
          <ac:graphicFrameMkLst>
            <pc:docMk/>
            <pc:sldMk cId="95057905" sldId="3127"/>
            <ac:graphicFrameMk id="46" creationId="{AB1AC633-9793-7143-CFB4-B5841699E20B}"/>
          </ac:graphicFrameMkLst>
        </pc:graphicFrameChg>
        <pc:picChg chg="add del mod">
          <ac:chgData name="Jon Roodschild" userId="93b75e7f-8323-4ae7-9010-9fa6e7789b94" providerId="ADAL" clId="{D7EE5500-2CD0-4816-9F81-505E2D770222}" dt="2023-09-13T15:54:32.403" v="32001" actId="478"/>
          <ac:picMkLst>
            <pc:docMk/>
            <pc:sldMk cId="95057905" sldId="3127"/>
            <ac:picMk id="2" creationId="{1A4F7BAE-925E-1540-3A3C-52CD69F3912D}"/>
          </ac:picMkLst>
        </pc:picChg>
        <pc:picChg chg="add del mod modCrop">
          <ac:chgData name="Jon Roodschild" userId="93b75e7f-8323-4ae7-9010-9fa6e7789b94" providerId="ADAL" clId="{D7EE5500-2CD0-4816-9F81-505E2D770222}" dt="2023-09-12T22:44:34.974" v="24233" actId="478"/>
          <ac:picMkLst>
            <pc:docMk/>
            <pc:sldMk cId="95057905" sldId="3127"/>
            <ac:picMk id="3" creationId="{9867182C-4249-62D1-2938-3BE9FDECAA58}"/>
          </ac:picMkLst>
        </pc:picChg>
        <pc:picChg chg="add del mod">
          <ac:chgData name="Jon Roodschild" userId="93b75e7f-8323-4ae7-9010-9fa6e7789b94" providerId="ADAL" clId="{D7EE5500-2CD0-4816-9F81-505E2D770222}" dt="2023-09-13T15:54:33.689" v="32002" actId="478"/>
          <ac:picMkLst>
            <pc:docMk/>
            <pc:sldMk cId="95057905" sldId="3127"/>
            <ac:picMk id="3" creationId="{F9724ACA-EF66-EAD4-898D-AB4B866CC75A}"/>
          </ac:picMkLst>
        </pc:picChg>
        <pc:picChg chg="add del mod">
          <ac:chgData name="Jon Roodschild" userId="93b75e7f-8323-4ae7-9010-9fa6e7789b94" providerId="ADAL" clId="{D7EE5500-2CD0-4816-9F81-505E2D770222}" dt="2023-09-13T15:54:34.814" v="32003" actId="478"/>
          <ac:picMkLst>
            <pc:docMk/>
            <pc:sldMk cId="95057905" sldId="3127"/>
            <ac:picMk id="4" creationId="{37C1E23F-CC0B-4CF8-7759-F79C9B09BDA4}"/>
          </ac:picMkLst>
        </pc:picChg>
        <pc:picChg chg="add del mod modCrop">
          <ac:chgData name="Jon Roodschild" userId="93b75e7f-8323-4ae7-9010-9fa6e7789b94" providerId="ADAL" clId="{D7EE5500-2CD0-4816-9F81-505E2D770222}" dt="2023-09-12T22:44:31.742" v="24232" actId="478"/>
          <ac:picMkLst>
            <pc:docMk/>
            <pc:sldMk cId="95057905" sldId="3127"/>
            <ac:picMk id="7" creationId="{EAEF5D61-4556-206E-7F55-DCE4CBF9C013}"/>
          </ac:picMkLst>
        </pc:picChg>
        <pc:picChg chg="add del">
          <ac:chgData name="Jon Roodschild" userId="93b75e7f-8323-4ae7-9010-9fa6e7789b94" providerId="ADAL" clId="{D7EE5500-2CD0-4816-9F81-505E2D770222}" dt="2023-09-12T22:44:45.755" v="24235" actId="478"/>
          <ac:picMkLst>
            <pc:docMk/>
            <pc:sldMk cId="95057905" sldId="3127"/>
            <ac:picMk id="9" creationId="{B64372B1-AE27-EC1A-AD10-BD6EBBA96BA3}"/>
          </ac:picMkLst>
        </pc:picChg>
        <pc:picChg chg="del">
          <ac:chgData name="Jon Roodschild" userId="93b75e7f-8323-4ae7-9010-9fa6e7789b94" providerId="ADAL" clId="{D7EE5500-2CD0-4816-9F81-505E2D770222}" dt="2023-09-12T22:37:54.350" v="24056" actId="478"/>
          <ac:picMkLst>
            <pc:docMk/>
            <pc:sldMk cId="95057905" sldId="3127"/>
            <ac:picMk id="11" creationId="{9A0CCE1F-4E05-FA08-782A-FD10170A3C46}"/>
          </ac:picMkLst>
        </pc:picChg>
        <pc:picChg chg="del">
          <ac:chgData name="Jon Roodschild" userId="93b75e7f-8323-4ae7-9010-9fa6e7789b94" providerId="ADAL" clId="{D7EE5500-2CD0-4816-9F81-505E2D770222}" dt="2023-09-12T22:37:55.934" v="24057" actId="478"/>
          <ac:picMkLst>
            <pc:docMk/>
            <pc:sldMk cId="95057905" sldId="3127"/>
            <ac:picMk id="12" creationId="{26BF79B2-0E2E-8E6C-2B7A-4019964487E8}"/>
          </ac:picMkLst>
        </pc:picChg>
        <pc:picChg chg="add del">
          <ac:chgData name="Jon Roodschild" userId="93b75e7f-8323-4ae7-9010-9fa6e7789b94" providerId="ADAL" clId="{D7EE5500-2CD0-4816-9F81-505E2D770222}" dt="2023-09-12T22:45:53.109" v="24237" actId="478"/>
          <ac:picMkLst>
            <pc:docMk/>
            <pc:sldMk cId="95057905" sldId="3127"/>
            <ac:picMk id="13" creationId="{359A240E-05F0-2F89-ADED-DD4A03A552CD}"/>
          </ac:picMkLst>
        </pc:picChg>
        <pc:picChg chg="add del mod ord">
          <ac:chgData name="Jon Roodschild" userId="93b75e7f-8323-4ae7-9010-9fa6e7789b94" providerId="ADAL" clId="{D7EE5500-2CD0-4816-9F81-505E2D770222}" dt="2023-09-13T16:04:29.070" v="32187" actId="21"/>
          <ac:picMkLst>
            <pc:docMk/>
            <pc:sldMk cId="95057905" sldId="3127"/>
            <ac:picMk id="13" creationId="{F19A3556-86F2-AE78-F4F5-B5FE80A5F7B6}"/>
          </ac:picMkLst>
        </pc:picChg>
        <pc:picChg chg="add del mod modCrop">
          <ac:chgData name="Jon Roodschild" userId="93b75e7f-8323-4ae7-9010-9fa6e7789b94" providerId="ADAL" clId="{D7EE5500-2CD0-4816-9F81-505E2D770222}" dt="2023-09-12T22:46:33.484" v="24242" actId="21"/>
          <ac:picMkLst>
            <pc:docMk/>
            <pc:sldMk cId="95057905" sldId="3127"/>
            <ac:picMk id="15" creationId="{ADC4463A-A075-1A42-7177-C0E49C0B65FB}"/>
          </ac:picMkLst>
        </pc:picChg>
        <pc:picChg chg="add del mod">
          <ac:chgData name="Jon Roodschild" userId="93b75e7f-8323-4ae7-9010-9fa6e7789b94" providerId="ADAL" clId="{D7EE5500-2CD0-4816-9F81-505E2D770222}" dt="2023-09-13T15:59:05.627" v="32014" actId="478"/>
          <ac:picMkLst>
            <pc:docMk/>
            <pc:sldMk cId="95057905" sldId="3127"/>
            <ac:picMk id="15" creationId="{BEE4C764-FA71-D2B4-7352-126C2582C311}"/>
          </ac:picMkLst>
        </pc:picChg>
        <pc:picChg chg="add del mod ord">
          <ac:chgData name="Jon Roodschild" userId="93b75e7f-8323-4ae7-9010-9fa6e7789b94" providerId="ADAL" clId="{D7EE5500-2CD0-4816-9F81-505E2D770222}" dt="2023-09-13T17:47:02.963" v="32767" actId="22"/>
          <ac:picMkLst>
            <pc:docMk/>
            <pc:sldMk cId="95057905" sldId="3127"/>
            <ac:picMk id="20" creationId="{010817CB-1E65-E380-6E1F-FE8CDC9CC939}"/>
          </ac:picMkLst>
        </pc:picChg>
        <pc:picChg chg="add del mod">
          <ac:chgData name="Jon Roodschild" userId="93b75e7f-8323-4ae7-9010-9fa6e7789b94" providerId="ADAL" clId="{D7EE5500-2CD0-4816-9F81-505E2D770222}" dt="2023-09-13T03:26:53.742" v="27292" actId="478"/>
          <ac:picMkLst>
            <pc:docMk/>
            <pc:sldMk cId="95057905" sldId="3127"/>
            <ac:picMk id="20" creationId="{F4696C0D-16B1-2758-6DE1-DB0908867964}"/>
          </ac:picMkLst>
        </pc:picChg>
        <pc:picChg chg="add mod ord">
          <ac:chgData name="Jon Roodschild" userId="93b75e7f-8323-4ae7-9010-9fa6e7789b94" providerId="ADAL" clId="{D7EE5500-2CD0-4816-9F81-505E2D770222}" dt="2023-09-13T17:51:51.156" v="32784" actId="171"/>
          <ac:picMkLst>
            <pc:docMk/>
            <pc:sldMk cId="95057905" sldId="3127"/>
            <ac:picMk id="22" creationId="{EA9E0B07-3EA4-BEE5-C431-F119B391FA51}"/>
          </ac:picMkLst>
        </pc:picChg>
        <pc:picChg chg="add del">
          <ac:chgData name="Jon Roodschild" userId="93b75e7f-8323-4ae7-9010-9fa6e7789b94" providerId="ADAL" clId="{D7EE5500-2CD0-4816-9F81-505E2D770222}" dt="2023-09-12T22:47:50.446" v="24250" actId="22"/>
          <ac:picMkLst>
            <pc:docMk/>
            <pc:sldMk cId="95057905" sldId="3127"/>
            <ac:picMk id="24" creationId="{8FF35DF8-C4E6-51A4-1208-7407027CBEF8}"/>
          </ac:picMkLst>
        </pc:picChg>
        <pc:picChg chg="add mod ord">
          <ac:chgData name="Jon Roodschild" userId="93b75e7f-8323-4ae7-9010-9fa6e7789b94" providerId="ADAL" clId="{D7EE5500-2CD0-4816-9F81-505E2D770222}" dt="2023-09-13T17:54:23.761" v="32792" actId="171"/>
          <ac:picMkLst>
            <pc:docMk/>
            <pc:sldMk cId="95057905" sldId="3127"/>
            <ac:picMk id="24" creationId="{BF7664FF-F752-524F-C9EA-221C056C8DD2}"/>
          </ac:picMkLst>
        </pc:picChg>
        <pc:picChg chg="add del mod">
          <ac:chgData name="Jon Roodschild" userId="93b75e7f-8323-4ae7-9010-9fa6e7789b94" providerId="ADAL" clId="{D7EE5500-2CD0-4816-9F81-505E2D770222}" dt="2023-09-12T22:49:48.051" v="24262" actId="21"/>
          <ac:picMkLst>
            <pc:docMk/>
            <pc:sldMk cId="95057905" sldId="3127"/>
            <ac:picMk id="25" creationId="{214EAACD-BB80-5630-AF17-3CAAEF3FF1D2}"/>
          </ac:picMkLst>
        </pc:picChg>
        <pc:picChg chg="add mod">
          <ac:chgData name="Jon Roodschild" userId="93b75e7f-8323-4ae7-9010-9fa6e7789b94" providerId="ADAL" clId="{D7EE5500-2CD0-4816-9F81-505E2D770222}" dt="2023-09-13T17:57:28.278" v="32961" actId="1035"/>
          <ac:picMkLst>
            <pc:docMk/>
            <pc:sldMk cId="95057905" sldId="3127"/>
            <ac:picMk id="25" creationId="{73B6AAE2-BC93-1359-0A08-F61C6CD8CF71}"/>
          </ac:picMkLst>
        </pc:picChg>
        <pc:picChg chg="add del mod">
          <ac:chgData name="Jon Roodschild" userId="93b75e7f-8323-4ae7-9010-9fa6e7789b94" providerId="ADAL" clId="{D7EE5500-2CD0-4816-9F81-505E2D770222}" dt="2023-09-12T22:49:53.534" v="24264" actId="21"/>
          <ac:picMkLst>
            <pc:docMk/>
            <pc:sldMk cId="95057905" sldId="3127"/>
            <ac:picMk id="26" creationId="{CD88A8A6-A6D1-96E3-EE34-788585BB23C0}"/>
          </ac:picMkLst>
        </pc:picChg>
        <pc:picChg chg="add del mod">
          <ac:chgData name="Jon Roodschild" userId="93b75e7f-8323-4ae7-9010-9fa6e7789b94" providerId="ADAL" clId="{D7EE5500-2CD0-4816-9F81-505E2D770222}" dt="2023-09-12T22:50:12.889" v="24271" actId="21"/>
          <ac:picMkLst>
            <pc:docMk/>
            <pc:sldMk cId="95057905" sldId="3127"/>
            <ac:picMk id="27" creationId="{3FDEEFE5-FC4F-059D-0389-8B0479A0C645}"/>
          </ac:picMkLst>
        </pc:picChg>
        <pc:picChg chg="add del mod modCrop">
          <ac:chgData name="Jon Roodschild" userId="93b75e7f-8323-4ae7-9010-9fa6e7789b94" providerId="ADAL" clId="{D7EE5500-2CD0-4816-9F81-505E2D770222}" dt="2023-09-12T22:50:33.954" v="24274" actId="21"/>
          <ac:picMkLst>
            <pc:docMk/>
            <pc:sldMk cId="95057905" sldId="3127"/>
            <ac:picMk id="28" creationId="{74310EE6-F03D-7CD4-35C1-5A9856AFF714}"/>
          </ac:picMkLst>
        </pc:picChg>
        <pc:picChg chg="add del mod ord">
          <ac:chgData name="Jon Roodschild" userId="93b75e7f-8323-4ae7-9010-9fa6e7789b94" providerId="ADAL" clId="{D7EE5500-2CD0-4816-9F81-505E2D770222}" dt="2023-09-13T03:26:53.036" v="27291" actId="478"/>
          <ac:picMkLst>
            <pc:docMk/>
            <pc:sldMk cId="95057905" sldId="3127"/>
            <ac:picMk id="29" creationId="{D4850B4B-3940-D42B-4F32-663CB957EFC0}"/>
          </ac:picMkLst>
        </pc:picChg>
        <pc:picChg chg="add del mod modCrop">
          <ac:chgData name="Jon Roodschild" userId="93b75e7f-8323-4ae7-9010-9fa6e7789b94" providerId="ADAL" clId="{D7EE5500-2CD0-4816-9F81-505E2D770222}" dt="2023-09-13T03:26:51.739" v="27290" actId="478"/>
          <ac:picMkLst>
            <pc:docMk/>
            <pc:sldMk cId="95057905" sldId="3127"/>
            <ac:picMk id="31" creationId="{04FF96C7-9933-5864-0AEC-1DCE4BD8A447}"/>
          </ac:picMkLst>
        </pc:picChg>
        <pc:picChg chg="add del mod modCrop">
          <ac:chgData name="Jon Roodschild" userId="93b75e7f-8323-4ae7-9010-9fa6e7789b94" providerId="ADAL" clId="{D7EE5500-2CD0-4816-9F81-505E2D770222}" dt="2023-09-12T22:57:05.057" v="24329" actId="21"/>
          <ac:picMkLst>
            <pc:docMk/>
            <pc:sldMk cId="95057905" sldId="3127"/>
            <ac:picMk id="33" creationId="{45061455-2833-84A1-00C0-68A4AC8361D6}"/>
          </ac:picMkLst>
        </pc:picChg>
        <pc:picChg chg="add del mod">
          <ac:chgData name="Jon Roodschild" userId="93b75e7f-8323-4ae7-9010-9fa6e7789b94" providerId="ADAL" clId="{D7EE5500-2CD0-4816-9F81-505E2D770222}" dt="2023-09-12T22:57:09.446" v="24331" actId="21"/>
          <ac:picMkLst>
            <pc:docMk/>
            <pc:sldMk cId="95057905" sldId="3127"/>
            <ac:picMk id="34" creationId="{DE7874D1-031B-D667-9AB3-0A20CB2CDD22}"/>
          </ac:picMkLst>
        </pc:picChg>
        <pc:picChg chg="add del mod modCrop">
          <ac:chgData name="Jon Roodschild" userId="93b75e7f-8323-4ae7-9010-9fa6e7789b94" providerId="ADAL" clId="{D7EE5500-2CD0-4816-9F81-505E2D770222}" dt="2023-09-13T03:26:56.860" v="27293" actId="478"/>
          <ac:picMkLst>
            <pc:docMk/>
            <pc:sldMk cId="95057905" sldId="3127"/>
            <ac:picMk id="35" creationId="{39B02BC8-AC6C-817F-355F-6FCF07510416}"/>
          </ac:picMkLst>
        </pc:picChg>
        <pc:picChg chg="add del mod">
          <ac:chgData name="Jon Roodschild" userId="93b75e7f-8323-4ae7-9010-9fa6e7789b94" providerId="ADAL" clId="{D7EE5500-2CD0-4816-9F81-505E2D770222}" dt="2023-09-12T23:00:47.296" v="24425" actId="21"/>
          <ac:picMkLst>
            <pc:docMk/>
            <pc:sldMk cId="95057905" sldId="3127"/>
            <ac:picMk id="37" creationId="{66D504D6-BEEF-B552-BA14-3B0C269DB0B7}"/>
          </ac:picMkLst>
        </pc:picChg>
        <pc:picChg chg="add del mod">
          <ac:chgData name="Jon Roodschild" userId="93b75e7f-8323-4ae7-9010-9fa6e7789b94" providerId="ADAL" clId="{D7EE5500-2CD0-4816-9F81-505E2D770222}" dt="2023-09-13T03:26:49.902" v="27289" actId="478"/>
          <ac:picMkLst>
            <pc:docMk/>
            <pc:sldMk cId="95057905" sldId="3127"/>
            <ac:picMk id="39" creationId="{082DFAF3-6CA3-F253-2571-177585A734C9}"/>
          </ac:picMkLst>
        </pc:picChg>
        <pc:picChg chg="add del mod modCrop">
          <ac:chgData name="Jon Roodschild" userId="93b75e7f-8323-4ae7-9010-9fa6e7789b94" providerId="ADAL" clId="{D7EE5500-2CD0-4816-9F81-505E2D770222}" dt="2023-09-12T23:18:33.699" v="24654" actId="21"/>
          <ac:picMkLst>
            <pc:docMk/>
            <pc:sldMk cId="95057905" sldId="3127"/>
            <ac:picMk id="41" creationId="{1C80E781-EA90-628D-22FD-DFBBEFD88DD1}"/>
          </ac:picMkLst>
        </pc:picChg>
        <pc:picChg chg="add del mod">
          <ac:chgData name="Jon Roodschild" userId="93b75e7f-8323-4ae7-9010-9fa6e7789b94" providerId="ADAL" clId="{D7EE5500-2CD0-4816-9F81-505E2D770222}" dt="2023-09-12T23:19:37.256" v="24711" actId="21"/>
          <ac:picMkLst>
            <pc:docMk/>
            <pc:sldMk cId="95057905" sldId="3127"/>
            <ac:picMk id="42" creationId="{5BBF86E6-4AD8-ADCD-DC7B-FA9736719BFB}"/>
          </ac:picMkLst>
        </pc:picChg>
        <pc:picChg chg="add del mod">
          <ac:chgData name="Jon Roodschild" userId="93b75e7f-8323-4ae7-9010-9fa6e7789b94" providerId="ADAL" clId="{D7EE5500-2CD0-4816-9F81-505E2D770222}" dt="2023-09-12T23:20:39.201" v="24812" actId="21"/>
          <ac:picMkLst>
            <pc:docMk/>
            <pc:sldMk cId="95057905" sldId="3127"/>
            <ac:picMk id="43" creationId="{A6764C3A-F0A5-1794-D4F9-76BEF0C05B40}"/>
          </ac:picMkLst>
        </pc:picChg>
        <pc:picChg chg="add del mod">
          <ac:chgData name="Jon Roodschild" userId="93b75e7f-8323-4ae7-9010-9fa6e7789b94" providerId="ADAL" clId="{D7EE5500-2CD0-4816-9F81-505E2D770222}" dt="2023-09-13T03:19:22.237" v="26900" actId="478"/>
          <ac:picMkLst>
            <pc:docMk/>
            <pc:sldMk cId="95057905" sldId="3127"/>
            <ac:picMk id="45" creationId="{B1BAB4C5-C521-795A-95E8-EDEC03838E8A}"/>
          </ac:picMkLst>
        </pc:picChg>
        <pc:picChg chg="add del mod">
          <ac:chgData name="Jon Roodschild" userId="93b75e7f-8323-4ae7-9010-9fa6e7789b94" providerId="ADAL" clId="{D7EE5500-2CD0-4816-9F81-505E2D770222}" dt="2023-09-12T23:46:08.913" v="24978"/>
          <ac:picMkLst>
            <pc:docMk/>
            <pc:sldMk cId="95057905" sldId="3127"/>
            <ac:picMk id="47" creationId="{3BB42974-B37A-ECBB-B374-548A6D5E4A21}"/>
          </ac:picMkLst>
        </pc:picChg>
        <pc:picChg chg="add del mod">
          <ac:chgData name="Jon Roodschild" userId="93b75e7f-8323-4ae7-9010-9fa6e7789b94" providerId="ADAL" clId="{D7EE5500-2CD0-4816-9F81-505E2D770222}" dt="2023-09-12T23:49:44.886" v="24984" actId="478"/>
          <ac:picMkLst>
            <pc:docMk/>
            <pc:sldMk cId="95057905" sldId="3127"/>
            <ac:picMk id="49" creationId="{EB15B94F-ED87-F8E2-77CE-B4F21C5EED49}"/>
          </ac:picMkLst>
        </pc:picChg>
        <pc:picChg chg="add mod">
          <ac:chgData name="Jon Roodschild" userId="93b75e7f-8323-4ae7-9010-9fa6e7789b94" providerId="ADAL" clId="{D7EE5500-2CD0-4816-9F81-505E2D770222}" dt="2023-09-13T03:39:25.831" v="27318"/>
          <ac:picMkLst>
            <pc:docMk/>
            <pc:sldMk cId="95057905" sldId="3127"/>
            <ac:picMk id="51" creationId="{66BC465D-E419-8B86-5A57-37EFDE9E6557}"/>
          </ac:picMkLst>
        </pc:picChg>
        <pc:picChg chg="add mod modCrop">
          <ac:chgData name="Jon Roodschild" userId="93b75e7f-8323-4ae7-9010-9fa6e7789b94" providerId="ADAL" clId="{D7EE5500-2CD0-4816-9F81-505E2D770222}" dt="2023-09-13T03:56:37.638" v="27485" actId="1036"/>
          <ac:picMkLst>
            <pc:docMk/>
            <pc:sldMk cId="95057905" sldId="3127"/>
            <ac:picMk id="52" creationId="{44917DFD-F9E4-3FF4-1D41-26A7E3E8A311}"/>
          </ac:picMkLst>
        </pc:picChg>
        <pc:picChg chg="add del mod modCrop">
          <ac:chgData name="Jon Roodschild" userId="93b75e7f-8323-4ae7-9010-9fa6e7789b94" providerId="ADAL" clId="{D7EE5500-2CD0-4816-9F81-505E2D770222}" dt="2023-09-13T03:42:45.445" v="27404" actId="21"/>
          <ac:picMkLst>
            <pc:docMk/>
            <pc:sldMk cId="95057905" sldId="3127"/>
            <ac:picMk id="54" creationId="{855642F3-322A-938D-FA12-205A013BE6A1}"/>
          </ac:picMkLst>
        </pc:picChg>
        <pc:picChg chg="add mod">
          <ac:chgData name="Jon Roodschild" userId="93b75e7f-8323-4ae7-9010-9fa6e7789b94" providerId="ADAL" clId="{D7EE5500-2CD0-4816-9F81-505E2D770222}" dt="2023-09-13T03:57:17.442" v="27498" actId="1036"/>
          <ac:picMkLst>
            <pc:docMk/>
            <pc:sldMk cId="95057905" sldId="3127"/>
            <ac:picMk id="55" creationId="{81DAB829-3210-A558-F5CE-B260BB36AF9C}"/>
          </ac:picMkLst>
        </pc:picChg>
        <pc:picChg chg="add del mod modCrop">
          <ac:chgData name="Jon Roodschild" userId="93b75e7f-8323-4ae7-9010-9fa6e7789b94" providerId="ADAL" clId="{D7EE5500-2CD0-4816-9F81-505E2D770222}" dt="2023-09-13T03:44:12.114" v="27432" actId="478"/>
          <ac:picMkLst>
            <pc:docMk/>
            <pc:sldMk cId="95057905" sldId="3127"/>
            <ac:picMk id="56" creationId="{3CAA88BB-527C-BBA1-69AD-D000CF71D0B3}"/>
          </ac:picMkLst>
        </pc:picChg>
        <pc:picChg chg="add del mod modCrop">
          <ac:chgData name="Jon Roodschild" userId="93b75e7f-8323-4ae7-9010-9fa6e7789b94" providerId="ADAL" clId="{D7EE5500-2CD0-4816-9F81-505E2D770222}" dt="2023-09-13T04:03:30.712" v="27579" actId="21"/>
          <ac:picMkLst>
            <pc:docMk/>
            <pc:sldMk cId="95057905" sldId="3127"/>
            <ac:picMk id="59" creationId="{2B095B90-E4D0-C37F-F06E-84BB453844E6}"/>
          </ac:picMkLst>
        </pc:picChg>
        <pc:picChg chg="add del mod">
          <ac:chgData name="Jon Roodschild" userId="93b75e7f-8323-4ae7-9010-9fa6e7789b94" providerId="ADAL" clId="{D7EE5500-2CD0-4816-9F81-505E2D770222}" dt="2023-09-13T04:03:41.030" v="27581" actId="21"/>
          <ac:picMkLst>
            <pc:docMk/>
            <pc:sldMk cId="95057905" sldId="3127"/>
            <ac:picMk id="60" creationId="{430FE347-66A6-B0BD-9035-705FD9D90F51}"/>
          </ac:picMkLst>
        </pc:picChg>
        <pc:picChg chg="add mod modCrop">
          <ac:chgData name="Jon Roodschild" userId="93b75e7f-8323-4ae7-9010-9fa6e7789b94" providerId="ADAL" clId="{D7EE5500-2CD0-4816-9F81-505E2D770222}" dt="2023-09-13T04:04:42.941" v="27586" actId="732"/>
          <ac:picMkLst>
            <pc:docMk/>
            <pc:sldMk cId="95057905" sldId="3127"/>
            <ac:picMk id="61" creationId="{66F11974-5D3B-FBF8-10FA-D19CBEDEDCD5}"/>
          </ac:picMkLst>
        </pc:picChg>
        <pc:picChg chg="add del mod modCrop">
          <ac:chgData name="Jon Roodschild" userId="93b75e7f-8323-4ae7-9010-9fa6e7789b94" providerId="ADAL" clId="{D7EE5500-2CD0-4816-9F81-505E2D770222}" dt="2023-09-13T04:05:51.157" v="27595" actId="21"/>
          <ac:picMkLst>
            <pc:docMk/>
            <pc:sldMk cId="95057905" sldId="3127"/>
            <ac:picMk id="62" creationId="{B57773E5-E2F2-AC26-F512-EEEB3FBE8DAD}"/>
          </ac:picMkLst>
        </pc:picChg>
        <pc:picChg chg="add del mod">
          <ac:chgData name="Jon Roodschild" userId="93b75e7f-8323-4ae7-9010-9fa6e7789b94" providerId="ADAL" clId="{D7EE5500-2CD0-4816-9F81-505E2D770222}" dt="2023-09-13T04:05:56.103" v="27597" actId="21"/>
          <ac:picMkLst>
            <pc:docMk/>
            <pc:sldMk cId="95057905" sldId="3127"/>
            <ac:picMk id="63" creationId="{2602720C-4C69-5AD4-8EEC-69C57EA278E6}"/>
          </ac:picMkLst>
        </pc:picChg>
        <pc:picChg chg="add mod">
          <ac:chgData name="Jon Roodschild" userId="93b75e7f-8323-4ae7-9010-9fa6e7789b94" providerId="ADAL" clId="{D7EE5500-2CD0-4816-9F81-505E2D770222}" dt="2023-09-13T04:06:03.069" v="27599" actId="1035"/>
          <ac:picMkLst>
            <pc:docMk/>
            <pc:sldMk cId="95057905" sldId="3127"/>
            <ac:picMk id="64" creationId="{482E2C20-77EE-8666-DAC0-DC07CCA8DDDB}"/>
          </ac:picMkLst>
        </pc:picChg>
        <pc:picChg chg="add del mod modCrop">
          <ac:chgData name="Jon Roodschild" userId="93b75e7f-8323-4ae7-9010-9fa6e7789b94" providerId="ADAL" clId="{D7EE5500-2CD0-4816-9F81-505E2D770222}" dt="2023-09-13T04:11:44.399" v="27621" actId="21"/>
          <ac:picMkLst>
            <pc:docMk/>
            <pc:sldMk cId="95057905" sldId="3127"/>
            <ac:picMk id="66" creationId="{455EADC7-8870-D44C-6D39-E096D44969DB}"/>
          </ac:picMkLst>
        </pc:picChg>
        <pc:picChg chg="add del mod">
          <ac:chgData name="Jon Roodschild" userId="93b75e7f-8323-4ae7-9010-9fa6e7789b94" providerId="ADAL" clId="{D7EE5500-2CD0-4816-9F81-505E2D770222}" dt="2023-09-13T04:11:48.883" v="27623" actId="21"/>
          <ac:picMkLst>
            <pc:docMk/>
            <pc:sldMk cId="95057905" sldId="3127"/>
            <ac:picMk id="67" creationId="{F705DEF3-CF8E-7BA0-A95D-9EBE24E09624}"/>
          </ac:picMkLst>
        </pc:picChg>
        <pc:picChg chg="add del mod">
          <ac:chgData name="Jon Roodschild" userId="93b75e7f-8323-4ae7-9010-9fa6e7789b94" providerId="ADAL" clId="{D7EE5500-2CD0-4816-9F81-505E2D770222}" dt="2023-09-13T04:12:31.064" v="27683" actId="21"/>
          <ac:picMkLst>
            <pc:docMk/>
            <pc:sldMk cId="95057905" sldId="3127"/>
            <ac:picMk id="68" creationId="{9831CF0E-3D39-B0FA-118C-86AEBBF722D2}"/>
          </ac:picMkLst>
        </pc:picChg>
        <pc:picChg chg="add del mod ord">
          <ac:chgData name="Jon Roodschild" userId="93b75e7f-8323-4ae7-9010-9fa6e7789b94" providerId="ADAL" clId="{D7EE5500-2CD0-4816-9F81-505E2D770222}" dt="2023-09-13T18:30:05.911" v="33129" actId="478"/>
          <ac:picMkLst>
            <pc:docMk/>
            <pc:sldMk cId="95057905" sldId="3127"/>
            <ac:picMk id="69" creationId="{3D62D0F7-DB86-E6D5-580A-CA05D886AF80}"/>
          </ac:picMkLst>
        </pc:picChg>
      </pc:sldChg>
      <pc:sldChg chg="addSp delSp modSp add del mod ord addAnim delAnim modAnim">
        <pc:chgData name="Jon Roodschild" userId="93b75e7f-8323-4ae7-9010-9fa6e7789b94" providerId="ADAL" clId="{D7EE5500-2CD0-4816-9F81-505E2D770222}" dt="2023-09-22T17:00:58.332" v="42964" actId="20577"/>
        <pc:sldMkLst>
          <pc:docMk/>
          <pc:sldMk cId="141122240" sldId="3128"/>
        </pc:sldMkLst>
        <pc:spChg chg="add mod ord">
          <ac:chgData name="Jon Roodschild" userId="93b75e7f-8323-4ae7-9010-9fa6e7789b94" providerId="ADAL" clId="{D7EE5500-2CD0-4816-9F81-505E2D770222}" dt="2023-09-22T17:00:58.332" v="42964" actId="20577"/>
          <ac:spMkLst>
            <pc:docMk/>
            <pc:sldMk cId="141122240" sldId="3128"/>
            <ac:spMk id="5" creationId="{A4969C70-F7D4-8DAE-D3F3-2702085E2DB5}"/>
          </ac:spMkLst>
        </pc:spChg>
        <pc:picChg chg="add del mod modCrop">
          <ac:chgData name="Jon Roodschild" userId="93b75e7f-8323-4ae7-9010-9fa6e7789b94" providerId="ADAL" clId="{D7EE5500-2CD0-4816-9F81-505E2D770222}" dt="2023-09-12T22:49:39.807" v="24260" actId="21"/>
          <ac:picMkLst>
            <pc:docMk/>
            <pc:sldMk cId="141122240" sldId="3128"/>
            <ac:picMk id="3" creationId="{2D84EF17-F622-359F-9013-CE5FED0DF46B}"/>
          </ac:picMkLst>
        </pc:picChg>
        <pc:picChg chg="add del mod">
          <ac:chgData name="Jon Roodschild" userId="93b75e7f-8323-4ae7-9010-9fa6e7789b94" providerId="ADAL" clId="{D7EE5500-2CD0-4816-9F81-505E2D770222}" dt="2023-09-12T23:05:54.746" v="24468" actId="21"/>
          <ac:picMkLst>
            <pc:docMk/>
            <pc:sldMk cId="141122240" sldId="3128"/>
            <ac:picMk id="4" creationId="{122FE06D-7E5B-DFDE-EA16-A6F042F25489}"/>
          </ac:picMkLst>
        </pc:picChg>
        <pc:picChg chg="add del mod modCrop">
          <ac:chgData name="Jon Roodschild" userId="93b75e7f-8323-4ae7-9010-9fa6e7789b94" providerId="ADAL" clId="{D7EE5500-2CD0-4816-9F81-505E2D770222}" dt="2023-09-13T03:36:37.747" v="27306" actId="21"/>
          <ac:picMkLst>
            <pc:docMk/>
            <pc:sldMk cId="141122240" sldId="3128"/>
            <ac:picMk id="7" creationId="{C61076D8-3FF9-EA8E-D761-24D51D8977A7}"/>
          </ac:picMkLst>
        </pc:picChg>
        <pc:picChg chg="add mod ord modCrop">
          <ac:chgData name="Jon Roodschild" userId="93b75e7f-8323-4ae7-9010-9fa6e7789b94" providerId="ADAL" clId="{D7EE5500-2CD0-4816-9F81-505E2D770222}" dt="2023-09-13T03:38:54.429" v="27317" actId="732"/>
          <ac:picMkLst>
            <pc:docMk/>
            <pc:sldMk cId="141122240" sldId="3128"/>
            <ac:picMk id="8" creationId="{F20FE356-F0B2-A561-85AE-79DA5224A036}"/>
          </ac:picMkLst>
        </pc:picChg>
        <pc:picChg chg="add del mod ord modCrop">
          <ac:chgData name="Jon Roodschild" userId="93b75e7f-8323-4ae7-9010-9fa6e7789b94" providerId="ADAL" clId="{D7EE5500-2CD0-4816-9F81-505E2D770222}" dt="2023-09-13T03:56:25.587" v="27484" actId="1036"/>
          <ac:picMkLst>
            <pc:docMk/>
            <pc:sldMk cId="141122240" sldId="3128"/>
            <ac:picMk id="10" creationId="{F7FC8F2A-A9B4-E837-471F-FCB4E3366183}"/>
          </ac:picMkLst>
        </pc:picChg>
        <pc:picChg chg="add del mod">
          <ac:chgData name="Jon Roodschild" userId="93b75e7f-8323-4ae7-9010-9fa6e7789b94" providerId="ADAL" clId="{D7EE5500-2CD0-4816-9F81-505E2D770222}" dt="2023-09-13T03:47:40.903" v="27442"/>
          <ac:picMkLst>
            <pc:docMk/>
            <pc:sldMk cId="141122240" sldId="3128"/>
            <ac:picMk id="11" creationId="{14BE6C8F-EB22-CACE-B5AB-B67BE502F480}"/>
          </ac:picMkLst>
        </pc:picChg>
      </pc:sldChg>
      <pc:sldChg chg="add del">
        <pc:chgData name="Jon Roodschild" userId="93b75e7f-8323-4ae7-9010-9fa6e7789b94" providerId="ADAL" clId="{D7EE5500-2CD0-4816-9F81-505E2D770222}" dt="2023-09-12T22:38:09.369" v="24060" actId="47"/>
        <pc:sldMkLst>
          <pc:docMk/>
          <pc:sldMk cId="3937031940" sldId="3128"/>
        </pc:sldMkLst>
      </pc:sldChg>
      <pc:sldChg chg="addSp delSp modSp add mod delAnim modAnim">
        <pc:chgData name="Jon Roodschild" userId="93b75e7f-8323-4ae7-9010-9fa6e7789b94" providerId="ADAL" clId="{D7EE5500-2CD0-4816-9F81-505E2D770222}" dt="2023-09-13T17:55:32.650" v="32840" actId="1037"/>
        <pc:sldMkLst>
          <pc:docMk/>
          <pc:sldMk cId="1741382599" sldId="3129"/>
        </pc:sldMkLst>
        <pc:spChg chg="add del mod">
          <ac:chgData name="Jon Roodschild" userId="93b75e7f-8323-4ae7-9010-9fa6e7789b94" providerId="ADAL" clId="{D7EE5500-2CD0-4816-9F81-505E2D770222}" dt="2023-09-13T16:07:13.633" v="32302" actId="478"/>
          <ac:spMkLst>
            <pc:docMk/>
            <pc:sldMk cId="1741382599" sldId="3129"/>
            <ac:spMk id="2" creationId="{B757D793-1E7A-99AA-F77E-24BB398DC047}"/>
          </ac:spMkLst>
        </pc:spChg>
        <pc:spChg chg="add mod">
          <ac:chgData name="Jon Roodschild" userId="93b75e7f-8323-4ae7-9010-9fa6e7789b94" providerId="ADAL" clId="{D7EE5500-2CD0-4816-9F81-505E2D770222}" dt="2023-09-13T16:52:16.138" v="32711" actId="1076"/>
          <ac:spMkLst>
            <pc:docMk/>
            <pc:sldMk cId="1741382599" sldId="3129"/>
            <ac:spMk id="3" creationId="{70583357-2D52-18D6-50C4-1606F9B0B3AB}"/>
          </ac:spMkLst>
        </pc:spChg>
        <pc:spChg chg="add del mod ord">
          <ac:chgData name="Jon Roodschild" userId="93b75e7f-8323-4ae7-9010-9fa6e7789b94" providerId="ADAL" clId="{D7EE5500-2CD0-4816-9F81-505E2D770222}" dt="2023-09-12T23:12:19.315" v="24510" actId="21"/>
          <ac:spMkLst>
            <pc:docMk/>
            <pc:sldMk cId="1741382599" sldId="3129"/>
            <ac:spMk id="4" creationId="{BA02F88F-D657-278B-4B50-A08557B3C04A}"/>
          </ac:spMkLst>
        </pc:spChg>
        <pc:spChg chg="add mod">
          <ac:chgData name="Jon Roodschild" userId="93b75e7f-8323-4ae7-9010-9fa6e7789b94" providerId="ADAL" clId="{D7EE5500-2CD0-4816-9F81-505E2D770222}" dt="2023-09-13T17:55:31.928" v="32839" actId="1037"/>
          <ac:spMkLst>
            <pc:docMk/>
            <pc:sldMk cId="1741382599" sldId="3129"/>
            <ac:spMk id="5" creationId="{F86F667B-3B54-3F3C-4913-936715EB4CEE}"/>
          </ac:spMkLst>
        </pc:spChg>
        <pc:spChg chg="add mod">
          <ac:chgData name="Jon Roodschild" userId="93b75e7f-8323-4ae7-9010-9fa6e7789b94" providerId="ADAL" clId="{D7EE5500-2CD0-4816-9F81-505E2D770222}" dt="2023-09-13T17:55:31.353" v="32838" actId="1037"/>
          <ac:spMkLst>
            <pc:docMk/>
            <pc:sldMk cId="1741382599" sldId="3129"/>
            <ac:spMk id="6" creationId="{118206F8-5508-2B5A-3FB0-DD56C67EAE08}"/>
          </ac:spMkLst>
        </pc:spChg>
        <pc:spChg chg="add del mod">
          <ac:chgData name="Jon Roodschild" userId="93b75e7f-8323-4ae7-9010-9fa6e7789b94" providerId="ADAL" clId="{D7EE5500-2CD0-4816-9F81-505E2D770222}" dt="2023-09-13T03:23:12.738" v="27058"/>
          <ac:spMkLst>
            <pc:docMk/>
            <pc:sldMk cId="1741382599" sldId="3129"/>
            <ac:spMk id="8" creationId="{331C0563-E0A1-3025-A343-40D786586B30}"/>
          </ac:spMkLst>
        </pc:spChg>
        <pc:spChg chg="add mod">
          <ac:chgData name="Jon Roodschild" userId="93b75e7f-8323-4ae7-9010-9fa6e7789b94" providerId="ADAL" clId="{D7EE5500-2CD0-4816-9F81-505E2D770222}" dt="2023-09-13T17:55:32.650" v="32840" actId="1037"/>
          <ac:spMkLst>
            <pc:docMk/>
            <pc:sldMk cId="1741382599" sldId="3129"/>
            <ac:spMk id="8" creationId="{353D8384-5D62-D6E7-A137-16403D5F3E04}"/>
          </ac:spMkLst>
        </pc:spChg>
        <pc:spChg chg="add del mod">
          <ac:chgData name="Jon Roodschild" userId="93b75e7f-8323-4ae7-9010-9fa6e7789b94" providerId="ADAL" clId="{D7EE5500-2CD0-4816-9F81-505E2D770222}" dt="2023-09-13T03:23:57.968" v="27114" actId="478"/>
          <ac:spMkLst>
            <pc:docMk/>
            <pc:sldMk cId="1741382599" sldId="3129"/>
            <ac:spMk id="9" creationId="{44D44882-ED3D-BD1F-A171-66CA1869BAB2}"/>
          </ac:spMkLst>
        </pc:spChg>
        <pc:spChg chg="add del mod">
          <ac:chgData name="Jon Roodschild" userId="93b75e7f-8323-4ae7-9010-9fa6e7789b94" providerId="ADAL" clId="{D7EE5500-2CD0-4816-9F81-505E2D770222}" dt="2023-09-13T03:24:48.083" v="27275" actId="478"/>
          <ac:spMkLst>
            <pc:docMk/>
            <pc:sldMk cId="1741382599" sldId="3129"/>
            <ac:spMk id="10" creationId="{7B75A58F-CEDB-7AB7-2292-5D55B2392A21}"/>
          </ac:spMkLst>
        </pc:spChg>
        <pc:spChg chg="add del mod">
          <ac:chgData name="Jon Roodschild" userId="93b75e7f-8323-4ae7-9010-9fa6e7789b94" providerId="ADAL" clId="{D7EE5500-2CD0-4816-9F81-505E2D770222}" dt="2023-09-13T16:05:24.407" v="32243" actId="478"/>
          <ac:spMkLst>
            <pc:docMk/>
            <pc:sldMk cId="1741382599" sldId="3129"/>
            <ac:spMk id="11" creationId="{B5DF1071-C885-AD6E-7EB6-FB7B2C0A84C1}"/>
          </ac:spMkLst>
        </pc:spChg>
        <pc:picChg chg="add del mod">
          <ac:chgData name="Jon Roodschild" userId="93b75e7f-8323-4ae7-9010-9fa6e7789b94" providerId="ADAL" clId="{D7EE5500-2CD0-4816-9F81-505E2D770222}" dt="2023-09-12T23:07:05.249" v="24472" actId="21"/>
          <ac:picMkLst>
            <pc:docMk/>
            <pc:sldMk cId="1741382599" sldId="3129"/>
            <ac:picMk id="2" creationId="{5A822B4B-FB31-EDA7-7276-A7685EAD1AEC}"/>
          </ac:picMkLst>
        </pc:picChg>
        <pc:picChg chg="add del mod modCrop">
          <ac:chgData name="Jon Roodschild" userId="93b75e7f-8323-4ae7-9010-9fa6e7789b94" providerId="ADAL" clId="{D7EE5500-2CD0-4816-9F81-505E2D770222}" dt="2023-09-12T23:12:19.315" v="24510" actId="21"/>
          <ac:picMkLst>
            <pc:docMk/>
            <pc:sldMk cId="1741382599" sldId="3129"/>
            <ac:picMk id="3" creationId="{0B531B34-B59B-E955-94BE-12D9D3FD19DD}"/>
          </ac:picMkLst>
        </pc:picChg>
        <pc:picChg chg="add mod">
          <ac:chgData name="Jon Roodschild" userId="93b75e7f-8323-4ae7-9010-9fa6e7789b94" providerId="ADAL" clId="{D7EE5500-2CD0-4816-9F81-505E2D770222}" dt="2023-09-13T16:51:45.473" v="32684" actId="1038"/>
          <ac:picMkLst>
            <pc:docMk/>
            <pc:sldMk cId="1741382599" sldId="3129"/>
            <ac:picMk id="4" creationId="{C1A3B5F6-BC27-6701-0AB7-44AA10DA07B4}"/>
          </ac:picMkLst>
        </pc:picChg>
        <pc:picChg chg="add del mod">
          <ac:chgData name="Jon Roodschild" userId="93b75e7f-8323-4ae7-9010-9fa6e7789b94" providerId="ADAL" clId="{D7EE5500-2CD0-4816-9F81-505E2D770222}" dt="2023-09-12T23:19:11.072" v="24661" actId="21"/>
          <ac:picMkLst>
            <pc:docMk/>
            <pc:sldMk cId="1741382599" sldId="3129"/>
            <ac:picMk id="5" creationId="{3C68E4A8-76E5-73D9-4B96-72A207F03A56}"/>
          </ac:picMkLst>
        </pc:picChg>
        <pc:picChg chg="add del mod">
          <ac:chgData name="Jon Roodschild" userId="93b75e7f-8323-4ae7-9010-9fa6e7789b94" providerId="ADAL" clId="{D7EE5500-2CD0-4816-9F81-505E2D770222}" dt="2023-09-12T23:19:54.192" v="24747" actId="21"/>
          <ac:picMkLst>
            <pc:docMk/>
            <pc:sldMk cId="1741382599" sldId="3129"/>
            <ac:picMk id="6" creationId="{895996D3-062F-374B-CBA6-05A1AD7E67C5}"/>
          </ac:picMkLst>
        </pc:picChg>
        <pc:picChg chg="add del mod ord modCrop">
          <ac:chgData name="Jon Roodschild" userId="93b75e7f-8323-4ae7-9010-9fa6e7789b94" providerId="ADAL" clId="{D7EE5500-2CD0-4816-9F81-505E2D770222}" dt="2023-09-13T17:31:11.163" v="32724" actId="167"/>
          <ac:picMkLst>
            <pc:docMk/>
            <pc:sldMk cId="1741382599" sldId="3129"/>
            <ac:picMk id="7" creationId="{8EA42A15-B56D-18D8-A8FB-DDB06C43FF73}"/>
          </ac:picMkLst>
        </pc:picChg>
        <pc:picChg chg="add mod ord">
          <ac:chgData name="Jon Roodschild" userId="93b75e7f-8323-4ae7-9010-9fa6e7789b94" providerId="ADAL" clId="{D7EE5500-2CD0-4816-9F81-505E2D770222}" dt="2023-09-13T17:30:56.762" v="32723" actId="167"/>
          <ac:picMkLst>
            <pc:docMk/>
            <pc:sldMk cId="1741382599" sldId="3129"/>
            <ac:picMk id="10" creationId="{27DE7710-DA20-4113-4E93-E2655B950D9C}"/>
          </ac:picMkLst>
        </pc:picChg>
        <pc:picChg chg="add mod ord">
          <ac:chgData name="Jon Roodschild" userId="93b75e7f-8323-4ae7-9010-9fa6e7789b94" providerId="ADAL" clId="{D7EE5500-2CD0-4816-9F81-505E2D770222}" dt="2023-09-13T17:34:12.675" v="32736" actId="171"/>
          <ac:picMkLst>
            <pc:docMk/>
            <pc:sldMk cId="1741382599" sldId="3129"/>
            <ac:picMk id="13" creationId="{8B328741-E5FB-A819-179C-745B17EA590D}"/>
          </ac:picMkLst>
        </pc:picChg>
        <pc:picChg chg="del">
          <ac:chgData name="Jon Roodschild" userId="93b75e7f-8323-4ae7-9010-9fa6e7789b94" providerId="ADAL" clId="{D7EE5500-2CD0-4816-9F81-505E2D770222}" dt="2023-09-12T23:18:48.846" v="24657" actId="478"/>
          <ac:picMkLst>
            <pc:docMk/>
            <pc:sldMk cId="1741382599" sldId="3129"/>
            <ac:picMk id="20" creationId="{F4696C0D-16B1-2758-6DE1-DB0908867964}"/>
          </ac:picMkLst>
        </pc:picChg>
        <pc:picChg chg="del">
          <ac:chgData name="Jon Roodschild" userId="93b75e7f-8323-4ae7-9010-9fa6e7789b94" providerId="ADAL" clId="{D7EE5500-2CD0-4816-9F81-505E2D770222}" dt="2023-09-12T23:06:10.517" v="24470" actId="478"/>
          <ac:picMkLst>
            <pc:docMk/>
            <pc:sldMk cId="1741382599" sldId="3129"/>
            <ac:picMk id="29" creationId="{D4850B4B-3940-D42B-4F32-663CB957EFC0}"/>
          </ac:picMkLst>
        </pc:picChg>
        <pc:picChg chg="del">
          <ac:chgData name="Jon Roodschild" userId="93b75e7f-8323-4ae7-9010-9fa6e7789b94" providerId="ADAL" clId="{D7EE5500-2CD0-4816-9F81-505E2D770222}" dt="2023-09-12T23:18:46.176" v="24656" actId="478"/>
          <ac:picMkLst>
            <pc:docMk/>
            <pc:sldMk cId="1741382599" sldId="3129"/>
            <ac:picMk id="31" creationId="{04FF96C7-9933-5864-0AEC-1DCE4BD8A447}"/>
          </ac:picMkLst>
        </pc:picChg>
        <pc:picChg chg="del">
          <ac:chgData name="Jon Roodschild" userId="93b75e7f-8323-4ae7-9010-9fa6e7789b94" providerId="ADAL" clId="{D7EE5500-2CD0-4816-9F81-505E2D770222}" dt="2023-09-12T23:18:50.590" v="24658" actId="478"/>
          <ac:picMkLst>
            <pc:docMk/>
            <pc:sldMk cId="1741382599" sldId="3129"/>
            <ac:picMk id="35" creationId="{39B02BC8-AC6C-817F-355F-6FCF07510416}"/>
          </ac:picMkLst>
        </pc:picChg>
      </pc:sldChg>
      <pc:sldChg chg="addSp delSp modSp add del mod addAnim delAnim">
        <pc:chgData name="Jon Roodschild" userId="93b75e7f-8323-4ae7-9010-9fa6e7789b94" providerId="ADAL" clId="{D7EE5500-2CD0-4816-9F81-505E2D770222}" dt="2023-09-12T23:05:16.426" v="24466" actId="2890"/>
        <pc:sldMkLst>
          <pc:docMk/>
          <pc:sldMk cId="2925836253" sldId="3129"/>
        </pc:sldMkLst>
        <pc:picChg chg="add del mod modCrop">
          <ac:chgData name="Jon Roodschild" userId="93b75e7f-8323-4ae7-9010-9fa6e7789b94" providerId="ADAL" clId="{D7EE5500-2CD0-4816-9F81-505E2D770222}" dt="2023-09-12T23:04:39.388" v="24464"/>
          <ac:picMkLst>
            <pc:docMk/>
            <pc:sldMk cId="2925836253" sldId="3129"/>
            <ac:picMk id="2" creationId="{B511243F-90EA-0AED-A7C0-813D45D2998B}"/>
          </ac:picMkLst>
        </pc:picChg>
        <pc:picChg chg="add del">
          <ac:chgData name="Jon Roodschild" userId="93b75e7f-8323-4ae7-9010-9fa6e7789b94" providerId="ADAL" clId="{D7EE5500-2CD0-4816-9F81-505E2D770222}" dt="2023-09-12T23:05:15.424" v="24465" actId="478"/>
          <ac:picMkLst>
            <pc:docMk/>
            <pc:sldMk cId="2925836253" sldId="3129"/>
            <ac:picMk id="29" creationId="{D4850B4B-3940-D42B-4F32-663CB957EFC0}"/>
          </ac:picMkLst>
        </pc:picChg>
      </pc:sldChg>
      <pc:sldChg chg="addSp delSp modSp add mod ord modAnim">
        <pc:chgData name="Jon Roodschild" userId="93b75e7f-8323-4ae7-9010-9fa6e7789b94" providerId="ADAL" clId="{D7EE5500-2CD0-4816-9F81-505E2D770222}" dt="2023-09-19T20:47:13.982" v="37571"/>
        <pc:sldMkLst>
          <pc:docMk/>
          <pc:sldMk cId="2102688701" sldId="3130"/>
        </pc:sldMkLst>
        <pc:spChg chg="add mod">
          <ac:chgData name="Jon Roodschild" userId="93b75e7f-8323-4ae7-9010-9fa6e7789b94" providerId="ADAL" clId="{D7EE5500-2CD0-4816-9F81-505E2D770222}" dt="2023-09-19T20:44:40.571" v="37550" actId="20577"/>
          <ac:spMkLst>
            <pc:docMk/>
            <pc:sldMk cId="2102688701" sldId="3130"/>
            <ac:spMk id="2" creationId="{BB7C6D83-F4A3-34F8-B26E-CFE527E62857}"/>
          </ac:spMkLst>
        </pc:spChg>
        <pc:spChg chg="add mod">
          <ac:chgData name="Jon Roodschild" userId="93b75e7f-8323-4ae7-9010-9fa6e7789b94" providerId="ADAL" clId="{D7EE5500-2CD0-4816-9F81-505E2D770222}" dt="2023-09-19T20:44:52.396" v="37551" actId="20577"/>
          <ac:spMkLst>
            <pc:docMk/>
            <pc:sldMk cId="2102688701" sldId="3130"/>
            <ac:spMk id="3" creationId="{C48AFA07-AB00-7533-7CBE-3246DF92B241}"/>
          </ac:spMkLst>
        </pc:spChg>
        <pc:spChg chg="add del mod">
          <ac:chgData name="Jon Roodschild" userId="93b75e7f-8323-4ae7-9010-9fa6e7789b94" providerId="ADAL" clId="{D7EE5500-2CD0-4816-9F81-505E2D770222}" dt="2023-09-19T20:40:53.798" v="37397" actId="478"/>
          <ac:spMkLst>
            <pc:docMk/>
            <pc:sldMk cId="2102688701" sldId="3130"/>
            <ac:spMk id="4" creationId="{687E3FE1-40F0-3FC6-476A-37A0AFC70675}"/>
          </ac:spMkLst>
        </pc:spChg>
        <pc:spChg chg="add del mod">
          <ac:chgData name="Jon Roodschild" userId="93b75e7f-8323-4ae7-9010-9fa6e7789b94" providerId="ADAL" clId="{D7EE5500-2CD0-4816-9F81-505E2D770222}" dt="2023-09-19T20:43:35.736" v="37543" actId="478"/>
          <ac:spMkLst>
            <pc:docMk/>
            <pc:sldMk cId="2102688701" sldId="3130"/>
            <ac:spMk id="5" creationId="{4C6199A0-5CE2-1BF1-C0FE-360293CCF980}"/>
          </ac:spMkLst>
        </pc:spChg>
        <pc:spChg chg="add del mod">
          <ac:chgData name="Jon Roodschild" userId="93b75e7f-8323-4ae7-9010-9fa6e7789b94" providerId="ADAL" clId="{D7EE5500-2CD0-4816-9F81-505E2D770222}" dt="2023-09-13T05:04:03.844" v="28382"/>
          <ac:spMkLst>
            <pc:docMk/>
            <pc:sldMk cId="2102688701" sldId="3130"/>
            <ac:spMk id="5" creationId="{F92399C9-5AEC-5880-EE48-1516D6B44C31}"/>
          </ac:spMkLst>
        </pc:spChg>
        <pc:spChg chg="add mod">
          <ac:chgData name="Jon Roodschild" userId="93b75e7f-8323-4ae7-9010-9fa6e7789b94" providerId="ADAL" clId="{D7EE5500-2CD0-4816-9F81-505E2D770222}" dt="2023-09-19T20:35:35.475" v="37144" actId="21"/>
          <ac:spMkLst>
            <pc:docMk/>
            <pc:sldMk cId="2102688701" sldId="3130"/>
            <ac:spMk id="6" creationId="{0BC6B0D9-91CC-5234-C518-200F06CED2AB}"/>
          </ac:spMkLst>
        </pc:spChg>
        <pc:spChg chg="add mod">
          <ac:chgData name="Jon Roodschild" userId="93b75e7f-8323-4ae7-9010-9fa6e7789b94" providerId="ADAL" clId="{D7EE5500-2CD0-4816-9F81-505E2D770222}" dt="2023-09-19T20:41:07.275" v="37399" actId="1076"/>
          <ac:spMkLst>
            <pc:docMk/>
            <pc:sldMk cId="2102688701" sldId="3130"/>
            <ac:spMk id="9" creationId="{F563607D-323E-1481-9806-2D2EF74BFC48}"/>
          </ac:spMkLst>
        </pc:spChg>
        <pc:spChg chg="add del mod">
          <ac:chgData name="Jon Roodschild" userId="93b75e7f-8323-4ae7-9010-9fa6e7789b94" providerId="ADAL" clId="{D7EE5500-2CD0-4816-9F81-505E2D770222}" dt="2023-09-19T20:35:57.631" v="37150" actId="478"/>
          <ac:spMkLst>
            <pc:docMk/>
            <pc:sldMk cId="2102688701" sldId="3130"/>
            <ac:spMk id="10" creationId="{40EC7F41-7648-6B9E-B31F-0E46DBC230F8}"/>
          </ac:spMkLst>
        </pc:spChg>
        <pc:spChg chg="add mod">
          <ac:chgData name="Jon Roodschild" userId="93b75e7f-8323-4ae7-9010-9fa6e7789b94" providerId="ADAL" clId="{D7EE5500-2CD0-4816-9F81-505E2D770222}" dt="2023-09-19T20:41:33.821" v="37402" actId="14100"/>
          <ac:spMkLst>
            <pc:docMk/>
            <pc:sldMk cId="2102688701" sldId="3130"/>
            <ac:spMk id="13" creationId="{C65E19A8-F14A-115C-B5F9-0CC63C8549A2}"/>
          </ac:spMkLst>
        </pc:spChg>
        <pc:spChg chg="add mod">
          <ac:chgData name="Jon Roodschild" userId="93b75e7f-8323-4ae7-9010-9fa6e7789b94" providerId="ADAL" clId="{D7EE5500-2CD0-4816-9F81-505E2D770222}" dt="2023-09-19T20:41:49.819" v="37405"/>
          <ac:spMkLst>
            <pc:docMk/>
            <pc:sldMk cId="2102688701" sldId="3130"/>
            <ac:spMk id="14" creationId="{A7018B9F-6E70-B05E-EDC3-E26E26E82F22}"/>
          </ac:spMkLst>
        </pc:spChg>
        <pc:spChg chg="add mod">
          <ac:chgData name="Jon Roodschild" userId="93b75e7f-8323-4ae7-9010-9fa6e7789b94" providerId="ADAL" clId="{D7EE5500-2CD0-4816-9F81-505E2D770222}" dt="2023-09-19T20:42:28.215" v="37439" actId="1036"/>
          <ac:spMkLst>
            <pc:docMk/>
            <pc:sldMk cId="2102688701" sldId="3130"/>
            <ac:spMk id="15" creationId="{5A4D0C90-4F81-D0AD-2285-6D5032CEE6C7}"/>
          </ac:spMkLst>
        </pc:spChg>
        <pc:spChg chg="add mod">
          <ac:chgData name="Jon Roodschild" userId="93b75e7f-8323-4ae7-9010-9fa6e7789b94" providerId="ADAL" clId="{D7EE5500-2CD0-4816-9F81-505E2D770222}" dt="2023-09-19T20:43:36.234" v="37544"/>
          <ac:spMkLst>
            <pc:docMk/>
            <pc:sldMk cId="2102688701" sldId="3130"/>
            <ac:spMk id="16" creationId="{2BCA8050-1BF2-9451-1065-B7D3406BDFE9}"/>
          </ac:spMkLst>
        </pc:spChg>
        <pc:picChg chg="add del">
          <ac:chgData name="Jon Roodschild" userId="93b75e7f-8323-4ae7-9010-9fa6e7789b94" providerId="ADAL" clId="{D7EE5500-2CD0-4816-9F81-505E2D770222}" dt="2023-09-13T03:40:03.656" v="27320" actId="21"/>
          <ac:picMkLst>
            <pc:docMk/>
            <pc:sldMk cId="2102688701" sldId="3130"/>
            <ac:picMk id="3" creationId="{FB9440F0-D3FB-7323-35F4-E6ADD91C35E3}"/>
          </ac:picMkLst>
        </pc:picChg>
        <pc:picChg chg="add del mod">
          <ac:chgData name="Jon Roodschild" userId="93b75e7f-8323-4ae7-9010-9fa6e7789b94" providerId="ADAL" clId="{D7EE5500-2CD0-4816-9F81-505E2D770222}" dt="2023-09-13T04:12:52.525" v="27685" actId="21"/>
          <ac:picMkLst>
            <pc:docMk/>
            <pc:sldMk cId="2102688701" sldId="3130"/>
            <ac:picMk id="4" creationId="{C7459F64-F084-63B7-D3EF-FDEEC666BE79}"/>
          </ac:picMkLst>
        </pc:picChg>
        <pc:picChg chg="add mod">
          <ac:chgData name="Jon Roodschild" userId="93b75e7f-8323-4ae7-9010-9fa6e7789b94" providerId="ADAL" clId="{D7EE5500-2CD0-4816-9F81-505E2D770222}" dt="2023-09-19T20:40:39.107" v="37395" actId="1038"/>
          <ac:picMkLst>
            <pc:docMk/>
            <pc:sldMk cId="2102688701" sldId="3130"/>
            <ac:picMk id="7" creationId="{D0A2CFFA-CE42-E6ED-FB1B-45891B22AC69}"/>
          </ac:picMkLst>
        </pc:picChg>
        <pc:picChg chg="add mod">
          <ac:chgData name="Jon Roodschild" userId="93b75e7f-8323-4ae7-9010-9fa6e7789b94" providerId="ADAL" clId="{D7EE5500-2CD0-4816-9F81-505E2D770222}" dt="2023-09-19T20:40:39.107" v="37395" actId="1038"/>
          <ac:picMkLst>
            <pc:docMk/>
            <pc:sldMk cId="2102688701" sldId="3130"/>
            <ac:picMk id="8" creationId="{A87709C6-906C-E88D-D459-934CFC2437D6}"/>
          </ac:picMkLst>
        </pc:picChg>
        <pc:picChg chg="del">
          <ac:chgData name="Jon Roodschild" userId="93b75e7f-8323-4ae7-9010-9fa6e7789b94" providerId="ADAL" clId="{D7EE5500-2CD0-4816-9F81-505E2D770222}" dt="2023-09-13T03:27:09.122" v="27296" actId="478"/>
          <ac:picMkLst>
            <pc:docMk/>
            <pc:sldMk cId="2102688701" sldId="3130"/>
            <ac:picMk id="20" creationId="{F4696C0D-16B1-2758-6DE1-DB0908867964}"/>
          </ac:picMkLst>
        </pc:picChg>
        <pc:picChg chg="del">
          <ac:chgData name="Jon Roodschild" userId="93b75e7f-8323-4ae7-9010-9fa6e7789b94" providerId="ADAL" clId="{D7EE5500-2CD0-4816-9F81-505E2D770222}" dt="2023-09-13T03:27:08.257" v="27295" actId="478"/>
          <ac:picMkLst>
            <pc:docMk/>
            <pc:sldMk cId="2102688701" sldId="3130"/>
            <ac:picMk id="31" creationId="{04FF96C7-9933-5864-0AEC-1DCE4BD8A447}"/>
          </ac:picMkLst>
        </pc:picChg>
        <pc:picChg chg="del">
          <ac:chgData name="Jon Roodschild" userId="93b75e7f-8323-4ae7-9010-9fa6e7789b94" providerId="ADAL" clId="{D7EE5500-2CD0-4816-9F81-505E2D770222}" dt="2023-09-13T03:27:10.545" v="27297" actId="478"/>
          <ac:picMkLst>
            <pc:docMk/>
            <pc:sldMk cId="2102688701" sldId="3130"/>
            <ac:picMk id="35" creationId="{39B02BC8-AC6C-817F-355F-6FCF07510416}"/>
          </ac:picMkLst>
        </pc:picChg>
        <pc:cxnChg chg="add del mod">
          <ac:chgData name="Jon Roodschild" userId="93b75e7f-8323-4ae7-9010-9fa6e7789b94" providerId="ADAL" clId="{D7EE5500-2CD0-4816-9F81-505E2D770222}" dt="2023-09-19T20:41:37.837" v="37403" actId="478"/>
          <ac:cxnSpMkLst>
            <pc:docMk/>
            <pc:sldMk cId="2102688701" sldId="3130"/>
            <ac:cxnSpMk id="11" creationId="{F619122D-2EC0-0C75-D104-1ECFA3F72C6C}"/>
          </ac:cxnSpMkLst>
        </pc:cxnChg>
        <pc:cxnChg chg="add del mod">
          <ac:chgData name="Jon Roodschild" userId="93b75e7f-8323-4ae7-9010-9fa6e7789b94" providerId="ADAL" clId="{D7EE5500-2CD0-4816-9F81-505E2D770222}" dt="2023-09-19T20:41:39.694" v="37404" actId="478"/>
          <ac:cxnSpMkLst>
            <pc:docMk/>
            <pc:sldMk cId="2102688701" sldId="3130"/>
            <ac:cxnSpMk id="12" creationId="{F1C58239-B1A8-ECF6-1917-41AC23515D90}"/>
          </ac:cxnSpMkLst>
        </pc:cxnChg>
      </pc:sldChg>
      <pc:sldChg chg="add mod modShow">
        <pc:chgData name="Jon Roodschild" userId="93b75e7f-8323-4ae7-9010-9fa6e7789b94" providerId="ADAL" clId="{D7EE5500-2CD0-4816-9F81-505E2D770222}" dt="2023-09-19T21:15:31.211" v="38226" actId="729"/>
        <pc:sldMkLst>
          <pc:docMk/>
          <pc:sldMk cId="138506017" sldId="3131"/>
        </pc:sldMkLst>
      </pc:sldChg>
      <pc:sldChg chg="modSp add mod ord">
        <pc:chgData name="Jon Roodschild" userId="93b75e7f-8323-4ae7-9010-9fa6e7789b94" providerId="ADAL" clId="{D7EE5500-2CD0-4816-9F81-505E2D770222}" dt="2023-09-12T23:23:55.632" v="24957" actId="6549"/>
        <pc:sldMkLst>
          <pc:docMk/>
          <pc:sldMk cId="3687844446" sldId="3132"/>
        </pc:sldMkLst>
        <pc:spChg chg="mod">
          <ac:chgData name="Jon Roodschild" userId="93b75e7f-8323-4ae7-9010-9fa6e7789b94" providerId="ADAL" clId="{D7EE5500-2CD0-4816-9F81-505E2D770222}" dt="2023-09-12T23:23:55.632" v="24957" actId="6549"/>
          <ac:spMkLst>
            <pc:docMk/>
            <pc:sldMk cId="3687844446" sldId="3132"/>
            <ac:spMk id="4" creationId="{4EC65E09-5FE2-4A9B-8890-2C34D325B643}"/>
          </ac:spMkLst>
        </pc:spChg>
      </pc:sldChg>
      <pc:sldChg chg="del">
        <pc:chgData name="Jon Roodschild" userId="93b75e7f-8323-4ae7-9010-9fa6e7789b94" providerId="ADAL" clId="{D7EE5500-2CD0-4816-9F81-505E2D770222}" dt="2023-09-13T05:04:01.996" v="28378"/>
        <pc:sldMkLst>
          <pc:docMk/>
          <pc:sldMk cId="3527331092" sldId="3133"/>
        </pc:sldMkLst>
      </pc:sldChg>
      <pc:sldChg chg="addSp delSp modSp add del mod ord">
        <pc:chgData name="Jon Roodschild" userId="93b75e7f-8323-4ae7-9010-9fa6e7789b94" providerId="ADAL" clId="{D7EE5500-2CD0-4816-9F81-505E2D770222}" dt="2023-09-19T20:31:18.622" v="36901" actId="47"/>
        <pc:sldMkLst>
          <pc:docMk/>
          <pc:sldMk cId="3682521461" sldId="3133"/>
        </pc:sldMkLst>
        <pc:spChg chg="add del mod">
          <ac:chgData name="Jon Roodschild" userId="93b75e7f-8323-4ae7-9010-9fa6e7789b94" providerId="ADAL" clId="{D7EE5500-2CD0-4816-9F81-505E2D770222}" dt="2023-09-13T05:05:56.118" v="28536" actId="478"/>
          <ac:spMkLst>
            <pc:docMk/>
            <pc:sldMk cId="3682521461" sldId="3133"/>
            <ac:spMk id="4" creationId="{AECE6F3E-6724-08E6-A386-A366E02C685C}"/>
          </ac:spMkLst>
        </pc:spChg>
        <pc:spChg chg="add del mod">
          <ac:chgData name="Jon Roodschild" userId="93b75e7f-8323-4ae7-9010-9fa6e7789b94" providerId="ADAL" clId="{D7EE5500-2CD0-4816-9F81-505E2D770222}" dt="2023-09-13T05:05:36.529" v="28531" actId="478"/>
          <ac:spMkLst>
            <pc:docMk/>
            <pc:sldMk cId="3682521461" sldId="3133"/>
            <ac:spMk id="5" creationId="{9510DE47-8117-2D1A-561E-F12BDAD0BEB7}"/>
          </ac:spMkLst>
        </pc:spChg>
        <pc:spChg chg="add mod">
          <ac:chgData name="Jon Roodschild" userId="93b75e7f-8323-4ae7-9010-9fa6e7789b94" providerId="ADAL" clId="{D7EE5500-2CD0-4816-9F81-505E2D770222}" dt="2023-09-13T05:05:42.196" v="28532" actId="1076"/>
          <ac:spMkLst>
            <pc:docMk/>
            <pc:sldMk cId="3682521461" sldId="3133"/>
            <ac:spMk id="6" creationId="{632F699D-A63A-532A-6477-98D6E039E1EF}"/>
          </ac:spMkLst>
        </pc:spChg>
        <pc:spChg chg="add mod">
          <ac:chgData name="Jon Roodschild" userId="93b75e7f-8323-4ae7-9010-9fa6e7789b94" providerId="ADAL" clId="{D7EE5500-2CD0-4816-9F81-505E2D770222}" dt="2023-09-13T05:07:00.987" v="28558" actId="14100"/>
          <ac:spMkLst>
            <pc:docMk/>
            <pc:sldMk cId="3682521461" sldId="3133"/>
            <ac:spMk id="8" creationId="{19624B61-081C-55D2-73D2-1D53E4411DEC}"/>
          </ac:spMkLst>
        </pc:spChg>
        <pc:spChg chg="add mod">
          <ac:chgData name="Jon Roodschild" userId="93b75e7f-8323-4ae7-9010-9fa6e7789b94" providerId="ADAL" clId="{D7EE5500-2CD0-4816-9F81-505E2D770222}" dt="2023-09-13T05:12:27.895" v="28607" actId="1076"/>
          <ac:spMkLst>
            <pc:docMk/>
            <pc:sldMk cId="3682521461" sldId="3133"/>
            <ac:spMk id="9" creationId="{0277CA26-33DF-7843-5F25-423FAD1B525D}"/>
          </ac:spMkLst>
        </pc:spChg>
        <pc:graphicFrameChg chg="del">
          <ac:chgData name="Jon Roodschild" userId="93b75e7f-8323-4ae7-9010-9fa6e7789b94" providerId="ADAL" clId="{D7EE5500-2CD0-4816-9F81-505E2D770222}" dt="2023-09-13T00:14:28.665" v="25219" actId="478"/>
          <ac:graphicFrameMkLst>
            <pc:docMk/>
            <pc:sldMk cId="3682521461" sldId="3133"/>
            <ac:graphicFrameMk id="22" creationId="{1AFE87BE-77FB-657D-6F0F-F2F5EE1D6758}"/>
          </ac:graphicFrameMkLst>
        </pc:graphicFrameChg>
        <pc:graphicFrameChg chg="del">
          <ac:chgData name="Jon Roodschild" userId="93b75e7f-8323-4ae7-9010-9fa6e7789b94" providerId="ADAL" clId="{D7EE5500-2CD0-4816-9F81-505E2D770222}" dt="2023-09-13T00:14:31.285" v="25220" actId="478"/>
          <ac:graphicFrameMkLst>
            <pc:docMk/>
            <pc:sldMk cId="3682521461" sldId="3133"/>
            <ac:graphicFrameMk id="23" creationId="{94E76DC3-0255-428A-1F93-6D5077DD2863}"/>
          </ac:graphicFrameMkLst>
        </pc:graphicFrameChg>
        <pc:picChg chg="add mod">
          <ac:chgData name="Jon Roodschild" userId="93b75e7f-8323-4ae7-9010-9fa6e7789b94" providerId="ADAL" clId="{D7EE5500-2CD0-4816-9F81-505E2D770222}" dt="2023-09-13T05:06:02.790" v="28541" actId="1035"/>
          <ac:picMkLst>
            <pc:docMk/>
            <pc:sldMk cId="3682521461" sldId="3133"/>
            <ac:picMk id="2" creationId="{C69FC28D-67E3-0875-F57D-826E8185905E}"/>
          </ac:picMkLst>
        </pc:picChg>
        <pc:picChg chg="add mod">
          <ac:chgData name="Jon Roodschild" userId="93b75e7f-8323-4ae7-9010-9fa6e7789b94" providerId="ADAL" clId="{D7EE5500-2CD0-4816-9F81-505E2D770222}" dt="2023-09-13T05:06:09.683" v="28553" actId="1037"/>
          <ac:picMkLst>
            <pc:docMk/>
            <pc:sldMk cId="3682521461" sldId="3133"/>
            <ac:picMk id="3" creationId="{7FAFA42D-9EB5-14EC-5ABB-131F99D12086}"/>
          </ac:picMkLst>
        </pc:picChg>
      </pc:sldChg>
      <pc:sldChg chg="addSp delSp modSp add mod modAnim">
        <pc:chgData name="Jon Roodschild" userId="93b75e7f-8323-4ae7-9010-9fa6e7789b94" providerId="ADAL" clId="{D7EE5500-2CD0-4816-9F81-505E2D770222}" dt="2023-09-19T22:00:11.765" v="39140" actId="1038"/>
        <pc:sldMkLst>
          <pc:docMk/>
          <pc:sldMk cId="650199364" sldId="3134"/>
        </pc:sldMkLst>
        <pc:spChg chg="add del mod">
          <ac:chgData name="Jon Roodschild" userId="93b75e7f-8323-4ae7-9010-9fa6e7789b94" providerId="ADAL" clId="{D7EE5500-2CD0-4816-9F81-505E2D770222}" dt="2023-09-13T15:08:55.463" v="31471" actId="478"/>
          <ac:spMkLst>
            <pc:docMk/>
            <pc:sldMk cId="650199364" sldId="3134"/>
            <ac:spMk id="3" creationId="{14EB2CBF-9350-201D-0A40-BB0618FA7A97}"/>
          </ac:spMkLst>
        </pc:spChg>
        <pc:spChg chg="add del mod">
          <ac:chgData name="Jon Roodschild" userId="93b75e7f-8323-4ae7-9010-9fa6e7789b94" providerId="ADAL" clId="{D7EE5500-2CD0-4816-9F81-505E2D770222}" dt="2023-09-13T15:08:53.400" v="31470" actId="478"/>
          <ac:spMkLst>
            <pc:docMk/>
            <pc:sldMk cId="650199364" sldId="3134"/>
            <ac:spMk id="4" creationId="{047C833B-FA6F-A401-09CB-2283C0ADB615}"/>
          </ac:spMkLst>
        </pc:spChg>
        <pc:spChg chg="add del mod">
          <ac:chgData name="Jon Roodschild" userId="93b75e7f-8323-4ae7-9010-9fa6e7789b94" providerId="ADAL" clId="{D7EE5500-2CD0-4816-9F81-505E2D770222}" dt="2023-09-13T15:08:57.281" v="31472" actId="478"/>
          <ac:spMkLst>
            <pc:docMk/>
            <pc:sldMk cId="650199364" sldId="3134"/>
            <ac:spMk id="5" creationId="{009CC15B-58A0-0093-7E82-E503E318AFAF}"/>
          </ac:spMkLst>
        </pc:spChg>
        <pc:spChg chg="add del mod">
          <ac:chgData name="Jon Roodschild" userId="93b75e7f-8323-4ae7-9010-9fa6e7789b94" providerId="ADAL" clId="{D7EE5500-2CD0-4816-9F81-505E2D770222}" dt="2023-09-13T15:08:27.357" v="31467"/>
          <ac:spMkLst>
            <pc:docMk/>
            <pc:sldMk cId="650199364" sldId="3134"/>
            <ac:spMk id="6" creationId="{770D6E95-F9AB-245D-B6FE-F1116AAED400}"/>
          </ac:spMkLst>
        </pc:spChg>
        <pc:spChg chg="add del mod">
          <ac:chgData name="Jon Roodschild" userId="93b75e7f-8323-4ae7-9010-9fa6e7789b94" providerId="ADAL" clId="{D7EE5500-2CD0-4816-9F81-505E2D770222}" dt="2023-09-13T15:08:26.462" v="31465"/>
          <ac:spMkLst>
            <pc:docMk/>
            <pc:sldMk cId="650199364" sldId="3134"/>
            <ac:spMk id="7" creationId="{A313251A-946B-9269-373A-312C459243E3}"/>
          </ac:spMkLst>
        </pc:spChg>
        <pc:spChg chg="add mod">
          <ac:chgData name="Jon Roodschild" userId="93b75e7f-8323-4ae7-9010-9fa6e7789b94" providerId="ADAL" clId="{D7EE5500-2CD0-4816-9F81-505E2D770222}" dt="2023-09-19T22:00:11.765" v="39140" actId="1038"/>
          <ac:spMkLst>
            <pc:docMk/>
            <pc:sldMk cId="650199364" sldId="3134"/>
            <ac:spMk id="27" creationId="{A41CA560-8AE6-3744-A545-1146F6BF9AD4}"/>
          </ac:spMkLst>
        </pc:spChg>
        <pc:spChg chg="add mod">
          <ac:chgData name="Jon Roodschild" userId="93b75e7f-8323-4ae7-9010-9fa6e7789b94" providerId="ADAL" clId="{D7EE5500-2CD0-4816-9F81-505E2D770222}" dt="2023-09-19T22:00:07.380" v="39139" actId="1038"/>
          <ac:spMkLst>
            <pc:docMk/>
            <pc:sldMk cId="650199364" sldId="3134"/>
            <ac:spMk id="28" creationId="{C0A77B1A-737F-08D6-8570-815652D7E44C}"/>
          </ac:spMkLst>
        </pc:spChg>
        <pc:spChg chg="add mod">
          <ac:chgData name="Jon Roodschild" userId="93b75e7f-8323-4ae7-9010-9fa6e7789b94" providerId="ADAL" clId="{D7EE5500-2CD0-4816-9F81-505E2D770222}" dt="2023-09-13T17:11:26.896" v="32712" actId="1076"/>
          <ac:spMkLst>
            <pc:docMk/>
            <pc:sldMk cId="650199364" sldId="3134"/>
            <ac:spMk id="30" creationId="{BFC51F82-88EE-7CB2-BC21-9F3A3FA8C334}"/>
          </ac:spMkLst>
        </pc:spChg>
        <pc:spChg chg="add mod">
          <ac:chgData name="Jon Roodschild" userId="93b75e7f-8323-4ae7-9010-9fa6e7789b94" providerId="ADAL" clId="{D7EE5500-2CD0-4816-9F81-505E2D770222}" dt="2023-09-13T16:07:02.798" v="32301" actId="1036"/>
          <ac:spMkLst>
            <pc:docMk/>
            <pc:sldMk cId="650199364" sldId="3134"/>
            <ac:spMk id="32" creationId="{54B4FB0E-BB20-49C7-B45E-C274D1C5FAFE}"/>
          </ac:spMkLst>
        </pc:spChg>
        <pc:spChg chg="del mod">
          <ac:chgData name="Jon Roodschild" userId="93b75e7f-8323-4ae7-9010-9fa6e7789b94" providerId="ADAL" clId="{D7EE5500-2CD0-4816-9F81-505E2D770222}" dt="2023-09-13T16:05:48.535" v="32265" actId="478"/>
          <ac:spMkLst>
            <pc:docMk/>
            <pc:sldMk cId="650199364" sldId="3134"/>
            <ac:spMk id="50" creationId="{4D52BFBF-52A4-3C79-2FB8-CE5F196172FE}"/>
          </ac:spMkLst>
        </pc:spChg>
        <pc:picChg chg="add mod">
          <ac:chgData name="Jon Roodschild" userId="93b75e7f-8323-4ae7-9010-9fa6e7789b94" providerId="ADAL" clId="{D7EE5500-2CD0-4816-9F81-505E2D770222}" dt="2023-09-13T04:07:03.578" v="27608" actId="1037"/>
          <ac:picMkLst>
            <pc:docMk/>
            <pc:sldMk cId="650199364" sldId="3134"/>
            <ac:picMk id="2" creationId="{F44E6624-D50C-47BF-90BB-C951900B7174}"/>
          </ac:picMkLst>
        </pc:picChg>
        <pc:picChg chg="add del mod">
          <ac:chgData name="Jon Roodschild" userId="93b75e7f-8323-4ae7-9010-9fa6e7789b94" providerId="ADAL" clId="{D7EE5500-2CD0-4816-9F81-505E2D770222}" dt="2023-09-13T15:14:23.223" v="31502" actId="478"/>
          <ac:picMkLst>
            <pc:docMk/>
            <pc:sldMk cId="650199364" sldId="3134"/>
            <ac:picMk id="9" creationId="{12FEEA35-A593-8AC2-361C-C1279F5EEB2B}"/>
          </ac:picMkLst>
        </pc:picChg>
        <pc:picChg chg="add del mod">
          <ac:chgData name="Jon Roodschild" userId="93b75e7f-8323-4ae7-9010-9fa6e7789b94" providerId="ADAL" clId="{D7EE5500-2CD0-4816-9F81-505E2D770222}" dt="2023-09-13T15:14:26.775" v="31503" actId="478"/>
          <ac:picMkLst>
            <pc:docMk/>
            <pc:sldMk cId="650199364" sldId="3134"/>
            <ac:picMk id="11" creationId="{89EB379A-2387-E45D-0C9D-4750C92E3E48}"/>
          </ac:picMkLst>
        </pc:picChg>
        <pc:picChg chg="add del mod modCrop">
          <ac:chgData name="Jon Roodschild" userId="93b75e7f-8323-4ae7-9010-9fa6e7789b94" providerId="ADAL" clId="{D7EE5500-2CD0-4816-9F81-505E2D770222}" dt="2023-09-13T15:19:44.159" v="31534" actId="478"/>
          <ac:picMkLst>
            <pc:docMk/>
            <pc:sldMk cId="650199364" sldId="3134"/>
            <ac:picMk id="13" creationId="{57390C70-0910-90F1-1885-5A26399C92CD}"/>
          </ac:picMkLst>
        </pc:picChg>
        <pc:picChg chg="add del mod ord">
          <ac:chgData name="Jon Roodschild" userId="93b75e7f-8323-4ae7-9010-9fa6e7789b94" providerId="ADAL" clId="{D7EE5500-2CD0-4816-9F81-505E2D770222}" dt="2023-09-13T15:19:46.518" v="31535" actId="478"/>
          <ac:picMkLst>
            <pc:docMk/>
            <pc:sldMk cId="650199364" sldId="3134"/>
            <ac:picMk id="15" creationId="{C3828651-D859-A274-62E3-41D006B0C75A}"/>
          </ac:picMkLst>
        </pc:picChg>
        <pc:picChg chg="add del mod modCrop">
          <ac:chgData name="Jon Roodschild" userId="93b75e7f-8323-4ae7-9010-9fa6e7789b94" providerId="ADAL" clId="{D7EE5500-2CD0-4816-9F81-505E2D770222}" dt="2023-09-13T15:19:48.799" v="31537" actId="478"/>
          <ac:picMkLst>
            <pc:docMk/>
            <pc:sldMk cId="650199364" sldId="3134"/>
            <ac:picMk id="16" creationId="{579E837F-BF66-7A4E-C7E5-9A70B1BDE12A}"/>
          </ac:picMkLst>
        </pc:picChg>
        <pc:picChg chg="add del mod">
          <ac:chgData name="Jon Roodschild" userId="93b75e7f-8323-4ae7-9010-9fa6e7789b94" providerId="ADAL" clId="{D7EE5500-2CD0-4816-9F81-505E2D770222}" dt="2023-09-13T15:19:47.687" v="31536" actId="478"/>
          <ac:picMkLst>
            <pc:docMk/>
            <pc:sldMk cId="650199364" sldId="3134"/>
            <ac:picMk id="18" creationId="{17B84F6F-2107-48DB-C623-1455520BF3DE}"/>
          </ac:picMkLst>
        </pc:picChg>
        <pc:picChg chg="add mod">
          <ac:chgData name="Jon Roodschild" userId="93b75e7f-8323-4ae7-9010-9fa6e7789b94" providerId="ADAL" clId="{D7EE5500-2CD0-4816-9F81-505E2D770222}" dt="2023-09-13T15:23:15.607" v="31603" actId="1076"/>
          <ac:picMkLst>
            <pc:docMk/>
            <pc:sldMk cId="650199364" sldId="3134"/>
            <ac:picMk id="21" creationId="{BF8F3FAE-48A3-CD58-B420-CA01F8CC59AB}"/>
          </ac:picMkLst>
        </pc:picChg>
        <pc:picChg chg="add mod">
          <ac:chgData name="Jon Roodschild" userId="93b75e7f-8323-4ae7-9010-9fa6e7789b94" providerId="ADAL" clId="{D7EE5500-2CD0-4816-9F81-505E2D770222}" dt="2023-09-13T15:35:50.193" v="31608" actId="1076"/>
          <ac:picMkLst>
            <pc:docMk/>
            <pc:sldMk cId="650199364" sldId="3134"/>
            <ac:picMk id="23" creationId="{82138EDC-6C25-853B-E8FC-F679E66716C0}"/>
          </ac:picMkLst>
        </pc:picChg>
        <pc:picChg chg="add mod">
          <ac:chgData name="Jon Roodschild" userId="93b75e7f-8323-4ae7-9010-9fa6e7789b94" providerId="ADAL" clId="{D7EE5500-2CD0-4816-9F81-505E2D770222}" dt="2023-09-13T15:40:14.385" v="31613" actId="1076"/>
          <ac:picMkLst>
            <pc:docMk/>
            <pc:sldMk cId="650199364" sldId="3134"/>
            <ac:picMk id="25" creationId="{8775063D-EAA4-55D5-A797-F877FEA35B04}"/>
          </ac:picMkLst>
        </pc:picChg>
        <pc:picChg chg="add mod">
          <ac:chgData name="Jon Roodschild" userId="93b75e7f-8323-4ae7-9010-9fa6e7789b94" providerId="ADAL" clId="{D7EE5500-2CD0-4816-9F81-505E2D770222}" dt="2023-09-13T16:30:22.659" v="32416" actId="1076"/>
          <ac:picMkLst>
            <pc:docMk/>
            <pc:sldMk cId="650199364" sldId="3134"/>
            <ac:picMk id="26" creationId="{A321C921-B1EC-DE51-EBBC-57D2138FA48D}"/>
          </ac:picMkLst>
        </pc:picChg>
        <pc:picChg chg="mod">
          <ac:chgData name="Jon Roodschild" userId="93b75e7f-8323-4ae7-9010-9fa6e7789b94" providerId="ADAL" clId="{D7EE5500-2CD0-4816-9F81-505E2D770222}" dt="2023-09-13T15:09:56.656" v="31492" actId="1035"/>
          <ac:picMkLst>
            <pc:docMk/>
            <pc:sldMk cId="650199364" sldId="3134"/>
            <ac:picMk id="31" creationId="{04FF96C7-9933-5864-0AEC-1DCE4BD8A447}"/>
          </ac:picMkLst>
        </pc:picChg>
      </pc:sldChg>
      <pc:sldChg chg="addSp delSp modSp add mod ord delAnim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1109529942" sldId="3135"/>
        </pc:sldMkLst>
        <pc:spChg chg="add mod">
          <ac:chgData name="Jon Roodschild" userId="93b75e7f-8323-4ae7-9010-9fa6e7789b94" providerId="ADAL" clId="{D7EE5500-2CD0-4816-9F81-505E2D770222}" dt="2023-09-13T19:07:16.741" v="33388" actId="20577"/>
          <ac:spMkLst>
            <pc:docMk/>
            <pc:sldMk cId="1109529942" sldId="3135"/>
            <ac:spMk id="2" creationId="{6E584360-94B4-98F6-BE67-577E7968F2A4}"/>
          </ac:spMkLst>
        </pc:spChg>
        <pc:spChg chg="add mod">
          <ac:chgData name="Jon Roodschild" userId="93b75e7f-8323-4ae7-9010-9fa6e7789b94" providerId="ADAL" clId="{D7EE5500-2CD0-4816-9F81-505E2D770222}" dt="2023-09-13T04:34:57.945" v="27903" actId="14100"/>
          <ac:spMkLst>
            <pc:docMk/>
            <pc:sldMk cId="1109529942" sldId="3135"/>
            <ac:spMk id="13" creationId="{D1658254-2B5C-D9DD-C360-C035FFE36FC1}"/>
          </ac:spMkLst>
        </pc:spChg>
        <pc:spChg chg="add del mod">
          <ac:chgData name="Jon Roodschild" userId="93b75e7f-8323-4ae7-9010-9fa6e7789b94" providerId="ADAL" clId="{D7EE5500-2CD0-4816-9F81-505E2D770222}" dt="2023-09-13T04:24:46.033" v="27771" actId="478"/>
          <ac:spMkLst>
            <pc:docMk/>
            <pc:sldMk cId="1109529942" sldId="3135"/>
            <ac:spMk id="15" creationId="{7A4E59CD-D90A-D1EE-2072-61A40EAD5528}"/>
          </ac:spMkLst>
        </pc:spChg>
        <pc:spChg chg="mod">
          <ac:chgData name="Jon Roodschild" userId="93b75e7f-8323-4ae7-9010-9fa6e7789b94" providerId="ADAL" clId="{D7EE5500-2CD0-4816-9F81-505E2D770222}" dt="2023-09-13T19:05:26.603" v="33358"/>
          <ac:spMkLst>
            <pc:docMk/>
            <pc:sldMk cId="1109529942" sldId="3135"/>
            <ac:spMk id="16" creationId="{BFA482CB-E14F-8EB5-539A-3829FBE0BEC3}"/>
          </ac:spMkLst>
        </pc:spChg>
        <pc:spChg chg="add mod ord">
          <ac:chgData name="Jon Roodschild" userId="93b75e7f-8323-4ae7-9010-9fa6e7789b94" providerId="ADAL" clId="{D7EE5500-2CD0-4816-9F81-505E2D770222}" dt="2023-09-13T04:28:01.468" v="27800" actId="164"/>
          <ac:spMkLst>
            <pc:docMk/>
            <pc:sldMk cId="1109529942" sldId="3135"/>
            <ac:spMk id="17" creationId="{8BAF3C4B-5CD3-1774-F376-12016A54B9ED}"/>
          </ac:spMkLst>
        </pc:spChg>
        <pc:spChg chg="del mod topLvl">
          <ac:chgData name="Jon Roodschild" userId="93b75e7f-8323-4ae7-9010-9fa6e7789b94" providerId="ADAL" clId="{D7EE5500-2CD0-4816-9F81-505E2D770222}" dt="2023-09-13T04:34:26.815" v="27900" actId="478"/>
          <ac:spMkLst>
            <pc:docMk/>
            <pc:sldMk cId="1109529942" sldId="3135"/>
            <ac:spMk id="20" creationId="{6BF03E61-FCD7-EA09-8131-3C84476110E6}"/>
          </ac:spMkLst>
        </pc:spChg>
        <pc:spChg chg="mod">
          <ac:chgData name="Jon Roodschild" userId="93b75e7f-8323-4ae7-9010-9fa6e7789b94" providerId="ADAL" clId="{D7EE5500-2CD0-4816-9F81-505E2D770222}" dt="2023-09-13T04:35:04.885" v="27904"/>
          <ac:spMkLst>
            <pc:docMk/>
            <pc:sldMk cId="1109529942" sldId="3135"/>
            <ac:spMk id="23" creationId="{52CBDF9A-BBF4-E2E2-2396-4FAAD74769A0}"/>
          </ac:spMkLst>
        </pc:spChg>
        <pc:spChg chg="del">
          <ac:chgData name="Jon Roodschild" userId="93b75e7f-8323-4ae7-9010-9fa6e7789b94" providerId="ADAL" clId="{D7EE5500-2CD0-4816-9F81-505E2D770222}" dt="2023-09-13T04:23:12.881" v="27720" actId="21"/>
          <ac:spMkLst>
            <pc:docMk/>
            <pc:sldMk cId="1109529942" sldId="3135"/>
            <ac:spMk id="29" creationId="{A1C6BE23-D512-1A22-A57E-0D3192733D14}"/>
          </ac:spMkLst>
        </pc:spChg>
        <pc:grpChg chg="del">
          <ac:chgData name="Jon Roodschild" userId="93b75e7f-8323-4ae7-9010-9fa6e7789b94" providerId="ADAL" clId="{D7EE5500-2CD0-4816-9F81-505E2D770222}" dt="2023-09-13T04:22:55.930" v="27715" actId="478"/>
          <ac:grpSpMkLst>
            <pc:docMk/>
            <pc:sldMk cId="1109529942" sldId="3135"/>
            <ac:grpSpMk id="2" creationId="{663E97CE-277E-7BD8-44AC-98C9988A8AFF}"/>
          </ac:grpSpMkLst>
        </pc:grpChg>
        <pc:grpChg chg="add del mod">
          <ac:chgData name="Jon Roodschild" userId="93b75e7f-8323-4ae7-9010-9fa6e7789b94" providerId="ADAL" clId="{D7EE5500-2CD0-4816-9F81-505E2D770222}" dt="2023-09-13T04:34:39.135" v="27901" actId="21"/>
          <ac:grpSpMkLst>
            <pc:docMk/>
            <pc:sldMk cId="1109529942" sldId="3135"/>
            <ac:grpSpMk id="18" creationId="{0B635CE9-9DCE-E727-1B98-1D1D4D0B4186}"/>
          </ac:grpSpMkLst>
        </pc:grpChg>
        <pc:grpChg chg="add del mod">
          <ac:chgData name="Jon Roodschild" userId="93b75e7f-8323-4ae7-9010-9fa6e7789b94" providerId="ADAL" clId="{D7EE5500-2CD0-4816-9F81-505E2D770222}" dt="2023-09-13T04:33:34.114" v="27864" actId="478"/>
          <ac:grpSpMkLst>
            <pc:docMk/>
            <pc:sldMk cId="1109529942" sldId="3135"/>
            <ac:grpSpMk id="19" creationId="{49ECF899-BDDE-D5B5-4C70-F558C4628683}"/>
          </ac:grpSpMkLst>
        </pc:grpChg>
        <pc:grpChg chg="add mod">
          <ac:chgData name="Jon Roodschild" userId="93b75e7f-8323-4ae7-9010-9fa6e7789b94" providerId="ADAL" clId="{D7EE5500-2CD0-4816-9F81-505E2D770222}" dt="2023-09-13T04:35:04.885" v="27904"/>
          <ac:grpSpMkLst>
            <pc:docMk/>
            <pc:sldMk cId="1109529942" sldId="3135"/>
            <ac:grpSpMk id="22" creationId="{5C1284D2-63C7-4FBA-978F-4F6F7D7C4FAA}"/>
          </ac:grpSpMkLst>
        </pc:grpChg>
        <pc:picChg chg="del">
          <ac:chgData name="Jon Roodschild" userId="93b75e7f-8323-4ae7-9010-9fa6e7789b94" providerId="ADAL" clId="{D7EE5500-2CD0-4816-9F81-505E2D770222}" dt="2023-09-13T04:22:58.276" v="27717" actId="478"/>
          <ac:picMkLst>
            <pc:docMk/>
            <pc:sldMk cId="1109529942" sldId="3135"/>
            <ac:picMk id="5" creationId="{2FB929C7-6978-ED8C-F110-18E7F03DAF9B}"/>
          </ac:picMkLst>
        </pc:picChg>
        <pc:picChg chg="del">
          <ac:chgData name="Jon Roodschild" userId="93b75e7f-8323-4ae7-9010-9fa6e7789b94" providerId="ADAL" clId="{D7EE5500-2CD0-4816-9F81-505E2D770222}" dt="2023-09-13T04:22:57.318" v="27716" actId="478"/>
          <ac:picMkLst>
            <pc:docMk/>
            <pc:sldMk cId="1109529942" sldId="3135"/>
            <ac:picMk id="6" creationId="{9A087828-F468-2F01-5F02-7496CB96B611}"/>
          </ac:picMkLst>
        </pc:picChg>
        <pc:picChg chg="del">
          <ac:chgData name="Jon Roodschild" userId="93b75e7f-8323-4ae7-9010-9fa6e7789b94" providerId="ADAL" clId="{D7EE5500-2CD0-4816-9F81-505E2D770222}" dt="2023-09-13T04:22:59.398" v="27718" actId="478"/>
          <ac:picMkLst>
            <pc:docMk/>
            <pc:sldMk cId="1109529942" sldId="3135"/>
            <ac:picMk id="7" creationId="{32786411-B037-F243-7F6A-ED5749074239}"/>
          </ac:picMkLst>
        </pc:picChg>
        <pc:picChg chg="del">
          <ac:chgData name="Jon Roodschild" userId="93b75e7f-8323-4ae7-9010-9fa6e7789b94" providerId="ADAL" clId="{D7EE5500-2CD0-4816-9F81-505E2D770222}" dt="2023-09-13T04:23:00.452" v="27719" actId="478"/>
          <ac:picMkLst>
            <pc:docMk/>
            <pc:sldMk cId="1109529942" sldId="3135"/>
            <ac:picMk id="8" creationId="{40707029-7C0F-5804-E55C-E3ADB39CA26A}"/>
          </ac:picMkLst>
        </pc:picChg>
        <pc:picChg chg="add mod">
          <ac:chgData name="Jon Roodschild" userId="93b75e7f-8323-4ae7-9010-9fa6e7789b94" providerId="ADAL" clId="{D7EE5500-2CD0-4816-9F81-505E2D770222}" dt="2023-09-13T04:24:38.578" v="27770" actId="1036"/>
          <ac:picMkLst>
            <pc:docMk/>
            <pc:sldMk cId="1109529942" sldId="3135"/>
            <ac:picMk id="12" creationId="{9639F2CA-03DA-329F-85FF-64412AF90D86}"/>
          </ac:picMkLst>
        </pc:picChg>
        <pc:picChg chg="add mod modCrop">
          <ac:chgData name="Jon Roodschild" userId="93b75e7f-8323-4ae7-9010-9fa6e7789b94" providerId="ADAL" clId="{D7EE5500-2CD0-4816-9F81-505E2D770222}" dt="2023-09-13T04:28:01.468" v="27800" actId="164"/>
          <ac:picMkLst>
            <pc:docMk/>
            <pc:sldMk cId="1109529942" sldId="3135"/>
            <ac:picMk id="14" creationId="{EA27072B-9CC3-1CD7-7B29-D8EC0809FA30}"/>
          </ac:picMkLst>
        </pc:picChg>
        <pc:picChg chg="del mod topLvl">
          <ac:chgData name="Jon Roodschild" userId="93b75e7f-8323-4ae7-9010-9fa6e7789b94" providerId="ADAL" clId="{D7EE5500-2CD0-4816-9F81-505E2D770222}" dt="2023-09-13T04:33:34.114" v="27864" actId="478"/>
          <ac:picMkLst>
            <pc:docMk/>
            <pc:sldMk cId="1109529942" sldId="3135"/>
            <ac:picMk id="21" creationId="{9137E3CD-A545-98D8-4E7B-93EC1C1B3A76}"/>
          </ac:picMkLst>
        </pc:picChg>
        <pc:picChg chg="mod">
          <ac:chgData name="Jon Roodschild" userId="93b75e7f-8323-4ae7-9010-9fa6e7789b94" providerId="ADAL" clId="{D7EE5500-2CD0-4816-9F81-505E2D770222}" dt="2023-09-13T04:35:04.885" v="27904"/>
          <ac:picMkLst>
            <pc:docMk/>
            <pc:sldMk cId="1109529942" sldId="3135"/>
            <ac:picMk id="24" creationId="{E8BEB40C-E699-B81F-70BE-63852B47E814}"/>
          </ac:picMkLst>
        </pc:picChg>
        <pc:picChg chg="del">
          <ac:chgData name="Jon Roodschild" userId="93b75e7f-8323-4ae7-9010-9fa6e7789b94" providerId="ADAL" clId="{D7EE5500-2CD0-4816-9F81-505E2D770222}" dt="2023-09-13T04:23:12.881" v="27720" actId="21"/>
          <ac:picMkLst>
            <pc:docMk/>
            <pc:sldMk cId="1109529942" sldId="3135"/>
            <ac:picMk id="28" creationId="{94273C66-02A6-7052-72BD-7DED9FC4392E}"/>
          </ac:picMkLst>
        </pc:picChg>
        <pc:cxnChg chg="del">
          <ac:chgData name="Jon Roodschild" userId="93b75e7f-8323-4ae7-9010-9fa6e7789b94" providerId="ADAL" clId="{D7EE5500-2CD0-4816-9F81-505E2D770222}" dt="2023-09-13T04:23:17.673" v="27723" actId="478"/>
          <ac:cxnSpMkLst>
            <pc:docMk/>
            <pc:sldMk cId="1109529942" sldId="3135"/>
            <ac:cxnSpMk id="9" creationId="{9DAA16FA-1D7A-98C7-3732-086F9026E2C0}"/>
          </ac:cxnSpMkLst>
        </pc:cxnChg>
        <pc:cxnChg chg="del">
          <ac:chgData name="Jon Roodschild" userId="93b75e7f-8323-4ae7-9010-9fa6e7789b94" providerId="ADAL" clId="{D7EE5500-2CD0-4816-9F81-505E2D770222}" dt="2023-09-13T04:23:16.490" v="27722" actId="478"/>
          <ac:cxnSpMkLst>
            <pc:docMk/>
            <pc:sldMk cId="1109529942" sldId="3135"/>
            <ac:cxnSpMk id="10" creationId="{814CDCFC-A36B-A33A-8F58-4785C94C889C}"/>
          </ac:cxnSpMkLst>
        </pc:cxnChg>
        <pc:cxnChg chg="del">
          <ac:chgData name="Jon Roodschild" userId="93b75e7f-8323-4ae7-9010-9fa6e7789b94" providerId="ADAL" clId="{D7EE5500-2CD0-4816-9F81-505E2D770222}" dt="2023-09-13T04:23:15.539" v="27721" actId="478"/>
          <ac:cxnSpMkLst>
            <pc:docMk/>
            <pc:sldMk cId="1109529942" sldId="3135"/>
            <ac:cxnSpMk id="11" creationId="{9344A922-1B6C-80FF-E969-A9BFD48A2229}"/>
          </ac:cxnSpMkLst>
        </pc:cxnChg>
      </pc:sldChg>
      <pc:sldChg chg="addSp delSp modSp add mod ord delAnim modAnim modShow">
        <pc:chgData name="Jon Roodschild" userId="93b75e7f-8323-4ae7-9010-9fa6e7789b94" providerId="ADAL" clId="{D7EE5500-2CD0-4816-9F81-505E2D770222}" dt="2023-09-22T14:31:37.100" v="40924"/>
        <pc:sldMkLst>
          <pc:docMk/>
          <pc:sldMk cId="916161113" sldId="3136"/>
        </pc:sldMkLst>
        <pc:spChg chg="mod">
          <ac:chgData name="Jon Roodschild" userId="93b75e7f-8323-4ae7-9010-9fa6e7789b94" providerId="ADAL" clId="{D7EE5500-2CD0-4816-9F81-505E2D770222}" dt="2023-09-13T04:36:36.482" v="27910"/>
          <ac:spMkLst>
            <pc:docMk/>
            <pc:sldMk cId="916161113" sldId="3136"/>
            <ac:spMk id="9" creationId="{6C43563C-4631-67B7-C387-AE830F3FAE60}"/>
          </ac:spMkLst>
        </pc:spChg>
        <pc:spChg chg="del mod topLvl">
          <ac:chgData name="Jon Roodschild" userId="93b75e7f-8323-4ae7-9010-9fa6e7789b94" providerId="ADAL" clId="{D7EE5500-2CD0-4816-9F81-505E2D770222}" dt="2023-09-13T04:38:02.891" v="27921" actId="478"/>
          <ac:spMkLst>
            <pc:docMk/>
            <pc:sldMk cId="916161113" sldId="3136"/>
            <ac:spMk id="14" creationId="{D8030D2B-3CBF-B645-FAD7-2F32484E88C9}"/>
          </ac:spMkLst>
        </pc:spChg>
        <pc:spChg chg="mod">
          <ac:chgData name="Jon Roodschild" userId="93b75e7f-8323-4ae7-9010-9fa6e7789b94" providerId="ADAL" clId="{D7EE5500-2CD0-4816-9F81-505E2D770222}" dt="2023-09-13T19:05:40.318" v="33359"/>
          <ac:spMkLst>
            <pc:docMk/>
            <pc:sldMk cId="916161113" sldId="3136"/>
            <ac:spMk id="16" creationId="{BFA482CB-E14F-8EB5-539A-3829FBE0BEC3}"/>
          </ac:spMkLst>
        </pc:spChg>
        <pc:spChg chg="add mod">
          <ac:chgData name="Jon Roodschild" userId="93b75e7f-8323-4ae7-9010-9fa6e7789b94" providerId="ADAL" clId="{D7EE5500-2CD0-4816-9F81-505E2D770222}" dt="2023-09-13T04:43:08.108" v="27974" actId="1036"/>
          <ac:spMkLst>
            <pc:docMk/>
            <pc:sldMk cId="916161113" sldId="3136"/>
            <ac:spMk id="18" creationId="{B45B7D9D-A1CF-3CB8-E032-683B3ED6F9B5}"/>
          </ac:spMkLst>
        </pc:spChg>
        <pc:spChg chg="add mod">
          <ac:chgData name="Jon Roodschild" userId="93b75e7f-8323-4ae7-9010-9fa6e7789b94" providerId="ADAL" clId="{D7EE5500-2CD0-4816-9F81-505E2D770222}" dt="2023-09-13T04:42:32.708" v="27972" actId="255"/>
          <ac:spMkLst>
            <pc:docMk/>
            <pc:sldMk cId="916161113" sldId="3136"/>
            <ac:spMk id="19" creationId="{F6F0BBBA-C65C-31EE-C284-5FAA7AEFA637}"/>
          </ac:spMkLst>
        </pc:spChg>
        <pc:grpChg chg="mod">
          <ac:chgData name="Jon Roodschild" userId="93b75e7f-8323-4ae7-9010-9fa6e7789b94" providerId="ADAL" clId="{D7EE5500-2CD0-4816-9F81-505E2D770222}" dt="2023-09-13T04:39:31.491" v="27950" actId="1038"/>
          <ac:grpSpMkLst>
            <pc:docMk/>
            <pc:sldMk cId="916161113" sldId="3136"/>
            <ac:grpSpMk id="2" creationId="{663E97CE-277E-7BD8-44AC-98C9988A8AFF}"/>
          </ac:grpSpMkLst>
        </pc:grpChg>
        <pc:grpChg chg="add del mod">
          <ac:chgData name="Jon Roodschild" userId="93b75e7f-8323-4ae7-9010-9fa6e7789b94" providerId="ADAL" clId="{D7EE5500-2CD0-4816-9F81-505E2D770222}" dt="2023-09-13T04:37:43.536" v="27918" actId="21"/>
          <ac:grpSpMkLst>
            <pc:docMk/>
            <pc:sldMk cId="916161113" sldId="3136"/>
            <ac:grpSpMk id="8" creationId="{61A5FF6A-BEAA-DB14-9717-4ED06CDB7BF4}"/>
          </ac:grpSpMkLst>
        </pc:grpChg>
        <pc:grpChg chg="add del mod">
          <ac:chgData name="Jon Roodschild" userId="93b75e7f-8323-4ae7-9010-9fa6e7789b94" providerId="ADAL" clId="{D7EE5500-2CD0-4816-9F81-505E2D770222}" dt="2023-09-13T04:38:00.850" v="27920" actId="21"/>
          <ac:grpSpMkLst>
            <pc:docMk/>
            <pc:sldMk cId="916161113" sldId="3136"/>
            <ac:grpSpMk id="13" creationId="{EED2F846-F0DD-760B-6D09-8EDF52FC7F19}"/>
          </ac:grpSpMkLst>
        </pc:grpChg>
        <pc:picChg chg="del">
          <ac:chgData name="Jon Roodschild" userId="93b75e7f-8323-4ae7-9010-9fa6e7789b94" providerId="ADAL" clId="{D7EE5500-2CD0-4816-9F81-505E2D770222}" dt="2023-09-13T04:35:57.516" v="27908" actId="478"/>
          <ac:picMkLst>
            <pc:docMk/>
            <pc:sldMk cId="916161113" sldId="3136"/>
            <ac:picMk id="6" creationId="{9A087828-F468-2F01-5F02-7496CB96B611}"/>
          </ac:picMkLst>
        </pc:picChg>
        <pc:picChg chg="mod modCrop">
          <ac:chgData name="Jon Roodschild" userId="93b75e7f-8323-4ae7-9010-9fa6e7789b94" providerId="ADAL" clId="{D7EE5500-2CD0-4816-9F81-505E2D770222}" dt="2023-09-13T04:37:17.334" v="27917" actId="732"/>
          <ac:picMkLst>
            <pc:docMk/>
            <pc:sldMk cId="916161113" sldId="3136"/>
            <ac:picMk id="12" creationId="{06E65F6B-D98B-7FB1-40F6-5ACCC5456FC0}"/>
          </ac:picMkLst>
        </pc:picChg>
        <pc:picChg chg="del mod topLvl">
          <ac:chgData name="Jon Roodschild" userId="93b75e7f-8323-4ae7-9010-9fa6e7789b94" providerId="ADAL" clId="{D7EE5500-2CD0-4816-9F81-505E2D770222}" dt="2023-09-13T04:38:00.850" v="27920" actId="21"/>
          <ac:picMkLst>
            <pc:docMk/>
            <pc:sldMk cId="916161113" sldId="3136"/>
            <ac:picMk id="15" creationId="{C99E1EFD-983D-3626-DCC1-0278E42D91BC}"/>
          </ac:picMkLst>
        </pc:picChg>
        <pc:picChg chg="add mod modCrop">
          <ac:chgData name="Jon Roodschild" userId="93b75e7f-8323-4ae7-9010-9fa6e7789b94" providerId="ADAL" clId="{D7EE5500-2CD0-4816-9F81-505E2D770222}" dt="2023-09-13T04:39:36.491" v="27957" actId="1038"/>
          <ac:picMkLst>
            <pc:docMk/>
            <pc:sldMk cId="916161113" sldId="3136"/>
            <ac:picMk id="17" creationId="{EFD2F111-7CD4-19B5-CCC4-C79BDE3F3400}"/>
          </ac:picMkLst>
        </pc:picChg>
        <pc:cxnChg chg="del">
          <ac:chgData name="Jon Roodschild" userId="93b75e7f-8323-4ae7-9010-9fa6e7789b94" providerId="ADAL" clId="{D7EE5500-2CD0-4816-9F81-505E2D770222}" dt="2023-09-13T04:36:01.772" v="27909" actId="478"/>
          <ac:cxnSpMkLst>
            <pc:docMk/>
            <pc:sldMk cId="916161113" sldId="3136"/>
            <ac:cxnSpMk id="11" creationId="{9344A922-1B6C-80FF-E969-A9BFD48A2229}"/>
          </ac:cxnSpMkLst>
        </pc:cxnChg>
      </pc:sldChg>
      <pc:sldChg chg="addSp delSp modSp add del mod ord modAnim">
        <pc:chgData name="Jon Roodschild" userId="93b75e7f-8323-4ae7-9010-9fa6e7789b94" providerId="ADAL" clId="{D7EE5500-2CD0-4816-9F81-505E2D770222}" dt="2023-09-19T20:50:10.557" v="37580" actId="14100"/>
        <pc:sldMkLst>
          <pc:docMk/>
          <pc:sldMk cId="44070241" sldId="3137"/>
        </pc:sldMkLst>
        <pc:spChg chg="add mod">
          <ac:chgData name="Jon Roodschild" userId="93b75e7f-8323-4ae7-9010-9fa6e7789b94" providerId="ADAL" clId="{D7EE5500-2CD0-4816-9F81-505E2D770222}" dt="2023-09-19T20:37:10.043" v="37166" actId="21"/>
          <ac:spMkLst>
            <pc:docMk/>
            <pc:sldMk cId="44070241" sldId="3137"/>
            <ac:spMk id="6" creationId="{7BE73FAB-999B-5A1F-802F-95B9BDF6FEE4}"/>
          </ac:spMkLst>
        </pc:spChg>
        <pc:spChg chg="add mod">
          <ac:chgData name="Jon Roodschild" userId="93b75e7f-8323-4ae7-9010-9fa6e7789b94" providerId="ADAL" clId="{D7EE5500-2CD0-4816-9F81-505E2D770222}" dt="2023-09-19T20:50:10.557" v="37580" actId="14100"/>
          <ac:spMkLst>
            <pc:docMk/>
            <pc:sldMk cId="44070241" sldId="3137"/>
            <ac:spMk id="7" creationId="{4A470DB6-2C88-BA37-B4DF-459D2D16AD2A}"/>
          </ac:spMkLst>
        </pc:spChg>
        <pc:spChg chg="add mod">
          <ac:chgData name="Jon Roodschild" userId="93b75e7f-8323-4ae7-9010-9fa6e7789b94" providerId="ADAL" clId="{D7EE5500-2CD0-4816-9F81-505E2D770222}" dt="2023-09-19T20:48:32.869" v="37576" actId="14100"/>
          <ac:spMkLst>
            <pc:docMk/>
            <pc:sldMk cId="44070241" sldId="3137"/>
            <ac:spMk id="10" creationId="{3BD8FD44-80F5-9B58-841D-E786AA067E70}"/>
          </ac:spMkLst>
        </pc:spChg>
        <pc:spChg chg="add mod">
          <ac:chgData name="Jon Roodschild" userId="93b75e7f-8323-4ae7-9010-9fa6e7789b94" providerId="ADAL" clId="{D7EE5500-2CD0-4816-9F81-505E2D770222}" dt="2023-09-19T20:36:53.094" v="37160" actId="27636"/>
          <ac:spMkLst>
            <pc:docMk/>
            <pc:sldMk cId="44070241" sldId="3137"/>
            <ac:spMk id="11" creationId="{D3125F92-97C1-070B-A2CD-6C9E3D5B80C7}"/>
          </ac:spMkLst>
        </pc:spChg>
        <pc:spChg chg="add del mod">
          <ac:chgData name="Jon Roodschild" userId="93b75e7f-8323-4ae7-9010-9fa6e7789b94" providerId="ADAL" clId="{D7EE5500-2CD0-4816-9F81-505E2D770222}" dt="2023-09-19T20:34:12.008" v="37084"/>
          <ac:spMkLst>
            <pc:docMk/>
            <pc:sldMk cId="44070241" sldId="3137"/>
            <ac:spMk id="13" creationId="{37277C30-DBB3-4BCF-6FFC-1B3369599ABE}"/>
          </ac:spMkLst>
        </pc:spChg>
        <pc:spChg chg="add mod">
          <ac:chgData name="Jon Roodschild" userId="93b75e7f-8323-4ae7-9010-9fa6e7789b94" providerId="ADAL" clId="{D7EE5500-2CD0-4816-9F81-505E2D770222}" dt="2023-09-19T20:46:15.221" v="37566" actId="1076"/>
          <ac:spMkLst>
            <pc:docMk/>
            <pc:sldMk cId="44070241" sldId="3137"/>
            <ac:spMk id="14" creationId="{168DF2FB-F176-31FF-D33D-3B5B48B8E077}"/>
          </ac:spMkLst>
        </pc:spChg>
        <pc:spChg chg="add mod">
          <ac:chgData name="Jon Roodschild" userId="93b75e7f-8323-4ae7-9010-9fa6e7789b94" providerId="ADAL" clId="{D7EE5500-2CD0-4816-9F81-505E2D770222}" dt="2023-09-19T20:44:20.301" v="37547" actId="20577"/>
          <ac:spMkLst>
            <pc:docMk/>
            <pc:sldMk cId="44070241" sldId="3137"/>
            <ac:spMk id="15" creationId="{68316996-4327-35CB-7D60-3A8194318092}"/>
          </ac:spMkLst>
        </pc:spChg>
        <pc:spChg chg="add mod">
          <ac:chgData name="Jon Roodschild" userId="93b75e7f-8323-4ae7-9010-9fa6e7789b94" providerId="ADAL" clId="{D7EE5500-2CD0-4816-9F81-505E2D770222}" dt="2023-09-19T20:44:25.020" v="37548" actId="20577"/>
          <ac:spMkLst>
            <pc:docMk/>
            <pc:sldMk cId="44070241" sldId="3137"/>
            <ac:spMk id="16" creationId="{FC6B5C48-D2E2-1159-35AF-93A9252979EA}"/>
          </ac:spMkLst>
        </pc:spChg>
        <pc:spChg chg="add mod">
          <ac:chgData name="Jon Roodschild" userId="93b75e7f-8323-4ae7-9010-9fa6e7789b94" providerId="ADAL" clId="{D7EE5500-2CD0-4816-9F81-505E2D770222}" dt="2023-09-19T20:39:56.424" v="37225"/>
          <ac:spMkLst>
            <pc:docMk/>
            <pc:sldMk cId="44070241" sldId="3137"/>
            <ac:spMk id="17" creationId="{2EC4B22A-8102-4523-0A6B-F8191B81E0DE}"/>
          </ac:spMkLst>
        </pc:spChg>
        <pc:spChg chg="add mod">
          <ac:chgData name="Jon Roodschild" userId="93b75e7f-8323-4ae7-9010-9fa6e7789b94" providerId="ADAL" clId="{D7EE5500-2CD0-4816-9F81-505E2D770222}" dt="2023-09-19T20:44:12.824" v="37546" actId="1076"/>
          <ac:spMkLst>
            <pc:docMk/>
            <pc:sldMk cId="44070241" sldId="3137"/>
            <ac:spMk id="18" creationId="{F25EEBB3-3A4E-5FFB-6542-AB0308AB3094}"/>
          </ac:spMkLst>
        </pc:spChg>
        <pc:picChg chg="add mod">
          <ac:chgData name="Jon Roodschild" userId="93b75e7f-8323-4ae7-9010-9fa6e7789b94" providerId="ADAL" clId="{D7EE5500-2CD0-4816-9F81-505E2D770222}" dt="2023-09-19T20:34:54.470" v="37139" actId="1036"/>
          <ac:picMkLst>
            <pc:docMk/>
            <pc:sldMk cId="44070241" sldId="3137"/>
            <ac:picMk id="2" creationId="{D844D2B7-415B-1DBF-E2E2-39FA0BD3CD04}"/>
          </ac:picMkLst>
        </pc:picChg>
        <pc:picChg chg="add mod">
          <ac:chgData name="Jon Roodschild" userId="93b75e7f-8323-4ae7-9010-9fa6e7789b94" providerId="ADAL" clId="{D7EE5500-2CD0-4816-9F81-505E2D770222}" dt="2023-09-19T20:34:54.470" v="37139" actId="1036"/>
          <ac:picMkLst>
            <pc:docMk/>
            <pc:sldMk cId="44070241" sldId="3137"/>
            <ac:picMk id="3" creationId="{0EEA6454-884A-20CC-431D-58C46B10792B}"/>
          </ac:picMkLst>
        </pc:picChg>
        <pc:picChg chg="add del mod">
          <ac:chgData name="Jon Roodschild" userId="93b75e7f-8323-4ae7-9010-9fa6e7789b94" providerId="ADAL" clId="{D7EE5500-2CD0-4816-9F81-505E2D770222}" dt="2023-09-19T20:38:01.530" v="37175" actId="21"/>
          <ac:picMkLst>
            <pc:docMk/>
            <pc:sldMk cId="44070241" sldId="3137"/>
            <ac:picMk id="4" creationId="{FB0B2313-FDC4-F436-F061-08613FDE2765}"/>
          </ac:picMkLst>
        </pc:picChg>
        <pc:picChg chg="add mod">
          <ac:chgData name="Jon Roodschild" userId="93b75e7f-8323-4ae7-9010-9fa6e7789b94" providerId="ADAL" clId="{D7EE5500-2CD0-4816-9F81-505E2D770222}" dt="2023-09-19T20:34:54.470" v="37139" actId="1036"/>
          <ac:picMkLst>
            <pc:docMk/>
            <pc:sldMk cId="44070241" sldId="3137"/>
            <ac:picMk id="5" creationId="{AEF071B7-7EEC-F415-5E0B-A2E1D4361B28}"/>
          </ac:picMkLst>
        </pc:picChg>
        <pc:picChg chg="add del mod">
          <ac:chgData name="Jon Roodschild" userId="93b75e7f-8323-4ae7-9010-9fa6e7789b94" providerId="ADAL" clId="{D7EE5500-2CD0-4816-9F81-505E2D770222}" dt="2023-09-19T20:39:27.645" v="37224" actId="1036"/>
          <ac:picMkLst>
            <pc:docMk/>
            <pc:sldMk cId="44070241" sldId="3137"/>
            <ac:picMk id="9" creationId="{AA3426C4-B6F5-AF0F-192F-FBF36D7E74C8}"/>
          </ac:picMkLst>
        </pc:picChg>
        <pc:cxnChg chg="add del mod">
          <ac:chgData name="Jon Roodschild" userId="93b75e7f-8323-4ae7-9010-9fa6e7789b94" providerId="ADAL" clId="{D7EE5500-2CD0-4816-9F81-505E2D770222}" dt="2023-09-19T20:37:49.940" v="37173" actId="478"/>
          <ac:cxnSpMkLst>
            <pc:docMk/>
            <pc:sldMk cId="44070241" sldId="3137"/>
            <ac:cxnSpMk id="8" creationId="{D2965A42-A798-78BC-9BD7-3C45D6533B4E}"/>
          </ac:cxnSpMkLst>
        </pc:cxnChg>
        <pc:cxnChg chg="add del mod">
          <ac:chgData name="Jon Roodschild" userId="93b75e7f-8323-4ae7-9010-9fa6e7789b94" providerId="ADAL" clId="{D7EE5500-2CD0-4816-9F81-505E2D770222}" dt="2023-09-19T20:37:48.055" v="37172" actId="478"/>
          <ac:cxnSpMkLst>
            <pc:docMk/>
            <pc:sldMk cId="44070241" sldId="3137"/>
            <ac:cxnSpMk id="12" creationId="{02C9D16A-D767-C2AE-FEBB-BF4781A61D5F}"/>
          </ac:cxnSpMkLst>
        </pc:cxnChg>
      </pc:sldChg>
      <pc:sldChg chg="del">
        <pc:chgData name="Jon Roodschild" userId="93b75e7f-8323-4ae7-9010-9fa6e7789b94" providerId="ADAL" clId="{D7EE5500-2CD0-4816-9F81-505E2D770222}" dt="2023-09-13T05:04:01.996" v="28378"/>
        <pc:sldMkLst>
          <pc:docMk/>
          <pc:sldMk cId="1781210802" sldId="3137"/>
        </pc:sldMkLst>
      </pc:sldChg>
      <pc:sldChg chg="addSp delSp modSp add mod ord modAnim">
        <pc:chgData name="Jon Roodschild" userId="93b75e7f-8323-4ae7-9010-9fa6e7789b94" providerId="ADAL" clId="{D7EE5500-2CD0-4816-9F81-505E2D770222}" dt="2023-09-19T20:51:54.757" v="37591"/>
        <pc:sldMkLst>
          <pc:docMk/>
          <pc:sldMk cId="1389937689" sldId="3138"/>
        </pc:sldMkLst>
        <pc:spChg chg="add mod">
          <ac:chgData name="Jon Roodschild" userId="93b75e7f-8323-4ae7-9010-9fa6e7789b94" providerId="ADAL" clId="{D7EE5500-2CD0-4816-9F81-505E2D770222}" dt="2023-09-19T20:33:36.904" v="37065"/>
          <ac:spMkLst>
            <pc:docMk/>
            <pc:sldMk cId="1389937689" sldId="3138"/>
            <ac:spMk id="3" creationId="{37DE86E6-AA84-29A8-A55F-1CD957E35039}"/>
          </ac:spMkLst>
        </pc:spChg>
        <pc:spChg chg="add del mod">
          <ac:chgData name="Jon Roodschild" userId="93b75e7f-8323-4ae7-9010-9fa6e7789b94" providerId="ADAL" clId="{D7EE5500-2CD0-4816-9F81-505E2D770222}" dt="2023-09-19T20:46:04.699" v="37563" actId="478"/>
          <ac:spMkLst>
            <pc:docMk/>
            <pc:sldMk cId="1389937689" sldId="3138"/>
            <ac:spMk id="5" creationId="{CCFB63CF-721D-1ADB-1FAC-6345DD7427D0}"/>
          </ac:spMkLst>
        </pc:spChg>
        <pc:spChg chg="add mod">
          <ac:chgData name="Jon Roodschild" userId="93b75e7f-8323-4ae7-9010-9fa6e7789b94" providerId="ADAL" clId="{D7EE5500-2CD0-4816-9F81-505E2D770222}" dt="2023-09-19T20:51:13.326" v="37586" actId="1076"/>
          <ac:spMkLst>
            <pc:docMk/>
            <pc:sldMk cId="1389937689" sldId="3138"/>
            <ac:spMk id="6" creationId="{5555A042-BDAE-A7A2-675E-3EDF34CA502B}"/>
          </ac:spMkLst>
        </pc:spChg>
        <pc:spChg chg="add del">
          <ac:chgData name="Jon Roodschild" userId="93b75e7f-8323-4ae7-9010-9fa6e7789b94" providerId="ADAL" clId="{D7EE5500-2CD0-4816-9F81-505E2D770222}" dt="2023-09-13T05:10:30.645" v="28589" actId="478"/>
          <ac:spMkLst>
            <pc:docMk/>
            <pc:sldMk cId="1389937689" sldId="3138"/>
            <ac:spMk id="6" creationId="{632F699D-A63A-532A-6477-98D6E039E1EF}"/>
          </ac:spMkLst>
        </pc:spChg>
        <pc:spChg chg="add mod">
          <ac:chgData name="Jon Roodschild" userId="93b75e7f-8323-4ae7-9010-9fa6e7789b94" providerId="ADAL" clId="{D7EE5500-2CD0-4816-9F81-505E2D770222}" dt="2023-09-19T20:51:18.509" v="37587" actId="1076"/>
          <ac:spMkLst>
            <pc:docMk/>
            <pc:sldMk cId="1389937689" sldId="3138"/>
            <ac:spMk id="7" creationId="{A980B010-461E-FD36-6175-581E3E854D28}"/>
          </ac:spMkLst>
        </pc:spChg>
        <pc:spChg chg="add del mod">
          <ac:chgData name="Jon Roodschild" userId="93b75e7f-8323-4ae7-9010-9fa6e7789b94" providerId="ADAL" clId="{D7EE5500-2CD0-4816-9F81-505E2D770222}" dt="2023-09-19T20:51:08.925" v="37585" actId="478"/>
          <ac:spMkLst>
            <pc:docMk/>
            <pc:sldMk cId="1389937689" sldId="3138"/>
            <ac:spMk id="8" creationId="{0008CBD9-CB1F-78A7-76DB-026E79A7C827}"/>
          </ac:spMkLst>
        </pc:spChg>
        <pc:spChg chg="add del">
          <ac:chgData name="Jon Roodschild" userId="93b75e7f-8323-4ae7-9010-9fa6e7789b94" providerId="ADAL" clId="{D7EE5500-2CD0-4816-9F81-505E2D770222}" dt="2023-09-13T05:10:32.661" v="28590" actId="478"/>
          <ac:spMkLst>
            <pc:docMk/>
            <pc:sldMk cId="1389937689" sldId="3138"/>
            <ac:spMk id="8" creationId="{19624B61-081C-55D2-73D2-1D53E4411DEC}"/>
          </ac:spMkLst>
        </pc:spChg>
        <pc:spChg chg="add del mod">
          <ac:chgData name="Jon Roodschild" userId="93b75e7f-8323-4ae7-9010-9fa6e7789b94" providerId="ADAL" clId="{D7EE5500-2CD0-4816-9F81-505E2D770222}" dt="2023-09-19T20:51:29.782" v="37588" actId="478"/>
          <ac:spMkLst>
            <pc:docMk/>
            <pc:sldMk cId="1389937689" sldId="3138"/>
            <ac:spMk id="10" creationId="{D75E4BEA-3CE0-393E-227A-C36490E881EF}"/>
          </ac:spMkLst>
        </pc:spChg>
        <pc:spChg chg="add mod">
          <ac:chgData name="Jon Roodschild" userId="93b75e7f-8323-4ae7-9010-9fa6e7789b94" providerId="ADAL" clId="{D7EE5500-2CD0-4816-9F81-505E2D770222}" dt="2023-09-19T20:50:59.480" v="37582"/>
          <ac:spMkLst>
            <pc:docMk/>
            <pc:sldMk cId="1389937689" sldId="3138"/>
            <ac:spMk id="11" creationId="{11F5AB6A-2047-471E-9CDA-B2AEB5469D8F}"/>
          </ac:spMkLst>
        </pc:spChg>
        <pc:spChg chg="add mod">
          <ac:chgData name="Jon Roodschild" userId="93b75e7f-8323-4ae7-9010-9fa6e7789b94" providerId="ADAL" clId="{D7EE5500-2CD0-4816-9F81-505E2D770222}" dt="2023-09-19T20:51:35.993" v="37589"/>
          <ac:spMkLst>
            <pc:docMk/>
            <pc:sldMk cId="1389937689" sldId="3138"/>
            <ac:spMk id="12" creationId="{216059CE-1CEB-E077-9946-B3D5DA892EDA}"/>
          </ac:spMkLst>
        </pc:spChg>
        <pc:picChg chg="add del">
          <ac:chgData name="Jon Roodschild" userId="93b75e7f-8323-4ae7-9010-9fa6e7789b94" providerId="ADAL" clId="{D7EE5500-2CD0-4816-9F81-505E2D770222}" dt="2023-09-13T05:10:33.415" v="28591" actId="478"/>
          <ac:picMkLst>
            <pc:docMk/>
            <pc:sldMk cId="1389937689" sldId="3138"/>
            <ac:picMk id="2" creationId="{C69FC28D-67E3-0875-F57D-826E8185905E}"/>
          </ac:picMkLst>
        </pc:picChg>
        <pc:picChg chg="add del">
          <ac:chgData name="Jon Roodschild" userId="93b75e7f-8323-4ae7-9010-9fa6e7789b94" providerId="ADAL" clId="{D7EE5500-2CD0-4816-9F81-505E2D770222}" dt="2023-09-13T05:10:34.346" v="28592" actId="478"/>
          <ac:picMkLst>
            <pc:docMk/>
            <pc:sldMk cId="1389937689" sldId="3138"/>
            <ac:picMk id="3" creationId="{7FAFA42D-9EB5-14EC-5ABB-131F99D12086}"/>
          </ac:picMkLst>
        </pc:picChg>
        <pc:picChg chg="add mod">
          <ac:chgData name="Jon Roodschild" userId="93b75e7f-8323-4ae7-9010-9fa6e7789b94" providerId="ADAL" clId="{D7EE5500-2CD0-4816-9F81-505E2D770222}" dt="2023-09-19T20:51:06.052" v="37584" actId="1076"/>
          <ac:picMkLst>
            <pc:docMk/>
            <pc:sldMk cId="1389937689" sldId="3138"/>
            <ac:picMk id="4" creationId="{54F01C6E-613A-FDA7-79F6-CE254D8168BB}"/>
          </ac:picMkLst>
        </pc:picChg>
        <pc:cxnChg chg="add del mod">
          <ac:chgData name="Jon Roodschild" userId="93b75e7f-8323-4ae7-9010-9fa6e7789b94" providerId="ADAL" clId="{D7EE5500-2CD0-4816-9F81-505E2D770222}" dt="2023-09-19T20:46:05.971" v="37564" actId="478"/>
          <ac:cxnSpMkLst>
            <pc:docMk/>
            <pc:sldMk cId="1389937689" sldId="3138"/>
            <ac:cxnSpMk id="9" creationId="{EB0037B6-E7C7-F8E1-A819-AE60F6A4CF1D}"/>
          </ac:cxnSpMkLst>
        </pc:cxnChg>
      </pc:sldChg>
      <pc:sldChg chg="add del">
        <pc:chgData name="Jon Roodschild" userId="93b75e7f-8323-4ae7-9010-9fa6e7789b94" providerId="ADAL" clId="{D7EE5500-2CD0-4816-9F81-505E2D770222}" dt="2023-09-13T05:11:07.661" v="28598" actId="47"/>
        <pc:sldMkLst>
          <pc:docMk/>
          <pc:sldMk cId="3427232520" sldId="3139"/>
        </pc:sldMkLst>
      </pc:sldChg>
      <pc:sldChg chg="addSp delSp modSp add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4014791229" sldId="3139"/>
        </pc:sldMkLst>
        <pc:spChg chg="mod">
          <ac:chgData name="Jon Roodschild" userId="93b75e7f-8323-4ae7-9010-9fa6e7789b94" providerId="ADAL" clId="{D7EE5500-2CD0-4816-9F81-505E2D770222}" dt="2023-09-13T05:18:05.904" v="28739" actId="1038"/>
          <ac:spMkLst>
            <pc:docMk/>
            <pc:sldMk cId="4014791229" sldId="3139"/>
            <ac:spMk id="2" creationId="{703351FF-FCAA-3164-5376-CA7FC2510C09}"/>
          </ac:spMkLst>
        </pc:spChg>
        <pc:spChg chg="add del mod">
          <ac:chgData name="Jon Roodschild" userId="93b75e7f-8323-4ae7-9010-9fa6e7789b94" providerId="ADAL" clId="{D7EE5500-2CD0-4816-9F81-505E2D770222}" dt="2023-09-13T05:17:19.829" v="28697" actId="478"/>
          <ac:spMkLst>
            <pc:docMk/>
            <pc:sldMk cId="4014791229" sldId="3139"/>
            <ac:spMk id="4" creationId="{BD6EC69D-5C79-5506-8CB1-0964F832C79F}"/>
          </ac:spMkLst>
        </pc:spChg>
        <pc:spChg chg="del mod">
          <ac:chgData name="Jon Roodschild" userId="93b75e7f-8323-4ae7-9010-9fa6e7789b94" providerId="ADAL" clId="{D7EE5500-2CD0-4816-9F81-505E2D770222}" dt="2023-09-13T05:17:18.042" v="28696" actId="478"/>
          <ac:spMkLst>
            <pc:docMk/>
            <pc:sldMk cId="4014791229" sldId="3139"/>
            <ac:spMk id="5" creationId="{7DCEFFF4-91A3-0C72-9DAA-95915ABA15BC}"/>
          </ac:spMkLst>
        </pc:spChg>
      </pc:sldChg>
      <pc:sldChg chg="addSp delSp modSp add mod">
        <pc:chgData name="Jon Roodschild" userId="93b75e7f-8323-4ae7-9010-9fa6e7789b94" providerId="ADAL" clId="{D7EE5500-2CD0-4816-9F81-505E2D770222}" dt="2023-09-22T15:00:53.463" v="41429" actId="14100"/>
        <pc:sldMkLst>
          <pc:docMk/>
          <pc:sldMk cId="1393202599" sldId="3140"/>
        </pc:sldMkLst>
        <pc:spChg chg="add del mod">
          <ac:chgData name="Jon Roodschild" userId="93b75e7f-8323-4ae7-9010-9fa6e7789b94" providerId="ADAL" clId="{D7EE5500-2CD0-4816-9F81-505E2D770222}" dt="2023-09-22T14:45:18.089" v="41090" actId="478"/>
          <ac:spMkLst>
            <pc:docMk/>
            <pc:sldMk cId="1393202599" sldId="3140"/>
            <ac:spMk id="3" creationId="{0694C606-BF4B-8AB7-43AB-5CFF918EB617}"/>
          </ac:spMkLst>
        </pc:spChg>
        <pc:spChg chg="mod">
          <ac:chgData name="Jon Roodschild" userId="93b75e7f-8323-4ae7-9010-9fa6e7789b94" providerId="ADAL" clId="{D7EE5500-2CD0-4816-9F81-505E2D770222}" dt="2023-09-22T15:00:53.463" v="41429" actId="14100"/>
          <ac:spMkLst>
            <pc:docMk/>
            <pc:sldMk cId="1393202599" sldId="3140"/>
            <ac:spMk id="5" creationId="{7DCEFFF4-91A3-0C72-9DAA-95915ABA15BC}"/>
          </ac:spMkLst>
        </pc:spChg>
        <pc:spChg chg="add mod">
          <ac:chgData name="Jon Roodschild" userId="93b75e7f-8323-4ae7-9010-9fa6e7789b94" providerId="ADAL" clId="{D7EE5500-2CD0-4816-9F81-505E2D770222}" dt="2023-09-22T14:59:17.942" v="41414"/>
          <ac:spMkLst>
            <pc:docMk/>
            <pc:sldMk cId="1393202599" sldId="3140"/>
            <ac:spMk id="6" creationId="{D91A9BB5-9EDB-0497-8C20-60A678C845F7}"/>
          </ac:spMkLst>
        </pc:spChg>
        <pc:spChg chg="add del mod">
          <ac:chgData name="Jon Roodschild" userId="93b75e7f-8323-4ae7-9010-9fa6e7789b94" providerId="ADAL" clId="{D7EE5500-2CD0-4816-9F81-505E2D770222}" dt="2023-09-22T14:59:39.561" v="41417"/>
          <ac:spMkLst>
            <pc:docMk/>
            <pc:sldMk cId="1393202599" sldId="3140"/>
            <ac:spMk id="8" creationId="{9CD37A9A-3283-FE7D-AB1C-908338F74A3E}"/>
          </ac:spMkLst>
        </pc:spChg>
        <pc:spChg chg="add mod">
          <ac:chgData name="Jon Roodschild" userId="93b75e7f-8323-4ae7-9010-9fa6e7789b94" providerId="ADAL" clId="{D7EE5500-2CD0-4816-9F81-505E2D770222}" dt="2023-09-22T15:00:31.612" v="41426"/>
          <ac:spMkLst>
            <pc:docMk/>
            <pc:sldMk cId="1393202599" sldId="3140"/>
            <ac:spMk id="10" creationId="{5C0E97AD-D66C-8FD6-8FA0-833B35DE41BC}"/>
          </ac:spMkLst>
        </pc:spChg>
        <pc:spChg chg="add mod">
          <ac:chgData name="Jon Roodschild" userId="93b75e7f-8323-4ae7-9010-9fa6e7789b94" providerId="ADAL" clId="{D7EE5500-2CD0-4816-9F81-505E2D770222}" dt="2023-09-22T15:00:31.612" v="41426"/>
          <ac:spMkLst>
            <pc:docMk/>
            <pc:sldMk cId="1393202599" sldId="3140"/>
            <ac:spMk id="11" creationId="{CEC4E000-A352-98A4-0591-ADFD373B89BB}"/>
          </ac:spMkLst>
        </pc:spChg>
        <pc:picChg chg="add mod">
          <ac:chgData name="Jon Roodschild" userId="93b75e7f-8323-4ae7-9010-9fa6e7789b94" providerId="ADAL" clId="{D7EE5500-2CD0-4816-9F81-505E2D770222}" dt="2023-09-22T14:59:17.942" v="41414"/>
          <ac:picMkLst>
            <pc:docMk/>
            <pc:sldMk cId="1393202599" sldId="3140"/>
            <ac:picMk id="4" creationId="{705751BC-A697-6E5E-829A-00F400C8B1E0}"/>
          </ac:picMkLst>
        </pc:picChg>
        <pc:picChg chg="add mod ord">
          <ac:chgData name="Jon Roodschild" userId="93b75e7f-8323-4ae7-9010-9fa6e7789b94" providerId="ADAL" clId="{D7EE5500-2CD0-4816-9F81-505E2D770222}" dt="2023-09-22T15:00:39.828" v="41427" actId="166"/>
          <ac:picMkLst>
            <pc:docMk/>
            <pc:sldMk cId="1393202599" sldId="3140"/>
            <ac:picMk id="7" creationId="{37C0485D-A1AD-8030-DF4A-3F0DFE699498}"/>
          </ac:picMkLst>
        </pc:picChg>
        <pc:picChg chg="add mod">
          <ac:chgData name="Jon Roodschild" userId="93b75e7f-8323-4ae7-9010-9fa6e7789b94" providerId="ADAL" clId="{D7EE5500-2CD0-4816-9F81-505E2D770222}" dt="2023-09-22T14:59:55.932" v="41421" actId="1035"/>
          <ac:picMkLst>
            <pc:docMk/>
            <pc:sldMk cId="1393202599" sldId="3140"/>
            <ac:picMk id="9" creationId="{536FF449-BCA2-C2E7-2D9D-CC00B6BCA740}"/>
          </ac:picMkLst>
        </pc:picChg>
      </pc:sldChg>
      <pc:sldChg chg="addSp delSp modSp add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859084591" sldId="3141"/>
        </pc:sldMkLst>
        <pc:spChg chg="del">
          <ac:chgData name="Jon Roodschild" userId="93b75e7f-8323-4ae7-9010-9fa6e7789b94" providerId="ADAL" clId="{D7EE5500-2CD0-4816-9F81-505E2D770222}" dt="2023-09-13T05:18:34.833" v="28745" actId="478"/>
          <ac:spMkLst>
            <pc:docMk/>
            <pc:sldMk cId="859084591" sldId="3141"/>
            <ac:spMk id="2" creationId="{7C2D630B-9D21-F240-AFBC-B723F7F62A80}"/>
          </ac:spMkLst>
        </pc:spChg>
        <pc:spChg chg="add del mod">
          <ac:chgData name="Jon Roodschild" userId="93b75e7f-8323-4ae7-9010-9fa6e7789b94" providerId="ADAL" clId="{D7EE5500-2CD0-4816-9F81-505E2D770222}" dt="2023-09-13T05:18:39.532" v="28746" actId="478"/>
          <ac:spMkLst>
            <pc:docMk/>
            <pc:sldMk cId="859084591" sldId="3141"/>
            <ac:spMk id="5" creationId="{E6BCCB21-D225-09E1-5B0C-600002E27A83}"/>
          </ac:spMkLst>
        </pc:spChg>
        <pc:spChg chg="add del mod">
          <ac:chgData name="Jon Roodschild" userId="93b75e7f-8323-4ae7-9010-9fa6e7789b94" providerId="ADAL" clId="{D7EE5500-2CD0-4816-9F81-505E2D770222}" dt="2023-09-13T05:27:39.784" v="28794" actId="21"/>
          <ac:spMkLst>
            <pc:docMk/>
            <pc:sldMk cId="859084591" sldId="3141"/>
            <ac:spMk id="8" creationId="{652F6189-8966-256B-A280-544293978C0F}"/>
          </ac:spMkLst>
        </pc:spChg>
        <pc:spChg chg="add mod ord">
          <ac:chgData name="Jon Roodschild" userId="93b75e7f-8323-4ae7-9010-9fa6e7789b94" providerId="ADAL" clId="{D7EE5500-2CD0-4816-9F81-505E2D770222}" dt="2023-09-13T05:36:33.912" v="28871" actId="207"/>
          <ac:spMkLst>
            <pc:docMk/>
            <pc:sldMk cId="859084591" sldId="3141"/>
            <ac:spMk id="9" creationId="{0C0DA1FE-BBD5-28BB-CD59-6134C81A3778}"/>
          </ac:spMkLst>
        </pc:spChg>
        <pc:spChg chg="del">
          <ac:chgData name="Jon Roodschild" userId="93b75e7f-8323-4ae7-9010-9fa6e7789b94" providerId="ADAL" clId="{D7EE5500-2CD0-4816-9F81-505E2D770222}" dt="2023-09-13T05:18:28.407" v="28744" actId="478"/>
          <ac:spMkLst>
            <pc:docMk/>
            <pc:sldMk cId="859084591" sldId="3141"/>
            <ac:spMk id="17" creationId="{0E97D4FC-DBAF-F46B-E487-7BDAA11C43D1}"/>
          </ac:spMkLst>
        </pc:spChg>
        <pc:picChg chg="del">
          <ac:chgData name="Jon Roodschild" userId="93b75e7f-8323-4ae7-9010-9fa6e7789b94" providerId="ADAL" clId="{D7EE5500-2CD0-4816-9F81-505E2D770222}" dt="2023-09-13T05:18:26.094" v="28743" actId="478"/>
          <ac:picMkLst>
            <pc:docMk/>
            <pc:sldMk cId="859084591" sldId="3141"/>
            <ac:picMk id="3" creationId="{DC732FB6-8F59-3781-3F88-F19433014774}"/>
          </ac:picMkLst>
        </pc:picChg>
        <pc:picChg chg="add mod">
          <ac:chgData name="Jon Roodschild" userId="93b75e7f-8323-4ae7-9010-9fa6e7789b94" providerId="ADAL" clId="{D7EE5500-2CD0-4816-9F81-505E2D770222}" dt="2023-09-13T05:22:32.947" v="28750" actId="931"/>
          <ac:picMkLst>
            <pc:docMk/>
            <pc:sldMk cId="859084591" sldId="3141"/>
            <ac:picMk id="7" creationId="{87CCC334-0242-E6C2-9F15-FFD3AB031052}"/>
          </ac:picMkLst>
        </pc:picChg>
        <pc:picChg chg="add del mod">
          <ac:chgData name="Jon Roodschild" userId="93b75e7f-8323-4ae7-9010-9fa6e7789b94" providerId="ADAL" clId="{D7EE5500-2CD0-4816-9F81-505E2D770222}" dt="2023-09-13T05:34:47.643" v="28838" actId="478"/>
          <ac:picMkLst>
            <pc:docMk/>
            <pc:sldMk cId="859084591" sldId="3141"/>
            <ac:picMk id="11" creationId="{23F1AFA6-6E21-CB3F-2E24-8799DCE14E11}"/>
          </ac:picMkLst>
        </pc:picChg>
        <pc:picChg chg="add mod">
          <ac:chgData name="Jon Roodschild" userId="93b75e7f-8323-4ae7-9010-9fa6e7789b94" providerId="ADAL" clId="{D7EE5500-2CD0-4816-9F81-505E2D770222}" dt="2023-09-13T05:35:55.702" v="28855" actId="1037"/>
          <ac:picMkLst>
            <pc:docMk/>
            <pc:sldMk cId="859084591" sldId="3141"/>
            <ac:picMk id="13" creationId="{00F90ABB-41C4-1B2F-F44F-90217B68A561}"/>
          </ac:picMkLst>
        </pc:picChg>
        <pc:picChg chg="add del mod">
          <ac:chgData name="Jon Roodschild" userId="93b75e7f-8323-4ae7-9010-9fa6e7789b94" providerId="ADAL" clId="{D7EE5500-2CD0-4816-9F81-505E2D770222}" dt="2023-09-13T05:40:16.448" v="28902" actId="21"/>
          <ac:picMkLst>
            <pc:docMk/>
            <pc:sldMk cId="859084591" sldId="3141"/>
            <ac:picMk id="14" creationId="{7C7DED81-DFCB-BEA4-59CC-978AB9E90722}"/>
          </ac:picMkLst>
        </pc:picChg>
        <pc:picChg chg="add del mod">
          <ac:chgData name="Jon Roodschild" userId="93b75e7f-8323-4ae7-9010-9fa6e7789b94" providerId="ADAL" clId="{D7EE5500-2CD0-4816-9F81-505E2D770222}" dt="2023-09-13T05:40:38.386" v="28913" actId="21"/>
          <ac:picMkLst>
            <pc:docMk/>
            <pc:sldMk cId="859084591" sldId="3141"/>
            <ac:picMk id="15" creationId="{65F32C2D-7AD8-6807-8E46-22E4C08325AF}"/>
          </ac:picMkLst>
        </pc:picChg>
        <pc:picChg chg="add del mod">
          <ac:chgData name="Jon Roodschild" userId="93b75e7f-8323-4ae7-9010-9fa6e7789b94" providerId="ADAL" clId="{D7EE5500-2CD0-4816-9F81-505E2D770222}" dt="2023-09-13T05:40:48.325" v="28918" actId="21"/>
          <ac:picMkLst>
            <pc:docMk/>
            <pc:sldMk cId="859084591" sldId="3141"/>
            <ac:picMk id="16" creationId="{4420A686-F5DC-61A2-B8A4-A1E9DDEDB28C}"/>
          </ac:picMkLst>
        </pc:picChg>
        <pc:picChg chg="add del mod">
          <ac:chgData name="Jon Roodschild" userId="93b75e7f-8323-4ae7-9010-9fa6e7789b94" providerId="ADAL" clId="{D7EE5500-2CD0-4816-9F81-505E2D770222}" dt="2023-09-13T05:40:54.684" v="28925" actId="21"/>
          <ac:picMkLst>
            <pc:docMk/>
            <pc:sldMk cId="859084591" sldId="3141"/>
            <ac:picMk id="18" creationId="{FBB2BE32-F030-BCE9-090A-8D478AEB8340}"/>
          </ac:picMkLst>
        </pc:picChg>
        <pc:picChg chg="add del mod">
          <ac:chgData name="Jon Roodschild" userId="93b75e7f-8323-4ae7-9010-9fa6e7789b94" providerId="ADAL" clId="{D7EE5500-2CD0-4816-9F81-505E2D770222}" dt="2023-09-13T05:41:17.762" v="28927" actId="21"/>
          <ac:picMkLst>
            <pc:docMk/>
            <pc:sldMk cId="859084591" sldId="3141"/>
            <ac:picMk id="19" creationId="{36125900-98E4-C0B8-751F-476C4D5198F3}"/>
          </ac:picMkLst>
        </pc:picChg>
        <pc:picChg chg="add del mod">
          <ac:chgData name="Jon Roodschild" userId="93b75e7f-8323-4ae7-9010-9fa6e7789b94" providerId="ADAL" clId="{D7EE5500-2CD0-4816-9F81-505E2D770222}" dt="2023-09-13T05:41:26.042" v="28930" actId="21"/>
          <ac:picMkLst>
            <pc:docMk/>
            <pc:sldMk cId="859084591" sldId="3141"/>
            <ac:picMk id="20" creationId="{A8909AB4-6EAC-2F5F-14E2-8A49A654C0E9}"/>
          </ac:picMkLst>
        </pc:picChg>
        <pc:picChg chg="add del mod">
          <ac:chgData name="Jon Roodschild" userId="93b75e7f-8323-4ae7-9010-9fa6e7789b94" providerId="ADAL" clId="{D7EE5500-2CD0-4816-9F81-505E2D770222}" dt="2023-09-13T05:41:33.401" v="28932" actId="21"/>
          <ac:picMkLst>
            <pc:docMk/>
            <pc:sldMk cId="859084591" sldId="3141"/>
            <ac:picMk id="21" creationId="{A4611916-7D19-F315-B1CC-7FC82E9EDDD8}"/>
          </ac:picMkLst>
        </pc:picChg>
        <pc:picChg chg="add del mod">
          <ac:chgData name="Jon Roodschild" userId="93b75e7f-8323-4ae7-9010-9fa6e7789b94" providerId="ADAL" clId="{D7EE5500-2CD0-4816-9F81-505E2D770222}" dt="2023-09-13T05:41:46.574" v="28934" actId="21"/>
          <ac:picMkLst>
            <pc:docMk/>
            <pc:sldMk cId="859084591" sldId="3141"/>
            <ac:picMk id="22" creationId="{E61371A9-D52C-777E-AA7E-C7D323DDB70A}"/>
          </ac:picMkLst>
        </pc:picChg>
      </pc:sldChg>
      <pc:sldChg chg="addSp delSp modSp add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1929260957" sldId="3142"/>
        </pc:sldMkLst>
        <pc:spChg chg="add del mod">
          <ac:chgData name="Jon Roodschild" userId="93b75e7f-8323-4ae7-9010-9fa6e7789b94" providerId="ADAL" clId="{D7EE5500-2CD0-4816-9F81-505E2D770222}" dt="2023-09-13T05:27:46.424" v="28797" actId="478"/>
          <ac:spMkLst>
            <pc:docMk/>
            <pc:sldMk cId="1929260957" sldId="3142"/>
            <ac:spMk id="4" creationId="{FE98F5B6-8E6A-C757-380D-2B2049B8BA5E}"/>
          </ac:spMkLst>
        </pc:spChg>
        <pc:spChg chg="add del mod">
          <ac:chgData name="Jon Roodschild" userId="93b75e7f-8323-4ae7-9010-9fa6e7789b94" providerId="ADAL" clId="{D7EE5500-2CD0-4816-9F81-505E2D770222}" dt="2023-09-13T05:36:44.365" v="28872" actId="478"/>
          <ac:spMkLst>
            <pc:docMk/>
            <pc:sldMk cId="1929260957" sldId="3142"/>
            <ac:spMk id="5" creationId="{B10CD8A6-67CB-CB36-E8F2-8A6706E2F8E7}"/>
          </ac:spMkLst>
        </pc:spChg>
        <pc:spChg chg="add mod ord">
          <ac:chgData name="Jon Roodschild" userId="93b75e7f-8323-4ae7-9010-9fa6e7789b94" providerId="ADAL" clId="{D7EE5500-2CD0-4816-9F81-505E2D770222}" dt="2023-09-13T05:43:18.413" v="28944" actId="166"/>
          <ac:spMkLst>
            <pc:docMk/>
            <pc:sldMk cId="1929260957" sldId="3142"/>
            <ac:spMk id="6" creationId="{779BD25E-5D25-2C23-D8BD-B045ACFB7F4F}"/>
          </ac:spMkLst>
        </pc:spChg>
        <pc:picChg chg="add mod">
          <ac:chgData name="Jon Roodschild" userId="93b75e7f-8323-4ae7-9010-9fa6e7789b94" providerId="ADAL" clId="{D7EE5500-2CD0-4816-9F81-505E2D770222}" dt="2023-09-13T05:22:54.188" v="28751" actId="931"/>
          <ac:picMkLst>
            <pc:docMk/>
            <pc:sldMk cId="1929260957" sldId="3142"/>
            <ac:picMk id="3" creationId="{92CB2C33-5364-EBAE-0053-0FB5F6F857E9}"/>
          </ac:picMkLst>
        </pc:picChg>
        <pc:picChg chg="add del mod modCrop">
          <ac:chgData name="Jon Roodschild" userId="93b75e7f-8323-4ae7-9010-9fa6e7789b94" providerId="ADAL" clId="{D7EE5500-2CD0-4816-9F81-505E2D770222}" dt="2023-09-13T05:39:27.332" v="28897" actId="478"/>
          <ac:picMkLst>
            <pc:docMk/>
            <pc:sldMk cId="1929260957" sldId="3142"/>
            <ac:picMk id="8" creationId="{6D6283DD-1AC3-D4CE-EC00-F2DFB96703BD}"/>
          </ac:picMkLst>
        </pc:picChg>
        <pc:picChg chg="add del">
          <ac:chgData name="Jon Roodschild" userId="93b75e7f-8323-4ae7-9010-9fa6e7789b94" providerId="ADAL" clId="{D7EE5500-2CD0-4816-9F81-505E2D770222}" dt="2023-09-13T05:40:06.407" v="28899" actId="21"/>
          <ac:picMkLst>
            <pc:docMk/>
            <pc:sldMk cId="1929260957" sldId="3142"/>
            <ac:picMk id="10" creationId="{CEC72799-049A-386F-3465-DD66BB58396D}"/>
          </ac:picMkLst>
        </pc:picChg>
        <pc:picChg chg="add mod">
          <ac:chgData name="Jon Roodschild" userId="93b75e7f-8323-4ae7-9010-9fa6e7789b94" providerId="ADAL" clId="{D7EE5500-2CD0-4816-9F81-505E2D770222}" dt="2023-09-13T05:42:57.852" v="28943" actId="1037"/>
          <ac:picMkLst>
            <pc:docMk/>
            <pc:sldMk cId="1929260957" sldId="3142"/>
            <ac:picMk id="11" creationId="{6E548F9C-E704-D71D-DE21-6CFAFCCDC9BB}"/>
          </ac:picMkLst>
        </pc:picChg>
      </pc:sldChg>
      <pc:sldChg chg="addSp delSp modSp add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1932378237" sldId="3143"/>
        </pc:sldMkLst>
        <pc:spChg chg="add del mod">
          <ac:chgData name="Jon Roodschild" userId="93b75e7f-8323-4ae7-9010-9fa6e7789b94" providerId="ADAL" clId="{D7EE5500-2CD0-4816-9F81-505E2D770222}" dt="2023-09-13T05:27:51.060" v="28798" actId="478"/>
          <ac:spMkLst>
            <pc:docMk/>
            <pc:sldMk cId="1932378237" sldId="3143"/>
            <ac:spMk id="4" creationId="{DDB85EA1-7978-2FB6-7A28-986619577354}"/>
          </ac:spMkLst>
        </pc:spChg>
        <pc:spChg chg="add del mod">
          <ac:chgData name="Jon Roodschild" userId="93b75e7f-8323-4ae7-9010-9fa6e7789b94" providerId="ADAL" clId="{D7EE5500-2CD0-4816-9F81-505E2D770222}" dt="2023-09-13T05:36:49.757" v="28874" actId="478"/>
          <ac:spMkLst>
            <pc:docMk/>
            <pc:sldMk cId="1932378237" sldId="3143"/>
            <ac:spMk id="5" creationId="{C0BCD58B-58C5-9095-15C9-3E281473BD1F}"/>
          </ac:spMkLst>
        </pc:spChg>
        <pc:spChg chg="add mod ord">
          <ac:chgData name="Jon Roodschild" userId="93b75e7f-8323-4ae7-9010-9fa6e7789b94" providerId="ADAL" clId="{D7EE5500-2CD0-4816-9F81-505E2D770222}" dt="2023-09-13T05:45:56.859" v="28953" actId="166"/>
          <ac:spMkLst>
            <pc:docMk/>
            <pc:sldMk cId="1932378237" sldId="3143"/>
            <ac:spMk id="6" creationId="{5718C13B-1670-3F9A-97C4-1F978BDB3FA6}"/>
          </ac:spMkLst>
        </pc:spChg>
        <pc:picChg chg="add mod">
          <ac:chgData name="Jon Roodschild" userId="93b75e7f-8323-4ae7-9010-9fa6e7789b94" providerId="ADAL" clId="{D7EE5500-2CD0-4816-9F81-505E2D770222}" dt="2023-09-13T05:23:17.038" v="28752" actId="931"/>
          <ac:picMkLst>
            <pc:docMk/>
            <pc:sldMk cId="1932378237" sldId="3143"/>
            <ac:picMk id="3" creationId="{C1446017-8038-F421-29A2-DAED6379C942}"/>
          </ac:picMkLst>
        </pc:picChg>
        <pc:picChg chg="add mod">
          <ac:chgData name="Jon Roodschild" userId="93b75e7f-8323-4ae7-9010-9fa6e7789b94" providerId="ADAL" clId="{D7EE5500-2CD0-4816-9F81-505E2D770222}" dt="2023-09-13T05:45:22.359" v="28952" actId="1038"/>
          <ac:picMkLst>
            <pc:docMk/>
            <pc:sldMk cId="1932378237" sldId="3143"/>
            <ac:picMk id="8" creationId="{0E265EA2-532D-2F6B-8BE1-29D391083E93}"/>
          </ac:picMkLst>
        </pc:picChg>
      </pc:sldChg>
      <pc:sldChg chg="addSp delSp modSp add mod ord replI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529180130" sldId="3144"/>
        </pc:sldMkLst>
        <pc:spChg chg="add del mod">
          <ac:chgData name="Jon Roodschild" userId="93b75e7f-8323-4ae7-9010-9fa6e7789b94" providerId="ADAL" clId="{D7EE5500-2CD0-4816-9F81-505E2D770222}" dt="2023-09-13T05:28:00.140" v="28802" actId="478"/>
          <ac:spMkLst>
            <pc:docMk/>
            <pc:sldMk cId="2529180130" sldId="3144"/>
            <ac:spMk id="4" creationId="{3E2061B6-ED02-1B7A-54B6-148D960D958B}"/>
          </ac:spMkLst>
        </pc:spChg>
        <pc:spChg chg="add del mod">
          <ac:chgData name="Jon Roodschild" userId="93b75e7f-8323-4ae7-9010-9fa6e7789b94" providerId="ADAL" clId="{D7EE5500-2CD0-4816-9F81-505E2D770222}" dt="2023-09-13T05:36:58.955" v="28878" actId="478"/>
          <ac:spMkLst>
            <pc:docMk/>
            <pc:sldMk cId="2529180130" sldId="3144"/>
            <ac:spMk id="5" creationId="{9409B5A9-A275-35D9-C737-0440484F74E6}"/>
          </ac:spMkLst>
        </pc:spChg>
        <pc:spChg chg="add mod ord">
          <ac:chgData name="Jon Roodschild" userId="93b75e7f-8323-4ae7-9010-9fa6e7789b94" providerId="ADAL" clId="{D7EE5500-2CD0-4816-9F81-505E2D770222}" dt="2023-09-13T05:50:59.036" v="28973" actId="166"/>
          <ac:spMkLst>
            <pc:docMk/>
            <pc:sldMk cId="2529180130" sldId="3144"/>
            <ac:spMk id="6" creationId="{8F580DBA-0557-B2DE-EBCB-5F86B6D8ECF4}"/>
          </ac:spMkLst>
        </pc:spChg>
        <pc:picChg chg="add mod">
          <ac:chgData name="Jon Roodschild" userId="93b75e7f-8323-4ae7-9010-9fa6e7789b94" providerId="ADAL" clId="{D7EE5500-2CD0-4816-9F81-505E2D770222}" dt="2023-09-13T05:23:51.596" v="28753" actId="931"/>
          <ac:picMkLst>
            <pc:docMk/>
            <pc:sldMk cId="2529180130" sldId="3144"/>
            <ac:picMk id="3" creationId="{94E4A8C4-1942-0899-4850-4CDBEE091DEE}"/>
          </ac:picMkLst>
        </pc:picChg>
        <pc:picChg chg="add mod">
          <ac:chgData name="Jon Roodschild" userId="93b75e7f-8323-4ae7-9010-9fa6e7789b94" providerId="ADAL" clId="{D7EE5500-2CD0-4816-9F81-505E2D770222}" dt="2023-09-13T05:50:45.372" v="28972" actId="1035"/>
          <ac:picMkLst>
            <pc:docMk/>
            <pc:sldMk cId="2529180130" sldId="3144"/>
            <ac:picMk id="8" creationId="{017869B6-A0AF-DA68-3531-4126B2AC5461}"/>
          </ac:picMkLst>
        </pc:picChg>
      </pc:sldChg>
      <pc:sldChg chg="addSp delSp modSp add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480640971" sldId="3145"/>
        </pc:sldMkLst>
        <pc:spChg chg="add del mod">
          <ac:chgData name="Jon Roodschild" userId="93b75e7f-8323-4ae7-9010-9fa6e7789b94" providerId="ADAL" clId="{D7EE5500-2CD0-4816-9F81-505E2D770222}" dt="2023-09-13T05:27:55.641" v="28800" actId="478"/>
          <ac:spMkLst>
            <pc:docMk/>
            <pc:sldMk cId="2480640971" sldId="3145"/>
            <ac:spMk id="4" creationId="{F6664975-89F5-D3FD-2BB7-B9D32EA943C5}"/>
          </ac:spMkLst>
        </pc:spChg>
        <pc:spChg chg="add del mod">
          <ac:chgData name="Jon Roodschild" userId="93b75e7f-8323-4ae7-9010-9fa6e7789b94" providerId="ADAL" clId="{D7EE5500-2CD0-4816-9F81-505E2D770222}" dt="2023-09-13T05:36:54.573" v="28876" actId="478"/>
          <ac:spMkLst>
            <pc:docMk/>
            <pc:sldMk cId="2480640971" sldId="3145"/>
            <ac:spMk id="5" creationId="{36792DD0-9971-8327-614A-0B7CEE3232D4}"/>
          </ac:spMkLst>
        </pc:spChg>
        <pc:spChg chg="add mod ord">
          <ac:chgData name="Jon Roodschild" userId="93b75e7f-8323-4ae7-9010-9fa6e7789b94" providerId="ADAL" clId="{D7EE5500-2CD0-4816-9F81-505E2D770222}" dt="2023-09-13T05:47:55.275" v="28961" actId="166"/>
          <ac:spMkLst>
            <pc:docMk/>
            <pc:sldMk cId="2480640971" sldId="3145"/>
            <ac:spMk id="6" creationId="{6BD3D9F5-E731-DB51-4C07-7ADF8050285E}"/>
          </ac:spMkLst>
        </pc:spChg>
        <pc:picChg chg="add mod">
          <ac:chgData name="Jon Roodschild" userId="93b75e7f-8323-4ae7-9010-9fa6e7789b94" providerId="ADAL" clId="{D7EE5500-2CD0-4816-9F81-505E2D770222}" dt="2023-09-13T05:24:45.228" v="28756" actId="931"/>
          <ac:picMkLst>
            <pc:docMk/>
            <pc:sldMk cId="2480640971" sldId="3145"/>
            <ac:picMk id="3" creationId="{D6E94931-32A8-D051-73F5-E7E34AA96587}"/>
          </ac:picMkLst>
        </pc:picChg>
        <pc:picChg chg="add mod">
          <ac:chgData name="Jon Roodschild" userId="93b75e7f-8323-4ae7-9010-9fa6e7789b94" providerId="ADAL" clId="{D7EE5500-2CD0-4816-9F81-505E2D770222}" dt="2023-09-13T05:47:43.283" v="28960" actId="1037"/>
          <ac:picMkLst>
            <pc:docMk/>
            <pc:sldMk cId="2480640971" sldId="3145"/>
            <ac:picMk id="8" creationId="{88713BB9-1A6D-7FEE-6A65-BB554ACDB605}"/>
          </ac:picMkLst>
        </pc:picChg>
      </pc:sldChg>
      <pc:sldChg chg="add del">
        <pc:chgData name="Jon Roodschild" userId="93b75e7f-8323-4ae7-9010-9fa6e7789b94" providerId="ADAL" clId="{D7EE5500-2CD0-4816-9F81-505E2D770222}" dt="2023-09-13T05:30:51.364" v="28805" actId="47"/>
        <pc:sldMkLst>
          <pc:docMk/>
          <pc:sldMk cId="2134900571" sldId="3146"/>
        </pc:sldMkLst>
      </pc:sldChg>
      <pc:sldChg chg="add ord replI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1338401689" sldId="3147"/>
        </pc:sldMkLst>
      </pc:sldChg>
      <pc:sldChg chg="add ord replI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3433198845" sldId="3148"/>
        </pc:sldMkLst>
      </pc:sldChg>
      <pc:sldChg chg="add ord replI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1980582616" sldId="3149"/>
        </pc:sldMkLst>
      </pc:sldChg>
      <pc:sldChg chg="add ord replI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879250808" sldId="3150"/>
        </pc:sldMkLst>
      </pc:sldChg>
      <pc:sldChg chg="add ord replI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3454544084" sldId="3151"/>
        </pc:sldMkLst>
      </pc:sldChg>
      <pc:sldChg chg="modSp add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398875237" sldId="3152"/>
        </pc:sldMkLst>
        <pc:spChg chg="mod">
          <ac:chgData name="Jon Roodschild" userId="93b75e7f-8323-4ae7-9010-9fa6e7789b94" providerId="ADAL" clId="{D7EE5500-2CD0-4816-9F81-505E2D770222}" dt="2023-09-13T05:32:01.540" v="28835" actId="20577"/>
          <ac:spMkLst>
            <pc:docMk/>
            <pc:sldMk cId="2398875237" sldId="3152"/>
            <ac:spMk id="4" creationId="{4EC65E09-5FE2-4A9B-8890-2C34D325B643}"/>
          </ac:spMkLst>
        </pc:spChg>
      </pc:sldChg>
      <pc:sldChg chg="ad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1992218282" sldId="3153"/>
        </pc:sldMkLst>
      </pc:sldChg>
      <pc:sldChg chg="ad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339322045" sldId="3154"/>
        </pc:sldMkLst>
      </pc:sldChg>
      <pc:sldChg chg="add del">
        <pc:chgData name="Jon Roodschild" userId="93b75e7f-8323-4ae7-9010-9fa6e7789b94" providerId="ADAL" clId="{D7EE5500-2CD0-4816-9F81-505E2D770222}" dt="2023-09-13T05:53:27.030" v="28975" actId="2890"/>
        <pc:sldMkLst>
          <pc:docMk/>
          <pc:sldMk cId="2940525270" sldId="3155"/>
        </pc:sldMkLst>
      </pc:sldChg>
      <pc:sldChg chg="addSp delSp modSp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3835479582" sldId="3155"/>
        </pc:sldMkLst>
        <pc:spChg chg="ord">
          <ac:chgData name="Jon Roodschild" userId="93b75e7f-8323-4ae7-9010-9fa6e7789b94" providerId="ADAL" clId="{D7EE5500-2CD0-4816-9F81-505E2D770222}" dt="2023-09-13T05:55:18.807" v="28985" actId="166"/>
          <ac:spMkLst>
            <pc:docMk/>
            <pc:sldMk cId="3835479582" sldId="3155"/>
            <ac:spMk id="9" creationId="{0C0DA1FE-BBD5-28BB-CD59-6134C81A3778}"/>
          </ac:spMkLst>
        </pc:spChg>
        <pc:picChg chg="add mod">
          <ac:chgData name="Jon Roodschild" userId="93b75e7f-8323-4ae7-9010-9fa6e7789b94" providerId="ADAL" clId="{D7EE5500-2CD0-4816-9F81-505E2D770222}" dt="2023-09-13T05:55:07.881" v="28984" actId="14100"/>
          <ac:picMkLst>
            <pc:docMk/>
            <pc:sldMk cId="3835479582" sldId="3155"/>
            <ac:picMk id="3" creationId="{165391D0-1B3D-0A6A-528C-4AF29D2F92C2}"/>
          </ac:picMkLst>
        </pc:picChg>
        <pc:picChg chg="add del mod">
          <ac:chgData name="Jon Roodschild" userId="93b75e7f-8323-4ae7-9010-9fa6e7789b94" providerId="ADAL" clId="{D7EE5500-2CD0-4816-9F81-505E2D770222}" dt="2023-09-13T05:56:51.701" v="28991" actId="21"/>
          <ac:picMkLst>
            <pc:docMk/>
            <pc:sldMk cId="3835479582" sldId="3155"/>
            <ac:picMk id="4" creationId="{1657E07B-254B-C21C-AC03-46099220D9A3}"/>
          </ac:picMkLst>
        </pc:picChg>
        <pc:picChg chg="del">
          <ac:chgData name="Jon Roodschild" userId="93b75e7f-8323-4ae7-9010-9fa6e7789b94" providerId="ADAL" clId="{D7EE5500-2CD0-4816-9F81-505E2D770222}" dt="2023-09-13T05:54:01.663" v="28976" actId="478"/>
          <ac:picMkLst>
            <pc:docMk/>
            <pc:sldMk cId="3835479582" sldId="3155"/>
            <ac:picMk id="13" creationId="{00F90ABB-41C4-1B2F-F44F-90217B68A561}"/>
          </ac:picMkLst>
        </pc:picChg>
      </pc:sldChg>
      <pc:sldChg chg="addSp delSp modSp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196321744" sldId="3156"/>
        </pc:sldMkLst>
        <pc:spChg chg="ord">
          <ac:chgData name="Jon Roodschild" userId="93b75e7f-8323-4ae7-9010-9fa6e7789b94" providerId="ADAL" clId="{D7EE5500-2CD0-4816-9F81-505E2D770222}" dt="2023-09-13T06:03:20.775" v="29054" actId="166"/>
          <ac:spMkLst>
            <pc:docMk/>
            <pc:sldMk cId="2196321744" sldId="3156"/>
            <ac:spMk id="6" creationId="{779BD25E-5D25-2C23-D8BD-B045ACFB7F4F}"/>
          </ac:spMkLst>
        </pc:spChg>
        <pc:spChg chg="add del mod">
          <ac:chgData name="Jon Roodschild" userId="93b75e7f-8323-4ae7-9010-9fa6e7789b94" providerId="ADAL" clId="{D7EE5500-2CD0-4816-9F81-505E2D770222}" dt="2023-09-13T05:59:55.046" v="29026" actId="478"/>
          <ac:spMkLst>
            <pc:docMk/>
            <pc:sldMk cId="2196321744" sldId="3156"/>
            <ac:spMk id="7" creationId="{B212A0B1-32D7-072C-ABA5-EF9E88541D53}"/>
          </ac:spMkLst>
        </pc:spChg>
        <pc:spChg chg="add del mod">
          <ac:chgData name="Jon Roodschild" userId="93b75e7f-8323-4ae7-9010-9fa6e7789b94" providerId="ADAL" clId="{D7EE5500-2CD0-4816-9F81-505E2D770222}" dt="2023-09-13T06:01:42.204" v="29043" actId="21"/>
          <ac:spMkLst>
            <pc:docMk/>
            <pc:sldMk cId="2196321744" sldId="3156"/>
            <ac:spMk id="9" creationId="{062BBCAC-1417-9815-C685-6BA411CB7D37}"/>
          </ac:spMkLst>
        </pc:spChg>
        <pc:grpChg chg="add mod">
          <ac:chgData name="Jon Roodschild" userId="93b75e7f-8323-4ae7-9010-9fa6e7789b94" providerId="ADAL" clId="{D7EE5500-2CD0-4816-9F81-505E2D770222}" dt="2023-09-13T06:00:10.205" v="29030" actId="164"/>
          <ac:grpSpMkLst>
            <pc:docMk/>
            <pc:sldMk cId="2196321744" sldId="3156"/>
            <ac:grpSpMk id="12" creationId="{2EF83217-0C8D-ECF2-5229-738ED68A8717}"/>
          </ac:grpSpMkLst>
        </pc:grpChg>
        <pc:picChg chg="add del mod">
          <ac:chgData name="Jon Roodschild" userId="93b75e7f-8323-4ae7-9010-9fa6e7789b94" providerId="ADAL" clId="{D7EE5500-2CD0-4816-9F81-505E2D770222}" dt="2023-09-13T05:56:41.233" v="28989" actId="21"/>
          <ac:picMkLst>
            <pc:docMk/>
            <pc:sldMk cId="2196321744" sldId="3156"/>
            <ac:picMk id="4" creationId="{029479EA-7248-A535-7803-58C8134F9D20}"/>
          </ac:picMkLst>
        </pc:picChg>
        <pc:picChg chg="add del mod modCrop">
          <ac:chgData name="Jon Roodschild" userId="93b75e7f-8323-4ae7-9010-9fa6e7789b94" providerId="ADAL" clId="{D7EE5500-2CD0-4816-9F81-505E2D770222}" dt="2023-09-13T06:01:42.204" v="29043" actId="21"/>
          <ac:picMkLst>
            <pc:docMk/>
            <pc:sldMk cId="2196321744" sldId="3156"/>
            <ac:picMk id="5" creationId="{E815E04C-0CC8-B97B-C170-FC69E9AF3387}"/>
          </ac:picMkLst>
        </pc:picChg>
        <pc:picChg chg="add del mod">
          <ac:chgData name="Jon Roodschild" userId="93b75e7f-8323-4ae7-9010-9fa6e7789b94" providerId="ADAL" clId="{D7EE5500-2CD0-4816-9F81-505E2D770222}" dt="2023-09-13T05:59:55.046" v="29026" actId="478"/>
          <ac:picMkLst>
            <pc:docMk/>
            <pc:sldMk cId="2196321744" sldId="3156"/>
            <ac:picMk id="8" creationId="{6E21DB79-6786-041B-09DE-532039B20917}"/>
          </ac:picMkLst>
        </pc:picChg>
        <pc:picChg chg="add del mod">
          <ac:chgData name="Jon Roodschild" userId="93b75e7f-8323-4ae7-9010-9fa6e7789b94" providerId="ADAL" clId="{D7EE5500-2CD0-4816-9F81-505E2D770222}" dt="2023-09-13T06:01:42.204" v="29043" actId="21"/>
          <ac:picMkLst>
            <pc:docMk/>
            <pc:sldMk cId="2196321744" sldId="3156"/>
            <ac:picMk id="10" creationId="{6A86F6F7-4438-7E06-D7D9-7DD2D2243ADA}"/>
          </ac:picMkLst>
        </pc:picChg>
        <pc:picChg chg="del">
          <ac:chgData name="Jon Roodschild" userId="93b75e7f-8323-4ae7-9010-9fa6e7789b94" providerId="ADAL" clId="{D7EE5500-2CD0-4816-9F81-505E2D770222}" dt="2023-09-13T05:54:04.293" v="28977" actId="478"/>
          <ac:picMkLst>
            <pc:docMk/>
            <pc:sldMk cId="2196321744" sldId="3156"/>
            <ac:picMk id="11" creationId="{6E548F9C-E704-D71D-DE21-6CFAFCCDC9BB}"/>
          </ac:picMkLst>
        </pc:picChg>
        <pc:picChg chg="add mod">
          <ac:chgData name="Jon Roodschild" userId="93b75e7f-8323-4ae7-9010-9fa6e7789b94" providerId="ADAL" clId="{D7EE5500-2CD0-4816-9F81-505E2D770222}" dt="2023-09-13T06:03:00.908" v="29053" actId="1035"/>
          <ac:picMkLst>
            <pc:docMk/>
            <pc:sldMk cId="2196321744" sldId="3156"/>
            <ac:picMk id="14" creationId="{3C40EC1D-DF86-3F09-D08B-6A565781E194}"/>
          </ac:picMkLst>
        </pc:picChg>
      </pc:sldChg>
      <pc:sldChg chg="add del replId">
        <pc:chgData name="Jon Roodschild" userId="93b75e7f-8323-4ae7-9010-9fa6e7789b94" providerId="ADAL" clId="{D7EE5500-2CD0-4816-9F81-505E2D770222}" dt="2023-09-13T05:53:27.030" v="28975" actId="2890"/>
        <pc:sldMkLst>
          <pc:docMk/>
          <pc:sldMk cId="2208368766" sldId="3156"/>
        </pc:sldMkLst>
      </pc:sldChg>
      <pc:sldChg chg="add del replId">
        <pc:chgData name="Jon Roodschild" userId="93b75e7f-8323-4ae7-9010-9fa6e7789b94" providerId="ADAL" clId="{D7EE5500-2CD0-4816-9F81-505E2D770222}" dt="2023-09-13T05:53:27.030" v="28975" actId="2890"/>
        <pc:sldMkLst>
          <pc:docMk/>
          <pc:sldMk cId="3123189774" sldId="3157"/>
        </pc:sldMkLst>
      </pc:sldChg>
      <pc:sldChg chg="addSp delSp modSp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3613685940" sldId="3157"/>
        </pc:sldMkLst>
        <pc:spChg chg="ord">
          <ac:chgData name="Jon Roodschild" userId="93b75e7f-8323-4ae7-9010-9fa6e7789b94" providerId="ADAL" clId="{D7EE5500-2CD0-4816-9F81-505E2D770222}" dt="2023-09-13T06:01:55.389" v="29045" actId="166"/>
          <ac:spMkLst>
            <pc:docMk/>
            <pc:sldMk cId="3613685940" sldId="3157"/>
            <ac:spMk id="6" creationId="{5718C13B-1670-3F9A-97C4-1F978BDB3FA6}"/>
          </ac:spMkLst>
        </pc:spChg>
        <pc:spChg chg="add mod">
          <ac:chgData name="Jon Roodschild" userId="93b75e7f-8323-4ae7-9010-9fa6e7789b94" providerId="ADAL" clId="{D7EE5500-2CD0-4816-9F81-505E2D770222}" dt="2023-09-13T06:01:44.291" v="29044"/>
          <ac:spMkLst>
            <pc:docMk/>
            <pc:sldMk cId="3613685940" sldId="3157"/>
            <ac:spMk id="7" creationId="{8263767D-9D07-13F2-2E99-2C075A9C8153}"/>
          </ac:spMkLst>
        </pc:spChg>
        <pc:picChg chg="add del mod">
          <ac:chgData name="Jon Roodschild" userId="93b75e7f-8323-4ae7-9010-9fa6e7789b94" providerId="ADAL" clId="{D7EE5500-2CD0-4816-9F81-505E2D770222}" dt="2023-09-13T06:01:33.944" v="29041"/>
          <ac:picMkLst>
            <pc:docMk/>
            <pc:sldMk cId="3613685940" sldId="3157"/>
            <ac:picMk id="2" creationId="{B539108C-FC61-B528-9191-9F65290E1658}"/>
          </ac:picMkLst>
        </pc:picChg>
        <pc:picChg chg="add del mod">
          <ac:chgData name="Jon Roodschild" userId="93b75e7f-8323-4ae7-9010-9fa6e7789b94" providerId="ADAL" clId="{D7EE5500-2CD0-4816-9F81-505E2D770222}" dt="2023-09-13T06:01:33.944" v="29041"/>
          <ac:picMkLst>
            <pc:docMk/>
            <pc:sldMk cId="3613685940" sldId="3157"/>
            <ac:picMk id="4" creationId="{619B4565-68AC-2E5A-88B8-996C43DBC209}"/>
          </ac:picMkLst>
        </pc:picChg>
        <pc:picChg chg="add mod">
          <ac:chgData name="Jon Roodschild" userId="93b75e7f-8323-4ae7-9010-9fa6e7789b94" providerId="ADAL" clId="{D7EE5500-2CD0-4816-9F81-505E2D770222}" dt="2023-09-13T06:01:44.291" v="29044"/>
          <ac:picMkLst>
            <pc:docMk/>
            <pc:sldMk cId="3613685940" sldId="3157"/>
            <ac:picMk id="5" creationId="{74B0B61A-C574-F208-1DC9-5477BC779C61}"/>
          </ac:picMkLst>
        </pc:picChg>
        <pc:picChg chg="del">
          <ac:chgData name="Jon Roodschild" userId="93b75e7f-8323-4ae7-9010-9fa6e7789b94" providerId="ADAL" clId="{D7EE5500-2CD0-4816-9F81-505E2D770222}" dt="2023-09-13T05:54:06.581" v="28978" actId="478"/>
          <ac:picMkLst>
            <pc:docMk/>
            <pc:sldMk cId="3613685940" sldId="3157"/>
            <ac:picMk id="8" creationId="{0E265EA2-532D-2F6B-8BE1-29D391083E93}"/>
          </ac:picMkLst>
        </pc:picChg>
        <pc:picChg chg="add mod">
          <ac:chgData name="Jon Roodschild" userId="93b75e7f-8323-4ae7-9010-9fa6e7789b94" providerId="ADAL" clId="{D7EE5500-2CD0-4816-9F81-505E2D770222}" dt="2023-09-13T06:01:44.291" v="29044"/>
          <ac:picMkLst>
            <pc:docMk/>
            <pc:sldMk cId="3613685940" sldId="3157"/>
            <ac:picMk id="9" creationId="{144801FE-9754-9E6C-E091-EB1C803F89E5}"/>
          </ac:picMkLst>
        </pc:picChg>
      </pc:sldChg>
      <pc:sldChg chg="add del replId">
        <pc:chgData name="Jon Roodschild" userId="93b75e7f-8323-4ae7-9010-9fa6e7789b94" providerId="ADAL" clId="{D7EE5500-2CD0-4816-9F81-505E2D770222}" dt="2023-09-13T05:53:27.030" v="28975" actId="2890"/>
        <pc:sldMkLst>
          <pc:docMk/>
          <pc:sldMk cId="2026418995" sldId="3158"/>
        </pc:sldMkLst>
      </pc:sldChg>
      <pc:sldChg chg="addSp delSp modSp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3979729020" sldId="3158"/>
        </pc:sldMkLst>
        <pc:spChg chg="add mod">
          <ac:chgData name="Jon Roodschild" userId="93b75e7f-8323-4ae7-9010-9fa6e7789b94" providerId="ADAL" clId="{D7EE5500-2CD0-4816-9F81-505E2D770222}" dt="2023-09-13T06:06:23.341" v="29071" actId="208"/>
          <ac:spMkLst>
            <pc:docMk/>
            <pc:sldMk cId="3979729020" sldId="3158"/>
            <ac:spMk id="5" creationId="{46E76F77-CCB9-6781-6359-F7F0808F3A45}"/>
          </ac:spMkLst>
        </pc:spChg>
        <pc:spChg chg="ord">
          <ac:chgData name="Jon Roodschild" userId="93b75e7f-8323-4ae7-9010-9fa6e7789b94" providerId="ADAL" clId="{D7EE5500-2CD0-4816-9F81-505E2D770222}" dt="2023-09-13T06:07:39.605" v="29072" actId="166"/>
          <ac:spMkLst>
            <pc:docMk/>
            <pc:sldMk cId="3979729020" sldId="3158"/>
            <ac:spMk id="6" creationId="{6BD3D9F5-E731-DB51-4C07-7ADF8050285E}"/>
          </ac:spMkLst>
        </pc:spChg>
        <pc:picChg chg="add mod modCrop">
          <ac:chgData name="Jon Roodschild" userId="93b75e7f-8323-4ae7-9010-9fa6e7789b94" providerId="ADAL" clId="{D7EE5500-2CD0-4816-9F81-505E2D770222}" dt="2023-09-13T06:05:50.709" v="29068" actId="732"/>
          <ac:picMkLst>
            <pc:docMk/>
            <pc:sldMk cId="3979729020" sldId="3158"/>
            <ac:picMk id="4" creationId="{06C80C80-1D85-59C6-0D0D-C343A3801123}"/>
          </ac:picMkLst>
        </pc:picChg>
        <pc:picChg chg="del">
          <ac:chgData name="Jon Roodschild" userId="93b75e7f-8323-4ae7-9010-9fa6e7789b94" providerId="ADAL" clId="{D7EE5500-2CD0-4816-9F81-505E2D770222}" dt="2023-09-13T05:54:08.615" v="28979" actId="478"/>
          <ac:picMkLst>
            <pc:docMk/>
            <pc:sldMk cId="3979729020" sldId="3158"/>
            <ac:picMk id="8" creationId="{88713BB9-1A6D-7FEE-6A65-BB554ACDB605}"/>
          </ac:picMkLst>
        </pc:picChg>
      </pc:sldChg>
      <pc:sldChg chg="add del replId">
        <pc:chgData name="Jon Roodschild" userId="93b75e7f-8323-4ae7-9010-9fa6e7789b94" providerId="ADAL" clId="{D7EE5500-2CD0-4816-9F81-505E2D770222}" dt="2023-09-13T05:53:27.030" v="28975" actId="2890"/>
        <pc:sldMkLst>
          <pc:docMk/>
          <pc:sldMk cId="1934578450" sldId="3159"/>
        </pc:sldMkLst>
      </pc:sldChg>
      <pc:sldChg chg="addSp delSp modSp mod ord">
        <pc:chgData name="Jon Roodschild" userId="93b75e7f-8323-4ae7-9010-9fa6e7789b94" providerId="ADAL" clId="{D7EE5500-2CD0-4816-9F81-505E2D770222}" dt="2023-09-18T17:06:04.090" v="34404" actId="20578"/>
        <pc:sldMkLst>
          <pc:docMk/>
          <pc:sldMk cId="2193891796" sldId="3159"/>
        </pc:sldMkLst>
        <pc:spChg chg="ord">
          <ac:chgData name="Jon Roodschild" userId="93b75e7f-8323-4ae7-9010-9fa6e7789b94" providerId="ADAL" clId="{D7EE5500-2CD0-4816-9F81-505E2D770222}" dt="2023-09-13T06:08:11.387" v="29085" actId="166"/>
          <ac:spMkLst>
            <pc:docMk/>
            <pc:sldMk cId="2193891796" sldId="3159"/>
            <ac:spMk id="6" creationId="{8F580DBA-0557-B2DE-EBCB-5F86B6D8ECF4}"/>
          </ac:spMkLst>
        </pc:spChg>
        <pc:picChg chg="add mod modCrop">
          <ac:chgData name="Jon Roodschild" userId="93b75e7f-8323-4ae7-9010-9fa6e7789b94" providerId="ADAL" clId="{D7EE5500-2CD0-4816-9F81-505E2D770222}" dt="2023-09-13T06:08:21.443" v="29086" actId="732"/>
          <ac:picMkLst>
            <pc:docMk/>
            <pc:sldMk cId="2193891796" sldId="3159"/>
            <ac:picMk id="4" creationId="{1A7662BB-12AF-03DA-1784-281FD316D52E}"/>
          </ac:picMkLst>
        </pc:picChg>
        <pc:picChg chg="del">
          <ac:chgData name="Jon Roodschild" userId="93b75e7f-8323-4ae7-9010-9fa6e7789b94" providerId="ADAL" clId="{D7EE5500-2CD0-4816-9F81-505E2D770222}" dt="2023-09-13T05:54:10.965" v="28980" actId="478"/>
          <ac:picMkLst>
            <pc:docMk/>
            <pc:sldMk cId="2193891796" sldId="3159"/>
            <ac:picMk id="8" creationId="{017869B6-A0AF-DA68-3531-4126B2AC5461}"/>
          </ac:picMkLst>
        </pc:picChg>
      </pc:sldChg>
      <pc:sldChg chg="addSp delSp modSp mod modAnim">
        <pc:chgData name="Jon Roodschild" userId="93b75e7f-8323-4ae7-9010-9fa6e7789b94" providerId="ADAL" clId="{D7EE5500-2CD0-4816-9F81-505E2D770222}" dt="2023-09-19T22:08:50.045" v="39410"/>
        <pc:sldMkLst>
          <pc:docMk/>
          <pc:sldMk cId="4030898163" sldId="3160"/>
        </pc:sldMkLst>
        <pc:spChg chg="mod ord">
          <ac:chgData name="Jon Roodschild" userId="93b75e7f-8323-4ae7-9010-9fa6e7789b94" providerId="ADAL" clId="{D7EE5500-2CD0-4816-9F81-505E2D770222}" dt="2023-09-13T14:48:01.225" v="31408" actId="20577"/>
          <ac:spMkLst>
            <pc:docMk/>
            <pc:sldMk cId="4030898163" sldId="3160"/>
            <ac:spMk id="2" creationId="{141CCCCF-57F5-6232-ECBE-160DCA0A690B}"/>
          </ac:spMkLst>
        </pc:spChg>
        <pc:spChg chg="mod">
          <ac:chgData name="Jon Roodschild" userId="93b75e7f-8323-4ae7-9010-9fa6e7789b94" providerId="ADAL" clId="{D7EE5500-2CD0-4816-9F81-505E2D770222}" dt="2023-09-13T13:22:08.842" v="29923" actId="207"/>
          <ac:spMkLst>
            <pc:docMk/>
            <pc:sldMk cId="4030898163" sldId="3160"/>
            <ac:spMk id="6" creationId="{BCD82D7A-F910-6AE0-E31F-F15E3650CF5D}"/>
          </ac:spMkLst>
        </pc:spChg>
        <pc:spChg chg="add mod ord">
          <ac:chgData name="Jon Roodschild" userId="93b75e7f-8323-4ae7-9010-9fa6e7789b94" providerId="ADAL" clId="{D7EE5500-2CD0-4816-9F81-505E2D770222}" dt="2023-09-19T22:07:14.697" v="39407" actId="1035"/>
          <ac:spMkLst>
            <pc:docMk/>
            <pc:sldMk cId="4030898163" sldId="3160"/>
            <ac:spMk id="12" creationId="{3F06942E-FD2A-D8AF-41F7-7C4969B6CBB2}"/>
          </ac:spMkLst>
        </pc:spChg>
        <pc:spChg chg="mod">
          <ac:chgData name="Jon Roodschild" userId="93b75e7f-8323-4ae7-9010-9fa6e7789b94" providerId="ADAL" clId="{D7EE5500-2CD0-4816-9F81-505E2D770222}" dt="2023-09-19T22:06:17.706" v="39335" actId="207"/>
          <ac:spMkLst>
            <pc:docMk/>
            <pc:sldMk cId="4030898163" sldId="3160"/>
            <ac:spMk id="28" creationId="{50487C60-1B45-8B71-BCAB-D84666665E2C}"/>
          </ac:spMkLst>
        </pc:spChg>
        <pc:spChg chg="mod">
          <ac:chgData name="Jon Roodschild" userId="93b75e7f-8323-4ae7-9010-9fa6e7789b94" providerId="ADAL" clId="{D7EE5500-2CD0-4816-9F81-505E2D770222}" dt="2023-09-13T13:17:27.729" v="29871" actId="14100"/>
          <ac:spMkLst>
            <pc:docMk/>
            <pc:sldMk cId="4030898163" sldId="3160"/>
            <ac:spMk id="30" creationId="{3A874051-CC54-2903-6006-5521E373E7A3}"/>
          </ac:spMkLst>
        </pc:spChg>
        <pc:picChg chg="add del mod">
          <ac:chgData name="Jon Roodschild" userId="93b75e7f-8323-4ae7-9010-9fa6e7789b94" providerId="ADAL" clId="{D7EE5500-2CD0-4816-9F81-505E2D770222}" dt="2023-09-19T22:00:24.467" v="39143" actId="478"/>
          <ac:picMkLst>
            <pc:docMk/>
            <pc:sldMk cId="4030898163" sldId="3160"/>
            <ac:picMk id="3" creationId="{E08ED07C-2019-E5FC-B6FE-82849AF44670}"/>
          </ac:picMkLst>
        </pc:picChg>
        <pc:picChg chg="add del mod">
          <ac:chgData name="Jon Roodschild" userId="93b75e7f-8323-4ae7-9010-9fa6e7789b94" providerId="ADAL" clId="{D7EE5500-2CD0-4816-9F81-505E2D770222}" dt="2023-09-19T22:00:25.345" v="39144" actId="478"/>
          <ac:picMkLst>
            <pc:docMk/>
            <pc:sldMk cId="4030898163" sldId="3160"/>
            <ac:picMk id="4" creationId="{27F8FD4B-96BC-6D06-9E84-794F26FA0A15}"/>
          </ac:picMkLst>
        </pc:picChg>
        <pc:picChg chg="mod">
          <ac:chgData name="Jon Roodschild" userId="93b75e7f-8323-4ae7-9010-9fa6e7789b94" providerId="ADAL" clId="{D7EE5500-2CD0-4816-9F81-505E2D770222}" dt="2023-09-13T13:18:18.419" v="29899" actId="14100"/>
          <ac:picMkLst>
            <pc:docMk/>
            <pc:sldMk cId="4030898163" sldId="3160"/>
            <ac:picMk id="5" creationId="{2787F2BE-1EFD-A7B7-A507-45C0882C3867}"/>
          </ac:picMkLst>
        </pc:picChg>
        <pc:picChg chg="add mod modCrop">
          <ac:chgData name="Jon Roodschild" userId="93b75e7f-8323-4ae7-9010-9fa6e7789b94" providerId="ADAL" clId="{D7EE5500-2CD0-4816-9F81-505E2D770222}" dt="2023-09-19T22:01:51.297" v="39254" actId="1037"/>
          <ac:picMkLst>
            <pc:docMk/>
            <pc:sldMk cId="4030898163" sldId="3160"/>
            <ac:picMk id="7" creationId="{7A9EE2E0-5286-7C88-5E03-4B4954A82381}"/>
          </ac:picMkLst>
        </pc:picChg>
        <pc:picChg chg="add mod modCrop">
          <ac:chgData name="Jon Roodschild" userId="93b75e7f-8323-4ae7-9010-9fa6e7789b94" providerId="ADAL" clId="{D7EE5500-2CD0-4816-9F81-505E2D770222}" dt="2023-09-19T22:02:00.693" v="39267" actId="1037"/>
          <ac:picMkLst>
            <pc:docMk/>
            <pc:sldMk cId="4030898163" sldId="3160"/>
            <ac:picMk id="8" creationId="{EB11A7BF-DBC0-3F24-BED8-A6F77E1031F7}"/>
          </ac:picMkLst>
        </pc:picChg>
        <pc:picChg chg="add mod modCrop">
          <ac:chgData name="Jon Roodschild" userId="93b75e7f-8323-4ae7-9010-9fa6e7789b94" providerId="ADAL" clId="{D7EE5500-2CD0-4816-9F81-505E2D770222}" dt="2023-09-19T22:02:20.772" v="39324" actId="1037"/>
          <ac:picMkLst>
            <pc:docMk/>
            <pc:sldMk cId="4030898163" sldId="3160"/>
            <ac:picMk id="9" creationId="{5324C01B-A045-D308-6D03-A43636F1DC23}"/>
          </ac:picMkLst>
        </pc:picChg>
        <pc:cxnChg chg="add del">
          <ac:chgData name="Jon Roodschild" userId="93b75e7f-8323-4ae7-9010-9fa6e7789b94" providerId="ADAL" clId="{D7EE5500-2CD0-4816-9F81-505E2D770222}" dt="2023-09-19T22:06:24.066" v="39337" actId="11529"/>
          <ac:cxnSpMkLst>
            <pc:docMk/>
            <pc:sldMk cId="4030898163" sldId="3160"/>
            <ac:cxnSpMk id="11" creationId="{0E125575-B90D-97D5-27AB-5DDEB88B4430}"/>
          </ac:cxnSpMkLst>
        </pc:cxnChg>
      </pc:sldChg>
      <pc:sldChg chg="addSp delSp modSp add mod delAnim modAnim">
        <pc:chgData name="Jon Roodschild" userId="93b75e7f-8323-4ae7-9010-9fa6e7789b94" providerId="ADAL" clId="{D7EE5500-2CD0-4816-9F81-505E2D770222}" dt="2023-09-22T17:00:38.086" v="42956" actId="20577"/>
        <pc:sldMkLst>
          <pc:docMk/>
          <pc:sldMk cId="241458141" sldId="3161"/>
        </pc:sldMkLst>
        <pc:spChg chg="add del mod">
          <ac:chgData name="Jon Roodschild" userId="93b75e7f-8323-4ae7-9010-9fa6e7789b94" providerId="ADAL" clId="{D7EE5500-2CD0-4816-9F81-505E2D770222}" dt="2023-09-13T18:23:52.219" v="33127" actId="478"/>
          <ac:spMkLst>
            <pc:docMk/>
            <pc:sldMk cId="241458141" sldId="3161"/>
            <ac:spMk id="4" creationId="{62469DD0-0D68-FD52-8C13-F12320E6739E}"/>
          </ac:spMkLst>
        </pc:spChg>
        <pc:spChg chg="del">
          <ac:chgData name="Jon Roodschild" userId="93b75e7f-8323-4ae7-9010-9fa6e7789b94" providerId="ADAL" clId="{D7EE5500-2CD0-4816-9F81-505E2D770222}" dt="2023-09-13T18:22:07.360" v="33111" actId="478"/>
          <ac:spMkLst>
            <pc:docMk/>
            <pc:sldMk cId="241458141" sldId="3161"/>
            <ac:spMk id="26" creationId="{C2FCBE74-1D5F-34B8-1806-15E4A4F85F74}"/>
          </ac:spMkLst>
        </pc:spChg>
        <pc:spChg chg="del">
          <ac:chgData name="Jon Roodschild" userId="93b75e7f-8323-4ae7-9010-9fa6e7789b94" providerId="ADAL" clId="{D7EE5500-2CD0-4816-9F81-505E2D770222}" dt="2023-09-13T18:22:08.127" v="33112" actId="478"/>
          <ac:spMkLst>
            <pc:docMk/>
            <pc:sldMk cId="241458141" sldId="3161"/>
            <ac:spMk id="27" creationId="{7B20DA31-1C6E-9EE5-2EB3-CF17DF0A8AA0}"/>
          </ac:spMkLst>
        </pc:spChg>
        <pc:spChg chg="del">
          <ac:chgData name="Jon Roodschild" userId="93b75e7f-8323-4ae7-9010-9fa6e7789b94" providerId="ADAL" clId="{D7EE5500-2CD0-4816-9F81-505E2D770222}" dt="2023-09-13T18:22:06.416" v="33110" actId="478"/>
          <ac:spMkLst>
            <pc:docMk/>
            <pc:sldMk cId="241458141" sldId="3161"/>
            <ac:spMk id="28" creationId="{3360B28B-31AB-C409-2774-D9EBDCC2DB0D}"/>
          </ac:spMkLst>
        </pc:spChg>
        <pc:spChg chg="mod">
          <ac:chgData name="Jon Roodschild" userId="93b75e7f-8323-4ae7-9010-9fa6e7789b94" providerId="ADAL" clId="{D7EE5500-2CD0-4816-9F81-505E2D770222}" dt="2023-09-22T17:00:38.086" v="42956" actId="20577"/>
          <ac:spMkLst>
            <pc:docMk/>
            <pc:sldMk cId="241458141" sldId="3161"/>
            <ac:spMk id="57" creationId="{C14E0D95-8067-6B6D-0542-0914D6D7C8C0}"/>
          </ac:spMkLst>
        </pc:spChg>
        <pc:picChg chg="add del mod">
          <ac:chgData name="Jon Roodschild" userId="93b75e7f-8323-4ae7-9010-9fa6e7789b94" providerId="ADAL" clId="{D7EE5500-2CD0-4816-9F81-505E2D770222}" dt="2023-09-13T18:22:31.181" v="33118" actId="21"/>
          <ac:picMkLst>
            <pc:docMk/>
            <pc:sldMk cId="241458141" sldId="3161"/>
            <ac:picMk id="2" creationId="{1871C0D0-5A85-3DC8-6151-814B1F7B8212}"/>
          </ac:picMkLst>
        </pc:picChg>
        <pc:picChg chg="add mod ord">
          <ac:chgData name="Jon Roodschild" userId="93b75e7f-8323-4ae7-9010-9fa6e7789b94" providerId="ADAL" clId="{D7EE5500-2CD0-4816-9F81-505E2D770222}" dt="2023-09-13T18:22:55.997" v="33124" actId="167"/>
          <ac:picMkLst>
            <pc:docMk/>
            <pc:sldMk cId="241458141" sldId="3161"/>
            <ac:picMk id="3" creationId="{24EAB390-3755-6575-B323-0A95C37625E4}"/>
          </ac:picMkLst>
        </pc:picChg>
        <pc:picChg chg="del">
          <ac:chgData name="Jon Roodschild" userId="93b75e7f-8323-4ae7-9010-9fa6e7789b94" providerId="ADAL" clId="{D7EE5500-2CD0-4816-9F81-505E2D770222}" dt="2023-09-13T18:22:12.628" v="33115" actId="478"/>
          <ac:picMkLst>
            <pc:docMk/>
            <pc:sldMk cId="241458141" sldId="3161"/>
            <ac:picMk id="22" creationId="{EA9E0B07-3EA4-BEE5-C431-F119B391FA51}"/>
          </ac:picMkLst>
        </pc:picChg>
        <pc:picChg chg="del">
          <ac:chgData name="Jon Roodschild" userId="93b75e7f-8323-4ae7-9010-9fa6e7789b94" providerId="ADAL" clId="{D7EE5500-2CD0-4816-9F81-505E2D770222}" dt="2023-09-13T18:22:11.522" v="33114" actId="478"/>
          <ac:picMkLst>
            <pc:docMk/>
            <pc:sldMk cId="241458141" sldId="3161"/>
            <ac:picMk id="24" creationId="{BF7664FF-F752-524F-C9EA-221C056C8DD2}"/>
          </ac:picMkLst>
        </pc:picChg>
        <pc:picChg chg="del">
          <ac:chgData name="Jon Roodschild" userId="93b75e7f-8323-4ae7-9010-9fa6e7789b94" providerId="ADAL" clId="{D7EE5500-2CD0-4816-9F81-505E2D770222}" dt="2023-09-13T18:22:08.932" v="33113" actId="478"/>
          <ac:picMkLst>
            <pc:docMk/>
            <pc:sldMk cId="241458141" sldId="3161"/>
            <ac:picMk id="25" creationId="{73B6AAE2-BC93-1359-0A08-F61C6CD8CF71}"/>
          </ac:picMkLst>
        </pc:picChg>
        <pc:picChg chg="del">
          <ac:chgData name="Jon Roodschild" userId="93b75e7f-8323-4ae7-9010-9fa6e7789b94" providerId="ADAL" clId="{D7EE5500-2CD0-4816-9F81-505E2D770222}" dt="2023-09-13T18:22:39.495" v="33120" actId="478"/>
          <ac:picMkLst>
            <pc:docMk/>
            <pc:sldMk cId="241458141" sldId="3161"/>
            <ac:picMk id="51" creationId="{66BC465D-E419-8B86-5A57-37EFDE9E6557}"/>
          </ac:picMkLst>
        </pc:picChg>
        <pc:picChg chg="del">
          <ac:chgData name="Jon Roodschild" userId="93b75e7f-8323-4ae7-9010-9fa6e7789b94" providerId="ADAL" clId="{D7EE5500-2CD0-4816-9F81-505E2D770222}" dt="2023-09-13T18:22:33.100" v="33119" actId="478"/>
          <ac:picMkLst>
            <pc:docMk/>
            <pc:sldMk cId="241458141" sldId="3161"/>
            <ac:picMk id="52" creationId="{44917DFD-F9E4-3FF4-1D41-26A7E3E8A311}"/>
          </ac:picMkLst>
        </pc:picChg>
        <pc:picChg chg="del">
          <ac:chgData name="Jon Roodschild" userId="93b75e7f-8323-4ae7-9010-9fa6e7789b94" providerId="ADAL" clId="{D7EE5500-2CD0-4816-9F81-505E2D770222}" dt="2023-09-13T18:22:40.940" v="33121" actId="478"/>
          <ac:picMkLst>
            <pc:docMk/>
            <pc:sldMk cId="241458141" sldId="3161"/>
            <ac:picMk id="55" creationId="{81DAB829-3210-A558-F5CE-B260BB36AF9C}"/>
          </ac:picMkLst>
        </pc:picChg>
        <pc:picChg chg="del">
          <ac:chgData name="Jon Roodschild" userId="93b75e7f-8323-4ae7-9010-9fa6e7789b94" providerId="ADAL" clId="{D7EE5500-2CD0-4816-9F81-505E2D770222}" dt="2023-09-13T18:22:13.435" v="33116" actId="478"/>
          <ac:picMkLst>
            <pc:docMk/>
            <pc:sldMk cId="241458141" sldId="3161"/>
            <ac:picMk id="61" creationId="{66F11974-5D3B-FBF8-10FA-D19CBEDEDCD5}"/>
          </ac:picMkLst>
        </pc:picChg>
        <pc:picChg chg="del">
          <ac:chgData name="Jon Roodschild" userId="93b75e7f-8323-4ae7-9010-9fa6e7789b94" providerId="ADAL" clId="{D7EE5500-2CD0-4816-9F81-505E2D770222}" dt="2023-09-13T18:22:41.700" v="33122" actId="478"/>
          <ac:picMkLst>
            <pc:docMk/>
            <pc:sldMk cId="241458141" sldId="3161"/>
            <ac:picMk id="64" creationId="{482E2C20-77EE-8666-DAC0-DC07CCA8DDDB}"/>
          </ac:picMkLst>
        </pc:picChg>
        <pc:picChg chg="del">
          <ac:chgData name="Jon Roodschild" userId="93b75e7f-8323-4ae7-9010-9fa6e7789b94" providerId="ADAL" clId="{D7EE5500-2CD0-4816-9F81-505E2D770222}" dt="2023-09-13T18:22:03.712" v="33109" actId="21"/>
          <ac:picMkLst>
            <pc:docMk/>
            <pc:sldMk cId="241458141" sldId="3161"/>
            <ac:picMk id="69" creationId="{3D62D0F7-DB86-E6D5-580A-CA05D886AF80}"/>
          </ac:picMkLst>
        </pc:picChg>
      </pc:sldChg>
      <pc:sldChg chg="addSp delSp modSp add mod ord delAnim modAnim">
        <pc:chgData name="Jon Roodschild" userId="93b75e7f-8323-4ae7-9010-9fa6e7789b94" providerId="ADAL" clId="{D7EE5500-2CD0-4816-9F81-505E2D770222}" dt="2023-09-14T14:33:47.640" v="34397" actId="1076"/>
        <pc:sldMkLst>
          <pc:docMk/>
          <pc:sldMk cId="253957013" sldId="3162"/>
        </pc:sldMkLst>
        <pc:spChg chg="mod">
          <ac:chgData name="Jon Roodschild" userId="93b75e7f-8323-4ae7-9010-9fa6e7789b94" providerId="ADAL" clId="{D7EE5500-2CD0-4816-9F81-505E2D770222}" dt="2023-09-14T14:28:01.105" v="34112" actId="20577"/>
          <ac:spMkLst>
            <pc:docMk/>
            <pc:sldMk cId="253957013" sldId="3162"/>
            <ac:spMk id="2" creationId="{7C2D630B-9D21-F240-AFBC-B723F7F62A80}"/>
          </ac:spMkLst>
        </pc:spChg>
        <pc:spChg chg="del mod">
          <ac:chgData name="Jon Roodschild" userId="93b75e7f-8323-4ae7-9010-9fa6e7789b94" providerId="ADAL" clId="{D7EE5500-2CD0-4816-9F81-505E2D770222}" dt="2023-09-14T14:31:41.785" v="34372" actId="478"/>
          <ac:spMkLst>
            <pc:docMk/>
            <pc:sldMk cId="253957013" sldId="3162"/>
            <ac:spMk id="7" creationId="{95FDEE89-E076-4A2C-2A1D-4CDBADA4E8A1}"/>
          </ac:spMkLst>
        </pc:spChg>
        <pc:spChg chg="mod ord">
          <ac:chgData name="Jon Roodschild" userId="93b75e7f-8323-4ae7-9010-9fa6e7789b94" providerId="ADAL" clId="{D7EE5500-2CD0-4816-9F81-505E2D770222}" dt="2023-09-14T14:31:33.721" v="34371" actId="1038"/>
          <ac:spMkLst>
            <pc:docMk/>
            <pc:sldMk cId="253957013" sldId="3162"/>
            <ac:spMk id="8" creationId="{0E364FED-7835-0432-A00A-D0F0E28787C8}"/>
          </ac:spMkLst>
        </pc:spChg>
        <pc:picChg chg="del">
          <ac:chgData name="Jon Roodschild" userId="93b75e7f-8323-4ae7-9010-9fa6e7789b94" providerId="ADAL" clId="{D7EE5500-2CD0-4816-9F81-505E2D770222}" dt="2023-09-14T14:05:23.325" v="33592" actId="478"/>
          <ac:picMkLst>
            <pc:docMk/>
            <pc:sldMk cId="253957013" sldId="3162"/>
            <ac:picMk id="3" creationId="{49CDDA36-4670-F909-B06E-4FB0E6CCF6C9}"/>
          </ac:picMkLst>
        </pc:picChg>
        <pc:picChg chg="add mod ord">
          <ac:chgData name="Jon Roodschild" userId="93b75e7f-8323-4ae7-9010-9fa6e7789b94" providerId="ADAL" clId="{D7EE5500-2CD0-4816-9F81-505E2D770222}" dt="2023-09-14T14:31:25.081" v="34351" actId="1037"/>
          <ac:picMkLst>
            <pc:docMk/>
            <pc:sldMk cId="253957013" sldId="3162"/>
            <ac:picMk id="5" creationId="{9A9F1665-246F-DD59-D469-B91832F4043B}"/>
          </ac:picMkLst>
        </pc:picChg>
        <pc:picChg chg="add mod ord">
          <ac:chgData name="Jon Roodschild" userId="93b75e7f-8323-4ae7-9010-9fa6e7789b94" providerId="ADAL" clId="{D7EE5500-2CD0-4816-9F81-505E2D770222}" dt="2023-09-14T14:30:50.065" v="34252" actId="1038"/>
          <ac:picMkLst>
            <pc:docMk/>
            <pc:sldMk cId="253957013" sldId="3162"/>
            <ac:picMk id="9" creationId="{A3F55DC8-C919-4800-B652-7361079D1618}"/>
          </ac:picMkLst>
        </pc:picChg>
        <pc:picChg chg="add mod">
          <ac:chgData name="Jon Roodschild" userId="93b75e7f-8323-4ae7-9010-9fa6e7789b94" providerId="ADAL" clId="{D7EE5500-2CD0-4816-9F81-505E2D770222}" dt="2023-09-14T14:26:16.405" v="34029" actId="1076"/>
          <ac:picMkLst>
            <pc:docMk/>
            <pc:sldMk cId="253957013" sldId="3162"/>
            <ac:picMk id="11" creationId="{1EB8A3E1-C481-CCD6-ECEE-CB8CD644EC13}"/>
          </ac:picMkLst>
        </pc:picChg>
        <pc:picChg chg="add mod">
          <ac:chgData name="Jon Roodschild" userId="93b75e7f-8323-4ae7-9010-9fa6e7789b94" providerId="ADAL" clId="{D7EE5500-2CD0-4816-9F81-505E2D770222}" dt="2023-09-14T14:33:47.640" v="34397" actId="1076"/>
          <ac:picMkLst>
            <pc:docMk/>
            <pc:sldMk cId="253957013" sldId="3162"/>
            <ac:picMk id="12" creationId="{093FD134-0F37-3BAE-9FA4-1D98B514B60B}"/>
          </ac:picMkLst>
        </pc:picChg>
      </pc:sldChg>
      <pc:sldChg chg="addSp delSp modSp new del mod">
        <pc:chgData name="Jon Roodschild" userId="93b75e7f-8323-4ae7-9010-9fa6e7789b94" providerId="ADAL" clId="{D7EE5500-2CD0-4816-9F81-505E2D770222}" dt="2023-09-13T22:11:07.821" v="33590" actId="47"/>
        <pc:sldMkLst>
          <pc:docMk/>
          <pc:sldMk cId="975780025" sldId="3162"/>
        </pc:sldMkLst>
        <pc:spChg chg="del">
          <ac:chgData name="Jon Roodschild" userId="93b75e7f-8323-4ae7-9010-9fa6e7789b94" providerId="ADAL" clId="{D7EE5500-2CD0-4816-9F81-505E2D770222}" dt="2023-09-13T19:31:46.795" v="33390" actId="478"/>
          <ac:spMkLst>
            <pc:docMk/>
            <pc:sldMk cId="975780025" sldId="3162"/>
            <ac:spMk id="2" creationId="{71658864-7550-1BF0-F828-32B5B0DC8969}"/>
          </ac:spMkLst>
        </pc:spChg>
        <pc:spChg chg="del">
          <ac:chgData name="Jon Roodschild" userId="93b75e7f-8323-4ae7-9010-9fa6e7789b94" providerId="ADAL" clId="{D7EE5500-2CD0-4816-9F81-505E2D770222}" dt="2023-09-13T19:31:48.966" v="33391" actId="478"/>
          <ac:spMkLst>
            <pc:docMk/>
            <pc:sldMk cId="975780025" sldId="3162"/>
            <ac:spMk id="3" creationId="{8EE14518-327A-C90E-5BA2-DC6418E48A2A}"/>
          </ac:spMkLst>
        </pc:spChg>
        <pc:spChg chg="add del mod">
          <ac:chgData name="Jon Roodschild" userId="93b75e7f-8323-4ae7-9010-9fa6e7789b94" providerId="ADAL" clId="{D7EE5500-2CD0-4816-9F81-505E2D770222}" dt="2023-09-13T19:34:22.199" v="33493" actId="478"/>
          <ac:spMkLst>
            <pc:docMk/>
            <pc:sldMk cId="975780025" sldId="3162"/>
            <ac:spMk id="6" creationId="{A81ADB64-0110-ADFE-39F1-A1453EA78885}"/>
          </ac:spMkLst>
        </pc:spChg>
        <pc:spChg chg="add del mod">
          <ac:chgData name="Jon Roodschild" userId="93b75e7f-8323-4ae7-9010-9fa6e7789b94" providerId="ADAL" clId="{D7EE5500-2CD0-4816-9F81-505E2D770222}" dt="2023-09-13T19:54:21.339" v="33524" actId="478"/>
          <ac:spMkLst>
            <pc:docMk/>
            <pc:sldMk cId="975780025" sldId="3162"/>
            <ac:spMk id="7" creationId="{285170EC-AE40-72C9-9EA8-55388C67F7E5}"/>
          </ac:spMkLst>
        </pc:spChg>
        <pc:spChg chg="add del mod">
          <ac:chgData name="Jon Roodschild" userId="93b75e7f-8323-4ae7-9010-9fa6e7789b94" providerId="ADAL" clId="{D7EE5500-2CD0-4816-9F81-505E2D770222}" dt="2023-09-13T19:34:23.907" v="33494" actId="478"/>
          <ac:spMkLst>
            <pc:docMk/>
            <pc:sldMk cId="975780025" sldId="3162"/>
            <ac:spMk id="9" creationId="{A91F7A10-2700-C842-AAF6-6C3D877B7E61}"/>
          </ac:spMkLst>
        </pc:spChg>
        <pc:spChg chg="add del mod">
          <ac:chgData name="Jon Roodschild" userId="93b75e7f-8323-4ae7-9010-9fa6e7789b94" providerId="ADAL" clId="{D7EE5500-2CD0-4816-9F81-505E2D770222}" dt="2023-09-13T19:54:16.685" v="33521" actId="478"/>
          <ac:spMkLst>
            <pc:docMk/>
            <pc:sldMk cId="975780025" sldId="3162"/>
            <ac:spMk id="10" creationId="{7FB340EC-2A9D-6D64-3F66-295DB5EBFFD9}"/>
          </ac:spMkLst>
        </pc:spChg>
        <pc:spChg chg="add del mod">
          <ac:chgData name="Jon Roodschild" userId="93b75e7f-8323-4ae7-9010-9fa6e7789b94" providerId="ADAL" clId="{D7EE5500-2CD0-4816-9F81-505E2D770222}" dt="2023-09-13T19:54:19.002" v="33522" actId="478"/>
          <ac:spMkLst>
            <pc:docMk/>
            <pc:sldMk cId="975780025" sldId="3162"/>
            <ac:spMk id="12" creationId="{B0CE46FF-B010-0A16-23B7-D11AF4BB3B7D}"/>
          </ac:spMkLst>
        </pc:spChg>
        <pc:picChg chg="add del mod">
          <ac:chgData name="Jon Roodschild" userId="93b75e7f-8323-4ae7-9010-9fa6e7789b94" providerId="ADAL" clId="{D7EE5500-2CD0-4816-9F81-505E2D770222}" dt="2023-09-13T19:31:58.502" v="33396"/>
          <ac:picMkLst>
            <pc:docMk/>
            <pc:sldMk cId="975780025" sldId="3162"/>
            <ac:picMk id="4" creationId="{BD46920E-C8B1-8405-4E81-1E51220F692E}"/>
          </ac:picMkLst>
        </pc:picChg>
        <pc:picChg chg="add del mod modCrop">
          <ac:chgData name="Jon Roodschild" userId="93b75e7f-8323-4ae7-9010-9fa6e7789b94" providerId="ADAL" clId="{D7EE5500-2CD0-4816-9F81-505E2D770222}" dt="2023-09-13T19:54:19.635" v="33523" actId="478"/>
          <ac:picMkLst>
            <pc:docMk/>
            <pc:sldMk cId="975780025" sldId="3162"/>
            <ac:picMk id="5" creationId="{5E4AF093-1838-B361-F69B-3FB5E5E9D121}"/>
          </ac:picMkLst>
        </pc:picChg>
      </pc:sldChg>
      <pc:sldChg chg="addSp delSp modSp add mod ord delAnim modAnim">
        <pc:chgData name="Jon Roodschild" userId="93b75e7f-8323-4ae7-9010-9fa6e7789b94" providerId="ADAL" clId="{D7EE5500-2CD0-4816-9F81-505E2D770222}" dt="2023-09-22T16:54:48.295" v="42948"/>
        <pc:sldMkLst>
          <pc:docMk/>
          <pc:sldMk cId="2719114692" sldId="3163"/>
        </pc:sldMkLst>
        <pc:spChg chg="del">
          <ac:chgData name="Jon Roodschild" userId="93b75e7f-8323-4ae7-9010-9fa6e7789b94" providerId="ADAL" clId="{D7EE5500-2CD0-4816-9F81-505E2D770222}" dt="2023-09-18T19:16:52.799" v="34416" actId="478"/>
          <ac:spMkLst>
            <pc:docMk/>
            <pc:sldMk cId="2719114692" sldId="3163"/>
            <ac:spMk id="2" creationId="{07E8257C-EA7E-25D1-54A7-82CFFDD84D94}"/>
          </ac:spMkLst>
        </pc:spChg>
        <pc:spChg chg="del">
          <ac:chgData name="Jon Roodschild" userId="93b75e7f-8323-4ae7-9010-9fa6e7789b94" providerId="ADAL" clId="{D7EE5500-2CD0-4816-9F81-505E2D770222}" dt="2023-09-18T19:16:53.932" v="34417" actId="478"/>
          <ac:spMkLst>
            <pc:docMk/>
            <pc:sldMk cId="2719114692" sldId="3163"/>
            <ac:spMk id="3" creationId="{2924AB70-477B-66B7-AD56-AA31636205E8}"/>
          </ac:spMkLst>
        </pc:spChg>
        <pc:spChg chg="del">
          <ac:chgData name="Jon Roodschild" userId="93b75e7f-8323-4ae7-9010-9fa6e7789b94" providerId="ADAL" clId="{D7EE5500-2CD0-4816-9F81-505E2D770222}" dt="2023-09-18T19:16:37.418" v="34407" actId="478"/>
          <ac:spMkLst>
            <pc:docMk/>
            <pc:sldMk cId="2719114692" sldId="3163"/>
            <ac:spMk id="5" creationId="{732A0B6A-5DF3-071D-4118-91F43A0C0ED6}"/>
          </ac:spMkLst>
        </pc:spChg>
        <pc:spChg chg="del">
          <ac:chgData name="Jon Roodschild" userId="93b75e7f-8323-4ae7-9010-9fa6e7789b94" providerId="ADAL" clId="{D7EE5500-2CD0-4816-9F81-505E2D770222}" dt="2023-09-18T19:16:56.313" v="34419" actId="478"/>
          <ac:spMkLst>
            <pc:docMk/>
            <pc:sldMk cId="2719114692" sldId="3163"/>
            <ac:spMk id="6" creationId="{31E25301-7305-A4FD-A07F-2F589A6B726F}"/>
          </ac:spMkLst>
        </pc:spChg>
        <pc:spChg chg="del">
          <ac:chgData name="Jon Roodschild" userId="93b75e7f-8323-4ae7-9010-9fa6e7789b94" providerId="ADAL" clId="{D7EE5500-2CD0-4816-9F81-505E2D770222}" dt="2023-09-18T19:16:55.113" v="34418" actId="478"/>
          <ac:spMkLst>
            <pc:docMk/>
            <pc:sldMk cId="2719114692" sldId="3163"/>
            <ac:spMk id="7" creationId="{3BEAD105-E069-2BA8-C5E8-4A2B37D04FB2}"/>
          </ac:spMkLst>
        </pc:spChg>
        <pc:spChg chg="add mod">
          <ac:chgData name="Jon Roodschild" userId="93b75e7f-8323-4ae7-9010-9fa6e7789b94" providerId="ADAL" clId="{D7EE5500-2CD0-4816-9F81-505E2D770222}" dt="2023-09-19T21:04:23.091" v="37974" actId="1076"/>
          <ac:spMkLst>
            <pc:docMk/>
            <pc:sldMk cId="2719114692" sldId="3163"/>
            <ac:spMk id="7" creationId="{A830DF7D-9CE1-5441-48FB-8B7C07C161F0}"/>
          </ac:spMkLst>
        </pc:spChg>
        <pc:spChg chg="add mod">
          <ac:chgData name="Jon Roodschild" userId="93b75e7f-8323-4ae7-9010-9fa6e7789b94" providerId="ADAL" clId="{D7EE5500-2CD0-4816-9F81-505E2D770222}" dt="2023-09-19T21:04:23.091" v="37974" actId="1076"/>
          <ac:spMkLst>
            <pc:docMk/>
            <pc:sldMk cId="2719114692" sldId="3163"/>
            <ac:spMk id="8" creationId="{5A6BC26A-571F-2082-5C90-4454DFF6A59B}"/>
          </ac:spMkLst>
        </pc:spChg>
        <pc:spChg chg="add mod ord">
          <ac:chgData name="Jon Roodschild" userId="93b75e7f-8323-4ae7-9010-9fa6e7789b94" providerId="ADAL" clId="{D7EE5500-2CD0-4816-9F81-505E2D770222}" dt="2023-09-19T21:04:23.091" v="37974" actId="1076"/>
          <ac:spMkLst>
            <pc:docMk/>
            <pc:sldMk cId="2719114692" sldId="3163"/>
            <ac:spMk id="9" creationId="{1B4308FC-C067-708D-1CED-F8C92143E35B}"/>
          </ac:spMkLst>
        </pc:spChg>
        <pc:spChg chg="del">
          <ac:chgData name="Jon Roodschild" userId="93b75e7f-8323-4ae7-9010-9fa6e7789b94" providerId="ADAL" clId="{D7EE5500-2CD0-4816-9F81-505E2D770222}" dt="2023-09-18T19:16:39.721" v="34410" actId="478"/>
          <ac:spMkLst>
            <pc:docMk/>
            <pc:sldMk cId="2719114692" sldId="3163"/>
            <ac:spMk id="10" creationId="{8381CE5F-6BD2-EC03-A721-F6FA0BD82A2E}"/>
          </ac:spMkLst>
        </pc:spChg>
        <pc:spChg chg="del">
          <ac:chgData name="Jon Roodschild" userId="93b75e7f-8323-4ae7-9010-9fa6e7789b94" providerId="ADAL" clId="{D7EE5500-2CD0-4816-9F81-505E2D770222}" dt="2023-09-18T19:16:44.936" v="34414" actId="478"/>
          <ac:spMkLst>
            <pc:docMk/>
            <pc:sldMk cId="2719114692" sldId="3163"/>
            <ac:spMk id="17" creationId="{5B3323C9-3A6E-FD29-6178-93C90F6F18C9}"/>
          </ac:spMkLst>
        </pc:spChg>
        <pc:spChg chg="add mod">
          <ac:chgData name="Jon Roodschild" userId="93b75e7f-8323-4ae7-9010-9fa6e7789b94" providerId="ADAL" clId="{D7EE5500-2CD0-4816-9F81-505E2D770222}" dt="2023-09-19T17:48:39.254" v="35422" actId="1037"/>
          <ac:spMkLst>
            <pc:docMk/>
            <pc:sldMk cId="2719114692" sldId="3163"/>
            <ac:spMk id="17" creationId="{97A1A6FD-0BBD-A96F-72D7-9B11C52A4DF2}"/>
          </ac:spMkLst>
        </pc:spChg>
        <pc:spChg chg="del">
          <ac:chgData name="Jon Roodschild" userId="93b75e7f-8323-4ae7-9010-9fa6e7789b94" providerId="ADAL" clId="{D7EE5500-2CD0-4816-9F81-505E2D770222}" dt="2023-09-18T19:16:42.345" v="34412" actId="478"/>
          <ac:spMkLst>
            <pc:docMk/>
            <pc:sldMk cId="2719114692" sldId="3163"/>
            <ac:spMk id="20" creationId="{2B3F6D8C-5615-3AD3-6483-B500D1E1D832}"/>
          </ac:spMkLst>
        </pc:spChg>
        <pc:spChg chg="mod">
          <ac:chgData name="Jon Roodschild" userId="93b75e7f-8323-4ae7-9010-9fa6e7789b94" providerId="ADAL" clId="{D7EE5500-2CD0-4816-9F81-505E2D770222}" dt="2023-09-19T21:04:42.788" v="37975" actId="1076"/>
          <ac:spMkLst>
            <pc:docMk/>
            <pc:sldMk cId="2719114692" sldId="3163"/>
            <ac:spMk id="21" creationId="{1DC792F9-98B3-A098-6CE7-B087CA832502}"/>
          </ac:spMkLst>
        </pc:spChg>
        <pc:spChg chg="del">
          <ac:chgData name="Jon Roodschild" userId="93b75e7f-8323-4ae7-9010-9fa6e7789b94" providerId="ADAL" clId="{D7EE5500-2CD0-4816-9F81-505E2D770222}" dt="2023-09-18T19:16:43.424" v="34413" actId="478"/>
          <ac:spMkLst>
            <pc:docMk/>
            <pc:sldMk cId="2719114692" sldId="3163"/>
            <ac:spMk id="23" creationId="{9FBF9592-44D2-70D6-05DF-A2A590AEFA68}"/>
          </ac:spMkLst>
        </pc:spChg>
        <pc:picChg chg="add mod ord">
          <ac:chgData name="Jon Roodschild" userId="93b75e7f-8323-4ae7-9010-9fa6e7789b94" providerId="ADAL" clId="{D7EE5500-2CD0-4816-9F81-505E2D770222}" dt="2023-09-19T16:57:53.094" v="34525" actId="1037"/>
          <ac:picMkLst>
            <pc:docMk/>
            <pc:sldMk cId="2719114692" sldId="3163"/>
            <ac:picMk id="3" creationId="{D944FFE0-3FE1-11B6-9E19-301B92A83B7B}"/>
          </ac:picMkLst>
        </pc:picChg>
        <pc:picChg chg="add mod">
          <ac:chgData name="Jon Roodschild" userId="93b75e7f-8323-4ae7-9010-9fa6e7789b94" providerId="ADAL" clId="{D7EE5500-2CD0-4816-9F81-505E2D770222}" dt="2023-09-19T16:54:28.931" v="34445" actId="1076"/>
          <ac:picMkLst>
            <pc:docMk/>
            <pc:sldMk cId="2719114692" sldId="3163"/>
            <ac:picMk id="6" creationId="{E65EFDF0-A89A-ED63-6FE6-D6FA80E125F7}"/>
          </ac:picMkLst>
        </pc:picChg>
        <pc:picChg chg="del">
          <ac:chgData name="Jon Roodschild" userId="93b75e7f-8323-4ae7-9010-9fa6e7789b94" providerId="ADAL" clId="{D7EE5500-2CD0-4816-9F81-505E2D770222}" dt="2023-09-18T19:16:57.144" v="34420" actId="478"/>
          <ac:picMkLst>
            <pc:docMk/>
            <pc:sldMk cId="2719114692" sldId="3163"/>
            <ac:picMk id="8" creationId="{08B32F78-3139-E7C6-5492-D7521D4F4662}"/>
          </ac:picMkLst>
        </pc:picChg>
        <pc:picChg chg="del">
          <ac:chgData name="Jon Roodschild" userId="93b75e7f-8323-4ae7-9010-9fa6e7789b94" providerId="ADAL" clId="{D7EE5500-2CD0-4816-9F81-505E2D770222}" dt="2023-09-18T19:16:38.824" v="34409" actId="478"/>
          <ac:picMkLst>
            <pc:docMk/>
            <pc:sldMk cId="2719114692" sldId="3163"/>
            <ac:picMk id="9" creationId="{8052CA37-0226-FD6E-E357-2D1AC4C22197}"/>
          </ac:picMkLst>
        </pc:picChg>
        <pc:picChg chg="add del mod">
          <ac:chgData name="Jon Roodschild" userId="93b75e7f-8323-4ae7-9010-9fa6e7789b94" providerId="ADAL" clId="{D7EE5500-2CD0-4816-9F81-505E2D770222}" dt="2023-09-19T17:10:37.824" v="34800" actId="21"/>
          <ac:picMkLst>
            <pc:docMk/>
            <pc:sldMk cId="2719114692" sldId="3163"/>
            <ac:picMk id="10" creationId="{151EE456-3210-C77C-A88D-9E407EAEF5A5}"/>
          </ac:picMkLst>
        </pc:picChg>
        <pc:picChg chg="add del">
          <ac:chgData name="Jon Roodschild" userId="93b75e7f-8323-4ae7-9010-9fa6e7789b94" providerId="ADAL" clId="{D7EE5500-2CD0-4816-9F81-505E2D770222}" dt="2023-09-19T17:14:57.916" v="34845" actId="478"/>
          <ac:picMkLst>
            <pc:docMk/>
            <pc:sldMk cId="2719114692" sldId="3163"/>
            <ac:picMk id="12" creationId="{029823CD-5B8D-D8D6-1388-027F5D559F73}"/>
          </ac:picMkLst>
        </pc:picChg>
        <pc:picChg chg="del">
          <ac:chgData name="Jon Roodschild" userId="93b75e7f-8323-4ae7-9010-9fa6e7789b94" providerId="ADAL" clId="{D7EE5500-2CD0-4816-9F81-505E2D770222}" dt="2023-09-18T19:16:59.857" v="34423" actId="478"/>
          <ac:picMkLst>
            <pc:docMk/>
            <pc:sldMk cId="2719114692" sldId="3163"/>
            <ac:picMk id="12" creationId="{3B9404D2-8D27-094C-D3FD-A66927E9FAE5}"/>
          </ac:picMkLst>
        </pc:picChg>
        <pc:picChg chg="del">
          <ac:chgData name="Jon Roodschild" userId="93b75e7f-8323-4ae7-9010-9fa6e7789b94" providerId="ADAL" clId="{D7EE5500-2CD0-4816-9F81-505E2D770222}" dt="2023-09-18T19:16:58.571" v="34422" actId="478"/>
          <ac:picMkLst>
            <pc:docMk/>
            <pc:sldMk cId="2719114692" sldId="3163"/>
            <ac:picMk id="13" creationId="{9161E5AB-DFDB-77A4-6FFF-DD4A1B9885F9}"/>
          </ac:picMkLst>
        </pc:picChg>
        <pc:picChg chg="del">
          <ac:chgData name="Jon Roodschild" userId="93b75e7f-8323-4ae7-9010-9fa6e7789b94" providerId="ADAL" clId="{D7EE5500-2CD0-4816-9F81-505E2D770222}" dt="2023-09-18T19:16:38.064" v="34408" actId="478"/>
          <ac:picMkLst>
            <pc:docMk/>
            <pc:sldMk cId="2719114692" sldId="3163"/>
            <ac:picMk id="14" creationId="{84806773-7CF1-2B36-75A2-FB9EAC628F00}"/>
          </ac:picMkLst>
        </pc:picChg>
        <pc:picChg chg="add del mod">
          <ac:chgData name="Jon Roodschild" userId="93b75e7f-8323-4ae7-9010-9fa6e7789b94" providerId="ADAL" clId="{D7EE5500-2CD0-4816-9F81-505E2D770222}" dt="2023-09-19T17:18:57.095" v="34862" actId="478"/>
          <ac:picMkLst>
            <pc:docMk/>
            <pc:sldMk cId="2719114692" sldId="3163"/>
            <ac:picMk id="14" creationId="{C52B524D-44CC-76E6-09DA-80836349DFAF}"/>
          </ac:picMkLst>
        </pc:picChg>
        <pc:picChg chg="add mod">
          <ac:chgData name="Jon Roodschild" userId="93b75e7f-8323-4ae7-9010-9fa6e7789b94" providerId="ADAL" clId="{D7EE5500-2CD0-4816-9F81-505E2D770222}" dt="2023-09-19T17:28:12.724" v="35200" actId="1036"/>
          <ac:picMkLst>
            <pc:docMk/>
            <pc:sldMk cId="2719114692" sldId="3163"/>
            <ac:picMk id="16" creationId="{360E6C0F-DD05-9B2A-B03F-9E78B690AFEA}"/>
          </ac:picMkLst>
        </pc:picChg>
        <pc:picChg chg="del">
          <ac:chgData name="Jon Roodschild" userId="93b75e7f-8323-4ae7-9010-9fa6e7789b94" providerId="ADAL" clId="{D7EE5500-2CD0-4816-9F81-505E2D770222}" dt="2023-09-18T19:16:40.929" v="34411" actId="478"/>
          <ac:picMkLst>
            <pc:docMk/>
            <pc:sldMk cId="2719114692" sldId="3163"/>
            <ac:picMk id="19" creationId="{2DA0AB1D-42BB-1318-6A05-199612FAFA6A}"/>
          </ac:picMkLst>
        </pc:picChg>
        <pc:picChg chg="del">
          <ac:chgData name="Jon Roodschild" userId="93b75e7f-8323-4ae7-9010-9fa6e7789b94" providerId="ADAL" clId="{D7EE5500-2CD0-4816-9F81-505E2D770222}" dt="2023-09-18T19:16:57.810" v="34421" actId="478"/>
          <ac:picMkLst>
            <pc:docMk/>
            <pc:sldMk cId="2719114692" sldId="3163"/>
            <ac:picMk id="26" creationId="{D9005AD6-E455-B70B-1638-68FE74687F65}"/>
          </ac:picMkLst>
        </pc:picChg>
        <pc:picChg chg="del">
          <ac:chgData name="Jon Roodschild" userId="93b75e7f-8323-4ae7-9010-9fa6e7789b94" providerId="ADAL" clId="{D7EE5500-2CD0-4816-9F81-505E2D770222}" dt="2023-09-18T19:16:36.220" v="34406" actId="478"/>
          <ac:picMkLst>
            <pc:docMk/>
            <pc:sldMk cId="2719114692" sldId="3163"/>
            <ac:picMk id="37" creationId="{9598E299-7F74-00AA-FA63-9E99494DBB8E}"/>
          </ac:picMkLst>
        </pc:picChg>
        <pc:picChg chg="del">
          <ac:chgData name="Jon Roodschild" userId="93b75e7f-8323-4ae7-9010-9fa6e7789b94" providerId="ADAL" clId="{D7EE5500-2CD0-4816-9F81-505E2D770222}" dt="2023-09-18T19:16:45.779" v="34415" actId="478"/>
          <ac:picMkLst>
            <pc:docMk/>
            <pc:sldMk cId="2719114692" sldId="3163"/>
            <ac:picMk id="40" creationId="{59EE9CF8-C064-1FA4-3BF4-BCE75C9994B0}"/>
          </ac:picMkLst>
        </pc:picChg>
      </pc:sldChg>
      <pc:sldChg chg="addSp delSp modSp add mod ord delAnim modAnim">
        <pc:chgData name="Jon Roodschild" userId="93b75e7f-8323-4ae7-9010-9fa6e7789b94" providerId="ADAL" clId="{D7EE5500-2CD0-4816-9F81-505E2D770222}" dt="2023-09-22T16:54:51.070" v="42950"/>
        <pc:sldMkLst>
          <pc:docMk/>
          <pc:sldMk cId="3141590641" sldId="3164"/>
        </pc:sldMkLst>
        <pc:spChg chg="add del">
          <ac:chgData name="Jon Roodschild" userId="93b75e7f-8323-4ae7-9010-9fa6e7789b94" providerId="ADAL" clId="{D7EE5500-2CD0-4816-9F81-505E2D770222}" dt="2023-09-19T17:09:55.948" v="34791" actId="478"/>
          <ac:spMkLst>
            <pc:docMk/>
            <pc:sldMk cId="3141590641" sldId="3164"/>
            <ac:spMk id="5" creationId="{245D9D69-3779-4ABA-BCDC-97E3E36B9CF4}"/>
          </ac:spMkLst>
        </pc:spChg>
        <pc:spChg chg="mod">
          <ac:chgData name="Jon Roodschild" userId="93b75e7f-8323-4ae7-9010-9fa6e7789b94" providerId="ADAL" clId="{D7EE5500-2CD0-4816-9F81-505E2D770222}" dt="2023-09-19T21:07:01.052" v="38043" actId="1076"/>
          <ac:spMkLst>
            <pc:docMk/>
            <pc:sldMk cId="3141590641" sldId="3164"/>
            <ac:spMk id="7" creationId="{A830DF7D-9CE1-5441-48FB-8B7C07C161F0}"/>
          </ac:spMkLst>
        </pc:spChg>
        <pc:spChg chg="mod">
          <ac:chgData name="Jon Roodschild" userId="93b75e7f-8323-4ae7-9010-9fa6e7789b94" providerId="ADAL" clId="{D7EE5500-2CD0-4816-9F81-505E2D770222}" dt="2023-09-19T21:07:41.667" v="38135" actId="1035"/>
          <ac:spMkLst>
            <pc:docMk/>
            <pc:sldMk cId="3141590641" sldId="3164"/>
            <ac:spMk id="8" creationId="{5A6BC26A-571F-2082-5C90-4454DFF6A59B}"/>
          </ac:spMkLst>
        </pc:spChg>
        <pc:spChg chg="del">
          <ac:chgData name="Jon Roodschild" userId="93b75e7f-8323-4ae7-9010-9fa6e7789b94" providerId="ADAL" clId="{D7EE5500-2CD0-4816-9F81-505E2D770222}" dt="2023-09-19T17:12:06.510" v="34812" actId="478"/>
          <ac:spMkLst>
            <pc:docMk/>
            <pc:sldMk cId="3141590641" sldId="3164"/>
            <ac:spMk id="9" creationId="{1B4308FC-C067-708D-1CED-F8C92143E35B}"/>
          </ac:spMkLst>
        </pc:spChg>
        <pc:spChg chg="mod">
          <ac:chgData name="Jon Roodschild" userId="93b75e7f-8323-4ae7-9010-9fa6e7789b94" providerId="ADAL" clId="{D7EE5500-2CD0-4816-9F81-505E2D770222}" dt="2023-09-19T17:12:11.432" v="34814" actId="1076"/>
          <ac:spMkLst>
            <pc:docMk/>
            <pc:sldMk cId="3141590641" sldId="3164"/>
            <ac:spMk id="21" creationId="{1DC792F9-98B3-A098-6CE7-B087CA832502}"/>
          </ac:spMkLst>
        </pc:spChg>
        <pc:spChg chg="del">
          <ac:chgData name="Jon Roodschild" userId="93b75e7f-8323-4ae7-9010-9fa6e7789b94" providerId="ADAL" clId="{D7EE5500-2CD0-4816-9F81-505E2D770222}" dt="2023-09-19T17:11:13.412" v="34805" actId="478"/>
          <ac:spMkLst>
            <pc:docMk/>
            <pc:sldMk cId="3141590641" sldId="3164"/>
            <ac:spMk id="22" creationId="{5A353682-CDB4-D308-50F2-45D9E3C275CF}"/>
          </ac:spMkLst>
        </pc:spChg>
        <pc:spChg chg="del">
          <ac:chgData name="Jon Roodschild" userId="93b75e7f-8323-4ae7-9010-9fa6e7789b94" providerId="ADAL" clId="{D7EE5500-2CD0-4816-9F81-505E2D770222}" dt="2023-09-19T17:11:19.979" v="34807" actId="478"/>
          <ac:spMkLst>
            <pc:docMk/>
            <pc:sldMk cId="3141590641" sldId="3164"/>
            <ac:spMk id="34" creationId="{F3312E84-6101-7418-741D-C8FBCF968A3E}"/>
          </ac:spMkLst>
        </pc:spChg>
        <pc:picChg chg="del">
          <ac:chgData name="Jon Roodschild" userId="93b75e7f-8323-4ae7-9010-9fa6e7789b94" providerId="ADAL" clId="{D7EE5500-2CD0-4816-9F81-505E2D770222}" dt="2023-09-19T17:09:42.132" v="34788" actId="478"/>
          <ac:picMkLst>
            <pc:docMk/>
            <pc:sldMk cId="3141590641" sldId="3164"/>
            <ac:picMk id="3" creationId="{D944FFE0-3FE1-11B6-9E19-301B92A83B7B}"/>
          </ac:picMkLst>
        </pc:picChg>
        <pc:picChg chg="del">
          <ac:chgData name="Jon Roodschild" userId="93b75e7f-8323-4ae7-9010-9fa6e7789b94" providerId="ADAL" clId="{D7EE5500-2CD0-4816-9F81-505E2D770222}" dt="2023-09-19T17:09:46.909" v="34789" actId="478"/>
          <ac:picMkLst>
            <pc:docMk/>
            <pc:sldMk cId="3141590641" sldId="3164"/>
            <ac:picMk id="6" creationId="{E65EFDF0-A89A-ED63-6FE6-D6FA80E125F7}"/>
          </ac:picMkLst>
        </pc:picChg>
        <pc:picChg chg="add del mod">
          <ac:chgData name="Jon Roodschild" userId="93b75e7f-8323-4ae7-9010-9fa6e7789b94" providerId="ADAL" clId="{D7EE5500-2CD0-4816-9F81-505E2D770222}" dt="2023-09-19T17:10:25.036" v="34796" actId="21"/>
          <ac:picMkLst>
            <pc:docMk/>
            <pc:sldMk cId="3141590641" sldId="3164"/>
            <ac:picMk id="11" creationId="{D77DE850-8992-D764-F0A3-F6D5FB5F0461}"/>
          </ac:picMkLst>
        </pc:picChg>
        <pc:picChg chg="add mod ord">
          <ac:chgData name="Jon Roodschild" userId="93b75e7f-8323-4ae7-9010-9fa6e7789b94" providerId="ADAL" clId="{D7EE5500-2CD0-4816-9F81-505E2D770222}" dt="2023-09-19T21:07:22.483" v="38082" actId="1038"/>
          <ac:picMkLst>
            <pc:docMk/>
            <pc:sldMk cId="3141590641" sldId="3164"/>
            <ac:picMk id="12" creationId="{6268BCBB-0F07-3F52-36D5-F5316EAAABA9}"/>
          </ac:picMkLst>
        </pc:picChg>
        <pc:picChg chg="add del mod">
          <ac:chgData name="Jon Roodschild" userId="93b75e7f-8323-4ae7-9010-9fa6e7789b94" providerId="ADAL" clId="{D7EE5500-2CD0-4816-9F81-505E2D770222}" dt="2023-09-19T17:13:40.341" v="34840" actId="478"/>
          <ac:picMkLst>
            <pc:docMk/>
            <pc:sldMk cId="3141590641" sldId="3164"/>
            <ac:picMk id="13" creationId="{99D15CB9-E6C7-69E3-F724-6D99BE204E4C}"/>
          </ac:picMkLst>
        </pc:picChg>
        <pc:picChg chg="add mod">
          <ac:chgData name="Jon Roodschild" userId="93b75e7f-8323-4ae7-9010-9fa6e7789b94" providerId="ADAL" clId="{D7EE5500-2CD0-4816-9F81-505E2D770222}" dt="2023-09-19T21:07:22.483" v="38082" actId="1038"/>
          <ac:picMkLst>
            <pc:docMk/>
            <pc:sldMk cId="3141590641" sldId="3164"/>
            <ac:picMk id="15" creationId="{640F6A33-46B8-63FF-4629-CD9986BC867F}"/>
          </ac:picMkLst>
        </pc:picChg>
      </pc:sldChg>
      <pc:sldChg chg="addSp delSp modSp add mod ord delAnim modAnim">
        <pc:chgData name="Jon Roodschild" userId="93b75e7f-8323-4ae7-9010-9fa6e7789b94" providerId="ADAL" clId="{D7EE5500-2CD0-4816-9F81-505E2D770222}" dt="2023-09-22T16:54:54.044" v="42952"/>
        <pc:sldMkLst>
          <pc:docMk/>
          <pc:sldMk cId="652543581" sldId="3165"/>
        </pc:sldMkLst>
        <pc:spChg chg="add del">
          <ac:chgData name="Jon Roodschild" userId="93b75e7f-8323-4ae7-9010-9fa6e7789b94" providerId="ADAL" clId="{D7EE5500-2CD0-4816-9F81-505E2D770222}" dt="2023-09-19T17:36:14.898" v="35209" actId="478"/>
          <ac:spMkLst>
            <pc:docMk/>
            <pc:sldMk cId="652543581" sldId="3165"/>
            <ac:spMk id="3" creationId="{99F0109B-1893-EA9B-62FB-2BB71222BF9F}"/>
          </ac:spMkLst>
        </pc:spChg>
        <pc:spChg chg="mod">
          <ac:chgData name="Jon Roodschild" userId="93b75e7f-8323-4ae7-9010-9fa6e7789b94" providerId="ADAL" clId="{D7EE5500-2CD0-4816-9F81-505E2D770222}" dt="2023-09-19T21:06:18.683" v="38042" actId="1035"/>
          <ac:spMkLst>
            <pc:docMk/>
            <pc:sldMk cId="652543581" sldId="3165"/>
            <ac:spMk id="7" creationId="{A830DF7D-9CE1-5441-48FB-8B7C07C161F0}"/>
          </ac:spMkLst>
        </pc:spChg>
        <pc:spChg chg="mod">
          <ac:chgData name="Jon Roodschild" userId="93b75e7f-8323-4ae7-9010-9fa6e7789b94" providerId="ADAL" clId="{D7EE5500-2CD0-4816-9F81-505E2D770222}" dt="2023-09-19T21:06:18.683" v="38042" actId="1035"/>
          <ac:spMkLst>
            <pc:docMk/>
            <pc:sldMk cId="652543581" sldId="3165"/>
            <ac:spMk id="8" creationId="{5A6BC26A-571F-2082-5C90-4454DFF6A59B}"/>
          </ac:spMkLst>
        </pc:spChg>
        <pc:spChg chg="add mod ord">
          <ac:chgData name="Jon Roodschild" userId="93b75e7f-8323-4ae7-9010-9fa6e7789b94" providerId="ADAL" clId="{D7EE5500-2CD0-4816-9F81-505E2D770222}" dt="2023-09-19T17:43:58.826" v="35341" actId="1037"/>
          <ac:spMkLst>
            <pc:docMk/>
            <pc:sldMk cId="652543581" sldId="3165"/>
            <ac:spMk id="14" creationId="{70B77AE6-8470-46B4-9195-F4153C9FF1BF}"/>
          </ac:spMkLst>
        </pc:spChg>
        <pc:picChg chg="add mod">
          <ac:chgData name="Jon Roodschild" userId="93b75e7f-8323-4ae7-9010-9fa6e7789b94" providerId="ADAL" clId="{D7EE5500-2CD0-4816-9F81-505E2D770222}" dt="2023-09-19T17:38:38.883" v="35312" actId="208"/>
          <ac:picMkLst>
            <pc:docMk/>
            <pc:sldMk cId="652543581" sldId="3165"/>
            <ac:picMk id="6" creationId="{BB1EBB6B-F2B1-FB76-A30D-EA4949F03EDA}"/>
          </ac:picMkLst>
        </pc:picChg>
        <pc:picChg chg="add mod">
          <ac:chgData name="Jon Roodschild" userId="93b75e7f-8323-4ae7-9010-9fa6e7789b94" providerId="ADAL" clId="{D7EE5500-2CD0-4816-9F81-505E2D770222}" dt="2023-09-19T17:41:46.370" v="35317" actId="1036"/>
          <ac:picMkLst>
            <pc:docMk/>
            <pc:sldMk cId="652543581" sldId="3165"/>
            <ac:picMk id="10" creationId="{DE1DB082-24FE-31C0-B711-B4E66559F350}"/>
          </ac:picMkLst>
        </pc:picChg>
        <pc:picChg chg="del">
          <ac:chgData name="Jon Roodschild" userId="93b75e7f-8323-4ae7-9010-9fa6e7789b94" providerId="ADAL" clId="{D7EE5500-2CD0-4816-9F81-505E2D770222}" dt="2023-09-19T17:36:07.907" v="35206" actId="478"/>
          <ac:picMkLst>
            <pc:docMk/>
            <pc:sldMk cId="652543581" sldId="3165"/>
            <ac:picMk id="12" creationId="{6268BCBB-0F07-3F52-36D5-F5316EAAABA9}"/>
          </ac:picMkLst>
        </pc:picChg>
        <pc:picChg chg="add mod">
          <ac:chgData name="Jon Roodschild" userId="93b75e7f-8323-4ae7-9010-9fa6e7789b94" providerId="ADAL" clId="{D7EE5500-2CD0-4816-9F81-505E2D770222}" dt="2023-09-19T17:42:22.337" v="35327" actId="1076"/>
          <ac:picMkLst>
            <pc:docMk/>
            <pc:sldMk cId="652543581" sldId="3165"/>
            <ac:picMk id="13" creationId="{CFBA29DF-7FB8-C4F2-AA14-69FEBBEB312F}"/>
          </ac:picMkLst>
        </pc:picChg>
        <pc:picChg chg="del">
          <ac:chgData name="Jon Roodschild" userId="93b75e7f-8323-4ae7-9010-9fa6e7789b94" providerId="ADAL" clId="{D7EE5500-2CD0-4816-9F81-505E2D770222}" dt="2023-09-19T17:36:11.221" v="35207" actId="478"/>
          <ac:picMkLst>
            <pc:docMk/>
            <pc:sldMk cId="652543581" sldId="3165"/>
            <ac:picMk id="15" creationId="{640F6A33-46B8-63FF-4629-CD9986BC867F}"/>
          </ac:picMkLst>
        </pc:picChg>
      </pc:sldChg>
      <pc:sldChg chg="add del">
        <pc:chgData name="Jon Roodschild" userId="93b75e7f-8323-4ae7-9010-9fa6e7789b94" providerId="ADAL" clId="{D7EE5500-2CD0-4816-9F81-505E2D770222}" dt="2023-09-19T17:32:47.716" v="35204" actId="2696"/>
        <pc:sldMkLst>
          <pc:docMk/>
          <pc:sldMk cId="1190516230" sldId="3165"/>
        </pc:sldMkLst>
      </pc:sldChg>
      <pc:sldChg chg="addSp delSp modSp new del mod delAnim modAnim">
        <pc:chgData name="Jon Roodschild" userId="93b75e7f-8323-4ae7-9010-9fa6e7789b94" providerId="ADAL" clId="{D7EE5500-2CD0-4816-9F81-505E2D770222}" dt="2023-09-19T17:26:04.198" v="35083" actId="2696"/>
        <pc:sldMkLst>
          <pc:docMk/>
          <pc:sldMk cId="2730678880" sldId="3165"/>
        </pc:sldMkLst>
        <pc:spChg chg="del">
          <ac:chgData name="Jon Roodschild" userId="93b75e7f-8323-4ae7-9010-9fa6e7789b94" providerId="ADAL" clId="{D7EE5500-2CD0-4816-9F81-505E2D770222}" dt="2023-09-19T17:20:50.860" v="34864" actId="478"/>
          <ac:spMkLst>
            <pc:docMk/>
            <pc:sldMk cId="2730678880" sldId="3165"/>
            <ac:spMk id="2" creationId="{D17437F2-CE53-3D7F-7F4B-30784AACC880}"/>
          </ac:spMkLst>
        </pc:spChg>
        <pc:spChg chg="del">
          <ac:chgData name="Jon Roodschild" userId="93b75e7f-8323-4ae7-9010-9fa6e7789b94" providerId="ADAL" clId="{D7EE5500-2CD0-4816-9F81-505E2D770222}" dt="2023-09-19T17:20:53.116" v="34865" actId="478"/>
          <ac:spMkLst>
            <pc:docMk/>
            <pc:sldMk cId="2730678880" sldId="3165"/>
            <ac:spMk id="3" creationId="{64F0B563-BB4C-AA9E-333C-4131D6AAC298}"/>
          </ac:spMkLst>
        </pc:spChg>
        <pc:spChg chg="add del mod">
          <ac:chgData name="Jon Roodschild" userId="93b75e7f-8323-4ae7-9010-9fa6e7789b94" providerId="ADAL" clId="{D7EE5500-2CD0-4816-9F81-505E2D770222}" dt="2023-09-19T17:21:00.645" v="34867"/>
          <ac:spMkLst>
            <pc:docMk/>
            <pc:sldMk cId="2730678880" sldId="3165"/>
            <ac:spMk id="4" creationId="{603D8A9E-2700-AEB3-7F29-084E2F0CCBF9}"/>
          </ac:spMkLst>
        </pc:spChg>
        <pc:spChg chg="add del mod">
          <ac:chgData name="Jon Roodschild" userId="93b75e7f-8323-4ae7-9010-9fa6e7789b94" providerId="ADAL" clId="{D7EE5500-2CD0-4816-9F81-505E2D770222}" dt="2023-09-19T17:21:00.645" v="34867"/>
          <ac:spMkLst>
            <pc:docMk/>
            <pc:sldMk cId="2730678880" sldId="3165"/>
            <ac:spMk id="10" creationId="{04A7967B-8EF1-D66F-8C92-8B0618821118}"/>
          </ac:spMkLst>
        </pc:spChg>
        <pc:spChg chg="add del mod">
          <ac:chgData name="Jon Roodschild" userId="93b75e7f-8323-4ae7-9010-9fa6e7789b94" providerId="ADAL" clId="{D7EE5500-2CD0-4816-9F81-505E2D770222}" dt="2023-09-19T17:21:00.645" v="34867"/>
          <ac:spMkLst>
            <pc:docMk/>
            <pc:sldMk cId="2730678880" sldId="3165"/>
            <ac:spMk id="11" creationId="{B75DBA75-AE0A-56D3-9836-0C3305F06779}"/>
          </ac:spMkLst>
        </pc:spChg>
        <pc:spChg chg="add del mod">
          <ac:chgData name="Jon Roodschild" userId="93b75e7f-8323-4ae7-9010-9fa6e7789b94" providerId="ADAL" clId="{D7EE5500-2CD0-4816-9F81-505E2D770222}" dt="2023-09-19T17:21:00.645" v="34867"/>
          <ac:spMkLst>
            <pc:docMk/>
            <pc:sldMk cId="2730678880" sldId="3165"/>
            <ac:spMk id="12" creationId="{5B91F138-E332-440C-AEBE-3645CE12CE4F}"/>
          </ac:spMkLst>
        </pc:spChg>
        <pc:spChg chg="add del mod">
          <ac:chgData name="Jon Roodschild" userId="93b75e7f-8323-4ae7-9010-9fa6e7789b94" providerId="ADAL" clId="{D7EE5500-2CD0-4816-9F81-505E2D770222}" dt="2023-09-19T17:21:00.645" v="34867"/>
          <ac:spMkLst>
            <pc:docMk/>
            <pc:sldMk cId="2730678880" sldId="3165"/>
            <ac:spMk id="13" creationId="{5E41C29B-60A9-A7B8-3280-E857F19A39D8}"/>
          </ac:spMkLst>
        </pc:spChg>
        <pc:spChg chg="mod">
          <ac:chgData name="Jon Roodschild" userId="93b75e7f-8323-4ae7-9010-9fa6e7789b94" providerId="ADAL" clId="{D7EE5500-2CD0-4816-9F81-505E2D770222}" dt="2023-09-19T17:25:06.770" v="35082" actId="1037"/>
          <ac:spMkLst>
            <pc:docMk/>
            <pc:sldMk cId="2730678880" sldId="3165"/>
            <ac:spMk id="17" creationId="{3CB0DC1A-8A9F-7E2F-E572-AF62208A4D1D}"/>
          </ac:spMkLst>
        </pc:spChg>
        <pc:spChg chg="mod">
          <ac:chgData name="Jon Roodschild" userId="93b75e7f-8323-4ae7-9010-9fa6e7789b94" providerId="ADAL" clId="{D7EE5500-2CD0-4816-9F81-505E2D770222}" dt="2023-09-19T17:25:06.770" v="35082" actId="1037"/>
          <ac:spMkLst>
            <pc:docMk/>
            <pc:sldMk cId="2730678880" sldId="3165"/>
            <ac:spMk id="24" creationId="{D66F87CE-FBA5-3774-7C19-33A4E6E8EA91}"/>
          </ac:spMkLst>
        </pc:spChg>
        <pc:spChg chg="mod">
          <ac:chgData name="Jon Roodschild" userId="93b75e7f-8323-4ae7-9010-9fa6e7789b94" providerId="ADAL" clId="{D7EE5500-2CD0-4816-9F81-505E2D770222}" dt="2023-09-19T17:25:06.770" v="35082" actId="1037"/>
          <ac:spMkLst>
            <pc:docMk/>
            <pc:sldMk cId="2730678880" sldId="3165"/>
            <ac:spMk id="25" creationId="{364C1F36-1BAD-E86D-46ED-6D46634AE399}"/>
          </ac:spMkLst>
        </pc:spChg>
        <pc:spChg chg="del mod">
          <ac:chgData name="Jon Roodschild" userId="93b75e7f-8323-4ae7-9010-9fa6e7789b94" providerId="ADAL" clId="{D7EE5500-2CD0-4816-9F81-505E2D770222}" dt="2023-09-19T17:21:49.547" v="34873" actId="478"/>
          <ac:spMkLst>
            <pc:docMk/>
            <pc:sldMk cId="2730678880" sldId="3165"/>
            <ac:spMk id="26" creationId="{DDE85ABD-64E4-F265-0737-081E9C369876}"/>
          </ac:spMkLst>
        </pc:spChg>
        <pc:spChg chg="mod ord">
          <ac:chgData name="Jon Roodschild" userId="93b75e7f-8323-4ae7-9010-9fa6e7789b94" providerId="ADAL" clId="{D7EE5500-2CD0-4816-9F81-505E2D770222}" dt="2023-09-19T17:25:06.770" v="35082" actId="1037"/>
          <ac:spMkLst>
            <pc:docMk/>
            <pc:sldMk cId="2730678880" sldId="3165"/>
            <ac:spMk id="27" creationId="{525183FE-A76D-F3F4-7F1A-9414E47BEE22}"/>
          </ac:spMkLst>
        </pc:spChg>
        <pc:spChg chg="mod">
          <ac:chgData name="Jon Roodschild" userId="93b75e7f-8323-4ae7-9010-9fa6e7789b94" providerId="ADAL" clId="{D7EE5500-2CD0-4816-9F81-505E2D770222}" dt="2023-09-19T17:25:06.770" v="35082" actId="1037"/>
          <ac:spMkLst>
            <pc:docMk/>
            <pc:sldMk cId="2730678880" sldId="3165"/>
            <ac:spMk id="28" creationId="{BE0B8C8F-08C4-1C45-86C2-CF9FFC3E8621}"/>
          </ac:spMkLst>
        </pc:spChg>
        <pc:spChg chg="mod">
          <ac:chgData name="Jon Roodschild" userId="93b75e7f-8323-4ae7-9010-9fa6e7789b94" providerId="ADAL" clId="{D7EE5500-2CD0-4816-9F81-505E2D770222}" dt="2023-09-19T17:25:06.770" v="35082" actId="1037"/>
          <ac:spMkLst>
            <pc:docMk/>
            <pc:sldMk cId="2730678880" sldId="3165"/>
            <ac:spMk id="29" creationId="{0751C43F-4D37-0573-FE90-C4B6F3B598DC}"/>
          </ac:spMkLst>
        </pc:spChg>
        <pc:spChg chg="add mod">
          <ac:chgData name="Jon Roodschild" userId="93b75e7f-8323-4ae7-9010-9fa6e7789b94" providerId="ADAL" clId="{D7EE5500-2CD0-4816-9F81-505E2D770222}" dt="2023-09-19T17:21:40.668" v="34871" actId="1076"/>
          <ac:spMkLst>
            <pc:docMk/>
            <pc:sldMk cId="2730678880" sldId="3165"/>
            <ac:spMk id="30" creationId="{FDAA7C68-A6C1-9DB6-77A7-899B6DD63807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34" creationId="{D4FC039B-8A3C-DABF-100F-DF9FD6734F9A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41" creationId="{3C6FDEA1-2633-AC48-40AB-750EAA8FC988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42" creationId="{5B80EBDC-9612-282E-A7D1-CC852B1EA59D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43" creationId="{9228D860-D92F-1F9D-C6FE-482D9831A1A1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44" creationId="{836D968A-497F-66AC-8023-2C78611699D1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45" creationId="{70757151-C5B3-57FA-544F-93C7DB8A865D}"/>
          </ac:spMkLst>
        </pc:spChg>
        <pc:spChg chg="mod">
          <ac:chgData name="Jon Roodschild" userId="93b75e7f-8323-4ae7-9010-9fa6e7789b94" providerId="ADAL" clId="{D7EE5500-2CD0-4816-9F81-505E2D770222}" dt="2023-09-19T17:22:26.064" v="34874"/>
          <ac:spMkLst>
            <pc:docMk/>
            <pc:sldMk cId="2730678880" sldId="3165"/>
            <ac:spMk id="46" creationId="{B74963BA-5D06-7307-3969-A2034183341E}"/>
          </ac:spMkLst>
        </pc:spChg>
        <pc:spChg chg="add del mod">
          <ac:chgData name="Jon Roodschild" userId="93b75e7f-8323-4ae7-9010-9fa6e7789b94" providerId="ADAL" clId="{D7EE5500-2CD0-4816-9F81-505E2D770222}" dt="2023-09-19T17:22:28.183" v="34875" actId="478"/>
          <ac:spMkLst>
            <pc:docMk/>
            <pc:sldMk cId="2730678880" sldId="3165"/>
            <ac:spMk id="47" creationId="{DC5B5F33-96FA-49D6-38B8-775604F26E02}"/>
          </ac:spMkLst>
        </pc:spChg>
        <pc:grpChg chg="add mod">
          <ac:chgData name="Jon Roodschild" userId="93b75e7f-8323-4ae7-9010-9fa6e7789b94" providerId="ADAL" clId="{D7EE5500-2CD0-4816-9F81-505E2D770222}" dt="2023-09-19T17:25:06.770" v="35082" actId="1037"/>
          <ac:grpSpMkLst>
            <pc:docMk/>
            <pc:sldMk cId="2730678880" sldId="3165"/>
            <ac:grpSpMk id="14" creationId="{CB77EAFC-5E29-6FAC-4796-2455E015D348}"/>
          </ac:grpSpMkLst>
        </pc:grpChg>
        <pc:grpChg chg="mod">
          <ac:chgData name="Jon Roodschild" userId="93b75e7f-8323-4ae7-9010-9fa6e7789b94" providerId="ADAL" clId="{D7EE5500-2CD0-4816-9F81-505E2D770222}" dt="2023-09-19T17:25:06.770" v="35082" actId="1037"/>
          <ac:grpSpMkLst>
            <pc:docMk/>
            <pc:sldMk cId="2730678880" sldId="3165"/>
            <ac:grpSpMk id="16" creationId="{6B491F1D-CC58-4533-FF57-0A3779D35F9A}"/>
          </ac:grpSpMkLst>
        </pc:grpChg>
        <pc:grpChg chg="add del mod">
          <ac:chgData name="Jon Roodschild" userId="93b75e7f-8323-4ae7-9010-9fa6e7789b94" providerId="ADAL" clId="{D7EE5500-2CD0-4816-9F81-505E2D770222}" dt="2023-09-19T17:22:29.411" v="34876" actId="478"/>
          <ac:grpSpMkLst>
            <pc:docMk/>
            <pc:sldMk cId="2730678880" sldId="3165"/>
            <ac:grpSpMk id="31" creationId="{D9D08A91-13CC-ADB4-2D25-FE4B12EEED58}"/>
          </ac:grpSpMkLst>
        </pc:grpChg>
        <pc:grpChg chg="mod">
          <ac:chgData name="Jon Roodschild" userId="93b75e7f-8323-4ae7-9010-9fa6e7789b94" providerId="ADAL" clId="{D7EE5500-2CD0-4816-9F81-505E2D770222}" dt="2023-09-19T17:22:26.064" v="34874"/>
          <ac:grpSpMkLst>
            <pc:docMk/>
            <pc:sldMk cId="2730678880" sldId="3165"/>
            <ac:grpSpMk id="33" creationId="{13A14482-0A1F-1046-3A29-E4D684808E84}"/>
          </ac:grpSpMkLst>
        </pc:grpChg>
        <pc:picChg chg="add del mod">
          <ac:chgData name="Jon Roodschild" userId="93b75e7f-8323-4ae7-9010-9fa6e7789b94" providerId="ADAL" clId="{D7EE5500-2CD0-4816-9F81-505E2D770222}" dt="2023-09-19T17:21:00.645" v="34867"/>
          <ac:picMkLst>
            <pc:docMk/>
            <pc:sldMk cId="2730678880" sldId="3165"/>
            <ac:picMk id="5" creationId="{2959C21E-AD81-923E-3104-3598DEC2B695}"/>
          </ac:picMkLst>
        </pc:picChg>
        <pc:picChg chg="add del mod">
          <ac:chgData name="Jon Roodschild" userId="93b75e7f-8323-4ae7-9010-9fa6e7789b94" providerId="ADAL" clId="{D7EE5500-2CD0-4816-9F81-505E2D770222}" dt="2023-09-19T17:21:00.645" v="34867"/>
          <ac:picMkLst>
            <pc:docMk/>
            <pc:sldMk cId="2730678880" sldId="3165"/>
            <ac:picMk id="6" creationId="{0F4B2B2F-FD63-9397-6935-B57D34CA61FB}"/>
          </ac:picMkLst>
        </pc:picChg>
        <pc:picChg chg="add del mod">
          <ac:chgData name="Jon Roodschild" userId="93b75e7f-8323-4ae7-9010-9fa6e7789b94" providerId="ADAL" clId="{D7EE5500-2CD0-4816-9F81-505E2D770222}" dt="2023-09-19T17:21:00.645" v="34867"/>
          <ac:picMkLst>
            <pc:docMk/>
            <pc:sldMk cId="2730678880" sldId="3165"/>
            <ac:picMk id="7" creationId="{FB3BAFB4-C2E3-5267-6B6D-957C2E3723B9}"/>
          </ac:picMkLst>
        </pc:picChg>
        <pc:picChg chg="add del mod">
          <ac:chgData name="Jon Roodschild" userId="93b75e7f-8323-4ae7-9010-9fa6e7789b94" providerId="ADAL" clId="{D7EE5500-2CD0-4816-9F81-505E2D770222}" dt="2023-09-19T17:21:00.645" v="34867"/>
          <ac:picMkLst>
            <pc:docMk/>
            <pc:sldMk cId="2730678880" sldId="3165"/>
            <ac:picMk id="8" creationId="{A1680DF7-C280-2870-7970-29F1A8475366}"/>
          </ac:picMkLst>
        </pc:picChg>
        <pc:picChg chg="add del mod">
          <ac:chgData name="Jon Roodschild" userId="93b75e7f-8323-4ae7-9010-9fa6e7789b94" providerId="ADAL" clId="{D7EE5500-2CD0-4816-9F81-505E2D770222}" dt="2023-09-19T17:21:00.645" v="34867"/>
          <ac:picMkLst>
            <pc:docMk/>
            <pc:sldMk cId="2730678880" sldId="3165"/>
            <ac:picMk id="9" creationId="{5058B222-168B-5FEB-0D77-B658440F3384}"/>
          </ac:picMkLst>
        </pc:picChg>
        <pc:picChg chg="mod">
          <ac:chgData name="Jon Roodschild" userId="93b75e7f-8323-4ae7-9010-9fa6e7789b94" providerId="ADAL" clId="{D7EE5500-2CD0-4816-9F81-505E2D770222}" dt="2023-09-19T17:25:06.770" v="35082" actId="1037"/>
          <ac:picMkLst>
            <pc:docMk/>
            <pc:sldMk cId="2730678880" sldId="3165"/>
            <ac:picMk id="15" creationId="{FFF41C8D-C181-2E39-BEF2-BA432C6C9AE2}"/>
          </ac:picMkLst>
        </pc:picChg>
        <pc:picChg chg="mod">
          <ac:chgData name="Jon Roodschild" userId="93b75e7f-8323-4ae7-9010-9fa6e7789b94" providerId="ADAL" clId="{D7EE5500-2CD0-4816-9F81-505E2D770222}" dt="2023-09-19T17:25:06.770" v="35082" actId="1037"/>
          <ac:picMkLst>
            <pc:docMk/>
            <pc:sldMk cId="2730678880" sldId="3165"/>
            <ac:picMk id="18" creationId="{61986EF8-ABE2-61D9-85BA-45236571034F}"/>
          </ac:picMkLst>
        </pc:picChg>
        <pc:picChg chg="mod">
          <ac:chgData name="Jon Roodschild" userId="93b75e7f-8323-4ae7-9010-9fa6e7789b94" providerId="ADAL" clId="{D7EE5500-2CD0-4816-9F81-505E2D770222}" dt="2023-09-19T17:25:06.770" v="35082" actId="1037"/>
          <ac:picMkLst>
            <pc:docMk/>
            <pc:sldMk cId="2730678880" sldId="3165"/>
            <ac:picMk id="19" creationId="{F64A8F56-4180-0568-5ED3-61E81E6A30E0}"/>
          </ac:picMkLst>
        </pc:picChg>
        <pc:picChg chg="mod">
          <ac:chgData name="Jon Roodschild" userId="93b75e7f-8323-4ae7-9010-9fa6e7789b94" providerId="ADAL" clId="{D7EE5500-2CD0-4816-9F81-505E2D770222}" dt="2023-09-19T17:25:06.770" v="35082" actId="1037"/>
          <ac:picMkLst>
            <pc:docMk/>
            <pc:sldMk cId="2730678880" sldId="3165"/>
            <ac:picMk id="20" creationId="{8B330CB9-0C0B-9DE0-AED0-0360C01B46C2}"/>
          </ac:picMkLst>
        </pc:picChg>
        <pc:picChg chg="del mod">
          <ac:chgData name="Jon Roodschild" userId="93b75e7f-8323-4ae7-9010-9fa6e7789b94" providerId="ADAL" clId="{D7EE5500-2CD0-4816-9F81-505E2D770222}" dt="2023-09-19T17:21:47.107" v="34872" actId="478"/>
          <ac:picMkLst>
            <pc:docMk/>
            <pc:sldMk cId="2730678880" sldId="3165"/>
            <ac:picMk id="21" creationId="{0107740A-D84E-99FE-AFF5-F51C023A2540}"/>
          </ac:picMkLst>
        </pc:picChg>
        <pc:picChg chg="mod">
          <ac:chgData name="Jon Roodschild" userId="93b75e7f-8323-4ae7-9010-9fa6e7789b94" providerId="ADAL" clId="{D7EE5500-2CD0-4816-9F81-505E2D770222}" dt="2023-09-19T17:25:06.770" v="35082" actId="1037"/>
          <ac:picMkLst>
            <pc:docMk/>
            <pc:sldMk cId="2730678880" sldId="3165"/>
            <ac:picMk id="22" creationId="{7F7FCCA2-F76F-B085-693F-B872B709EF2E}"/>
          </ac:picMkLst>
        </pc:picChg>
        <pc:picChg chg="mod">
          <ac:chgData name="Jon Roodschild" userId="93b75e7f-8323-4ae7-9010-9fa6e7789b94" providerId="ADAL" clId="{D7EE5500-2CD0-4816-9F81-505E2D770222}" dt="2023-09-19T17:25:06.770" v="35082" actId="1037"/>
          <ac:picMkLst>
            <pc:docMk/>
            <pc:sldMk cId="2730678880" sldId="3165"/>
            <ac:picMk id="23" creationId="{B30E96E1-0BD3-A012-E2AB-F0A80C7B5BB8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32" creationId="{7EAD4BFB-749F-6741-C2FE-4E97E8F62488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35" creationId="{7A1D6FB9-5536-6975-FACF-D9A6C38F2E82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36" creationId="{6AE880B9-82A3-1678-3E1C-287801B9C5CC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37" creationId="{A4A5469C-19D4-0F5A-DCDA-00268FF4F1BE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38" creationId="{8E42C322-BE61-21CA-2ED3-094A5400605C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39" creationId="{13757F92-493B-C70A-5FE2-1C56EBEFE4A0}"/>
          </ac:picMkLst>
        </pc:picChg>
        <pc:picChg chg="mod">
          <ac:chgData name="Jon Roodschild" userId="93b75e7f-8323-4ae7-9010-9fa6e7789b94" providerId="ADAL" clId="{D7EE5500-2CD0-4816-9F81-505E2D770222}" dt="2023-09-19T17:22:26.064" v="34874"/>
          <ac:picMkLst>
            <pc:docMk/>
            <pc:sldMk cId="2730678880" sldId="3165"/>
            <ac:picMk id="40" creationId="{990FD656-50DF-D2B4-F7DA-5D7D76DA5384}"/>
          </ac:picMkLst>
        </pc:picChg>
        <pc:picChg chg="add mod">
          <ac:chgData name="Jon Roodschild" userId="93b75e7f-8323-4ae7-9010-9fa6e7789b94" providerId="ADAL" clId="{D7EE5500-2CD0-4816-9F81-505E2D770222}" dt="2023-09-19T17:24:09.944" v="35026" actId="1076"/>
          <ac:picMkLst>
            <pc:docMk/>
            <pc:sldMk cId="2730678880" sldId="3165"/>
            <ac:picMk id="49" creationId="{45BDF922-C060-B1E5-D605-3CF89FEFAD9C}"/>
          </ac:picMkLst>
        </pc:picChg>
      </pc:sldChg>
      <pc:sldChg chg="modSp add mod ord">
        <pc:chgData name="Jon Roodschild" userId="93b75e7f-8323-4ae7-9010-9fa6e7789b94" providerId="ADAL" clId="{D7EE5500-2CD0-4816-9F81-505E2D770222}" dt="2023-09-22T16:54:43.901" v="42946"/>
        <pc:sldMkLst>
          <pc:docMk/>
          <pc:sldMk cId="4087819940" sldId="3166"/>
        </pc:sldMkLst>
        <pc:spChg chg="mod">
          <ac:chgData name="Jon Roodschild" userId="93b75e7f-8323-4ae7-9010-9fa6e7789b94" providerId="ADAL" clId="{D7EE5500-2CD0-4816-9F81-505E2D770222}" dt="2023-09-19T21:57:44.772" v="39062" actId="20577"/>
          <ac:spMkLst>
            <pc:docMk/>
            <pc:sldMk cId="4087819940" sldId="3166"/>
            <ac:spMk id="4" creationId="{4EC65E09-5FE2-4A9B-8890-2C34D325B643}"/>
          </ac:spMkLst>
        </pc:spChg>
      </pc:sldChg>
      <pc:sldChg chg="addSp delSp modSp new del mod">
        <pc:chgData name="Jon Roodschild" userId="93b75e7f-8323-4ae7-9010-9fa6e7789b94" providerId="ADAL" clId="{D7EE5500-2CD0-4816-9F81-505E2D770222}" dt="2023-09-19T19:43:12.520" v="36248" actId="47"/>
        <pc:sldMkLst>
          <pc:docMk/>
          <pc:sldMk cId="1531257446" sldId="3167"/>
        </pc:sldMkLst>
        <pc:spChg chg="del">
          <ac:chgData name="Jon Roodschild" userId="93b75e7f-8323-4ae7-9010-9fa6e7789b94" providerId="ADAL" clId="{D7EE5500-2CD0-4816-9F81-505E2D770222}" dt="2023-09-19T19:08:28" v="35622" actId="478"/>
          <ac:spMkLst>
            <pc:docMk/>
            <pc:sldMk cId="1531257446" sldId="3167"/>
            <ac:spMk id="2" creationId="{713EAD14-DD3B-8A4D-472A-1A47F97310AA}"/>
          </ac:spMkLst>
        </pc:spChg>
        <pc:spChg chg="del">
          <ac:chgData name="Jon Roodschild" userId="93b75e7f-8323-4ae7-9010-9fa6e7789b94" providerId="ADAL" clId="{D7EE5500-2CD0-4816-9F81-505E2D770222}" dt="2023-09-19T19:08:29.254" v="35623" actId="478"/>
          <ac:spMkLst>
            <pc:docMk/>
            <pc:sldMk cId="1531257446" sldId="3167"/>
            <ac:spMk id="3" creationId="{D40A8D8D-00F6-8496-CBA9-2244D30BA7B3}"/>
          </ac:spMkLst>
        </pc:spChg>
        <pc:spChg chg="add mod">
          <ac:chgData name="Jon Roodschild" userId="93b75e7f-8323-4ae7-9010-9fa6e7789b94" providerId="ADAL" clId="{D7EE5500-2CD0-4816-9F81-505E2D770222}" dt="2023-09-19T19:25:44.597" v="36163" actId="208"/>
          <ac:spMkLst>
            <pc:docMk/>
            <pc:sldMk cId="1531257446" sldId="3167"/>
            <ac:spMk id="14" creationId="{4C01D46C-0F0E-DBC2-F467-869C0ADE7044}"/>
          </ac:spMkLst>
        </pc:spChg>
        <pc:spChg chg="add del mod">
          <ac:chgData name="Jon Roodschild" userId="93b75e7f-8323-4ae7-9010-9fa6e7789b94" providerId="ADAL" clId="{D7EE5500-2CD0-4816-9F81-505E2D770222}" dt="2023-09-19T19:26:18.850" v="36176" actId="478"/>
          <ac:spMkLst>
            <pc:docMk/>
            <pc:sldMk cId="1531257446" sldId="3167"/>
            <ac:spMk id="15" creationId="{539D7D56-9DD8-5F1A-24BD-A06AA0B47FE3}"/>
          </ac:spMkLst>
        </pc:spChg>
        <pc:spChg chg="add mod">
          <ac:chgData name="Jon Roodschild" userId="93b75e7f-8323-4ae7-9010-9fa6e7789b94" providerId="ADAL" clId="{D7EE5500-2CD0-4816-9F81-505E2D770222}" dt="2023-09-19T19:27:41.452" v="36240" actId="1076"/>
          <ac:spMkLst>
            <pc:docMk/>
            <pc:sldMk cId="1531257446" sldId="3167"/>
            <ac:spMk id="18" creationId="{526B4C0E-B687-45C8-6E63-4744199F3E4C}"/>
          </ac:spMkLst>
        </pc:spChg>
        <pc:spChg chg="add mod">
          <ac:chgData name="Jon Roodschild" userId="93b75e7f-8323-4ae7-9010-9fa6e7789b94" providerId="ADAL" clId="{D7EE5500-2CD0-4816-9F81-505E2D770222}" dt="2023-09-19T19:28:44.603" v="36246" actId="1076"/>
          <ac:spMkLst>
            <pc:docMk/>
            <pc:sldMk cId="1531257446" sldId="3167"/>
            <ac:spMk id="20" creationId="{04C899FB-543E-01B5-4A83-70C23E1055AB}"/>
          </ac:spMkLst>
        </pc:spChg>
        <pc:picChg chg="add mod modCrop">
          <ac:chgData name="Jon Roodschild" userId="93b75e7f-8323-4ae7-9010-9fa6e7789b94" providerId="ADAL" clId="{D7EE5500-2CD0-4816-9F81-505E2D770222}" dt="2023-09-19T19:12:18.352" v="35907" actId="1035"/>
          <ac:picMkLst>
            <pc:docMk/>
            <pc:sldMk cId="1531257446" sldId="3167"/>
            <ac:picMk id="5" creationId="{F98E58D1-F51B-07CD-E559-996764A3C512}"/>
          </ac:picMkLst>
        </pc:picChg>
        <pc:picChg chg="add mod modCrop">
          <ac:chgData name="Jon Roodschild" userId="93b75e7f-8323-4ae7-9010-9fa6e7789b94" providerId="ADAL" clId="{D7EE5500-2CD0-4816-9F81-505E2D770222}" dt="2023-09-19T19:14:34.310" v="35966" actId="732"/>
          <ac:picMkLst>
            <pc:docMk/>
            <pc:sldMk cId="1531257446" sldId="3167"/>
            <ac:picMk id="6" creationId="{6E95E65F-2EF2-2637-B2CB-D174C7669B05}"/>
          </ac:picMkLst>
        </pc:picChg>
        <pc:picChg chg="add del mod modCrop">
          <ac:chgData name="Jon Roodschild" userId="93b75e7f-8323-4ae7-9010-9fa6e7789b94" providerId="ADAL" clId="{D7EE5500-2CD0-4816-9F81-505E2D770222}" dt="2023-09-19T19:11:19.047" v="35679" actId="478"/>
          <ac:picMkLst>
            <pc:docMk/>
            <pc:sldMk cId="1531257446" sldId="3167"/>
            <ac:picMk id="8" creationId="{EC950302-C715-75CC-DC33-D1CD282AFDB9}"/>
          </ac:picMkLst>
        </pc:picChg>
        <pc:picChg chg="add mod modCrop">
          <ac:chgData name="Jon Roodschild" userId="93b75e7f-8323-4ae7-9010-9fa6e7789b94" providerId="ADAL" clId="{D7EE5500-2CD0-4816-9F81-505E2D770222}" dt="2023-09-19T19:12:34.362" v="35948" actId="1036"/>
          <ac:picMkLst>
            <pc:docMk/>
            <pc:sldMk cId="1531257446" sldId="3167"/>
            <ac:picMk id="10" creationId="{8D0BE349-6757-1435-0054-E2A58BC21AF6}"/>
          </ac:picMkLst>
        </pc:picChg>
        <pc:picChg chg="add mod modCrop">
          <ac:chgData name="Jon Roodschild" userId="93b75e7f-8323-4ae7-9010-9fa6e7789b94" providerId="ADAL" clId="{D7EE5500-2CD0-4816-9F81-505E2D770222}" dt="2023-09-19T19:20:39.367" v="36060" actId="1036"/>
          <ac:picMkLst>
            <pc:docMk/>
            <pc:sldMk cId="1531257446" sldId="3167"/>
            <ac:picMk id="11" creationId="{9CE6663E-949F-C8DC-75E6-18D8423011C3}"/>
          </ac:picMkLst>
        </pc:picChg>
        <pc:picChg chg="add mod ord">
          <ac:chgData name="Jon Roodschild" userId="93b75e7f-8323-4ae7-9010-9fa6e7789b94" providerId="ADAL" clId="{D7EE5500-2CD0-4816-9F81-505E2D770222}" dt="2023-09-19T19:28:51.644" v="36247" actId="170"/>
          <ac:picMkLst>
            <pc:docMk/>
            <pc:sldMk cId="1531257446" sldId="3167"/>
            <ac:picMk id="13" creationId="{D1393854-D6FE-DD6A-2FBB-BEB07FD24BB8}"/>
          </ac:picMkLst>
        </pc:picChg>
        <pc:picChg chg="add mod">
          <ac:chgData name="Jon Roodschild" userId="93b75e7f-8323-4ae7-9010-9fa6e7789b94" providerId="ADAL" clId="{D7EE5500-2CD0-4816-9F81-505E2D770222}" dt="2023-09-19T19:27:32.550" v="36238" actId="1037"/>
          <ac:picMkLst>
            <pc:docMk/>
            <pc:sldMk cId="1531257446" sldId="3167"/>
            <ac:picMk id="17" creationId="{A80FD184-49F5-928B-795F-54AE88ADC22D}"/>
          </ac:picMkLst>
        </pc:picChg>
        <pc:picChg chg="add mod">
          <ac:chgData name="Jon Roodschild" userId="93b75e7f-8323-4ae7-9010-9fa6e7789b94" providerId="ADAL" clId="{D7EE5500-2CD0-4816-9F81-505E2D770222}" dt="2023-09-19T19:28:04.626" v="36243" actId="1076"/>
          <ac:picMkLst>
            <pc:docMk/>
            <pc:sldMk cId="1531257446" sldId="3167"/>
            <ac:picMk id="19" creationId="{E5EF9667-4741-447C-E2A4-FD0164979EFA}"/>
          </ac:picMkLst>
        </pc:picChg>
      </pc:sldChg>
      <pc:sldChg chg="add">
        <pc:chgData name="Jon Roodschild" userId="93b75e7f-8323-4ae7-9010-9fa6e7789b94" providerId="ADAL" clId="{D7EE5500-2CD0-4816-9F81-505E2D770222}" dt="2023-09-19T19:43:31.129" v="36249" actId="2890"/>
        <pc:sldMkLst>
          <pc:docMk/>
          <pc:sldMk cId="2691736058" sldId="3167"/>
        </pc:sldMkLst>
      </pc:sldChg>
      <pc:sldChg chg="modSp add mod ord">
        <pc:chgData name="Jon Roodschild" userId="93b75e7f-8323-4ae7-9010-9fa6e7789b94" providerId="ADAL" clId="{D7EE5500-2CD0-4816-9F81-505E2D770222}" dt="2023-09-22T18:26:14.745" v="42966"/>
        <pc:sldMkLst>
          <pc:docMk/>
          <pc:sldMk cId="2961727100" sldId="3168"/>
        </pc:sldMkLst>
        <pc:spChg chg="mod">
          <ac:chgData name="Jon Roodschild" userId="93b75e7f-8323-4ae7-9010-9fa6e7789b94" providerId="ADAL" clId="{D7EE5500-2CD0-4816-9F81-505E2D770222}" dt="2023-09-19T21:12:56.254" v="38160"/>
          <ac:spMkLst>
            <pc:docMk/>
            <pc:sldMk cId="2961727100" sldId="3168"/>
            <ac:spMk id="4" creationId="{4EC65E09-5FE2-4A9B-8890-2C34D325B643}"/>
          </ac:spMkLst>
        </pc:spChg>
      </pc:sldChg>
      <pc:sldChg chg="addSp delSp modSp add mod ord delAnim modAnim">
        <pc:chgData name="Jon Roodschild" userId="93b75e7f-8323-4ae7-9010-9fa6e7789b94" providerId="ADAL" clId="{D7EE5500-2CD0-4816-9F81-505E2D770222}" dt="2023-09-19T21:56:51.466" v="39039" actId="1076"/>
        <pc:sldMkLst>
          <pc:docMk/>
          <pc:sldMk cId="3332760522" sldId="3169"/>
        </pc:sldMkLst>
        <pc:spChg chg="add mod">
          <ac:chgData name="Jon Roodschild" userId="93b75e7f-8323-4ae7-9010-9fa6e7789b94" providerId="ADAL" clId="{D7EE5500-2CD0-4816-9F81-505E2D770222}" dt="2023-09-19T21:44:45.417" v="38673"/>
          <ac:spMkLst>
            <pc:docMk/>
            <pc:sldMk cId="3332760522" sldId="3169"/>
            <ac:spMk id="5" creationId="{F3E333D4-0D1D-22E7-1103-BEA1825EAB1B}"/>
          </ac:spMkLst>
        </pc:spChg>
        <pc:spChg chg="add del mod">
          <ac:chgData name="Jon Roodschild" userId="93b75e7f-8323-4ae7-9010-9fa6e7789b94" providerId="ADAL" clId="{D7EE5500-2CD0-4816-9F81-505E2D770222}" dt="2023-09-19T21:47:10.780" v="38696" actId="478"/>
          <ac:spMkLst>
            <pc:docMk/>
            <pc:sldMk cId="3332760522" sldId="3169"/>
            <ac:spMk id="6" creationId="{95E19C9F-538A-D392-AEB8-F1182C5A1C1C}"/>
          </ac:spMkLst>
        </pc:spChg>
        <pc:spChg chg="add mod">
          <ac:chgData name="Jon Roodschild" userId="93b75e7f-8323-4ae7-9010-9fa6e7789b94" providerId="ADAL" clId="{D7EE5500-2CD0-4816-9F81-505E2D770222}" dt="2023-09-19T21:54:14.293" v="39035" actId="1036"/>
          <ac:spMkLst>
            <pc:docMk/>
            <pc:sldMk cId="3332760522" sldId="3169"/>
            <ac:spMk id="7" creationId="{6552E493-B1B4-30A3-8EF8-F7B60A3C26E6}"/>
          </ac:spMkLst>
        </pc:spChg>
        <pc:spChg chg="add mod">
          <ac:chgData name="Jon Roodschild" userId="93b75e7f-8323-4ae7-9010-9fa6e7789b94" providerId="ADAL" clId="{D7EE5500-2CD0-4816-9F81-505E2D770222}" dt="2023-09-19T21:53:40.555" v="38910" actId="1076"/>
          <ac:spMkLst>
            <pc:docMk/>
            <pc:sldMk cId="3332760522" sldId="3169"/>
            <ac:spMk id="8" creationId="{7370A7A6-A054-E26D-CA75-017855479FDC}"/>
          </ac:spMkLst>
        </pc:spChg>
        <pc:spChg chg="add mod">
          <ac:chgData name="Jon Roodschild" userId="93b75e7f-8323-4ae7-9010-9fa6e7789b94" providerId="ADAL" clId="{D7EE5500-2CD0-4816-9F81-505E2D770222}" dt="2023-09-19T21:53:55.664" v="39004" actId="1038"/>
          <ac:spMkLst>
            <pc:docMk/>
            <pc:sldMk cId="3332760522" sldId="3169"/>
            <ac:spMk id="9" creationId="{453AC1E3-71D4-2F2B-0477-4EA495875128}"/>
          </ac:spMkLst>
        </pc:spChg>
        <pc:spChg chg="del mod">
          <ac:chgData name="Jon Roodschild" userId="93b75e7f-8323-4ae7-9010-9fa6e7789b94" providerId="ADAL" clId="{D7EE5500-2CD0-4816-9F81-505E2D770222}" dt="2023-09-19T21:45:45.036" v="38690" actId="478"/>
          <ac:spMkLst>
            <pc:docMk/>
            <pc:sldMk cId="3332760522" sldId="3169"/>
            <ac:spMk id="29" creationId="{5366C02A-7206-4218-D934-9AB7DAD32146}"/>
          </ac:spMkLst>
        </pc:spChg>
        <pc:graphicFrameChg chg="del">
          <ac:chgData name="Jon Roodschild" userId="93b75e7f-8323-4ae7-9010-9fa6e7789b94" providerId="ADAL" clId="{D7EE5500-2CD0-4816-9F81-505E2D770222}" dt="2023-09-19T21:43:53.916" v="38616" actId="478"/>
          <ac:graphicFrameMkLst>
            <pc:docMk/>
            <pc:sldMk cId="3332760522" sldId="3169"/>
            <ac:graphicFrameMk id="22" creationId="{1AFE87BE-77FB-657D-6F0F-F2F5EE1D6758}"/>
          </ac:graphicFrameMkLst>
        </pc:graphicFrameChg>
        <pc:graphicFrameChg chg="mod">
          <ac:chgData name="Jon Roodschild" userId="93b75e7f-8323-4ae7-9010-9fa6e7789b94" providerId="ADAL" clId="{D7EE5500-2CD0-4816-9F81-505E2D770222}" dt="2023-09-19T21:49:56.761" v="38800" actId="1035"/>
          <ac:graphicFrameMkLst>
            <pc:docMk/>
            <pc:sldMk cId="3332760522" sldId="3169"/>
            <ac:graphicFrameMk id="23" creationId="{94E76DC3-0255-428A-1F93-6D5077DD2863}"/>
          </ac:graphicFrameMkLst>
        </pc:graphicFrameChg>
        <pc:graphicFrameChg chg="mod">
          <ac:chgData name="Jon Roodschild" userId="93b75e7f-8323-4ae7-9010-9fa6e7789b94" providerId="ADAL" clId="{D7EE5500-2CD0-4816-9F81-505E2D770222}" dt="2023-09-19T21:50:06.788" v="38815" actId="1035"/>
          <ac:graphicFrameMkLst>
            <pc:docMk/>
            <pc:sldMk cId="3332760522" sldId="3169"/>
            <ac:graphicFrameMk id="25" creationId="{CDBE1B7C-1089-F4D7-45D6-AC7BF3E2BFAA}"/>
          </ac:graphicFrameMkLst>
        </pc:graphicFrameChg>
        <pc:picChg chg="del">
          <ac:chgData name="Jon Roodschild" userId="93b75e7f-8323-4ae7-9010-9fa6e7789b94" providerId="ADAL" clId="{D7EE5500-2CD0-4816-9F81-505E2D770222}" dt="2023-09-19T21:44:55.051" v="38674" actId="478"/>
          <ac:picMkLst>
            <pc:docMk/>
            <pc:sldMk cId="3332760522" sldId="3169"/>
            <ac:picMk id="2" creationId="{765E210E-7400-A606-89B9-49BB428286F8}"/>
          </ac:picMkLst>
        </pc:picChg>
        <pc:picChg chg="mod">
          <ac:chgData name="Jon Roodschild" userId="93b75e7f-8323-4ae7-9010-9fa6e7789b94" providerId="ADAL" clId="{D7EE5500-2CD0-4816-9F81-505E2D770222}" dt="2023-09-19T21:56:51.466" v="39039" actId="1076"/>
          <ac:picMkLst>
            <pc:docMk/>
            <pc:sldMk cId="3332760522" sldId="3169"/>
            <ac:picMk id="3" creationId="{C8FD2A1F-0C0F-A529-3A50-09F396E7B02D}"/>
          </ac:picMkLst>
        </pc:picChg>
        <pc:picChg chg="del mod">
          <ac:chgData name="Jon Roodschild" userId="93b75e7f-8323-4ae7-9010-9fa6e7789b94" providerId="ADAL" clId="{D7EE5500-2CD0-4816-9F81-505E2D770222}" dt="2023-09-19T21:52:59.347" v="38905" actId="478"/>
          <ac:picMkLst>
            <pc:docMk/>
            <pc:sldMk cId="3332760522" sldId="3169"/>
            <ac:picMk id="4" creationId="{B8A756F4-5BFC-3CA5-BA89-60CCA5258D2A}"/>
          </ac:picMkLst>
        </pc:picChg>
      </pc:sldChg>
      <pc:sldChg chg="modSp add mod ord">
        <pc:chgData name="Jon Roodschild" userId="93b75e7f-8323-4ae7-9010-9fa6e7789b94" providerId="ADAL" clId="{D7EE5500-2CD0-4816-9F81-505E2D770222}" dt="2023-09-22T18:26:14.745" v="42966"/>
        <pc:sldMkLst>
          <pc:docMk/>
          <pc:sldMk cId="1689618470" sldId="3170"/>
        </pc:sldMkLst>
        <pc:spChg chg="mod">
          <ac:chgData name="Jon Roodschild" userId="93b75e7f-8323-4ae7-9010-9fa6e7789b94" providerId="ADAL" clId="{D7EE5500-2CD0-4816-9F81-505E2D770222}" dt="2023-09-19T22:11:47.686" v="39414"/>
          <ac:spMkLst>
            <pc:docMk/>
            <pc:sldMk cId="1689618470" sldId="3170"/>
            <ac:spMk id="4" creationId="{4EC65E09-5FE2-4A9B-8890-2C34D325B643}"/>
          </ac:spMkLst>
        </pc:spChg>
      </pc:sldChg>
      <pc:sldChg chg="add ord">
        <pc:chgData name="Jon Roodschild" userId="93b75e7f-8323-4ae7-9010-9fa6e7789b94" providerId="ADAL" clId="{D7EE5500-2CD0-4816-9F81-505E2D770222}" dt="2023-09-19T22:13:53.392" v="39417"/>
        <pc:sldMkLst>
          <pc:docMk/>
          <pc:sldMk cId="3038858686" sldId="3171"/>
        </pc:sldMkLst>
      </pc:sldChg>
      <pc:sldChg chg="addSp delSp modSp add mod ord delAnim modAnim">
        <pc:chgData name="Jon Roodschild" userId="93b75e7f-8323-4ae7-9010-9fa6e7789b94" providerId="ADAL" clId="{D7EE5500-2CD0-4816-9F81-505E2D770222}" dt="2023-09-22T14:18:35.203" v="40704" actId="20577"/>
        <pc:sldMkLst>
          <pc:docMk/>
          <pc:sldMk cId="4274177269" sldId="3172"/>
        </pc:sldMkLst>
        <pc:spChg chg="del">
          <ac:chgData name="Jon Roodschild" userId="93b75e7f-8323-4ae7-9010-9fa6e7789b94" providerId="ADAL" clId="{D7EE5500-2CD0-4816-9F81-505E2D770222}" dt="2023-09-22T13:38:51.170" v="39568" actId="478"/>
          <ac:spMkLst>
            <pc:docMk/>
            <pc:sldMk cId="4274177269" sldId="3172"/>
            <ac:spMk id="2" creationId="{F6B1233B-8B27-27C2-1152-80DB96A5327F}"/>
          </ac:spMkLst>
        </pc:spChg>
        <pc:spChg chg="mod">
          <ac:chgData name="Jon Roodschild" userId="93b75e7f-8323-4ae7-9010-9fa6e7789b94" providerId="ADAL" clId="{D7EE5500-2CD0-4816-9F81-505E2D770222}" dt="2023-09-22T14:18:35.203" v="40704" actId="20577"/>
          <ac:spMkLst>
            <pc:docMk/>
            <pc:sldMk cId="4274177269" sldId="3172"/>
            <ac:spMk id="4" creationId="{08D3973B-B90F-3DC9-4CC4-835046320EFE}"/>
          </ac:spMkLst>
        </pc:spChg>
        <pc:spChg chg="add mod">
          <ac:chgData name="Jon Roodschild" userId="93b75e7f-8323-4ae7-9010-9fa6e7789b94" providerId="ADAL" clId="{D7EE5500-2CD0-4816-9F81-505E2D770222}" dt="2023-09-22T13:39:39.771" v="39590" actId="208"/>
          <ac:spMkLst>
            <pc:docMk/>
            <pc:sldMk cId="4274177269" sldId="3172"/>
            <ac:spMk id="10" creationId="{52C5775D-E657-408B-8116-F3EB4E23D223}"/>
          </ac:spMkLst>
        </pc:spChg>
        <pc:spChg chg="add del mod">
          <ac:chgData name="Jon Roodschild" userId="93b75e7f-8323-4ae7-9010-9fa6e7789b94" providerId="ADAL" clId="{D7EE5500-2CD0-4816-9F81-505E2D770222}" dt="2023-09-22T14:06:47.103" v="40477" actId="478"/>
          <ac:spMkLst>
            <pc:docMk/>
            <pc:sldMk cId="4274177269" sldId="3172"/>
            <ac:spMk id="13" creationId="{946E86AF-0D2F-FCD9-5C67-3FF677B4B3CF}"/>
          </ac:spMkLst>
        </pc:spChg>
        <pc:picChg chg="add mod ord">
          <ac:chgData name="Jon Roodschild" userId="93b75e7f-8323-4ae7-9010-9fa6e7789b94" providerId="ADAL" clId="{D7EE5500-2CD0-4816-9F81-505E2D770222}" dt="2023-09-22T13:39:57.154" v="39591" actId="166"/>
          <ac:picMkLst>
            <pc:docMk/>
            <pc:sldMk cId="4274177269" sldId="3172"/>
            <ac:picMk id="3" creationId="{5541AAB4-2B3E-65D1-93E6-DE10A593C94D}"/>
          </ac:picMkLst>
        </pc:picChg>
        <pc:picChg chg="del">
          <ac:chgData name="Jon Roodschild" userId="93b75e7f-8323-4ae7-9010-9fa6e7789b94" providerId="ADAL" clId="{D7EE5500-2CD0-4816-9F81-505E2D770222}" dt="2023-09-22T13:32:11.768" v="39554" actId="478"/>
          <ac:picMkLst>
            <pc:docMk/>
            <pc:sldMk cId="4274177269" sldId="3172"/>
            <ac:picMk id="5" creationId="{04E9C43E-E167-1FF7-2741-669D6F0236AD}"/>
          </ac:picMkLst>
        </pc:picChg>
        <pc:picChg chg="add del mod ord modCrop">
          <ac:chgData name="Jon Roodschild" userId="93b75e7f-8323-4ae7-9010-9fa6e7789b94" providerId="ADAL" clId="{D7EE5500-2CD0-4816-9F81-505E2D770222}" dt="2023-09-22T13:37:43.951" v="39560" actId="478"/>
          <ac:picMkLst>
            <pc:docMk/>
            <pc:sldMk cId="4274177269" sldId="3172"/>
            <ac:picMk id="7" creationId="{CCD037B2-FF92-FFE2-45D5-98C4584CBC5B}"/>
          </ac:picMkLst>
        </pc:picChg>
        <pc:picChg chg="add mod ord modCrop">
          <ac:chgData name="Jon Roodschild" userId="93b75e7f-8323-4ae7-9010-9fa6e7789b94" providerId="ADAL" clId="{D7EE5500-2CD0-4816-9F81-505E2D770222}" dt="2023-09-22T13:38:41.273" v="39567" actId="732"/>
          <ac:picMkLst>
            <pc:docMk/>
            <pc:sldMk cId="4274177269" sldId="3172"/>
            <ac:picMk id="9" creationId="{149439DA-4611-D289-88A7-2FD9C8A6FFEF}"/>
          </ac:picMkLst>
        </pc:picChg>
        <pc:picChg chg="add del mod ord modCrop">
          <ac:chgData name="Jon Roodschild" userId="93b75e7f-8323-4ae7-9010-9fa6e7789b94" providerId="ADAL" clId="{D7EE5500-2CD0-4816-9F81-505E2D770222}" dt="2023-09-22T13:45:39.424" v="39902" actId="21"/>
          <ac:picMkLst>
            <pc:docMk/>
            <pc:sldMk cId="4274177269" sldId="3172"/>
            <ac:picMk id="12" creationId="{1E0149A2-20B5-DFC3-70BF-7ED682A2DC79}"/>
          </ac:picMkLst>
        </pc:picChg>
        <pc:picChg chg="del">
          <ac:chgData name="Jon Roodschild" userId="93b75e7f-8323-4ae7-9010-9fa6e7789b94" providerId="ADAL" clId="{D7EE5500-2CD0-4816-9F81-505E2D770222}" dt="2023-09-22T13:32:10.401" v="39553" actId="478"/>
          <ac:picMkLst>
            <pc:docMk/>
            <pc:sldMk cId="4274177269" sldId="3172"/>
            <ac:picMk id="38" creationId="{995DAE0F-1439-F972-5EBB-6EFF05CE8976}"/>
          </ac:picMkLst>
        </pc:picChg>
      </pc:sldChg>
      <pc:sldChg chg="addSp delSp modSp add mod">
        <pc:chgData name="Jon Roodschild" userId="93b75e7f-8323-4ae7-9010-9fa6e7789b94" providerId="ADAL" clId="{D7EE5500-2CD0-4816-9F81-505E2D770222}" dt="2023-09-22T14:23:31.370" v="40790" actId="20577"/>
        <pc:sldMkLst>
          <pc:docMk/>
          <pc:sldMk cId="2709846462" sldId="3173"/>
        </pc:sldMkLst>
        <pc:spChg chg="del mod">
          <ac:chgData name="Jon Roodschild" userId="93b75e7f-8323-4ae7-9010-9fa6e7789b94" providerId="ADAL" clId="{D7EE5500-2CD0-4816-9F81-505E2D770222}" dt="2023-09-22T14:07:12.730" v="40478" actId="478"/>
          <ac:spMkLst>
            <pc:docMk/>
            <pc:sldMk cId="2709846462" sldId="3173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9-22T14:07:15.495" v="40479" actId="478"/>
          <ac:spMkLst>
            <pc:docMk/>
            <pc:sldMk cId="2709846462" sldId="3173"/>
            <ac:spMk id="5" creationId="{87AD7185-171D-3709-B430-80CBEBCC5931}"/>
          </ac:spMkLst>
        </pc:spChg>
        <pc:spChg chg="add mod">
          <ac:chgData name="Jon Roodschild" userId="93b75e7f-8323-4ae7-9010-9fa6e7789b94" providerId="ADAL" clId="{D7EE5500-2CD0-4816-9F81-505E2D770222}" dt="2023-09-22T14:23:31.370" v="40790" actId="20577"/>
          <ac:spMkLst>
            <pc:docMk/>
            <pc:sldMk cId="2709846462" sldId="3173"/>
            <ac:spMk id="6" creationId="{3D97FF92-8AC4-4735-27EF-3DB44B8E13F4}"/>
          </ac:spMkLst>
        </pc:spChg>
      </pc:sldChg>
      <pc:sldChg chg="modSp add del mod">
        <pc:chgData name="Jon Roodschild" userId="93b75e7f-8323-4ae7-9010-9fa6e7789b94" providerId="ADAL" clId="{D7EE5500-2CD0-4816-9F81-505E2D770222}" dt="2023-09-22T14:07:52.458" v="40505" actId="47"/>
        <pc:sldMkLst>
          <pc:docMk/>
          <pc:sldMk cId="785596989" sldId="3174"/>
        </pc:sldMkLst>
        <pc:spChg chg="mod">
          <ac:chgData name="Jon Roodschild" userId="93b75e7f-8323-4ae7-9010-9fa6e7789b94" providerId="ADAL" clId="{D7EE5500-2CD0-4816-9F81-505E2D770222}" dt="2023-09-22T13:56:55.158" v="40124" actId="20577"/>
          <ac:spMkLst>
            <pc:docMk/>
            <pc:sldMk cId="785596989" sldId="3174"/>
            <ac:spMk id="4" creationId="{08D3973B-B90F-3DC9-4CC4-835046320EFE}"/>
          </ac:spMkLst>
        </pc:spChg>
      </pc:sldChg>
      <pc:sldChg chg="addSp delSp modSp add del mod ord">
        <pc:chgData name="Jon Roodschild" userId="93b75e7f-8323-4ae7-9010-9fa6e7789b94" providerId="ADAL" clId="{D7EE5500-2CD0-4816-9F81-505E2D770222}" dt="2023-09-22T15:34:51.378" v="42199" actId="47"/>
        <pc:sldMkLst>
          <pc:docMk/>
          <pc:sldMk cId="1255383041" sldId="3175"/>
        </pc:sldMkLst>
        <pc:spChg chg="add mod">
          <ac:chgData name="Jon Roodschild" userId="93b75e7f-8323-4ae7-9010-9fa6e7789b94" providerId="ADAL" clId="{D7EE5500-2CD0-4816-9F81-505E2D770222}" dt="2023-09-22T14:27:43.165" v="40859" actId="20577"/>
          <ac:spMkLst>
            <pc:docMk/>
            <pc:sldMk cId="1255383041" sldId="3175"/>
            <ac:spMk id="2" creationId="{57CDBB4B-4A66-153F-8717-993602E8FCFF}"/>
          </ac:spMkLst>
        </pc:spChg>
        <pc:spChg chg="del mod">
          <ac:chgData name="Jon Roodschild" userId="93b75e7f-8323-4ae7-9010-9fa6e7789b94" providerId="ADAL" clId="{D7EE5500-2CD0-4816-9F81-505E2D770222}" dt="2023-09-22T14:10:50.085" v="40581" actId="478"/>
          <ac:spMkLst>
            <pc:docMk/>
            <pc:sldMk cId="1255383041" sldId="3175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9-22T14:10:52.461" v="40582" actId="478"/>
          <ac:spMkLst>
            <pc:docMk/>
            <pc:sldMk cId="1255383041" sldId="3175"/>
            <ac:spMk id="6" creationId="{ED66D815-6679-0918-3D9D-01FF46FC9C17}"/>
          </ac:spMkLst>
        </pc:spChg>
      </pc:sldChg>
      <pc:sldChg chg="addSp delSp modSp add mod ord">
        <pc:chgData name="Jon Roodschild" userId="93b75e7f-8323-4ae7-9010-9fa6e7789b94" providerId="ADAL" clId="{D7EE5500-2CD0-4816-9F81-505E2D770222}" dt="2023-09-22T14:29:19.168" v="40891" actId="20577"/>
        <pc:sldMkLst>
          <pc:docMk/>
          <pc:sldMk cId="268066035" sldId="3176"/>
        </pc:sldMkLst>
        <pc:spChg chg="add mod">
          <ac:chgData name="Jon Roodschild" userId="93b75e7f-8323-4ae7-9010-9fa6e7789b94" providerId="ADAL" clId="{D7EE5500-2CD0-4816-9F81-505E2D770222}" dt="2023-09-22T14:29:19.168" v="40891" actId="20577"/>
          <ac:spMkLst>
            <pc:docMk/>
            <pc:sldMk cId="268066035" sldId="3176"/>
            <ac:spMk id="2" creationId="{37B3FC2F-B4CB-BA2E-9E16-1DF58DFCF5B6}"/>
          </ac:spMkLst>
        </pc:spChg>
        <pc:spChg chg="del mod">
          <ac:chgData name="Jon Roodschild" userId="93b75e7f-8323-4ae7-9010-9fa6e7789b94" providerId="ADAL" clId="{D7EE5500-2CD0-4816-9F81-505E2D770222}" dt="2023-09-22T14:12:29.600" v="40656" actId="478"/>
          <ac:spMkLst>
            <pc:docMk/>
            <pc:sldMk cId="268066035" sldId="3176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9-22T14:12:31.537" v="40657" actId="478"/>
          <ac:spMkLst>
            <pc:docMk/>
            <pc:sldMk cId="268066035" sldId="3176"/>
            <ac:spMk id="6" creationId="{8D7DA188-D2DB-C405-BE4D-044348D09FE7}"/>
          </ac:spMkLst>
        </pc:spChg>
      </pc:sldChg>
      <pc:sldChg chg="addSp delSp modSp add mod ord">
        <pc:chgData name="Jon Roodschild" userId="93b75e7f-8323-4ae7-9010-9fa6e7789b94" providerId="ADAL" clId="{D7EE5500-2CD0-4816-9F81-505E2D770222}" dt="2023-09-22T14:18:40.414" v="40709" actId="20577"/>
        <pc:sldMkLst>
          <pc:docMk/>
          <pc:sldMk cId="2396595171" sldId="3177"/>
        </pc:sldMkLst>
        <pc:spChg chg="add del mod">
          <ac:chgData name="Jon Roodschild" userId="93b75e7f-8323-4ae7-9010-9fa6e7789b94" providerId="ADAL" clId="{D7EE5500-2CD0-4816-9F81-505E2D770222}" dt="2023-09-22T14:03:35.738" v="40323" actId="478"/>
          <ac:spMkLst>
            <pc:docMk/>
            <pc:sldMk cId="2396595171" sldId="3177"/>
            <ac:spMk id="2" creationId="{BC936451-712B-EB53-B128-3327DBAAF9D6}"/>
          </ac:spMkLst>
        </pc:spChg>
        <pc:spChg chg="del mod">
          <ac:chgData name="Jon Roodschild" userId="93b75e7f-8323-4ae7-9010-9fa6e7789b94" providerId="ADAL" clId="{D7EE5500-2CD0-4816-9F81-505E2D770222}" dt="2023-09-22T14:04:43.253" v="40346" actId="478"/>
          <ac:spMkLst>
            <pc:docMk/>
            <pc:sldMk cId="2396595171" sldId="3177"/>
            <ac:spMk id="4" creationId="{08D3973B-B90F-3DC9-4CC4-835046320EFE}"/>
          </ac:spMkLst>
        </pc:spChg>
        <pc:spChg chg="add del mod">
          <ac:chgData name="Jon Roodschild" userId="93b75e7f-8323-4ae7-9010-9fa6e7789b94" providerId="ADAL" clId="{D7EE5500-2CD0-4816-9F81-505E2D770222}" dt="2023-09-22T14:03:52.953" v="40326" actId="478"/>
          <ac:spMkLst>
            <pc:docMk/>
            <pc:sldMk cId="2396595171" sldId="3177"/>
            <ac:spMk id="5" creationId="{16763009-0E8C-D8AB-6571-4A207DC64283}"/>
          </ac:spMkLst>
        </pc:spChg>
        <pc:spChg chg="add mod">
          <ac:chgData name="Jon Roodschild" userId="93b75e7f-8323-4ae7-9010-9fa6e7789b94" providerId="ADAL" clId="{D7EE5500-2CD0-4816-9F81-505E2D770222}" dt="2023-09-22T14:18:40.414" v="40709" actId="20577"/>
          <ac:spMkLst>
            <pc:docMk/>
            <pc:sldMk cId="2396595171" sldId="3177"/>
            <ac:spMk id="6" creationId="{C6202DDC-9499-178A-C4C0-E93347A08E44}"/>
          </ac:spMkLst>
        </pc:spChg>
        <pc:spChg chg="add del mod">
          <ac:chgData name="Jon Roodschild" userId="93b75e7f-8323-4ae7-9010-9fa6e7789b94" providerId="ADAL" clId="{D7EE5500-2CD0-4816-9F81-505E2D770222}" dt="2023-09-22T14:04:46.505" v="40347" actId="478"/>
          <ac:spMkLst>
            <pc:docMk/>
            <pc:sldMk cId="2396595171" sldId="3177"/>
            <ac:spMk id="8" creationId="{F05077D5-2B1F-CD81-05C6-8711CBF66E75}"/>
          </ac:spMkLst>
        </pc:spChg>
      </pc:sldChg>
      <pc:sldChg chg="addSp delSp modSp add del mod ord">
        <pc:chgData name="Jon Roodschild" userId="93b75e7f-8323-4ae7-9010-9fa6e7789b94" providerId="ADAL" clId="{D7EE5500-2CD0-4816-9F81-505E2D770222}" dt="2023-09-22T15:34:47.418" v="42197" actId="47"/>
        <pc:sldMkLst>
          <pc:docMk/>
          <pc:sldMk cId="275568786" sldId="3178"/>
        </pc:sldMkLst>
        <pc:spChg chg="add del mod">
          <ac:chgData name="Jon Roodschild" userId="93b75e7f-8323-4ae7-9010-9fa6e7789b94" providerId="ADAL" clId="{D7EE5500-2CD0-4816-9F81-505E2D770222}" dt="2023-09-22T14:45:28.887" v="41091" actId="478"/>
          <ac:spMkLst>
            <pc:docMk/>
            <pc:sldMk cId="275568786" sldId="3178"/>
            <ac:spMk id="2" creationId="{4C3E0999-D0A5-DF14-0D07-14459EA0B476}"/>
          </ac:spMkLst>
        </pc:spChg>
        <pc:spChg chg="add del mod">
          <ac:chgData name="Jon Roodschild" userId="93b75e7f-8323-4ae7-9010-9fa6e7789b94" providerId="ADAL" clId="{D7EE5500-2CD0-4816-9F81-505E2D770222}" dt="2023-09-22T14:45:31.282" v="41092" actId="478"/>
          <ac:spMkLst>
            <pc:docMk/>
            <pc:sldMk cId="275568786" sldId="3178"/>
            <ac:spMk id="5" creationId="{57D6A1C2-65A0-53C7-BB5E-536F31B66427}"/>
          </ac:spMkLst>
        </pc:spChg>
        <pc:spChg chg="del mod">
          <ac:chgData name="Jon Roodschild" userId="93b75e7f-8323-4ae7-9010-9fa6e7789b94" providerId="ADAL" clId="{D7EE5500-2CD0-4816-9F81-505E2D770222}" dt="2023-09-22T14:58:42.252" v="41408" actId="478"/>
          <ac:spMkLst>
            <pc:docMk/>
            <pc:sldMk cId="275568786" sldId="3178"/>
            <ac:spMk id="6" creationId="{3D97FF92-8AC4-4735-27EF-3DB44B8E13F4}"/>
          </ac:spMkLst>
        </pc:spChg>
        <pc:spChg chg="add del mod">
          <ac:chgData name="Jon Roodschild" userId="93b75e7f-8323-4ae7-9010-9fa6e7789b94" providerId="ADAL" clId="{D7EE5500-2CD0-4816-9F81-505E2D770222}" dt="2023-09-22T14:45:45.248" v="41094" actId="478"/>
          <ac:spMkLst>
            <pc:docMk/>
            <pc:sldMk cId="275568786" sldId="3178"/>
            <ac:spMk id="7" creationId="{5D6C2B6B-DF0B-A125-C576-180A9B18974D}"/>
          </ac:spMkLst>
        </pc:spChg>
        <pc:spChg chg="add del mod ord">
          <ac:chgData name="Jon Roodschild" userId="93b75e7f-8323-4ae7-9010-9fa6e7789b94" providerId="ADAL" clId="{D7EE5500-2CD0-4816-9F81-505E2D770222}" dt="2023-09-22T14:59:44.526" v="41418" actId="21"/>
          <ac:spMkLst>
            <pc:docMk/>
            <pc:sldMk cId="275568786" sldId="3178"/>
            <ac:spMk id="10" creationId="{52C5775D-E657-408B-8116-F3EB4E23D223}"/>
          </ac:spMkLst>
        </pc:spChg>
        <pc:spChg chg="add del mod">
          <ac:chgData name="Jon Roodschild" userId="93b75e7f-8323-4ae7-9010-9fa6e7789b94" providerId="ADAL" clId="{D7EE5500-2CD0-4816-9F81-505E2D770222}" dt="2023-09-22T14:45:49.973" v="41095" actId="478"/>
          <ac:spMkLst>
            <pc:docMk/>
            <pc:sldMk cId="275568786" sldId="3178"/>
            <ac:spMk id="11" creationId="{EC50D97F-E7E7-E65C-27C2-6CE1384F9C06}"/>
          </ac:spMkLst>
        </pc:spChg>
        <pc:spChg chg="add del mod">
          <ac:chgData name="Jon Roodschild" userId="93b75e7f-8323-4ae7-9010-9fa6e7789b94" providerId="ADAL" clId="{D7EE5500-2CD0-4816-9F81-505E2D770222}" dt="2023-09-22T14:58:26.625" v="41404" actId="478"/>
          <ac:spMkLst>
            <pc:docMk/>
            <pc:sldMk cId="275568786" sldId="3178"/>
            <ac:spMk id="12" creationId="{22D45D79-AE00-7EFF-4FDD-362C46792611}"/>
          </ac:spMkLst>
        </pc:spChg>
        <pc:spChg chg="add del mod">
          <ac:chgData name="Jon Roodschild" userId="93b75e7f-8323-4ae7-9010-9fa6e7789b94" providerId="ADAL" clId="{D7EE5500-2CD0-4816-9F81-505E2D770222}" dt="2023-09-22T14:59:15.391" v="41413" actId="21"/>
          <ac:spMkLst>
            <pc:docMk/>
            <pc:sldMk cId="275568786" sldId="3178"/>
            <ac:spMk id="18" creationId="{A974F3AF-4D8F-4BD6-ABC8-0968E50D9613}"/>
          </ac:spMkLst>
        </pc:spChg>
        <pc:spChg chg="add del mod">
          <ac:chgData name="Jon Roodschild" userId="93b75e7f-8323-4ae7-9010-9fa6e7789b94" providerId="ADAL" clId="{D7EE5500-2CD0-4816-9F81-505E2D770222}" dt="2023-09-22T14:58:30.797" v="41405" actId="478"/>
          <ac:spMkLst>
            <pc:docMk/>
            <pc:sldMk cId="275568786" sldId="3178"/>
            <ac:spMk id="21" creationId="{B7091F95-9F30-B13C-A104-C98D0EE4FAA5}"/>
          </ac:spMkLst>
        </pc:spChg>
        <pc:spChg chg="add del mod">
          <ac:chgData name="Jon Roodschild" userId="93b75e7f-8323-4ae7-9010-9fa6e7789b94" providerId="ADAL" clId="{D7EE5500-2CD0-4816-9F81-505E2D770222}" dt="2023-09-22T14:58:48.783" v="41412" actId="478"/>
          <ac:spMkLst>
            <pc:docMk/>
            <pc:sldMk cId="275568786" sldId="3178"/>
            <ac:spMk id="22" creationId="{6D1727D6-7DC7-8203-DB32-F76CC76F948E}"/>
          </ac:spMkLst>
        </pc:spChg>
        <pc:spChg chg="add del mod">
          <ac:chgData name="Jon Roodschild" userId="93b75e7f-8323-4ae7-9010-9fa6e7789b94" providerId="ADAL" clId="{D7EE5500-2CD0-4816-9F81-505E2D770222}" dt="2023-09-22T14:58:48.783" v="41412" actId="478"/>
          <ac:spMkLst>
            <pc:docMk/>
            <pc:sldMk cId="275568786" sldId="3178"/>
            <ac:spMk id="23" creationId="{642E6C8F-10FB-4358-AA41-C574C2DE4557}"/>
          </ac:spMkLst>
        </pc:spChg>
        <pc:picChg chg="del mod ord">
          <ac:chgData name="Jon Roodschild" userId="93b75e7f-8323-4ae7-9010-9fa6e7789b94" providerId="ADAL" clId="{D7EE5500-2CD0-4816-9F81-505E2D770222}" dt="2023-09-22T14:53:59.688" v="41356" actId="21"/>
          <ac:picMkLst>
            <pc:docMk/>
            <pc:sldMk cId="275568786" sldId="3178"/>
            <ac:picMk id="3" creationId="{5541AAB4-2B3E-65D1-93E6-DE10A593C94D}"/>
          </ac:picMkLst>
        </pc:picChg>
        <pc:picChg chg="del">
          <ac:chgData name="Jon Roodschild" userId="93b75e7f-8323-4ae7-9010-9fa6e7789b94" providerId="ADAL" clId="{D7EE5500-2CD0-4816-9F81-505E2D770222}" dt="2023-09-22T14:51:40.052" v="41156" actId="478"/>
          <ac:picMkLst>
            <pc:docMk/>
            <pc:sldMk cId="275568786" sldId="3178"/>
            <ac:picMk id="9" creationId="{149439DA-4611-D289-88A7-2FD9C8A6FFEF}"/>
          </ac:picMkLst>
        </pc:picChg>
        <pc:picChg chg="add del mod ord modCrop">
          <ac:chgData name="Jon Roodschild" userId="93b75e7f-8323-4ae7-9010-9fa6e7789b94" providerId="ADAL" clId="{D7EE5500-2CD0-4816-9F81-505E2D770222}" dt="2023-09-22T14:59:15.391" v="41413" actId="21"/>
          <ac:picMkLst>
            <pc:docMk/>
            <pc:sldMk cId="275568786" sldId="3178"/>
            <ac:picMk id="14" creationId="{D2FF1D00-E9BB-8263-7BC4-EB269C613E61}"/>
          </ac:picMkLst>
        </pc:picChg>
        <pc:picChg chg="add del mod modCrop">
          <ac:chgData name="Jon Roodschild" userId="93b75e7f-8323-4ae7-9010-9fa6e7789b94" providerId="ADAL" clId="{D7EE5500-2CD0-4816-9F81-505E2D770222}" dt="2023-09-22T14:59:47.230" v="41419" actId="21"/>
          <ac:picMkLst>
            <pc:docMk/>
            <pc:sldMk cId="275568786" sldId="3178"/>
            <ac:picMk id="15" creationId="{6E1269C0-C42E-5378-0E48-83D7DF925F42}"/>
          </ac:picMkLst>
        </pc:picChg>
        <pc:picChg chg="add del mod">
          <ac:chgData name="Jon Roodschild" userId="93b75e7f-8323-4ae7-9010-9fa6e7789b94" providerId="ADAL" clId="{D7EE5500-2CD0-4816-9F81-505E2D770222}" dt="2023-09-22T14:55:27.312" v="41379" actId="21"/>
          <ac:picMkLst>
            <pc:docMk/>
            <pc:sldMk cId="275568786" sldId="3178"/>
            <ac:picMk id="16" creationId="{D4B2CF33-0CA8-D9AF-E6E1-5EDEF9155642}"/>
          </ac:picMkLst>
        </pc:picChg>
        <pc:picChg chg="add del mod ord">
          <ac:chgData name="Jon Roodschild" userId="93b75e7f-8323-4ae7-9010-9fa6e7789b94" providerId="ADAL" clId="{D7EE5500-2CD0-4816-9F81-505E2D770222}" dt="2023-09-22T14:57:00.394" v="41401" actId="21"/>
          <ac:picMkLst>
            <pc:docMk/>
            <pc:sldMk cId="275568786" sldId="3178"/>
            <ac:picMk id="17" creationId="{4D2C4C7D-B1B8-211A-F5AE-000F960B9F6E}"/>
          </ac:picMkLst>
        </pc:picChg>
        <pc:picChg chg="add del mod">
          <ac:chgData name="Jon Roodschild" userId="93b75e7f-8323-4ae7-9010-9fa6e7789b94" providerId="ADAL" clId="{D7EE5500-2CD0-4816-9F81-505E2D770222}" dt="2023-09-22T14:59:15.391" v="41413" actId="21"/>
          <ac:picMkLst>
            <pc:docMk/>
            <pc:sldMk cId="275568786" sldId="3178"/>
            <ac:picMk id="19" creationId="{4FA943B9-BCFF-5733-E940-465E7E2B1F41}"/>
          </ac:picMkLst>
        </pc:picChg>
        <pc:picChg chg="add del">
          <ac:chgData name="Jon Roodschild" userId="93b75e7f-8323-4ae7-9010-9fa6e7789b94" providerId="ADAL" clId="{D7EE5500-2CD0-4816-9F81-505E2D770222}" dt="2023-09-22T15:24:04.973" v="41861" actId="478"/>
          <ac:picMkLst>
            <pc:docMk/>
            <pc:sldMk cId="275568786" sldId="3178"/>
            <ac:picMk id="25" creationId="{3B121FFF-597E-7D73-BFD1-CEC11386AC8B}"/>
          </ac:picMkLst>
        </pc:picChg>
      </pc:sldChg>
      <pc:sldChg chg="modSp add mod">
        <pc:chgData name="Jon Roodschild" userId="93b75e7f-8323-4ae7-9010-9fa6e7789b94" providerId="ADAL" clId="{D7EE5500-2CD0-4816-9F81-505E2D770222}" dt="2023-09-22T14:26:07.831" v="40831" actId="20577"/>
        <pc:sldMkLst>
          <pc:docMk/>
          <pc:sldMk cId="2350002715" sldId="3179"/>
        </pc:sldMkLst>
        <pc:spChg chg="mod">
          <ac:chgData name="Jon Roodschild" userId="93b75e7f-8323-4ae7-9010-9fa6e7789b94" providerId="ADAL" clId="{D7EE5500-2CD0-4816-9F81-505E2D770222}" dt="2023-09-22T14:26:07.831" v="40831" actId="20577"/>
          <ac:spMkLst>
            <pc:docMk/>
            <pc:sldMk cId="2350002715" sldId="3179"/>
            <ac:spMk id="2" creationId="{57CDBB4B-4A66-153F-8717-993602E8FCFF}"/>
          </ac:spMkLst>
        </pc:spChg>
      </pc:sldChg>
      <pc:sldChg chg="modSp add mod">
        <pc:chgData name="Jon Roodschild" userId="93b75e7f-8323-4ae7-9010-9fa6e7789b94" providerId="ADAL" clId="{D7EE5500-2CD0-4816-9F81-505E2D770222}" dt="2023-09-22T14:26:35.066" v="40842" actId="20577"/>
        <pc:sldMkLst>
          <pc:docMk/>
          <pc:sldMk cId="1038461384" sldId="3180"/>
        </pc:sldMkLst>
        <pc:spChg chg="mod">
          <ac:chgData name="Jon Roodschild" userId="93b75e7f-8323-4ae7-9010-9fa6e7789b94" providerId="ADAL" clId="{D7EE5500-2CD0-4816-9F81-505E2D770222}" dt="2023-09-22T14:26:35.066" v="40842" actId="20577"/>
          <ac:spMkLst>
            <pc:docMk/>
            <pc:sldMk cId="1038461384" sldId="3180"/>
            <ac:spMk id="2" creationId="{57CDBB4B-4A66-153F-8717-993602E8FCFF}"/>
          </ac:spMkLst>
        </pc:spChg>
      </pc:sldChg>
      <pc:sldChg chg="modSp add del mod ord">
        <pc:chgData name="Jon Roodschild" userId="93b75e7f-8323-4ae7-9010-9fa6e7789b94" providerId="ADAL" clId="{D7EE5500-2CD0-4816-9F81-505E2D770222}" dt="2023-09-22T15:42:24.080" v="42475" actId="47"/>
        <pc:sldMkLst>
          <pc:docMk/>
          <pc:sldMk cId="3966836913" sldId="3181"/>
        </pc:sldMkLst>
        <pc:spChg chg="mod">
          <ac:chgData name="Jon Roodschild" userId="93b75e7f-8323-4ae7-9010-9fa6e7789b94" providerId="ADAL" clId="{D7EE5500-2CD0-4816-9F81-505E2D770222}" dt="2023-09-22T14:28:24.532" v="40885" actId="20577"/>
          <ac:spMkLst>
            <pc:docMk/>
            <pc:sldMk cId="3966836913" sldId="3181"/>
            <ac:spMk id="2" creationId="{57CDBB4B-4A66-153F-8717-993602E8FCFF}"/>
          </ac:spMkLst>
        </pc:spChg>
      </pc:sldChg>
      <pc:sldChg chg="modSp add del mod ord replId">
        <pc:chgData name="Jon Roodschild" userId="93b75e7f-8323-4ae7-9010-9fa6e7789b94" providerId="ADAL" clId="{D7EE5500-2CD0-4816-9F81-505E2D770222}" dt="2023-09-22T15:42:26.499" v="42476" actId="47"/>
        <pc:sldMkLst>
          <pc:docMk/>
          <pc:sldMk cId="1573319192" sldId="3182"/>
        </pc:sldMkLst>
        <pc:spChg chg="mod">
          <ac:chgData name="Jon Roodschild" userId="93b75e7f-8323-4ae7-9010-9fa6e7789b94" providerId="ADAL" clId="{D7EE5500-2CD0-4816-9F81-505E2D770222}" dt="2023-09-22T14:28:31.248" v="40888" actId="20577"/>
          <ac:spMkLst>
            <pc:docMk/>
            <pc:sldMk cId="1573319192" sldId="3182"/>
            <ac:spMk id="2" creationId="{57CDBB4B-4A66-153F-8717-993602E8FCFF}"/>
          </ac:spMkLst>
        </pc:spChg>
      </pc:sldChg>
      <pc:sldChg chg="modSp add mod">
        <pc:chgData name="Jon Roodschild" userId="93b75e7f-8323-4ae7-9010-9fa6e7789b94" providerId="ADAL" clId="{D7EE5500-2CD0-4816-9F81-505E2D770222}" dt="2023-09-22T15:57:16.106" v="42800" actId="20577"/>
        <pc:sldMkLst>
          <pc:docMk/>
          <pc:sldMk cId="902355763" sldId="3183"/>
        </pc:sldMkLst>
        <pc:spChg chg="mod">
          <ac:chgData name="Jon Roodschild" userId="93b75e7f-8323-4ae7-9010-9fa6e7789b94" providerId="ADAL" clId="{D7EE5500-2CD0-4816-9F81-505E2D770222}" dt="2023-09-22T15:57:16.106" v="42800" actId="20577"/>
          <ac:spMkLst>
            <pc:docMk/>
            <pc:sldMk cId="902355763" sldId="3183"/>
            <ac:spMk id="2" creationId="{37B3FC2F-B4CB-BA2E-9E16-1DF58DFCF5B6}"/>
          </ac:spMkLst>
        </pc:spChg>
      </pc:sldChg>
      <pc:sldChg chg="modSp add mod">
        <pc:chgData name="Jon Roodschild" userId="93b75e7f-8323-4ae7-9010-9fa6e7789b94" providerId="ADAL" clId="{D7EE5500-2CD0-4816-9F81-505E2D770222}" dt="2023-09-22T15:57:22.475" v="42804" actId="20577"/>
        <pc:sldMkLst>
          <pc:docMk/>
          <pc:sldMk cId="3021062614" sldId="3184"/>
        </pc:sldMkLst>
        <pc:spChg chg="mod">
          <ac:chgData name="Jon Roodschild" userId="93b75e7f-8323-4ae7-9010-9fa6e7789b94" providerId="ADAL" clId="{D7EE5500-2CD0-4816-9F81-505E2D770222}" dt="2023-09-22T15:57:22.475" v="42804" actId="20577"/>
          <ac:spMkLst>
            <pc:docMk/>
            <pc:sldMk cId="3021062614" sldId="3184"/>
            <ac:spMk id="2" creationId="{37B3FC2F-B4CB-BA2E-9E16-1DF58DFCF5B6}"/>
          </ac:spMkLst>
        </pc:spChg>
      </pc:sldChg>
      <pc:sldChg chg="delSp modSp add del mod">
        <pc:chgData name="Jon Roodschild" userId="93b75e7f-8323-4ae7-9010-9fa6e7789b94" providerId="ADAL" clId="{D7EE5500-2CD0-4816-9F81-505E2D770222}" dt="2023-09-22T15:34:49.261" v="42198" actId="47"/>
        <pc:sldMkLst>
          <pc:docMk/>
          <pc:sldMk cId="4247509857" sldId="3185"/>
        </pc:sldMkLst>
        <pc:spChg chg="mod">
          <ac:chgData name="Jon Roodschild" userId="93b75e7f-8323-4ae7-9010-9fa6e7789b94" providerId="ADAL" clId="{D7EE5500-2CD0-4816-9F81-505E2D770222}" dt="2023-09-22T15:00:26.298" v="41425" actId="1076"/>
          <ac:spMkLst>
            <pc:docMk/>
            <pc:sldMk cId="4247509857" sldId="3185"/>
            <ac:spMk id="10" creationId="{52C5775D-E657-408B-8116-F3EB4E23D223}"/>
          </ac:spMkLst>
        </pc:spChg>
        <pc:spChg chg="mod">
          <ac:chgData name="Jon Roodschild" userId="93b75e7f-8323-4ae7-9010-9fa6e7789b94" providerId="ADAL" clId="{D7EE5500-2CD0-4816-9F81-505E2D770222}" dt="2023-09-22T15:00:26.298" v="41425" actId="1076"/>
          <ac:spMkLst>
            <pc:docMk/>
            <pc:sldMk cId="4247509857" sldId="3185"/>
            <ac:spMk id="18" creationId="{A974F3AF-4D8F-4BD6-ABC8-0968E50D9613}"/>
          </ac:spMkLst>
        </pc:spChg>
        <pc:picChg chg="del">
          <ac:chgData name="Jon Roodschild" userId="93b75e7f-8323-4ae7-9010-9fa6e7789b94" providerId="ADAL" clId="{D7EE5500-2CD0-4816-9F81-505E2D770222}" dt="2023-09-22T15:00:23.729" v="41424" actId="478"/>
          <ac:picMkLst>
            <pc:docMk/>
            <pc:sldMk cId="4247509857" sldId="3185"/>
            <ac:picMk id="19" creationId="{4FA943B9-BCFF-5733-E940-465E7E2B1F41}"/>
          </ac:picMkLst>
        </pc:picChg>
      </pc:sldChg>
      <pc:sldChg chg="addSp delSp modSp add mod ord modAnim">
        <pc:chgData name="Jon Roodschild" userId="93b75e7f-8323-4ae7-9010-9fa6e7789b94" providerId="ADAL" clId="{D7EE5500-2CD0-4816-9F81-505E2D770222}" dt="2023-09-22T15:52:40.437" v="42790" actId="6549"/>
        <pc:sldMkLst>
          <pc:docMk/>
          <pc:sldMk cId="270619731" sldId="3186"/>
        </pc:sldMkLst>
        <pc:spChg chg="mod">
          <ac:chgData name="Jon Roodschild" userId="93b75e7f-8323-4ae7-9010-9fa6e7789b94" providerId="ADAL" clId="{D7EE5500-2CD0-4816-9F81-505E2D770222}" dt="2023-09-22T15:01:49.935" v="41434"/>
          <ac:spMkLst>
            <pc:docMk/>
            <pc:sldMk cId="270619731" sldId="3186"/>
            <ac:spMk id="2" creationId="{7C2D630B-9D21-F240-AFBC-B723F7F62A80}"/>
          </ac:spMkLst>
        </pc:spChg>
        <pc:spChg chg="add mod">
          <ac:chgData name="Jon Roodschild" userId="93b75e7f-8323-4ae7-9010-9fa6e7789b94" providerId="ADAL" clId="{D7EE5500-2CD0-4816-9F81-505E2D770222}" dt="2023-09-22T15:52:23.428" v="42781" actId="20577"/>
          <ac:spMkLst>
            <pc:docMk/>
            <pc:sldMk cId="270619731" sldId="3186"/>
            <ac:spMk id="8" creationId="{C8D53752-AF90-7382-6121-EB75E60D57AE}"/>
          </ac:spMkLst>
        </pc:spChg>
        <pc:spChg chg="mod">
          <ac:chgData name="Jon Roodschild" userId="93b75e7f-8323-4ae7-9010-9fa6e7789b94" providerId="ADAL" clId="{D7EE5500-2CD0-4816-9F81-505E2D770222}" dt="2023-09-22T15:52:40.437" v="42790" actId="6549"/>
          <ac:spMkLst>
            <pc:docMk/>
            <pc:sldMk cId="270619731" sldId="3186"/>
            <ac:spMk id="17" creationId="{0E97D4FC-DBAF-F46B-E487-7BDAA11C43D1}"/>
          </ac:spMkLst>
        </pc:spChg>
        <pc:picChg chg="del">
          <ac:chgData name="Jon Roodschild" userId="93b75e7f-8323-4ae7-9010-9fa6e7789b94" providerId="ADAL" clId="{D7EE5500-2CD0-4816-9F81-505E2D770222}" dt="2023-09-22T15:01:33.321" v="41433" actId="478"/>
          <ac:picMkLst>
            <pc:docMk/>
            <pc:sldMk cId="270619731" sldId="3186"/>
            <ac:picMk id="3" creationId="{DC732FB6-8F59-3781-3F88-F19433014774}"/>
          </ac:picMkLst>
        </pc:picChg>
        <pc:picChg chg="add del mod">
          <ac:chgData name="Jon Roodschild" userId="93b75e7f-8323-4ae7-9010-9fa6e7789b94" providerId="ADAL" clId="{D7EE5500-2CD0-4816-9F81-505E2D770222}" dt="2023-09-22T15:11:35.560" v="41853" actId="478"/>
          <ac:picMkLst>
            <pc:docMk/>
            <pc:sldMk cId="270619731" sldId="3186"/>
            <ac:picMk id="5" creationId="{ABCDA4BC-B669-0546-C50E-47A065766A9C}"/>
          </ac:picMkLst>
        </pc:picChg>
        <pc:picChg chg="add mod modCrop">
          <ac:chgData name="Jon Roodschild" userId="93b75e7f-8323-4ae7-9010-9fa6e7789b94" providerId="ADAL" clId="{D7EE5500-2CD0-4816-9F81-505E2D770222}" dt="2023-09-22T15:38:52.027" v="42345" actId="1038"/>
          <ac:picMkLst>
            <pc:docMk/>
            <pc:sldMk cId="270619731" sldId="3186"/>
            <ac:picMk id="7" creationId="{8CA6A996-EC60-19DA-DEBB-3E711C0E6CFA}"/>
          </ac:picMkLst>
        </pc:picChg>
      </pc:sldChg>
      <pc:sldChg chg="modSp add mod">
        <pc:chgData name="Jon Roodschild" userId="93b75e7f-8323-4ae7-9010-9fa6e7789b94" providerId="ADAL" clId="{D7EE5500-2CD0-4816-9F81-505E2D770222}" dt="2023-09-22T15:57:40.827" v="42812" actId="20577"/>
        <pc:sldMkLst>
          <pc:docMk/>
          <pc:sldMk cId="346657358" sldId="3187"/>
        </pc:sldMkLst>
        <pc:spChg chg="mod">
          <ac:chgData name="Jon Roodschild" userId="93b75e7f-8323-4ae7-9010-9fa6e7789b94" providerId="ADAL" clId="{D7EE5500-2CD0-4816-9F81-505E2D770222}" dt="2023-09-22T15:57:40.827" v="42812" actId="20577"/>
          <ac:spMkLst>
            <pc:docMk/>
            <pc:sldMk cId="346657358" sldId="3187"/>
            <ac:spMk id="2" creationId="{37B3FC2F-B4CB-BA2E-9E16-1DF58DFCF5B6}"/>
          </ac:spMkLst>
        </pc:spChg>
      </pc:sldChg>
      <pc:sldMasterChg chg="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2590072859" sldId="2147483678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2590072859" sldId="2147483678"/>
            <pc:sldLayoutMk cId="3428998245" sldId="2147483688"/>
          </pc:sldLayoutMkLst>
        </pc:sldLayoutChg>
      </pc:sldMasterChg>
      <pc:sldMasterChg chg="del 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3391318363" sldId="2147483689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3575272077" sldId="2147483690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3161657584" sldId="2147483691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892888091" sldId="2147483692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1077828005" sldId="2147483693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2580151797" sldId="2147483694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3458994326" sldId="2147483695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2329804151" sldId="2147483696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2233376887" sldId="2147483697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750970385" sldId="2147483698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391318363" sldId="2147483689"/>
            <pc:sldLayoutMk cId="3197802932" sldId="2147483699"/>
          </pc:sldLayoutMkLst>
        </pc:sldLayoutChg>
      </pc:sldMasterChg>
      <pc:sldMasterChg chg="del 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1430750782" sldId="2147483700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390480936" sldId="2147483701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785658336" sldId="2147483702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1235090342" sldId="2147483703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1832843623" sldId="2147483704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805033928" sldId="2147483705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776862164" sldId="2147483706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3927237579" sldId="2147483707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3927966796" sldId="2147483708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896021787" sldId="2147483709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803974611" sldId="2147483710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742772679" sldId="2147483711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96101819" sldId="2147483712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559710106" sldId="2147483713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2709732529" sldId="2147483714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3723706768" sldId="2147483715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430750782" sldId="2147483700"/>
            <pc:sldLayoutMk cId="3810494515" sldId="2147483716"/>
          </pc:sldLayoutMkLst>
        </pc:sldLayoutChg>
      </pc:sldMasterChg>
      <pc:sldMasterChg chg="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1161384889" sldId="2147483717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161384889" sldId="2147483717"/>
            <pc:sldLayoutMk cId="4154825949" sldId="2147483727"/>
          </pc:sldLayoutMkLst>
        </pc:sldLayoutChg>
      </pc:sldMasterChg>
      <pc:sldMasterChg chg="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3975480028" sldId="2147483771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3975480028" sldId="2147483771"/>
            <pc:sldLayoutMk cId="1442010581" sldId="2147483781"/>
          </pc:sldLayoutMkLst>
        </pc:sldLayoutChg>
      </pc:sldMasterChg>
      <pc:sldMasterChg chg="del 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1816345383" sldId="2147483799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689447574" sldId="2147483800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344833012" sldId="2147483801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591657887" sldId="2147483802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2991902958" sldId="2147483803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1923954174" sldId="2147483804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349921997" sldId="2147483805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2283857069" sldId="2147483806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971255711" sldId="2147483807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999864504" sldId="2147483808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804663155" sldId="2147483809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587541370" sldId="2147483810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816345383" sldId="2147483799"/>
            <pc:sldLayoutMk cId="3997395391" sldId="2147483860"/>
          </pc:sldLayoutMkLst>
        </pc:sldLayoutChg>
      </pc:sldMasterChg>
      <pc:sldMasterChg chg="del delSldLayout">
        <pc:chgData name="Jon Roodschild" userId="93b75e7f-8323-4ae7-9010-9fa6e7789b94" providerId="ADAL" clId="{D7EE5500-2CD0-4816-9F81-505E2D770222}" dt="2023-08-21T19:55:41.679" v="870" actId="47"/>
        <pc:sldMasterMkLst>
          <pc:docMk/>
          <pc:sldMasterMk cId="1271497571" sldId="2147483811"/>
        </pc:sldMasterMkLst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2740665768" sldId="2147483812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4251893630" sldId="2147483813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2345091598" sldId="2147483814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2630915427" sldId="2147483815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2723073667" sldId="2147483816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1958268507" sldId="2147483817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46507268" sldId="2147483818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253763069" sldId="2147483819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665704950" sldId="2147483820"/>
          </pc:sldLayoutMkLst>
        </pc:sldLayoutChg>
        <pc:sldLayoutChg chg="del">
          <pc:chgData name="Jon Roodschild" userId="93b75e7f-8323-4ae7-9010-9fa6e7789b94" providerId="ADAL" clId="{D7EE5500-2CD0-4816-9F81-505E2D770222}" dt="2023-08-21T19:55:41.679" v="870" actId="47"/>
          <pc:sldLayoutMkLst>
            <pc:docMk/>
            <pc:sldMasterMk cId="1271497571" sldId="2147483811"/>
            <pc:sldLayoutMk cId="1458412196" sldId="2147483821"/>
          </pc:sldLayoutMkLst>
        </pc:sldLayoutChg>
      </pc:sldMasterChg>
      <pc:sldMasterChg chg="addSldLayout delSldLayout">
        <pc:chgData name="Jon Roodschild" userId="93b75e7f-8323-4ae7-9010-9fa6e7789b94" providerId="ADAL" clId="{D7EE5500-2CD0-4816-9F81-505E2D770222}" dt="2023-09-13T05:11:44.575" v="28601" actId="47"/>
        <pc:sldMasterMkLst>
          <pc:docMk/>
          <pc:sldMasterMk cId="3745950328" sldId="2147483860"/>
        </pc:sldMasterMkLst>
        <pc:sldLayoutChg chg="del">
          <pc:chgData name="Jon Roodschild" userId="93b75e7f-8323-4ae7-9010-9fa6e7789b94" providerId="ADAL" clId="{D7EE5500-2CD0-4816-9F81-505E2D770222}" dt="2023-08-21T20:00:03.833" v="904" actId="47"/>
          <pc:sldLayoutMkLst>
            <pc:docMk/>
            <pc:sldMasterMk cId="3745950328" sldId="2147483860"/>
            <pc:sldLayoutMk cId="3383574224" sldId="2147483861"/>
          </pc:sldLayoutMkLst>
        </pc:sldLayoutChg>
        <pc:sldLayoutChg chg="del">
          <pc:chgData name="Jon Roodschild" userId="93b75e7f-8323-4ae7-9010-9fa6e7789b94" providerId="ADAL" clId="{D7EE5500-2CD0-4816-9F81-505E2D770222}" dt="2023-09-11T13:26:29.233" v="16656" actId="47"/>
          <pc:sldLayoutMkLst>
            <pc:docMk/>
            <pc:sldMasterMk cId="3745950328" sldId="2147483860"/>
            <pc:sldLayoutMk cId="487325555" sldId="2147483876"/>
          </pc:sldLayoutMkLst>
        </pc:sldLayoutChg>
        <pc:sldLayoutChg chg="add del">
          <pc:chgData name="Jon Roodschild" userId="93b75e7f-8323-4ae7-9010-9fa6e7789b94" providerId="ADAL" clId="{D7EE5500-2CD0-4816-9F81-505E2D770222}" dt="2023-09-13T05:11:44.575" v="28601" actId="47"/>
          <pc:sldLayoutMkLst>
            <pc:docMk/>
            <pc:sldMasterMk cId="3745950328" sldId="2147483860"/>
            <pc:sldLayoutMk cId="1975000667" sldId="2147483877"/>
          </pc:sldLayoutMkLst>
        </pc:sldLayoutChg>
        <pc:sldLayoutChg chg="del">
          <pc:chgData name="Jon Roodschild" userId="93b75e7f-8323-4ae7-9010-9fa6e7789b94" providerId="ADAL" clId="{D7EE5500-2CD0-4816-9F81-505E2D770222}" dt="2023-08-21T20:01:17.915" v="919" actId="47"/>
          <pc:sldLayoutMkLst>
            <pc:docMk/>
            <pc:sldMasterMk cId="3745950328" sldId="2147483860"/>
            <pc:sldLayoutMk cId="2526819798" sldId="2147483878"/>
          </pc:sldLayoutMkLst>
        </pc:sldLayoutChg>
      </pc:sldMasterChg>
      <pc:sldMasterChg chg="add del addSldLayout delSldLayout">
        <pc:chgData name="Jon Roodschild" userId="93b75e7f-8323-4ae7-9010-9fa6e7789b94" providerId="ADAL" clId="{D7EE5500-2CD0-4816-9F81-505E2D770222}" dt="2023-09-13T06:15:36.229" v="29219" actId="47"/>
        <pc:sldMasterMkLst>
          <pc:docMk/>
          <pc:sldMasterMk cId="785775584" sldId="2147483878"/>
        </pc:sldMasterMkLst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2191971141" sldId="2147483879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3216507219" sldId="2147483880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2139011430" sldId="2147483881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1478131982" sldId="2147483882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3713507447" sldId="2147483883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4101601604" sldId="2147483884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530849756" sldId="2147483885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3785830287" sldId="2147483886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4137609473" sldId="2147483887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1567428456" sldId="2147483888"/>
          </pc:sldLayoutMkLst>
        </pc:sldLayoutChg>
        <pc:sldLayoutChg chg="add del">
          <pc:chgData name="Jon Roodschild" userId="93b75e7f-8323-4ae7-9010-9fa6e7789b94" providerId="ADAL" clId="{D7EE5500-2CD0-4816-9F81-505E2D770222}" dt="2023-09-13T06:15:36.229" v="29219" actId="47"/>
          <pc:sldLayoutMkLst>
            <pc:docMk/>
            <pc:sldMasterMk cId="785775584" sldId="2147483878"/>
            <pc:sldLayoutMk cId="2299205029" sldId="2147483889"/>
          </pc:sldLayoutMkLst>
        </pc:sldLayoutChg>
      </pc:sldMasterChg>
      <pc:sldMasterChg chg="del delSldLayout">
        <pc:chgData name="Jon Roodschild" userId="93b75e7f-8323-4ae7-9010-9fa6e7789b94" providerId="ADAL" clId="{D7EE5500-2CD0-4816-9F81-505E2D770222}" dt="2023-09-13T22:11:06.722" v="33589" actId="47"/>
        <pc:sldMasterMkLst>
          <pc:docMk/>
          <pc:sldMasterMk cId="129815108" sldId="2147483887"/>
        </pc:sldMasterMkLst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961143505" sldId="2147483888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329959545" sldId="2147483889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2976370051" sldId="2147483890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42892136" sldId="2147483891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3031601147" sldId="2147483892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1942144063" sldId="2147483893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368566905" sldId="2147483894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4045343134" sldId="2147483895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571088156" sldId="2147483896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3238177831" sldId="2147483897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1756852613" sldId="2147483898"/>
          </pc:sldLayoutMkLst>
        </pc:sldLayoutChg>
        <pc:sldLayoutChg chg="del">
          <pc:chgData name="Jon Roodschild" userId="93b75e7f-8323-4ae7-9010-9fa6e7789b94" providerId="ADAL" clId="{D7EE5500-2CD0-4816-9F81-505E2D770222}" dt="2023-09-13T22:11:06.722" v="33589" actId="47"/>
          <pc:sldLayoutMkLst>
            <pc:docMk/>
            <pc:sldMasterMk cId="129815108" sldId="2147483887"/>
            <pc:sldLayoutMk cId="2353864935" sldId="2147483899"/>
          </pc:sldLayoutMkLst>
        </pc:sldLayoutChg>
      </pc:sldMasterChg>
    </pc:docChg>
  </pc:docChgLst>
  <pc:docChgLst>
    <pc:chgData name="Kathy Wellik" userId="b5a0e373-bc1d-4087-8431-040080fc8956" providerId="ADAL" clId="{C5E4A9C8-6FFD-462A-A751-183971045F08}"/>
    <pc:docChg chg="modSld">
      <pc:chgData name="Kathy Wellik" userId="b5a0e373-bc1d-4087-8431-040080fc8956" providerId="ADAL" clId="{C5E4A9C8-6FFD-462A-A751-183971045F08}" dt="2023-09-18T02:37:46.711" v="2" actId="1036"/>
      <pc:docMkLst>
        <pc:docMk/>
      </pc:docMkLst>
      <pc:sldChg chg="modSp mod">
        <pc:chgData name="Kathy Wellik" userId="b5a0e373-bc1d-4087-8431-040080fc8956" providerId="ADAL" clId="{C5E4A9C8-6FFD-462A-A751-183971045F08}" dt="2023-09-18T02:37:46.711" v="2" actId="1036"/>
        <pc:sldMkLst>
          <pc:docMk/>
          <pc:sldMk cId="1131644525" sldId="3097"/>
        </pc:sldMkLst>
        <pc:spChg chg="mod">
          <ac:chgData name="Kathy Wellik" userId="b5a0e373-bc1d-4087-8431-040080fc8956" providerId="ADAL" clId="{C5E4A9C8-6FFD-462A-A751-183971045F08}" dt="2023-09-18T02:37:42.644" v="0" actId="1076"/>
          <ac:spMkLst>
            <pc:docMk/>
            <pc:sldMk cId="1131644525" sldId="3097"/>
            <ac:spMk id="10" creationId="{C446484E-D086-38AE-E3E8-50CF7763FE18}"/>
          </ac:spMkLst>
        </pc:spChg>
        <pc:grpChg chg="mod">
          <ac:chgData name="Kathy Wellik" userId="b5a0e373-bc1d-4087-8431-040080fc8956" providerId="ADAL" clId="{C5E4A9C8-6FFD-462A-A751-183971045F08}" dt="2023-09-18T02:37:46.711" v="2" actId="1036"/>
          <ac:grpSpMkLst>
            <pc:docMk/>
            <pc:sldMk cId="1131644525" sldId="3097"/>
            <ac:grpSpMk id="2" creationId="{C78E42FC-79DE-5D2A-2EB0-4AEBC648AA54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90843D-E45E-A98C-5900-7DF7D46AAD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5743F-5383-9DBF-3BD0-4C9CB4C5D4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C419-E1EA-4A6A-9960-FEF3FBCF2D4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22858-46E4-1221-5741-2033E8DE56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99FDA-A62A-58DF-413F-2195D772E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B65B2-6D2C-4F10-B508-5685CB4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1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4T22:57:23.74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37,'10'-1,"0"0,0-1,0 0,0-1,11-4,37-7,42 7,113 8,-74 1,312-2,-429 2,1 0,-1 2,35 10,-18-5,60 20,-76-25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4T22:57:45.908"/>
    </inkml:context>
    <inkml:brush xml:id="br0">
      <inkml:brushProperty name="width" value="0.2" units="cm"/>
      <inkml:brushProperty name="height" value="0.4" units="cm"/>
      <inkml:brushProperty name="color" value="#FF983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1,'1063'0,"-1042"1,-1 1,1 1,22 7,-19-5,39 5,-37-9,-6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D60ED-E1EF-4E4F-9CFB-D2E656CAB72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8954F-72E7-4671-B60F-40807168A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6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76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02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14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46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0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813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64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13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3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9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66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86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97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05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315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2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77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661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88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35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42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65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78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3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717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57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4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024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43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6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59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33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22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05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123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39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7403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3723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076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44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430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84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889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183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43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2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471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88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315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545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415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625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04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225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284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7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189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991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06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206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508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75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748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30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361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463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014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851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08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574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556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42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49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50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381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211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35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647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567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727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7646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06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755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3530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0709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2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1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710-ECDD-506C-8F6E-10329C87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59" y="3234164"/>
            <a:ext cx="5059680" cy="98818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87190-A8AB-8336-5DE8-1ED0090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4983-1F9A-9CC2-4ADD-C22A5B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42237-DFC3-369E-EA49-F72FD11E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0386F77-0ED9-2270-4340-58239CC8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1" y="1376589"/>
            <a:ext cx="15906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987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93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6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664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0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103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78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8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636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283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79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5EB8B-655D-32C8-29CB-55A7E84D6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15383"/>
            <a:ext cx="5813002" cy="132556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85735-FFC4-E151-D194-4E3AC5CDD09E}"/>
              </a:ext>
            </a:extLst>
          </p:cNvPr>
          <p:cNvSpPr txBox="1"/>
          <p:nvPr userDrawn="1"/>
        </p:nvSpPr>
        <p:spPr>
          <a:xfrm>
            <a:off x="839788" y="3298667"/>
            <a:ext cx="6810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000" b="1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13109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36DA5-597C-7B68-2025-29944201659D}"/>
              </a:ext>
            </a:extLst>
          </p:cNvPr>
          <p:cNvSpPr/>
          <p:nvPr userDrawn="1"/>
        </p:nvSpPr>
        <p:spPr>
          <a:xfrm>
            <a:off x="7533775" y="5237"/>
            <a:ext cx="509385" cy="68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D4EB-7919-DC1E-8D99-2A0BB3771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27" y="0"/>
            <a:ext cx="3436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965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2963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/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2139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75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19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418012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3629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145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52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1.">
            <a:extLst>
              <a:ext uri="{FF2B5EF4-FFF2-40B4-BE49-F238E27FC236}">
                <a16:creationId xmlns:a16="http://schemas.microsoft.com/office/drawing/2014/main" id="{6001615C-4F07-01EB-1CDF-7D6E8DC22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8768" y="3536925"/>
            <a:ext cx="10411288" cy="217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8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81529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2.">
            <a:extLst>
              <a:ext uri="{FF2B5EF4-FFF2-40B4-BE49-F238E27FC236}">
                <a16:creationId xmlns:a16="http://schemas.microsoft.com/office/drawing/2014/main" id="{F2465A31-F00C-B8C4-4027-6F6E7BA59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96799" y="3587723"/>
            <a:ext cx="9195227" cy="1691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6" y="1052627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452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76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3.">
            <a:extLst>
              <a:ext uri="{FF2B5EF4-FFF2-40B4-BE49-F238E27FC236}">
                <a16:creationId xmlns:a16="http://schemas.microsoft.com/office/drawing/2014/main" id="{6223925C-68CE-9B18-B459-700D87193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1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94482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4.">
            <a:extLst>
              <a:ext uri="{FF2B5EF4-FFF2-40B4-BE49-F238E27FC236}">
                <a16:creationId xmlns:a16="http://schemas.microsoft.com/office/drawing/2014/main" id="{B1B516FD-2B17-AC1E-9E2A-FEDFB7557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961940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74936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14014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39751" y="219076"/>
            <a:ext cx="5111750" cy="1143000"/>
          </a:xfrm>
          <a:prstGeom prst="rect">
            <a:avLst/>
          </a:prstGeom>
        </p:spPr>
        <p:txBody>
          <a:bodyPr/>
          <a:lstStyle>
            <a:lvl1pPr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9751" y="1616076"/>
            <a:ext cx="5111750" cy="4648200"/>
          </a:xfrm>
          <a:prstGeom prst="rect">
            <a:avLst/>
          </a:prstGeom>
        </p:spPr>
        <p:txBody>
          <a:bodyPr/>
          <a:lstStyle>
            <a:lvl1pPr marL="279324" indent="-279324">
              <a:spcBef>
                <a:spcPts val="2249"/>
              </a:spcBef>
              <a:defRPr b="0" i="0"/>
            </a:lvl1pPr>
            <a:lvl2pPr marL="558646" indent="-279324">
              <a:spcBef>
                <a:spcPts val="999"/>
              </a:spcBef>
              <a:defRPr sz="1600" b="0" i="0"/>
            </a:lvl2pPr>
            <a:lvl3pPr marL="837970" indent="-279324">
              <a:spcBef>
                <a:spcPts val="999"/>
              </a:spcBef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04AC6-26AE-D04B-812C-871C41BDCAE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7583030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E92AE-8318-6A49-B544-894CCB4D6AC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437B49A1-6D62-0140-8AAB-7348ADCA42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4271" y="1600200"/>
            <a:ext cx="8761779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000" b="0" i="0"/>
            </a:lvl1pPr>
            <a:lvl2pPr marL="634810" indent="-317405">
              <a:defRPr sz="1600" b="0" i="0"/>
            </a:lvl2pPr>
            <a:lvl3pPr marL="952215" indent="-317405">
              <a:defRPr sz="16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272738695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>
            <a:extLst>
              <a:ext uri="{FF2B5EF4-FFF2-40B4-BE49-F238E27FC236}">
                <a16:creationId xmlns:a16="http://schemas.microsoft.com/office/drawing/2014/main" id="{DFC1B7EC-FA83-9243-9162-7E59B4151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200" b="0" i="0"/>
            </a:lvl1pPr>
            <a:lvl2pPr marL="634810" indent="-317405">
              <a:defRPr sz="1800" b="0" i="0"/>
            </a:lvl2pPr>
            <a:lvl3pPr marL="952215" indent="-317405">
              <a:defRPr sz="18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0AFB97C-3B2D-A348-8A30-419BB105E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1" y="339969"/>
            <a:ext cx="10502900" cy="98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800" b="1" i="0">
                <a:latin typeface="Arial Nova" panose="020B05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445E4-F964-4946-9B04-6424D401A88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6157909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3589359" y="267857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F42A-929A-8342-879D-6FD971773D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1720" y="1527969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33C7E-414A-974F-B401-1ED398808C00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0565774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atter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37794" y="253001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7980" y="6445379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0FED10-DD54-4D46-80BD-3E8D97E80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0155" y="1513113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DDAA1-F9CC-4F49-A2E4-1458785A682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81053459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3817957" y="229602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1" y="6461600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9618319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alphaModFix amt="63296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296" y="0"/>
            <a:ext cx="12228491" cy="690224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83940" y="5303634"/>
            <a:ext cx="5195577" cy="97645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93" y="2133375"/>
            <a:ext cx="4861561" cy="4756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86748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825707" y="1614488"/>
            <a:ext cx="8521747" cy="4138613"/>
          </a:xfrm>
          <a:prstGeom prst="rect">
            <a:avLst/>
          </a:prstGeom>
        </p:spPr>
        <p:txBody>
          <a:bodyPr/>
          <a:lstStyle>
            <a:lvl1pPr marL="371363" indent="-371363">
              <a:buFont typeface="+mj-lt"/>
              <a:buAutoNum type="arabicPeriod"/>
              <a:defRPr b="0" i="0">
                <a:latin typeface="Arial Nova Light" panose="020B0304020202020204" pitchFamily="34" charset="0"/>
              </a:defRPr>
            </a:lvl1pPr>
            <a:lvl2pPr>
              <a:buFont typeface="+mj-lt"/>
              <a:buAutoNum type="alphaLcPeriod"/>
              <a:defRPr sz="1600" b="0" i="0">
                <a:latin typeface="Arial Nova Light" panose="020B0304020202020204" pitchFamily="34" charset="0"/>
              </a:defRPr>
            </a:lvl2pPr>
            <a:lvl3pPr>
              <a:buFont typeface="+mj-lt"/>
              <a:buAutoNum type="romanLcPeriod"/>
              <a:defRPr sz="1600" b="0" i="0">
                <a:latin typeface="Arial Nova Light" panose="020B0304020202020204" pitchFamily="34" charset="0"/>
              </a:defRPr>
            </a:lvl3pPr>
          </a:lstStyle>
          <a:p>
            <a:r>
              <a:rPr lang="en-US"/>
              <a:t> </a:t>
            </a:r>
            <a:r>
              <a:t>Body Level One</a:t>
            </a:r>
          </a:p>
          <a:p>
            <a:pPr lvl="1"/>
            <a:r>
              <a:t>Body Level Tw</a:t>
            </a:r>
            <a:r>
              <a:rPr lang="en-IN"/>
              <a:t>o</a:t>
            </a:r>
          </a:p>
          <a:p>
            <a:pPr lvl="2"/>
            <a:r>
              <a:rPr lang="en-IN"/>
              <a:t>B</a:t>
            </a:r>
            <a:r>
              <a:rPr lang="en-US" err="1"/>
              <a:t>ody</a:t>
            </a:r>
            <a:r>
              <a:rPr lang="en-US"/>
              <a:t> Level Three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8A301E9A-2F27-C846-8D01-62E1440D0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519CD-053E-1B45-9758-CF80E787F5D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853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4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andy path between two hills leading to the ocean"/>
          <p:cNvSpPr>
            <a:spLocks noGrp="1"/>
          </p:cNvSpPr>
          <p:nvPr>
            <p:ph type="pic" sz="quarter" idx="21" hasCustomPrompt="1"/>
          </p:nvPr>
        </p:nvSpPr>
        <p:spPr>
          <a:xfrm>
            <a:off x="7646990" y="334037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2" name="Heron flying low over a beach with a short fence in the foreground"/>
          <p:cNvSpPr>
            <a:spLocks noGrp="1"/>
          </p:cNvSpPr>
          <p:nvPr>
            <p:ph type="pic" sz="quarter" idx="22" hasCustomPrompt="1"/>
          </p:nvPr>
        </p:nvSpPr>
        <p:spPr>
          <a:xfrm>
            <a:off x="7646990" y="37492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3" name="View of beach and sea from a grassy sand dune"/>
          <p:cNvSpPr>
            <a:spLocks noGrp="1"/>
          </p:cNvSpPr>
          <p:nvPr>
            <p:ph type="pic" idx="23" hasCustomPrompt="1"/>
          </p:nvPr>
        </p:nvSpPr>
        <p:spPr>
          <a:xfrm>
            <a:off x="376240" y="381278"/>
            <a:ext cx="7040563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27EC7A-AE1A-4049-8ED0-B4F9F027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5EF60E8-15F9-6041-8ABF-3A40BDE1CF1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ABE6E8-EED4-A244-B68E-7810F19E9B69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42385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alphaModFix amt="63296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296" y="0"/>
            <a:ext cx="12228491" cy="690224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83940" y="5303634"/>
            <a:ext cx="5195577" cy="97645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93" y="2133375"/>
            <a:ext cx="4861561" cy="4756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6836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consult.jpeg" descr="consult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399"/>
            <a:ext cx="12192000" cy="686679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ctangle"/>
          <p:cNvSpPr/>
          <p:nvPr userDrawn="1"/>
        </p:nvSpPr>
        <p:spPr>
          <a:xfrm>
            <a:off x="-9375" y="-8762"/>
            <a:ext cx="12210751" cy="6866799"/>
          </a:xfrm>
          <a:prstGeom prst="rect">
            <a:avLst/>
          </a:prstGeom>
          <a:solidFill>
            <a:srgbClr val="EEEEEE">
              <a:alpha val="753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pic>
        <p:nvPicPr>
          <p:cNvPr id="75" name="Asset 3.png" descr="Asset 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40" y="3"/>
            <a:ext cx="258124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E7F6E1-F23F-8640-BC37-14C33A3E2F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0ADE7B9A-91F9-A647-8685-90A0689E344C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62FC5AFC-06DE-764C-9141-995C7DAC0AFE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89001" y="2266950"/>
            <a:ext cx="10414000" cy="2324100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0789096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atter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37794" y="253001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7980" y="6445379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0FED10-DD54-4D46-80BD-3E8D97E80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0155" y="1513113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DDAA1-F9CC-4F49-A2E4-1458785A682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1247549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3817957" y="229602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1" y="6461600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6859373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3589359" y="267857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F42A-929A-8342-879D-6FD971773D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1720" y="1527969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33C7E-414A-974F-B401-1ED398808C00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7959872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>
            <a:extLst>
              <a:ext uri="{FF2B5EF4-FFF2-40B4-BE49-F238E27FC236}">
                <a16:creationId xmlns:a16="http://schemas.microsoft.com/office/drawing/2014/main" id="{DFC1B7EC-FA83-9243-9162-7E59B4151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200" b="0" i="0"/>
            </a:lvl1pPr>
            <a:lvl2pPr marL="634810" indent="-317405">
              <a:defRPr sz="1800" b="0" i="0"/>
            </a:lvl2pPr>
            <a:lvl3pPr marL="952215" indent="-317405">
              <a:defRPr sz="18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0AFB97C-3B2D-A348-8A30-419BB105E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1" y="339969"/>
            <a:ext cx="10502900" cy="98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800" b="1" i="0">
                <a:latin typeface="Arial Nova" panose="020B05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445E4-F964-4946-9B04-6424D401A88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2942648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825707" y="1614488"/>
            <a:ext cx="8521747" cy="4138613"/>
          </a:xfrm>
          <a:prstGeom prst="rect">
            <a:avLst/>
          </a:prstGeom>
        </p:spPr>
        <p:txBody>
          <a:bodyPr/>
          <a:lstStyle>
            <a:lvl1pPr marL="371363" indent="-371363">
              <a:buFont typeface="+mj-lt"/>
              <a:buAutoNum type="arabicPeriod"/>
              <a:defRPr b="0" i="0">
                <a:latin typeface="Arial Nova Light" panose="020B0304020202020204" pitchFamily="34" charset="0"/>
              </a:defRPr>
            </a:lvl1pPr>
            <a:lvl2pPr>
              <a:buFont typeface="+mj-lt"/>
              <a:buAutoNum type="alphaLcPeriod"/>
              <a:defRPr sz="1600" b="0" i="0">
                <a:latin typeface="Arial Nova Light" panose="020B0304020202020204" pitchFamily="34" charset="0"/>
              </a:defRPr>
            </a:lvl2pPr>
            <a:lvl3pPr>
              <a:buFont typeface="+mj-lt"/>
              <a:buAutoNum type="romanLcPeriod"/>
              <a:defRPr sz="1600" b="0" i="0">
                <a:latin typeface="Arial Nova Light" panose="020B0304020202020204" pitchFamily="34" charset="0"/>
              </a:defRPr>
            </a:lvl3pPr>
          </a:lstStyle>
          <a:p>
            <a:r>
              <a:rPr lang="en-US"/>
              <a:t> </a:t>
            </a:r>
            <a:r>
              <a:t>Body Level One</a:t>
            </a:r>
          </a:p>
          <a:p>
            <a:pPr lvl="1"/>
            <a:r>
              <a:t>Body Level Tw</a:t>
            </a:r>
            <a:r>
              <a:rPr lang="en-IN"/>
              <a:t>o</a:t>
            </a:r>
          </a:p>
          <a:p>
            <a:pPr lvl="2"/>
            <a:r>
              <a:rPr lang="en-IN"/>
              <a:t>B</a:t>
            </a:r>
            <a:r>
              <a:rPr lang="en-US" err="1"/>
              <a:t>ody</a:t>
            </a:r>
            <a:r>
              <a:rPr lang="en-US"/>
              <a:t> Level Three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8A301E9A-2F27-C846-8D01-62E1440D0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519CD-053E-1B45-9758-CF80E787F5D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6103952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14014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39751" y="219076"/>
            <a:ext cx="5111750" cy="1143000"/>
          </a:xfrm>
          <a:prstGeom prst="rect">
            <a:avLst/>
          </a:prstGeom>
        </p:spPr>
        <p:txBody>
          <a:bodyPr/>
          <a:lstStyle>
            <a:lvl1pPr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9751" y="1616076"/>
            <a:ext cx="5111750" cy="4648200"/>
          </a:xfrm>
          <a:prstGeom prst="rect">
            <a:avLst/>
          </a:prstGeom>
        </p:spPr>
        <p:txBody>
          <a:bodyPr/>
          <a:lstStyle>
            <a:lvl1pPr marL="279324" indent="-279324">
              <a:spcBef>
                <a:spcPts val="2249"/>
              </a:spcBef>
              <a:defRPr b="0" i="0"/>
            </a:lvl1pPr>
            <a:lvl2pPr marL="558646" indent="-279324">
              <a:spcBef>
                <a:spcPts val="999"/>
              </a:spcBef>
              <a:defRPr sz="1600" b="0" i="0"/>
            </a:lvl2pPr>
            <a:lvl3pPr marL="837970" indent="-279324">
              <a:spcBef>
                <a:spcPts val="999"/>
              </a:spcBef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04AC6-26AE-D04B-812C-871C41BDCAE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607188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, Numbered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00160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25896" y="219076"/>
            <a:ext cx="51117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25896" y="1616076"/>
            <a:ext cx="5111750" cy="4648200"/>
          </a:xfrm>
          <a:prstGeom prst="rect">
            <a:avLst/>
          </a:prstGeom>
        </p:spPr>
        <p:txBody>
          <a:bodyPr/>
          <a:lstStyle>
            <a:lvl1pPr marL="371363" indent="-371363">
              <a:spcBef>
                <a:spcPts val="2249"/>
              </a:spcBef>
              <a:buFont typeface="+mj-lt"/>
              <a:buAutoNum type="arabicPeriod"/>
              <a:defRPr b="0" i="0"/>
            </a:lvl1pPr>
            <a:lvl2pPr marL="558646" indent="-279324">
              <a:spcBef>
                <a:spcPts val="999"/>
              </a:spcBef>
              <a:buFont typeface="+mj-lt"/>
              <a:buAutoNum type="alphaLcPeriod"/>
              <a:defRPr sz="1600" b="0" i="0"/>
            </a:lvl2pPr>
            <a:lvl3pPr marL="844310" indent="-285665">
              <a:spcBef>
                <a:spcPts val="999"/>
              </a:spcBef>
              <a:buFont typeface="+mj-lt"/>
              <a:buAutoNum type="romanLcPeriod"/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023EDA-E265-294A-9576-AA0563C1D22F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24229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747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15715" y="787400"/>
            <a:ext cx="10502900" cy="43688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ova Light" panose="020B0304020202020204" pitchFamily="34" charset="0"/>
              </a:defRPr>
            </a:lvl1pPr>
            <a:lvl2pPr>
              <a:defRPr sz="1600" b="0" i="0">
                <a:latin typeface="Arial Nova Light" panose="020B0304020202020204" pitchFamily="34" charset="0"/>
              </a:defRPr>
            </a:lvl2pPr>
            <a:lvl3pPr>
              <a:defRPr sz="1600" b="0" i="0">
                <a:latin typeface="Arial Nova Light" panose="020B0304020202020204" pitchFamily="34" charset="0"/>
              </a:defRPr>
            </a:lvl3pPr>
            <a:lvl4pPr>
              <a:spcBef>
                <a:spcPts val="999"/>
              </a:spcBef>
              <a:defRPr sz="1600" b="0" i="0">
                <a:latin typeface="Arial Nova Light" panose="020B0304020202020204" pitchFamily="34" charset="0"/>
              </a:defRPr>
            </a:lvl4pPr>
            <a:lvl5pPr>
              <a:spcBef>
                <a:spcPts val="999"/>
              </a:spcBef>
              <a:defRPr sz="1600" b="0" i="0">
                <a:latin typeface="Arial Nova Light" panose="020B0304020202020204" pitchFamily="34" charset="0"/>
              </a:defRPr>
            </a:lvl5pPr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B5EC0-7B0A-CE46-B22A-F85D6118C985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andy path between two hills leading to the ocean"/>
          <p:cNvSpPr>
            <a:spLocks noGrp="1"/>
          </p:cNvSpPr>
          <p:nvPr>
            <p:ph type="pic" sz="quarter" idx="21" hasCustomPrompt="1"/>
          </p:nvPr>
        </p:nvSpPr>
        <p:spPr>
          <a:xfrm>
            <a:off x="7646990" y="334037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2" name="Heron flying low over a beach with a short fence in the foreground"/>
          <p:cNvSpPr>
            <a:spLocks noGrp="1"/>
          </p:cNvSpPr>
          <p:nvPr>
            <p:ph type="pic" sz="quarter" idx="22" hasCustomPrompt="1"/>
          </p:nvPr>
        </p:nvSpPr>
        <p:spPr>
          <a:xfrm>
            <a:off x="7646990" y="37492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3" name="View of beach and sea from a grassy sand dune"/>
          <p:cNvSpPr>
            <a:spLocks noGrp="1"/>
          </p:cNvSpPr>
          <p:nvPr>
            <p:ph type="pic" idx="23" hasCustomPrompt="1"/>
          </p:nvPr>
        </p:nvSpPr>
        <p:spPr>
          <a:xfrm>
            <a:off x="376240" y="381278"/>
            <a:ext cx="7040563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27EC7A-AE1A-4049-8ED0-B4F9F027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5EF60E8-15F9-6041-8ABF-3A40BDE1CF1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ABE6E8-EED4-A244-B68E-7810F19E9B69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7128248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4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b="0" i="0">
                <a:latin typeface="Arial Nova Light" panose="020B0304020202020204" pitchFamily="34" charset="0"/>
                <a:ea typeface="Inter Light"/>
                <a:cs typeface="Arial Nova Light" panose="020B0304020202020204" pitchFamily="34" charset="0"/>
                <a:sym typeface="Inter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6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3801" y="3003551"/>
            <a:ext cx="9810750" cy="54899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901" b="1" i="0"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80CA48-7A20-794A-8C56-B6DB88445739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878799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View of beach and sea from a grassy sand dune"/>
          <p:cNvSpPr>
            <a:spLocks noGrp="1"/>
          </p:cNvSpPr>
          <p:nvPr>
            <p:ph type="pic" idx="21" hasCustomPrompt="1"/>
          </p:nvPr>
        </p:nvSpPr>
        <p:spPr>
          <a:xfrm>
            <a:off x="402433" y="335756"/>
            <a:ext cx="11387138" cy="61864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219678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gile Fleet Assets New-01.png" descr="Agile Fleet Assets New-01.png">
            <a:extLst>
              <a:ext uri="{FF2B5EF4-FFF2-40B4-BE49-F238E27FC236}">
                <a16:creationId xmlns:a16="http://schemas.microsoft.com/office/drawing/2014/main" id="{0788B341-3975-CD41-9421-6D35447E6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25F52935-E502-E747-9B16-FDD572BF4F2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9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0ACE6C7D-B415-4F45-9797-A835818FBE30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619151540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326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55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785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4747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62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30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8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6036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99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85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710-ECDD-506C-8F6E-10329C87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59" y="3234164"/>
            <a:ext cx="5059680" cy="98818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87190-A8AB-8336-5DE8-1ED0090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4983-1F9A-9CC2-4ADD-C22A5B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42237-DFC3-369E-EA49-F72FD11E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0386F77-0ED9-2270-4340-58239CC8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1" y="1376589"/>
            <a:ext cx="15906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37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36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8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6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94719-6023-587E-A816-19141642E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CC134-5D41-DDA4-64C6-3CFC5F268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35833-ADC2-BEE4-C472-C6023EFA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DEDA-7924-4B19-B056-A661A244EAE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6E063-1F02-A477-20CE-B6480624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A904D-A84B-B706-0D6A-A7364E4B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594-F63D-4199-BDA5-A7697B3F0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4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5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5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41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38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94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0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4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13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6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83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01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691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14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2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159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0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1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659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90356" y="3041491"/>
            <a:ext cx="10539644" cy="775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lang="en-IN" sz="4400">
                <a:solidFill>
                  <a:schemeClr val="bg1"/>
                </a:solidFill>
                <a:latin typeface="Arial Nova" panose="020B0504020202020204" pitchFamily="34" charset="0"/>
              </a:rPr>
              <a:t>Clarify and Communicate Project Goals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317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498386" y="3092058"/>
            <a:ext cx="9195227" cy="6738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Have &amp; Communicate Fleet Policy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5" y="1052625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0156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843171" y="3050272"/>
            <a:ext cx="8505657" cy="757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Plan for the changes</a:t>
            </a: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 financially</a:t>
            </a:r>
            <a:endParaRPr sz="44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0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1619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6416" y="3080097"/>
            <a:ext cx="7979167" cy="697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961939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3134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26126" y="3066658"/>
            <a:ext cx="10536573" cy="724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 baseline="0">
                <a:latin typeface="Roboto" panose="02000000000000000000" pitchFamily="2" charset="0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9732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1701652" y="229604"/>
            <a:ext cx="10007844" cy="1143001"/>
          </a:xfrm>
          <a:prstGeom prst="rect">
            <a:avLst/>
          </a:prstGeom>
        </p:spPr>
        <p:txBody>
          <a:bodyPr/>
          <a:lstStyle>
            <a:lvl1pPr algn="ctr">
              <a:defRPr sz="4249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238911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0" y="6461602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3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86" tIns="25386" rIns="25386" bIns="25386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8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2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991942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73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8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23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0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1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740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1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5EB8B-655D-32C8-29CB-55A7E84D6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15383"/>
            <a:ext cx="5813002" cy="132556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85735-FFC4-E151-D194-4E3AC5CDD09E}"/>
              </a:ext>
            </a:extLst>
          </p:cNvPr>
          <p:cNvSpPr txBox="1"/>
          <p:nvPr userDrawn="1"/>
        </p:nvSpPr>
        <p:spPr>
          <a:xfrm>
            <a:off x="839788" y="3298667"/>
            <a:ext cx="6810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000" b="1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179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36DA5-597C-7B68-2025-29944201659D}"/>
              </a:ext>
            </a:extLst>
          </p:cNvPr>
          <p:cNvSpPr/>
          <p:nvPr userDrawn="1"/>
        </p:nvSpPr>
        <p:spPr>
          <a:xfrm>
            <a:off x="7533775" y="5237"/>
            <a:ext cx="509385" cy="68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D4EB-7919-DC1E-8D99-2A0BB3771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27" y="0"/>
            <a:ext cx="3436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55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814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/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401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8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19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418012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625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1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0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1.">
            <a:extLst>
              <a:ext uri="{FF2B5EF4-FFF2-40B4-BE49-F238E27FC236}">
                <a16:creationId xmlns:a16="http://schemas.microsoft.com/office/drawing/2014/main" id="{6001615C-4F07-01EB-1CDF-7D6E8DC22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8768" y="3536925"/>
            <a:ext cx="10411288" cy="217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8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2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08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2.">
            <a:extLst>
              <a:ext uri="{FF2B5EF4-FFF2-40B4-BE49-F238E27FC236}">
                <a16:creationId xmlns:a16="http://schemas.microsoft.com/office/drawing/2014/main" id="{F2465A31-F00C-B8C4-4027-6F6E7BA59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96799" y="3587723"/>
            <a:ext cx="9195227" cy="1691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6" y="1052627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3580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3.">
            <a:extLst>
              <a:ext uri="{FF2B5EF4-FFF2-40B4-BE49-F238E27FC236}">
                <a16:creationId xmlns:a16="http://schemas.microsoft.com/office/drawing/2014/main" id="{6223925C-68CE-9B18-B459-700D87193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1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9829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4.">
            <a:extLst>
              <a:ext uri="{FF2B5EF4-FFF2-40B4-BE49-F238E27FC236}">
                <a16:creationId xmlns:a16="http://schemas.microsoft.com/office/drawing/2014/main" id="{B1B516FD-2B17-AC1E-9E2A-FEDFB7557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961940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3225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14014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39751" y="219076"/>
            <a:ext cx="5111750" cy="1143000"/>
          </a:xfrm>
          <a:prstGeom prst="rect">
            <a:avLst/>
          </a:prstGeom>
        </p:spPr>
        <p:txBody>
          <a:bodyPr/>
          <a:lstStyle>
            <a:lvl1pPr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9751" y="1616076"/>
            <a:ext cx="5111750" cy="4648200"/>
          </a:xfrm>
          <a:prstGeom prst="rect">
            <a:avLst/>
          </a:prstGeom>
        </p:spPr>
        <p:txBody>
          <a:bodyPr/>
          <a:lstStyle>
            <a:lvl1pPr marL="279324" indent="-279324">
              <a:spcBef>
                <a:spcPts val="2249"/>
              </a:spcBef>
              <a:defRPr b="0" i="0"/>
            </a:lvl1pPr>
            <a:lvl2pPr marL="558646" indent="-279324">
              <a:spcBef>
                <a:spcPts val="999"/>
              </a:spcBef>
              <a:defRPr sz="1600" b="0" i="0"/>
            </a:lvl2pPr>
            <a:lvl3pPr marL="837970" indent="-279324">
              <a:spcBef>
                <a:spcPts val="999"/>
              </a:spcBef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04AC6-26AE-D04B-812C-871C41BDCAE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9731563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E92AE-8318-6A49-B544-894CCB4D6AC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437B49A1-6D62-0140-8AAB-7348ADCA42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4271" y="1600200"/>
            <a:ext cx="8761779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000" b="0" i="0"/>
            </a:lvl1pPr>
            <a:lvl2pPr marL="634810" indent="-317405">
              <a:defRPr sz="1600" b="0" i="0"/>
            </a:lvl2pPr>
            <a:lvl3pPr marL="952215" indent="-317405">
              <a:defRPr sz="16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81161490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>
            <a:extLst>
              <a:ext uri="{FF2B5EF4-FFF2-40B4-BE49-F238E27FC236}">
                <a16:creationId xmlns:a16="http://schemas.microsoft.com/office/drawing/2014/main" id="{DFC1B7EC-FA83-9243-9162-7E59B4151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200" b="0" i="0"/>
            </a:lvl1pPr>
            <a:lvl2pPr marL="634810" indent="-317405">
              <a:defRPr sz="1800" b="0" i="0"/>
            </a:lvl2pPr>
            <a:lvl3pPr marL="952215" indent="-317405">
              <a:defRPr sz="18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0AFB97C-3B2D-A348-8A30-419BB105E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1" y="339969"/>
            <a:ext cx="10502900" cy="98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800" b="1" i="0">
                <a:latin typeface="Arial Nova" panose="020B05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445E4-F964-4946-9B04-6424D401A88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707197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3589359" y="267857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F42A-929A-8342-879D-6FD971773D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1720" y="1527969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33C7E-414A-974F-B401-1ED398808C00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1187593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atter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37794" y="253001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7980" y="6445379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0FED10-DD54-4D46-80BD-3E8D97E80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0155" y="1513113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DDAA1-F9CC-4F49-A2E4-1458785A682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12788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3817957" y="229602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1" y="6461600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202918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alphaModFix amt="63296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296" y="0"/>
            <a:ext cx="12228491" cy="690224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83940" y="5303634"/>
            <a:ext cx="5195577" cy="97645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93" y="2133375"/>
            <a:ext cx="4861561" cy="4756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52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835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825707" y="1614488"/>
            <a:ext cx="8521747" cy="4138613"/>
          </a:xfrm>
          <a:prstGeom prst="rect">
            <a:avLst/>
          </a:prstGeom>
        </p:spPr>
        <p:txBody>
          <a:bodyPr/>
          <a:lstStyle>
            <a:lvl1pPr marL="371363" indent="-371363">
              <a:buFont typeface="+mj-lt"/>
              <a:buAutoNum type="arabicPeriod"/>
              <a:defRPr b="0" i="0">
                <a:latin typeface="Arial Nova Light" panose="020B0304020202020204" pitchFamily="34" charset="0"/>
              </a:defRPr>
            </a:lvl1pPr>
            <a:lvl2pPr>
              <a:buFont typeface="+mj-lt"/>
              <a:buAutoNum type="alphaLcPeriod"/>
              <a:defRPr sz="1600" b="0" i="0">
                <a:latin typeface="Arial Nova Light" panose="020B0304020202020204" pitchFamily="34" charset="0"/>
              </a:defRPr>
            </a:lvl2pPr>
            <a:lvl3pPr>
              <a:buFont typeface="+mj-lt"/>
              <a:buAutoNum type="romanLcPeriod"/>
              <a:defRPr sz="1600" b="0" i="0">
                <a:latin typeface="Arial Nova Light" panose="020B0304020202020204" pitchFamily="34" charset="0"/>
              </a:defRPr>
            </a:lvl3pPr>
          </a:lstStyle>
          <a:p>
            <a:r>
              <a:rPr lang="en-US"/>
              <a:t> </a:t>
            </a:r>
            <a:r>
              <a:t>Body Level One</a:t>
            </a:r>
          </a:p>
          <a:p>
            <a:pPr lvl="1"/>
            <a:r>
              <a:t>Body Level Tw</a:t>
            </a:r>
            <a:r>
              <a:rPr lang="en-IN"/>
              <a:t>o</a:t>
            </a:r>
          </a:p>
          <a:p>
            <a:pPr lvl="2"/>
            <a:r>
              <a:rPr lang="en-IN"/>
              <a:t>B</a:t>
            </a:r>
            <a:r>
              <a:rPr lang="en-US" err="1"/>
              <a:t>ody</a:t>
            </a:r>
            <a:r>
              <a:rPr lang="en-US"/>
              <a:t> Level Three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8A301E9A-2F27-C846-8D01-62E1440D0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519CD-053E-1B45-9758-CF80E787F5D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0527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andy path between two hills leading to the ocean"/>
          <p:cNvSpPr>
            <a:spLocks noGrp="1"/>
          </p:cNvSpPr>
          <p:nvPr>
            <p:ph type="pic" sz="quarter" idx="21" hasCustomPrompt="1"/>
          </p:nvPr>
        </p:nvSpPr>
        <p:spPr>
          <a:xfrm>
            <a:off x="7646990" y="334037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2" name="Heron flying low over a beach with a short fence in the foreground"/>
          <p:cNvSpPr>
            <a:spLocks noGrp="1"/>
          </p:cNvSpPr>
          <p:nvPr>
            <p:ph type="pic" sz="quarter" idx="22" hasCustomPrompt="1"/>
          </p:nvPr>
        </p:nvSpPr>
        <p:spPr>
          <a:xfrm>
            <a:off x="7646990" y="37492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3" name="View of beach and sea from a grassy sand dune"/>
          <p:cNvSpPr>
            <a:spLocks noGrp="1"/>
          </p:cNvSpPr>
          <p:nvPr>
            <p:ph type="pic" idx="23" hasCustomPrompt="1"/>
          </p:nvPr>
        </p:nvSpPr>
        <p:spPr>
          <a:xfrm>
            <a:off x="376240" y="381278"/>
            <a:ext cx="7040563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27EC7A-AE1A-4049-8ED0-B4F9F027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5EF60E8-15F9-6041-8ABF-3A40BDE1CF1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ABE6E8-EED4-A244-B68E-7810F19E9B69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5791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804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147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38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46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487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366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69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017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829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432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30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1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1372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4380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93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85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47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0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90356" y="3041491"/>
            <a:ext cx="10539644" cy="775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lang="en-IN" sz="4400">
                <a:solidFill>
                  <a:schemeClr val="bg1"/>
                </a:solidFill>
                <a:latin typeface="Arial Nova" panose="020B0504020202020204" pitchFamily="34" charset="0"/>
              </a:rPr>
              <a:t>Clarify and Communicate Project Goals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12534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498386" y="3092058"/>
            <a:ext cx="9195227" cy="6738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Have &amp; Communicate Fleet Policy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5" y="1052625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38267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843171" y="3050272"/>
            <a:ext cx="8505657" cy="757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Plan for the changes</a:t>
            </a: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 financially</a:t>
            </a:r>
            <a:endParaRPr sz="44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0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3008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6416" y="3080097"/>
            <a:ext cx="7979167" cy="697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961939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6825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26126" y="3066658"/>
            <a:ext cx="10536573" cy="724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 baseline="0">
                <a:latin typeface="Roboto" panose="02000000000000000000" pitchFamily="2" charset="0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97272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1701652" y="229604"/>
            <a:ext cx="10007844" cy="1143001"/>
          </a:xfrm>
          <a:prstGeom prst="rect">
            <a:avLst/>
          </a:prstGeom>
        </p:spPr>
        <p:txBody>
          <a:bodyPr/>
          <a:lstStyle>
            <a:lvl1pPr algn="ctr">
              <a:defRPr sz="4249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238911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0" y="6461602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3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86" tIns="25386" rIns="25386" bIns="25386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8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2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28958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1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32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35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3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4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63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9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9" y="3288667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2pPr marL="1270000" indent="-635000"/>
            <a:lvl3pPr marL="1905000" indent="-635000"/>
            <a:lvl4pPr marL="2540000" indent="-635000"/>
            <a:lvl5pPr marL="3175000" indent="-635000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</a:t>
            </a:r>
            <a:r>
              <a:rPr err="1"/>
              <a:t>Thre</a:t>
            </a:r>
            <a:r>
              <a:rPr lang="en-IN"/>
              <a:t>e</a:t>
            </a:r>
          </a:p>
          <a:p>
            <a:pPr lvl="0"/>
            <a:endParaRPr lang="en-US"/>
          </a:p>
          <a:p>
            <a:pPr lvl="2"/>
            <a:endParaRPr lang="en-US"/>
          </a:p>
          <a:p>
            <a:pPr lvl="2"/>
            <a:endParaRPr lang="en-IN"/>
          </a:p>
          <a:p>
            <a:pPr lvl="2"/>
            <a:endParaRPr/>
          </a:p>
        </p:txBody>
      </p:sp>
      <p:pic>
        <p:nvPicPr>
          <p:cNvPr id="3" name="Agile Fleet Assets New-01.png" descr="Agile Fleet Assets New-01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5" name="www.agilefleet.com      |      (571) 498-7555      |      info@agilefleet.com"/>
          <p:cNvSpPr txBox="1"/>
          <p:nvPr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4595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transition spd="med"/>
  <p:txStyles>
    <p:titleStyle>
      <a:lvl1pPr marL="0" marR="0" indent="0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chemeClr val="tx2"/>
          </a:solidFill>
          <a:uFillTx/>
          <a:latin typeface="Arial Nova" panose="020B0504020202020204" pitchFamily="34" charset="0"/>
          <a:ea typeface="Arial Nova" panose="020B0504020202020204" pitchFamily="34" charset="0"/>
          <a:cs typeface="Arial Nova" panose="020B0504020202020204" pitchFamily="34" charset="0"/>
          <a:sym typeface="Helvetica"/>
        </a:defRPr>
      </a:lvl1pPr>
      <a:lvl2pPr marL="0" marR="0" indent="228536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074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611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148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2685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222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599759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296" algn="l" defTabSz="41263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317413" marR="0" indent="-317413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 typeface="System Font Regular"/>
        <a:buChar char="●"/>
        <a:tabLst/>
        <a:defRPr sz="1899" b="0" i="0" u="none" strike="noStrike" cap="none" spc="0" baseline="0">
          <a:solidFill>
            <a:srgbClr val="000000"/>
          </a:solidFill>
          <a:uFillTx/>
          <a:latin typeface="Arial Nova Light" panose="020B0304020202020204" pitchFamily="34" charset="0"/>
          <a:ea typeface="Inter Light" panose="02000503000000020004" pitchFamily="2" charset="0"/>
          <a:cs typeface="Arial Nova Light" panose="020B0304020202020204" pitchFamily="34" charset="0"/>
          <a:sym typeface="Montserrat Regular"/>
        </a:defRPr>
      </a:lvl1pPr>
      <a:lvl2pPr marL="634826" marR="0" indent="-317413" algn="l" defTabSz="412636" latinLnBrk="0">
        <a:lnSpc>
          <a:spcPct val="100000"/>
        </a:lnSpc>
        <a:spcBef>
          <a:spcPts val="999"/>
        </a:spcBef>
        <a:spcAft>
          <a:spcPts val="0"/>
        </a:spcAft>
        <a:buClrTx/>
        <a:buSzPct val="125000"/>
        <a:buFont typeface="Courier New" panose="02070309020205020404" pitchFamily="49" charset="0"/>
        <a:buChar char="o"/>
        <a:tabLst/>
        <a:defRPr sz="1899" b="0" i="0" u="none" strike="noStrike" cap="none" spc="0" baseline="0">
          <a:solidFill>
            <a:srgbClr val="000000"/>
          </a:solidFill>
          <a:uFillTx/>
          <a:latin typeface="Arial Nova Light" panose="020B0304020202020204" pitchFamily="34" charset="0"/>
          <a:ea typeface="Inter Light" panose="02000503000000020004" pitchFamily="2" charset="0"/>
          <a:cs typeface="Arial Nova Light" panose="020B0304020202020204" pitchFamily="34" charset="0"/>
          <a:sym typeface="Montserrat Regular"/>
        </a:defRPr>
      </a:lvl2pPr>
      <a:lvl3pPr marL="886111" marR="0" indent="-251285" algn="l" defTabSz="412636" latinLnBrk="0">
        <a:lnSpc>
          <a:spcPct val="100000"/>
        </a:lnSpc>
        <a:spcBef>
          <a:spcPts val="999"/>
        </a:spcBef>
        <a:spcAft>
          <a:spcPts val="0"/>
        </a:spcAft>
        <a:buClrTx/>
        <a:buSzPct val="125000"/>
        <a:buFontTx/>
        <a:buChar char="•"/>
        <a:tabLst/>
        <a:defRPr sz="1899" b="0" i="0" u="none" strike="noStrike" cap="none" spc="0" baseline="0">
          <a:solidFill>
            <a:srgbClr val="000000"/>
          </a:solidFill>
          <a:uFillTx/>
          <a:latin typeface="Arial Nova Light" panose="020B0304020202020204" pitchFamily="34" charset="0"/>
          <a:ea typeface="Inter Light" panose="02000503000000020004" pitchFamily="2" charset="0"/>
          <a:cs typeface="Arial Nova Light" panose="020B0304020202020204" pitchFamily="34" charset="0"/>
          <a:sym typeface="Montserrat Regular"/>
        </a:defRPr>
      </a:lvl3pPr>
      <a:lvl4pPr marL="952215" marR="0" indent="0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None/>
        <a:tabLst/>
        <a:defRPr sz="1899" b="0" i="0" u="none" strike="noStrike" cap="none" spc="0" baseline="0">
          <a:solidFill>
            <a:srgbClr val="000000"/>
          </a:solidFill>
          <a:uFillTx/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  <a:sym typeface="Montserrat Regular"/>
        </a:defRPr>
      </a:lvl4pPr>
      <a:lvl5pPr marL="1520935" marR="0" indent="-251285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1899" b="0" i="0" u="none" strike="noStrike" cap="none" spc="0" baseline="0">
          <a:solidFill>
            <a:srgbClr val="000000"/>
          </a:solidFill>
          <a:uFillTx/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  <a:sym typeface="Montserrat Regular"/>
        </a:defRPr>
      </a:lvl5pPr>
      <a:lvl6pPr marL="1838348" marR="0" indent="-251285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1899" b="0" i="0" u="none" strike="noStrike" cap="none" spc="0" baseline="0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2155761" marR="0" indent="-251285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1899" b="0" i="0" u="none" strike="noStrike" cap="none" spc="0" baseline="0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2473174" marR="0" indent="-251285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1899" b="0" i="0" u="none" strike="noStrike" cap="none" spc="0" baseline="0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2790585" marR="0" indent="-251285" algn="l" defTabSz="412636" latinLnBrk="0">
        <a:lnSpc>
          <a:spcPct val="100000"/>
        </a:lnSpc>
        <a:spcBef>
          <a:spcPts val="2951"/>
        </a:spcBef>
        <a:spcAft>
          <a:spcPts val="0"/>
        </a:spcAft>
        <a:buClrTx/>
        <a:buSzPct val="125000"/>
        <a:buFontTx/>
        <a:buChar char="•"/>
        <a:tabLst/>
        <a:defRPr sz="1899" b="0" i="0" u="none" strike="noStrike" cap="none" spc="0" baseline="0">
          <a:solidFill>
            <a:srgbClr val="000000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bodyStyle>
    <p:other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36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611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14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68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22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59975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296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592CE-F7C4-BC91-6143-561EF160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F4BEE-78FE-9D75-6C94-D36E4F476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EEF4-1A1E-D9DB-83E4-8E8816727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DEDA-7924-4B19-B056-A661A244EAE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8D1C9-6824-3ADD-9C5C-D7E0C9B09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C3A0-1C27-49E8-4713-7BE2F1137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3594-F63D-4199-BDA5-A7697B3F0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A74B7"/>
          </a:solidFill>
          <a:latin typeface="Roboto Bold" panose="02000000000000000000" pitchFamily="2" charset="0"/>
          <a:ea typeface="Roboto Bold" panose="02000000000000000000" pitchFamily="2" charset="0"/>
          <a:cs typeface="Roboto Bold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Roboto Condensed Bol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9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9" y="3288667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8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6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5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3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6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7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8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3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3.png"/><Relationship Id="rId11" Type="http://schemas.openxmlformats.org/officeDocument/2006/relationships/image" Target="../media/image52.svg"/><Relationship Id="rId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96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96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hyperlink" Target="https://www.flickr.com/photos/matthew_wynn/4601859272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108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990.png"/><Relationship Id="rId4" Type="http://schemas.openxmlformats.org/officeDocument/2006/relationships/hyperlink" Target="https://www.flickr.com/photos/matthew_wynn/4601859272/" TargetMode="External"/><Relationship Id="rId9" Type="http://schemas.openxmlformats.org/officeDocument/2006/relationships/customXml" Target="../ink/ink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hyperlink" Target="https://www.flickr.com/photos/matthew_wynn/460185927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4" Type="http://schemas.openxmlformats.org/officeDocument/2006/relationships/hyperlink" Target="https://flatworldknowledge.lardbucket.org/books/a-primer-on-communication-studies/s04-03-nonverbal-communication-compet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21.png"/><Relationship Id="rId5" Type="http://schemas.openxmlformats.org/officeDocument/2006/relationships/image" Target="../media/image122.pn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21.png"/><Relationship Id="rId5" Type="http://schemas.openxmlformats.org/officeDocument/2006/relationships/image" Target="../media/image124.png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29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9.png"/><Relationship Id="rId7" Type="http://schemas.openxmlformats.org/officeDocument/2006/relationships/image" Target="../media/image13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22.png"/><Relationship Id="rId5" Type="http://schemas.openxmlformats.org/officeDocument/2006/relationships/image" Target="../media/image132.png"/><Relationship Id="rId4" Type="http://schemas.openxmlformats.org/officeDocument/2006/relationships/image" Target="../media/image121.png"/><Relationship Id="rId9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hyperlink" Target="https://www.piqsels.com/en/public-domain-photo-oldgq" TargetMode="External"/><Relationship Id="rId7" Type="http://schemas.openxmlformats.org/officeDocument/2006/relationships/image" Target="../media/image143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3.jpe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1.png"/><Relationship Id="rId5" Type="http://schemas.openxmlformats.org/officeDocument/2006/relationships/hyperlink" Target="https://agilefleet.sharepoint.com/:b:/s/team.everyone2/ETvJtWWLUl1aefTw0F_XaEABkZqgHbQHOFD3_18rTe1oHQ?e=udaQLT" TargetMode="External"/><Relationship Id="rId4" Type="http://schemas.openxmlformats.org/officeDocument/2006/relationships/hyperlink" Target="https://www.publicdomainpictures.net/view-image.php?image=268992&amp;picture=benutzerhandbuch" TargetMode="External"/><Relationship Id="rId9" Type="http://schemas.openxmlformats.org/officeDocument/2006/relationships/image" Target="../media/image16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hyperlink" Target="https://github.com/notepad-plus-plus/notepad-plus-plus/releases/download/v8.5.7/npp.8.5.7.Installer.x64.exe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html-color.codes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sv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2.png"/><Relationship Id="rId11" Type="http://schemas.openxmlformats.org/officeDocument/2006/relationships/image" Target="../media/image187.svg"/><Relationship Id="rId5" Type="http://schemas.openxmlformats.org/officeDocument/2006/relationships/image" Target="../media/image181.png"/><Relationship Id="rId15" Type="http://schemas.openxmlformats.org/officeDocument/2006/relationships/image" Target="../media/image191.sv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svg"/><Relationship Id="rId14" Type="http://schemas.openxmlformats.org/officeDocument/2006/relationships/image" Target="../media/image19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5.png"/><Relationship Id="rId5" Type="http://schemas.openxmlformats.org/officeDocument/2006/relationships/hyperlink" Target="https://www.rapidtables.com/convert/color/rgb-to-hex.html" TargetMode="External"/><Relationship Id="rId4" Type="http://schemas.openxmlformats.org/officeDocument/2006/relationships/image" Target="../media/image19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htmlg.com/html-editor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3.xml"/><Relationship Id="rId4" Type="http://schemas.openxmlformats.org/officeDocument/2006/relationships/hyperlink" Target="https://www.pngall.com/magnifying-glass-png/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CAA4-4EFD-4BCF-26C5-8862958A4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80986"/>
            <a:ext cx="6419972" cy="2544973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Roboto"/>
                <a:ea typeface="Roboto"/>
                <a:cs typeface="Arial"/>
              </a:rPr>
              <a:t>Managing Your Site</a:t>
            </a:r>
            <a:br>
              <a:rPr lang="en-US" sz="4800" dirty="0">
                <a:latin typeface="Roboto"/>
                <a:ea typeface="Roboto"/>
                <a:cs typeface="Arial"/>
              </a:rPr>
            </a:br>
            <a:endParaRPr lang="en-US" sz="4800" b="1" dirty="0">
              <a:solidFill>
                <a:srgbClr val="3A74B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5CEFF-E6CC-AC20-086B-53D9066DD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8427" y="4482079"/>
            <a:ext cx="5164427" cy="506323"/>
          </a:xfrm>
        </p:spPr>
        <p:txBody>
          <a:bodyPr/>
          <a:lstStyle/>
          <a:p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September 27,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0822F-44F2-0B39-38C0-D22B0C7E9360}"/>
              </a:ext>
            </a:extLst>
          </p:cNvPr>
          <p:cNvSpPr txBox="1"/>
          <p:nvPr/>
        </p:nvSpPr>
        <p:spPr>
          <a:xfrm>
            <a:off x="6255450" y="3363066"/>
            <a:ext cx="62605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Introduction to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FleetCommander Web Design</a:t>
            </a:r>
          </a:p>
        </p:txBody>
      </p:sp>
    </p:spTree>
    <p:extLst>
      <p:ext uri="{BB962C8B-B14F-4D97-AF65-F5344CB8AC3E}">
        <p14:creationId xmlns:p14="http://schemas.microsoft.com/office/powerpoint/2010/main" val="295635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FCC08D-5CDF-BE8A-D199-C597EC148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88" y="1177617"/>
            <a:ext cx="8451640" cy="56683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Standard Website Parts To Know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7E8257C-EA7E-25D1-54A7-82CFFDD84D94}"/>
              </a:ext>
            </a:extLst>
          </p:cNvPr>
          <p:cNvSpPr/>
          <p:nvPr/>
        </p:nvSpPr>
        <p:spPr>
          <a:xfrm>
            <a:off x="1787489" y="1224052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 Header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2924AB70-477B-66B7-AD56-AA31636205E8}"/>
              </a:ext>
            </a:extLst>
          </p:cNvPr>
          <p:cNvSpPr/>
          <p:nvPr/>
        </p:nvSpPr>
        <p:spPr>
          <a:xfrm>
            <a:off x="1783249" y="2094685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User Navigation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and General information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849E8F1-4FEF-193C-2D11-9874B01DDAC2}"/>
              </a:ext>
            </a:extLst>
          </p:cNvPr>
          <p:cNvSpPr/>
          <p:nvPr/>
        </p:nvSpPr>
        <p:spPr>
          <a:xfrm>
            <a:off x="1787489" y="3891176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Your organization’s messaging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567A2DD-B5FF-EDC1-6F02-25EA3BC3BD04}"/>
              </a:ext>
            </a:extLst>
          </p:cNvPr>
          <p:cNvSpPr/>
          <p:nvPr/>
        </p:nvSpPr>
        <p:spPr>
          <a:xfrm>
            <a:off x="1784253" y="3002029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Shared images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and content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59175C4-EB89-CFA7-02BD-C935BDFCBFAD}"/>
              </a:ext>
            </a:extLst>
          </p:cNvPr>
          <p:cNvSpPr/>
          <p:nvPr/>
        </p:nvSpPr>
        <p:spPr>
          <a:xfrm>
            <a:off x="1787489" y="4773698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Call to Action (CTA) buttons 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(aka do something)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8679736-01FA-BAA5-567E-EDEF191FDC6B}"/>
              </a:ext>
            </a:extLst>
          </p:cNvPr>
          <p:cNvSpPr/>
          <p:nvPr/>
        </p:nvSpPr>
        <p:spPr>
          <a:xfrm>
            <a:off x="1787489" y="5679045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 Footer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9161E5AB-DFDB-77A4-6FFF-DD4A1B98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5748" y="1263089"/>
            <a:ext cx="566928" cy="566928"/>
          </a:xfrm>
          <a:prstGeom prst="rect">
            <a:avLst/>
          </a:prstGeom>
        </p:spPr>
      </p:pic>
      <p:pic>
        <p:nvPicPr>
          <p:cNvPr id="26" name="Graphic 25" descr="Badge with solid fill">
            <a:extLst>
              <a:ext uri="{FF2B5EF4-FFF2-40B4-BE49-F238E27FC236}">
                <a16:creationId xmlns:a16="http://schemas.microsoft.com/office/drawing/2014/main" id="{D9005AD6-E455-B70B-1638-68FE74687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7993" y="2147667"/>
            <a:ext cx="566928" cy="566928"/>
          </a:xfrm>
          <a:prstGeom prst="rect">
            <a:avLst/>
          </a:prstGeom>
        </p:spPr>
      </p:pic>
      <p:pic>
        <p:nvPicPr>
          <p:cNvPr id="27" name="Graphic 26" descr="Badge 3 with solid fill">
            <a:extLst>
              <a:ext uri="{FF2B5EF4-FFF2-40B4-BE49-F238E27FC236}">
                <a16:creationId xmlns:a16="http://schemas.microsoft.com/office/drawing/2014/main" id="{1501A188-D881-FCF9-CA6F-783C0D03D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993" y="3056074"/>
            <a:ext cx="566928" cy="566928"/>
          </a:xfrm>
          <a:prstGeom prst="rect">
            <a:avLst/>
          </a:prstGeom>
        </p:spPr>
      </p:pic>
      <p:pic>
        <p:nvPicPr>
          <p:cNvPr id="28" name="Graphic 27" descr="Badge 4 with solid fill">
            <a:extLst>
              <a:ext uri="{FF2B5EF4-FFF2-40B4-BE49-F238E27FC236}">
                <a16:creationId xmlns:a16="http://schemas.microsoft.com/office/drawing/2014/main" id="{4CAD3F67-3454-8A35-DAC2-A3C09BCB3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7993" y="3924293"/>
            <a:ext cx="566928" cy="566928"/>
          </a:xfrm>
          <a:prstGeom prst="rect">
            <a:avLst/>
          </a:prstGeom>
        </p:spPr>
      </p:pic>
      <p:pic>
        <p:nvPicPr>
          <p:cNvPr id="30" name="Graphic 29" descr="Badge 5 with solid fill">
            <a:extLst>
              <a:ext uri="{FF2B5EF4-FFF2-40B4-BE49-F238E27FC236}">
                <a16:creationId xmlns:a16="http://schemas.microsoft.com/office/drawing/2014/main" id="{FCE3433F-BF07-D7FC-BE8D-A161607801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7993" y="4810676"/>
            <a:ext cx="566928" cy="566928"/>
          </a:xfrm>
          <a:prstGeom prst="rect">
            <a:avLst/>
          </a:prstGeom>
        </p:spPr>
      </p:pic>
      <p:pic>
        <p:nvPicPr>
          <p:cNvPr id="31" name="Graphic 30" descr="Badge 6 with solid fill">
            <a:extLst>
              <a:ext uri="{FF2B5EF4-FFF2-40B4-BE49-F238E27FC236}">
                <a16:creationId xmlns:a16="http://schemas.microsoft.com/office/drawing/2014/main" id="{0983D9AF-797C-B56C-469E-035CC13FEA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47993" y="5720210"/>
            <a:ext cx="566928" cy="566928"/>
          </a:xfrm>
          <a:prstGeom prst="rect">
            <a:avLst/>
          </a:prstGeom>
        </p:spPr>
      </p:pic>
      <p:pic>
        <p:nvPicPr>
          <p:cNvPr id="40" name="Graphic 39" descr="Badge 1 with solid fill">
            <a:extLst>
              <a:ext uri="{FF2B5EF4-FFF2-40B4-BE49-F238E27FC236}">
                <a16:creationId xmlns:a16="http://schemas.microsoft.com/office/drawing/2014/main" id="{59EE9CF8-C064-1FA4-3BF4-BCE75C999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2228" y="1161237"/>
            <a:ext cx="566928" cy="566928"/>
          </a:xfrm>
          <a:prstGeom prst="rect">
            <a:avLst/>
          </a:prstGeom>
        </p:spPr>
      </p:pic>
      <p:pic>
        <p:nvPicPr>
          <p:cNvPr id="41" name="Graphic 40" descr="Badge with solid fill">
            <a:extLst>
              <a:ext uri="{FF2B5EF4-FFF2-40B4-BE49-F238E27FC236}">
                <a16:creationId xmlns:a16="http://schemas.microsoft.com/office/drawing/2014/main" id="{2C119DE1-7331-EAD3-E94E-9A36ED624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932" y="1743405"/>
            <a:ext cx="566928" cy="566928"/>
          </a:xfrm>
          <a:prstGeom prst="rect">
            <a:avLst/>
          </a:prstGeom>
        </p:spPr>
      </p:pic>
      <p:pic>
        <p:nvPicPr>
          <p:cNvPr id="44" name="Graphic 43" descr="Badge 5 with solid fill">
            <a:extLst>
              <a:ext uri="{FF2B5EF4-FFF2-40B4-BE49-F238E27FC236}">
                <a16:creationId xmlns:a16="http://schemas.microsoft.com/office/drawing/2014/main" id="{420C52C8-2311-B53D-1544-E198E7D918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30932" y="5101170"/>
            <a:ext cx="566928" cy="566928"/>
          </a:xfrm>
          <a:prstGeom prst="rect">
            <a:avLst/>
          </a:prstGeom>
        </p:spPr>
      </p:pic>
      <p:pic>
        <p:nvPicPr>
          <p:cNvPr id="45" name="Graphic 44" descr="Badge 6 with solid fill">
            <a:extLst>
              <a:ext uri="{FF2B5EF4-FFF2-40B4-BE49-F238E27FC236}">
                <a16:creationId xmlns:a16="http://schemas.microsoft.com/office/drawing/2014/main" id="{8D69FE8A-BD99-1547-DFCA-7DDF0F4A88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81379" y="5999487"/>
            <a:ext cx="566928" cy="5669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1716E3-88D4-2113-7E28-C08E875221F5}"/>
              </a:ext>
            </a:extLst>
          </p:cNvPr>
          <p:cNvSpPr/>
          <p:nvPr/>
        </p:nvSpPr>
        <p:spPr>
          <a:xfrm>
            <a:off x="7106396" y="1864936"/>
            <a:ext cx="2828984" cy="333211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D732CA-84BB-6543-0896-353ABC8803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16" y="1852877"/>
            <a:ext cx="1878479" cy="33321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1AFE84-4547-FB46-3542-2532CFA2EF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880" y="1923168"/>
            <a:ext cx="2033393" cy="3261822"/>
          </a:xfrm>
          <a:prstGeom prst="rect">
            <a:avLst/>
          </a:prstGeom>
        </p:spPr>
      </p:pic>
      <p:pic>
        <p:nvPicPr>
          <p:cNvPr id="43" name="Graphic 42" descr="Badge 4 with solid fill">
            <a:extLst>
              <a:ext uri="{FF2B5EF4-FFF2-40B4-BE49-F238E27FC236}">
                <a16:creationId xmlns:a16="http://schemas.microsoft.com/office/drawing/2014/main" id="{0DAD32EA-1274-14EB-DE3F-369575628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40448" y="2982485"/>
            <a:ext cx="566928" cy="566928"/>
          </a:xfrm>
          <a:prstGeom prst="rect">
            <a:avLst/>
          </a:prstGeom>
        </p:spPr>
      </p:pic>
      <p:pic>
        <p:nvPicPr>
          <p:cNvPr id="42" name="Graphic 41" descr="Badge 3 with solid fill">
            <a:extLst>
              <a:ext uri="{FF2B5EF4-FFF2-40B4-BE49-F238E27FC236}">
                <a16:creationId xmlns:a16="http://schemas.microsoft.com/office/drawing/2014/main" id="{AFE079EF-E69B-A870-2162-BF53B6BC6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1379" y="2378913"/>
            <a:ext cx="566928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0563AD-9409-2431-810E-5F103BE2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11" y="-64302"/>
            <a:ext cx="11308306" cy="6867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4278082" y="1284512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50DB0-14A9-CD31-ED1E-66C1EC30B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8369" y="1198486"/>
            <a:ext cx="7602280" cy="46226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8C841CF-476F-1451-9981-6EA919448A0E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Welcome Page</a:t>
            </a:r>
          </a:p>
        </p:txBody>
      </p:sp>
    </p:spTree>
    <p:extLst>
      <p:ext uri="{BB962C8B-B14F-4D97-AF65-F5344CB8AC3E}">
        <p14:creationId xmlns:p14="http://schemas.microsoft.com/office/powerpoint/2010/main" val="29555365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3156853" y="1036847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1299F5-B767-2344-1053-1A61EE7C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821" y="-43221"/>
            <a:ext cx="9623179" cy="69012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4E34F-46FD-6BDE-8C4C-0B55750DE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018" y="1392865"/>
            <a:ext cx="8386330" cy="56671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99B02A1-7B00-EF80-8FCB-71CA4CA4EC38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Welcome Page</a:t>
            </a:r>
          </a:p>
        </p:txBody>
      </p:sp>
    </p:spTree>
    <p:extLst>
      <p:ext uri="{BB962C8B-B14F-4D97-AF65-F5344CB8AC3E}">
        <p14:creationId xmlns:p14="http://schemas.microsoft.com/office/powerpoint/2010/main" val="454338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Instruction Page Examples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897763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0563AD-9409-2431-810E-5F103BE2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11" y="-64302"/>
            <a:ext cx="11308306" cy="6867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4278082" y="1284512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2DDFD1-9E0E-7C5C-7241-1A3EF213B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711" y="1273626"/>
            <a:ext cx="7089807" cy="45429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6CFBE52-508B-4EAF-010C-DB484F008104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Instructions Page</a:t>
            </a:r>
          </a:p>
        </p:txBody>
      </p:sp>
    </p:spTree>
    <p:extLst>
      <p:ext uri="{BB962C8B-B14F-4D97-AF65-F5344CB8AC3E}">
        <p14:creationId xmlns:p14="http://schemas.microsoft.com/office/powerpoint/2010/main" val="7372454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Vehicles and Rates Page Examples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186974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3156853" y="1036847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1299F5-B767-2344-1053-1A61EE7C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821" y="-43221"/>
            <a:ext cx="9623179" cy="69012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AA9C8D-71CA-2B92-9C01-BCA061DB3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018" y="1467544"/>
            <a:ext cx="7778982" cy="54013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27F2006-3593-4710-8E19-4A800CD8EF7F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Vehicles and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Rates Page</a:t>
            </a:r>
          </a:p>
        </p:txBody>
      </p:sp>
    </p:spTree>
    <p:extLst>
      <p:ext uri="{BB962C8B-B14F-4D97-AF65-F5344CB8AC3E}">
        <p14:creationId xmlns:p14="http://schemas.microsoft.com/office/powerpoint/2010/main" val="6899238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Locations Page Examples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843858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3156853" y="1036847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1299F5-B767-2344-1053-1A61EE7C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821" y="-43221"/>
            <a:ext cx="9623179" cy="69012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C03625-4619-39E6-CB60-2AE167A290F1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Locations Page</a:t>
            </a:r>
          </a:p>
        </p:txBody>
      </p:sp>
    </p:spTree>
    <p:extLst>
      <p:ext uri="{BB962C8B-B14F-4D97-AF65-F5344CB8AC3E}">
        <p14:creationId xmlns:p14="http://schemas.microsoft.com/office/powerpoint/2010/main" val="8935128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0563AD-9409-2431-810E-5F103BE2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11" y="-64302"/>
            <a:ext cx="11308306" cy="6867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4278082" y="1284512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D604906-90A0-F731-545E-5AD5412EB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568" y="1408937"/>
            <a:ext cx="7265987" cy="57212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E2AED22F-9F15-6FF2-73C5-351422B98A7A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Locations Page</a:t>
            </a:r>
          </a:p>
        </p:txBody>
      </p:sp>
    </p:spTree>
    <p:extLst>
      <p:ext uri="{BB962C8B-B14F-4D97-AF65-F5344CB8AC3E}">
        <p14:creationId xmlns:p14="http://schemas.microsoft.com/office/powerpoint/2010/main" val="42453454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Contact Us Page Examples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1796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Standard Website Parts To Know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7E8257C-EA7E-25D1-54A7-82CFFDD84D94}"/>
              </a:ext>
            </a:extLst>
          </p:cNvPr>
          <p:cNvSpPr/>
          <p:nvPr/>
        </p:nvSpPr>
        <p:spPr>
          <a:xfrm>
            <a:off x="1787489" y="1224052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 Header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2924AB70-477B-66B7-AD56-AA31636205E8}"/>
              </a:ext>
            </a:extLst>
          </p:cNvPr>
          <p:cNvSpPr/>
          <p:nvPr/>
        </p:nvSpPr>
        <p:spPr>
          <a:xfrm>
            <a:off x="1783249" y="2094685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User Navigation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and General information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849E8F1-4FEF-193C-2D11-9874B01DDAC2}"/>
              </a:ext>
            </a:extLst>
          </p:cNvPr>
          <p:cNvSpPr/>
          <p:nvPr/>
        </p:nvSpPr>
        <p:spPr>
          <a:xfrm>
            <a:off x="1787489" y="3891176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Your organization’s messaging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567A2DD-B5FF-EDC1-6F02-25EA3BC3BD04}"/>
              </a:ext>
            </a:extLst>
          </p:cNvPr>
          <p:cNvSpPr/>
          <p:nvPr/>
        </p:nvSpPr>
        <p:spPr>
          <a:xfrm>
            <a:off x="1784253" y="3002029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Shared images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and content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59175C4-EB89-CFA7-02BD-C935BDFCBFAD}"/>
              </a:ext>
            </a:extLst>
          </p:cNvPr>
          <p:cNvSpPr/>
          <p:nvPr/>
        </p:nvSpPr>
        <p:spPr>
          <a:xfrm>
            <a:off x="1787489" y="4773698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Call to Action (CTA) buttons 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(aka do something)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8679736-01FA-BAA5-567E-EDEF191FDC6B}"/>
              </a:ext>
            </a:extLst>
          </p:cNvPr>
          <p:cNvSpPr/>
          <p:nvPr/>
        </p:nvSpPr>
        <p:spPr>
          <a:xfrm>
            <a:off x="1787489" y="5679045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 Footer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9161E5AB-DFDB-77A4-6FFF-DD4A1B988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5748" y="1263089"/>
            <a:ext cx="566928" cy="566928"/>
          </a:xfrm>
          <a:prstGeom prst="rect">
            <a:avLst/>
          </a:prstGeom>
        </p:spPr>
      </p:pic>
      <p:pic>
        <p:nvPicPr>
          <p:cNvPr id="26" name="Graphic 25" descr="Badge with solid fill">
            <a:extLst>
              <a:ext uri="{FF2B5EF4-FFF2-40B4-BE49-F238E27FC236}">
                <a16:creationId xmlns:a16="http://schemas.microsoft.com/office/drawing/2014/main" id="{D9005AD6-E455-B70B-1638-68FE74687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7993" y="2147667"/>
            <a:ext cx="566928" cy="566928"/>
          </a:xfrm>
          <a:prstGeom prst="rect">
            <a:avLst/>
          </a:prstGeom>
        </p:spPr>
      </p:pic>
      <p:pic>
        <p:nvPicPr>
          <p:cNvPr id="27" name="Graphic 26" descr="Badge 3 with solid fill">
            <a:extLst>
              <a:ext uri="{FF2B5EF4-FFF2-40B4-BE49-F238E27FC236}">
                <a16:creationId xmlns:a16="http://schemas.microsoft.com/office/drawing/2014/main" id="{1501A188-D881-FCF9-CA6F-783C0D03D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7993" y="3056074"/>
            <a:ext cx="566928" cy="566928"/>
          </a:xfrm>
          <a:prstGeom prst="rect">
            <a:avLst/>
          </a:prstGeom>
        </p:spPr>
      </p:pic>
      <p:pic>
        <p:nvPicPr>
          <p:cNvPr id="28" name="Graphic 27" descr="Badge 4 with solid fill">
            <a:extLst>
              <a:ext uri="{FF2B5EF4-FFF2-40B4-BE49-F238E27FC236}">
                <a16:creationId xmlns:a16="http://schemas.microsoft.com/office/drawing/2014/main" id="{4CAD3F67-3454-8A35-DAC2-A3C09BCB3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7993" y="3924293"/>
            <a:ext cx="566928" cy="566928"/>
          </a:xfrm>
          <a:prstGeom prst="rect">
            <a:avLst/>
          </a:prstGeom>
        </p:spPr>
      </p:pic>
      <p:pic>
        <p:nvPicPr>
          <p:cNvPr id="30" name="Graphic 29" descr="Badge 5 with solid fill">
            <a:extLst>
              <a:ext uri="{FF2B5EF4-FFF2-40B4-BE49-F238E27FC236}">
                <a16:creationId xmlns:a16="http://schemas.microsoft.com/office/drawing/2014/main" id="{FCE3433F-BF07-D7FC-BE8D-A161607801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7993" y="4810676"/>
            <a:ext cx="566928" cy="566928"/>
          </a:xfrm>
          <a:prstGeom prst="rect">
            <a:avLst/>
          </a:prstGeom>
        </p:spPr>
      </p:pic>
      <p:pic>
        <p:nvPicPr>
          <p:cNvPr id="31" name="Graphic 30" descr="Badge 6 with solid fill">
            <a:extLst>
              <a:ext uri="{FF2B5EF4-FFF2-40B4-BE49-F238E27FC236}">
                <a16:creationId xmlns:a16="http://schemas.microsoft.com/office/drawing/2014/main" id="{0983D9AF-797C-B56C-469E-035CC13FEA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7993" y="5720210"/>
            <a:ext cx="566928" cy="56692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3312E84-6101-7418-741D-C8FBCF968A3E}"/>
              </a:ext>
            </a:extLst>
          </p:cNvPr>
          <p:cNvSpPr/>
          <p:nvPr/>
        </p:nvSpPr>
        <p:spPr>
          <a:xfrm>
            <a:off x="11683462" y="6649729"/>
            <a:ext cx="1194338" cy="12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598E299-7F74-00AA-FA63-9E99494DB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0" y="1154691"/>
            <a:ext cx="7408741" cy="5714222"/>
          </a:xfrm>
          <a:prstGeom prst="rect">
            <a:avLst/>
          </a:prstGeom>
        </p:spPr>
      </p:pic>
      <p:pic>
        <p:nvPicPr>
          <p:cNvPr id="40" name="Graphic 39" descr="Badge 1 with solid fill">
            <a:extLst>
              <a:ext uri="{FF2B5EF4-FFF2-40B4-BE49-F238E27FC236}">
                <a16:creationId xmlns:a16="http://schemas.microsoft.com/office/drawing/2014/main" id="{59EE9CF8-C064-1FA4-3BF4-BCE75C999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7048" y="1123137"/>
            <a:ext cx="566928" cy="566928"/>
          </a:xfrm>
          <a:prstGeom prst="rect">
            <a:avLst/>
          </a:prstGeom>
        </p:spPr>
      </p:pic>
      <p:pic>
        <p:nvPicPr>
          <p:cNvPr id="41" name="Graphic 40" descr="Badge with solid fill">
            <a:extLst>
              <a:ext uri="{FF2B5EF4-FFF2-40B4-BE49-F238E27FC236}">
                <a16:creationId xmlns:a16="http://schemas.microsoft.com/office/drawing/2014/main" id="{2C119DE1-7331-EAD3-E94E-9A36ED62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7903" y="3387994"/>
            <a:ext cx="566928" cy="566928"/>
          </a:xfrm>
          <a:prstGeom prst="rect">
            <a:avLst/>
          </a:prstGeom>
        </p:spPr>
      </p:pic>
      <p:pic>
        <p:nvPicPr>
          <p:cNvPr id="42" name="Graphic 41" descr="Badge 3 with solid fill">
            <a:extLst>
              <a:ext uri="{FF2B5EF4-FFF2-40B4-BE49-F238E27FC236}">
                <a16:creationId xmlns:a16="http://schemas.microsoft.com/office/drawing/2014/main" id="{AFE079EF-E69B-A870-2162-BF53B6BC6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14245" y="2166746"/>
            <a:ext cx="566928" cy="566928"/>
          </a:xfrm>
          <a:prstGeom prst="rect">
            <a:avLst/>
          </a:prstGeom>
        </p:spPr>
      </p:pic>
      <p:pic>
        <p:nvPicPr>
          <p:cNvPr id="43" name="Graphic 42" descr="Badge 4 with solid fill">
            <a:extLst>
              <a:ext uri="{FF2B5EF4-FFF2-40B4-BE49-F238E27FC236}">
                <a16:creationId xmlns:a16="http://schemas.microsoft.com/office/drawing/2014/main" id="{0DAD32EA-1274-14EB-DE3F-369575628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13675" y="3567404"/>
            <a:ext cx="566928" cy="566928"/>
          </a:xfrm>
          <a:prstGeom prst="rect">
            <a:avLst/>
          </a:prstGeom>
        </p:spPr>
      </p:pic>
      <p:pic>
        <p:nvPicPr>
          <p:cNvPr id="44" name="Graphic 43" descr="Badge 5 with solid fill">
            <a:extLst>
              <a:ext uri="{FF2B5EF4-FFF2-40B4-BE49-F238E27FC236}">
                <a16:creationId xmlns:a16="http://schemas.microsoft.com/office/drawing/2014/main" id="{420C52C8-2311-B53D-1544-E198E7D918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9716" y="5240880"/>
            <a:ext cx="566928" cy="566928"/>
          </a:xfrm>
          <a:prstGeom prst="rect">
            <a:avLst/>
          </a:prstGeom>
        </p:spPr>
      </p:pic>
      <p:pic>
        <p:nvPicPr>
          <p:cNvPr id="45" name="Graphic 44" descr="Badge 6 with solid fill">
            <a:extLst>
              <a:ext uri="{FF2B5EF4-FFF2-40B4-BE49-F238E27FC236}">
                <a16:creationId xmlns:a16="http://schemas.microsoft.com/office/drawing/2014/main" id="{8D69FE8A-BD99-1547-DFCA-7DDF0F4A88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22748" y="6335606"/>
            <a:ext cx="566928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0563AD-9409-2431-810E-5F103BE2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11" y="-64302"/>
            <a:ext cx="11308306" cy="6867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F7094A-27D9-CC01-F162-E056F6B55090}"/>
              </a:ext>
            </a:extLst>
          </p:cNvPr>
          <p:cNvSpPr/>
          <p:nvPr/>
        </p:nvSpPr>
        <p:spPr>
          <a:xfrm>
            <a:off x="4278082" y="1284512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D773A17-42E6-E0B3-9FE6-67092FB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713" y="1371601"/>
            <a:ext cx="4626430" cy="36249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6288D31-A01D-A5E3-CE0A-DA2C7D1E6E17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Contact Us Page</a:t>
            </a:r>
          </a:p>
        </p:txBody>
      </p:sp>
    </p:spTree>
    <p:extLst>
      <p:ext uri="{BB962C8B-B14F-4D97-AF65-F5344CB8AC3E}">
        <p14:creationId xmlns:p14="http://schemas.microsoft.com/office/powerpoint/2010/main" val="41067269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Video Page Example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096931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6B2B05-9248-E4CF-BF14-A5B363AA7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11" y="-64302"/>
            <a:ext cx="11308306" cy="6867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B075F7-86D7-84A9-CCD0-3AC7BA91E48F}"/>
              </a:ext>
            </a:extLst>
          </p:cNvPr>
          <p:cNvSpPr/>
          <p:nvPr/>
        </p:nvSpPr>
        <p:spPr>
          <a:xfrm>
            <a:off x="4278082" y="1284512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563AD-9409-2431-810E-5F103BE26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7324" y="1262740"/>
            <a:ext cx="9198431" cy="55190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2B29A63-87EC-6D91-D5B2-4902A9C8D16B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Training Videos Page</a:t>
            </a:r>
          </a:p>
        </p:txBody>
      </p:sp>
    </p:spTree>
    <p:extLst>
      <p:ext uri="{BB962C8B-B14F-4D97-AF65-F5344CB8AC3E}">
        <p14:creationId xmlns:p14="http://schemas.microsoft.com/office/powerpoint/2010/main" val="22572539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FAQ Page Example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480185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D4A5A8-B511-2840-6004-47E10009D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11" y="-64302"/>
            <a:ext cx="11308306" cy="6867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EA4E21-846D-9675-C3CF-FACFE7CDAE7D}"/>
              </a:ext>
            </a:extLst>
          </p:cNvPr>
          <p:cNvSpPr/>
          <p:nvPr/>
        </p:nvSpPr>
        <p:spPr>
          <a:xfrm>
            <a:off x="4278082" y="1284512"/>
            <a:ext cx="8839204" cy="5519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75532-C7BC-6BDD-6A30-332AA04D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478" y="1284512"/>
            <a:ext cx="6763515" cy="54013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DF6D097-B8C7-FD4E-9E88-CE6D534004AB}"/>
              </a:ext>
            </a:extLst>
          </p:cNvPr>
          <p:cNvSpPr/>
          <p:nvPr/>
        </p:nvSpPr>
        <p:spPr>
          <a:xfrm>
            <a:off x="383096" y="5811012"/>
            <a:ext cx="2695772" cy="84443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FAQs Page</a:t>
            </a:r>
          </a:p>
        </p:txBody>
      </p:sp>
    </p:spTree>
    <p:extLst>
      <p:ext uri="{BB962C8B-B14F-4D97-AF65-F5344CB8AC3E}">
        <p14:creationId xmlns:p14="http://schemas.microsoft.com/office/powerpoint/2010/main" val="10367474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CAA4-4EFD-4BCF-26C5-8862958A4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6862" y="2349910"/>
            <a:ext cx="5164428" cy="254497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Roboto"/>
                <a:ea typeface="Roboto"/>
                <a:cs typeface="Arial"/>
              </a:rPr>
              <a:t>Introduction to FleetCommander</a:t>
            </a:r>
            <a:br>
              <a:rPr lang="en-US" sz="4800" dirty="0">
                <a:latin typeface="Roboto"/>
                <a:ea typeface="Roboto"/>
                <a:cs typeface="Arial"/>
              </a:rPr>
            </a:br>
            <a:r>
              <a:rPr lang="en-US" sz="4800" dirty="0">
                <a:latin typeface="Roboto"/>
                <a:ea typeface="Roboto"/>
                <a:cs typeface="Arial"/>
              </a:rPr>
              <a:t>Web Design</a:t>
            </a:r>
            <a:br>
              <a:rPr lang="en-US" sz="4800" dirty="0">
                <a:latin typeface="Roboto"/>
                <a:ea typeface="Roboto"/>
                <a:cs typeface="Arial"/>
              </a:rPr>
            </a:br>
            <a:endParaRPr lang="en-US" sz="4800" b="1" dirty="0">
              <a:solidFill>
                <a:srgbClr val="3A74B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5CEFF-E6CC-AC20-086B-53D9066DD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6863" y="4388560"/>
            <a:ext cx="5164427" cy="506323"/>
          </a:xfrm>
        </p:spPr>
        <p:txBody>
          <a:bodyPr/>
          <a:lstStyle/>
          <a:p>
            <a:r>
              <a:rPr lang="en-US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September 26, 2023</a:t>
            </a:r>
          </a:p>
        </p:txBody>
      </p:sp>
    </p:spTree>
    <p:extLst>
      <p:ext uri="{BB962C8B-B14F-4D97-AF65-F5344CB8AC3E}">
        <p14:creationId xmlns:p14="http://schemas.microsoft.com/office/powerpoint/2010/main" val="303885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j-cs"/>
              <a:sym typeface="Roboto"/>
            </a:endParaRPr>
          </a:p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  <a:sym typeface="Roboto"/>
              </a:rPr>
              <a:t>FleetCommander: Areas of Editable Content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3728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sz="4000"/>
              <a:t>FleetCommander: Areas</a:t>
            </a:r>
            <a:br>
              <a:rPr lang="en-US" sz="4000"/>
            </a:br>
            <a:r>
              <a:rPr lang="en-US" sz="4000"/>
              <a:t>of Editable Content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721283-D230-64B4-2F0C-1C64B57F0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9355" y="-5792"/>
            <a:ext cx="5087014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7F484-70A3-5D36-303C-EFDFD3ED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171443" y="325347"/>
            <a:ext cx="4694327" cy="777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BBC8E-F58A-6010-B421-42A123F1E5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8698668" y="262844"/>
            <a:ext cx="8053209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373C0-46AE-D02B-5258-1DA0FC45727D}"/>
              </a:ext>
            </a:extLst>
          </p:cNvPr>
          <p:cNvSpPr txBox="1"/>
          <p:nvPr/>
        </p:nvSpPr>
        <p:spPr>
          <a:xfrm>
            <a:off x="2282956" y="1677776"/>
            <a:ext cx="6632292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000" b="1" kern="0">
                <a:solidFill>
                  <a:srgbClr val="000000"/>
                </a:solidFill>
                <a:sym typeface="Helvetica Neue"/>
              </a:rPr>
              <a:t>Page Content SHARES INFORMATION about </a:t>
            </a:r>
            <a:br>
              <a:rPr lang="en-US" sz="2000" b="1" kern="0">
                <a:solidFill>
                  <a:srgbClr val="000000"/>
                </a:solidFill>
                <a:sym typeface="Helvetica Neue"/>
              </a:rPr>
            </a:br>
            <a:r>
              <a:rPr lang="en-US" sz="2000" b="1" kern="0">
                <a:solidFill>
                  <a:srgbClr val="000000"/>
                </a:solidFill>
                <a:sym typeface="Helvetica Neue"/>
              </a:rPr>
              <a:t>the SELECTED TOPIC</a:t>
            </a:r>
            <a:endParaRPr lang="en-US" sz="2000" b="1" kern="0">
              <a:solidFill>
                <a:srgbClr val="000000"/>
              </a:solidFill>
              <a:cs typeface="Arial" panose="020B0604020202020204" pitchFamily="34" charset="0"/>
              <a:sym typeface="Helvetica Neue"/>
            </a:endParaRP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Make content relevant to the user and site</a:t>
            </a: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Keep information up to date</a:t>
            </a: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Embed links to resources</a:t>
            </a: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Remove links not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B9FB8-651B-2347-5759-EE419702646C}"/>
              </a:ext>
            </a:extLst>
          </p:cNvPr>
          <p:cNvSpPr txBox="1"/>
          <p:nvPr/>
        </p:nvSpPr>
        <p:spPr>
          <a:xfrm>
            <a:off x="2233916" y="4365953"/>
            <a:ext cx="523776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2000" b="1" kern="0">
                <a:solidFill>
                  <a:srgbClr val="000000"/>
                </a:solidFill>
                <a:sym typeface="Helvetica Neue"/>
              </a:rPr>
              <a:t>Zone Content HIGHLIGHTS important points, gives INSTRUCTIONS, and offers CLARIFICATION</a:t>
            </a: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Focus on ease of use</a:t>
            </a: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Answer questions before they are asked!</a:t>
            </a:r>
          </a:p>
          <a:p>
            <a:pPr marL="800100" lvl="1" indent="-342900" defTabSz="825500" hangingPunct="0"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Be concise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1E706-CFE1-CF88-63AE-A075A2E6F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042" y="4094947"/>
            <a:ext cx="1177699" cy="110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125EE9-E2E1-C6C3-065B-2EF6E71A0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81" y="1528878"/>
            <a:ext cx="1151564" cy="11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Page Content Areas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8802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78B36D-71AF-E976-888A-F75F4CD0939E}"/>
              </a:ext>
            </a:extLst>
          </p:cNvPr>
          <p:cNvSpPr/>
          <p:nvPr/>
        </p:nvSpPr>
        <p:spPr>
          <a:xfrm>
            <a:off x="5344945" y="3629526"/>
            <a:ext cx="1576850" cy="1240185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80032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7E8257C-EA7E-25D1-54A7-82CFFDD84D94}"/>
              </a:ext>
            </a:extLst>
          </p:cNvPr>
          <p:cNvSpPr/>
          <p:nvPr/>
        </p:nvSpPr>
        <p:spPr>
          <a:xfrm>
            <a:off x="1787489" y="1945149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Main Body of Welcome Page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(as shown)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2924AB70-477B-66B7-AD56-AA31636205E8}"/>
              </a:ext>
            </a:extLst>
          </p:cNvPr>
          <p:cNvSpPr/>
          <p:nvPr/>
        </p:nvSpPr>
        <p:spPr>
          <a:xfrm>
            <a:off x="1783249" y="3043801"/>
            <a:ext cx="3310128" cy="98130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Main Body of the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Information Pages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(excluding Sign-up)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9161E5AB-DFDB-77A4-6FFF-DD4A1B988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2711" y="1921974"/>
            <a:ext cx="566928" cy="566928"/>
          </a:xfrm>
          <a:prstGeom prst="rect">
            <a:avLst/>
          </a:prstGeom>
        </p:spPr>
      </p:pic>
      <p:pic>
        <p:nvPicPr>
          <p:cNvPr id="26" name="Graphic 25" descr="Badge with solid fill">
            <a:extLst>
              <a:ext uri="{FF2B5EF4-FFF2-40B4-BE49-F238E27FC236}">
                <a16:creationId xmlns:a16="http://schemas.microsoft.com/office/drawing/2014/main" id="{D9005AD6-E455-B70B-1638-68FE74687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7993" y="3224106"/>
            <a:ext cx="566928" cy="56692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3312E84-6101-7418-741D-C8FBCF968A3E}"/>
              </a:ext>
            </a:extLst>
          </p:cNvPr>
          <p:cNvSpPr/>
          <p:nvPr/>
        </p:nvSpPr>
        <p:spPr>
          <a:xfrm>
            <a:off x="11683462" y="6649729"/>
            <a:ext cx="1194338" cy="12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598E299-7F74-00AA-FA63-9E99494DB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0" y="1154691"/>
            <a:ext cx="7408741" cy="5714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605EA-04EC-363E-58AF-9251B3C2E0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61" y="2207594"/>
            <a:ext cx="6030595" cy="4126501"/>
          </a:xfrm>
          <a:prstGeom prst="rect">
            <a:avLst/>
          </a:prstGeom>
        </p:spPr>
      </p:pic>
      <p:pic>
        <p:nvPicPr>
          <p:cNvPr id="40" name="Graphic 39" descr="Badge 1 with solid fill">
            <a:extLst>
              <a:ext uri="{FF2B5EF4-FFF2-40B4-BE49-F238E27FC236}">
                <a16:creationId xmlns:a16="http://schemas.microsoft.com/office/drawing/2014/main" id="{59EE9CF8-C064-1FA4-3BF4-BCE75C999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9827" y="5784316"/>
            <a:ext cx="566928" cy="566928"/>
          </a:xfrm>
          <a:prstGeom prst="rect">
            <a:avLst/>
          </a:prstGeom>
        </p:spPr>
      </p:pic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DC792F9-98B3-A098-6CE7-B087CA832502}"/>
              </a:ext>
            </a:extLst>
          </p:cNvPr>
          <p:cNvSpPr/>
          <p:nvPr/>
        </p:nvSpPr>
        <p:spPr>
          <a:xfrm>
            <a:off x="1670554" y="5655633"/>
            <a:ext cx="3310128" cy="64088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Page Content</a:t>
            </a:r>
          </a:p>
        </p:txBody>
      </p:sp>
      <p:pic>
        <p:nvPicPr>
          <p:cNvPr id="19" name="Graphic 18" descr="Badge with solid fill">
            <a:extLst>
              <a:ext uri="{FF2B5EF4-FFF2-40B4-BE49-F238E27FC236}">
                <a16:creationId xmlns:a16="http://schemas.microsoft.com/office/drawing/2014/main" id="{2DA0AB1D-42BB-1318-6A05-199612FAF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6243" y="3987381"/>
            <a:ext cx="566928" cy="5669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1A5483-B149-FDD1-7C7A-70C681B1B03D}"/>
              </a:ext>
            </a:extLst>
          </p:cNvPr>
          <p:cNvSpPr/>
          <p:nvPr/>
        </p:nvSpPr>
        <p:spPr>
          <a:xfrm>
            <a:off x="6886081" y="2207593"/>
            <a:ext cx="5946775" cy="4088923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AA96EA-52B1-D624-86C6-C2DE06F2B39D}"/>
              </a:ext>
            </a:extLst>
          </p:cNvPr>
          <p:cNvSpPr/>
          <p:nvPr/>
        </p:nvSpPr>
        <p:spPr>
          <a:xfrm>
            <a:off x="5253572" y="998826"/>
            <a:ext cx="7693584" cy="603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9DA70-D212-E266-FCA0-DE4AEA1577FA}"/>
              </a:ext>
            </a:extLst>
          </p:cNvPr>
          <p:cNvSpPr/>
          <p:nvPr/>
        </p:nvSpPr>
        <p:spPr>
          <a:xfrm>
            <a:off x="5344946" y="6664954"/>
            <a:ext cx="6281810" cy="231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4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1AFE87BE-77FB-657D-6F0F-F2F5EE1D6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408151"/>
              </p:ext>
            </p:extLst>
          </p:nvPr>
        </p:nvGraphicFramePr>
        <p:xfrm>
          <a:off x="5528805" y="1246103"/>
          <a:ext cx="5676739" cy="4614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15">
                  <a:extLst>
                    <a:ext uri="{9D8B030D-6E8A-4147-A177-3AD203B41FA5}">
                      <a16:colId xmlns:a16="http://schemas.microsoft.com/office/drawing/2014/main" val="3016199074"/>
                    </a:ext>
                  </a:extLst>
                </a:gridCol>
                <a:gridCol w="2777924">
                  <a:extLst>
                    <a:ext uri="{9D8B030D-6E8A-4147-A177-3AD203B41FA5}">
                      <a16:colId xmlns:a16="http://schemas.microsoft.com/office/drawing/2014/main" val="4183238909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 Bold" panose="02000000000000000000" pitchFamily="2" charset="0"/>
                          <a:cs typeface="Arial" panose="020B0604020202020204" pitchFamily="34" charset="0"/>
                        </a:rPr>
                        <a:t>Layout Location</a:t>
                      </a:r>
                      <a:endParaRPr lang="en-US" sz="1500" b="0">
                        <a:latin typeface="Arial" panose="020B0604020202020204" pitchFamily="34" charset="0"/>
                        <a:ea typeface="Roboto Bol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4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Page Content</a:t>
                      </a:r>
                      <a:endParaRPr lang="en-US" sz="1500" b="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4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50213"/>
                  </a:ext>
                </a:extLst>
              </a:tr>
              <a:tr h="37728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Enterprise Setting&gt;Layout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 Us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53682"/>
                  </a:ext>
                </a:extLst>
              </a:tr>
              <a:tr h="353506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48940"/>
                  </a:ext>
                </a:extLst>
              </a:tr>
              <a:tr h="475867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FAQ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78979"/>
                  </a:ext>
                </a:extLst>
              </a:tr>
              <a:tr h="428263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Instructions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91125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Locations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543431"/>
                  </a:ext>
                </a:extLst>
              </a:tr>
              <a:tr h="451413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Welcome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693463"/>
                  </a:ext>
                </a:extLst>
              </a:tr>
              <a:tr h="439838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Privacy Policy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885611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Terms of Use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454564"/>
                  </a:ext>
                </a:extLst>
              </a:tr>
              <a:tr h="41668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Vehicle Rates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51416"/>
                  </a:ext>
                </a:extLst>
              </a:tr>
              <a:tr h="40511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Enterprise Setting&gt;Policies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Policies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241504"/>
                  </a:ext>
                </a:extLst>
              </a:tr>
            </a:tbl>
          </a:graphicData>
        </a:graphic>
      </p:graphicFrame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5366C02A-7206-4218-D934-9AB7DAD32146}"/>
              </a:ext>
            </a:extLst>
          </p:cNvPr>
          <p:cNvSpPr/>
          <p:nvPr/>
        </p:nvSpPr>
        <p:spPr>
          <a:xfrm>
            <a:off x="327515" y="2013810"/>
            <a:ext cx="5398715" cy="118634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There are 10 PAGE  CONTENT areas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can be configured in FleetCommander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E210E-7400-A606-89B9-49BB42828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091" y="4269330"/>
            <a:ext cx="1151564" cy="110667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28EC958-12CD-BED8-EED1-1254012C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80032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</p:spTree>
    <p:extLst>
      <p:ext uri="{BB962C8B-B14F-4D97-AF65-F5344CB8AC3E}">
        <p14:creationId xmlns:p14="http://schemas.microsoft.com/office/powerpoint/2010/main" val="11665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Zone Area Content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6439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81CE5F-6BD2-EC03-A721-F6FA0BD82A2E}"/>
              </a:ext>
            </a:extLst>
          </p:cNvPr>
          <p:cNvSpPr/>
          <p:nvPr/>
        </p:nvSpPr>
        <p:spPr>
          <a:xfrm>
            <a:off x="5344945" y="4784001"/>
            <a:ext cx="1576850" cy="379990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3F6D8C-5615-3AD3-6483-B500D1E1D832}"/>
              </a:ext>
            </a:extLst>
          </p:cNvPr>
          <p:cNvSpPr/>
          <p:nvPr/>
        </p:nvSpPr>
        <p:spPr>
          <a:xfrm>
            <a:off x="5376841" y="2101639"/>
            <a:ext cx="1717544" cy="1205441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7E8257C-EA7E-25D1-54A7-82CFFDD84D94}"/>
              </a:ext>
            </a:extLst>
          </p:cNvPr>
          <p:cNvSpPr/>
          <p:nvPr/>
        </p:nvSpPr>
        <p:spPr>
          <a:xfrm>
            <a:off x="1787489" y="1305069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 Header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2924AB70-477B-66B7-AD56-AA31636205E8}"/>
              </a:ext>
            </a:extLst>
          </p:cNvPr>
          <p:cNvSpPr/>
          <p:nvPr/>
        </p:nvSpPr>
        <p:spPr>
          <a:xfrm>
            <a:off x="1783249" y="2968182"/>
            <a:ext cx="3310128" cy="98130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Areas within the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Vehicle Use Links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312E84-6101-7418-741D-C8FBCF968A3E}"/>
              </a:ext>
            </a:extLst>
          </p:cNvPr>
          <p:cNvSpPr/>
          <p:nvPr/>
        </p:nvSpPr>
        <p:spPr>
          <a:xfrm>
            <a:off x="11683462" y="6649729"/>
            <a:ext cx="1194338" cy="12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598E299-7F74-00AA-FA63-9E99494DB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00" y="1032771"/>
            <a:ext cx="7408741" cy="57142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DC792F9-98B3-A098-6CE7-B087CA832502}"/>
              </a:ext>
            </a:extLst>
          </p:cNvPr>
          <p:cNvSpPr/>
          <p:nvPr/>
        </p:nvSpPr>
        <p:spPr>
          <a:xfrm>
            <a:off x="1807280" y="5604406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BEAD105-E069-2BA8-C5E8-4A2B37D04FB2}"/>
              </a:ext>
            </a:extLst>
          </p:cNvPr>
          <p:cNvSpPr/>
          <p:nvPr/>
        </p:nvSpPr>
        <p:spPr>
          <a:xfrm>
            <a:off x="1814921" y="4168667"/>
            <a:ext cx="3310128" cy="7931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Areas within the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Sign-up Now Link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31E25301-7305-A4FD-A07F-2F589A6B726F}"/>
              </a:ext>
            </a:extLst>
          </p:cNvPr>
          <p:cNvSpPr/>
          <p:nvPr/>
        </p:nvSpPr>
        <p:spPr>
          <a:xfrm>
            <a:off x="1799639" y="2113230"/>
            <a:ext cx="3310128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 Footer</a:t>
            </a:r>
          </a:p>
        </p:txBody>
      </p:sp>
      <p:pic>
        <p:nvPicPr>
          <p:cNvPr id="14" name="Graphic 13" descr="Badge 4 with solid fill">
            <a:extLst>
              <a:ext uri="{FF2B5EF4-FFF2-40B4-BE49-F238E27FC236}">
                <a16:creationId xmlns:a16="http://schemas.microsoft.com/office/drawing/2014/main" id="{84806773-7CF1-2B36-75A2-FB9EAC628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3318" y="4837626"/>
            <a:ext cx="566928" cy="566928"/>
          </a:xfrm>
          <a:prstGeom prst="rect">
            <a:avLst/>
          </a:prstGeom>
        </p:spPr>
      </p:pic>
      <p:pic>
        <p:nvPicPr>
          <p:cNvPr id="9" name="Graphic 8" descr="Badge 3 with solid fill">
            <a:extLst>
              <a:ext uri="{FF2B5EF4-FFF2-40B4-BE49-F238E27FC236}">
                <a16:creationId xmlns:a16="http://schemas.microsoft.com/office/drawing/2014/main" id="{8052CA37-0226-FD6E-E357-2D1AC4C22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6351" y="2446915"/>
            <a:ext cx="566928" cy="5669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1F3090-4CA3-C33C-3A4B-8CA3591BC5CA}"/>
              </a:ext>
            </a:extLst>
          </p:cNvPr>
          <p:cNvSpPr/>
          <p:nvPr/>
        </p:nvSpPr>
        <p:spPr>
          <a:xfrm>
            <a:off x="5547360" y="1088013"/>
            <a:ext cx="3642669" cy="36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3323C9-3A6E-FD29-6178-93C90F6F18C9}"/>
              </a:ext>
            </a:extLst>
          </p:cNvPr>
          <p:cNvSpPr/>
          <p:nvPr/>
        </p:nvSpPr>
        <p:spPr>
          <a:xfrm>
            <a:off x="5324574" y="1032771"/>
            <a:ext cx="4187412" cy="425500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 descr="Badge 1 with solid fill">
            <a:extLst>
              <a:ext uri="{FF2B5EF4-FFF2-40B4-BE49-F238E27FC236}">
                <a16:creationId xmlns:a16="http://schemas.microsoft.com/office/drawing/2014/main" id="{59EE9CF8-C064-1FA4-3BF4-BCE75C999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84470" y="1001614"/>
            <a:ext cx="566928" cy="5669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6B1BEB-B9BC-FEB0-BBEC-F17662560C14}"/>
              </a:ext>
            </a:extLst>
          </p:cNvPr>
          <p:cNvSpPr/>
          <p:nvPr/>
        </p:nvSpPr>
        <p:spPr>
          <a:xfrm>
            <a:off x="5596160" y="6550654"/>
            <a:ext cx="6030595" cy="16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9161E5AB-DFDB-77A4-6FFF-DD4A1B988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2711" y="1281894"/>
            <a:ext cx="566928" cy="566928"/>
          </a:xfrm>
          <a:prstGeom prst="rect">
            <a:avLst/>
          </a:prstGeom>
        </p:spPr>
      </p:pic>
      <p:pic>
        <p:nvPicPr>
          <p:cNvPr id="26" name="Graphic 25" descr="Badge with solid fill">
            <a:extLst>
              <a:ext uri="{FF2B5EF4-FFF2-40B4-BE49-F238E27FC236}">
                <a16:creationId xmlns:a16="http://schemas.microsoft.com/office/drawing/2014/main" id="{D9005AD6-E455-B70B-1638-68FE74687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7993" y="2135027"/>
            <a:ext cx="566928" cy="566928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08B32F78-3139-E7C6-5492-D7521D4F4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7993" y="3177934"/>
            <a:ext cx="566928" cy="566928"/>
          </a:xfrm>
          <a:prstGeom prst="rect">
            <a:avLst/>
          </a:prstGeom>
        </p:spPr>
      </p:pic>
      <p:pic>
        <p:nvPicPr>
          <p:cNvPr id="12" name="Graphic 11" descr="Badge 4 with solid fill">
            <a:extLst>
              <a:ext uri="{FF2B5EF4-FFF2-40B4-BE49-F238E27FC236}">
                <a16:creationId xmlns:a16="http://schemas.microsoft.com/office/drawing/2014/main" id="{3B9404D2-8D27-094C-D3FD-A66927E9F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993" y="4285653"/>
            <a:ext cx="566928" cy="5669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A0B6A-5DF3-071D-4118-91F43A0C0ED6}"/>
              </a:ext>
            </a:extLst>
          </p:cNvPr>
          <p:cNvSpPr/>
          <p:nvPr/>
        </p:nvSpPr>
        <p:spPr>
          <a:xfrm>
            <a:off x="5365138" y="6501837"/>
            <a:ext cx="6306621" cy="241863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Badge with solid fill">
            <a:extLst>
              <a:ext uri="{FF2B5EF4-FFF2-40B4-BE49-F238E27FC236}">
                <a16:creationId xmlns:a16="http://schemas.microsoft.com/office/drawing/2014/main" id="{2DA0AB1D-42BB-1318-6A05-199612FA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2447" y="6251965"/>
            <a:ext cx="566928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6" grpId="0" animBg="1"/>
      <p:bldP spid="17" grpId="0" animBg="1"/>
      <p:bldP spid="18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BC6B0D9-91CC-5234-C518-200F06CED2AB}"/>
              </a:ext>
            </a:extLst>
          </p:cNvPr>
          <p:cNvSpPr txBox="1">
            <a:spLocks/>
          </p:cNvSpPr>
          <p:nvPr/>
        </p:nvSpPr>
        <p:spPr>
          <a:xfrm>
            <a:off x="8124338" y="1338635"/>
            <a:ext cx="3759539" cy="61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3974B6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l" fontAlgn="ctr" hangingPunct="0"/>
            <a:endParaRPr lang="en-US" sz="2000" b="0" kern="0" dirty="0">
              <a:latin typeface="Calibri" panose="020F0502020204030204" pitchFamily="34" charset="0"/>
              <a:ea typeface="Roboto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0A2CFFA-CE42-E6ED-FB1B-45891B22A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3370" y="1223139"/>
            <a:ext cx="6618549" cy="294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7709C6-906C-E88D-D459-934CFC243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70" y="4398028"/>
            <a:ext cx="6730361" cy="23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63607D-323E-1481-9806-2D2EF74BFC48}"/>
              </a:ext>
            </a:extLst>
          </p:cNvPr>
          <p:cNvSpPr/>
          <p:nvPr/>
        </p:nvSpPr>
        <p:spPr>
          <a:xfrm>
            <a:off x="5431409" y="4705893"/>
            <a:ext cx="6243428" cy="492443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5E19A8-F14A-115C-B5F9-0CC63C8549A2}"/>
              </a:ext>
            </a:extLst>
          </p:cNvPr>
          <p:cNvSpPr/>
          <p:nvPr/>
        </p:nvSpPr>
        <p:spPr>
          <a:xfrm>
            <a:off x="5431410" y="1585795"/>
            <a:ext cx="6520510" cy="1721285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7C6D83-F4A3-34F8-B26E-CFE527E62857}"/>
              </a:ext>
            </a:extLst>
          </p:cNvPr>
          <p:cNvSpPr/>
          <p:nvPr/>
        </p:nvSpPr>
        <p:spPr>
          <a:xfrm>
            <a:off x="1783249" y="2501674"/>
            <a:ext cx="3310128" cy="75472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Registration &gt; Text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C48AFA07-AB00-7533-7CBE-3246DF92B241}"/>
              </a:ext>
            </a:extLst>
          </p:cNvPr>
          <p:cNvSpPr/>
          <p:nvPr/>
        </p:nvSpPr>
        <p:spPr>
          <a:xfrm>
            <a:off x="1783249" y="4491817"/>
            <a:ext cx="3310128" cy="75472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Registration &gt;Text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-Comments Description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7018B9F-6E70-B05E-EDC3-E26E26E8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5A4D0C90-4F81-D0AD-2285-6D5032CEE6C7}"/>
              </a:ext>
            </a:extLst>
          </p:cNvPr>
          <p:cNvSpPr/>
          <p:nvPr/>
        </p:nvSpPr>
        <p:spPr>
          <a:xfrm>
            <a:off x="1783249" y="1192722"/>
            <a:ext cx="3310128" cy="98130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Areas within the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Vehicle Use Links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2BCA8050-1BF2-9451-1065-B7D3406BDFE9}"/>
              </a:ext>
            </a:extLst>
          </p:cNvPr>
          <p:cNvSpPr/>
          <p:nvPr/>
        </p:nvSpPr>
        <p:spPr>
          <a:xfrm>
            <a:off x="1807280" y="5604406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</p:spTree>
    <p:extLst>
      <p:ext uri="{BB962C8B-B14F-4D97-AF65-F5344CB8AC3E}">
        <p14:creationId xmlns:p14="http://schemas.microsoft.com/office/powerpoint/2010/main" val="21026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sz="4000"/>
              <a:t>What We’ll Learn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7D4FC-DBAF-F46B-E487-7BDAA11C43D1}"/>
              </a:ext>
            </a:extLst>
          </p:cNvPr>
          <p:cNvSpPr txBox="1"/>
          <p:nvPr/>
        </p:nvSpPr>
        <p:spPr>
          <a:xfrm>
            <a:off x="1182664" y="1120557"/>
            <a:ext cx="673725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Introduction to FleetCommander Web Design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Importance of a Great First Impression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Understanding the Anatomy of Web Pages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sz="18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FleetCommander: Areas of Editable Content</a:t>
            </a:r>
          </a:p>
          <a:p>
            <a:pPr marL="1257300" lvl="2" indent="-342900" defTabSz="412626" hangingPunct="0">
              <a:buFont typeface="Arial" panose="020B0604020202020204" pitchFamily="34" charset="0"/>
              <a:buChar char="­"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Content Areas (Page vs Zone)</a:t>
            </a:r>
          </a:p>
          <a:p>
            <a:pPr marL="1257300" lvl="2" indent="-342900" defTabSz="412626" hangingPunct="0">
              <a:buFont typeface="Arial" panose="020B0604020202020204" pitchFamily="34" charset="0"/>
              <a:buChar char="­"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Enterprise and Site Level Content</a:t>
            </a:r>
          </a:p>
          <a:p>
            <a:pPr marL="1257300" lvl="2" indent="-342900" defTabSz="412626" hangingPunct="0">
              <a:buFont typeface="Arial" panose="020B0604020202020204" pitchFamily="34" charset="0"/>
              <a:buChar char="­"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BONUS: FCUC Bright Idea</a:t>
            </a:r>
            <a:b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FleetCommander’s In-Solution Layout Editor</a:t>
            </a:r>
          </a:p>
          <a:p>
            <a:pPr marL="1257300" lvl="2" indent="-342900" defTabSz="412626" hangingPunct="0">
              <a:buFont typeface="Arial" panose="020B0604020202020204" pitchFamily="34" charset="0"/>
              <a:buChar char="­"/>
              <a:defRPr/>
            </a:pPr>
            <a:r>
              <a:rPr lang="en-US" sz="1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Before You Make Changes – </a:t>
            </a:r>
            <a:r>
              <a:rPr lang="en-US" sz="17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NotePad</a:t>
            </a:r>
            <a:endParaRPr lang="en-US" sz="17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1257300" lvl="2" indent="-342900" defTabSz="412626" hangingPunct="0">
              <a:buFont typeface="Arial" panose="020B0604020202020204" pitchFamily="34" charset="0"/>
              <a:buChar char="­"/>
              <a:defRPr/>
            </a:pPr>
            <a:r>
              <a:rPr lang="en-US" sz="1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Using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WYSIWYG vs HTML</a:t>
            </a:r>
          </a:p>
          <a:p>
            <a:pPr marL="1257300" lvl="2" indent="-342900" defTabSz="412626" hangingPunct="0">
              <a:buFont typeface="Arial" panose="020B0604020202020204" pitchFamily="34" charset="0"/>
              <a:buChar char="­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SESSION TEAM EXERCISES 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(throughout presentation)</a:t>
            </a:r>
          </a:p>
          <a:p>
            <a:pPr marL="1257300" lvl="2" indent="-342900" defTabSz="412626" hangingPunct="0"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sz="18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FleetCommander Layout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Templates (NEW!)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sz="18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QUESTIONS?</a:t>
            </a:r>
          </a:p>
          <a:p>
            <a:pPr lvl="1" defTabSz="412626" hangingPunct="0">
              <a:defRPr/>
            </a:pPr>
            <a:br>
              <a:rPr lang="en-US" sz="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endParaRPr lang="en-US" sz="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BONUS 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EAM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CTIVITY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“Building on What You Know”</a:t>
            </a:r>
            <a:endParaRPr lang="en-US" sz="17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Additional “</a:t>
            </a:r>
            <a:r>
              <a:rPr lang="en-US" sz="18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Study” Materials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721283-D230-64B4-2F0C-1C64B57F0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9355" y="-5792"/>
            <a:ext cx="5087014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7F484-70A3-5D36-303C-EFDFD3ED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171443" y="325347"/>
            <a:ext cx="4694327" cy="777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BBC8E-F58A-6010-B421-42A123F1E5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8698668" y="262844"/>
            <a:ext cx="8053209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5805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4D2B7-415B-1DBF-E2E2-39FA0BD3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7" y="1046766"/>
            <a:ext cx="8323809" cy="26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A6454-884A-20CC-431D-58C46B107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8" y="4100065"/>
            <a:ext cx="8152381" cy="2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0B2313-FDC4-F436-F061-08613FDE2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56" y="5701561"/>
            <a:ext cx="2161905" cy="667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071B7-7EEC-F415-5E0B-A2E1D4361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65" y="5245081"/>
            <a:ext cx="2639667" cy="45744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BE73FAB-999B-5A1F-802F-95B9BDF6FEE4}"/>
              </a:ext>
            </a:extLst>
          </p:cNvPr>
          <p:cNvSpPr txBox="1">
            <a:spLocks/>
          </p:cNvSpPr>
          <p:nvPr/>
        </p:nvSpPr>
        <p:spPr>
          <a:xfrm>
            <a:off x="9305972" y="4525135"/>
            <a:ext cx="2886028" cy="61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3974B6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l" fontAlgn="ctr" hangingPunct="0"/>
            <a:endParaRPr lang="en-US" sz="2200" b="0" kern="0" dirty="0">
              <a:latin typeface="Arial Nova"/>
              <a:ea typeface="Roboto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470DB6-2C88-BA37-B4DF-459D2D16AD2A}"/>
              </a:ext>
            </a:extLst>
          </p:cNvPr>
          <p:cNvSpPr/>
          <p:nvPr/>
        </p:nvSpPr>
        <p:spPr>
          <a:xfrm>
            <a:off x="2689096" y="5153279"/>
            <a:ext cx="2980184" cy="962178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3426C4-B6F5-AF0F-192F-FBF36D7E7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30" y="1806459"/>
            <a:ext cx="6050414" cy="17663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D8FD44-80F5-9B58-841D-E786AA067E70}"/>
              </a:ext>
            </a:extLst>
          </p:cNvPr>
          <p:cNvSpPr/>
          <p:nvPr/>
        </p:nvSpPr>
        <p:spPr>
          <a:xfrm>
            <a:off x="2617530" y="2209800"/>
            <a:ext cx="4400490" cy="397472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3125F92-97C1-070B-A2CD-6C9E3D5B80C7}"/>
              </a:ext>
            </a:extLst>
          </p:cNvPr>
          <p:cNvSpPr txBox="1">
            <a:spLocks/>
          </p:cNvSpPr>
          <p:nvPr/>
        </p:nvSpPr>
        <p:spPr>
          <a:xfrm>
            <a:off x="9174489" y="2103571"/>
            <a:ext cx="2551490" cy="12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3974B6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l" fontAlgn="ctr" hangingPunct="0"/>
            <a:br>
              <a:rPr lang="en-US" sz="3200" kern="0" dirty="0">
                <a:ea typeface="Roboto"/>
              </a:rPr>
            </a:br>
            <a:r>
              <a:rPr lang="en-US" sz="3200" kern="0" dirty="0">
                <a:latin typeface="Arial Nova"/>
                <a:ea typeface="Roboto"/>
              </a:rPr>
              <a:t> </a:t>
            </a:r>
            <a:endParaRPr lang="en-US" sz="3200" b="0" kern="0" dirty="0">
              <a:latin typeface="Calibri" panose="020F0502020204030204" pitchFamily="34" charset="0"/>
              <a:ea typeface="Roboto"/>
              <a:cs typeface="Calibri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168DF2FB-F176-31FF-D33D-3B5B48B8E077}"/>
              </a:ext>
            </a:extLst>
          </p:cNvPr>
          <p:cNvSpPr/>
          <p:nvPr/>
        </p:nvSpPr>
        <p:spPr>
          <a:xfrm>
            <a:off x="8709320" y="5811619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68316996-4327-35CB-7D60-3A8194318092}"/>
              </a:ext>
            </a:extLst>
          </p:cNvPr>
          <p:cNvSpPr/>
          <p:nvPr/>
        </p:nvSpPr>
        <p:spPr>
          <a:xfrm>
            <a:off x="8714713" y="2361050"/>
            <a:ext cx="3310128" cy="81101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Make Reservation&gt;</a:t>
            </a:r>
          </a:p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Help Text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FC6B5C48-D2E2-1159-35AF-93A9252979EA}"/>
              </a:ext>
            </a:extLst>
          </p:cNvPr>
          <p:cNvSpPr/>
          <p:nvPr/>
        </p:nvSpPr>
        <p:spPr>
          <a:xfrm>
            <a:off x="8714713" y="4532064"/>
            <a:ext cx="3310128" cy="9621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Make Reservation&gt; Help Text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 - Usage Type Selection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EC4B22A-8102-4523-0A6B-F8191B81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25EEBB3-3A4E-5FFB-6542-AB0308AB3094}"/>
              </a:ext>
            </a:extLst>
          </p:cNvPr>
          <p:cNvSpPr/>
          <p:nvPr/>
        </p:nvSpPr>
        <p:spPr>
          <a:xfrm>
            <a:off x="8709320" y="1026068"/>
            <a:ext cx="3310128" cy="98130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Areas within the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Vehicle Use Links</a:t>
            </a:r>
          </a:p>
        </p:txBody>
      </p:sp>
    </p:spTree>
    <p:extLst>
      <p:ext uri="{BB962C8B-B14F-4D97-AF65-F5344CB8AC3E}">
        <p14:creationId xmlns:p14="http://schemas.microsoft.com/office/powerpoint/2010/main" val="440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1C6E-613A-FDA7-79F6-CE254D816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43" y="1407556"/>
            <a:ext cx="9904762" cy="428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0B010-461E-FD36-6175-581E3E854D28}"/>
              </a:ext>
            </a:extLst>
          </p:cNvPr>
          <p:cNvSpPr/>
          <p:nvPr/>
        </p:nvSpPr>
        <p:spPr>
          <a:xfrm>
            <a:off x="7345680" y="2463656"/>
            <a:ext cx="7622106" cy="986955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7DE86E6-AA84-29A8-A55F-1CD957E3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555A042-BDAE-A7A2-675E-3EDF34CA502B}"/>
              </a:ext>
            </a:extLst>
          </p:cNvPr>
          <p:cNvSpPr/>
          <p:nvPr/>
        </p:nvSpPr>
        <p:spPr>
          <a:xfrm>
            <a:off x="1783249" y="2579631"/>
            <a:ext cx="3310128" cy="81101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Make Reservation&gt;</a:t>
            </a:r>
          </a:p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- Help Text Reservation Form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1F5AB6A-2047-471E-9CDA-B2AEB5469D8F}"/>
              </a:ext>
            </a:extLst>
          </p:cNvPr>
          <p:cNvSpPr/>
          <p:nvPr/>
        </p:nvSpPr>
        <p:spPr>
          <a:xfrm>
            <a:off x="1783249" y="1192722"/>
            <a:ext cx="3310128" cy="98130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Areas within the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Vehicle Use Links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216059CE-1CEB-E077-9946-B3D5DA892EDA}"/>
              </a:ext>
            </a:extLst>
          </p:cNvPr>
          <p:cNvSpPr/>
          <p:nvPr/>
        </p:nvSpPr>
        <p:spPr>
          <a:xfrm>
            <a:off x="1807280" y="5604406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</p:spTree>
    <p:extLst>
      <p:ext uri="{BB962C8B-B14F-4D97-AF65-F5344CB8AC3E}">
        <p14:creationId xmlns:p14="http://schemas.microsoft.com/office/powerpoint/2010/main" val="13899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Additional Zone Content Areas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87819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Sectors of Editable Content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312E84-6101-7418-741D-C8FBCF968A3E}"/>
              </a:ext>
            </a:extLst>
          </p:cNvPr>
          <p:cNvSpPr/>
          <p:nvPr/>
        </p:nvSpPr>
        <p:spPr>
          <a:xfrm>
            <a:off x="11683462" y="6649729"/>
            <a:ext cx="1194338" cy="12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DC792F9-98B3-A098-6CE7-B087CA832502}"/>
              </a:ext>
            </a:extLst>
          </p:cNvPr>
          <p:cNvSpPr/>
          <p:nvPr/>
        </p:nvSpPr>
        <p:spPr>
          <a:xfrm>
            <a:off x="1783080" y="5655633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53682-CDB4-D308-50F2-45D9E3C275CF}"/>
              </a:ext>
            </a:extLst>
          </p:cNvPr>
          <p:cNvSpPr/>
          <p:nvPr/>
        </p:nvSpPr>
        <p:spPr>
          <a:xfrm>
            <a:off x="8771478" y="1226260"/>
            <a:ext cx="376767" cy="377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EFDF0-A89A-ED63-6FE6-D6FA80E12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26260"/>
            <a:ext cx="8771380" cy="35055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4FFE0-3FE1-11B6-9E19-301B92A83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90" y="1071148"/>
            <a:ext cx="8779001" cy="57764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A830DF7D-9CE1-5441-48FB-8B7C07C161F0}"/>
              </a:ext>
            </a:extLst>
          </p:cNvPr>
          <p:cNvSpPr/>
          <p:nvPr/>
        </p:nvSpPr>
        <p:spPr>
          <a:xfrm>
            <a:off x="1783080" y="1268729"/>
            <a:ext cx="3310128" cy="75472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Vehicle Type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A6BC26A-571F-2082-5C90-4454DFF6A59B}"/>
              </a:ext>
            </a:extLst>
          </p:cNvPr>
          <p:cNvSpPr/>
          <p:nvPr/>
        </p:nvSpPr>
        <p:spPr>
          <a:xfrm>
            <a:off x="1783080" y="2210059"/>
            <a:ext cx="3470311" cy="105366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Images can be added via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CONFIGURE&gt;VEHICLES&gt;TYPES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0E6C0F-DD05-9B2A-B03F-9E78B690A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44" y="2108819"/>
            <a:ext cx="7582557" cy="4740051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B4308FC-C067-708D-1CED-F8C92143E35B}"/>
              </a:ext>
            </a:extLst>
          </p:cNvPr>
          <p:cNvSpPr/>
          <p:nvPr/>
        </p:nvSpPr>
        <p:spPr>
          <a:xfrm>
            <a:off x="1783080" y="3624098"/>
            <a:ext cx="3470311" cy="105366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NOTE: these images will appear on the Kiosk Grab-n-Go Dashboard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1A6FD-0BBD-A96F-72D7-9B11C52A4DF2}"/>
              </a:ext>
            </a:extLst>
          </p:cNvPr>
          <p:cNvSpPr/>
          <p:nvPr/>
        </p:nvSpPr>
        <p:spPr>
          <a:xfrm>
            <a:off x="9676433" y="5008787"/>
            <a:ext cx="2434542" cy="1287730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191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68BCBB-0F07-3F52-36D5-F5316EAA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78" y="1728983"/>
            <a:ext cx="9086902" cy="47880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FleetCommander: Sectors of Editable Content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DC792F9-98B3-A098-6CE7-B087CA832502}"/>
              </a:ext>
            </a:extLst>
          </p:cNvPr>
          <p:cNvSpPr/>
          <p:nvPr/>
        </p:nvSpPr>
        <p:spPr>
          <a:xfrm>
            <a:off x="360141" y="5510160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A830DF7D-9CE1-5441-48FB-8B7C07C161F0}"/>
              </a:ext>
            </a:extLst>
          </p:cNvPr>
          <p:cNvSpPr/>
          <p:nvPr/>
        </p:nvSpPr>
        <p:spPr>
          <a:xfrm>
            <a:off x="199958" y="1627632"/>
            <a:ext cx="3310128" cy="80578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User Profile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A6BC26A-571F-2082-5C90-4454DFF6A59B}"/>
              </a:ext>
            </a:extLst>
          </p:cNvPr>
          <p:cNvSpPr/>
          <p:nvPr/>
        </p:nvSpPr>
        <p:spPr>
          <a:xfrm>
            <a:off x="199958" y="2841307"/>
            <a:ext cx="3470311" cy="105366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Images can be added via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MANAGE&gt;USERS&gt;PROFILE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0F6A33-46B8-63FF-4629-CD9986BC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04" y="3036519"/>
            <a:ext cx="2027096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FleetCommander: Sectors of Editable Content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DC792F9-98B3-A098-6CE7-B087CA832502}"/>
              </a:ext>
            </a:extLst>
          </p:cNvPr>
          <p:cNvSpPr/>
          <p:nvPr/>
        </p:nvSpPr>
        <p:spPr>
          <a:xfrm>
            <a:off x="360141" y="5510160"/>
            <a:ext cx="3310128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Zone Content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A830DF7D-9CE1-5441-48FB-8B7C07C161F0}"/>
              </a:ext>
            </a:extLst>
          </p:cNvPr>
          <p:cNvSpPr/>
          <p:nvPr/>
        </p:nvSpPr>
        <p:spPr>
          <a:xfrm>
            <a:off x="199958" y="1627006"/>
            <a:ext cx="3310128" cy="80578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Custom Logo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A6BC26A-571F-2082-5C90-4454DFF6A59B}"/>
              </a:ext>
            </a:extLst>
          </p:cNvPr>
          <p:cNvSpPr/>
          <p:nvPr/>
        </p:nvSpPr>
        <p:spPr>
          <a:xfrm>
            <a:off x="199958" y="2833687"/>
            <a:ext cx="3470311" cy="105366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Logo can be added via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CONFIGURE&gt;ENTERPRISE&gt;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CUSTOM LOGO FILE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EBB6B-F2B1-FB76-A30D-EA4949F03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15" y="1207591"/>
            <a:ext cx="9845893" cy="64242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DB082-24FE-31C0-B711-B4E66559F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49" y="1568306"/>
            <a:ext cx="2789162" cy="571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BA29DF-7FB8-C4F2-AA14-69FEBBEB3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62" y="4584722"/>
            <a:ext cx="9285123" cy="22868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B77AE6-8470-46B4-9195-F4153C9FF1BF}"/>
              </a:ext>
            </a:extLst>
          </p:cNvPr>
          <p:cNvSpPr/>
          <p:nvPr/>
        </p:nvSpPr>
        <p:spPr>
          <a:xfrm>
            <a:off x="5094618" y="5106051"/>
            <a:ext cx="4292448" cy="404110"/>
          </a:xfrm>
          <a:prstGeom prst="rect">
            <a:avLst/>
          </a:prstGeom>
          <a:noFill/>
          <a:ln w="38100" cap="flat">
            <a:solidFill>
              <a:srgbClr val="00AEE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en-US" sz="32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525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4E76DC3-0255-428A-1F93-6D5077DD2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23773"/>
              </p:ext>
            </p:extLst>
          </p:nvPr>
        </p:nvGraphicFramePr>
        <p:xfrm>
          <a:off x="6136800" y="1272924"/>
          <a:ext cx="5676739" cy="539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15">
                  <a:extLst>
                    <a:ext uri="{9D8B030D-6E8A-4147-A177-3AD203B41FA5}">
                      <a16:colId xmlns:a16="http://schemas.microsoft.com/office/drawing/2014/main" val="3016199074"/>
                    </a:ext>
                  </a:extLst>
                </a:gridCol>
                <a:gridCol w="2777924">
                  <a:extLst>
                    <a:ext uri="{9D8B030D-6E8A-4147-A177-3AD203B41FA5}">
                      <a16:colId xmlns:a16="http://schemas.microsoft.com/office/drawing/2014/main" val="4183238909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 Bold" panose="02000000000000000000" pitchFamily="2" charset="0"/>
                          <a:cs typeface="Arial" panose="020B0604020202020204" pitchFamily="34" charset="0"/>
                        </a:rPr>
                        <a:t>Layout Location</a:t>
                      </a:r>
                      <a:endParaRPr lang="en-US" sz="1500" b="0" dirty="0">
                        <a:latin typeface="Arial" panose="020B0604020202020204" pitchFamily="34" charset="0"/>
                        <a:ea typeface="Roboto Bol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Content</a:t>
                      </a:r>
                      <a:endParaRPr lang="en-US" sz="1500" b="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50213"/>
                  </a:ext>
                </a:extLst>
              </a:tr>
              <a:tr h="37728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Enterprise Setting&gt;Layout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Feedback Form – </a:t>
                      </a:r>
                      <a:b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Instructional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53682"/>
                  </a:ext>
                </a:extLst>
              </a:tr>
              <a:tr h="353506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Footer Text – </a:t>
                      </a:r>
                      <a:b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Main Website Pages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48940"/>
                  </a:ext>
                </a:extLst>
              </a:tr>
              <a:tr h="475867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Header Text – </a:t>
                      </a:r>
                      <a:b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Main Website Pages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78979"/>
                  </a:ext>
                </a:extLst>
              </a:tr>
              <a:tr h="428263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Login Help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91125"/>
                  </a:ext>
                </a:extLst>
              </a:tr>
              <a:tr h="358815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Make Reservation Help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543431"/>
                  </a:ext>
                </a:extLst>
              </a:tr>
              <a:tr h="451413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Reservation Help Text - Usage Type Selection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693463"/>
                  </a:ext>
                </a:extLst>
              </a:tr>
              <a:tr h="439838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Mileage Collection Instructions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885611"/>
                  </a:ext>
                </a:extLst>
              </a:tr>
              <a:tr h="381964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Profile - Dependents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454564"/>
                  </a:ext>
                </a:extLst>
              </a:tr>
              <a:tr h="41668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Profile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51416"/>
                  </a:ext>
                </a:extLst>
              </a:tr>
              <a:tr h="40511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Registration Text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241504"/>
                  </a:ext>
                </a:extLst>
              </a:tr>
              <a:tr h="405114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Registration Text – </a:t>
                      </a:r>
                      <a:b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 Description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13740"/>
                  </a:ext>
                </a:extLst>
              </a:tr>
            </a:tbl>
          </a:graphicData>
        </a:graphic>
      </p:graphicFrame>
      <p:graphicFrame>
        <p:nvGraphicFramePr>
          <p:cNvPr id="25" name="Table 22">
            <a:extLst>
              <a:ext uri="{FF2B5EF4-FFF2-40B4-BE49-F238E27FC236}">
                <a16:creationId xmlns:a16="http://schemas.microsoft.com/office/drawing/2014/main" id="{CDBE1B7C-1089-F4D7-45D6-AC7BF3E2B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93844"/>
              </p:ext>
            </p:extLst>
          </p:nvPr>
        </p:nvGraphicFramePr>
        <p:xfrm>
          <a:off x="194803" y="4671717"/>
          <a:ext cx="5676739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15">
                  <a:extLst>
                    <a:ext uri="{9D8B030D-6E8A-4147-A177-3AD203B41FA5}">
                      <a16:colId xmlns:a16="http://schemas.microsoft.com/office/drawing/2014/main" val="3016199074"/>
                    </a:ext>
                  </a:extLst>
                </a:gridCol>
                <a:gridCol w="2777924">
                  <a:extLst>
                    <a:ext uri="{9D8B030D-6E8A-4147-A177-3AD203B41FA5}">
                      <a16:colId xmlns:a16="http://schemas.microsoft.com/office/drawing/2014/main" val="4183238909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 Bold" panose="02000000000000000000" pitchFamily="2" charset="0"/>
                          <a:cs typeface="Arial" panose="020B0604020202020204" pitchFamily="34" charset="0"/>
                        </a:rPr>
                        <a:t>Layout Location</a:t>
                      </a:r>
                      <a:endParaRPr lang="en-US" sz="1500" b="0">
                        <a:latin typeface="Arial" panose="020B0604020202020204" pitchFamily="34" charset="0"/>
                        <a:ea typeface="Roboto Bold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Content</a:t>
                      </a:r>
                      <a:endParaRPr lang="en-US" sz="1500" b="0" dirty="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50213"/>
                  </a:ext>
                </a:extLst>
              </a:tr>
              <a:tr h="37728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Setting&gt;Layout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Reservation – </a:t>
                      </a:r>
                      <a:b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 Description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53682"/>
                  </a:ext>
                </a:extLst>
              </a:tr>
              <a:tr h="353506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Reservations Help Text - Confirm Page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48940"/>
                  </a:ext>
                </a:extLst>
              </a:tr>
              <a:tr h="475867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/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Reservations Help Text - Reservation Form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AD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789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8FD2A1F-0C0F-A529-3A50-09F396E7B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666" y="3858894"/>
            <a:ext cx="1177699" cy="110667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3E333D4-0D1D-22E7-1103-BEA1825E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757797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FleetCommander: Areas of Editable Content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552E493-B1B4-30A3-8EF8-F7B60A3C26E6}"/>
              </a:ext>
            </a:extLst>
          </p:cNvPr>
          <p:cNvSpPr/>
          <p:nvPr/>
        </p:nvSpPr>
        <p:spPr>
          <a:xfrm>
            <a:off x="327515" y="1259430"/>
            <a:ext cx="5398715" cy="118634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There are 18 ZONE  CONTENT areas</a:t>
            </a:r>
            <a:b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can be configured in FleetCommander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7370A7A6-A054-E26D-CA75-017855479FDC}"/>
              </a:ext>
            </a:extLst>
          </p:cNvPr>
          <p:cNvSpPr/>
          <p:nvPr/>
        </p:nvSpPr>
        <p:spPr>
          <a:xfrm>
            <a:off x="378461" y="5874976"/>
            <a:ext cx="1169094" cy="68926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Site Settings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453AC1E3-71D4-2F2B-0477-4EA495875128}"/>
              </a:ext>
            </a:extLst>
          </p:cNvPr>
          <p:cNvSpPr/>
          <p:nvPr/>
        </p:nvSpPr>
        <p:spPr>
          <a:xfrm>
            <a:off x="6414541" y="5874975"/>
            <a:ext cx="1330268" cy="68926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Enterprise Settings</a:t>
            </a:r>
          </a:p>
        </p:txBody>
      </p:sp>
    </p:spTree>
    <p:extLst>
      <p:ext uri="{BB962C8B-B14F-4D97-AF65-F5344CB8AC3E}">
        <p14:creationId xmlns:p14="http://schemas.microsoft.com/office/powerpoint/2010/main" val="33327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Enterprise and Site Level Content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68939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06942E-FD2A-D8AF-41F7-7C4969B6CBB2}"/>
              </a:ext>
            </a:extLst>
          </p:cNvPr>
          <p:cNvSpPr/>
          <p:nvPr/>
        </p:nvSpPr>
        <p:spPr>
          <a:xfrm>
            <a:off x="6195060" y="5974080"/>
            <a:ext cx="6071242" cy="1101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874051-CC54-2903-6006-5521E373E7A3}"/>
              </a:ext>
            </a:extLst>
          </p:cNvPr>
          <p:cNvSpPr txBox="1"/>
          <p:nvPr/>
        </p:nvSpPr>
        <p:spPr>
          <a:xfrm>
            <a:off x="1198244" y="1119628"/>
            <a:ext cx="7488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FleetCommander can be used to manage assets, users, and reservations  at a single facility or at multiple facilities. 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7F2BE-1EFD-A7B7-A507-45C0882C3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05795" y="497350"/>
            <a:ext cx="3923395" cy="55823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0487C60-1B45-8B71-BCAB-D84666665E2C}"/>
              </a:ext>
            </a:extLst>
          </p:cNvPr>
          <p:cNvSpPr txBox="1"/>
          <p:nvPr/>
        </p:nvSpPr>
        <p:spPr>
          <a:xfrm>
            <a:off x="1246647" y="2690029"/>
            <a:ext cx="7440151" cy="267765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“Enterprise” 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- is used to describe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FleetCommander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settings, and capabilities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COMMON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across 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ENTIRE FLEET</a:t>
            </a:r>
            <a:r>
              <a:rPr lang="en-US" b="1" kern="0" dirty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COMMANDER INSTANCE</a:t>
            </a:r>
            <a:r>
              <a:rPr lang="en-US" kern="0" dirty="0">
                <a:solidFill>
                  <a:prstClr val="black"/>
                </a:solidFill>
                <a:latin typeface="Arial"/>
                <a:cs typeface="Arial"/>
                <a:sym typeface="Helvetica Neue"/>
              </a:rPr>
              <a:t>, regardless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of how many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DIFFERENT FACILITIES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the operation is dispersed across.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342900" marR="0" lvl="0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“Site”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1" defTabSz="412626" hangingPunct="0"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- settings, and capabilities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UNIQUE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to each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FLEET SUBSET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managed as a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GROUP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within FleetCommander.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D82D7A-F910-6AE0-E31F-F15E3650CF5D}"/>
              </a:ext>
            </a:extLst>
          </p:cNvPr>
          <p:cNvSpPr/>
          <p:nvPr/>
        </p:nvSpPr>
        <p:spPr>
          <a:xfrm>
            <a:off x="6531932" y="5897164"/>
            <a:ext cx="5608891" cy="770731"/>
          </a:xfrm>
          <a:prstGeom prst="flowChartAlternateProcess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TIP: think of ENTERPRISE as the “umbrella” covering all the SITE “raincoats” under it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CCCCF-57F5-6232-ECBE-160DCA0A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363" y="302497"/>
            <a:ext cx="11737586" cy="797469"/>
          </a:xfrm>
        </p:spPr>
        <p:txBody>
          <a:bodyPr>
            <a:normAutofit/>
          </a:bodyPr>
          <a:lstStyle/>
          <a:p>
            <a:r>
              <a:rPr lang="en-US"/>
              <a:t>Enterprise and Site Level Content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EE2E0-5286-7C88-5E03-4B4954A8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949" y="5553091"/>
            <a:ext cx="1257409" cy="1207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1A7BF-DBC0-3F24-BED8-A6F77E103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461" y="5553091"/>
            <a:ext cx="1257409" cy="1207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4C01B-A045-D308-6D03-A43636F1DC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541" y="5553089"/>
            <a:ext cx="1257409" cy="12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9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Configure &gt; Enterprise Layout Content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4968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Importance of a Great First Impression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48045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4696C0D-16B1-2758-6DE1-DB0908867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FF96C7-9933-5864-0AEC-1DCE4BD8A4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4529"/>
            <a:ext cx="11321143" cy="56496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850B4B-3940-D42B-4F32-663CB957E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6335" y="0"/>
            <a:ext cx="1349069" cy="39079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B02BC8-AC6C-817F-355F-6FCF075104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0"/>
          <a:stretch/>
        </p:blipFill>
        <p:spPr>
          <a:xfrm>
            <a:off x="6860214" y="1446029"/>
            <a:ext cx="470226" cy="33973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0595DCB-47FD-7B24-2350-D6EFFE565361}"/>
              </a:ext>
            </a:extLst>
          </p:cNvPr>
          <p:cNvSpPr/>
          <p:nvPr/>
        </p:nvSpPr>
        <p:spPr>
          <a:xfrm>
            <a:off x="10591800" y="2811780"/>
            <a:ext cx="876300" cy="183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2DFAF3-6CA3-F253-2571-177585A73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745" y="1770525"/>
            <a:ext cx="7303626" cy="50722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4E6624-D50C-47BF-90BB-C951900B71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283" y="1524194"/>
            <a:ext cx="589537" cy="2550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8F3FAE-48A3-CD58-B420-CA01F8CC5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73936"/>
            <a:ext cx="7316662" cy="5074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138EDC-6C25-853B-E8FC-F679E6671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73936"/>
            <a:ext cx="7316662" cy="5074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5063D-EAA4-55D5-A797-F877FEA35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73936"/>
            <a:ext cx="7316662" cy="5074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21C921-B1EC-DE51-EBBC-57D2138FA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14" y="2046623"/>
            <a:ext cx="1257409" cy="375698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41CA560-8AE6-3744-A545-1146F6BF9AD4}"/>
              </a:ext>
            </a:extLst>
          </p:cNvPr>
          <p:cNvSpPr>
            <a:spLocks noChangeAspect="1"/>
          </p:cNvSpPr>
          <p:nvPr/>
        </p:nvSpPr>
        <p:spPr>
          <a:xfrm>
            <a:off x="9526524" y="3357427"/>
            <a:ext cx="1097737" cy="107906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A77B1A-737F-08D6-8570-815652D7E44C}"/>
              </a:ext>
            </a:extLst>
          </p:cNvPr>
          <p:cNvSpPr>
            <a:spLocks noChangeAspect="1"/>
          </p:cNvSpPr>
          <p:nvPr/>
        </p:nvSpPr>
        <p:spPr>
          <a:xfrm>
            <a:off x="9534144" y="4679497"/>
            <a:ext cx="1097737" cy="107906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FC51F82-88EE-7CB2-BC21-9F3A3FA8C334}"/>
              </a:ext>
            </a:extLst>
          </p:cNvPr>
          <p:cNvSpPr>
            <a:spLocks noChangeAspect="1"/>
          </p:cNvSpPr>
          <p:nvPr/>
        </p:nvSpPr>
        <p:spPr>
          <a:xfrm>
            <a:off x="9518904" y="2093976"/>
            <a:ext cx="1097280" cy="107861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54B4FB0E-BB20-49C7-B45E-C274D1C5FAFE}"/>
              </a:ext>
            </a:extLst>
          </p:cNvPr>
          <p:cNvSpPr/>
          <p:nvPr/>
        </p:nvSpPr>
        <p:spPr>
          <a:xfrm>
            <a:off x="194626" y="5266484"/>
            <a:ext cx="3310128" cy="148610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</a:t>
            </a: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ENTERPRISE LEVEL changes via</a:t>
            </a:r>
            <a:b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CONFIGURE&gt;ENTERPRISE&gt;</a:t>
            </a:r>
            <a:b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LAYOUTS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A42A15-B56D-18D8-A8FB-DDB06C43F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/>
          <a:stretch/>
        </p:blipFill>
        <p:spPr>
          <a:xfrm>
            <a:off x="4489" y="350698"/>
            <a:ext cx="12187511" cy="6500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DE7710-DA20-4113-4E93-E2655B950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347472"/>
            <a:ext cx="12202012" cy="6501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328741-E5FB-A819-179C-745B17EA5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347472"/>
            <a:ext cx="12202012" cy="6501384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70583357-2D52-18D6-50C4-1606F9B0B3AB}"/>
              </a:ext>
            </a:extLst>
          </p:cNvPr>
          <p:cNvSpPr/>
          <p:nvPr/>
        </p:nvSpPr>
        <p:spPr>
          <a:xfrm>
            <a:off x="8759891" y="4780348"/>
            <a:ext cx="3310128" cy="148610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</a:t>
            </a: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ENTERPRISE LEVEL changes via</a:t>
            </a:r>
            <a:b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CONFIGURE&gt;ENTERPRISE&gt;</a:t>
            </a:r>
            <a:b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LAYOUTS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3B5F6-BC27-6701-0AB7-44AA10DA0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74" y="727109"/>
            <a:ext cx="1257409" cy="37569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6F667B-3B54-3F3C-4913-936715EB4CEE}"/>
              </a:ext>
            </a:extLst>
          </p:cNvPr>
          <p:cNvSpPr>
            <a:spLocks noChangeAspect="1"/>
          </p:cNvSpPr>
          <p:nvPr/>
        </p:nvSpPr>
        <p:spPr>
          <a:xfrm>
            <a:off x="1641944" y="2037913"/>
            <a:ext cx="1097737" cy="107906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8206F8-5508-2B5A-3FB0-DD56C67EAE08}"/>
              </a:ext>
            </a:extLst>
          </p:cNvPr>
          <p:cNvSpPr>
            <a:spLocks noChangeAspect="1"/>
          </p:cNvSpPr>
          <p:nvPr/>
        </p:nvSpPr>
        <p:spPr>
          <a:xfrm>
            <a:off x="1641944" y="3359983"/>
            <a:ext cx="1097737" cy="107906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3D8384-5D62-D6E7-A137-16403D5F3E04}"/>
              </a:ext>
            </a:extLst>
          </p:cNvPr>
          <p:cNvSpPr>
            <a:spLocks noChangeAspect="1"/>
          </p:cNvSpPr>
          <p:nvPr/>
        </p:nvSpPr>
        <p:spPr>
          <a:xfrm>
            <a:off x="1613389" y="774462"/>
            <a:ext cx="1097280" cy="107861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Configure &gt; Site Layout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8784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4696C0D-16B1-2758-6DE1-DB0908867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FC8F2A-A9B4-E837-471F-FCB4E3366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7468"/>
            <a:ext cx="12192000" cy="5700532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4969C70-F7D4-8DAE-D3F3-2702085E2DB5}"/>
              </a:ext>
            </a:extLst>
          </p:cNvPr>
          <p:cNvSpPr/>
          <p:nvPr/>
        </p:nvSpPr>
        <p:spPr>
          <a:xfrm>
            <a:off x="264076" y="4687735"/>
            <a:ext cx="3310128" cy="148610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</a:t>
            </a: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SITE LEVEL 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changes via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CONFIGURE&gt;SITE&gt;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LAYOUTS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FE356-F0B2-A561-85AE-79DA5224A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"/>
          <a:stretch/>
        </p:blipFill>
        <p:spPr>
          <a:xfrm>
            <a:off x="3630930" y="11575"/>
            <a:ext cx="1367790" cy="39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6BC465D-E419-8B86-5A57-37EFDE9E6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917DFD-F9E4-3FF4-1D41-26A7E3E8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2193"/>
            <a:ext cx="12192000" cy="57468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DAB829-3210-A558-F5CE-B260BB36A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856" y="1338273"/>
            <a:ext cx="486137" cy="50928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6F11974-5D3B-FBF8-10FA-D19CBEDEDC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696713" y="1794511"/>
            <a:ext cx="7339818" cy="51329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82E2C20-77EE-8666-DAC0-DC07CCA8D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713" y="1535624"/>
            <a:ext cx="589537" cy="255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9E0B07-3EA4-BEE5-C431-F119B391F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1792224"/>
            <a:ext cx="7337780" cy="51297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7664FF-F752-524F-C9EA-221C056C8D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1792224"/>
            <a:ext cx="7337780" cy="5129784"/>
          </a:xfrm>
          <a:prstGeom prst="rect">
            <a:avLst/>
          </a:prstGeom>
        </p:spPr>
      </p:pic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C14E0D95-8067-6B6D-0542-0914D6D7C8C0}"/>
              </a:ext>
            </a:extLst>
          </p:cNvPr>
          <p:cNvSpPr/>
          <p:nvPr/>
        </p:nvSpPr>
        <p:spPr>
          <a:xfrm>
            <a:off x="264076" y="5347495"/>
            <a:ext cx="3310128" cy="148610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</a:t>
            </a: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SITE LEVEL 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changes via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CONFIGURE&gt;SITE&gt;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LAYOUTS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B6AAE2-BC93-1359-0A08-F61C6CD8CF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74" y="1525763"/>
            <a:ext cx="1257409" cy="375698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FCBE74-1D5F-34B8-1806-15E4A4F85F74}"/>
              </a:ext>
            </a:extLst>
          </p:cNvPr>
          <p:cNvSpPr>
            <a:spLocks noChangeAspect="1"/>
          </p:cNvSpPr>
          <p:nvPr/>
        </p:nvSpPr>
        <p:spPr>
          <a:xfrm>
            <a:off x="1663221" y="2848143"/>
            <a:ext cx="1075782" cy="1057486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20DA31-1C6E-9EE5-2EB3-CF17DF0A8AA0}"/>
              </a:ext>
            </a:extLst>
          </p:cNvPr>
          <p:cNvSpPr>
            <a:spLocks noChangeAspect="1"/>
          </p:cNvSpPr>
          <p:nvPr/>
        </p:nvSpPr>
        <p:spPr>
          <a:xfrm>
            <a:off x="1669070" y="4182731"/>
            <a:ext cx="1075782" cy="1057486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360B28B-31AB-C409-2774-D9EBDCC2DB0D}"/>
              </a:ext>
            </a:extLst>
          </p:cNvPr>
          <p:cNvSpPr>
            <a:spLocks noChangeAspect="1"/>
          </p:cNvSpPr>
          <p:nvPr/>
        </p:nvSpPr>
        <p:spPr>
          <a:xfrm>
            <a:off x="1619264" y="1572063"/>
            <a:ext cx="1097280" cy="1078618"/>
          </a:xfrm>
          <a:prstGeom prst="round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AB390-3755-6575-B323-0A95C3762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" y="11573"/>
            <a:ext cx="12173788" cy="6858000"/>
          </a:xfrm>
          <a:prstGeom prst="rect">
            <a:avLst/>
          </a:prstGeom>
        </p:spPr>
      </p:pic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C14E0D95-8067-6B6D-0542-0914D6D7C8C0}"/>
              </a:ext>
            </a:extLst>
          </p:cNvPr>
          <p:cNvSpPr/>
          <p:nvPr/>
        </p:nvSpPr>
        <p:spPr>
          <a:xfrm>
            <a:off x="264076" y="5347495"/>
            <a:ext cx="3310128" cy="148610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</a:t>
            </a: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SITE LEVEL 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changes via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CONFIGURE&gt;SITE&gt;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LAYOUTS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8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FCUC BRIGHT IDEA: How Do I Find…?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850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979A7EE-A186-743B-E07C-9CC892D9F803}"/>
              </a:ext>
            </a:extLst>
          </p:cNvPr>
          <p:cNvSpPr/>
          <p:nvPr/>
        </p:nvSpPr>
        <p:spPr>
          <a:xfrm>
            <a:off x="7627716" y="5242719"/>
            <a:ext cx="4380506" cy="1544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FCUC </a:t>
            </a:r>
            <a:r>
              <a:rPr lang="en-US" sz="4400">
                <a:solidFill>
                  <a:srgbClr val="00AEEF"/>
                </a:solidFill>
              </a:rPr>
              <a:t>Bright Idea</a:t>
            </a:r>
          </a:p>
        </p:txBody>
      </p:sp>
      <p:pic>
        <p:nvPicPr>
          <p:cNvPr id="2" name="Picture 1" descr="A close-up of a child's face&#10;&#10;Description automatically generated">
            <a:extLst>
              <a:ext uri="{FF2B5EF4-FFF2-40B4-BE49-F238E27FC236}">
                <a16:creationId xmlns:a16="http://schemas.microsoft.com/office/drawing/2014/main" id="{6077A83D-EF5E-44C4-FDA6-A3C0DA94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80240" y="0"/>
            <a:ext cx="4938192" cy="68612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CB822D-C4AA-C9D0-7506-CA49D3338D66}"/>
              </a:ext>
            </a:extLst>
          </p:cNvPr>
          <p:cNvSpPr txBox="1">
            <a:spLocks/>
          </p:cNvSpPr>
          <p:nvPr/>
        </p:nvSpPr>
        <p:spPr>
          <a:xfrm>
            <a:off x="1173904" y="833048"/>
            <a:ext cx="6453812" cy="59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3974B6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000" ker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Use &lt;ctrl F&gt; to conduct KEYWORDS SEARCHES…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7FA9DA-ED21-ACF1-6E51-01A4EF5F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37" y="1382205"/>
            <a:ext cx="6896497" cy="4706070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F82ACDE-279D-245F-84AD-098423764E92}"/>
              </a:ext>
            </a:extLst>
          </p:cNvPr>
          <p:cNvSpPr/>
          <p:nvPr/>
        </p:nvSpPr>
        <p:spPr>
          <a:xfrm>
            <a:off x="4488180" y="6077293"/>
            <a:ext cx="3386233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… in Configuration&gt;Layout Tab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B6BC87-919C-2B0D-47E3-781EF0CBF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81" y="3735240"/>
            <a:ext cx="3627434" cy="457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520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hild's face&#10;&#10;Description automatically generated">
            <a:extLst>
              <a:ext uri="{FF2B5EF4-FFF2-40B4-BE49-F238E27FC236}">
                <a16:creationId xmlns:a16="http://schemas.microsoft.com/office/drawing/2014/main" id="{6077A83D-EF5E-44C4-FDA6-A3C0DA94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80240" y="0"/>
            <a:ext cx="4938192" cy="68612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B966A9-C959-BFB1-8B2F-96106743E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b="-1"/>
          <a:stretch/>
        </p:blipFill>
        <p:spPr bwMode="auto">
          <a:xfrm>
            <a:off x="1193277" y="1382205"/>
            <a:ext cx="6836967" cy="55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FCUC </a:t>
            </a:r>
            <a:r>
              <a:rPr lang="en-US" sz="4400">
                <a:solidFill>
                  <a:srgbClr val="00AEEF"/>
                </a:solidFill>
              </a:rPr>
              <a:t>Bright Idea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F82ACDE-279D-245F-84AD-098423764E92}"/>
              </a:ext>
            </a:extLst>
          </p:cNvPr>
          <p:cNvSpPr/>
          <p:nvPr/>
        </p:nvSpPr>
        <p:spPr>
          <a:xfrm>
            <a:off x="4489704" y="6080760"/>
            <a:ext cx="3383280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… in FC Admin Manual (PDF)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4F8B81-3124-3A99-922E-ECE76079C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81" y="3778690"/>
            <a:ext cx="3612193" cy="39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8124C24-4865-89B3-8FCB-D6EB3CBCAB22}"/>
                  </a:ext>
                </a:extLst>
              </p14:cNvPr>
              <p14:cNvContentPartPr/>
              <p14:nvPr/>
            </p14:nvContentPartPr>
            <p14:xfrm>
              <a:off x="2824004" y="2336710"/>
              <a:ext cx="474480" cy="24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8124C24-4865-89B3-8FCB-D6EB3CBCAB2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8004" y="2264710"/>
                <a:ext cx="5461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5111A6F-1400-AE92-1040-D6D92CC7EBC7}"/>
                  </a:ext>
                </a:extLst>
              </p14:cNvPr>
              <p14:cNvContentPartPr/>
              <p14:nvPr/>
            </p14:nvContentPartPr>
            <p14:xfrm>
              <a:off x="1689644" y="2303340"/>
              <a:ext cx="468720" cy="12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5111A6F-1400-AE92-1040-D6D92CC7EB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3644" y="2231340"/>
                <a:ext cx="540360" cy="15588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itle 2">
            <a:extLst>
              <a:ext uri="{FF2B5EF4-FFF2-40B4-BE49-F238E27FC236}">
                <a16:creationId xmlns:a16="http://schemas.microsoft.com/office/drawing/2014/main" id="{BC85A696-0F44-289C-53AB-2D11BB37A3AA}"/>
              </a:ext>
            </a:extLst>
          </p:cNvPr>
          <p:cNvSpPr txBox="1">
            <a:spLocks/>
          </p:cNvSpPr>
          <p:nvPr/>
        </p:nvSpPr>
        <p:spPr>
          <a:xfrm>
            <a:off x="1173904" y="833048"/>
            <a:ext cx="6453812" cy="59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3974B6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000" ker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Use &lt;ctrl F&gt; to conduct KEYWORDS SEARCHES…</a:t>
            </a:r>
          </a:p>
        </p:txBody>
      </p:sp>
    </p:spTree>
    <p:extLst>
      <p:ext uri="{BB962C8B-B14F-4D97-AF65-F5344CB8AC3E}">
        <p14:creationId xmlns:p14="http://schemas.microsoft.com/office/powerpoint/2010/main" val="3789138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979A7EE-A186-743B-E07C-9CC892D9F803}"/>
              </a:ext>
            </a:extLst>
          </p:cNvPr>
          <p:cNvSpPr/>
          <p:nvPr/>
        </p:nvSpPr>
        <p:spPr>
          <a:xfrm>
            <a:off x="7627716" y="5242719"/>
            <a:ext cx="4380506" cy="1544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FCUC </a:t>
            </a:r>
            <a:r>
              <a:rPr lang="en-US" sz="4400">
                <a:solidFill>
                  <a:srgbClr val="00AEEF"/>
                </a:solidFill>
              </a:rPr>
              <a:t>Bright Idea - BONUS</a:t>
            </a:r>
          </a:p>
        </p:txBody>
      </p:sp>
      <p:pic>
        <p:nvPicPr>
          <p:cNvPr id="2" name="Picture 1" descr="A close-up of a child's face&#10;&#10;Description automatically generated">
            <a:extLst>
              <a:ext uri="{FF2B5EF4-FFF2-40B4-BE49-F238E27FC236}">
                <a16:creationId xmlns:a16="http://schemas.microsoft.com/office/drawing/2014/main" id="{6077A83D-EF5E-44C4-FDA6-A3C0DA94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80240" y="0"/>
            <a:ext cx="4938192" cy="6861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3FA7BA-BF45-DD77-B29D-044AE3D4C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88" y="1382205"/>
            <a:ext cx="6858594" cy="489246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F82ACDE-279D-245F-84AD-098423764E92}"/>
              </a:ext>
            </a:extLst>
          </p:cNvPr>
          <p:cNvSpPr/>
          <p:nvPr/>
        </p:nvSpPr>
        <p:spPr>
          <a:xfrm>
            <a:off x="4489704" y="6080760"/>
            <a:ext cx="3383280" cy="640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… in Report Outputs in HTML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7DF2C-6397-C8C6-D94B-FF8C2D480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94" y="3746813"/>
            <a:ext cx="3635055" cy="457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110EBE4-91BF-A7B5-B56F-EE6B813E76F4}"/>
              </a:ext>
            </a:extLst>
          </p:cNvPr>
          <p:cNvSpPr txBox="1">
            <a:spLocks/>
          </p:cNvSpPr>
          <p:nvPr/>
        </p:nvSpPr>
        <p:spPr>
          <a:xfrm>
            <a:off x="1173904" y="833048"/>
            <a:ext cx="6453812" cy="59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3974B6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r>
              <a:rPr lang="en-US" sz="2000" kern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Use &lt;ctrl F&gt; to conduct KEYWORDS SEARCHES…</a:t>
            </a:r>
          </a:p>
        </p:txBody>
      </p:sp>
    </p:spTree>
    <p:extLst>
      <p:ext uri="{BB962C8B-B14F-4D97-AF65-F5344CB8AC3E}">
        <p14:creationId xmlns:p14="http://schemas.microsoft.com/office/powerpoint/2010/main" val="407284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reaching out for a hand">
            <a:extLst>
              <a:ext uri="{FF2B5EF4-FFF2-40B4-BE49-F238E27FC236}">
                <a16:creationId xmlns:a16="http://schemas.microsoft.com/office/drawing/2014/main" id="{542399F9-E963-D0E1-6808-151D8339F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256616" y="-3989"/>
            <a:ext cx="3935384" cy="6861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4F22-753F-38A2-C3B3-25F5BA0DF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7827" y="1202392"/>
            <a:ext cx="7203014" cy="1105992"/>
          </a:xfrm>
        </p:spPr>
        <p:txBody>
          <a:bodyPr>
            <a:normAutofit/>
          </a:bodyPr>
          <a:lstStyle/>
          <a:p>
            <a:pPr marL="0" indent="0" algn="l">
              <a:spcBef>
                <a:spcPts val="1600"/>
              </a:spcBef>
              <a:buNone/>
            </a:pPr>
            <a:r>
              <a:rPr lang="en-US" sz="2500" b="1">
                <a:latin typeface="Roboto Condensed" panose="02000000000000000000" pitchFamily="2" charset="0"/>
                <a:ea typeface="Roboto Condensed" panose="02000000000000000000" pitchFamily="2" charset="0"/>
              </a:rPr>
              <a:t>What you do and say IN PERSON has a BIG IMPACT</a:t>
            </a:r>
            <a:br>
              <a:rPr lang="en-US" sz="2500" b="1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500" b="1">
                <a:latin typeface="Roboto Condensed" panose="02000000000000000000" pitchFamily="2" charset="0"/>
                <a:ea typeface="Roboto Condensed" panose="02000000000000000000" pitchFamily="2" charset="0"/>
              </a:rPr>
              <a:t>on your relationship with those around you.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98CC37-8BA3-6E98-832A-1CAA88A54D86}"/>
              </a:ext>
            </a:extLst>
          </p:cNvPr>
          <p:cNvCxnSpPr>
            <a:cxnSpLocks/>
          </p:cNvCxnSpPr>
          <p:nvPr/>
        </p:nvCxnSpPr>
        <p:spPr>
          <a:xfrm flipV="1">
            <a:off x="9228816" y="2647507"/>
            <a:ext cx="343391" cy="128166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F58E90-2687-F07F-782E-F35B4ECBF686}"/>
              </a:ext>
            </a:extLst>
          </p:cNvPr>
          <p:cNvSpPr txBox="1"/>
          <p:nvPr/>
        </p:nvSpPr>
        <p:spPr>
          <a:xfrm>
            <a:off x="7945124" y="2625130"/>
            <a:ext cx="131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A74B7"/>
                </a:solidFill>
              </a:rPr>
              <a:t>Warm Smile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AAFA07-B5CB-66A6-BF1F-27F227384091}"/>
              </a:ext>
            </a:extLst>
          </p:cNvPr>
          <p:cNvCxnSpPr>
            <a:cxnSpLocks/>
          </p:cNvCxnSpPr>
          <p:nvPr/>
        </p:nvCxnSpPr>
        <p:spPr>
          <a:xfrm>
            <a:off x="7624517" y="5659800"/>
            <a:ext cx="462579" cy="0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FF6473-56B4-CEAA-3D8D-25B28F0AF2A5}"/>
              </a:ext>
            </a:extLst>
          </p:cNvPr>
          <p:cNvSpPr txBox="1"/>
          <p:nvPr/>
        </p:nvSpPr>
        <p:spPr>
          <a:xfrm>
            <a:off x="4324511" y="5492078"/>
            <a:ext cx="327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A74B7"/>
                </a:solidFill>
              </a:rPr>
              <a:t>Overall Presence of Confidence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351BD-B417-7EE8-E080-E69FF88B12BF}"/>
              </a:ext>
            </a:extLst>
          </p:cNvPr>
          <p:cNvSpPr txBox="1"/>
          <p:nvPr/>
        </p:nvSpPr>
        <p:spPr>
          <a:xfrm>
            <a:off x="5790638" y="3614212"/>
            <a:ext cx="238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A74B7"/>
                </a:solidFill>
              </a:rPr>
              <a:t>Dressed For Occasion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123383E-1C78-FCB7-C34F-CFCFF9FC892F}"/>
              </a:ext>
            </a:extLst>
          </p:cNvPr>
          <p:cNvCxnSpPr>
            <a:cxnSpLocks/>
          </p:cNvCxnSpPr>
          <p:nvPr/>
        </p:nvCxnSpPr>
        <p:spPr>
          <a:xfrm>
            <a:off x="8026075" y="3798878"/>
            <a:ext cx="462579" cy="0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A4FE30-A1A1-9B24-9D76-C1090E5686A6}"/>
              </a:ext>
            </a:extLst>
          </p:cNvPr>
          <p:cNvSpPr txBox="1"/>
          <p:nvPr/>
        </p:nvSpPr>
        <p:spPr>
          <a:xfrm>
            <a:off x="5582093" y="4515127"/>
            <a:ext cx="238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A74B7"/>
                </a:solidFill>
              </a:rPr>
              <a:t>Welcoming Posture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E439FDD-D579-E9F2-60B9-9CF730470499}"/>
              </a:ext>
            </a:extLst>
          </p:cNvPr>
          <p:cNvCxnSpPr>
            <a:cxnSpLocks/>
          </p:cNvCxnSpPr>
          <p:nvPr/>
        </p:nvCxnSpPr>
        <p:spPr>
          <a:xfrm>
            <a:off x="7591616" y="4699793"/>
            <a:ext cx="462579" cy="0"/>
          </a:xfrm>
          <a:prstGeom prst="straightConnector1">
            <a:avLst/>
          </a:prstGeom>
          <a:ln w="57150">
            <a:solidFill>
              <a:srgbClr val="3A7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5F383D-74BB-6813-74AD-986481537D70}"/>
              </a:ext>
            </a:extLst>
          </p:cNvPr>
          <p:cNvSpPr txBox="1">
            <a:spLocks/>
          </p:cNvSpPr>
          <p:nvPr/>
        </p:nvSpPr>
        <p:spPr>
          <a:xfrm>
            <a:off x="1137493" y="2341069"/>
            <a:ext cx="7203014" cy="1105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2700" b="1">
                <a:latin typeface="Roboto Condensed" panose="02000000000000000000" pitchFamily="2" charset="0"/>
                <a:ea typeface="Roboto Condensed" panose="02000000000000000000" pitchFamily="2" charset="0"/>
              </a:rPr>
              <a:t>Your presence ONLINE ALSO has a BIG IMPACT </a:t>
            </a:r>
            <a:br>
              <a:rPr lang="en-US" sz="2700" b="1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700" b="1">
                <a:latin typeface="Roboto Condensed" panose="02000000000000000000" pitchFamily="2" charset="0"/>
                <a:ea typeface="Roboto Condensed" panose="02000000000000000000" pitchFamily="2" charset="0"/>
              </a:rPr>
              <a:t>on your relationship with those you engage with. </a:t>
            </a:r>
            <a:b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en-US" b="1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DD6A73A-E5F0-B8F4-74A9-00DFFB7C4354}"/>
              </a:ext>
            </a:extLst>
          </p:cNvPr>
          <p:cNvSpPr txBox="1">
            <a:spLocks/>
          </p:cNvSpPr>
          <p:nvPr/>
        </p:nvSpPr>
        <p:spPr>
          <a:xfrm>
            <a:off x="1065608" y="193046"/>
            <a:ext cx="11573946" cy="805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Making a GREAT First Impression</a:t>
            </a:r>
          </a:p>
        </p:txBody>
      </p:sp>
    </p:spTree>
    <p:extLst>
      <p:ext uri="{BB962C8B-B14F-4D97-AF65-F5344CB8AC3E}">
        <p14:creationId xmlns:p14="http://schemas.microsoft.com/office/powerpoint/2010/main" val="15319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2" y="3016126"/>
            <a:ext cx="5643655" cy="80578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Team Exercise One:</a:t>
            </a:r>
            <a:br>
              <a:rPr lang="en-US" sz="4400" dirty="0"/>
            </a:br>
            <a:r>
              <a:rPr lang="en-US" sz="4400" dirty="0"/>
              <a:t>Gathering Your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7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4196209-59ED-4C4C-25FF-57825B54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0" y="1287476"/>
            <a:ext cx="8244455" cy="181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1B982B-513F-4C7C-A49C-92B4A224B9FE}"/>
              </a:ext>
            </a:extLst>
          </p:cNvPr>
          <p:cNvSpPr/>
          <p:nvPr/>
        </p:nvSpPr>
        <p:spPr>
          <a:xfrm>
            <a:off x="334108" y="2612617"/>
            <a:ext cx="1118730" cy="163858"/>
          </a:xfrm>
          <a:prstGeom prst="rect">
            <a:avLst/>
          </a:prstGeom>
          <a:noFill/>
          <a:ln w="38100">
            <a:solidFill>
              <a:srgbClr val="00AE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8B920-6BF9-9DAD-117F-23271C934B88}"/>
              </a:ext>
            </a:extLst>
          </p:cNvPr>
          <p:cNvSpPr/>
          <p:nvPr/>
        </p:nvSpPr>
        <p:spPr>
          <a:xfrm>
            <a:off x="9652498" y="2419842"/>
            <a:ext cx="381740" cy="253046"/>
          </a:xfrm>
          <a:prstGeom prst="rect">
            <a:avLst/>
          </a:prstGeom>
          <a:noFill/>
          <a:ln w="38100">
            <a:solidFill>
              <a:srgbClr val="00AE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5B052-DC14-E607-19C0-0B2D763D59CA}"/>
              </a:ext>
            </a:extLst>
          </p:cNvPr>
          <p:cNvSpPr txBox="1"/>
          <p:nvPr/>
        </p:nvSpPr>
        <p:spPr>
          <a:xfrm>
            <a:off x="1032417" y="3818919"/>
            <a:ext cx="5096467" cy="15876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b="1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Managing your pages</a:t>
            </a:r>
          </a:p>
          <a:p>
            <a:pPr defTabSz="825500" hangingPunct="0"/>
            <a:endParaRPr lang="en-US" sz="1050" b="1" kern="0">
              <a:solidFill>
                <a:srgbClr val="000000"/>
              </a:solidFill>
              <a:latin typeface="Arial Nova" panose="020B0504020202020204" pitchFamily="34" charset="0"/>
              <a:sym typeface="Helvetica Neue"/>
            </a:endParaRP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You don’t need to know HTML!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All editors are WYSIWYG based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You can switch from Editor to HTML by </a:t>
            </a:r>
            <a:b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</a:b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clicking the </a:t>
            </a:r>
            <a:r>
              <a:rPr lang="en-US" sz="1400" b="1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&lt;/&gt; </a:t>
            </a: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button in the editor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Don’t use Word for HTML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F44677-6026-0EBE-DAAF-3693EDEFAC50}"/>
              </a:ext>
            </a:extLst>
          </p:cNvPr>
          <p:cNvGrpSpPr/>
          <p:nvPr/>
        </p:nvGrpSpPr>
        <p:grpSpPr>
          <a:xfrm>
            <a:off x="5400076" y="1786552"/>
            <a:ext cx="6693494" cy="3532413"/>
            <a:chOff x="5400076" y="1786552"/>
            <a:chExt cx="6693494" cy="35324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329DF7-02C3-62D5-24BA-9135310A8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76" y="1786552"/>
              <a:ext cx="6693494" cy="35324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8887E7-6379-F4BB-B936-0F2F1FD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6402" y="2996879"/>
              <a:ext cx="6154468" cy="1702712"/>
            </a:xfrm>
            <a:prstGeom prst="rect">
              <a:avLst/>
            </a:prstGeom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05F18B-C406-7E4B-6D7F-DC5E8C8C405E}"/>
              </a:ext>
            </a:extLst>
          </p:cNvPr>
          <p:cNvCxnSpPr>
            <a:cxnSpLocks/>
          </p:cNvCxnSpPr>
          <p:nvPr/>
        </p:nvCxnSpPr>
        <p:spPr>
          <a:xfrm flipV="1">
            <a:off x="4880344" y="2672889"/>
            <a:ext cx="4673795" cy="1399381"/>
          </a:xfrm>
          <a:prstGeom prst="straightConnector1">
            <a:avLst/>
          </a:prstGeom>
          <a:noFill/>
          <a:ln w="25400" cap="flat">
            <a:solidFill>
              <a:srgbClr val="00AEE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2225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What to use– WYSISYG or HTML?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B087D-5B96-CC36-AAC0-B41E4C69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49" y="2488020"/>
            <a:ext cx="10613165" cy="40026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693797-3864-771B-26E8-DDE487AE0117}"/>
              </a:ext>
            </a:extLst>
          </p:cNvPr>
          <p:cNvSpPr txBox="1"/>
          <p:nvPr/>
        </p:nvSpPr>
        <p:spPr>
          <a:xfrm>
            <a:off x="1495207" y="1121449"/>
            <a:ext cx="8099934" cy="1156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600" b="1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Select the tool you are MOST comfortable using</a:t>
            </a:r>
          </a:p>
          <a:p>
            <a:pPr defTabSz="825500" hangingPunct="0"/>
            <a:endParaRPr lang="en-US" sz="1050" b="1" kern="0">
              <a:solidFill>
                <a:srgbClr val="000000"/>
              </a:solidFill>
              <a:latin typeface="Arial Nova" panose="020B0504020202020204" pitchFamily="34" charset="0"/>
              <a:sym typeface="Helvetica Neue"/>
            </a:endParaRP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You don’t need to know HTML to make great improvements to your site 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You can switch from Editor to HTML by clicking the &lt;/&gt; button in the editor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sz="1400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Don’t use Word for HTML</a:t>
            </a:r>
          </a:p>
        </p:txBody>
      </p:sp>
    </p:spTree>
    <p:extLst>
      <p:ext uri="{BB962C8B-B14F-4D97-AF65-F5344CB8AC3E}">
        <p14:creationId xmlns:p14="http://schemas.microsoft.com/office/powerpoint/2010/main" val="536176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2CEED4-D358-5F49-E47E-C0D461635D0A}"/>
              </a:ext>
            </a:extLst>
          </p:cNvPr>
          <p:cNvSpPr txBox="1"/>
          <p:nvPr/>
        </p:nvSpPr>
        <p:spPr>
          <a:xfrm>
            <a:off x="178657" y="1167743"/>
            <a:ext cx="2629446" cy="5014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Formatting with WYSIWYG uses </a:t>
            </a:r>
            <a:br>
              <a:rPr lang="en-US" sz="1999" b="1" kern="0">
                <a:solidFill>
                  <a:srgbClr val="000000"/>
                </a:solidFill>
                <a:sym typeface="Helvetica Neue"/>
              </a:rPr>
            </a:br>
            <a:r>
              <a:rPr lang="en-US" sz="1999" b="1" kern="0">
                <a:solidFill>
                  <a:srgbClr val="000000"/>
                </a:solidFill>
                <a:sym typeface="Helvetica Neue"/>
              </a:rPr>
              <a:t>‘Word’ like tools.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Important: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u="sng" kern="0">
                <a:solidFill>
                  <a:srgbClr val="000000"/>
                </a:solidFill>
                <a:sym typeface="Helvetica Neue"/>
              </a:rPr>
              <a:t>DO NOT</a:t>
            </a:r>
            <a:r>
              <a:rPr lang="en-US" sz="1999" b="1" kern="0">
                <a:solidFill>
                  <a:srgbClr val="000000"/>
                </a:solidFill>
                <a:sym typeface="Helvetica Neue"/>
              </a:rPr>
              <a:t> create your HTML in Word and paste it into the template.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Word adds extra HTML tags that are not usable.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latin typeface="Franklin Gothic Medium" panose="020B0603020102020204" pitchFamily="34" charset="0"/>
              <a:sym typeface="Helvetica Neue"/>
            </a:endParaRP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latin typeface="Franklin Gothic Medium" panose="020B0603020102020204" pitchFamily="34" charset="0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653A1-DB44-2FCC-931B-84E16D5612AD}"/>
              </a:ext>
            </a:extLst>
          </p:cNvPr>
          <p:cNvSpPr/>
          <p:nvPr/>
        </p:nvSpPr>
        <p:spPr>
          <a:xfrm>
            <a:off x="8420986" y="5690185"/>
            <a:ext cx="3396780" cy="974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 – WYSIWYG Editor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10796-5E75-4FC9-230E-949289F66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84" y="1398398"/>
            <a:ext cx="8906682" cy="4700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86D45A-EDFC-F0AE-750E-5944849EB6D7}"/>
              </a:ext>
            </a:extLst>
          </p:cNvPr>
          <p:cNvSpPr/>
          <p:nvPr/>
        </p:nvSpPr>
        <p:spPr>
          <a:xfrm>
            <a:off x="3019588" y="2182832"/>
            <a:ext cx="3586528" cy="380110"/>
          </a:xfrm>
          <a:prstGeom prst="rect">
            <a:avLst/>
          </a:prstGeom>
          <a:noFill/>
          <a:ln w="38100">
            <a:solidFill>
              <a:srgbClr val="00AE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04310-7244-1819-1FDF-2753C5F9A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33" y="2582398"/>
            <a:ext cx="3515366" cy="344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E7594-0987-C4C8-193F-2DADE1127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914" y="2988558"/>
            <a:ext cx="8298275" cy="2295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6A24D7-93E0-3D97-3AC8-91D508ACC85B}"/>
              </a:ext>
            </a:extLst>
          </p:cNvPr>
          <p:cNvSpPr/>
          <p:nvPr/>
        </p:nvSpPr>
        <p:spPr>
          <a:xfrm>
            <a:off x="3056330" y="2582755"/>
            <a:ext cx="3542398" cy="428826"/>
          </a:xfrm>
          <a:prstGeom prst="rect">
            <a:avLst/>
          </a:prstGeom>
          <a:noFill/>
          <a:ln w="38100">
            <a:solidFill>
              <a:srgbClr val="00AE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6831B14-9DFA-A353-9866-CD7FE1FC4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36" y="2437341"/>
            <a:ext cx="337361" cy="3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61A26-109C-8CE1-AEBC-D84BE1D7F178}"/>
              </a:ext>
            </a:extLst>
          </p:cNvPr>
          <p:cNvSpPr/>
          <p:nvPr/>
        </p:nvSpPr>
        <p:spPr>
          <a:xfrm>
            <a:off x="8420986" y="5690185"/>
            <a:ext cx="3396780" cy="974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DBCFE02-C64D-CF52-879C-65328E05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 – WYSIWYG Editor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3E898E-01C1-C681-0AA5-B6757860978E}"/>
              </a:ext>
            </a:extLst>
          </p:cNvPr>
          <p:cNvGrpSpPr/>
          <p:nvPr/>
        </p:nvGrpSpPr>
        <p:grpSpPr>
          <a:xfrm>
            <a:off x="2911084" y="1398398"/>
            <a:ext cx="8906682" cy="4700397"/>
            <a:chOff x="2909496" y="1398397"/>
            <a:chExt cx="8906682" cy="47003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FD23A3-3C55-028D-76FB-C231931F6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7DFF0A-3605-5FCE-4736-2A92584AEE60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8B51F68-CEB2-DAA8-45B2-0328D4E1D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914" y="2988558"/>
            <a:ext cx="8298275" cy="2295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0D42-54CC-CCA7-016D-736C5E063145}"/>
              </a:ext>
            </a:extLst>
          </p:cNvPr>
          <p:cNvSpPr txBox="1"/>
          <p:nvPr/>
        </p:nvSpPr>
        <p:spPr>
          <a:xfrm>
            <a:off x="178657" y="1167743"/>
            <a:ext cx="2629446" cy="5014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Formatting with WYSIWYG uses </a:t>
            </a:r>
            <a:br>
              <a:rPr lang="en-US" sz="1999" b="1" kern="0">
                <a:solidFill>
                  <a:srgbClr val="000000"/>
                </a:solidFill>
                <a:sym typeface="Helvetica Neue"/>
              </a:rPr>
            </a:br>
            <a:r>
              <a:rPr lang="en-US" sz="1999" b="1" kern="0">
                <a:solidFill>
                  <a:srgbClr val="000000"/>
                </a:solidFill>
                <a:sym typeface="Helvetica Neue"/>
              </a:rPr>
              <a:t>‘Word’ like tools.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Important: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u="sng" kern="0">
                <a:solidFill>
                  <a:srgbClr val="000000"/>
                </a:solidFill>
                <a:sym typeface="Helvetica Neue"/>
              </a:rPr>
              <a:t>DO NOT</a:t>
            </a:r>
            <a:r>
              <a:rPr lang="en-US" sz="1999" b="1" kern="0">
                <a:solidFill>
                  <a:srgbClr val="000000"/>
                </a:solidFill>
                <a:sym typeface="Helvetica Neue"/>
              </a:rPr>
              <a:t> create your HTML in Word and paste it into the template.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Word adds extra HTML tags that are not usable.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latin typeface="Franklin Gothic Medium" panose="020B0603020102020204" pitchFamily="34" charset="0"/>
              <a:sym typeface="Helvetica Neue"/>
            </a:endParaRP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latin typeface="Franklin Gothic Medium" panose="020B0603020102020204" pitchFamily="34" charset="0"/>
              <a:sym typeface="Helvetica Neu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4D97C-AB1E-C0C5-29AA-0CAD8A77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78" y="2624123"/>
            <a:ext cx="3473139" cy="267584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F2D9BE-6B42-3FC1-1FC4-4BB372BE104D}"/>
              </a:ext>
            </a:extLst>
          </p:cNvPr>
          <p:cNvCxnSpPr>
            <a:cxnSpLocks/>
          </p:cNvCxnSpPr>
          <p:nvPr/>
        </p:nvCxnSpPr>
        <p:spPr>
          <a:xfrm>
            <a:off x="2424731" y="2078254"/>
            <a:ext cx="4263046" cy="548870"/>
          </a:xfrm>
          <a:prstGeom prst="line">
            <a:avLst/>
          </a:prstGeom>
          <a:noFill/>
          <a:ln w="38100" cap="flat">
            <a:solidFill>
              <a:srgbClr val="10B3F0"/>
            </a:solidFill>
            <a:prstDash val="solid"/>
            <a:miter lim="400000"/>
          </a:ln>
          <a:effectLst/>
          <a:sp3d/>
        </p:spPr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55A2B28B-5C74-FBC6-E4FA-36464C14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24" y="2920447"/>
            <a:ext cx="337361" cy="3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AD9172-1732-0677-E817-5E551E431DFF}"/>
              </a:ext>
            </a:extLst>
          </p:cNvPr>
          <p:cNvSpPr/>
          <p:nvPr/>
        </p:nvSpPr>
        <p:spPr>
          <a:xfrm>
            <a:off x="6687777" y="2627126"/>
            <a:ext cx="686608" cy="322590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004DF7-7ABE-2F43-F23E-346FD74DB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0" y="2605553"/>
            <a:ext cx="3515366" cy="3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80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8C3FE7-ED7D-FF99-5D73-F538EB6024E3}"/>
              </a:ext>
            </a:extLst>
          </p:cNvPr>
          <p:cNvSpPr/>
          <p:nvPr/>
        </p:nvSpPr>
        <p:spPr>
          <a:xfrm>
            <a:off x="8420986" y="5690185"/>
            <a:ext cx="3396780" cy="974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DBCFE02-C64D-CF52-879C-65328E05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 – WYSIWYG Editor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3E898E-01C1-C681-0AA5-B6757860978E}"/>
              </a:ext>
            </a:extLst>
          </p:cNvPr>
          <p:cNvGrpSpPr/>
          <p:nvPr/>
        </p:nvGrpSpPr>
        <p:grpSpPr>
          <a:xfrm>
            <a:off x="2911084" y="1398398"/>
            <a:ext cx="8906682" cy="4700397"/>
            <a:chOff x="2909496" y="1398397"/>
            <a:chExt cx="8906682" cy="47003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FD23A3-3C55-028D-76FB-C231931F6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7DFF0A-3605-5FCE-4736-2A92584AEE60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8B51F68-CEB2-DAA8-45B2-0328D4E1D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914" y="2988558"/>
            <a:ext cx="8298275" cy="2295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0D42-54CC-CCA7-016D-736C5E063145}"/>
              </a:ext>
            </a:extLst>
          </p:cNvPr>
          <p:cNvSpPr txBox="1"/>
          <p:nvPr/>
        </p:nvSpPr>
        <p:spPr>
          <a:xfrm>
            <a:off x="178657" y="1167743"/>
            <a:ext cx="2629446" cy="5014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Formatting with WYSIWYG uses </a:t>
            </a:r>
            <a:br>
              <a:rPr lang="en-US" sz="1999" b="1" kern="0">
                <a:solidFill>
                  <a:srgbClr val="000000"/>
                </a:solidFill>
                <a:sym typeface="Helvetica Neue"/>
              </a:rPr>
            </a:br>
            <a:r>
              <a:rPr lang="en-US" sz="1999" b="1" kern="0">
                <a:solidFill>
                  <a:srgbClr val="000000"/>
                </a:solidFill>
                <a:sym typeface="Helvetica Neue"/>
              </a:rPr>
              <a:t>‘Word’ like tools.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Important: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u="sng" kern="0">
                <a:solidFill>
                  <a:srgbClr val="000000"/>
                </a:solidFill>
                <a:sym typeface="Helvetica Neue"/>
              </a:rPr>
              <a:t>DO NOT</a:t>
            </a:r>
            <a:r>
              <a:rPr lang="en-US" sz="1999" b="1" kern="0">
                <a:solidFill>
                  <a:srgbClr val="000000"/>
                </a:solidFill>
                <a:sym typeface="Helvetica Neue"/>
              </a:rPr>
              <a:t> create your HTML in Word and paste it into the template.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sym typeface="Helvetica Neue"/>
            </a:endParaRPr>
          </a:p>
          <a:p>
            <a:pPr algn="ctr" defTabSz="412626" hangingPunct="0"/>
            <a:r>
              <a:rPr lang="en-US" sz="1999" b="1" kern="0">
                <a:solidFill>
                  <a:srgbClr val="000000"/>
                </a:solidFill>
                <a:sym typeface="Helvetica Neue"/>
              </a:rPr>
              <a:t>Word adds extra HTML tags that are not usable.</a:t>
            </a: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latin typeface="Franklin Gothic Medium" panose="020B0603020102020204" pitchFamily="34" charset="0"/>
              <a:sym typeface="Helvetica Neue"/>
            </a:endParaRPr>
          </a:p>
          <a:p>
            <a:pPr algn="ctr" defTabSz="412626" hangingPunct="0"/>
            <a:endParaRPr lang="en-US" sz="1999" b="1" kern="0">
              <a:solidFill>
                <a:srgbClr val="000000"/>
              </a:solidFill>
              <a:latin typeface="Franklin Gothic Medium" panose="020B0603020102020204" pitchFamily="34" charset="0"/>
              <a:sym typeface="Helvetica Neue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F2D9BE-6B42-3FC1-1FC4-4BB372BE104D}"/>
              </a:ext>
            </a:extLst>
          </p:cNvPr>
          <p:cNvCxnSpPr>
            <a:cxnSpLocks/>
          </p:cNvCxnSpPr>
          <p:nvPr/>
        </p:nvCxnSpPr>
        <p:spPr>
          <a:xfrm>
            <a:off x="2424731" y="2078254"/>
            <a:ext cx="4263046" cy="548870"/>
          </a:xfrm>
          <a:prstGeom prst="line">
            <a:avLst/>
          </a:prstGeom>
          <a:noFill/>
          <a:ln w="38100" cap="flat">
            <a:solidFill>
              <a:srgbClr val="10B3F0"/>
            </a:solidFill>
            <a:prstDash val="solid"/>
            <a:miter lim="400000"/>
          </a:ln>
          <a:effectLst/>
          <a:sp3d/>
        </p:spPr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55A2B28B-5C74-FBC6-E4FA-36464C14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09" y="2899181"/>
            <a:ext cx="337361" cy="3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C0E53-419A-9534-D951-67DA53BA7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28" y="2595892"/>
            <a:ext cx="3620074" cy="27787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AD9172-1732-0677-E817-5E551E431DFF}"/>
              </a:ext>
            </a:extLst>
          </p:cNvPr>
          <p:cNvSpPr/>
          <p:nvPr/>
        </p:nvSpPr>
        <p:spPr>
          <a:xfrm>
            <a:off x="7368262" y="2605860"/>
            <a:ext cx="686608" cy="322590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004DF7-7ABE-2F43-F23E-346FD74DB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0" y="2605553"/>
            <a:ext cx="3515366" cy="3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68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Embedding Links and Images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3E97CE-277E-7BD8-44AC-98C9988A8AFF}"/>
              </a:ext>
            </a:extLst>
          </p:cNvPr>
          <p:cNvGrpSpPr>
            <a:grpSpLocks noChangeAspect="1"/>
          </p:cNvGrpSpPr>
          <p:nvPr/>
        </p:nvGrpSpPr>
        <p:grpSpPr>
          <a:xfrm>
            <a:off x="1390617" y="1132581"/>
            <a:ext cx="10331745" cy="5452461"/>
            <a:chOff x="2909496" y="1398397"/>
            <a:chExt cx="8906682" cy="47003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442C72-C02D-A886-34BB-F0E384D7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A283B9-3C83-011F-90BB-E4D316850CE6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FB929C7-6978-ED8C-F110-18E7F03DA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275" y="3009821"/>
            <a:ext cx="9500068" cy="26283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4CDCFC-A36B-A33A-8F58-4785C94C889C}"/>
              </a:ext>
            </a:extLst>
          </p:cNvPr>
          <p:cNvCxnSpPr>
            <a:cxnSpLocks/>
          </p:cNvCxnSpPr>
          <p:nvPr/>
        </p:nvCxnSpPr>
        <p:spPr>
          <a:xfrm flipH="1" flipV="1">
            <a:off x="6191167" y="2403826"/>
            <a:ext cx="742069" cy="935242"/>
          </a:xfrm>
          <a:prstGeom prst="line">
            <a:avLst/>
          </a:prstGeom>
          <a:ln w="57150">
            <a:solidFill>
              <a:srgbClr val="10B3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44A922-1B6C-80FF-E969-A9BFD48A2229}"/>
              </a:ext>
            </a:extLst>
          </p:cNvPr>
          <p:cNvCxnSpPr>
            <a:cxnSpLocks/>
          </p:cNvCxnSpPr>
          <p:nvPr/>
        </p:nvCxnSpPr>
        <p:spPr>
          <a:xfrm flipV="1">
            <a:off x="4817339" y="2481206"/>
            <a:ext cx="909726" cy="1012107"/>
          </a:xfrm>
          <a:prstGeom prst="line">
            <a:avLst/>
          </a:prstGeom>
          <a:ln w="57150">
            <a:solidFill>
              <a:srgbClr val="10B3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A087828-F468-2F01-5F02-7496CB96B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69" y="3145360"/>
            <a:ext cx="3735693" cy="2071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86411-B037-F243-7F6A-ED5749074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84" y="3180574"/>
            <a:ext cx="3708558" cy="20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Embedding Links and Images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39F2CA-03DA-329F-85FF-64412AF90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51" y="1097251"/>
            <a:ext cx="9521329" cy="341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658254-2B5C-D9DD-C360-C035FFE36FC1}"/>
              </a:ext>
            </a:extLst>
          </p:cNvPr>
          <p:cNvSpPr/>
          <p:nvPr/>
        </p:nvSpPr>
        <p:spPr>
          <a:xfrm>
            <a:off x="5405952" y="3512845"/>
            <a:ext cx="5798342" cy="353099"/>
          </a:xfrm>
          <a:prstGeom prst="rect">
            <a:avLst/>
          </a:prstGeom>
          <a:noFill/>
          <a:ln w="38100">
            <a:solidFill>
              <a:srgbClr val="00AEE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1284D2-63C7-4FBA-978F-4F6F7D7C4FAA}"/>
              </a:ext>
            </a:extLst>
          </p:cNvPr>
          <p:cNvGrpSpPr/>
          <p:nvPr/>
        </p:nvGrpSpPr>
        <p:grpSpPr>
          <a:xfrm>
            <a:off x="2187551" y="1446835"/>
            <a:ext cx="9521329" cy="3068574"/>
            <a:chOff x="2187551" y="1446835"/>
            <a:chExt cx="9521329" cy="30685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CBDF9A-BBF4-E2E2-2396-4FAAD74769A0}"/>
                </a:ext>
              </a:extLst>
            </p:cNvPr>
            <p:cNvSpPr/>
            <p:nvPr/>
          </p:nvSpPr>
          <p:spPr>
            <a:xfrm>
              <a:off x="2187551" y="1446835"/>
              <a:ext cx="9521329" cy="3068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8BEB40C-E699-B81F-70BE-63852B47E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05708" y="1651168"/>
              <a:ext cx="8664803" cy="231032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E584360-94B4-98F6-BE67-577E7968F2A4}"/>
              </a:ext>
            </a:extLst>
          </p:cNvPr>
          <p:cNvSpPr/>
          <p:nvPr/>
        </p:nvSpPr>
        <p:spPr>
          <a:xfrm>
            <a:off x="576805" y="5173599"/>
            <a:ext cx="3310128" cy="11486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Use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2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Embedding Links and Images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3E97CE-277E-7BD8-44AC-98C9988A8AFF}"/>
              </a:ext>
            </a:extLst>
          </p:cNvPr>
          <p:cNvGrpSpPr>
            <a:grpSpLocks noChangeAspect="1"/>
          </p:cNvGrpSpPr>
          <p:nvPr/>
        </p:nvGrpSpPr>
        <p:grpSpPr>
          <a:xfrm>
            <a:off x="1390617" y="1132581"/>
            <a:ext cx="10331745" cy="5452461"/>
            <a:chOff x="2909496" y="1398397"/>
            <a:chExt cx="8906682" cy="47003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442C72-C02D-A886-34BB-F0E384D7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A283B9-3C83-011F-90BB-E4D316850CE6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FB929C7-6978-ED8C-F110-18E7F03DA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275" y="3009821"/>
            <a:ext cx="9500068" cy="26283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4CDCFC-A36B-A33A-8F58-4785C94C889C}"/>
              </a:ext>
            </a:extLst>
          </p:cNvPr>
          <p:cNvCxnSpPr>
            <a:cxnSpLocks/>
          </p:cNvCxnSpPr>
          <p:nvPr/>
        </p:nvCxnSpPr>
        <p:spPr>
          <a:xfrm flipH="1" flipV="1">
            <a:off x="6191167" y="2403826"/>
            <a:ext cx="742069" cy="935242"/>
          </a:xfrm>
          <a:prstGeom prst="line">
            <a:avLst/>
          </a:prstGeom>
          <a:ln w="57150">
            <a:solidFill>
              <a:srgbClr val="10B3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2786411-B037-F243-7F6A-ED5749074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84" y="3180574"/>
            <a:ext cx="3708558" cy="2080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2F111-7CD4-19B5-CCC4-C79BDE3F3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850" y="3706490"/>
            <a:ext cx="2197900" cy="1682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5B7D9D-A1CF-3CB8-E032-683B3ED6F9B5}"/>
              </a:ext>
            </a:extLst>
          </p:cNvPr>
          <p:cNvSpPr txBox="1"/>
          <p:nvPr/>
        </p:nvSpPr>
        <p:spPr>
          <a:xfrm>
            <a:off x="7878102" y="4197062"/>
            <a:ext cx="525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F0BBBA-C65C-31EE-C284-5FAA7AEFA637}"/>
              </a:ext>
            </a:extLst>
          </p:cNvPr>
          <p:cNvSpPr txBox="1"/>
          <p:nvPr/>
        </p:nvSpPr>
        <p:spPr>
          <a:xfrm>
            <a:off x="7878102" y="4480765"/>
            <a:ext cx="525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9161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A Note on “Missing”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9A2CC-5D8F-345F-A842-AC4B83E5E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300" y="1065952"/>
            <a:ext cx="11073945" cy="217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C4D89-E3B1-4327-DC06-2B3278905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37" y="3439842"/>
            <a:ext cx="9521329" cy="341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BAD8D-2026-34D7-512E-07E4C0D829BC}"/>
              </a:ext>
            </a:extLst>
          </p:cNvPr>
          <p:cNvSpPr txBox="1"/>
          <p:nvPr/>
        </p:nvSpPr>
        <p:spPr>
          <a:xfrm>
            <a:off x="-1100852" y="6130454"/>
            <a:ext cx="57971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endParaRPr lang="en-US" sz="2400" b="1" kern="0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F3F52-4715-64C7-696C-00F6BC367FCD}"/>
              </a:ext>
            </a:extLst>
          </p:cNvPr>
          <p:cNvSpPr/>
          <p:nvPr/>
        </p:nvSpPr>
        <p:spPr>
          <a:xfrm>
            <a:off x="3029820" y="4236671"/>
            <a:ext cx="3000593" cy="451076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092CD6C0-1FA0-5945-3583-84CD69BB8B19}"/>
              </a:ext>
            </a:extLst>
          </p:cNvPr>
          <p:cNvSpPr/>
          <p:nvPr/>
        </p:nvSpPr>
        <p:spPr>
          <a:xfrm>
            <a:off x="6906233" y="1794761"/>
            <a:ext cx="3310128" cy="11486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If you have images missing, update the URL! 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01351F1-E1B2-14BA-CDA7-36006E0878C9}"/>
              </a:ext>
            </a:extLst>
          </p:cNvPr>
          <p:cNvSpPr/>
          <p:nvPr/>
        </p:nvSpPr>
        <p:spPr>
          <a:xfrm>
            <a:off x="576805" y="5173599"/>
            <a:ext cx="3310128" cy="11486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Image URL are no longer stored in Documents. Use Content Manager for the URL </a:t>
            </a:r>
          </a:p>
        </p:txBody>
      </p:sp>
    </p:spTree>
    <p:extLst>
      <p:ext uri="{BB962C8B-B14F-4D97-AF65-F5344CB8AC3E}">
        <p14:creationId xmlns:p14="http://schemas.microsoft.com/office/powerpoint/2010/main" val="20355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1573946" cy="805780"/>
          </a:xfrm>
        </p:spPr>
        <p:txBody>
          <a:bodyPr>
            <a:normAutofit/>
          </a:bodyPr>
          <a:lstStyle/>
          <a:p>
            <a:r>
              <a:rPr lang="en-US" sz="4000"/>
              <a:t>Is this your FleetCommander site?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5DAE0F-1439-F972-5EBB-6EFF05CE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46" y="1298796"/>
            <a:ext cx="10760654" cy="52303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6B1233B-8B27-27C2-1152-80DB96A5327F}"/>
              </a:ext>
            </a:extLst>
          </p:cNvPr>
          <p:cNvSpPr/>
          <p:nvPr/>
        </p:nvSpPr>
        <p:spPr>
          <a:xfrm>
            <a:off x="963755" y="5486277"/>
            <a:ext cx="2434072" cy="805781"/>
          </a:xfrm>
          <a:prstGeom prst="flowChartAlternateProcess">
            <a:avLst/>
          </a:prstGeom>
          <a:solidFill>
            <a:srgbClr val="10B3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What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IMPRESSION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are you making?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E9C43E-E167-1FF7-2741-669D6F02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000">
            <a:off x="5077846" y="2127373"/>
            <a:ext cx="2457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1126392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 - Tables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9575B-74F6-7982-4967-E4EC7957D92D}"/>
              </a:ext>
            </a:extLst>
          </p:cNvPr>
          <p:cNvGrpSpPr>
            <a:grpSpLocks noChangeAspect="1"/>
          </p:cNvGrpSpPr>
          <p:nvPr/>
        </p:nvGrpSpPr>
        <p:grpSpPr>
          <a:xfrm>
            <a:off x="1390617" y="1132581"/>
            <a:ext cx="10331745" cy="5452461"/>
            <a:chOff x="2909496" y="1398397"/>
            <a:chExt cx="8906682" cy="47003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B6806E-87E3-DD0A-2619-CE30C2D4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27BE4F-39BD-AD63-D1C2-B662A65DCBF6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9AC720-4E4B-5C6E-1651-1BCB5E4C1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275" y="3009821"/>
            <a:ext cx="9500068" cy="2628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EE4FA-B346-5B13-EEE5-362F2C362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2512683"/>
            <a:ext cx="4085714" cy="400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C2EB6-988A-605B-32C0-AA875172CB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3720" y="1999120"/>
            <a:ext cx="2924630" cy="33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1126392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 using the WYSIWYG Editor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8E42FC-79DE-5D2A-2EB0-4AEBC648AA54}"/>
              </a:ext>
            </a:extLst>
          </p:cNvPr>
          <p:cNvGrpSpPr>
            <a:grpSpLocks noChangeAspect="1"/>
          </p:cNvGrpSpPr>
          <p:nvPr/>
        </p:nvGrpSpPr>
        <p:grpSpPr>
          <a:xfrm>
            <a:off x="1390617" y="1132581"/>
            <a:ext cx="10331745" cy="5452461"/>
            <a:chOff x="2909496" y="1398397"/>
            <a:chExt cx="8906682" cy="47003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7032C1-1F1D-72C3-28B4-E22FD84D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9BF433-1BCD-E4EF-FFAD-67C18DD907BA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8DEDC6-40E6-53A6-C857-15A6E5D35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275" y="3009821"/>
            <a:ext cx="9500068" cy="2628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FD70C-FB9A-BED4-9277-498673FAD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2512683"/>
            <a:ext cx="4085714" cy="40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A6085-5A7E-7488-C928-818C1ECDDC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274" y="1968388"/>
            <a:ext cx="10460699" cy="10424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BAB580-9B01-04A5-6B52-66F15D2CD7B2}"/>
              </a:ext>
            </a:extLst>
          </p:cNvPr>
          <p:cNvSpPr/>
          <p:nvPr/>
        </p:nvSpPr>
        <p:spPr>
          <a:xfrm>
            <a:off x="7558267" y="2062933"/>
            <a:ext cx="2546432" cy="424661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93856E3-1DA8-97C8-DB6E-EC9C4290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54" y="2431814"/>
            <a:ext cx="337361" cy="3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860A2-B33A-196D-44BE-E9767634A5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368" y="1527048"/>
            <a:ext cx="3088952" cy="498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12E75-E7E4-DD9A-14F7-664A207A1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68" y="1527048"/>
            <a:ext cx="3084910" cy="497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2C47F-F579-F94F-E97E-003D60B271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91" y="1522405"/>
            <a:ext cx="3113475" cy="498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8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1126392" cy="805780"/>
          </a:xfrm>
        </p:spPr>
        <p:txBody>
          <a:bodyPr>
            <a:normAutofit fontScale="90000"/>
          </a:bodyPr>
          <a:lstStyle/>
          <a:p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Customizing pages using the WYSIWYG Editor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8E42FC-79DE-5D2A-2EB0-4AEBC648AA54}"/>
              </a:ext>
            </a:extLst>
          </p:cNvPr>
          <p:cNvGrpSpPr>
            <a:grpSpLocks noChangeAspect="1"/>
          </p:cNvGrpSpPr>
          <p:nvPr/>
        </p:nvGrpSpPr>
        <p:grpSpPr>
          <a:xfrm>
            <a:off x="1390617" y="1123154"/>
            <a:ext cx="10331745" cy="5452461"/>
            <a:chOff x="2909496" y="1398397"/>
            <a:chExt cx="8906682" cy="47003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7032C1-1F1D-72C3-28B4-E22FD84D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6" y="1398397"/>
              <a:ext cx="8906682" cy="470039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9BF433-1BCD-E4EF-FFAD-67C18DD907BA}"/>
                </a:ext>
              </a:extLst>
            </p:cNvPr>
            <p:cNvSpPr/>
            <p:nvPr/>
          </p:nvSpPr>
          <p:spPr>
            <a:xfrm>
              <a:off x="3102789" y="4470108"/>
              <a:ext cx="3583400" cy="492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8DEDC6-40E6-53A6-C857-15A6E5D35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275" y="3009821"/>
            <a:ext cx="9500068" cy="2628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FD70C-FB9A-BED4-9277-498673FAD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2512683"/>
            <a:ext cx="4085714" cy="40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6ABC5-C2D1-76F2-AC0F-0ED31C595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4274" y="3024679"/>
            <a:ext cx="9274041" cy="24269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DE87AE-0572-3917-9678-45FA90D00558}"/>
              </a:ext>
            </a:extLst>
          </p:cNvPr>
          <p:cNvSpPr/>
          <p:nvPr/>
        </p:nvSpPr>
        <p:spPr>
          <a:xfrm>
            <a:off x="1886673" y="4785037"/>
            <a:ext cx="5383812" cy="853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446484E-D086-38AE-E3E8-50CF7763FE18}"/>
              </a:ext>
            </a:extLst>
          </p:cNvPr>
          <p:cNvSpPr/>
          <p:nvPr/>
        </p:nvSpPr>
        <p:spPr>
          <a:xfrm>
            <a:off x="198376" y="5680593"/>
            <a:ext cx="3598598" cy="114860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TIP: single cell tables  can be used as banners!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94AE064-E8AB-E652-C2B9-8AF73105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29" y="3507087"/>
            <a:ext cx="52482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7D830CDE-A295-0EAD-9D98-6AD8C5A953DF}"/>
              </a:ext>
            </a:extLst>
          </p:cNvPr>
          <p:cNvSpPr/>
          <p:nvPr/>
        </p:nvSpPr>
        <p:spPr>
          <a:xfrm>
            <a:off x="7285701" y="4149155"/>
            <a:ext cx="3310128" cy="1127497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Tables are great for rates!</a:t>
            </a:r>
          </a:p>
        </p:txBody>
      </p:sp>
    </p:spTree>
    <p:extLst>
      <p:ext uri="{BB962C8B-B14F-4D97-AF65-F5344CB8AC3E}">
        <p14:creationId xmlns:p14="http://schemas.microsoft.com/office/powerpoint/2010/main" val="11316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2EBC6-74B5-4945-8BD1-6B85046F1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95" y="1325925"/>
            <a:ext cx="7520634" cy="336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6A0CE6-7412-4D85-BF76-80D6B704F01C}"/>
              </a:ext>
            </a:extLst>
          </p:cNvPr>
          <p:cNvSpPr txBox="1"/>
          <p:nvPr/>
        </p:nvSpPr>
        <p:spPr>
          <a:xfrm>
            <a:off x="267536" y="3499667"/>
            <a:ext cx="10111374" cy="27648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br>
              <a:rPr lang="en-US" sz="2000" b="1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</a:br>
            <a:r>
              <a:rPr lang="en-US" b="1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Configure&gt;Enterprise Settings&gt;Policy</a:t>
            </a:r>
          </a:p>
          <a:p>
            <a:pPr defTabSz="825500" hangingPunct="0"/>
            <a:endParaRPr lang="en-US" sz="1100" b="1" kern="0">
              <a:solidFill>
                <a:srgbClr val="000000"/>
              </a:solidFill>
              <a:latin typeface="Arial Nova" panose="020B0504020202020204" pitchFamily="34" charset="0"/>
              <a:sym typeface="Helvetica Neue"/>
            </a:endParaRP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Controls version and affirmation 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Policy can be updated at any time</a:t>
            </a:r>
          </a:p>
          <a:p>
            <a:pPr marL="342900" indent="-342900" defTabSz="825500" hangingPunct="0">
              <a:buFont typeface="Arial" panose="020B0604020202020204" pitchFamily="34" charset="0"/>
              <a:buChar char="•"/>
            </a:pPr>
            <a:r>
              <a:rPr lang="en-US" kern="0">
                <a:solidFill>
                  <a:srgbClr val="000000"/>
                </a:solidFill>
                <a:latin typeface="Arial Nova" panose="020B0504020202020204" pitchFamily="34" charset="0"/>
                <a:sym typeface="Helvetica Neue"/>
              </a:rPr>
              <a:t>Uses a “What You See Is What You Get” (WYSIWYG) editor </a:t>
            </a:r>
          </a:p>
          <a:p>
            <a:pPr defTabSz="825500" hangingPunct="0"/>
            <a:endParaRPr lang="en-US" kern="0">
              <a:solidFill>
                <a:srgbClr val="000000"/>
              </a:solidFill>
              <a:latin typeface="Arial Nova" panose="020B0504020202020204" pitchFamily="34" charset="0"/>
              <a:sym typeface="Helvetica Neue"/>
            </a:endParaRPr>
          </a:p>
          <a:p>
            <a:pPr defTabSz="825500" hangingPunct="0"/>
            <a:endParaRPr lang="en-US" sz="3200" b="1" kern="0">
              <a:solidFill>
                <a:srgbClr val="3974B6"/>
              </a:solidFill>
              <a:latin typeface="Arial Nova" panose="020B0504020202020204" pitchFamily="34" charset="0"/>
              <a:sym typeface="Helvetica Neue"/>
            </a:endParaRPr>
          </a:p>
          <a:p>
            <a:pPr defTabSz="825500" hangingPunct="0"/>
            <a:endParaRPr lang="en-US" sz="2000" b="1" kern="0">
              <a:solidFill>
                <a:srgbClr val="000000"/>
              </a:solidFill>
              <a:latin typeface="Arial Nova" panose="020B0504020202020204" pitchFamily="34" charset="0"/>
              <a:sym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1710D1-2CA4-440A-A16B-7C258C90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546" y="284029"/>
            <a:ext cx="6735603" cy="595458"/>
          </a:xfrm>
        </p:spPr>
        <p:txBody>
          <a:bodyPr>
            <a:normAutofit fontScale="90000"/>
          </a:bodyPr>
          <a:lstStyle/>
          <a:p>
            <a:r>
              <a:rPr lang="en-US" sz="3200"/>
              <a:t>A word on FleetCommander Policy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3B6FD-DC93-4A96-AAFB-D3295E955162}"/>
              </a:ext>
            </a:extLst>
          </p:cNvPr>
          <p:cNvGrpSpPr/>
          <p:nvPr/>
        </p:nvGrpSpPr>
        <p:grpSpPr>
          <a:xfrm>
            <a:off x="242189" y="298817"/>
            <a:ext cx="865455" cy="812032"/>
            <a:chOff x="8" y="123017"/>
            <a:chExt cx="1728426" cy="189896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5953E4E-CF40-4A41-A27C-C5F21CCC0EB3}"/>
                </a:ext>
              </a:extLst>
            </p:cNvPr>
            <p:cNvSpPr/>
            <p:nvPr/>
          </p:nvSpPr>
          <p:spPr>
            <a:xfrm>
              <a:off x="8" y="123017"/>
              <a:ext cx="1728426" cy="1898961"/>
            </a:xfrm>
            <a:prstGeom prst="roundRect">
              <a:avLst>
                <a:gd name="adj" fmla="val 10000"/>
              </a:avLst>
            </a:prstGeom>
            <a:solidFill>
              <a:srgbClr val="3974B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12626" hangingPunct="0"/>
              <a:endParaRPr lang="en-US" sz="1499" b="1" kern="0">
                <a:solidFill>
                  <a:srgbClr val="FFFFFF"/>
                </a:solidFill>
                <a:latin typeface="Helvetica Neue Medium"/>
                <a:sym typeface="Helvetica Neue"/>
              </a:endParaRPr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FA06ECA1-FCC8-4DD1-BD69-823E7B06D7CF}"/>
                </a:ext>
              </a:extLst>
            </p:cNvPr>
            <p:cNvSpPr txBox="1"/>
            <p:nvPr/>
          </p:nvSpPr>
          <p:spPr>
            <a:xfrm>
              <a:off x="50632" y="170263"/>
              <a:ext cx="1627178" cy="1797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algn="ctr" defTabSz="142240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>
                  <a:solidFill>
                    <a:srgbClr val="FFFFFF"/>
                  </a:solidFill>
                  <a:latin typeface="Arial Nova" panose="020B0504020202020204" pitchFamily="34" charset="0"/>
                  <a:sym typeface="Helvetica Neue"/>
                </a:rPr>
                <a:t>Page</a:t>
              </a:r>
              <a:br>
                <a:rPr lang="en-US" sz="1400" b="1">
                  <a:solidFill>
                    <a:srgbClr val="FFFFFF"/>
                  </a:solidFill>
                  <a:latin typeface="Arial Nova" panose="020B0504020202020204" pitchFamily="34" charset="0"/>
                  <a:sym typeface="Helvetica Neue"/>
                </a:rPr>
              </a:br>
              <a:r>
                <a:rPr lang="en-US" sz="1400" b="1">
                  <a:solidFill>
                    <a:srgbClr val="FFFFFF"/>
                  </a:solidFill>
                  <a:latin typeface="Arial Nova" panose="020B0504020202020204" pitchFamily="34" charset="0"/>
                  <a:sym typeface="Helvetica Neue"/>
                </a:rPr>
                <a:t>content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B440ED-71F4-4B21-A5D0-47B83D064F46}"/>
              </a:ext>
            </a:extLst>
          </p:cNvPr>
          <p:cNvGraphicFramePr>
            <a:graphicFrameLocks noGrp="1"/>
          </p:cNvGraphicFramePr>
          <p:nvPr/>
        </p:nvGraphicFramePr>
        <p:xfrm>
          <a:off x="267537" y="1276047"/>
          <a:ext cx="3852587" cy="20955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80780">
                  <a:extLst>
                    <a:ext uri="{9D8B030D-6E8A-4147-A177-3AD203B41FA5}">
                      <a16:colId xmlns:a16="http://schemas.microsoft.com/office/drawing/2014/main" val="2395950379"/>
                    </a:ext>
                  </a:extLst>
                </a:gridCol>
                <a:gridCol w="1971807">
                  <a:extLst>
                    <a:ext uri="{9D8B030D-6E8A-4147-A177-3AD203B41FA5}">
                      <a16:colId xmlns:a16="http://schemas.microsoft.com/office/drawing/2014/main" val="24210423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3974B6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3974B6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951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Contact Us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6369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Document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24757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FAQ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029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Instructions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10561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Locations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96622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Setting&gt;Policy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Policies 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97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14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Privacy Policy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7677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Terms of Use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0185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Vehicle Rates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032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1263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sym typeface="Helvetica Neue Light"/>
                        </a:rPr>
                        <a:t>Enterprise Setting&gt;Layout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solidFill>
                            <a:srgbClr val="3974B6"/>
                          </a:solidFill>
                          <a:effectLst/>
                        </a:rPr>
                        <a:t>Welcome Text</a:t>
                      </a:r>
                      <a:endParaRPr lang="en-US" sz="1100" b="0" i="0" u="none" strike="noStrike">
                        <a:solidFill>
                          <a:srgbClr val="3974B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9042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48455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6202DDC-9499-178A-C4C0-E93347A08E44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Two:</a:t>
            </a:r>
            <a:br>
              <a:rPr lang="en-US" sz="4000" dirty="0"/>
            </a:br>
            <a:r>
              <a:rPr lang="en-US" sz="4000" dirty="0"/>
              <a:t>Custom Logo</a:t>
            </a:r>
          </a:p>
          <a:p>
            <a:r>
              <a:rPr lang="en-US" sz="3600" dirty="0">
                <a:solidFill>
                  <a:srgbClr val="152456"/>
                </a:solidFill>
              </a:rPr>
              <a:t>Zone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2396595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FleetCommander’s In-Solution Layout Editor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61727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note pinned to a white board&#10;&#10;Description automatically generated">
            <a:extLst>
              <a:ext uri="{FF2B5EF4-FFF2-40B4-BE49-F238E27FC236}">
                <a16:creationId xmlns:a16="http://schemas.microsoft.com/office/drawing/2014/main" id="{E95CAF82-B8BE-38E7-8814-F3EB07896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963383" y="-1"/>
            <a:ext cx="5258765" cy="68580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CEBCAA-0216-CAF4-D0BC-21B69493D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23666" y="1000099"/>
            <a:ext cx="2899814" cy="2842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028CA-5824-2369-6503-3BFE60A6478F}"/>
              </a:ext>
            </a:extLst>
          </p:cNvPr>
          <p:cNvSpPr txBox="1"/>
          <p:nvPr/>
        </p:nvSpPr>
        <p:spPr>
          <a:xfrm rot="20932991">
            <a:off x="9866445" y="613057"/>
            <a:ext cx="2142671" cy="2215607"/>
          </a:xfrm>
          <a:prstGeom prst="rect">
            <a:avLst/>
          </a:prstGeom>
          <a:solidFill>
            <a:srgbClr val="F3F2F7"/>
          </a:solidFill>
          <a:ln>
            <a:solidFill>
              <a:srgbClr val="F7F7F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2626" hangingPunct="0"/>
            <a:r>
              <a:rPr lang="en-US" b="1" kern="0">
                <a:solidFill>
                  <a:srgbClr val="2E2E2E"/>
                </a:solidFill>
                <a:latin typeface="Franklin Gothic Book" panose="020B0503020102020204" pitchFamily="34" charset="0"/>
                <a:sym typeface="Helvetica Neue"/>
              </a:rPr>
              <a:t>Memo from Jon: </a:t>
            </a:r>
            <a:r>
              <a:rPr lang="en-US" sz="3999" b="1" kern="0">
                <a:solidFill>
                  <a:srgbClr val="A42022"/>
                </a:solidFill>
                <a:latin typeface="Freestyle Script" panose="030804020302050B0404" pitchFamily="66" charset="0"/>
                <a:sym typeface="Helvetica Neue"/>
              </a:rPr>
              <a:t>Backup Before </a:t>
            </a:r>
            <a:br>
              <a:rPr lang="en-US" sz="3999" b="1" kern="0">
                <a:solidFill>
                  <a:srgbClr val="A42022"/>
                </a:solidFill>
                <a:latin typeface="Freestyle Script" panose="030804020302050B0404" pitchFamily="66" charset="0"/>
                <a:sym typeface="Helvetica Neue"/>
              </a:rPr>
            </a:br>
            <a:r>
              <a:rPr lang="en-US" sz="3999" b="1" kern="0">
                <a:solidFill>
                  <a:srgbClr val="A42022"/>
                </a:solidFill>
                <a:latin typeface="Freestyle Script" panose="030804020302050B0404" pitchFamily="66" charset="0"/>
                <a:sym typeface="Helvetica Neue"/>
              </a:rPr>
              <a:t>Beginning!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4CBCDC-0890-E75C-4479-DDF9436ED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411" y="-495"/>
            <a:ext cx="2541338" cy="1094632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BFA482CB-E14F-8EB5-539A-3829FBE0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Before you make changes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D5D2B6-A98E-6AB5-A0B4-A8B0849C40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6813" y="4880477"/>
            <a:ext cx="1382994" cy="203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F030D-0D4E-C869-1DA6-F21702650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73" y="3225964"/>
            <a:ext cx="1225590" cy="1864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71014F-0BCE-83A8-1B19-FE88542F7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9787" y="2547735"/>
            <a:ext cx="1332796" cy="1094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57A7E7-134A-49F9-9A83-70026E032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104"/>
          <a:stretch/>
        </p:blipFill>
        <p:spPr>
          <a:xfrm rot="10800000" flipH="1" flipV="1">
            <a:off x="11207189" y="4433970"/>
            <a:ext cx="1006380" cy="1094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0DAC23-1B40-CB75-90FF-B353FD354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335" y="1375410"/>
            <a:ext cx="6503670" cy="49072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4919B7-6C7B-8944-85A4-310916B368E2}"/>
              </a:ext>
            </a:extLst>
          </p:cNvPr>
          <p:cNvSpPr txBox="1"/>
          <p:nvPr/>
        </p:nvSpPr>
        <p:spPr>
          <a:xfrm>
            <a:off x="1617285" y="2317024"/>
            <a:ext cx="6391148" cy="259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/>
            <a:r>
              <a:rPr lang="en-US" b="1" kern="0">
                <a:sym typeface="Helvetica Neue"/>
              </a:rPr>
              <a:t>Backup the existing content BEFORE beginning</a:t>
            </a: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Open Notepad or WordPad</a:t>
            </a: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Create a new document</a:t>
            </a: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Select  </a:t>
            </a:r>
            <a:r>
              <a:rPr lang="en-US" sz="1400" i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&lt;ctrl A&gt; </a:t>
            </a: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the message text html in </a:t>
            </a:r>
            <a:r>
              <a:rPr lang="en-US" sz="13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CONFIGURE&gt;LAYOUTS</a:t>
            </a: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Copy </a:t>
            </a:r>
            <a:r>
              <a:rPr lang="en-US" sz="1400" i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&lt;ctrl C&gt;</a:t>
            </a: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Message</a:t>
            </a: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Paste </a:t>
            </a:r>
            <a:r>
              <a:rPr lang="en-US" sz="1400" i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&lt;ctrl V&gt; </a:t>
            </a: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into Notepad or </a:t>
            </a:r>
            <a:r>
              <a:rPr lang="en-US" sz="1400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Wordpad</a:t>
            </a:r>
            <a:endParaRPr lang="en-US"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Create a filename </a:t>
            </a:r>
            <a:r>
              <a:rPr lang="en-US" sz="12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(example “Original Welcome text 20220401.txt”) </a:t>
            </a:r>
          </a:p>
          <a:p>
            <a:pPr marL="800100" lvl="1" indent="-342900" defTabSz="412626" hangingPunct="0">
              <a:lnSpc>
                <a:spcPct val="150000"/>
              </a:lnSpc>
              <a:buFont typeface="+mj-lt"/>
              <a:buAutoNum type="arabicPeriod"/>
            </a:pPr>
            <a:r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Save the file in a “FC Layout Backups” Folder</a:t>
            </a:r>
          </a:p>
        </p:txBody>
      </p:sp>
    </p:spTree>
    <p:extLst>
      <p:ext uri="{BB962C8B-B14F-4D97-AF65-F5344CB8AC3E}">
        <p14:creationId xmlns:p14="http://schemas.microsoft.com/office/powerpoint/2010/main" val="2764928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Using WYSIWYG vs HTML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89618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D97FF92-8AC4-4735-27EF-3DB44B8E13F4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Three:</a:t>
            </a:r>
            <a:br>
              <a:rPr lang="en-US" sz="4000" dirty="0"/>
            </a:br>
            <a:r>
              <a:rPr lang="en-US" sz="4000" dirty="0"/>
              <a:t>Create a Footer</a:t>
            </a:r>
          </a:p>
          <a:p>
            <a:r>
              <a:rPr lang="en-US" sz="3600" dirty="0">
                <a:solidFill>
                  <a:srgbClr val="152456"/>
                </a:solidFill>
              </a:rPr>
              <a:t>Zone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27098464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7CDBB4B-4A66-153F-8717-993602E8FCFF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Four:</a:t>
            </a:r>
            <a:br>
              <a:rPr lang="en-US" sz="4000" dirty="0"/>
            </a:br>
            <a:r>
              <a:rPr lang="en-US" sz="4000" dirty="0"/>
              <a:t>Reservation Help Text</a:t>
            </a:r>
          </a:p>
          <a:p>
            <a:r>
              <a:rPr lang="en-US" sz="3600" dirty="0">
                <a:solidFill>
                  <a:srgbClr val="152456"/>
                </a:solidFill>
              </a:rPr>
              <a:t>Zone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235000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4F22-753F-38A2-C3B3-25F5BA0DF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7020" y="1194715"/>
            <a:ext cx="7203014" cy="4592627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1600"/>
              </a:spcBef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Content is stale, i.e., never changes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Fleet guidance is not shared (driving and safety tips)</a:t>
            </a:r>
          </a:p>
          <a:p>
            <a:pPr marL="457200" indent="-457200" algn="l">
              <a:spcBef>
                <a:spcPts val="1600"/>
              </a:spcBef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Fleet policy is not communicated</a:t>
            </a:r>
          </a:p>
          <a:p>
            <a:pPr marL="457200" indent="-457200" algn="l">
              <a:spcBef>
                <a:spcPts val="1600"/>
              </a:spcBef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Unneeded Navigation/Menus are displayed 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Your successes are not told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Your “brand” is not reflected well (logo, messaging)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endParaRPr lang="en-US" sz="200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0" indent="0" algn="l">
              <a:spcBef>
                <a:spcPts val="1600"/>
              </a:spcBef>
              <a:buNone/>
            </a:pPr>
            <a:endParaRPr lang="en-US" sz="200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7138591" cy="805780"/>
          </a:xfrm>
        </p:spPr>
        <p:txBody>
          <a:bodyPr>
            <a:normAutofit fontScale="90000"/>
          </a:bodyPr>
          <a:lstStyle/>
          <a:p>
            <a:r>
              <a:rPr lang="en-US" sz="4400"/>
              <a:t>What’s wrong with defaults?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3C46-A869-A0C0-06BE-7FE656B05C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538" y="23010"/>
            <a:ext cx="4228462" cy="68349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0A787D5-62D3-173B-DCEF-BBE904751E45}"/>
              </a:ext>
            </a:extLst>
          </p:cNvPr>
          <p:cNvSpPr/>
          <p:nvPr/>
        </p:nvSpPr>
        <p:spPr>
          <a:xfrm rot="1200000">
            <a:off x="9648441" y="2896982"/>
            <a:ext cx="2470296" cy="863990"/>
          </a:xfrm>
          <a:prstGeom prst="flowChartAlternateProcess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POOR FIRST IMPRESSION!</a:t>
            </a:r>
            <a:endParaRPr kumimoji="0" lang="pl-PL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9F14B22F-213B-DAD2-2236-F2453A35B806}"/>
              </a:ext>
            </a:extLst>
          </p:cNvPr>
          <p:cNvSpPr/>
          <p:nvPr/>
        </p:nvSpPr>
        <p:spPr>
          <a:xfrm>
            <a:off x="1154002" y="5486278"/>
            <a:ext cx="6583462" cy="80578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GOOD NEWS: you CAN spruce up your FleetCommander site!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2AB07-B066-EC87-05EC-5B40A0AF1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85" y="3459138"/>
            <a:ext cx="4755426" cy="650147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6FECDE-92E5-5AA8-56C8-A2414B06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056">
            <a:off x="9612604" y="2693523"/>
            <a:ext cx="2457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7CDBB4B-4A66-153F-8717-993602E8FCFF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Five:</a:t>
            </a:r>
            <a:br>
              <a:rPr lang="en-US" sz="4000" dirty="0"/>
            </a:br>
            <a:r>
              <a:rPr lang="en-US" sz="4000" dirty="0"/>
              <a:t>Reservation Help Text</a:t>
            </a:r>
          </a:p>
          <a:p>
            <a:r>
              <a:rPr lang="en-US" sz="3600" dirty="0">
                <a:solidFill>
                  <a:srgbClr val="152456"/>
                </a:solidFill>
              </a:rPr>
              <a:t>Zone Content&gt;Site</a:t>
            </a:r>
          </a:p>
        </p:txBody>
      </p:sp>
    </p:spTree>
    <p:extLst>
      <p:ext uri="{BB962C8B-B14F-4D97-AF65-F5344CB8AC3E}">
        <p14:creationId xmlns:p14="http://schemas.microsoft.com/office/powerpoint/2010/main" val="10384613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7B3FC2F-B4CB-BA2E-9E16-1DF58DFCF5B6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Six:</a:t>
            </a:r>
            <a:br>
              <a:rPr lang="en-US" sz="4000" dirty="0"/>
            </a:br>
            <a:r>
              <a:rPr lang="en-US" sz="4000" dirty="0"/>
              <a:t>Update Welcome Page</a:t>
            </a:r>
          </a:p>
          <a:p>
            <a:r>
              <a:rPr lang="en-US" sz="3600" dirty="0">
                <a:solidFill>
                  <a:srgbClr val="152456"/>
                </a:solidFill>
              </a:rPr>
              <a:t>Page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268066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7B3FC2F-B4CB-BA2E-9E16-1DF58DFCF5B6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Seven:</a:t>
            </a:r>
            <a:br>
              <a:rPr lang="en-US" sz="4000" dirty="0"/>
            </a:br>
            <a:r>
              <a:rPr lang="en-US" sz="4000" dirty="0"/>
              <a:t>Update Location Page</a:t>
            </a:r>
          </a:p>
          <a:p>
            <a:r>
              <a:rPr lang="en-US" sz="3600" dirty="0">
                <a:solidFill>
                  <a:srgbClr val="152456"/>
                </a:solidFill>
              </a:rPr>
              <a:t>Page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346657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7B3FC2F-B4CB-BA2E-9E16-1DF58DFCF5B6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Eight:</a:t>
            </a:r>
            <a:br>
              <a:rPr lang="en-US" sz="4000" dirty="0"/>
            </a:br>
            <a:r>
              <a:rPr lang="en-US" sz="4000" dirty="0"/>
              <a:t>Update FAQ Page</a:t>
            </a:r>
          </a:p>
          <a:p>
            <a:r>
              <a:rPr lang="en-US" sz="3600" dirty="0">
                <a:solidFill>
                  <a:srgbClr val="152456"/>
                </a:solidFill>
              </a:rPr>
              <a:t>Page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902355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celebrating a marathon">
            <a:extLst>
              <a:ext uri="{FF2B5EF4-FFF2-40B4-BE49-F238E27FC236}">
                <a16:creationId xmlns:a16="http://schemas.microsoft.com/office/drawing/2014/main" id="{149439DA-4611-D289-88A7-2FD9C8A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364" y="0"/>
            <a:ext cx="460663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5775D-E657-408B-8116-F3EB4E23D223}"/>
              </a:ext>
            </a:extLst>
          </p:cNvPr>
          <p:cNvSpPr/>
          <p:nvPr/>
        </p:nvSpPr>
        <p:spPr>
          <a:xfrm>
            <a:off x="7190509" y="0"/>
            <a:ext cx="1246909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541AAB4-2B3E-65D1-93E6-DE10A593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7B3FC2F-B4CB-BA2E-9E16-1DF58DFCF5B6}"/>
              </a:ext>
            </a:extLst>
          </p:cNvPr>
          <p:cNvSpPr txBox="1">
            <a:spLocks/>
          </p:cNvSpPr>
          <p:nvPr/>
        </p:nvSpPr>
        <p:spPr>
          <a:xfrm>
            <a:off x="804570" y="2514604"/>
            <a:ext cx="5643655" cy="180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Team Exercise Nine:</a:t>
            </a:r>
            <a:br>
              <a:rPr lang="en-US" sz="4000" dirty="0"/>
            </a:br>
            <a:r>
              <a:rPr lang="en-US" sz="4000" dirty="0"/>
              <a:t>Update Policy Page</a:t>
            </a:r>
          </a:p>
          <a:p>
            <a:r>
              <a:rPr lang="en-US" sz="3600" dirty="0">
                <a:solidFill>
                  <a:srgbClr val="152456"/>
                </a:solidFill>
              </a:rPr>
              <a:t>Page Content&gt;Enterprise</a:t>
            </a:r>
          </a:p>
        </p:txBody>
      </p:sp>
    </p:spTree>
    <p:extLst>
      <p:ext uri="{BB962C8B-B14F-4D97-AF65-F5344CB8AC3E}">
        <p14:creationId xmlns:p14="http://schemas.microsoft.com/office/powerpoint/2010/main" val="3021062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51FF-FCAA-3164-5376-CA7FC2510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80" y="1717775"/>
            <a:ext cx="6546487" cy="3444526"/>
          </a:xfrm>
        </p:spPr>
        <p:txBody>
          <a:bodyPr>
            <a:normAutofit/>
          </a:bodyPr>
          <a:lstStyle/>
          <a:p>
            <a:r>
              <a:rPr lang="en-US" sz="5400"/>
              <a:t>FleetCommander Layout Templates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91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Template One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98875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ucket of water&#10;&#10;Description automatically generated">
            <a:extLst>
              <a:ext uri="{FF2B5EF4-FFF2-40B4-BE49-F238E27FC236}">
                <a16:creationId xmlns:a16="http://schemas.microsoft.com/office/drawing/2014/main" id="{87CCC334-0242-E6C2-9F15-FFD3AB03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391D0-1B3D-0A6A-528C-4AF29D2F9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5" y="1190776"/>
            <a:ext cx="10972800" cy="5695558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C0DA1FE-BBD5-28BB-CD59-6134C81A3778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38354795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2CB2C33-5364-EBAE-0053-0FB5F6F85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0EC1D-DF86-3F09-D08B-6A565781E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5" y="1195324"/>
            <a:ext cx="10536821" cy="547319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79BD25E-5D25-2C23-D8BD-B045ACFB7F4F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21963217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1446017-8038-F421-29A2-DAED6379C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0B61A-C574-F208-1DC9-5477BC779C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6836" y="1199398"/>
            <a:ext cx="10745164" cy="57280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63767D-9D07-13F2-2E99-2C075A9C8153}"/>
              </a:ext>
            </a:extLst>
          </p:cNvPr>
          <p:cNvSpPr>
            <a:spLocks noChangeAspect="1"/>
          </p:cNvSpPr>
          <p:nvPr/>
        </p:nvSpPr>
        <p:spPr>
          <a:xfrm>
            <a:off x="5863024" y="1391124"/>
            <a:ext cx="1497123" cy="1048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4801FE-9754-9E6C-E091-EB1C803F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24" y="1680617"/>
            <a:ext cx="1579228" cy="75894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718C13B-1670-3F9A-97C4-1F978BDB3FA6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361368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193046"/>
            <a:ext cx="10404903" cy="805780"/>
          </a:xfrm>
        </p:spPr>
        <p:txBody>
          <a:bodyPr>
            <a:normAutofit fontScale="90000"/>
          </a:bodyPr>
          <a:lstStyle/>
          <a:p>
            <a:r>
              <a:rPr lang="en-US" sz="4400"/>
              <a:t>Tailor FleetCommander To Your Operation!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ECBF6-8C33-5DD1-E18D-30679FD52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99" y="1154691"/>
            <a:ext cx="9026352" cy="5716474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E09D8EFD-6E29-5DAF-ED24-48A449D01A3F}"/>
              </a:ext>
            </a:extLst>
          </p:cNvPr>
          <p:cNvSpPr/>
          <p:nvPr/>
        </p:nvSpPr>
        <p:spPr>
          <a:xfrm>
            <a:off x="611397" y="2006526"/>
            <a:ext cx="2743200" cy="142247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Step beyond static, non-engaging default settings…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FF8F175E-D570-51BB-58E5-AAE83F2123CD}"/>
              </a:ext>
            </a:extLst>
          </p:cNvPr>
          <p:cNvSpPr/>
          <p:nvPr/>
        </p:nvSpPr>
        <p:spPr>
          <a:xfrm>
            <a:off x="611397" y="4330626"/>
            <a:ext cx="2743200" cy="142247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… to a presence that demonstrates and celebrates the value of your operation!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0B3CB8-370D-D195-9F9A-36E6EEF07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81" y="1614711"/>
            <a:ext cx="9750089" cy="47391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3A9731-2AD3-D636-02BC-456836C522EE}"/>
              </a:ext>
            </a:extLst>
          </p:cNvPr>
          <p:cNvSpPr/>
          <p:nvPr/>
        </p:nvSpPr>
        <p:spPr>
          <a:xfrm>
            <a:off x="3619501" y="1082040"/>
            <a:ext cx="8961120" cy="53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8A5086-5222-ECF9-15B7-2710EDA32102}"/>
              </a:ext>
            </a:extLst>
          </p:cNvPr>
          <p:cNvSpPr/>
          <p:nvPr/>
        </p:nvSpPr>
        <p:spPr>
          <a:xfrm>
            <a:off x="3738081" y="6657334"/>
            <a:ext cx="8961120" cy="532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" grpId="0" animBg="1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6E94931-32A8-D051-73F5-E7E34AA9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80C80-1D85-59C6-0D0D-C343A3801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3131" y="1165374"/>
            <a:ext cx="10698869" cy="5895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E76F77-CCB9-6781-6359-F7F0808F3A45}"/>
              </a:ext>
            </a:extLst>
          </p:cNvPr>
          <p:cNvSpPr/>
          <p:nvPr/>
        </p:nvSpPr>
        <p:spPr>
          <a:xfrm>
            <a:off x="5150734" y="1458410"/>
            <a:ext cx="2361236" cy="5069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BD3D9F5-E731-DB51-4C07-7ADF8050285E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39797290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4E4A8C4-1942-0899-4850-4CDBEE091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662BB-12AF-03DA-1784-281FD316D5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7"/>
          <a:stretch/>
        </p:blipFill>
        <p:spPr>
          <a:xfrm>
            <a:off x="1446835" y="1174239"/>
            <a:ext cx="10745165" cy="6041925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F580DBA-0557-B2DE-EBCB-5F86B6D8ECF4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21938917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Template Two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393220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ucket of water&#10;&#10;Description automatically generated">
            <a:extLst>
              <a:ext uri="{FF2B5EF4-FFF2-40B4-BE49-F238E27FC236}">
                <a16:creationId xmlns:a16="http://schemas.microsoft.com/office/drawing/2014/main" id="{87CCC334-0242-E6C2-9F15-FFD3AB03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90ABB-41C4-1B2F-F44F-90217B68A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1164216"/>
            <a:ext cx="10534152" cy="5693784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C0DA1FE-BBD5-28BB-CD59-6134C81A3778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8590845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2CB2C33-5364-EBAE-0053-0FB5F6F85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48F9C-E704-D71D-DE21-6CFAFCCDC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5" y="1175791"/>
            <a:ext cx="10710440" cy="532050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79BD25E-5D25-2C23-D8BD-B045ACFB7F4F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19292609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1446017-8038-F421-29A2-DAED6379C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65EA2-532D-2F6B-8BE1-29D391083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1" y="1157519"/>
            <a:ext cx="10972800" cy="563450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718C13B-1670-3F9A-97C4-1F978BDB3FA6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19323782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6E94931-32A8-D051-73F5-E7E34AA9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13BB9-1A6D-7FEE-6A65-BB554ACDB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5" y="1191843"/>
            <a:ext cx="10930827" cy="55099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BD3D9F5-E731-DB51-4C07-7ADF8050285E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24806409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4E4A8C4-1942-0899-4850-4CDBEE091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869B6-A0AF-DA68-3531-4126B2AC5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0" y="1160418"/>
            <a:ext cx="10756740" cy="5538871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F580DBA-0557-B2DE-EBCB-5F86B6D8ECF4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1524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Available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Now!</a:t>
            </a:r>
          </a:p>
        </p:txBody>
      </p:sp>
    </p:spTree>
    <p:extLst>
      <p:ext uri="{BB962C8B-B14F-4D97-AF65-F5344CB8AC3E}">
        <p14:creationId xmlns:p14="http://schemas.microsoft.com/office/powerpoint/2010/main" val="25291801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Template Three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922182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bucket of water&#10;&#10;Description automatically generated">
            <a:extLst>
              <a:ext uri="{FF2B5EF4-FFF2-40B4-BE49-F238E27FC236}">
                <a16:creationId xmlns:a16="http://schemas.microsoft.com/office/drawing/2014/main" id="{87CCC334-0242-E6C2-9F15-FFD3AB03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C0DA1FE-BBD5-28BB-CD59-6134C81A3778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A420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Coming in 2024!</a:t>
            </a:r>
          </a:p>
        </p:txBody>
      </p:sp>
    </p:spTree>
    <p:extLst>
      <p:ext uri="{BB962C8B-B14F-4D97-AF65-F5344CB8AC3E}">
        <p14:creationId xmlns:p14="http://schemas.microsoft.com/office/powerpoint/2010/main" val="133840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Understanding the Anatomy of Web Pages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94176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2CB2C33-5364-EBAE-0053-0FB5F6F85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10CD8A6-67CB-CB36-E8F2-8A6706E2F8E7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A420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Coming in 2024!</a:t>
            </a:r>
          </a:p>
        </p:txBody>
      </p:sp>
    </p:spTree>
    <p:extLst>
      <p:ext uri="{BB962C8B-B14F-4D97-AF65-F5344CB8AC3E}">
        <p14:creationId xmlns:p14="http://schemas.microsoft.com/office/powerpoint/2010/main" val="34331988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1446017-8038-F421-29A2-DAED6379C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C0BCD58B-58C5-9095-15C9-3E281473BD1F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A420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Coming in 2024!</a:t>
            </a:r>
          </a:p>
        </p:txBody>
      </p:sp>
    </p:spTree>
    <p:extLst>
      <p:ext uri="{BB962C8B-B14F-4D97-AF65-F5344CB8AC3E}">
        <p14:creationId xmlns:p14="http://schemas.microsoft.com/office/powerpoint/2010/main" val="19805826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6E94931-32A8-D051-73F5-E7E34AA96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6792DD0-9971-8327-614A-0B7CEE3232D4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A420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Coming in 2024!</a:t>
            </a:r>
          </a:p>
        </p:txBody>
      </p:sp>
    </p:spTree>
    <p:extLst>
      <p:ext uri="{BB962C8B-B14F-4D97-AF65-F5344CB8AC3E}">
        <p14:creationId xmlns:p14="http://schemas.microsoft.com/office/powerpoint/2010/main" val="28792508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4E4A8C4-1942-0899-4850-4CDBEE091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409B5A9-A275-35D9-C737-0440484F74E6}"/>
              </a:ext>
            </a:extLst>
          </p:cNvPr>
          <p:cNvSpPr/>
          <p:nvPr/>
        </p:nvSpPr>
        <p:spPr>
          <a:xfrm>
            <a:off x="10278319" y="462988"/>
            <a:ext cx="1705337" cy="1185164"/>
          </a:xfrm>
          <a:prstGeom prst="flowChartAlternateProcess">
            <a:avLst/>
          </a:prstGeom>
          <a:solidFill>
            <a:srgbClr val="A420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Coming in 2024!</a:t>
            </a:r>
          </a:p>
        </p:txBody>
      </p:sp>
    </p:spTree>
    <p:extLst>
      <p:ext uri="{BB962C8B-B14F-4D97-AF65-F5344CB8AC3E}">
        <p14:creationId xmlns:p14="http://schemas.microsoft.com/office/powerpoint/2010/main" val="34545440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0C1D-9896-4F70-BF19-3EC26C809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33890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sz="4400"/>
              <a:t>Consult: FleetCommander </a:t>
            </a:r>
            <a:br>
              <a:rPr lang="en-US" sz="4400"/>
            </a:br>
            <a:r>
              <a:rPr lang="en-US" sz="4400"/>
              <a:t>System Admin Manual</a:t>
            </a:r>
          </a:p>
        </p:txBody>
      </p:sp>
      <p:pic>
        <p:nvPicPr>
          <p:cNvPr id="7" name="Picture 6" descr="A person holding a question mark">
            <a:extLst>
              <a:ext uri="{FF2B5EF4-FFF2-40B4-BE49-F238E27FC236}">
                <a16:creationId xmlns:a16="http://schemas.microsoft.com/office/drawing/2014/main" id="{AD7502AC-5757-B55E-2922-6EEE86689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/>
          <a:stretch/>
        </p:blipFill>
        <p:spPr>
          <a:xfrm>
            <a:off x="7757710" y="0"/>
            <a:ext cx="6951428" cy="6858000"/>
          </a:xfrm>
          <a:prstGeom prst="rect">
            <a:avLst/>
          </a:prstGeom>
        </p:spPr>
      </p:pic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CA0FF194-093E-803F-B422-E0EDD6051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b="-1"/>
          <a:stretch/>
        </p:blipFill>
        <p:spPr bwMode="auto">
          <a:xfrm>
            <a:off x="2046754" y="1922717"/>
            <a:ext cx="5538932" cy="451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C9F7CD2-C691-3817-7E88-842F47BA937D}"/>
              </a:ext>
            </a:extLst>
          </p:cNvPr>
          <p:cNvSpPr txBox="1"/>
          <p:nvPr/>
        </p:nvSpPr>
        <p:spPr>
          <a:xfrm>
            <a:off x="2037583" y="1547836"/>
            <a:ext cx="5351993" cy="5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626" hangingPunct="0"/>
            <a:r>
              <a:rPr lang="en-US" sz="1499" b="1" kern="0">
                <a:solidFill>
                  <a:srgbClr val="000000"/>
                </a:solidFill>
                <a:latin typeface="Helvetica Neue"/>
                <a:sym typeface="Helvetica Neue"/>
              </a:rPr>
              <a:t>Enterprise Level – List of Layouts,  Section 14.1.5.2</a:t>
            </a:r>
            <a:br>
              <a:rPr lang="en-US" sz="1499" b="1" kern="0">
                <a:solidFill>
                  <a:srgbClr val="000000"/>
                </a:solidFill>
                <a:latin typeface="Helvetica Neue"/>
                <a:sym typeface="Helvetica Neue"/>
              </a:rPr>
            </a:br>
            <a:endParaRPr lang="en-US" sz="1400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F45C955-FDA1-50E3-8305-F6FFAC074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46" y="5911066"/>
            <a:ext cx="4970800" cy="2686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52F8E87-B04B-8CAB-278B-E41CE9C33F4E}"/>
              </a:ext>
            </a:extLst>
          </p:cNvPr>
          <p:cNvSpPr/>
          <p:nvPr/>
        </p:nvSpPr>
        <p:spPr>
          <a:xfrm>
            <a:off x="2411349" y="3336523"/>
            <a:ext cx="4809738" cy="311646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E2E1D10C-F008-9658-7D20-C02C6EB46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2573" y="2001169"/>
            <a:ext cx="2240198" cy="2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06D710-FDAD-C173-A331-B144209548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114"/>
          <a:stretch/>
        </p:blipFill>
        <p:spPr>
          <a:xfrm>
            <a:off x="2438452" y="2296926"/>
            <a:ext cx="4688506" cy="31164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B416B4B-98E8-0DDE-83CE-CBE1D0AC8A57}"/>
              </a:ext>
            </a:extLst>
          </p:cNvPr>
          <p:cNvSpPr/>
          <p:nvPr/>
        </p:nvSpPr>
        <p:spPr>
          <a:xfrm>
            <a:off x="2411350" y="4062112"/>
            <a:ext cx="4809738" cy="311646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907541-57C7-56E6-8C25-C7C63D45100E}"/>
              </a:ext>
            </a:extLst>
          </p:cNvPr>
          <p:cNvSpPr/>
          <p:nvPr/>
        </p:nvSpPr>
        <p:spPr>
          <a:xfrm>
            <a:off x="2399101" y="2583842"/>
            <a:ext cx="4809738" cy="538341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923E5C-8004-DAD4-FF3F-8C463BAFA610}"/>
              </a:ext>
            </a:extLst>
          </p:cNvPr>
          <p:cNvSpPr/>
          <p:nvPr/>
        </p:nvSpPr>
        <p:spPr>
          <a:xfrm>
            <a:off x="2414888" y="4540717"/>
            <a:ext cx="4809738" cy="538342"/>
          </a:xfrm>
          <a:prstGeom prst="rect">
            <a:avLst/>
          </a:prstGeom>
          <a:noFill/>
          <a:ln w="38100">
            <a:solidFill>
              <a:srgbClr val="10B3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26" hangingPunct="0"/>
            <a:endParaRPr lang="en-US" sz="1499" b="1" kern="0">
              <a:solidFill>
                <a:srgbClr val="FFFFFF"/>
              </a:solidFill>
              <a:latin typeface="Helvetica Neue Medium"/>
              <a:sym typeface="Helvetica Neue"/>
            </a:endParaRPr>
          </a:p>
        </p:txBody>
      </p:sp>
      <p:sp>
        <p:nvSpPr>
          <p:cNvPr id="39" name="Flowchart: Alternate Process 38">
            <a:hlinkClick r:id="rId5"/>
            <a:extLst>
              <a:ext uri="{FF2B5EF4-FFF2-40B4-BE49-F238E27FC236}">
                <a16:creationId xmlns:a16="http://schemas.microsoft.com/office/drawing/2014/main" id="{934E627F-6A92-24B3-779E-C83E99560B04}"/>
              </a:ext>
            </a:extLst>
          </p:cNvPr>
          <p:cNvSpPr/>
          <p:nvPr/>
        </p:nvSpPr>
        <p:spPr>
          <a:xfrm>
            <a:off x="264076" y="5804736"/>
            <a:ext cx="3310128" cy="83210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CTRL + CLICK to access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System Admin Manual</a:t>
            </a:r>
          </a:p>
        </p:txBody>
      </p:sp>
    </p:spTree>
    <p:extLst>
      <p:ext uri="{BB962C8B-B14F-4D97-AF65-F5344CB8AC3E}">
        <p14:creationId xmlns:p14="http://schemas.microsoft.com/office/powerpoint/2010/main" val="24266407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32FB6-8F59-3781-3F88-F19433014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" b="5824"/>
          <a:stretch/>
        </p:blipFill>
        <p:spPr>
          <a:xfrm>
            <a:off x="4261197" y="2206292"/>
            <a:ext cx="7930804" cy="3567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dirty="0"/>
              <a:t>Leverage Your 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7D4FC-DBAF-F46B-E487-7BDAA11C43D1}"/>
              </a:ext>
            </a:extLst>
          </p:cNvPr>
          <p:cNvSpPr txBox="1"/>
          <p:nvPr/>
        </p:nvSpPr>
        <p:spPr>
          <a:xfrm>
            <a:off x="1019379" y="1269418"/>
            <a:ext cx="87033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You may have resources to help you with branding and web-development</a:t>
            </a:r>
            <a:br>
              <a:rPr kumimoji="0" lang="en-US" sz="2000" b="0" i="0" u="none" strike="sng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</a:br>
            <a:endParaRPr kumimoji="0" lang="en-US" sz="2000" b="0" i="0" u="none" strike="sng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Neue"/>
            </a:endParaRPr>
          </a:p>
          <a:p>
            <a:pPr marL="457200" marR="0" lvl="0" indent="-4572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Municipalities and businesses often have access to marketing staff</a:t>
            </a:r>
          </a:p>
          <a:p>
            <a:pPr marL="457200" marR="0" lvl="0" indent="-4572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Universities might engage Marketing programs for student-led projects</a:t>
            </a:r>
          </a:p>
          <a:p>
            <a:pPr marL="457200" marR="0" lvl="0" indent="-4572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Your fleet staff may have some great ideas</a:t>
            </a:r>
          </a:p>
          <a:p>
            <a:pPr marL="457200" marR="0" lvl="0" indent="-4572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Consult with FleetCommander peers </a:t>
            </a:r>
          </a:p>
          <a:p>
            <a:pPr marL="457200" marR="0" lvl="0" indent="-4572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Agile Support (custom html enhancements via Change Requests</a:t>
            </a:r>
            <a:r>
              <a:rPr kumimoji="0" lang="en-US" sz="2000" b="0" i="0" u="non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sym typeface="Helvetica Neue"/>
              </a:rPr>
              <a:t>)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sym typeface="Helvetica Neue"/>
              </a:rPr>
            </a:b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sym typeface="Helvetica Neue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	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16392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51FF-FCAA-3164-5376-CA7FC2510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“Building on What You Know”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CEFFF4-91A3-0C72-9DAA-95915ABA1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556" y="3967163"/>
            <a:ext cx="4499262" cy="814514"/>
          </a:xfrm>
        </p:spPr>
        <p:txBody>
          <a:bodyPr>
            <a:noAutofit/>
          </a:bodyPr>
          <a:lstStyle/>
          <a:p>
            <a:r>
              <a:rPr lang="en-US" sz="2500" dirty="0"/>
              <a:t>FleetCommander User Conference Bonus Team Activity </a:t>
            </a:r>
          </a:p>
        </p:txBody>
      </p:sp>
      <p:pic>
        <p:nvPicPr>
          <p:cNvPr id="4" name="Picture 3" descr="Owl standing on top of a numbered stepped wall">
            <a:extLst>
              <a:ext uri="{FF2B5EF4-FFF2-40B4-BE49-F238E27FC236}">
                <a16:creationId xmlns:a16="http://schemas.microsoft.com/office/drawing/2014/main" id="{705751BC-A697-6E5E-829A-00F400C8B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8491" y="-507"/>
            <a:ext cx="45235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1A9BB5-9EDB-0497-8C20-60A678C845F7}"/>
              </a:ext>
            </a:extLst>
          </p:cNvPr>
          <p:cNvSpPr/>
          <p:nvPr/>
        </p:nvSpPr>
        <p:spPr>
          <a:xfrm>
            <a:off x="6847609" y="6126411"/>
            <a:ext cx="1246909" cy="73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Owl standing on top of a numbered stepped wall">
            <a:extLst>
              <a:ext uri="{FF2B5EF4-FFF2-40B4-BE49-F238E27FC236}">
                <a16:creationId xmlns:a16="http://schemas.microsoft.com/office/drawing/2014/main" id="{536FF449-BCA2-C2E7-2D9D-CC00B6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1064" y="-3972"/>
            <a:ext cx="59228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0E97AD-D66C-8FD6-8FA0-833B35DE41BC}"/>
              </a:ext>
            </a:extLst>
          </p:cNvPr>
          <p:cNvSpPr/>
          <p:nvPr/>
        </p:nvSpPr>
        <p:spPr>
          <a:xfrm>
            <a:off x="7227242" y="-3719"/>
            <a:ext cx="1246909" cy="73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C4E000-A352-98A4-0591-ADFD373B89BB}"/>
              </a:ext>
            </a:extLst>
          </p:cNvPr>
          <p:cNvSpPr/>
          <p:nvPr/>
        </p:nvSpPr>
        <p:spPr>
          <a:xfrm>
            <a:off x="6847609" y="6126664"/>
            <a:ext cx="1246909" cy="73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37C0485D-A1AD-8030-DF4A-3F0DFE699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754" y="0"/>
            <a:ext cx="347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25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dirty="0"/>
              <a:t>Bonus Team Activity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7D4FC-DBAF-F46B-E487-7BDAA11C43D1}"/>
              </a:ext>
            </a:extLst>
          </p:cNvPr>
          <p:cNvSpPr txBox="1"/>
          <p:nvPr/>
        </p:nvSpPr>
        <p:spPr>
          <a:xfrm>
            <a:off x="892055" y="1188393"/>
            <a:ext cx="82056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Were you the kid that always did the </a:t>
            </a:r>
            <a:r>
              <a:rPr kumimoji="0" lang="en-US" sz="2100" b="1" i="0" u="non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sym typeface="Helvetica Neue"/>
              </a:rPr>
              <a:t>Extra Credit? </a:t>
            </a:r>
            <a:r>
              <a:rPr kumimoji="0" lang="en-US" sz="2100" b="1" i="0" u="non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Do you </a:t>
            </a:r>
            <a:r>
              <a:rPr kumimoji="0" lang="en-US" sz="2100" b="1" i="0" u="non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sym typeface="Helvetica Neue"/>
              </a:rPr>
              <a:t>like to win?</a:t>
            </a:r>
            <a:br>
              <a:rPr kumimoji="0" lang="en-US" sz="800" b="1" i="0" u="non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sym typeface="Helvetica Neue"/>
              </a:rPr>
            </a:br>
            <a:br>
              <a:rPr kumimoji="0" lang="en-US" sz="800" b="1" i="0" u="non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sym typeface="Helvetica Neue"/>
              </a:rPr>
            </a:br>
            <a:r>
              <a:rPr lang="en-US" sz="2100" b="1" kern="0" dirty="0">
                <a:solidFill>
                  <a:srgbClr val="000000"/>
                </a:solidFill>
                <a:sym typeface="Helvetica Neue"/>
              </a:rPr>
              <a:t>Then put on your competitive, creative thinking cap and </a:t>
            </a:r>
            <a:r>
              <a:rPr lang="en-US" sz="2100" b="1" kern="0" dirty="0">
                <a:solidFill>
                  <a:srgbClr val="00AEEF"/>
                </a:solidFill>
                <a:sym typeface="Helvetica Neue"/>
              </a:rPr>
              <a:t>spend some </a:t>
            </a:r>
            <a:br>
              <a:rPr lang="en-US" sz="2100" b="1" kern="0" dirty="0">
                <a:solidFill>
                  <a:srgbClr val="00AEEF"/>
                </a:solidFill>
                <a:sym typeface="Helvetica Neue"/>
              </a:rPr>
            </a:br>
            <a:r>
              <a:rPr lang="en-US" sz="2100" b="1" kern="0" dirty="0">
                <a:solidFill>
                  <a:srgbClr val="00AEEF"/>
                </a:solidFill>
                <a:sym typeface="Helvetica Neue"/>
              </a:rPr>
              <a:t>additional time </a:t>
            </a:r>
            <a:r>
              <a:rPr lang="en-US" sz="2100" b="1" kern="0" dirty="0">
                <a:solidFill>
                  <a:srgbClr val="000000"/>
                </a:solidFill>
                <a:sym typeface="Helvetica Neue"/>
              </a:rPr>
              <a:t>making your FCUC Web Session site </a:t>
            </a:r>
            <a:r>
              <a:rPr lang="en-US" sz="2100" b="1" kern="0" dirty="0">
                <a:solidFill>
                  <a:srgbClr val="00AEEF"/>
                </a:solidFill>
                <a:sym typeface="Helvetica Neue"/>
              </a:rPr>
              <a:t>shine brighter </a:t>
            </a:r>
            <a:br>
              <a:rPr lang="en-US" sz="2100" b="1" kern="0" dirty="0">
                <a:solidFill>
                  <a:srgbClr val="00AEEF"/>
                </a:solidFill>
                <a:sym typeface="Helvetica Neue"/>
              </a:rPr>
            </a:br>
            <a:r>
              <a:rPr lang="en-US" sz="2100" b="1" kern="0" dirty="0">
                <a:solidFill>
                  <a:srgbClr val="00AEEF"/>
                </a:solidFill>
                <a:sym typeface="Helvetica Neue"/>
              </a:rPr>
              <a:t>than the rest. </a:t>
            </a:r>
            <a:br>
              <a:rPr lang="en-US" sz="800" b="1" kern="0" dirty="0">
                <a:solidFill>
                  <a:srgbClr val="00AEEF"/>
                </a:solidFill>
                <a:sym typeface="Helvetica Neue"/>
              </a:rPr>
            </a:br>
            <a:br>
              <a:rPr lang="en-US" sz="2000" b="1" kern="0" dirty="0">
                <a:solidFill>
                  <a:srgbClr val="00AEEF"/>
                </a:solidFill>
                <a:sym typeface="Helvetica Neue"/>
              </a:rPr>
            </a:br>
            <a:r>
              <a:rPr lang="en-US" sz="2000" b="1" kern="0" dirty="0">
                <a:solidFill>
                  <a:srgbClr val="000000"/>
                </a:solidFill>
                <a:sym typeface="Helvetica Neue"/>
              </a:rPr>
              <a:t>The </a:t>
            </a:r>
            <a:r>
              <a:rPr lang="en-US" sz="2000" b="1" kern="0" dirty="0">
                <a:solidFill>
                  <a:srgbClr val="00AEEF"/>
                </a:solidFill>
                <a:sym typeface="Helvetica Neue"/>
              </a:rPr>
              <a:t>best</a:t>
            </a:r>
            <a:r>
              <a:rPr lang="en-US" sz="2000" b="1" kern="0" dirty="0">
                <a:solidFill>
                  <a:srgbClr val="000000"/>
                </a:solidFill>
                <a:sym typeface="Helvetica Neue"/>
              </a:rPr>
              <a:t> FCUC Web Session sites will be </a:t>
            </a:r>
            <a:r>
              <a:rPr lang="en-US" sz="2000" b="1" kern="0" dirty="0">
                <a:solidFill>
                  <a:srgbClr val="00AEEF"/>
                </a:solidFill>
                <a:sym typeface="Helvetica Neue"/>
              </a:rPr>
              <a:t>recognized tomorrow!</a:t>
            </a:r>
            <a:br>
              <a:rPr kumimoji="0" lang="en-US" sz="2000" b="1" i="0" u="non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sym typeface="Helvetica Neue"/>
              </a:rPr>
            </a:br>
            <a:br>
              <a:rPr kumimoji="0" lang="en-US" sz="2000" b="1" i="0" u="non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sym typeface="Helvetica Neue"/>
              </a:rPr>
            </a:br>
            <a:r>
              <a:rPr kumimoji="0" lang="en-US" sz="2800" b="1" i="0" u="none" kern="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sym typeface="Helvetica Neue"/>
              </a:rPr>
              <a:t>Suggested Extra Areas You Might Change:</a:t>
            </a:r>
          </a:p>
          <a:p>
            <a:pPr marL="285750" marR="0" lvl="0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Add</a:t>
            </a:r>
            <a:r>
              <a:rPr kumimoji="0" lang="fr-FR" sz="1400" b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fr-FR" sz="1400" b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Vehicle</a:t>
            </a:r>
            <a:r>
              <a:rPr kumimoji="0" lang="fr-FR" sz="1400" b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Type image 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(Configure&gt;Enterprise&gt;</a:t>
            </a:r>
            <a:r>
              <a:rPr kumimoji="0" lang="fr-FR" sz="1400" b="1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Vehicle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Type)</a:t>
            </a:r>
          </a:p>
          <a:p>
            <a:pPr marL="285750" indent="-28575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fr-FR" sz="1400" b="0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Add</a:t>
            </a: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User Profile image 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(Manage&gt; Profile)</a:t>
            </a:r>
          </a:p>
          <a:p>
            <a:pPr marL="285750" marR="0" lvl="0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Insert content in </a:t>
            </a:r>
            <a:r>
              <a:rPr kumimoji="0" lang="fr-FR" sz="1400" b="0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Reservation</a:t>
            </a: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Help </a:t>
            </a:r>
            <a:r>
              <a:rPr kumimoji="0" lang="fr-FR" sz="1400" b="0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Text</a:t>
            </a: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– Usage Type Select 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(Configure&gt;Enterprise&gt;</a:t>
            </a:r>
            <a:r>
              <a:rPr kumimoji="0" lang="fr-FR" sz="1400" b="1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Layout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</a:t>
            </a:r>
          </a:p>
          <a:p>
            <a:pPr marL="285750" indent="-28575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Insert content in </a:t>
            </a:r>
            <a:r>
              <a:rPr kumimoji="0" lang="fr-FR" sz="1400" b="0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Reservation</a:t>
            </a: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Help </a:t>
            </a:r>
            <a:r>
              <a:rPr kumimoji="0" lang="fr-FR" sz="1400" b="0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Text</a:t>
            </a: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– </a:t>
            </a:r>
            <a:r>
              <a:rPr kumimoji="0" lang="fr-FR" sz="1400" b="0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Comments</a:t>
            </a:r>
            <a:r>
              <a:rPr kumimoji="0" lang="fr-FR" sz="1400" b="0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Description 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(Configure&gt;Site&gt;</a:t>
            </a:r>
            <a:r>
              <a:rPr kumimoji="0" lang="fr-FR" sz="1400" b="1" i="0" u="non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Layout</a:t>
            </a:r>
            <a:r>
              <a:rPr kumimoji="0" lang="fr-FR" sz="1400" b="1" i="0" u="non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</a:t>
            </a:r>
          </a:p>
          <a:p>
            <a:pPr marL="285750" marR="0" lvl="0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 kern="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Update Contact Us Page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(Configure&gt;Enterprise&gt;</a:t>
            </a:r>
            <a:r>
              <a:rPr kumimoji="0" lang="fr-FR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Layout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)</a:t>
            </a:r>
          </a:p>
          <a:p>
            <a:pPr marL="285750" marR="0" lvl="0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Update </a:t>
            </a:r>
            <a:r>
              <a:rPr lang="fr-FR" sz="14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Vehicle</a:t>
            </a:r>
            <a:r>
              <a:rPr lang="fr-FR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Rates Page </a:t>
            </a:r>
            <a:r>
              <a:rPr lang="fr-FR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(Configure&gt;Enterprise&gt;</a:t>
            </a:r>
            <a:r>
              <a:rPr lang="fr-FR" sz="14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Layout</a:t>
            </a:r>
            <a:r>
              <a:rPr lang="fr-FR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</a:t>
            </a:r>
          </a:p>
          <a:p>
            <a:pPr marL="285750" marR="0" lvl="0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Additional</a:t>
            </a:r>
            <a:r>
              <a:rPr kumimoji="0" lang="fr-FR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changes to </a:t>
            </a:r>
            <a:r>
              <a:rPr kumimoji="0" lang="fr-FR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Welcome</a:t>
            </a:r>
            <a:r>
              <a:rPr lang="fr-FR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, Location, and FAQ Page</a:t>
            </a:r>
            <a:endParaRPr kumimoji="0" lang="fr-FR" sz="1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285750" indent="-285750" defTabSz="412626" hangingPunct="0">
              <a:buFont typeface="Arial" panose="020B0604020202020204" pitchFamily="34" charset="0"/>
              <a:buChar char="•"/>
              <a:defRPr/>
            </a:pPr>
            <a:r>
              <a:rPr lang="fr-FR" sz="1400" kern="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and MANY OTHER PLACES!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	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6A996-EC60-19DA-DEBB-3E711C0E6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191" y="-217747"/>
            <a:ext cx="3738622" cy="7081529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8D53752-AF90-7382-6121-EB75E60D57AE}"/>
              </a:ext>
            </a:extLst>
          </p:cNvPr>
          <p:cNvSpPr/>
          <p:nvPr/>
        </p:nvSpPr>
        <p:spPr>
          <a:xfrm>
            <a:off x="2862757" y="5982853"/>
            <a:ext cx="5608891" cy="770731"/>
          </a:xfrm>
          <a:prstGeom prst="flowChartAlternateProcess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Remember to make a GREAT FIRST IMPRESSION!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51FF-FCAA-3164-5376-CA7FC2510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Additional Study Material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CEFFF4-91A3-0C72-9DAA-95915ABA1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8075" y="3967163"/>
            <a:ext cx="3643140" cy="814514"/>
          </a:xfrm>
        </p:spPr>
        <p:txBody>
          <a:bodyPr/>
          <a:lstStyle/>
          <a:p>
            <a:r>
              <a:rPr lang="en-US"/>
              <a:t>Inspiring new ideas </a:t>
            </a:r>
            <a:br>
              <a:rPr lang="en-US"/>
            </a:br>
            <a:r>
              <a:rPr lang="en-US"/>
              <a:t>and possibilities </a:t>
            </a:r>
          </a:p>
        </p:txBody>
      </p:sp>
    </p:spTree>
    <p:extLst>
      <p:ext uri="{BB962C8B-B14F-4D97-AF65-F5344CB8AC3E}">
        <p14:creationId xmlns:p14="http://schemas.microsoft.com/office/powerpoint/2010/main" val="358745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sz="4000"/>
              <a:t>Understanding the </a:t>
            </a:r>
            <a:br>
              <a:rPr lang="en-US" sz="4000"/>
            </a:br>
            <a:r>
              <a:rPr lang="en-US" sz="4000"/>
              <a:t>Anatomy of a Web Page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7D4FC-DBAF-F46B-E487-7BDAA11C43D1}"/>
              </a:ext>
            </a:extLst>
          </p:cNvPr>
          <p:cNvSpPr txBox="1"/>
          <p:nvPr/>
        </p:nvSpPr>
        <p:spPr>
          <a:xfrm>
            <a:off x="1087483" y="1494214"/>
            <a:ext cx="56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The anatomy of a website refers to the way a website is structured.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FAD3E64-CFB3-05F0-2C6B-7FF8258FC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81" y="-66317"/>
            <a:ext cx="4477447" cy="6918523"/>
          </a:xfrm>
          <a:prstGeom prst="rect">
            <a:avLst/>
          </a:prstGeom>
        </p:spPr>
      </p:pic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id="{3AC0299A-B2DA-26D3-447D-5B3453D4EC41}"/>
              </a:ext>
            </a:extLst>
          </p:cNvPr>
          <p:cNvSpPr/>
          <p:nvPr/>
        </p:nvSpPr>
        <p:spPr>
          <a:xfrm>
            <a:off x="2920307" y="5541628"/>
            <a:ext cx="6386050" cy="89993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Da Vinci’s Dude says: </a:t>
            </a:r>
            <a:b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 “It’s time to make your FleetCommander site ROCK!”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2B15C-A40D-6CCA-6E7E-7EECD184909D}"/>
              </a:ext>
            </a:extLst>
          </p:cNvPr>
          <p:cNvSpPr txBox="1"/>
          <p:nvPr/>
        </p:nvSpPr>
        <p:spPr>
          <a:xfrm>
            <a:off x="1087483" y="2576522"/>
            <a:ext cx="56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W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 Neue"/>
              </a:rPr>
              <a:t>ebsites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 Neue"/>
              </a:rPr>
              <a:t> are a sum of many individual parts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42C46-C247-7767-7841-28493B0AB3B4}"/>
              </a:ext>
            </a:extLst>
          </p:cNvPr>
          <p:cNvSpPr txBox="1"/>
          <p:nvPr/>
        </p:nvSpPr>
        <p:spPr>
          <a:xfrm>
            <a:off x="1087483" y="3448595"/>
            <a:ext cx="56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12626" hangingPunct="0">
              <a:defRPr/>
            </a:pPr>
            <a:r>
              <a:rPr lang="en-US" sz="2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There are SIX standard website parts found in FleetCommander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2281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  <a:sym typeface="Roboto"/>
              </a:rPr>
              <a:t>Advance Tools and Tips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17034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8" y="104416"/>
            <a:ext cx="11624575" cy="1325563"/>
          </a:xfrm>
        </p:spPr>
        <p:txBody>
          <a:bodyPr>
            <a:normAutofit/>
          </a:bodyPr>
          <a:lstStyle/>
          <a:p>
            <a:r>
              <a:rPr lang="en-US"/>
              <a:t>M</a:t>
            </a:r>
            <a:r>
              <a:rPr lang="en-US" sz="4200"/>
              <a:t>ake</a:t>
            </a:r>
            <a:r>
              <a:rPr lang="en-US"/>
              <a:t> HTML E</a:t>
            </a:r>
            <a:r>
              <a:rPr lang="en-US" sz="4200"/>
              <a:t>asier</a:t>
            </a:r>
            <a:r>
              <a:rPr lang="en-US"/>
              <a:t>: U</a:t>
            </a:r>
            <a:r>
              <a:rPr lang="en-US" sz="4200"/>
              <a:t>pgrade</a:t>
            </a:r>
            <a:r>
              <a:rPr lang="en-US"/>
              <a:t> t</a:t>
            </a:r>
            <a:r>
              <a:rPr lang="en-US" sz="4200"/>
              <a:t>o</a:t>
            </a:r>
            <a:r>
              <a:rPr lang="en-US"/>
              <a:t> </a:t>
            </a:r>
            <a:r>
              <a:rPr lang="en-US" sz="4200"/>
              <a:t>Notepad ++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8A3E1-C481-CCD6-ECEE-CB8CD644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65" y="1429979"/>
            <a:ext cx="5985921" cy="3900735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3F55DC8-C919-4800-B652-7361079D1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79" y="2228985"/>
            <a:ext cx="7559750" cy="5589321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9A9F1665-246F-DD59-D469-B91832F40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92" y="5192870"/>
            <a:ext cx="2561325" cy="1675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lowchart: Alternate Process 7">
            <a:hlinkClick r:id="rId4"/>
            <a:extLst>
              <a:ext uri="{FF2B5EF4-FFF2-40B4-BE49-F238E27FC236}">
                <a16:creationId xmlns:a16="http://schemas.microsoft.com/office/drawing/2014/main" id="{0E364FED-7835-0432-A00A-D0F0E28787C8}"/>
              </a:ext>
            </a:extLst>
          </p:cNvPr>
          <p:cNvSpPr/>
          <p:nvPr/>
        </p:nvSpPr>
        <p:spPr>
          <a:xfrm>
            <a:off x="5798564" y="5453938"/>
            <a:ext cx="2904825" cy="117495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CTRL + CLICK to download Notepad ++</a:t>
            </a:r>
            <a:b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from github.com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3FD134-0F37-3BAE-9FA4-1D98B514B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8" y="4102258"/>
            <a:ext cx="871428" cy="1325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9570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8" y="104416"/>
            <a:ext cx="10962571" cy="1325563"/>
          </a:xfrm>
        </p:spPr>
        <p:txBody>
          <a:bodyPr>
            <a:normAutofit/>
          </a:bodyPr>
          <a:lstStyle/>
          <a:p>
            <a:r>
              <a:rPr lang="en-US"/>
              <a:t>Hex Color #s – Expand Your Color Options!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5FDEE89-E076-4A2C-2A1D-4CDBADA4E8A1}"/>
              </a:ext>
            </a:extLst>
          </p:cNvPr>
          <p:cNvSpPr/>
          <p:nvPr/>
        </p:nvSpPr>
        <p:spPr>
          <a:xfrm>
            <a:off x="1298414" y="1440657"/>
            <a:ext cx="3815845" cy="117495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FleetCommander’s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WYSIWYG editor offers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216 RGB (Red, Green, Blue) colors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DDA36-4670-F909-B06E-4FB0E6CCF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>
          <a:xfrm>
            <a:off x="6111278" y="1362048"/>
            <a:ext cx="5261794" cy="406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0E364FED-7835-0432-A00A-D0F0E28787C8}"/>
              </a:ext>
            </a:extLst>
          </p:cNvPr>
          <p:cNvSpPr/>
          <p:nvPr/>
        </p:nvSpPr>
        <p:spPr>
          <a:xfrm>
            <a:off x="1298413" y="2954025"/>
            <a:ext cx="3815845" cy="117495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HEX colors (via HTML coding) offer over 16.7 MILLION COLORS!!!</a:t>
            </a:r>
          </a:p>
        </p:txBody>
      </p:sp>
    </p:spTree>
    <p:extLst>
      <p:ext uri="{BB962C8B-B14F-4D97-AF65-F5344CB8AC3E}">
        <p14:creationId xmlns:p14="http://schemas.microsoft.com/office/powerpoint/2010/main" val="2795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8" y="104416"/>
            <a:ext cx="10962571" cy="1325563"/>
          </a:xfrm>
        </p:spPr>
        <p:txBody>
          <a:bodyPr>
            <a:normAutofit/>
          </a:bodyPr>
          <a:lstStyle/>
          <a:p>
            <a:r>
              <a:rPr lang="en-US"/>
              <a:t>Hex Color #s – Expand Your Color Options!</a:t>
            </a: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AB8BB0AB-A62C-CAE5-509B-6FC9F34D4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856" y="1150609"/>
            <a:ext cx="7692144" cy="56965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BC97E00-0E6A-3458-EDCF-6CCDC39425F8}"/>
              </a:ext>
            </a:extLst>
          </p:cNvPr>
          <p:cNvSpPr/>
          <p:nvPr/>
        </p:nvSpPr>
        <p:spPr>
          <a:xfrm>
            <a:off x="988429" y="1363748"/>
            <a:ext cx="3310128" cy="156551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The SIX DIGITS of the Hex code represent  an expanded combination of RED, GREEN, and BLUE (#RRGGBB)</a:t>
            </a:r>
          </a:p>
        </p:txBody>
      </p:sp>
      <p:sp>
        <p:nvSpPr>
          <p:cNvPr id="7" name="Flowchart: Alternate Process 6">
            <a:hlinkClick r:id="rId3"/>
            <a:extLst>
              <a:ext uri="{FF2B5EF4-FFF2-40B4-BE49-F238E27FC236}">
                <a16:creationId xmlns:a16="http://schemas.microsoft.com/office/drawing/2014/main" id="{95FDEE89-E076-4A2C-2A1D-4CDBADA4E8A1}"/>
              </a:ext>
            </a:extLst>
          </p:cNvPr>
          <p:cNvSpPr/>
          <p:nvPr/>
        </p:nvSpPr>
        <p:spPr>
          <a:xfrm>
            <a:off x="2034081" y="4832345"/>
            <a:ext cx="3815845" cy="1174952"/>
          </a:xfrm>
          <a:prstGeom prst="flowChartAlternateProcess">
            <a:avLst/>
          </a:prstGeom>
          <a:solidFill>
            <a:srgbClr val="10B3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TIP: Hex code COLOR SWATHS can be viewed online in places like HTML-COLOR.CODES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F7BC4B48-CC60-855A-05AB-35F79730AF3A}"/>
              </a:ext>
            </a:extLst>
          </p:cNvPr>
          <p:cNvSpPr/>
          <p:nvPr/>
        </p:nvSpPr>
        <p:spPr>
          <a:xfrm>
            <a:off x="987552" y="3167247"/>
            <a:ext cx="3310128" cy="97945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NOTE: all Hex codes have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 CORESPONDING RGB code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E11B5-1571-1E2C-B677-823D9107111A}"/>
              </a:ext>
            </a:extLst>
          </p:cNvPr>
          <p:cNvSpPr/>
          <p:nvPr/>
        </p:nvSpPr>
        <p:spPr>
          <a:xfrm>
            <a:off x="6847367" y="1834744"/>
            <a:ext cx="723014" cy="536316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903E1-D677-B89C-325E-C1507BE565A7}"/>
              </a:ext>
            </a:extLst>
          </p:cNvPr>
          <p:cNvSpPr/>
          <p:nvPr/>
        </p:nvSpPr>
        <p:spPr>
          <a:xfrm>
            <a:off x="7581012" y="1833599"/>
            <a:ext cx="1095154" cy="536316"/>
          </a:xfrm>
          <a:prstGeom prst="rect">
            <a:avLst/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5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/>
              <a:t>Useful Tools – HTML editors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57039-7B15-E236-182B-932781E64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49" y="1260423"/>
            <a:ext cx="9206529" cy="5207078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5FDEE89-E076-4A2C-2A1D-4CDBADA4E8A1}"/>
              </a:ext>
            </a:extLst>
          </p:cNvPr>
          <p:cNvSpPr/>
          <p:nvPr/>
        </p:nvSpPr>
        <p:spPr>
          <a:xfrm>
            <a:off x="213894" y="3080903"/>
            <a:ext cx="3310128" cy="132556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TIP: find and replace selected content color by SEARCHING for their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HEX COLOR VALUE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2CD75B-4F20-4510-7D41-0672F65648A7}"/>
              </a:ext>
            </a:extLst>
          </p:cNvPr>
          <p:cNvSpPr/>
          <p:nvPr/>
        </p:nvSpPr>
        <p:spPr>
          <a:xfrm>
            <a:off x="205674" y="4558648"/>
            <a:ext cx="3310128" cy="729475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Open VIEW HTML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91C944-6DCD-96BE-993E-39A749057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28" y="4552885"/>
            <a:ext cx="4600455" cy="1701962"/>
          </a:xfrm>
          <a:prstGeom prst="rect">
            <a:avLst/>
          </a:prstGeom>
        </p:spPr>
      </p:pic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DD3296C5-6261-BAF0-1377-95072FCBFEFB}"/>
              </a:ext>
            </a:extLst>
          </p:cNvPr>
          <p:cNvSpPr/>
          <p:nvPr/>
        </p:nvSpPr>
        <p:spPr>
          <a:xfrm>
            <a:off x="205674" y="5428022"/>
            <a:ext cx="3310128" cy="120669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Use CTRL + F,  enter the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HEX # then locate the HIGHLIGHTED item in the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71D17A-559C-9F11-019D-D8700214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2981"/>
            <a:ext cx="6351389" cy="474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3C0C02F4-6FE1-6903-2FC8-86F610AB0341}"/>
              </a:ext>
            </a:extLst>
          </p:cNvPr>
          <p:cNvSpPr/>
          <p:nvPr/>
        </p:nvSpPr>
        <p:spPr>
          <a:xfrm>
            <a:off x="6567455" y="5666276"/>
            <a:ext cx="3310128" cy="1127497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REMEMBER Hex numbers are always SIX DIGITS, preceded by an “#”</a:t>
            </a:r>
          </a:p>
        </p:txBody>
      </p:sp>
    </p:spTree>
    <p:extLst>
      <p:ext uri="{BB962C8B-B14F-4D97-AF65-F5344CB8AC3E}">
        <p14:creationId xmlns:p14="http://schemas.microsoft.com/office/powerpoint/2010/main" val="237612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8" y="104416"/>
            <a:ext cx="11207119" cy="1325563"/>
          </a:xfrm>
        </p:spPr>
        <p:txBody>
          <a:bodyPr>
            <a:normAutofit/>
          </a:bodyPr>
          <a:lstStyle/>
          <a:p>
            <a:r>
              <a:rPr lang="en-US"/>
              <a:t>PowerPoint Color Selector to find HEX #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5FDEE89-E076-4A2C-2A1D-4CDBADA4E8A1}"/>
              </a:ext>
            </a:extLst>
          </p:cNvPr>
          <p:cNvSpPr/>
          <p:nvPr/>
        </p:nvSpPr>
        <p:spPr>
          <a:xfrm>
            <a:off x="640080" y="1289304"/>
            <a:ext cx="3680943" cy="111365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TIP: POWERPOINT can help you determine HEX # of colors, INCLUDING your BRAND!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CA9541-B382-5E51-2DA7-FB6DF1A61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"/>
          <a:stretch/>
        </p:blipFill>
        <p:spPr>
          <a:xfrm>
            <a:off x="4387212" y="5207322"/>
            <a:ext cx="7900485" cy="1446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6F0E81-DD73-E7D1-3358-11C237737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73" y="5066647"/>
            <a:ext cx="1637973" cy="52683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FBAE66B-06A8-81BC-A7D6-4AE01263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485" y="5503869"/>
            <a:ext cx="285750" cy="27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9CEDDC-2A27-6F96-4492-B3B2F69AB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59" y="5069266"/>
            <a:ext cx="1861054" cy="53035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658E17F-8AA5-58CA-8CF6-FAAE0571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580" y="5492983"/>
            <a:ext cx="285750" cy="27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4E0E849-7249-4D44-1DF8-E17FB52B1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92" y="1366257"/>
            <a:ext cx="2648538" cy="337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5B456141-DCC6-090C-6806-3FEF7E189053}"/>
              </a:ext>
            </a:extLst>
          </p:cNvPr>
          <p:cNvSpPr/>
          <p:nvPr/>
        </p:nvSpPr>
        <p:spPr>
          <a:xfrm>
            <a:off x="636295" y="2604803"/>
            <a:ext cx="3685032" cy="1084946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Copy Image/Brand/Text into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POWERPOINT and open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Color Selector (Shape/Text Fill)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F6B59F24-24FB-1630-C510-DDC52A522A97}"/>
              </a:ext>
            </a:extLst>
          </p:cNvPr>
          <p:cNvSpPr/>
          <p:nvPr/>
        </p:nvSpPr>
        <p:spPr>
          <a:xfrm>
            <a:off x="632055" y="3895018"/>
            <a:ext cx="3685032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Select Eyedropper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0360C70E-4712-06C4-5BB5-109EE6E0FC64}"/>
              </a:ext>
            </a:extLst>
          </p:cNvPr>
          <p:cNvSpPr/>
          <p:nvPr/>
        </p:nvSpPr>
        <p:spPr>
          <a:xfrm>
            <a:off x="636295" y="5691508"/>
            <a:ext cx="3685032" cy="1062075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Select MORE COLORS&gt;CUSTOM and enter each RGB (Red, Green, Blue) HEX # will populate.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47AB90D8-1E67-981F-B974-185BFFECF804}"/>
              </a:ext>
            </a:extLst>
          </p:cNvPr>
          <p:cNvSpPr/>
          <p:nvPr/>
        </p:nvSpPr>
        <p:spPr>
          <a:xfrm>
            <a:off x="633059" y="4802362"/>
            <a:ext cx="3685032" cy="64088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Hover over the image and note the three RGB color numbers</a:t>
            </a:r>
          </a:p>
        </p:txBody>
      </p:sp>
      <p:pic>
        <p:nvPicPr>
          <p:cNvPr id="40" name="Graphic 39" descr="Badge 1 with solid fill">
            <a:extLst>
              <a:ext uri="{FF2B5EF4-FFF2-40B4-BE49-F238E27FC236}">
                <a16:creationId xmlns:a16="http://schemas.microsoft.com/office/drawing/2014/main" id="{7670D010-BE60-E61F-D129-332AF04AF1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54" y="2999626"/>
            <a:ext cx="566928" cy="566928"/>
          </a:xfrm>
          <a:prstGeom prst="rect">
            <a:avLst/>
          </a:prstGeom>
        </p:spPr>
      </p:pic>
      <p:pic>
        <p:nvPicPr>
          <p:cNvPr id="41" name="Graphic 40" descr="Badge with solid fill">
            <a:extLst>
              <a:ext uri="{FF2B5EF4-FFF2-40B4-BE49-F238E27FC236}">
                <a16:creationId xmlns:a16="http://schemas.microsoft.com/office/drawing/2014/main" id="{FA18C055-6172-5028-1A67-6D33DB5F6C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99" y="3948000"/>
            <a:ext cx="566928" cy="566928"/>
          </a:xfrm>
          <a:prstGeom prst="rect">
            <a:avLst/>
          </a:prstGeom>
        </p:spPr>
      </p:pic>
      <p:pic>
        <p:nvPicPr>
          <p:cNvPr id="42" name="Graphic 41" descr="Badge 3 with solid fill">
            <a:extLst>
              <a:ext uri="{FF2B5EF4-FFF2-40B4-BE49-F238E27FC236}">
                <a16:creationId xmlns:a16="http://schemas.microsoft.com/office/drawing/2014/main" id="{66631B71-5133-DAAA-E17A-B2DD1BE9FA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799" y="4856407"/>
            <a:ext cx="566928" cy="566928"/>
          </a:xfrm>
          <a:prstGeom prst="rect">
            <a:avLst/>
          </a:prstGeom>
        </p:spPr>
      </p:pic>
      <p:pic>
        <p:nvPicPr>
          <p:cNvPr id="43" name="Graphic 42" descr="Badge 4 with solid fill">
            <a:extLst>
              <a:ext uri="{FF2B5EF4-FFF2-40B4-BE49-F238E27FC236}">
                <a16:creationId xmlns:a16="http://schemas.microsoft.com/office/drawing/2014/main" id="{21F757E1-FEC1-879B-AB3A-E3C151A94D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799" y="5724626"/>
            <a:ext cx="566928" cy="566928"/>
          </a:xfrm>
          <a:prstGeom prst="rect">
            <a:avLst/>
          </a:prstGeom>
        </p:spPr>
      </p:pic>
      <p:pic>
        <p:nvPicPr>
          <p:cNvPr id="44" name="Graphic 43" descr="Badge 1 with solid fill">
            <a:extLst>
              <a:ext uri="{FF2B5EF4-FFF2-40B4-BE49-F238E27FC236}">
                <a16:creationId xmlns:a16="http://schemas.microsoft.com/office/drawing/2014/main" id="{AD171030-8486-5CC1-3380-AE073AD18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3780" y="1484534"/>
            <a:ext cx="566928" cy="566928"/>
          </a:xfrm>
          <a:prstGeom prst="rect">
            <a:avLst/>
          </a:prstGeom>
        </p:spPr>
      </p:pic>
      <p:pic>
        <p:nvPicPr>
          <p:cNvPr id="45" name="Graphic 44" descr="Badge with solid fill">
            <a:extLst>
              <a:ext uri="{FF2B5EF4-FFF2-40B4-BE49-F238E27FC236}">
                <a16:creationId xmlns:a16="http://schemas.microsoft.com/office/drawing/2014/main" id="{0D0ED6B4-4CA8-7434-906A-3F6FA9ADC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8456" y="4150452"/>
            <a:ext cx="566928" cy="566928"/>
          </a:xfrm>
          <a:prstGeom prst="rect">
            <a:avLst/>
          </a:prstGeom>
        </p:spPr>
      </p:pic>
      <p:pic>
        <p:nvPicPr>
          <p:cNvPr id="46" name="Graphic 45" descr="Badge 3 with solid fill">
            <a:extLst>
              <a:ext uri="{FF2B5EF4-FFF2-40B4-BE49-F238E27FC236}">
                <a16:creationId xmlns:a16="http://schemas.microsoft.com/office/drawing/2014/main" id="{54988F3B-3276-9AF4-55A1-0A26AB91C5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84146" y="4869303"/>
            <a:ext cx="566928" cy="566928"/>
          </a:xfrm>
          <a:prstGeom prst="rect">
            <a:avLst/>
          </a:prstGeom>
        </p:spPr>
      </p:pic>
      <p:pic>
        <p:nvPicPr>
          <p:cNvPr id="47" name="Graphic 46" descr="Badge 4 with solid fill">
            <a:extLst>
              <a:ext uri="{FF2B5EF4-FFF2-40B4-BE49-F238E27FC236}">
                <a16:creationId xmlns:a16="http://schemas.microsoft.com/office/drawing/2014/main" id="{455D3875-3145-9EC6-F9C8-63DA22FC40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14850" y="3889918"/>
            <a:ext cx="566928" cy="566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F68AF-FFA0-2BEA-4B93-D22C45BBA0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91" y="1396395"/>
            <a:ext cx="2879895" cy="337833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FC8C8EA-C2C8-2888-2E63-52AB2B27E89F}"/>
              </a:ext>
            </a:extLst>
          </p:cNvPr>
          <p:cNvSpPr/>
          <p:nvPr/>
        </p:nvSpPr>
        <p:spPr>
          <a:xfrm>
            <a:off x="8229600" y="3566555"/>
            <a:ext cx="1785911" cy="1051912"/>
          </a:xfrm>
          <a:prstGeom prst="rect">
            <a:avLst/>
          </a:prstGeom>
          <a:noFill/>
          <a:ln w="57150">
            <a:solidFill>
              <a:srgbClr val="1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9A3198A-1F60-5290-9406-0983B2D9A198}"/>
              </a:ext>
            </a:extLst>
          </p:cNvPr>
          <p:cNvCxnSpPr>
            <a:cxnSpLocks/>
          </p:cNvCxnSpPr>
          <p:nvPr/>
        </p:nvCxnSpPr>
        <p:spPr>
          <a:xfrm flipV="1">
            <a:off x="7248001" y="4331180"/>
            <a:ext cx="860341" cy="928717"/>
          </a:xfrm>
          <a:prstGeom prst="straightConnector1">
            <a:avLst/>
          </a:prstGeom>
          <a:ln w="57150">
            <a:solidFill>
              <a:srgbClr val="10B3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0718644-0DF9-F02A-F3C0-F5FF7E53F2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50" y="5066647"/>
            <a:ext cx="1619586" cy="49377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8FD50D7-79E2-9C5E-EFE0-B122595B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03" y="5420300"/>
            <a:ext cx="285750" cy="27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5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8" y="104416"/>
            <a:ext cx="10898775" cy="1325563"/>
          </a:xfrm>
        </p:spPr>
        <p:txBody>
          <a:bodyPr>
            <a:normAutofit/>
          </a:bodyPr>
          <a:lstStyle/>
          <a:p>
            <a:r>
              <a:rPr lang="en-US"/>
              <a:t>Converting RGB Color Code to Hex Value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EE07D7-1C78-4F08-030B-7B12521A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5094" flipH="1">
            <a:off x="2397636" y="3379533"/>
            <a:ext cx="328571" cy="31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77C93-7C97-0B71-1894-DD802588B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44" y="1270500"/>
            <a:ext cx="6139714" cy="52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owchart: Alternate Process 5">
            <a:hlinkClick r:id="rId5"/>
            <a:extLst>
              <a:ext uri="{FF2B5EF4-FFF2-40B4-BE49-F238E27FC236}">
                <a16:creationId xmlns:a16="http://schemas.microsoft.com/office/drawing/2014/main" id="{CF1140D7-BF2F-8BDA-C271-44BCE53EF481}"/>
              </a:ext>
            </a:extLst>
          </p:cNvPr>
          <p:cNvSpPr/>
          <p:nvPr/>
        </p:nvSpPr>
        <p:spPr>
          <a:xfrm>
            <a:off x="3818291" y="5856853"/>
            <a:ext cx="3310128" cy="8293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CTRL + CLICK to access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RapidTables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convertor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5FDEE89-E076-4A2C-2A1D-4CDBADA4E8A1}"/>
              </a:ext>
            </a:extLst>
          </p:cNvPr>
          <p:cNvSpPr/>
          <p:nvPr/>
        </p:nvSpPr>
        <p:spPr>
          <a:xfrm>
            <a:off x="2487203" y="1399157"/>
            <a:ext cx="3310128" cy="1325562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TIP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:  online COLOR CONVERTORS can also help find HEX COLORS for your HTML CODE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85DCE-88FB-49F9-0CB7-614602857326}"/>
              </a:ext>
            </a:extLst>
          </p:cNvPr>
          <p:cNvSpPr/>
          <p:nvPr/>
        </p:nvSpPr>
        <p:spPr>
          <a:xfrm>
            <a:off x="6008761" y="2389785"/>
            <a:ext cx="859872" cy="1630317"/>
          </a:xfrm>
          <a:prstGeom prst="rect">
            <a:avLst/>
          </a:prstGeom>
          <a:noFill/>
          <a:ln w="57150">
            <a:solidFill>
              <a:srgbClr val="1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A2BE5F-6A0E-EE9F-E510-9A8A9333B7AB}"/>
              </a:ext>
            </a:extLst>
          </p:cNvPr>
          <p:cNvSpPr/>
          <p:nvPr/>
        </p:nvSpPr>
        <p:spPr>
          <a:xfrm>
            <a:off x="6096000" y="4316807"/>
            <a:ext cx="1705737" cy="435935"/>
          </a:xfrm>
          <a:prstGeom prst="rect">
            <a:avLst/>
          </a:prstGeom>
          <a:noFill/>
          <a:ln w="57150">
            <a:solidFill>
              <a:srgbClr val="1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8BBB35-6BF8-0969-80CE-EEA9B7C0E19B}"/>
              </a:ext>
            </a:extLst>
          </p:cNvPr>
          <p:cNvCxnSpPr>
            <a:cxnSpLocks/>
          </p:cNvCxnSpPr>
          <p:nvPr/>
        </p:nvCxnSpPr>
        <p:spPr>
          <a:xfrm flipV="1">
            <a:off x="3952948" y="2920864"/>
            <a:ext cx="2036696" cy="414697"/>
          </a:xfrm>
          <a:prstGeom prst="straightConnector1">
            <a:avLst/>
          </a:prstGeom>
          <a:ln w="57150">
            <a:solidFill>
              <a:srgbClr val="10B3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FCDA56C-EC9B-E409-0D93-CCBFD14AA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39" y="3079031"/>
            <a:ext cx="1379340" cy="4191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8747F0-2103-D1FF-16E2-4E876435E404}"/>
              </a:ext>
            </a:extLst>
          </p:cNvPr>
          <p:cNvSpPr/>
          <p:nvPr/>
        </p:nvSpPr>
        <p:spPr>
          <a:xfrm>
            <a:off x="6095999" y="4746415"/>
            <a:ext cx="2835350" cy="537966"/>
          </a:xfrm>
          <a:prstGeom prst="rect">
            <a:avLst/>
          </a:prstGeom>
          <a:noFill/>
          <a:ln w="57150">
            <a:solidFill>
              <a:srgbClr val="1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4B3823-FA46-826E-5586-67F3D5291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76" y="1515058"/>
            <a:ext cx="3908028" cy="53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5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2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/>
              <a:t>Online HTML Editors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48C35F5E-FDDB-A7C5-2BC6-D6AFA45D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90" y="1429979"/>
            <a:ext cx="10652256" cy="51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Alternate Process 5">
            <a:hlinkClick r:id="rId3"/>
            <a:extLst>
              <a:ext uri="{FF2B5EF4-FFF2-40B4-BE49-F238E27FC236}">
                <a16:creationId xmlns:a16="http://schemas.microsoft.com/office/drawing/2014/main" id="{CF1140D7-BF2F-8BDA-C271-44BCE53EF481}"/>
              </a:ext>
            </a:extLst>
          </p:cNvPr>
          <p:cNvSpPr/>
          <p:nvPr/>
        </p:nvSpPr>
        <p:spPr>
          <a:xfrm>
            <a:off x="213894" y="5428021"/>
            <a:ext cx="3310128" cy="83210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CTRL + CLICK to access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HTMLG’s online editor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5FDEE89-E076-4A2C-2A1D-4CDBADA4E8A1}"/>
              </a:ext>
            </a:extLst>
          </p:cNvPr>
          <p:cNvSpPr/>
          <p:nvPr/>
        </p:nvSpPr>
        <p:spPr>
          <a:xfrm>
            <a:off x="213894" y="3803914"/>
            <a:ext cx="3310128" cy="1325562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TIP: use an online HTML to workout out your design and then COPY and PASTE  CODE into FleetCommander</a:t>
            </a:r>
          </a:p>
        </p:txBody>
      </p:sp>
    </p:spTree>
    <p:extLst>
      <p:ext uri="{BB962C8B-B14F-4D97-AF65-F5344CB8AC3E}">
        <p14:creationId xmlns:p14="http://schemas.microsoft.com/office/powerpoint/2010/main" val="37499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/>
              <a:t>The fine print regarding online resources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4FFA02-9254-1D38-CCD3-89C5DDA9059B}"/>
              </a:ext>
            </a:extLst>
          </p:cNvPr>
          <p:cNvSpPr txBox="1">
            <a:spLocks/>
          </p:cNvSpPr>
          <p:nvPr/>
        </p:nvSpPr>
        <p:spPr>
          <a:xfrm>
            <a:off x="2338247" y="1373887"/>
            <a:ext cx="8818430" cy="2382441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279324" marR="0" indent="-279324" algn="l" defTabSz="412636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558646" marR="0" indent="-279324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837970" marR="0" indent="-279324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1117293" marR="0" indent="-279324" algn="l" defTabSz="412636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1396615" marR="0" indent="-279324" algn="l" defTabSz="412636" latinLnBrk="0">
              <a:lnSpc>
                <a:spcPct val="100000"/>
              </a:lnSpc>
              <a:spcBef>
                <a:spcPts val="224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kern="0">
                <a:latin typeface="Arial" panose="020B0604020202020204" pitchFamily="34" charset="0"/>
                <a:cs typeface="Arial" panose="020B0604020202020204" pitchFamily="34" charset="0"/>
              </a:rPr>
              <a:t>Consult with your IT department and origination's policy regarding content, or changes before you attempt on your own.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>
                <a:latin typeface="Arial" panose="020B0604020202020204" pitchFamily="34" charset="0"/>
                <a:cs typeface="Arial" panose="020B0604020202020204" pitchFamily="34" charset="0"/>
              </a:rPr>
              <a:t>Information, applications, and sites are for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example only</a:t>
            </a:r>
            <a:r>
              <a:rPr lang="en-US" sz="1000" ker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000" ker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kern="0">
                <a:latin typeface="Arial" panose="020B0604020202020204" pitchFamily="34" charset="0"/>
                <a:cs typeface="Arial" panose="020B0604020202020204" pitchFamily="34" charset="0"/>
              </a:rPr>
              <a:t>are not an endorsement by Agile Fleet, Inc.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kern="0"/>
          </a:p>
          <a:p>
            <a:pPr lvl="1">
              <a:buFont typeface="Arial" panose="020B0604020202020204" pitchFamily="34" charset="0"/>
              <a:buChar char="•"/>
            </a:pPr>
            <a:endParaRPr lang="en-US" sz="2399" kern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5066C8-A60B-F720-2490-1348A6F7F144}"/>
              </a:ext>
            </a:extLst>
          </p:cNvPr>
          <p:cNvGrpSpPr/>
          <p:nvPr/>
        </p:nvGrpSpPr>
        <p:grpSpPr>
          <a:xfrm>
            <a:off x="6234229" y="1746032"/>
            <a:ext cx="6670585" cy="5111968"/>
            <a:chOff x="6234229" y="1746032"/>
            <a:chExt cx="6670585" cy="5111968"/>
          </a:xfrm>
        </p:grpSpPr>
        <p:pic>
          <p:nvPicPr>
            <p:cNvPr id="6" name="Picture 5" descr="A hand holding a magnifying glass&#10;&#10;Description automatically generated">
              <a:extLst>
                <a:ext uri="{FF2B5EF4-FFF2-40B4-BE49-F238E27FC236}">
                  <a16:creationId xmlns:a16="http://schemas.microsoft.com/office/drawing/2014/main" id="{345C648D-8CAB-BF20-3901-09CC57DC5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 rot="1333204">
              <a:off x="6234229" y="1746032"/>
              <a:ext cx="6670585" cy="5016280"/>
            </a:xfrm>
            <a:prstGeom prst="rect">
              <a:avLst/>
            </a:prstGeom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94161F4-918D-46DE-2C61-3DA2E0884E59}"/>
                </a:ext>
              </a:extLst>
            </p:cNvPr>
            <p:cNvSpPr/>
            <p:nvPr/>
          </p:nvSpPr>
          <p:spPr>
            <a:xfrm>
              <a:off x="12075037" y="6592186"/>
              <a:ext cx="244549" cy="265814"/>
            </a:xfrm>
            <a:prstGeom prst="triangle">
              <a:avLst/>
            </a:prstGeom>
            <a:solidFill>
              <a:srgbClr val="56261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5341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162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Welcome Page Examples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69214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269C65EC-0D7B-4106-8DA3-A9647C83842E}"/>
    </a:ext>
  </a:extLst>
</a:theme>
</file>

<file path=ppt/theme/theme10.xml><?xml version="1.0" encoding="utf-8"?>
<a:theme xmlns:a="http://schemas.openxmlformats.org/drawingml/2006/main" name="1_Agile Fleet Brand Template 1229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" id="{CC045CE9-0FEC-481A-8BFA-50B854AA8CAE}" vid="{21621758-A8FC-4D7D-A4B4-28FD0792A44D}"/>
    </a:ext>
  </a:extLst>
</a:theme>
</file>

<file path=ppt/theme/theme11.xml><?xml version="1.0" encoding="utf-8"?>
<a:theme xmlns:a="http://schemas.openxmlformats.org/drawingml/2006/main" name="White">
  <a:themeElements>
    <a:clrScheme name="Custom 1">
      <a:dk1>
        <a:srgbClr val="000000"/>
      </a:dk1>
      <a:lt1>
        <a:srgbClr val="FFFFFF"/>
      </a:lt1>
      <a:dk2>
        <a:srgbClr val="3974B6"/>
      </a:dk2>
      <a:lt2>
        <a:srgbClr val="EFEFEF"/>
      </a:lt2>
      <a:accent1>
        <a:srgbClr val="18304E"/>
      </a:accent1>
      <a:accent2>
        <a:srgbClr val="3974B6"/>
      </a:accent2>
      <a:accent3>
        <a:srgbClr val="D5D5D5"/>
      </a:accent3>
      <a:accent4>
        <a:srgbClr val="858585"/>
      </a:accent4>
      <a:accent5>
        <a:srgbClr val="D4272A"/>
      </a:accent5>
      <a:accent6>
        <a:srgbClr val="A22022"/>
      </a:accent6>
      <a:hlink>
        <a:srgbClr val="BDBDBD"/>
      </a:hlink>
      <a:folHlink>
        <a:srgbClr val="000000"/>
      </a:folHlink>
    </a:clrScheme>
    <a:fontScheme name="White">
      <a:majorFont>
        <a:latin typeface="Roboto"/>
        <a:ea typeface="Roboto"/>
        <a:cs typeface="Roboto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lwakee Tool_User Training Guide_20230512" id="{BE77B10E-DF77-4878-B02C-EEDA6AA92E7F}" vid="{1D50D034-8C4E-42BA-B499-8F89793F7D9D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C3C8B8F5-2801-4DA5-8E46-4D19D1DDB02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99FAAE2F-DD22-4E2C-9ABD-DA12719F629F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DAC49460-B487-4DDE-9E07-16922924E51B}"/>
    </a:ext>
  </a:extLst>
</a:theme>
</file>

<file path=ppt/theme/theme6.xml><?xml version="1.0" encoding="utf-8"?>
<a:theme xmlns:a="http://schemas.openxmlformats.org/drawingml/2006/main" name="Agile Fleet Brand Template 1229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" id="{CC045CE9-0FEC-481A-8BFA-50B854AA8CAE}" vid="{21621758-A8FC-4D7D-A4B4-28FD0792A44D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DAC49460-B487-4DDE-9E07-16922924E51B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19" ma:contentTypeDescription="Create a new document." ma:contentTypeScope="" ma:versionID="e6bbd25e9e8f28f88717219d1c01b52b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914dc54262caec19a7dca296fb62ee98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54B8B2-DB06-4CB1-B45B-668DCE5C9E39}">
  <ds:schemaRefs>
    <ds:schemaRef ds:uri="797aa1b6-d276-4963-8e9b-a389f20630ae"/>
    <ds:schemaRef ds:uri="995c04c3-6940-420f-9b44-f011cddbce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2B522F-1F96-46D3-9CD0-EA2778D00C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5A5C7C-DB01-4DE0-A30C-185B5A23252E}">
  <ds:schemaRefs>
    <ds:schemaRef ds:uri="797aa1b6-d276-4963-8e9b-a389f20630ae"/>
    <ds:schemaRef ds:uri="995c04c3-6940-420f-9b44-f011cddbce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2602</Words>
  <Application>Microsoft Office PowerPoint</Application>
  <PresentationFormat>Widescreen</PresentationFormat>
  <Paragraphs>439</Paragraphs>
  <Slides>115</Slides>
  <Notes>91</Notes>
  <HiddenSlides>13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115</vt:i4>
      </vt:variant>
    </vt:vector>
  </HeadingPairs>
  <TitlesOfParts>
    <vt:vector size="146" baseType="lpstr">
      <vt:lpstr>Arial</vt:lpstr>
      <vt:lpstr>Arial Nova</vt:lpstr>
      <vt:lpstr>Arial Nova Cond</vt:lpstr>
      <vt:lpstr>Arial Nova Light</vt:lpstr>
      <vt:lpstr>Calibri</vt:lpstr>
      <vt:lpstr>Courier New</vt:lpstr>
      <vt:lpstr>Franklin Gothic Book</vt:lpstr>
      <vt:lpstr>Franklin Gothic Medium</vt:lpstr>
      <vt:lpstr>Freestyle Script</vt:lpstr>
      <vt:lpstr>Helvetica</vt:lpstr>
      <vt:lpstr>Helvetica Neue</vt:lpstr>
      <vt:lpstr>Helvetica Neue Medium</vt:lpstr>
      <vt:lpstr>Inter Light</vt:lpstr>
      <vt:lpstr>Montserrat Regular</vt:lpstr>
      <vt:lpstr>Roboto</vt:lpstr>
      <vt:lpstr>Roboto Bold</vt:lpstr>
      <vt:lpstr>Roboto Condensed</vt:lpstr>
      <vt:lpstr>Roboto Condensed Bold</vt:lpstr>
      <vt:lpstr>System Font Regular</vt:lpstr>
      <vt:lpstr>Office Theme</vt:lpstr>
      <vt:lpstr>1_Custom Design</vt:lpstr>
      <vt:lpstr>Custom Design</vt:lpstr>
      <vt:lpstr>2_Custom Design</vt:lpstr>
      <vt:lpstr>1_Office Theme</vt:lpstr>
      <vt:lpstr>Agile Fleet Brand Template 122922</vt:lpstr>
      <vt:lpstr>4_Custom Design</vt:lpstr>
      <vt:lpstr>4_Office Theme</vt:lpstr>
      <vt:lpstr>5_Custom Design</vt:lpstr>
      <vt:lpstr>1_Agile Fleet Brand Template 122922</vt:lpstr>
      <vt:lpstr>White</vt:lpstr>
      <vt:lpstr>3_Office Theme</vt:lpstr>
      <vt:lpstr>Managing Your Site </vt:lpstr>
      <vt:lpstr>What We’ll Learn</vt:lpstr>
      <vt:lpstr>PowerPoint Presentation</vt:lpstr>
      <vt:lpstr>PowerPoint Presentation</vt:lpstr>
      <vt:lpstr>Is this your FleetCommander site?</vt:lpstr>
      <vt:lpstr>What’s wrong with defaults?</vt:lpstr>
      <vt:lpstr>Tailor FleetCommander To Your Operation!</vt:lpstr>
      <vt:lpstr>PowerPoint Presentation</vt:lpstr>
      <vt:lpstr>Understanding the  Anatomy of a Web Page</vt:lpstr>
      <vt:lpstr>   Standard Website Parts To Know</vt:lpstr>
      <vt:lpstr>   Standard Website Parts To Know</vt:lpstr>
      <vt:lpstr>PowerPoint Presentation</vt:lpstr>
      <vt:lpstr>FleetCommander: Areas of Editable Content</vt:lpstr>
      <vt:lpstr>PowerPoint Presentation</vt:lpstr>
      <vt:lpstr>   FleetCommander: Areas of Editable Content</vt:lpstr>
      <vt:lpstr>   FleetCommander: Areas of Editable Content</vt:lpstr>
      <vt:lpstr>PowerPoint Presentation</vt:lpstr>
      <vt:lpstr>   FleetCommander: Areas of Editable Content</vt:lpstr>
      <vt:lpstr>   FleetCommander: Areas of Editable Content</vt:lpstr>
      <vt:lpstr>   FleetCommander: Areas of Editable Content</vt:lpstr>
      <vt:lpstr>   FleetCommander: Areas of Editable Content</vt:lpstr>
      <vt:lpstr>PowerPoint Presentation</vt:lpstr>
      <vt:lpstr>   FleetCommander: Sectors of Editable Content</vt:lpstr>
      <vt:lpstr>   FleetCommander: Sectors of Editable Content</vt:lpstr>
      <vt:lpstr>   FleetCommander: Sectors of Editable Content</vt:lpstr>
      <vt:lpstr>   FleetCommander: Areas of Editable Content</vt:lpstr>
      <vt:lpstr>PowerPoint Presentation</vt:lpstr>
      <vt:lpstr>Enterprise and Site Level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FCUC Bright Idea</vt:lpstr>
      <vt:lpstr>   FCUC Bright Idea</vt:lpstr>
      <vt:lpstr>   FCUC Bright Idea - BONUS</vt:lpstr>
      <vt:lpstr>Team Exercise One: Gathering Your Content</vt:lpstr>
      <vt:lpstr>   Customizing Pages</vt:lpstr>
      <vt:lpstr>   What to use– WYSISYG or HTML?</vt:lpstr>
      <vt:lpstr>   Customizing pages – WYSIWYG Editor</vt:lpstr>
      <vt:lpstr>   Customizing pages – WYSIWYG Editor</vt:lpstr>
      <vt:lpstr>   Customizing pages – WYSIWYG Editor</vt:lpstr>
      <vt:lpstr>   Embedding Links and Images</vt:lpstr>
      <vt:lpstr>   Embedding Links and Images</vt:lpstr>
      <vt:lpstr>   Embedding Links and Images</vt:lpstr>
      <vt:lpstr>   A Note on “Missing” Images</vt:lpstr>
      <vt:lpstr>   Customizing pages - Tables</vt:lpstr>
      <vt:lpstr>   Customizing pages using the WYSIWYG Editor</vt:lpstr>
      <vt:lpstr>   Customizing pages using the WYSIWYG Editor</vt:lpstr>
      <vt:lpstr>A word on FleetCommander Policy</vt:lpstr>
      <vt:lpstr>PowerPoint Presentation</vt:lpstr>
      <vt:lpstr>PowerPoint Presentation</vt:lpstr>
      <vt:lpstr>   Before you make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FleetCommander Layout Templates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Consult: FleetCommander  System Admin Manual</vt:lpstr>
      <vt:lpstr>Leverage Your Resources</vt:lpstr>
      <vt:lpstr>“Building on What You Know”</vt:lpstr>
      <vt:lpstr>Bonus Team Activity </vt:lpstr>
      <vt:lpstr>Additional Study Material</vt:lpstr>
      <vt:lpstr>PowerPoint Presentation</vt:lpstr>
      <vt:lpstr>Make HTML Easier: Upgrade to Notepad ++ </vt:lpstr>
      <vt:lpstr>Hex Color #s – Expand Your Color Options!</vt:lpstr>
      <vt:lpstr>Hex Color #s – Expand Your Color Options!</vt:lpstr>
      <vt:lpstr>Useful Tools – HTML editors</vt:lpstr>
      <vt:lpstr>PowerPoint Color Selector to find HEX #</vt:lpstr>
      <vt:lpstr>Converting RGB Color Code to Hex Value </vt:lpstr>
      <vt:lpstr>Online HTML Editors</vt:lpstr>
      <vt:lpstr>The fine print regarding online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FleetCommander Web Design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Hicks</dc:creator>
  <cp:lastModifiedBy>Jon Roodschild</cp:lastModifiedBy>
  <cp:revision>1</cp:revision>
  <dcterms:created xsi:type="dcterms:W3CDTF">2022-12-29T12:46:48Z</dcterms:created>
  <dcterms:modified xsi:type="dcterms:W3CDTF">2023-09-22T18:27:36Z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