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665" r:id="rId6"/>
    <p:sldMasterId id="2147483677" r:id="rId7"/>
    <p:sldMasterId id="2147483703" r:id="rId8"/>
  </p:sldMasterIdLst>
  <p:notesMasterIdLst>
    <p:notesMasterId r:id="rId96"/>
  </p:notesMasterIdLst>
  <p:handoutMasterIdLst>
    <p:handoutMasterId r:id="rId97"/>
  </p:handoutMasterIdLst>
  <p:sldIdLst>
    <p:sldId id="256" r:id="rId9"/>
    <p:sldId id="986" r:id="rId10"/>
    <p:sldId id="987" r:id="rId11"/>
    <p:sldId id="988" r:id="rId12"/>
    <p:sldId id="991" r:id="rId13"/>
    <p:sldId id="992" r:id="rId14"/>
    <p:sldId id="993" r:id="rId15"/>
    <p:sldId id="1186" r:id="rId16"/>
    <p:sldId id="3098" r:id="rId17"/>
    <p:sldId id="914" r:id="rId18"/>
    <p:sldId id="915" r:id="rId19"/>
    <p:sldId id="1197" r:id="rId20"/>
    <p:sldId id="1198" r:id="rId21"/>
    <p:sldId id="1199" r:id="rId22"/>
    <p:sldId id="1200" r:id="rId23"/>
    <p:sldId id="3105" r:id="rId24"/>
    <p:sldId id="981" r:id="rId25"/>
    <p:sldId id="906" r:id="rId26"/>
    <p:sldId id="907" r:id="rId27"/>
    <p:sldId id="908" r:id="rId28"/>
    <p:sldId id="909" r:id="rId29"/>
    <p:sldId id="910" r:id="rId30"/>
    <p:sldId id="882" r:id="rId31"/>
    <p:sldId id="843" r:id="rId32"/>
    <p:sldId id="3106" r:id="rId33"/>
    <p:sldId id="883" r:id="rId34"/>
    <p:sldId id="3102" r:id="rId35"/>
    <p:sldId id="3093" r:id="rId36"/>
    <p:sldId id="2622" r:id="rId37"/>
    <p:sldId id="2729" r:id="rId38"/>
    <p:sldId id="3020" r:id="rId39"/>
    <p:sldId id="3100" r:id="rId40"/>
    <p:sldId id="3099" r:id="rId41"/>
    <p:sldId id="2723" r:id="rId42"/>
    <p:sldId id="2724" r:id="rId43"/>
    <p:sldId id="3021" r:id="rId44"/>
    <p:sldId id="2726" r:id="rId45"/>
    <p:sldId id="2747" r:id="rId46"/>
    <p:sldId id="3101" r:id="rId47"/>
    <p:sldId id="3028" r:id="rId48"/>
    <p:sldId id="2745" r:id="rId49"/>
    <p:sldId id="3029" r:id="rId50"/>
    <p:sldId id="3107" r:id="rId51"/>
    <p:sldId id="3108" r:id="rId52"/>
    <p:sldId id="3090" r:id="rId53"/>
    <p:sldId id="3091" r:id="rId54"/>
    <p:sldId id="3092" r:id="rId55"/>
    <p:sldId id="3109" r:id="rId56"/>
    <p:sldId id="3103" r:id="rId57"/>
    <p:sldId id="3110" r:id="rId58"/>
    <p:sldId id="3111" r:id="rId59"/>
    <p:sldId id="3104" r:id="rId60"/>
    <p:sldId id="3112" r:id="rId61"/>
    <p:sldId id="2764" r:id="rId62"/>
    <p:sldId id="3043" r:id="rId63"/>
    <p:sldId id="3072" r:id="rId64"/>
    <p:sldId id="3042" r:id="rId65"/>
    <p:sldId id="3046" r:id="rId66"/>
    <p:sldId id="3045" r:id="rId67"/>
    <p:sldId id="3050" r:id="rId68"/>
    <p:sldId id="3044" r:id="rId69"/>
    <p:sldId id="3051" r:id="rId70"/>
    <p:sldId id="3052" r:id="rId71"/>
    <p:sldId id="2782" r:id="rId72"/>
    <p:sldId id="3056" r:id="rId73"/>
    <p:sldId id="3055" r:id="rId74"/>
    <p:sldId id="3057" r:id="rId75"/>
    <p:sldId id="3058" r:id="rId76"/>
    <p:sldId id="2796" r:id="rId77"/>
    <p:sldId id="2774" r:id="rId78"/>
    <p:sldId id="3059" r:id="rId79"/>
    <p:sldId id="3060" r:id="rId80"/>
    <p:sldId id="2795" r:id="rId81"/>
    <p:sldId id="2791" r:id="rId82"/>
    <p:sldId id="2787" r:id="rId83"/>
    <p:sldId id="2792" r:id="rId84"/>
    <p:sldId id="2775" r:id="rId85"/>
    <p:sldId id="2779" r:id="rId86"/>
    <p:sldId id="3054" r:id="rId87"/>
    <p:sldId id="2772" r:id="rId88"/>
    <p:sldId id="2794" r:id="rId89"/>
    <p:sldId id="3053" r:id="rId90"/>
    <p:sldId id="3061" r:id="rId91"/>
    <p:sldId id="3062" r:id="rId92"/>
    <p:sldId id="3063" r:id="rId93"/>
    <p:sldId id="3064" r:id="rId94"/>
    <p:sldId id="271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33AF92-D97E-49BE-9792-451D41A4698A}" v="69" dt="2023-09-20T13:26:08.335"/>
    <p1510:client id="{E329B978-08B9-5B1D-05CF-6064F84FCB96}" v="2" dt="2023-09-22T17:51:55.992"/>
    <p1510:client id="{F42E56E4-C6D6-6C86-E35F-E8D1F6F94F91}" v="6" dt="2023-09-20T19:38:14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Hicks" userId="S::mhicks@agilefleet.com::7a8095c1-be7a-46dd-99da-100fccf25387" providerId="AD" clId="Web-{087C9979-AC90-A395-A2C3-CE777B0FC7D9}"/>
    <pc:docChg chg="addSld delSld modSld">
      <pc:chgData name="Mike Hicks" userId="S::mhicks@agilefleet.com::7a8095c1-be7a-46dd-99da-100fccf25387" providerId="AD" clId="Web-{087C9979-AC90-A395-A2C3-CE777B0FC7D9}" dt="2023-09-15T15:24:33.800" v="192" actId="1076"/>
      <pc:docMkLst>
        <pc:docMk/>
      </pc:docMkLst>
      <pc:sldChg chg="del">
        <pc:chgData name="Mike Hicks" userId="S::mhicks@agilefleet.com::7a8095c1-be7a-46dd-99da-100fccf25387" providerId="AD" clId="Web-{087C9979-AC90-A395-A2C3-CE777B0FC7D9}" dt="2023-09-15T15:01:33.380" v="70"/>
        <pc:sldMkLst>
          <pc:docMk/>
          <pc:sldMk cId="3351602412" sldId="501"/>
        </pc:sldMkLst>
      </pc:sldChg>
      <pc:sldChg chg="modSp">
        <pc:chgData name="Mike Hicks" userId="S::mhicks@agilefleet.com::7a8095c1-be7a-46dd-99da-100fccf25387" providerId="AD" clId="Web-{087C9979-AC90-A395-A2C3-CE777B0FC7D9}" dt="2023-09-15T14:52:51.785" v="29" actId="1076"/>
        <pc:sldMkLst>
          <pc:docMk/>
          <pc:sldMk cId="50612436" sldId="843"/>
        </pc:sldMkLst>
        <pc:picChg chg="mod">
          <ac:chgData name="Mike Hicks" userId="S::mhicks@agilefleet.com::7a8095c1-be7a-46dd-99da-100fccf25387" providerId="AD" clId="Web-{087C9979-AC90-A395-A2C3-CE777B0FC7D9}" dt="2023-09-15T14:52:51.785" v="29" actId="1076"/>
          <ac:picMkLst>
            <pc:docMk/>
            <pc:sldMk cId="50612436" sldId="843"/>
            <ac:picMk id="22530" creationId="{00000000-0000-0000-0000-000000000000}"/>
          </ac:picMkLst>
        </pc:picChg>
      </pc:sldChg>
      <pc:sldChg chg="modSp">
        <pc:chgData name="Mike Hicks" userId="S::mhicks@agilefleet.com::7a8095c1-be7a-46dd-99da-100fccf25387" providerId="AD" clId="Web-{087C9979-AC90-A395-A2C3-CE777B0FC7D9}" dt="2023-09-15T14:55:44.259" v="48" actId="20577"/>
        <pc:sldMkLst>
          <pc:docMk/>
          <pc:sldMk cId="994604411" sldId="882"/>
        </pc:sldMkLst>
        <pc:spChg chg="mod">
          <ac:chgData name="Mike Hicks" userId="S::mhicks@agilefleet.com::7a8095c1-be7a-46dd-99da-100fccf25387" providerId="AD" clId="Web-{087C9979-AC90-A395-A2C3-CE777B0FC7D9}" dt="2023-09-15T14:55:44.259" v="48" actId="20577"/>
          <ac:spMkLst>
            <pc:docMk/>
            <pc:sldMk cId="994604411" sldId="882"/>
            <ac:spMk id="2" creationId="{00000000-0000-0000-0000-000000000000}"/>
          </ac:spMkLst>
        </pc:spChg>
      </pc:sldChg>
      <pc:sldChg chg="addSp modSp">
        <pc:chgData name="Mike Hicks" userId="S::mhicks@agilefleet.com::7a8095c1-be7a-46dd-99da-100fccf25387" providerId="AD" clId="Web-{087C9979-AC90-A395-A2C3-CE777B0FC7D9}" dt="2023-09-15T14:52:09.440" v="25"/>
        <pc:sldMkLst>
          <pc:docMk/>
          <pc:sldMk cId="3167700608" sldId="909"/>
        </pc:sldMkLst>
        <pc:spChg chg="add mod ord">
          <ac:chgData name="Mike Hicks" userId="S::mhicks@agilefleet.com::7a8095c1-be7a-46dd-99da-100fccf25387" providerId="AD" clId="Web-{087C9979-AC90-A395-A2C3-CE777B0FC7D9}" dt="2023-09-15T14:52:09.440" v="25"/>
          <ac:spMkLst>
            <pc:docMk/>
            <pc:sldMk cId="3167700608" sldId="909"/>
            <ac:spMk id="4" creationId="{E6791587-CAD6-DB25-E736-E8E222D037B7}"/>
          </ac:spMkLst>
        </pc:spChg>
      </pc:sldChg>
      <pc:sldChg chg="addSp modSp">
        <pc:chgData name="Mike Hicks" userId="S::mhicks@agilefleet.com::7a8095c1-be7a-46dd-99da-100fccf25387" providerId="AD" clId="Web-{087C9979-AC90-A395-A2C3-CE777B0FC7D9}" dt="2023-09-15T14:52:40.488" v="28" actId="1076"/>
        <pc:sldMkLst>
          <pc:docMk/>
          <pc:sldMk cId="1741441064" sldId="910"/>
        </pc:sldMkLst>
        <pc:spChg chg="mod">
          <ac:chgData name="Mike Hicks" userId="S::mhicks@agilefleet.com::7a8095c1-be7a-46dd-99da-100fccf25387" providerId="AD" clId="Web-{087C9979-AC90-A395-A2C3-CE777B0FC7D9}" dt="2023-09-15T14:51:31.095" v="21" actId="1076"/>
          <ac:spMkLst>
            <pc:docMk/>
            <pc:sldMk cId="1741441064" sldId="910"/>
            <ac:spMk id="3" creationId="{00000000-0000-0000-0000-000000000000}"/>
          </ac:spMkLst>
        </pc:spChg>
        <pc:spChg chg="add ord">
          <ac:chgData name="Mike Hicks" userId="S::mhicks@agilefleet.com::7a8095c1-be7a-46dd-99da-100fccf25387" providerId="AD" clId="Web-{087C9979-AC90-A395-A2C3-CE777B0FC7D9}" dt="2023-09-15T14:52:35.957" v="27"/>
          <ac:spMkLst>
            <pc:docMk/>
            <pc:sldMk cId="1741441064" sldId="910"/>
            <ac:spMk id="5" creationId="{EB0AF1EE-5D4A-47F6-4CDC-076419AA161A}"/>
          </ac:spMkLst>
        </pc:spChg>
        <pc:picChg chg="mod">
          <ac:chgData name="Mike Hicks" userId="S::mhicks@agilefleet.com::7a8095c1-be7a-46dd-99da-100fccf25387" providerId="AD" clId="Web-{087C9979-AC90-A395-A2C3-CE777B0FC7D9}" dt="2023-09-15T14:52:40.488" v="28" actId="1076"/>
          <ac:picMkLst>
            <pc:docMk/>
            <pc:sldMk cId="1741441064" sldId="910"/>
            <ac:picMk id="6" creationId="{25DAEDC2-2C2A-4642-AFDE-0ADB527B3084}"/>
          </ac:picMkLst>
        </pc:picChg>
      </pc:sldChg>
      <pc:sldChg chg="modSp">
        <pc:chgData name="Mike Hicks" userId="S::mhicks@agilefleet.com::7a8095c1-be7a-46dd-99da-100fccf25387" providerId="AD" clId="Web-{087C9979-AC90-A395-A2C3-CE777B0FC7D9}" dt="2023-09-15T15:22:06.217" v="162" actId="20577"/>
        <pc:sldMkLst>
          <pc:docMk/>
          <pc:sldMk cId="506816885" sldId="914"/>
        </pc:sldMkLst>
        <pc:spChg chg="mod">
          <ac:chgData name="Mike Hicks" userId="S::mhicks@agilefleet.com::7a8095c1-be7a-46dd-99da-100fccf25387" providerId="AD" clId="Web-{087C9979-AC90-A395-A2C3-CE777B0FC7D9}" dt="2023-09-15T15:22:06.217" v="162" actId="20577"/>
          <ac:spMkLst>
            <pc:docMk/>
            <pc:sldMk cId="506816885" sldId="914"/>
            <ac:spMk id="3" creationId="{00000000-0000-0000-0000-000000000000}"/>
          </ac:spMkLst>
        </pc:spChg>
        <pc:spChg chg="mod">
          <ac:chgData name="Mike Hicks" userId="S::mhicks@agilefleet.com::7a8095c1-be7a-46dd-99da-100fccf25387" providerId="AD" clId="Web-{087C9979-AC90-A395-A2C3-CE777B0FC7D9}" dt="2023-09-15T14:50:51.313" v="19" actId="20577"/>
          <ac:spMkLst>
            <pc:docMk/>
            <pc:sldMk cId="506816885" sldId="914"/>
            <ac:spMk id="8" creationId="{1190946C-F523-4665-BC5B-A50F83A3C3A2}"/>
          </ac:spMkLst>
        </pc:spChg>
        <pc:picChg chg="mod">
          <ac:chgData name="Mike Hicks" userId="S::mhicks@agilefleet.com::7a8095c1-be7a-46dd-99da-100fccf25387" providerId="AD" clId="Web-{087C9979-AC90-A395-A2C3-CE777B0FC7D9}" dt="2023-09-15T15:22:01.311" v="160" actId="1076"/>
          <ac:picMkLst>
            <pc:docMk/>
            <pc:sldMk cId="506816885" sldId="914"/>
            <ac:picMk id="5" creationId="{2DEACD83-E0F4-4A54-B762-04DC167ED984}"/>
          </ac:picMkLst>
        </pc:picChg>
      </pc:sldChg>
      <pc:sldChg chg="modSp">
        <pc:chgData name="Mike Hicks" userId="S::mhicks@agilefleet.com::7a8095c1-be7a-46dd-99da-100fccf25387" providerId="AD" clId="Web-{087C9979-AC90-A395-A2C3-CE777B0FC7D9}" dt="2023-09-15T14:50:59.828" v="20" actId="20577"/>
        <pc:sldMkLst>
          <pc:docMk/>
          <pc:sldMk cId="2466145435" sldId="915"/>
        </pc:sldMkLst>
        <pc:spChg chg="mod">
          <ac:chgData name="Mike Hicks" userId="S::mhicks@agilefleet.com::7a8095c1-be7a-46dd-99da-100fccf25387" providerId="AD" clId="Web-{087C9979-AC90-A395-A2C3-CE777B0FC7D9}" dt="2023-09-15T14:50:59.828" v="20" actId="20577"/>
          <ac:spMkLst>
            <pc:docMk/>
            <pc:sldMk cId="2466145435" sldId="915"/>
            <ac:spMk id="8" creationId="{1190946C-F523-4665-BC5B-A50F83A3C3A2}"/>
          </ac:spMkLst>
        </pc:spChg>
      </pc:sldChg>
      <pc:sldChg chg="addSp modSp">
        <pc:chgData name="Mike Hicks" userId="S::mhicks@agilefleet.com::7a8095c1-be7a-46dd-99da-100fccf25387" providerId="AD" clId="Web-{087C9979-AC90-A395-A2C3-CE777B0FC7D9}" dt="2023-09-15T15:18:30.413" v="131"/>
        <pc:sldMkLst>
          <pc:docMk/>
          <pc:sldMk cId="4072399413" sldId="981"/>
        </pc:sldMkLst>
        <pc:spChg chg="add ord">
          <ac:chgData name="Mike Hicks" userId="S::mhicks@agilefleet.com::7a8095c1-be7a-46dd-99da-100fccf25387" providerId="AD" clId="Web-{087C9979-AC90-A395-A2C3-CE777B0FC7D9}" dt="2023-09-15T15:18:30.413" v="131"/>
          <ac:spMkLst>
            <pc:docMk/>
            <pc:sldMk cId="4072399413" sldId="981"/>
            <ac:spMk id="5" creationId="{48D51B33-5E95-FE33-EB97-6B3CDC703044}"/>
          </ac:spMkLst>
        </pc:spChg>
      </pc:sldChg>
      <pc:sldChg chg="delSp modSp">
        <pc:chgData name="Mike Hicks" userId="S::mhicks@agilefleet.com::7a8095c1-be7a-46dd-99da-100fccf25387" providerId="AD" clId="Web-{087C9979-AC90-A395-A2C3-CE777B0FC7D9}" dt="2023-09-15T15:20:50.293" v="151"/>
        <pc:sldMkLst>
          <pc:docMk/>
          <pc:sldMk cId="670696659" sldId="986"/>
        </pc:sldMkLst>
        <pc:spChg chg="mod">
          <ac:chgData name="Mike Hicks" userId="S::mhicks@agilefleet.com::7a8095c1-be7a-46dd-99da-100fccf25387" providerId="AD" clId="Web-{087C9979-AC90-A395-A2C3-CE777B0FC7D9}" dt="2023-09-15T14:09:08.051" v="1" actId="20577"/>
          <ac:spMkLst>
            <pc:docMk/>
            <pc:sldMk cId="670696659" sldId="986"/>
            <ac:spMk id="2" creationId="{00000000-0000-0000-0000-000000000000}"/>
          </ac:spMkLst>
        </pc:spChg>
        <pc:spChg chg="del">
          <ac:chgData name="Mike Hicks" userId="S::mhicks@agilefleet.com::7a8095c1-be7a-46dd-99da-100fccf25387" providerId="AD" clId="Web-{087C9979-AC90-A395-A2C3-CE777B0FC7D9}" dt="2023-09-15T15:20:50.293" v="151"/>
          <ac:spMkLst>
            <pc:docMk/>
            <pc:sldMk cId="670696659" sldId="986"/>
            <ac:spMk id="3" creationId="{00000000-0000-0000-0000-000000000000}"/>
          </ac:spMkLst>
        </pc:spChg>
      </pc:sldChg>
      <pc:sldChg chg="addSp delSp modSp">
        <pc:chgData name="Mike Hicks" userId="S::mhicks@agilefleet.com::7a8095c1-be7a-46dd-99da-100fccf25387" providerId="AD" clId="Web-{087C9979-AC90-A395-A2C3-CE777B0FC7D9}" dt="2023-09-15T15:24:33.800" v="192" actId="1076"/>
        <pc:sldMkLst>
          <pc:docMk/>
          <pc:sldMk cId="2537641517" sldId="987"/>
        </pc:sldMkLst>
        <pc:spChg chg="del mod">
          <ac:chgData name="Mike Hicks" userId="S::mhicks@agilefleet.com::7a8095c1-be7a-46dd-99da-100fccf25387" providerId="AD" clId="Web-{087C9979-AC90-A395-A2C3-CE777B0FC7D9}" dt="2023-09-15T15:23:59.439" v="181"/>
          <ac:spMkLst>
            <pc:docMk/>
            <pc:sldMk cId="2537641517" sldId="987"/>
            <ac:spMk id="3" creationId="{00000000-0000-0000-0000-000000000000}"/>
          </ac:spMkLst>
        </pc:spChg>
        <pc:spChg chg="del">
          <ac:chgData name="Mike Hicks" userId="S::mhicks@agilefleet.com::7a8095c1-be7a-46dd-99da-100fccf25387" providerId="AD" clId="Web-{087C9979-AC90-A395-A2C3-CE777B0FC7D9}" dt="2023-09-15T15:19:27.650" v="139"/>
          <ac:spMkLst>
            <pc:docMk/>
            <pc:sldMk cId="2537641517" sldId="987"/>
            <ac:spMk id="4" creationId="{00000000-0000-0000-0000-000000000000}"/>
          </ac:spMkLst>
        </pc:spChg>
        <pc:spChg chg="add mod">
          <ac:chgData name="Mike Hicks" userId="S::mhicks@agilefleet.com::7a8095c1-be7a-46dd-99da-100fccf25387" providerId="AD" clId="Web-{087C9979-AC90-A395-A2C3-CE777B0FC7D9}" dt="2023-09-15T15:24:33.800" v="192" actId="1076"/>
          <ac:spMkLst>
            <pc:docMk/>
            <pc:sldMk cId="2537641517" sldId="987"/>
            <ac:spMk id="5" creationId="{CCC74BAE-9E4F-C75E-5BAC-C2BFA03663F7}"/>
          </ac:spMkLst>
        </pc:spChg>
        <pc:spChg chg="add mod">
          <ac:chgData name="Mike Hicks" userId="S::mhicks@agilefleet.com::7a8095c1-be7a-46dd-99da-100fccf25387" providerId="AD" clId="Web-{087C9979-AC90-A395-A2C3-CE777B0FC7D9}" dt="2023-09-15T15:24:28.925" v="191" actId="1076"/>
          <ac:spMkLst>
            <pc:docMk/>
            <pc:sldMk cId="2537641517" sldId="987"/>
            <ac:spMk id="6" creationId="{CAA4639D-1EE2-8F6F-095C-897C6CFF2E83}"/>
          </ac:spMkLst>
        </pc:spChg>
        <pc:spChg chg="mod">
          <ac:chgData name="Mike Hicks" userId="S::mhicks@agilefleet.com::7a8095c1-be7a-46dd-99da-100fccf25387" providerId="AD" clId="Web-{087C9979-AC90-A395-A2C3-CE777B0FC7D9}" dt="2023-09-15T14:49:36.013" v="10" actId="20577"/>
          <ac:spMkLst>
            <pc:docMk/>
            <pc:sldMk cId="2537641517" sldId="987"/>
            <ac:spMk id="7" creationId="{D34CC767-0F8A-450B-A88D-A70FC0A3C6B1}"/>
          </ac:spMkLst>
        </pc:spChg>
        <pc:spChg chg="add del mod">
          <ac:chgData name="Mike Hicks" userId="S::mhicks@agilefleet.com::7a8095c1-be7a-46dd-99da-100fccf25387" providerId="AD" clId="Web-{087C9979-AC90-A395-A2C3-CE777B0FC7D9}" dt="2023-09-15T15:24:04.205" v="182"/>
          <ac:spMkLst>
            <pc:docMk/>
            <pc:sldMk cId="2537641517" sldId="987"/>
            <ac:spMk id="9" creationId="{7C2E9ECF-25F4-4D8A-CD1F-705EE61E2A15}"/>
          </ac:spMkLst>
        </pc:spChg>
      </pc:sldChg>
      <pc:sldChg chg="addSp delSp modSp">
        <pc:chgData name="Mike Hicks" userId="S::mhicks@agilefleet.com::7a8095c1-be7a-46dd-99da-100fccf25387" providerId="AD" clId="Web-{087C9979-AC90-A395-A2C3-CE777B0FC7D9}" dt="2023-09-15T15:21:07.418" v="153" actId="1076"/>
        <pc:sldMkLst>
          <pc:docMk/>
          <pc:sldMk cId="3479444770" sldId="988"/>
        </pc:sldMkLst>
        <pc:spChg chg="mod">
          <ac:chgData name="Mike Hicks" userId="S::mhicks@agilefleet.com::7a8095c1-be7a-46dd-99da-100fccf25387" providerId="AD" clId="Web-{087C9979-AC90-A395-A2C3-CE777B0FC7D9}" dt="2023-09-15T15:21:07.418" v="153" actId="1076"/>
          <ac:spMkLst>
            <pc:docMk/>
            <pc:sldMk cId="3479444770" sldId="988"/>
            <ac:spMk id="3" creationId="{00000000-0000-0000-0000-000000000000}"/>
          </ac:spMkLst>
        </pc:spChg>
        <pc:spChg chg="add del">
          <ac:chgData name="Mike Hicks" userId="S::mhicks@agilefleet.com::7a8095c1-be7a-46dd-99da-100fccf25387" providerId="AD" clId="Web-{087C9979-AC90-A395-A2C3-CE777B0FC7D9}" dt="2023-09-15T15:19:44.478" v="143"/>
          <ac:spMkLst>
            <pc:docMk/>
            <pc:sldMk cId="3479444770" sldId="988"/>
            <ac:spMk id="4" creationId="{00000000-0000-0000-0000-000000000000}"/>
          </ac:spMkLst>
        </pc:spChg>
        <pc:spChg chg="add del">
          <ac:chgData name="Mike Hicks" userId="S::mhicks@agilefleet.com::7a8095c1-be7a-46dd-99da-100fccf25387" providerId="AD" clId="Web-{087C9979-AC90-A395-A2C3-CE777B0FC7D9}" dt="2023-09-15T14:50:11.858" v="13"/>
          <ac:spMkLst>
            <pc:docMk/>
            <pc:sldMk cId="3479444770" sldId="988"/>
            <ac:spMk id="6" creationId="{D530D8B5-6914-1FB4-467F-CFBE9F7155B3}"/>
          </ac:spMkLst>
        </pc:spChg>
        <pc:spChg chg="mod">
          <ac:chgData name="Mike Hicks" userId="S::mhicks@agilefleet.com::7a8095c1-be7a-46dd-99da-100fccf25387" providerId="AD" clId="Web-{087C9979-AC90-A395-A2C3-CE777B0FC7D9}" dt="2023-09-15T14:49:29.185" v="8" actId="20577"/>
          <ac:spMkLst>
            <pc:docMk/>
            <pc:sldMk cId="3479444770" sldId="988"/>
            <ac:spMk id="7" creationId="{D34CC767-0F8A-450B-A88D-A70FC0A3C6B1}"/>
          </ac:spMkLst>
        </pc:spChg>
      </pc:sldChg>
      <pc:sldChg chg="delSp modSp">
        <pc:chgData name="Mike Hicks" userId="S::mhicks@agilefleet.com::7a8095c1-be7a-46dd-99da-100fccf25387" providerId="AD" clId="Web-{087C9979-AC90-A395-A2C3-CE777B0FC7D9}" dt="2023-09-15T15:21:28.763" v="155" actId="20577"/>
        <pc:sldMkLst>
          <pc:docMk/>
          <pc:sldMk cId="2654809987" sldId="991"/>
        </pc:sldMkLst>
        <pc:spChg chg="mod">
          <ac:chgData name="Mike Hicks" userId="S::mhicks@agilefleet.com::7a8095c1-be7a-46dd-99da-100fccf25387" providerId="AD" clId="Web-{087C9979-AC90-A395-A2C3-CE777B0FC7D9}" dt="2023-09-15T15:21:28.763" v="155" actId="20577"/>
          <ac:spMkLst>
            <pc:docMk/>
            <pc:sldMk cId="2654809987" sldId="991"/>
            <ac:spMk id="3" creationId="{00000000-0000-0000-0000-000000000000}"/>
          </ac:spMkLst>
        </pc:spChg>
        <pc:spChg chg="del">
          <ac:chgData name="Mike Hicks" userId="S::mhicks@agilefleet.com::7a8095c1-be7a-46dd-99da-100fccf25387" providerId="AD" clId="Web-{087C9979-AC90-A395-A2C3-CE777B0FC7D9}" dt="2023-09-15T15:19:40.041" v="142"/>
          <ac:spMkLst>
            <pc:docMk/>
            <pc:sldMk cId="2654809987" sldId="991"/>
            <ac:spMk id="4" creationId="{00000000-0000-0000-0000-000000000000}"/>
          </ac:spMkLst>
        </pc:spChg>
        <pc:spChg chg="mod">
          <ac:chgData name="Mike Hicks" userId="S::mhicks@agilefleet.com::7a8095c1-be7a-46dd-99da-100fccf25387" providerId="AD" clId="Web-{087C9979-AC90-A395-A2C3-CE777B0FC7D9}" dt="2023-09-15T14:49:19.185" v="7" actId="20577"/>
          <ac:spMkLst>
            <pc:docMk/>
            <pc:sldMk cId="2654809987" sldId="991"/>
            <ac:spMk id="7" creationId="{D34CC767-0F8A-450B-A88D-A70FC0A3C6B1}"/>
          </ac:spMkLst>
        </pc:spChg>
      </pc:sldChg>
      <pc:sldChg chg="addSp delSp modSp">
        <pc:chgData name="Mike Hicks" userId="S::mhicks@agilefleet.com::7a8095c1-be7a-46dd-99da-100fccf25387" providerId="AD" clId="Web-{087C9979-AC90-A395-A2C3-CE777B0FC7D9}" dt="2023-09-15T15:20:27.980" v="150"/>
        <pc:sldMkLst>
          <pc:docMk/>
          <pc:sldMk cId="224637707" sldId="992"/>
        </pc:sldMkLst>
        <pc:spChg chg="mod">
          <ac:chgData name="Mike Hicks" userId="S::mhicks@agilefleet.com::7a8095c1-be7a-46dd-99da-100fccf25387" providerId="AD" clId="Web-{087C9979-AC90-A395-A2C3-CE777B0FC7D9}" dt="2023-09-15T15:20:22.292" v="148" actId="1076"/>
          <ac:spMkLst>
            <pc:docMk/>
            <pc:sldMk cId="224637707" sldId="992"/>
            <ac:spMk id="3" creationId="{00000000-0000-0000-0000-000000000000}"/>
          </ac:spMkLst>
        </pc:spChg>
        <pc:spChg chg="del mod">
          <ac:chgData name="Mike Hicks" userId="S::mhicks@agilefleet.com::7a8095c1-be7a-46dd-99da-100fccf25387" providerId="AD" clId="Web-{087C9979-AC90-A395-A2C3-CE777B0FC7D9}" dt="2023-09-15T15:20:27.980" v="150"/>
          <ac:spMkLst>
            <pc:docMk/>
            <pc:sldMk cId="224637707" sldId="992"/>
            <ac:spMk id="4" creationId="{00000000-0000-0000-0000-000000000000}"/>
          </ac:spMkLst>
        </pc:spChg>
        <pc:spChg chg="add">
          <ac:chgData name="Mike Hicks" userId="S::mhicks@agilefleet.com::7a8095c1-be7a-46dd-99da-100fccf25387" providerId="AD" clId="Web-{087C9979-AC90-A395-A2C3-CE777B0FC7D9}" dt="2023-09-15T15:17:50.193" v="127"/>
          <ac:spMkLst>
            <pc:docMk/>
            <pc:sldMk cId="224637707" sldId="992"/>
            <ac:spMk id="6" creationId="{8F56225F-AF9D-36BA-BF6B-32BDC6F4BADA}"/>
          </ac:spMkLst>
        </pc:spChg>
        <pc:spChg chg="del mod">
          <ac:chgData name="Mike Hicks" userId="S::mhicks@agilefleet.com::7a8095c1-be7a-46dd-99da-100fccf25387" providerId="AD" clId="Web-{087C9979-AC90-A395-A2C3-CE777B0FC7D9}" dt="2023-09-15T15:17:54.115" v="128"/>
          <ac:spMkLst>
            <pc:docMk/>
            <pc:sldMk cId="224637707" sldId="992"/>
            <ac:spMk id="7" creationId="{D34CC767-0F8A-450B-A88D-A70FC0A3C6B1}"/>
          </ac:spMkLst>
        </pc:spChg>
        <pc:spChg chg="add del mod">
          <ac:chgData name="Mike Hicks" userId="S::mhicks@agilefleet.com::7a8095c1-be7a-46dd-99da-100fccf25387" providerId="AD" clId="Web-{087C9979-AC90-A395-A2C3-CE777B0FC7D9}" dt="2023-09-15T15:17:57.881" v="129"/>
          <ac:spMkLst>
            <pc:docMk/>
            <pc:sldMk cId="224637707" sldId="992"/>
            <ac:spMk id="12" creationId="{2B8F2937-220F-94AA-C62A-046E17882919}"/>
          </ac:spMkLst>
        </pc:spChg>
        <pc:spChg chg="add">
          <ac:chgData name="Mike Hicks" userId="S::mhicks@agilefleet.com::7a8095c1-be7a-46dd-99da-100fccf25387" providerId="AD" clId="Web-{087C9979-AC90-A395-A2C3-CE777B0FC7D9}" dt="2023-09-15T15:20:05.604" v="145"/>
          <ac:spMkLst>
            <pc:docMk/>
            <pc:sldMk cId="224637707" sldId="992"/>
            <ac:spMk id="14" creationId="{CF3F70B3-55A8-FF50-786E-E31253E2004A}"/>
          </ac:spMkLst>
        </pc:spChg>
        <pc:picChg chg="mod ord">
          <ac:chgData name="Mike Hicks" userId="S::mhicks@agilefleet.com::7a8095c1-be7a-46dd-99da-100fccf25387" providerId="AD" clId="Web-{087C9979-AC90-A395-A2C3-CE777B0FC7D9}" dt="2023-09-15T15:20:17.198" v="147" actId="1076"/>
          <ac:picMkLst>
            <pc:docMk/>
            <pc:sldMk cId="224637707" sldId="992"/>
            <ac:picMk id="2" creationId="{30A5FCBC-6FCE-481C-A4D1-427B3AE04B62}"/>
          </ac:picMkLst>
        </pc:picChg>
      </pc:sldChg>
      <pc:sldChg chg="delSp modSp">
        <pc:chgData name="Mike Hicks" userId="S::mhicks@agilefleet.com::7a8095c1-be7a-46dd-99da-100fccf25387" providerId="AD" clId="Web-{087C9979-AC90-A395-A2C3-CE777B0FC7D9}" dt="2023-09-15T15:21:41.701" v="156"/>
        <pc:sldMkLst>
          <pc:docMk/>
          <pc:sldMk cId="2367680319" sldId="993"/>
        </pc:sldMkLst>
        <pc:spChg chg="del">
          <ac:chgData name="Mike Hicks" userId="S::mhicks@agilefleet.com::7a8095c1-be7a-46dd-99da-100fccf25387" providerId="AD" clId="Web-{087C9979-AC90-A395-A2C3-CE777B0FC7D9}" dt="2023-09-15T15:21:41.701" v="156"/>
          <ac:spMkLst>
            <pc:docMk/>
            <pc:sldMk cId="2367680319" sldId="993"/>
            <ac:spMk id="4" creationId="{00000000-0000-0000-0000-000000000000}"/>
          </ac:spMkLst>
        </pc:spChg>
        <pc:spChg chg="mod">
          <ac:chgData name="Mike Hicks" userId="S::mhicks@agilefleet.com::7a8095c1-be7a-46dd-99da-100fccf25387" providerId="AD" clId="Web-{087C9979-AC90-A395-A2C3-CE777B0FC7D9}" dt="2023-09-15T14:50:33.078" v="15" actId="20577"/>
          <ac:spMkLst>
            <pc:docMk/>
            <pc:sldMk cId="2367680319" sldId="993"/>
            <ac:spMk id="7" creationId="{D34CC767-0F8A-450B-A88D-A70FC0A3C6B1}"/>
          </ac:spMkLst>
        </pc:spChg>
      </pc:sldChg>
      <pc:sldChg chg="delSp modSp">
        <pc:chgData name="Mike Hicks" userId="S::mhicks@agilefleet.com::7a8095c1-be7a-46dd-99da-100fccf25387" providerId="AD" clId="Web-{087C9979-AC90-A395-A2C3-CE777B0FC7D9}" dt="2023-09-15T15:21:48.576" v="158"/>
        <pc:sldMkLst>
          <pc:docMk/>
          <pc:sldMk cId="277342717" sldId="1186"/>
        </pc:sldMkLst>
        <pc:spChg chg="del mod">
          <ac:chgData name="Mike Hicks" userId="S::mhicks@agilefleet.com::7a8095c1-be7a-46dd-99da-100fccf25387" providerId="AD" clId="Web-{087C9979-AC90-A395-A2C3-CE777B0FC7D9}" dt="2023-09-15T15:21:48.576" v="158"/>
          <ac:spMkLst>
            <pc:docMk/>
            <pc:sldMk cId="277342717" sldId="1186"/>
            <ac:spMk id="3" creationId="{00000000-0000-0000-0000-000000000000}"/>
          </ac:spMkLst>
        </pc:spChg>
      </pc:sldChg>
      <pc:sldChg chg="delSp">
        <pc:chgData name="Mike Hicks" userId="S::mhicks@agilefleet.com::7a8095c1-be7a-46dd-99da-100fccf25387" providerId="AD" clId="Web-{087C9979-AC90-A395-A2C3-CE777B0FC7D9}" dt="2023-09-15T15:22:18.092" v="163"/>
        <pc:sldMkLst>
          <pc:docMk/>
          <pc:sldMk cId="2401381682" sldId="1197"/>
        </pc:sldMkLst>
        <pc:spChg chg="del">
          <ac:chgData name="Mike Hicks" userId="S::mhicks@agilefleet.com::7a8095c1-be7a-46dd-99da-100fccf25387" providerId="AD" clId="Web-{087C9979-AC90-A395-A2C3-CE777B0FC7D9}" dt="2023-09-15T15:22:18.092" v="163"/>
          <ac:spMkLst>
            <pc:docMk/>
            <pc:sldMk cId="2401381682" sldId="1197"/>
            <ac:spMk id="4" creationId="{C5D14180-C824-4F27-ACBC-74534C0285FE}"/>
          </ac:spMkLst>
        </pc:spChg>
      </pc:sldChg>
      <pc:sldChg chg="delSp">
        <pc:chgData name="Mike Hicks" userId="S::mhicks@agilefleet.com::7a8095c1-be7a-46dd-99da-100fccf25387" providerId="AD" clId="Web-{087C9979-AC90-A395-A2C3-CE777B0FC7D9}" dt="2023-09-15T15:22:23.608" v="164"/>
        <pc:sldMkLst>
          <pc:docMk/>
          <pc:sldMk cId="2346353511" sldId="1198"/>
        </pc:sldMkLst>
        <pc:spChg chg="del">
          <ac:chgData name="Mike Hicks" userId="S::mhicks@agilefleet.com::7a8095c1-be7a-46dd-99da-100fccf25387" providerId="AD" clId="Web-{087C9979-AC90-A395-A2C3-CE777B0FC7D9}" dt="2023-09-15T15:22:23.608" v="164"/>
          <ac:spMkLst>
            <pc:docMk/>
            <pc:sldMk cId="2346353511" sldId="1198"/>
            <ac:spMk id="4" creationId="{C5D14180-C824-4F27-ACBC-74534C0285FE}"/>
          </ac:spMkLst>
        </pc:spChg>
      </pc:sldChg>
      <pc:sldChg chg="addSp delSp modSp">
        <pc:chgData name="Mike Hicks" userId="S::mhicks@agilefleet.com::7a8095c1-be7a-46dd-99da-100fccf25387" providerId="AD" clId="Web-{087C9979-AC90-A395-A2C3-CE777B0FC7D9}" dt="2023-09-15T15:22:28.171" v="165"/>
        <pc:sldMkLst>
          <pc:docMk/>
          <pc:sldMk cId="1551688045" sldId="1199"/>
        </pc:sldMkLst>
        <pc:spChg chg="del">
          <ac:chgData name="Mike Hicks" userId="S::mhicks@agilefleet.com::7a8095c1-be7a-46dd-99da-100fccf25387" providerId="AD" clId="Web-{087C9979-AC90-A395-A2C3-CE777B0FC7D9}" dt="2023-09-15T15:22:28.171" v="165"/>
          <ac:spMkLst>
            <pc:docMk/>
            <pc:sldMk cId="1551688045" sldId="1199"/>
            <ac:spMk id="4" creationId="{C5D14180-C824-4F27-ACBC-74534C0285FE}"/>
          </ac:spMkLst>
        </pc:spChg>
        <pc:spChg chg="add">
          <ac:chgData name="Mike Hicks" userId="S::mhicks@agilefleet.com::7a8095c1-be7a-46dd-99da-100fccf25387" providerId="AD" clId="Web-{087C9979-AC90-A395-A2C3-CE777B0FC7D9}" dt="2023-09-15T15:18:52.211" v="135"/>
          <ac:spMkLst>
            <pc:docMk/>
            <pc:sldMk cId="1551688045" sldId="1199"/>
            <ac:spMk id="7" creationId="{BA10F869-AC23-DE73-F8C4-482797366FCA}"/>
          </ac:spMkLst>
        </pc:spChg>
        <pc:picChg chg="mod ord">
          <ac:chgData name="Mike Hicks" userId="S::mhicks@agilefleet.com::7a8095c1-be7a-46dd-99da-100fccf25387" providerId="AD" clId="Web-{087C9979-AC90-A395-A2C3-CE777B0FC7D9}" dt="2023-09-15T15:19:05.321" v="138" actId="14100"/>
          <ac:picMkLst>
            <pc:docMk/>
            <pc:sldMk cId="1551688045" sldId="1199"/>
            <ac:picMk id="5" creationId="{A51B6135-6DB5-4E50-85F8-62EC90226677}"/>
          </ac:picMkLst>
        </pc:picChg>
      </pc:sldChg>
      <pc:sldChg chg="addSp delSp modSp">
        <pc:chgData name="Mike Hicks" userId="S::mhicks@agilefleet.com::7a8095c1-be7a-46dd-99da-100fccf25387" providerId="AD" clId="Web-{087C9979-AC90-A395-A2C3-CE777B0FC7D9}" dt="2023-09-15T15:22:31.655" v="166"/>
        <pc:sldMkLst>
          <pc:docMk/>
          <pc:sldMk cId="232679726" sldId="1200"/>
        </pc:sldMkLst>
        <pc:spChg chg="del">
          <ac:chgData name="Mike Hicks" userId="S::mhicks@agilefleet.com::7a8095c1-be7a-46dd-99da-100fccf25387" providerId="AD" clId="Web-{087C9979-AC90-A395-A2C3-CE777B0FC7D9}" dt="2023-09-15T15:22:31.655" v="166"/>
          <ac:spMkLst>
            <pc:docMk/>
            <pc:sldMk cId="232679726" sldId="1200"/>
            <ac:spMk id="4" creationId="{C5D14180-C824-4F27-ACBC-74534C0285FE}"/>
          </ac:spMkLst>
        </pc:spChg>
        <pc:spChg chg="add">
          <ac:chgData name="Mike Hicks" userId="S::mhicks@agilefleet.com::7a8095c1-be7a-46dd-99da-100fccf25387" providerId="AD" clId="Web-{087C9979-AC90-A395-A2C3-CE777B0FC7D9}" dt="2023-09-15T15:18:38.570" v="132"/>
          <ac:spMkLst>
            <pc:docMk/>
            <pc:sldMk cId="232679726" sldId="1200"/>
            <ac:spMk id="7" creationId="{3530A9B0-32FD-EFBD-FC4C-5D99FD329FB1}"/>
          </ac:spMkLst>
        </pc:spChg>
        <pc:picChg chg="mod ord">
          <ac:chgData name="Mike Hicks" userId="S::mhicks@agilefleet.com::7a8095c1-be7a-46dd-99da-100fccf25387" providerId="AD" clId="Web-{087C9979-AC90-A395-A2C3-CE777B0FC7D9}" dt="2023-09-15T15:18:46.758" v="134" actId="1076"/>
          <ac:picMkLst>
            <pc:docMk/>
            <pc:sldMk cId="232679726" sldId="1200"/>
            <ac:picMk id="6" creationId="{CE2EC4DC-FE6B-470C-822A-FB01BC23840B}"/>
          </ac:picMkLst>
        </pc:picChg>
      </pc:sldChg>
      <pc:sldChg chg="modSp">
        <pc:chgData name="Mike Hicks" userId="S::mhicks@agilefleet.com::7a8095c1-be7a-46dd-99da-100fccf25387" providerId="AD" clId="Web-{087C9979-AC90-A395-A2C3-CE777B0FC7D9}" dt="2023-09-15T14:59:11.500" v="59"/>
        <pc:sldMkLst>
          <pc:docMk/>
          <pc:sldMk cId="481240931" sldId="2772"/>
        </pc:sldMkLst>
        <pc:spChg chg="mod">
          <ac:chgData name="Mike Hicks" userId="S::mhicks@agilefleet.com::7a8095c1-be7a-46dd-99da-100fccf25387" providerId="AD" clId="Web-{087C9979-AC90-A395-A2C3-CE777B0FC7D9}" dt="2023-09-15T14:59:11.500" v="59"/>
          <ac:spMkLst>
            <pc:docMk/>
            <pc:sldMk cId="481240931" sldId="2772"/>
            <ac:spMk id="21" creationId="{07C6BDB6-3A7B-4829-5E17-D86B37A691E0}"/>
          </ac:spMkLst>
        </pc:spChg>
      </pc:sldChg>
      <pc:sldChg chg="addSp modSp">
        <pc:chgData name="Mike Hicks" userId="S::mhicks@agilefleet.com::7a8095c1-be7a-46dd-99da-100fccf25387" providerId="AD" clId="Web-{087C9979-AC90-A395-A2C3-CE777B0FC7D9}" dt="2023-09-15T14:54:14.303" v="38" actId="1076"/>
        <pc:sldMkLst>
          <pc:docMk/>
          <pc:sldMk cId="1945151694" sldId="3020"/>
        </pc:sldMkLst>
        <pc:spChg chg="add">
          <ac:chgData name="Mike Hicks" userId="S::mhicks@agilefleet.com::7a8095c1-be7a-46dd-99da-100fccf25387" providerId="AD" clId="Web-{087C9979-AC90-A395-A2C3-CE777B0FC7D9}" dt="2023-09-15T14:53:41.099" v="33"/>
          <ac:spMkLst>
            <pc:docMk/>
            <pc:sldMk cId="1945151694" sldId="3020"/>
            <ac:spMk id="4" creationId="{3B8B878B-5554-31AD-A0B2-0A0F97E12DB2}"/>
          </ac:spMkLst>
        </pc:spChg>
        <pc:picChg chg="mod ord">
          <ac:chgData name="Mike Hicks" userId="S::mhicks@agilefleet.com::7a8095c1-be7a-46dd-99da-100fccf25387" providerId="AD" clId="Web-{087C9979-AC90-A395-A2C3-CE777B0FC7D9}" dt="2023-09-15T14:54:09.710" v="37" actId="1076"/>
          <ac:picMkLst>
            <pc:docMk/>
            <pc:sldMk cId="1945151694" sldId="3020"/>
            <ac:picMk id="6" creationId="{2C4C357B-29C5-1A69-2082-11028EB1CF9E}"/>
          </ac:picMkLst>
        </pc:picChg>
        <pc:cxnChg chg="mod ord">
          <ac:chgData name="Mike Hicks" userId="S::mhicks@agilefleet.com::7a8095c1-be7a-46dd-99da-100fccf25387" providerId="AD" clId="Web-{087C9979-AC90-A395-A2C3-CE777B0FC7D9}" dt="2023-09-15T14:54:14.303" v="38" actId="1076"/>
          <ac:cxnSpMkLst>
            <pc:docMk/>
            <pc:sldMk cId="1945151694" sldId="3020"/>
            <ac:cxnSpMk id="10" creationId="{2E39522B-C321-E6B0-52E0-1A49C7AC29F6}"/>
          </ac:cxnSpMkLst>
        </pc:cxnChg>
      </pc:sldChg>
      <pc:sldChg chg="addSp modSp">
        <pc:chgData name="Mike Hicks" userId="S::mhicks@agilefleet.com::7a8095c1-be7a-46dd-99da-100fccf25387" providerId="AD" clId="Web-{087C9979-AC90-A395-A2C3-CE777B0FC7D9}" dt="2023-09-15T15:07:12.688" v="90"/>
        <pc:sldMkLst>
          <pc:docMk/>
          <pc:sldMk cId="966081854" sldId="3044"/>
        </pc:sldMkLst>
        <pc:spChg chg="add ord">
          <ac:chgData name="Mike Hicks" userId="S::mhicks@agilefleet.com::7a8095c1-be7a-46dd-99da-100fccf25387" providerId="AD" clId="Web-{087C9979-AC90-A395-A2C3-CE777B0FC7D9}" dt="2023-09-15T15:07:12.688" v="90"/>
          <ac:spMkLst>
            <pc:docMk/>
            <pc:sldMk cId="966081854" sldId="3044"/>
            <ac:spMk id="3" creationId="{E5473DD7-8740-019D-CA71-D986DF438329}"/>
          </ac:spMkLst>
        </pc:spChg>
        <pc:spChg chg="mod">
          <ac:chgData name="Mike Hicks" userId="S::mhicks@agilefleet.com::7a8095c1-be7a-46dd-99da-100fccf25387" providerId="AD" clId="Web-{087C9979-AC90-A395-A2C3-CE777B0FC7D9}" dt="2023-09-15T15:06:42.640" v="87" actId="14100"/>
          <ac:spMkLst>
            <pc:docMk/>
            <pc:sldMk cId="966081854" sldId="3044"/>
            <ac:spMk id="7" creationId="{75A66270-7154-C45F-150F-2BE88BA2AFA4}"/>
          </ac:spMkLst>
        </pc:spChg>
        <pc:spChg chg="mod">
          <ac:chgData name="Mike Hicks" userId="S::mhicks@agilefleet.com::7a8095c1-be7a-46dd-99da-100fccf25387" providerId="AD" clId="Web-{087C9979-AC90-A395-A2C3-CE777B0FC7D9}" dt="2023-09-15T15:06:57.719" v="89" actId="1076"/>
          <ac:spMkLst>
            <pc:docMk/>
            <pc:sldMk cId="966081854" sldId="3044"/>
            <ac:spMk id="15" creationId="{4FCE458A-31AD-876C-6C45-112619502D4D}"/>
          </ac:spMkLst>
        </pc:spChg>
        <pc:spChg chg="mod">
          <ac:chgData name="Mike Hicks" userId="S::mhicks@agilefleet.com::7a8095c1-be7a-46dd-99da-100fccf25387" providerId="AD" clId="Web-{087C9979-AC90-A395-A2C3-CE777B0FC7D9}" dt="2023-09-15T15:06:54.719" v="88" actId="1076"/>
          <ac:spMkLst>
            <pc:docMk/>
            <pc:sldMk cId="966081854" sldId="3044"/>
            <ac:spMk id="16" creationId="{71C4B2F8-659F-7955-0F37-3420791F093A}"/>
          </ac:spMkLst>
        </pc:spChg>
        <pc:grpChg chg="mod">
          <ac:chgData name="Mike Hicks" userId="S::mhicks@agilefleet.com::7a8095c1-be7a-46dd-99da-100fccf25387" providerId="AD" clId="Web-{087C9979-AC90-A395-A2C3-CE777B0FC7D9}" dt="2023-09-15T15:06:31.656" v="84" actId="1076"/>
          <ac:grpSpMkLst>
            <pc:docMk/>
            <pc:sldMk cId="966081854" sldId="3044"/>
            <ac:grpSpMk id="10" creationId="{ABB7A4EE-5E91-080F-2F51-8F70DE075B71}"/>
          </ac:grpSpMkLst>
        </pc:grpChg>
      </pc:sldChg>
      <pc:sldChg chg="addSp delSp modSp">
        <pc:chgData name="Mike Hicks" userId="S::mhicks@agilefleet.com::7a8095c1-be7a-46dd-99da-100fccf25387" providerId="AD" clId="Web-{087C9979-AC90-A395-A2C3-CE777B0FC7D9}" dt="2023-09-15T15:08:27.863" v="103" actId="14100"/>
        <pc:sldMkLst>
          <pc:docMk/>
          <pc:sldMk cId="3062756927" sldId="3045"/>
        </pc:sldMkLst>
        <pc:spChg chg="add ord">
          <ac:chgData name="Mike Hicks" userId="S::mhicks@agilefleet.com::7a8095c1-be7a-46dd-99da-100fccf25387" providerId="AD" clId="Web-{087C9979-AC90-A395-A2C3-CE777B0FC7D9}" dt="2023-09-15T15:07:36.470" v="92"/>
          <ac:spMkLst>
            <pc:docMk/>
            <pc:sldMk cId="3062756927" sldId="3045"/>
            <ac:spMk id="3" creationId="{126EA79F-19C9-9D4D-343D-396061958EE8}"/>
          </ac:spMkLst>
        </pc:spChg>
        <pc:spChg chg="mod">
          <ac:chgData name="Mike Hicks" userId="S::mhicks@agilefleet.com::7a8095c1-be7a-46dd-99da-100fccf25387" providerId="AD" clId="Web-{087C9979-AC90-A395-A2C3-CE777B0FC7D9}" dt="2023-09-15T15:08:05.659" v="98" actId="1076"/>
          <ac:spMkLst>
            <pc:docMk/>
            <pc:sldMk cId="3062756927" sldId="3045"/>
            <ac:spMk id="7" creationId="{D8057ADC-BFA1-A9EC-342E-90E69DE245D3}"/>
          </ac:spMkLst>
        </pc:spChg>
        <pc:spChg chg="mod">
          <ac:chgData name="Mike Hicks" userId="S::mhicks@agilefleet.com::7a8095c1-be7a-46dd-99da-100fccf25387" providerId="AD" clId="Web-{087C9979-AC90-A395-A2C3-CE777B0FC7D9}" dt="2023-09-15T15:08:14.643" v="101" actId="1076"/>
          <ac:spMkLst>
            <pc:docMk/>
            <pc:sldMk cId="3062756927" sldId="3045"/>
            <ac:spMk id="29" creationId="{D8B47911-8E73-3B7A-9B51-0E3656621828}"/>
          </ac:spMkLst>
        </pc:spChg>
        <pc:spChg chg="mod">
          <ac:chgData name="Mike Hicks" userId="S::mhicks@agilefleet.com::7a8095c1-be7a-46dd-99da-100fccf25387" providerId="AD" clId="Web-{087C9979-AC90-A395-A2C3-CE777B0FC7D9}" dt="2023-09-15T15:08:11.299" v="100" actId="14100"/>
          <ac:spMkLst>
            <pc:docMk/>
            <pc:sldMk cId="3062756927" sldId="3045"/>
            <ac:spMk id="30" creationId="{13123720-F071-39AE-A114-C175F84B1C83}"/>
          </ac:spMkLst>
        </pc:spChg>
        <pc:spChg chg="mod">
          <ac:chgData name="Mike Hicks" userId="S::mhicks@agilefleet.com::7a8095c1-be7a-46dd-99da-100fccf25387" providerId="AD" clId="Web-{087C9979-AC90-A395-A2C3-CE777B0FC7D9}" dt="2023-09-15T15:08:22.112" v="102" actId="1076"/>
          <ac:spMkLst>
            <pc:docMk/>
            <pc:sldMk cId="3062756927" sldId="3045"/>
            <ac:spMk id="37" creationId="{CD5CC928-0284-BE46-73C0-A26C0C57AA6E}"/>
          </ac:spMkLst>
        </pc:spChg>
        <pc:picChg chg="del">
          <ac:chgData name="Mike Hicks" userId="S::mhicks@agilefleet.com::7a8095c1-be7a-46dd-99da-100fccf25387" providerId="AD" clId="Web-{087C9979-AC90-A395-A2C3-CE777B0FC7D9}" dt="2023-09-15T15:07:53.158" v="95"/>
          <ac:picMkLst>
            <pc:docMk/>
            <pc:sldMk cId="3062756927" sldId="3045"/>
            <ac:picMk id="35" creationId="{6C7A5775-5187-5D47-AFF4-4A14CD599F7B}"/>
          </ac:picMkLst>
        </pc:picChg>
        <pc:picChg chg="mod">
          <ac:chgData name="Mike Hicks" userId="S::mhicks@agilefleet.com::7a8095c1-be7a-46dd-99da-100fccf25387" providerId="AD" clId="Web-{087C9979-AC90-A395-A2C3-CE777B0FC7D9}" dt="2023-09-15T15:08:27.863" v="103" actId="14100"/>
          <ac:picMkLst>
            <pc:docMk/>
            <pc:sldMk cId="3062756927" sldId="3045"/>
            <ac:picMk id="36" creationId="{C6E713E2-4470-8F9B-7CDB-76522B4E7F27}"/>
          </ac:picMkLst>
        </pc:picChg>
      </pc:sldChg>
      <pc:sldChg chg="addSp modSp">
        <pc:chgData name="Mike Hicks" userId="S::mhicks@agilefleet.com::7a8095c1-be7a-46dd-99da-100fccf25387" providerId="AD" clId="Web-{087C9979-AC90-A395-A2C3-CE777B0FC7D9}" dt="2023-09-15T15:06:19.827" v="82" actId="1076"/>
        <pc:sldMkLst>
          <pc:docMk/>
          <pc:sldMk cId="2934448775" sldId="3051"/>
        </pc:sldMkLst>
        <pc:spChg chg="mod">
          <ac:chgData name="Mike Hicks" userId="S::mhicks@agilefleet.com::7a8095c1-be7a-46dd-99da-100fccf25387" providerId="AD" clId="Web-{087C9979-AC90-A395-A2C3-CE777B0FC7D9}" dt="2023-09-15T15:06:19.827" v="82" actId="1076"/>
          <ac:spMkLst>
            <pc:docMk/>
            <pc:sldMk cId="2934448775" sldId="3051"/>
            <ac:spMk id="7" creationId="{75A66270-7154-C45F-150F-2BE88BA2AFA4}"/>
          </ac:spMkLst>
        </pc:spChg>
        <pc:spChg chg="add">
          <ac:chgData name="Mike Hicks" userId="S::mhicks@agilefleet.com::7a8095c1-be7a-46dd-99da-100fccf25387" providerId="AD" clId="Web-{087C9979-AC90-A395-A2C3-CE777B0FC7D9}" dt="2023-09-15T15:05:10.059" v="73"/>
          <ac:spMkLst>
            <pc:docMk/>
            <pc:sldMk cId="2934448775" sldId="3051"/>
            <ac:spMk id="10" creationId="{FC747E0E-4A09-334E-1A6A-14D64A08DD2F}"/>
          </ac:spMkLst>
        </pc:spChg>
        <pc:spChg chg="mod">
          <ac:chgData name="Mike Hicks" userId="S::mhicks@agilefleet.com::7a8095c1-be7a-46dd-99da-100fccf25387" providerId="AD" clId="Web-{087C9979-AC90-A395-A2C3-CE777B0FC7D9}" dt="2023-09-15T15:06:04.983" v="80" actId="1076"/>
          <ac:spMkLst>
            <pc:docMk/>
            <pc:sldMk cId="2934448775" sldId="3051"/>
            <ac:spMk id="15" creationId="{4FCE458A-31AD-876C-6C45-112619502D4D}"/>
          </ac:spMkLst>
        </pc:spChg>
        <pc:spChg chg="mod">
          <ac:chgData name="Mike Hicks" userId="S::mhicks@agilefleet.com::7a8095c1-be7a-46dd-99da-100fccf25387" providerId="AD" clId="Web-{087C9979-AC90-A395-A2C3-CE777B0FC7D9}" dt="2023-09-15T15:06:00.436" v="79" actId="1076"/>
          <ac:spMkLst>
            <pc:docMk/>
            <pc:sldMk cId="2934448775" sldId="3051"/>
            <ac:spMk id="16" creationId="{71C4B2F8-659F-7955-0F37-3420791F093A}"/>
          </ac:spMkLst>
        </pc:spChg>
        <pc:picChg chg="mod ord">
          <ac:chgData name="Mike Hicks" userId="S::mhicks@agilefleet.com::7a8095c1-be7a-46dd-99da-100fccf25387" providerId="AD" clId="Web-{087C9979-AC90-A395-A2C3-CE777B0FC7D9}" dt="2023-09-15T15:05:34.294" v="76"/>
          <ac:picMkLst>
            <pc:docMk/>
            <pc:sldMk cId="2934448775" sldId="3051"/>
            <ac:picMk id="3" creationId="{61D26EE2-D0E6-778D-BD67-815AEC4E4852}"/>
          </ac:picMkLst>
        </pc:picChg>
      </pc:sldChg>
      <pc:sldChg chg="modSp">
        <pc:chgData name="Mike Hicks" userId="S::mhicks@agilefleet.com::7a8095c1-be7a-46dd-99da-100fccf25387" providerId="AD" clId="Web-{087C9979-AC90-A395-A2C3-CE777B0FC7D9}" dt="2023-09-15T15:04:06.041" v="72"/>
        <pc:sldMkLst>
          <pc:docMk/>
          <pc:sldMk cId="2763319866" sldId="3058"/>
        </pc:sldMkLst>
        <pc:spChg chg="mod">
          <ac:chgData name="Mike Hicks" userId="S::mhicks@agilefleet.com::7a8095c1-be7a-46dd-99da-100fccf25387" providerId="AD" clId="Web-{087C9979-AC90-A395-A2C3-CE777B0FC7D9}" dt="2023-09-15T15:04:06.041" v="72"/>
          <ac:spMkLst>
            <pc:docMk/>
            <pc:sldMk cId="2763319866" sldId="3058"/>
            <ac:spMk id="21" creationId="{515E008B-DCB1-2E50-5260-AA310DEF3C5C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4:59:23.845" v="60"/>
        <pc:sldMkLst>
          <pc:docMk/>
          <pc:sldMk cId="2792566461" sldId="3061"/>
        </pc:sldMkLst>
        <pc:spChg chg="mod">
          <ac:chgData name="Mike Hicks" userId="S::mhicks@agilefleet.com::7a8095c1-be7a-46dd-99da-100fccf25387" providerId="AD" clId="Web-{087C9979-AC90-A395-A2C3-CE777B0FC7D9}" dt="2023-09-15T14:59:23.845" v="60"/>
          <ac:spMkLst>
            <pc:docMk/>
            <pc:sldMk cId="2792566461" sldId="3061"/>
            <ac:spMk id="9" creationId="{99D58915-7714-785D-6BDF-1EC673674CD8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5:01:24.239" v="69" actId="14100"/>
        <pc:sldMkLst>
          <pc:docMk/>
          <pc:sldMk cId="3313133820" sldId="3062"/>
        </pc:sldMkLst>
        <pc:spChg chg="mod">
          <ac:chgData name="Mike Hicks" userId="S::mhicks@agilefleet.com::7a8095c1-be7a-46dd-99da-100fccf25387" providerId="AD" clId="Web-{087C9979-AC90-A395-A2C3-CE777B0FC7D9}" dt="2023-09-15T15:01:24.239" v="69" actId="14100"/>
          <ac:spMkLst>
            <pc:docMk/>
            <pc:sldMk cId="3313133820" sldId="3062"/>
            <ac:spMk id="11" creationId="{05A8951F-530D-706F-396A-3E4FBD65B601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5:00:56.629" v="66" actId="14100"/>
        <pc:sldMkLst>
          <pc:docMk/>
          <pc:sldMk cId="3675155943" sldId="3064"/>
        </pc:sldMkLst>
        <pc:spChg chg="mod">
          <ac:chgData name="Mike Hicks" userId="S::mhicks@agilefleet.com::7a8095c1-be7a-46dd-99da-100fccf25387" providerId="AD" clId="Web-{087C9979-AC90-A395-A2C3-CE777B0FC7D9}" dt="2023-09-15T15:00:56.613" v="65" actId="14100"/>
          <ac:spMkLst>
            <pc:docMk/>
            <pc:sldMk cId="3675155943" sldId="3064"/>
            <ac:spMk id="8" creationId="{BB5FEA7D-0095-EC75-75D2-10C9CD8E119C}"/>
          </ac:spMkLst>
        </pc:spChg>
        <pc:spChg chg="mod">
          <ac:chgData name="Mike Hicks" userId="S::mhicks@agilefleet.com::7a8095c1-be7a-46dd-99da-100fccf25387" providerId="AD" clId="Web-{087C9979-AC90-A395-A2C3-CE777B0FC7D9}" dt="2023-09-15T15:00:56.629" v="66" actId="14100"/>
          <ac:spMkLst>
            <pc:docMk/>
            <pc:sldMk cId="3675155943" sldId="3064"/>
            <ac:spMk id="10" creationId="{D34FDE06-AD99-780C-A068-52E9A0943794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4:57:39.482" v="54"/>
        <pc:sldMkLst>
          <pc:docMk/>
          <pc:sldMk cId="1997237968" sldId="3090"/>
        </pc:sldMkLst>
        <pc:spChg chg="mod">
          <ac:chgData name="Mike Hicks" userId="S::mhicks@agilefleet.com::7a8095c1-be7a-46dd-99da-100fccf25387" providerId="AD" clId="Web-{087C9979-AC90-A395-A2C3-CE777B0FC7D9}" dt="2023-09-15T14:57:39.482" v="54"/>
          <ac:spMkLst>
            <pc:docMk/>
            <pc:sldMk cId="1997237968" sldId="3090"/>
            <ac:spMk id="14" creationId="{29A9B543-4472-7276-A413-045690E95D64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4:56:50.043" v="51"/>
        <pc:sldMkLst>
          <pc:docMk/>
          <pc:sldMk cId="4023271116" sldId="3091"/>
        </pc:sldMkLst>
        <pc:spChg chg="mod">
          <ac:chgData name="Mike Hicks" userId="S::mhicks@agilefleet.com::7a8095c1-be7a-46dd-99da-100fccf25387" providerId="AD" clId="Web-{087C9979-AC90-A395-A2C3-CE777B0FC7D9}" dt="2023-09-15T14:56:42.949" v="50"/>
          <ac:spMkLst>
            <pc:docMk/>
            <pc:sldMk cId="4023271116" sldId="3091"/>
            <ac:spMk id="5" creationId="{ADD70FCB-AE54-9223-0C65-271BA63D3414}"/>
          </ac:spMkLst>
        </pc:spChg>
        <pc:spChg chg="mod">
          <ac:chgData name="Mike Hicks" userId="S::mhicks@agilefleet.com::7a8095c1-be7a-46dd-99da-100fccf25387" providerId="AD" clId="Web-{087C9979-AC90-A395-A2C3-CE777B0FC7D9}" dt="2023-09-15T14:56:50.043" v="51"/>
          <ac:spMkLst>
            <pc:docMk/>
            <pc:sldMk cId="4023271116" sldId="3091"/>
            <ac:spMk id="9" creationId="{6C3BE1C0-51E4-42C7-34A6-EE25E615B666}"/>
          </ac:spMkLst>
        </pc:spChg>
      </pc:sldChg>
      <pc:sldChg chg="addSp delSp modSp">
        <pc:chgData name="Mike Hicks" userId="S::mhicks@agilefleet.com::7a8095c1-be7a-46dd-99da-100fccf25387" providerId="AD" clId="Web-{087C9979-AC90-A395-A2C3-CE777B0FC7D9}" dt="2023-09-15T15:17:02.754" v="125" actId="20577"/>
        <pc:sldMkLst>
          <pc:docMk/>
          <pc:sldMk cId="71239754" sldId="3092"/>
        </pc:sldMkLst>
        <pc:spChg chg="del mod">
          <ac:chgData name="Mike Hicks" userId="S::mhicks@agilefleet.com::7a8095c1-be7a-46dd-99da-100fccf25387" providerId="AD" clId="Web-{087C9979-AC90-A395-A2C3-CE777B0FC7D9}" dt="2023-09-15T15:16:25.456" v="115"/>
          <ac:spMkLst>
            <pc:docMk/>
            <pc:sldMk cId="71239754" sldId="3092"/>
            <ac:spMk id="2" creationId="{3F591A58-C773-C3E5-1CAA-238D7AA403E2}"/>
          </ac:spMkLst>
        </pc:spChg>
        <pc:spChg chg="add mod">
          <ac:chgData name="Mike Hicks" userId="S::mhicks@agilefleet.com::7a8095c1-be7a-46dd-99da-100fccf25387" providerId="AD" clId="Web-{087C9979-AC90-A395-A2C3-CE777B0FC7D9}" dt="2023-09-15T15:17:02.754" v="125" actId="20577"/>
          <ac:spMkLst>
            <pc:docMk/>
            <pc:sldMk cId="71239754" sldId="3092"/>
            <ac:spMk id="4" creationId="{29A29DE7-D890-4DF4-38A6-A54B29AB3511}"/>
          </ac:spMkLst>
        </pc:spChg>
        <pc:spChg chg="mod">
          <ac:chgData name="Mike Hicks" userId="S::mhicks@agilefleet.com::7a8095c1-be7a-46dd-99da-100fccf25387" providerId="AD" clId="Web-{087C9979-AC90-A395-A2C3-CE777B0FC7D9}" dt="2023-09-15T15:16:02.393" v="110" actId="14100"/>
          <ac:spMkLst>
            <pc:docMk/>
            <pc:sldMk cId="71239754" sldId="3092"/>
            <ac:spMk id="6" creationId="{8A3E0EDE-AB73-4847-3FB4-BF094E2BDBAB}"/>
          </ac:spMkLst>
        </pc:spChg>
        <pc:spChg chg="mod">
          <ac:chgData name="Mike Hicks" userId="S::mhicks@agilefleet.com::7a8095c1-be7a-46dd-99da-100fccf25387" providerId="AD" clId="Web-{087C9979-AC90-A395-A2C3-CE777B0FC7D9}" dt="2023-09-15T15:16:02.393" v="111" actId="14100"/>
          <ac:spMkLst>
            <pc:docMk/>
            <pc:sldMk cId="71239754" sldId="3092"/>
            <ac:spMk id="7" creationId="{C20F4CFB-934B-C28D-17AF-2FF3E5843DB6}"/>
          </ac:spMkLst>
        </pc:spChg>
        <pc:spChg chg="mod">
          <ac:chgData name="Mike Hicks" userId="S::mhicks@agilefleet.com::7a8095c1-be7a-46dd-99da-100fccf25387" providerId="AD" clId="Web-{087C9979-AC90-A395-A2C3-CE777B0FC7D9}" dt="2023-09-15T15:15:45.267" v="107" actId="1076"/>
          <ac:spMkLst>
            <pc:docMk/>
            <pc:sldMk cId="71239754" sldId="3092"/>
            <ac:spMk id="9" creationId="{669266C1-CE2E-EA0E-47BC-C8B1291EA24D}"/>
          </ac:spMkLst>
        </pc:spChg>
        <pc:picChg chg="mod">
          <ac:chgData name="Mike Hicks" userId="S::mhicks@agilefleet.com::7a8095c1-be7a-46dd-99da-100fccf25387" providerId="AD" clId="Web-{087C9979-AC90-A395-A2C3-CE777B0FC7D9}" dt="2023-09-15T15:16:11.393" v="112" actId="1076"/>
          <ac:picMkLst>
            <pc:docMk/>
            <pc:sldMk cId="71239754" sldId="3092"/>
            <ac:picMk id="10" creationId="{4882C8CF-9995-8767-0113-749CC66DB54A}"/>
          </ac:picMkLst>
        </pc:picChg>
      </pc:sldChg>
      <pc:sldChg chg="delSp modSp">
        <pc:chgData name="Mike Hicks" userId="S::mhicks@agilefleet.com::7a8095c1-be7a-46dd-99da-100fccf25387" providerId="AD" clId="Web-{087C9979-AC90-A395-A2C3-CE777B0FC7D9}" dt="2023-09-15T15:21:51.826" v="159"/>
        <pc:sldMkLst>
          <pc:docMk/>
          <pc:sldMk cId="2592988297" sldId="3098"/>
        </pc:sldMkLst>
        <pc:spChg chg="del">
          <ac:chgData name="Mike Hicks" userId="S::mhicks@agilefleet.com::7a8095c1-be7a-46dd-99da-100fccf25387" providerId="AD" clId="Web-{087C9979-AC90-A395-A2C3-CE777B0FC7D9}" dt="2023-09-15T15:21:51.826" v="159"/>
          <ac:spMkLst>
            <pc:docMk/>
            <pc:sldMk cId="2592988297" sldId="3098"/>
            <ac:spMk id="4" creationId="{00000000-0000-0000-0000-000000000000}"/>
          </ac:spMkLst>
        </pc:spChg>
        <pc:spChg chg="mod">
          <ac:chgData name="Mike Hicks" userId="S::mhicks@agilefleet.com::7a8095c1-be7a-46dd-99da-100fccf25387" providerId="AD" clId="Web-{087C9979-AC90-A395-A2C3-CE777B0FC7D9}" dt="2023-09-15T14:50:43.015" v="17" actId="20577"/>
          <ac:spMkLst>
            <pc:docMk/>
            <pc:sldMk cId="2592988297" sldId="3098"/>
            <ac:spMk id="7" creationId="{D34CC767-0F8A-450B-A88D-A70FC0A3C6B1}"/>
          </ac:spMkLst>
        </pc:spChg>
      </pc:sldChg>
      <pc:sldChg chg="addSp modSp">
        <pc:chgData name="Mike Hicks" userId="S::mhicks@agilefleet.com::7a8095c1-be7a-46dd-99da-100fccf25387" providerId="AD" clId="Web-{087C9979-AC90-A395-A2C3-CE777B0FC7D9}" dt="2023-09-15T14:55:05.196" v="47" actId="20577"/>
        <pc:sldMkLst>
          <pc:docMk/>
          <pc:sldMk cId="3468313989" sldId="3100"/>
        </pc:sldMkLst>
        <pc:spChg chg="add mod">
          <ac:chgData name="Mike Hicks" userId="S::mhicks@agilefleet.com::7a8095c1-be7a-46dd-99da-100fccf25387" providerId="AD" clId="Web-{087C9979-AC90-A395-A2C3-CE777B0FC7D9}" dt="2023-09-15T14:55:05.196" v="47" actId="20577"/>
          <ac:spMkLst>
            <pc:docMk/>
            <pc:sldMk cId="3468313989" sldId="3100"/>
            <ac:spMk id="5" creationId="{0FF2AAC9-F682-2D6D-0D09-65FA9678126D}"/>
          </ac:spMkLst>
        </pc:spChg>
        <pc:spChg chg="mod">
          <ac:chgData name="Mike Hicks" userId="S::mhicks@agilefleet.com::7a8095c1-be7a-46dd-99da-100fccf25387" providerId="AD" clId="Web-{087C9979-AC90-A395-A2C3-CE777B0FC7D9}" dt="2023-09-15T14:54:28.226" v="39" actId="1076"/>
          <ac:spMkLst>
            <pc:docMk/>
            <pc:sldMk cId="3468313989" sldId="3100"/>
            <ac:spMk id="12" creationId="{E0AF86B4-F5E9-5736-3E14-22B86856DE82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4:53:30.349" v="32" actId="1076"/>
        <pc:sldMkLst>
          <pc:docMk/>
          <pc:sldMk cId="255474542" sldId="3102"/>
        </pc:sldMkLst>
        <pc:spChg chg="mod">
          <ac:chgData name="Mike Hicks" userId="S::mhicks@agilefleet.com::7a8095c1-be7a-46dd-99da-100fccf25387" providerId="AD" clId="Web-{087C9979-AC90-A395-A2C3-CE777B0FC7D9}" dt="2023-09-15T14:53:30.349" v="32" actId="1076"/>
          <ac:spMkLst>
            <pc:docMk/>
            <pc:sldMk cId="255474542" sldId="3102"/>
            <ac:spMk id="3" creationId="{0D7239FF-8E55-F7E2-8747-0EA485EDB54B}"/>
          </ac:spMkLst>
        </pc:spChg>
        <pc:spChg chg="mod">
          <ac:chgData name="Mike Hicks" userId="S::mhicks@agilefleet.com::7a8095c1-be7a-46dd-99da-100fccf25387" providerId="AD" clId="Web-{087C9979-AC90-A395-A2C3-CE777B0FC7D9}" dt="2023-09-15T14:53:16.317" v="30" actId="1076"/>
          <ac:spMkLst>
            <pc:docMk/>
            <pc:sldMk cId="255474542" sldId="3102"/>
            <ac:spMk id="6" creationId="{02C83B94-6AB7-97C9-6CF7-5E58EC5BECC0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5:17:28.693" v="126" actId="20577"/>
        <pc:sldMkLst>
          <pc:docMk/>
          <pc:sldMk cId="1578203465" sldId="3105"/>
        </pc:sldMkLst>
        <pc:spChg chg="mod">
          <ac:chgData name="Mike Hicks" userId="S::mhicks@agilefleet.com::7a8095c1-be7a-46dd-99da-100fccf25387" providerId="AD" clId="Web-{087C9979-AC90-A395-A2C3-CE777B0FC7D9}" dt="2023-09-15T15:17:28.693" v="126" actId="20577"/>
          <ac:spMkLst>
            <pc:docMk/>
            <pc:sldMk cId="1578203465" sldId="3105"/>
            <ac:spMk id="4" creationId="{3DC384FA-5238-01DA-373B-E9A4DF4E7456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4:56:09.885" v="49" actId="20577"/>
        <pc:sldMkLst>
          <pc:docMk/>
          <pc:sldMk cId="4015015063" sldId="3107"/>
        </pc:sldMkLst>
        <pc:spChg chg="mod">
          <ac:chgData name="Mike Hicks" userId="S::mhicks@agilefleet.com::7a8095c1-be7a-46dd-99da-100fccf25387" providerId="AD" clId="Web-{087C9979-AC90-A395-A2C3-CE777B0FC7D9}" dt="2023-09-15T14:56:09.885" v="49" actId="20577"/>
          <ac:spMkLst>
            <pc:docMk/>
            <pc:sldMk cId="4015015063" sldId="3107"/>
            <ac:spMk id="5" creationId="{7C88691D-DAD9-53F7-8037-A11299CCE6C3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4:57:53.373" v="56" actId="20577"/>
        <pc:sldMkLst>
          <pc:docMk/>
          <pc:sldMk cId="2674917088" sldId="3109"/>
        </pc:sldMkLst>
        <pc:spChg chg="mod">
          <ac:chgData name="Mike Hicks" userId="S::mhicks@agilefleet.com::7a8095c1-be7a-46dd-99da-100fccf25387" providerId="AD" clId="Web-{087C9979-AC90-A395-A2C3-CE777B0FC7D9}" dt="2023-09-15T14:57:53.373" v="56" actId="20577"/>
          <ac:spMkLst>
            <pc:docMk/>
            <pc:sldMk cId="2674917088" sldId="3109"/>
            <ac:spMk id="4" creationId="{993A934E-792C-D94D-33BD-8BBF321B9711}"/>
          </ac:spMkLst>
        </pc:spChg>
      </pc:sldChg>
      <pc:sldChg chg="modSp">
        <pc:chgData name="Mike Hicks" userId="S::mhicks@agilefleet.com::7a8095c1-be7a-46dd-99da-100fccf25387" providerId="AD" clId="Web-{087C9979-AC90-A395-A2C3-CE777B0FC7D9}" dt="2023-09-15T14:58:13.295" v="58" actId="20577"/>
        <pc:sldMkLst>
          <pc:docMk/>
          <pc:sldMk cId="4002791677" sldId="3111"/>
        </pc:sldMkLst>
        <pc:spChg chg="mod">
          <ac:chgData name="Mike Hicks" userId="S::mhicks@agilefleet.com::7a8095c1-be7a-46dd-99da-100fccf25387" providerId="AD" clId="Web-{087C9979-AC90-A395-A2C3-CE777B0FC7D9}" dt="2023-09-15T14:58:13.295" v="58" actId="20577"/>
          <ac:spMkLst>
            <pc:docMk/>
            <pc:sldMk cId="4002791677" sldId="3111"/>
            <ac:spMk id="4" creationId="{993A934E-792C-D94D-33BD-8BBF321B9711}"/>
          </ac:spMkLst>
        </pc:spChg>
      </pc:sldChg>
      <pc:sldChg chg="modSp new del mod modClrScheme modShow chgLayout">
        <pc:chgData name="Mike Hicks" userId="S::mhicks@agilefleet.com::7a8095c1-be7a-46dd-99da-100fccf25387" providerId="AD" clId="Web-{087C9979-AC90-A395-A2C3-CE777B0FC7D9}" dt="2023-09-15T14:49:02.809" v="6"/>
        <pc:sldMkLst>
          <pc:docMk/>
          <pc:sldMk cId="1212788241" sldId="3113"/>
        </pc:sldMkLst>
        <pc:spChg chg="mod ord">
          <ac:chgData name="Mike Hicks" userId="S::mhicks@agilefleet.com::7a8095c1-be7a-46dd-99da-100fccf25387" providerId="AD" clId="Web-{087C9979-AC90-A395-A2C3-CE777B0FC7D9}" dt="2023-09-15T14:48:55.168" v="5"/>
          <ac:spMkLst>
            <pc:docMk/>
            <pc:sldMk cId="1212788241" sldId="3113"/>
            <ac:spMk id="2" creationId="{C0260E38-59C7-2E7E-ED07-9CBFC5A63A42}"/>
          </ac:spMkLst>
        </pc:spChg>
        <pc:spChg chg="mod ord">
          <ac:chgData name="Mike Hicks" userId="S::mhicks@agilefleet.com::7a8095c1-be7a-46dd-99da-100fccf25387" providerId="AD" clId="Web-{087C9979-AC90-A395-A2C3-CE777B0FC7D9}" dt="2023-09-15T14:48:55.168" v="5"/>
          <ac:spMkLst>
            <pc:docMk/>
            <pc:sldMk cId="1212788241" sldId="3113"/>
            <ac:spMk id="3" creationId="{92B01733-DF57-EE86-9585-AF17D5BEC1D7}"/>
          </ac:spMkLst>
        </pc:spChg>
      </pc:sldChg>
    </pc:docChg>
  </pc:docChgLst>
  <pc:docChgLst>
    <pc:chgData name="Phelps Rogovoy" userId="c1be9bc3-069a-4c63-9124-3048404b77b7" providerId="ADAL" clId="{6ED95563-0746-4287-96A5-6187CC3FF729}"/>
    <pc:docChg chg="custSel modSld">
      <pc:chgData name="Phelps Rogovoy" userId="c1be9bc3-069a-4c63-9124-3048404b77b7" providerId="ADAL" clId="{6ED95563-0746-4287-96A5-6187CC3FF729}" dt="2023-08-21T20:57:39.907" v="11" actId="27636"/>
      <pc:docMkLst>
        <pc:docMk/>
      </pc:docMkLst>
      <pc:sldChg chg="modSp mod">
        <pc:chgData name="Phelps Rogovoy" userId="c1be9bc3-069a-4c63-9124-3048404b77b7" providerId="ADAL" clId="{6ED95563-0746-4287-96A5-6187CC3FF729}" dt="2023-08-21T20:57:39.903" v="9" actId="27636"/>
        <pc:sldMkLst>
          <pc:docMk/>
          <pc:sldMk cId="3218197552" sldId="911"/>
        </pc:sldMkLst>
        <pc:spChg chg="mod">
          <ac:chgData name="Phelps Rogovoy" userId="c1be9bc3-069a-4c63-9124-3048404b77b7" providerId="ADAL" clId="{6ED95563-0746-4287-96A5-6187CC3FF729}" dt="2023-08-21T20:57:39.903" v="9" actId="27636"/>
          <ac:spMkLst>
            <pc:docMk/>
            <pc:sldMk cId="3218197552" sldId="911"/>
            <ac:spMk id="8" creationId="{1190946C-F523-4665-BC5B-A50F83A3C3A2}"/>
          </ac:spMkLst>
        </pc:spChg>
      </pc:sldChg>
      <pc:sldChg chg="modSp mod">
        <pc:chgData name="Phelps Rogovoy" userId="c1be9bc3-069a-4c63-9124-3048404b77b7" providerId="ADAL" clId="{6ED95563-0746-4287-96A5-6187CC3FF729}" dt="2023-08-21T20:57:39.907" v="10" actId="27636"/>
        <pc:sldMkLst>
          <pc:docMk/>
          <pc:sldMk cId="506816885" sldId="914"/>
        </pc:sldMkLst>
        <pc:spChg chg="mod">
          <ac:chgData name="Phelps Rogovoy" userId="c1be9bc3-069a-4c63-9124-3048404b77b7" providerId="ADAL" clId="{6ED95563-0746-4287-96A5-6187CC3FF729}" dt="2023-08-21T20:57:39.907" v="10" actId="27636"/>
          <ac:spMkLst>
            <pc:docMk/>
            <pc:sldMk cId="506816885" sldId="914"/>
            <ac:spMk id="8" creationId="{1190946C-F523-4665-BC5B-A50F83A3C3A2}"/>
          </ac:spMkLst>
        </pc:spChg>
      </pc:sldChg>
      <pc:sldChg chg="modSp mod">
        <pc:chgData name="Phelps Rogovoy" userId="c1be9bc3-069a-4c63-9124-3048404b77b7" providerId="ADAL" clId="{6ED95563-0746-4287-96A5-6187CC3FF729}" dt="2023-08-21T20:57:39.907" v="11" actId="27636"/>
        <pc:sldMkLst>
          <pc:docMk/>
          <pc:sldMk cId="2466145435" sldId="915"/>
        </pc:sldMkLst>
        <pc:spChg chg="mod">
          <ac:chgData name="Phelps Rogovoy" userId="c1be9bc3-069a-4c63-9124-3048404b77b7" providerId="ADAL" clId="{6ED95563-0746-4287-96A5-6187CC3FF729}" dt="2023-08-21T20:57:39.907" v="11" actId="27636"/>
          <ac:spMkLst>
            <pc:docMk/>
            <pc:sldMk cId="2466145435" sldId="915"/>
            <ac:spMk id="8" creationId="{1190946C-F523-4665-BC5B-A50F83A3C3A2}"/>
          </ac:spMkLst>
        </pc:spChg>
      </pc:sldChg>
      <pc:sldChg chg="modSp mod">
        <pc:chgData name="Phelps Rogovoy" userId="c1be9bc3-069a-4c63-9124-3048404b77b7" providerId="ADAL" clId="{6ED95563-0746-4287-96A5-6187CC3FF729}" dt="2023-08-21T20:56:46.279" v="0" actId="27636"/>
        <pc:sldMkLst>
          <pc:docMk/>
          <pc:sldMk cId="2537641517" sldId="987"/>
        </pc:sldMkLst>
        <pc:spChg chg="mod">
          <ac:chgData name="Phelps Rogovoy" userId="c1be9bc3-069a-4c63-9124-3048404b77b7" providerId="ADAL" clId="{6ED95563-0746-4287-96A5-6187CC3FF729}" dt="2023-08-21T20:56:46.279" v="0" actId="27636"/>
          <ac:spMkLst>
            <pc:docMk/>
            <pc:sldMk cId="2537641517" sldId="987"/>
            <ac:spMk id="7" creationId="{D34CC767-0F8A-450B-A88D-A70FC0A3C6B1}"/>
          </ac:spMkLst>
        </pc:spChg>
      </pc:sldChg>
      <pc:sldChg chg="modSp mod">
        <pc:chgData name="Phelps Rogovoy" userId="c1be9bc3-069a-4c63-9124-3048404b77b7" providerId="ADAL" clId="{6ED95563-0746-4287-96A5-6187CC3FF729}" dt="2023-08-21T20:56:46.281" v="1" actId="27636"/>
        <pc:sldMkLst>
          <pc:docMk/>
          <pc:sldMk cId="3479444770" sldId="988"/>
        </pc:sldMkLst>
        <pc:spChg chg="mod">
          <ac:chgData name="Phelps Rogovoy" userId="c1be9bc3-069a-4c63-9124-3048404b77b7" providerId="ADAL" clId="{6ED95563-0746-4287-96A5-6187CC3FF729}" dt="2023-08-21T20:56:46.281" v="1" actId="27636"/>
          <ac:spMkLst>
            <pc:docMk/>
            <pc:sldMk cId="3479444770" sldId="988"/>
            <ac:spMk id="7" creationId="{D34CC767-0F8A-450B-A88D-A70FC0A3C6B1}"/>
          </ac:spMkLst>
        </pc:spChg>
      </pc:sldChg>
      <pc:sldChg chg="modSp mod">
        <pc:chgData name="Phelps Rogovoy" userId="c1be9bc3-069a-4c63-9124-3048404b77b7" providerId="ADAL" clId="{6ED95563-0746-4287-96A5-6187CC3FF729}" dt="2023-08-21T20:56:46.284" v="2" actId="27636"/>
        <pc:sldMkLst>
          <pc:docMk/>
          <pc:sldMk cId="1299992224" sldId="989"/>
        </pc:sldMkLst>
        <pc:spChg chg="mod">
          <ac:chgData name="Phelps Rogovoy" userId="c1be9bc3-069a-4c63-9124-3048404b77b7" providerId="ADAL" clId="{6ED95563-0746-4287-96A5-6187CC3FF729}" dt="2023-08-21T20:56:46.284" v="2" actId="27636"/>
          <ac:spMkLst>
            <pc:docMk/>
            <pc:sldMk cId="1299992224" sldId="989"/>
            <ac:spMk id="7" creationId="{D34CC767-0F8A-450B-A88D-A70FC0A3C6B1}"/>
          </ac:spMkLst>
        </pc:spChg>
      </pc:sldChg>
      <pc:sldChg chg="modSp mod">
        <pc:chgData name="Phelps Rogovoy" userId="c1be9bc3-069a-4c63-9124-3048404b77b7" providerId="ADAL" clId="{6ED95563-0746-4287-96A5-6187CC3FF729}" dt="2023-08-21T20:56:46.287" v="3" actId="27636"/>
        <pc:sldMkLst>
          <pc:docMk/>
          <pc:sldMk cId="2654809987" sldId="991"/>
        </pc:sldMkLst>
        <pc:spChg chg="mod">
          <ac:chgData name="Phelps Rogovoy" userId="c1be9bc3-069a-4c63-9124-3048404b77b7" providerId="ADAL" clId="{6ED95563-0746-4287-96A5-6187CC3FF729}" dt="2023-08-21T20:56:46.287" v="3" actId="27636"/>
          <ac:spMkLst>
            <pc:docMk/>
            <pc:sldMk cId="2654809987" sldId="991"/>
            <ac:spMk id="7" creationId="{D34CC767-0F8A-450B-A88D-A70FC0A3C6B1}"/>
          </ac:spMkLst>
        </pc:spChg>
      </pc:sldChg>
      <pc:sldChg chg="modSp mod">
        <pc:chgData name="Phelps Rogovoy" userId="c1be9bc3-069a-4c63-9124-3048404b77b7" providerId="ADAL" clId="{6ED95563-0746-4287-96A5-6187CC3FF729}" dt="2023-08-21T20:56:46.288" v="4" actId="27636"/>
        <pc:sldMkLst>
          <pc:docMk/>
          <pc:sldMk cId="224637707" sldId="992"/>
        </pc:sldMkLst>
        <pc:spChg chg="mod">
          <ac:chgData name="Phelps Rogovoy" userId="c1be9bc3-069a-4c63-9124-3048404b77b7" providerId="ADAL" clId="{6ED95563-0746-4287-96A5-6187CC3FF729}" dt="2023-08-21T20:56:46.288" v="4" actId="27636"/>
          <ac:spMkLst>
            <pc:docMk/>
            <pc:sldMk cId="224637707" sldId="992"/>
            <ac:spMk id="7" creationId="{D34CC767-0F8A-450B-A88D-A70FC0A3C6B1}"/>
          </ac:spMkLst>
        </pc:spChg>
      </pc:sldChg>
      <pc:sldChg chg="modSp mod">
        <pc:chgData name="Phelps Rogovoy" userId="c1be9bc3-069a-4c63-9124-3048404b77b7" providerId="ADAL" clId="{6ED95563-0746-4287-96A5-6187CC3FF729}" dt="2023-08-21T20:56:46.290" v="5" actId="27636"/>
        <pc:sldMkLst>
          <pc:docMk/>
          <pc:sldMk cId="2367680319" sldId="993"/>
        </pc:sldMkLst>
        <pc:spChg chg="mod">
          <ac:chgData name="Phelps Rogovoy" userId="c1be9bc3-069a-4c63-9124-3048404b77b7" providerId="ADAL" clId="{6ED95563-0746-4287-96A5-6187CC3FF729}" dt="2023-08-21T20:56:46.290" v="5" actId="27636"/>
          <ac:spMkLst>
            <pc:docMk/>
            <pc:sldMk cId="2367680319" sldId="993"/>
            <ac:spMk id="7" creationId="{D34CC767-0F8A-450B-A88D-A70FC0A3C6B1}"/>
          </ac:spMkLst>
        </pc:spChg>
      </pc:sldChg>
      <pc:sldChg chg="modSp mod">
        <pc:chgData name="Phelps Rogovoy" userId="c1be9bc3-069a-4c63-9124-3048404b77b7" providerId="ADAL" clId="{6ED95563-0746-4287-96A5-6187CC3FF729}" dt="2023-08-21T20:56:46.294" v="7" actId="27636"/>
        <pc:sldMkLst>
          <pc:docMk/>
          <pc:sldMk cId="2560028896" sldId="994"/>
        </pc:sldMkLst>
        <pc:spChg chg="mod">
          <ac:chgData name="Phelps Rogovoy" userId="c1be9bc3-069a-4c63-9124-3048404b77b7" providerId="ADAL" clId="{6ED95563-0746-4287-96A5-6187CC3FF729}" dt="2023-08-21T20:56:46.294" v="7" actId="27636"/>
          <ac:spMkLst>
            <pc:docMk/>
            <pc:sldMk cId="2560028896" sldId="994"/>
            <ac:spMk id="7" creationId="{D34CC767-0F8A-450B-A88D-A70FC0A3C6B1}"/>
          </ac:spMkLst>
        </pc:spChg>
      </pc:sldChg>
      <pc:sldChg chg="modSp mod">
        <pc:chgData name="Phelps Rogovoy" userId="c1be9bc3-069a-4c63-9124-3048404b77b7" providerId="ADAL" clId="{6ED95563-0746-4287-96A5-6187CC3FF729}" dt="2023-08-21T20:56:46.297" v="8" actId="27636"/>
        <pc:sldMkLst>
          <pc:docMk/>
          <pc:sldMk cId="720306511" sldId="996"/>
        </pc:sldMkLst>
        <pc:spChg chg="mod">
          <ac:chgData name="Phelps Rogovoy" userId="c1be9bc3-069a-4c63-9124-3048404b77b7" providerId="ADAL" clId="{6ED95563-0746-4287-96A5-6187CC3FF729}" dt="2023-08-21T20:56:46.297" v="8" actId="27636"/>
          <ac:spMkLst>
            <pc:docMk/>
            <pc:sldMk cId="720306511" sldId="996"/>
            <ac:spMk id="7" creationId="{D34CC767-0F8A-450B-A88D-A70FC0A3C6B1}"/>
          </ac:spMkLst>
        </pc:spChg>
      </pc:sldChg>
      <pc:sldChg chg="modSp mod">
        <pc:chgData name="Phelps Rogovoy" userId="c1be9bc3-069a-4c63-9124-3048404b77b7" providerId="ADAL" clId="{6ED95563-0746-4287-96A5-6187CC3FF729}" dt="2023-08-21T20:56:46.293" v="6" actId="27636"/>
        <pc:sldMkLst>
          <pc:docMk/>
          <pc:sldMk cId="2715148765" sldId="997"/>
        </pc:sldMkLst>
        <pc:spChg chg="mod">
          <ac:chgData name="Phelps Rogovoy" userId="c1be9bc3-069a-4c63-9124-3048404b77b7" providerId="ADAL" clId="{6ED95563-0746-4287-96A5-6187CC3FF729}" dt="2023-08-21T20:56:46.293" v="6" actId="27636"/>
          <ac:spMkLst>
            <pc:docMk/>
            <pc:sldMk cId="2715148765" sldId="997"/>
            <ac:spMk id="7" creationId="{D34CC767-0F8A-450B-A88D-A70FC0A3C6B1}"/>
          </ac:spMkLst>
        </pc:spChg>
      </pc:sldChg>
    </pc:docChg>
  </pc:docChgLst>
  <pc:docChgLst>
    <pc:chgData name="Mike Hicks" userId="S::mhicks@agilefleet.com::7a8095c1-be7a-46dd-99da-100fccf25387" providerId="AD" clId="Web-{F42E56E4-C6D6-6C86-E35F-E8D1F6F94F91}"/>
    <pc:docChg chg="modSld">
      <pc:chgData name="Mike Hicks" userId="S::mhicks@agilefleet.com::7a8095c1-be7a-46dd-99da-100fccf25387" providerId="AD" clId="Web-{F42E56E4-C6D6-6C86-E35F-E8D1F6F94F91}" dt="2023-09-20T19:38:10.727" v="4" actId="20577"/>
      <pc:docMkLst>
        <pc:docMk/>
      </pc:docMkLst>
      <pc:sldChg chg="modSp">
        <pc:chgData name="Mike Hicks" userId="S::mhicks@agilefleet.com::7a8095c1-be7a-46dd-99da-100fccf25387" providerId="AD" clId="Web-{F42E56E4-C6D6-6C86-E35F-E8D1F6F94F91}" dt="2023-09-20T19:36:38.459" v="0" actId="20577"/>
        <pc:sldMkLst>
          <pc:docMk/>
          <pc:sldMk cId="2367680319" sldId="993"/>
        </pc:sldMkLst>
        <pc:spChg chg="mod">
          <ac:chgData name="Mike Hicks" userId="S::mhicks@agilefleet.com::7a8095c1-be7a-46dd-99da-100fccf25387" providerId="AD" clId="Web-{F42E56E4-C6D6-6C86-E35F-E8D1F6F94F91}" dt="2023-09-20T19:36:38.459" v="0" actId="20577"/>
          <ac:spMkLst>
            <pc:docMk/>
            <pc:sldMk cId="2367680319" sldId="993"/>
            <ac:spMk id="3" creationId="{00000000-0000-0000-0000-000000000000}"/>
          </ac:spMkLst>
        </pc:spChg>
      </pc:sldChg>
      <pc:sldChg chg="modSp">
        <pc:chgData name="Mike Hicks" userId="S::mhicks@agilefleet.com::7a8095c1-be7a-46dd-99da-100fccf25387" providerId="AD" clId="Web-{F42E56E4-C6D6-6C86-E35F-E8D1F6F94F91}" dt="2023-09-20T19:36:46.568" v="2" actId="20577"/>
        <pc:sldMkLst>
          <pc:docMk/>
          <pc:sldMk cId="2592988297" sldId="3098"/>
        </pc:sldMkLst>
        <pc:spChg chg="mod">
          <ac:chgData name="Mike Hicks" userId="S::mhicks@agilefleet.com::7a8095c1-be7a-46dd-99da-100fccf25387" providerId="AD" clId="Web-{F42E56E4-C6D6-6C86-E35F-E8D1F6F94F91}" dt="2023-09-20T19:36:46.568" v="2" actId="20577"/>
          <ac:spMkLst>
            <pc:docMk/>
            <pc:sldMk cId="2592988297" sldId="3098"/>
            <ac:spMk id="3" creationId="{00000000-0000-0000-0000-000000000000}"/>
          </ac:spMkLst>
        </pc:spChg>
      </pc:sldChg>
      <pc:sldChg chg="modSp">
        <pc:chgData name="Mike Hicks" userId="S::mhicks@agilefleet.com::7a8095c1-be7a-46dd-99da-100fccf25387" providerId="AD" clId="Web-{F42E56E4-C6D6-6C86-E35F-E8D1F6F94F91}" dt="2023-09-20T19:38:10.727" v="4" actId="20577"/>
        <pc:sldMkLst>
          <pc:docMk/>
          <pc:sldMk cId="913867763" sldId="3108"/>
        </pc:sldMkLst>
        <pc:spChg chg="mod">
          <ac:chgData name="Mike Hicks" userId="S::mhicks@agilefleet.com::7a8095c1-be7a-46dd-99da-100fccf25387" providerId="AD" clId="Web-{F42E56E4-C6D6-6C86-E35F-E8D1F6F94F91}" dt="2023-09-20T19:38:10.727" v="4" actId="20577"/>
          <ac:spMkLst>
            <pc:docMk/>
            <pc:sldMk cId="913867763" sldId="3108"/>
            <ac:spMk id="9" creationId="{FDBA4A6C-AE99-1141-9EAA-F46E3A848C20}"/>
          </ac:spMkLst>
        </pc:spChg>
      </pc:sldChg>
    </pc:docChg>
  </pc:docChgLst>
  <pc:docChgLst>
    <pc:chgData name="Phelps Rogovoy" userId="c1be9bc3-069a-4c63-9124-3048404b77b7" providerId="ADAL" clId="{2F33AF92-D97E-49BE-9792-451D41A4698A}"/>
    <pc:docChg chg="undo custSel addSld delSld modSld sldOrd delMainMaster">
      <pc:chgData name="Phelps Rogovoy" userId="c1be9bc3-069a-4c63-9124-3048404b77b7" providerId="ADAL" clId="{2F33AF92-D97E-49BE-9792-451D41A4698A}" dt="2023-09-20T13:26:16.076" v="2114" actId="1076"/>
      <pc:docMkLst>
        <pc:docMk/>
      </pc:docMkLst>
      <pc:sldChg chg="modSp mod">
        <pc:chgData name="Phelps Rogovoy" userId="c1be9bc3-069a-4c63-9124-3048404b77b7" providerId="ADAL" clId="{2F33AF92-D97E-49BE-9792-451D41A4698A}" dt="2023-09-11T18:28:59.059" v="43" actId="20577"/>
        <pc:sldMkLst>
          <pc:docMk/>
          <pc:sldMk cId="1617306265" sldId="256"/>
        </pc:sldMkLst>
        <pc:spChg chg="mod">
          <ac:chgData name="Phelps Rogovoy" userId="c1be9bc3-069a-4c63-9124-3048404b77b7" providerId="ADAL" clId="{2F33AF92-D97E-49BE-9792-451D41A4698A}" dt="2023-09-11T18:28:59.059" v="43" actId="20577"/>
          <ac:spMkLst>
            <pc:docMk/>
            <pc:sldMk cId="1617306265" sldId="256"/>
            <ac:spMk id="6" creationId="{EACDA6FA-58B1-4F9E-B7C4-2D3001ACBAC6}"/>
          </ac:spMkLst>
        </pc:spChg>
      </pc:sldChg>
      <pc:sldChg chg="del">
        <pc:chgData name="Phelps Rogovoy" userId="c1be9bc3-069a-4c63-9124-3048404b77b7" providerId="ADAL" clId="{2F33AF92-D97E-49BE-9792-451D41A4698A}" dt="2023-09-11T21:23:03.445" v="2075" actId="47"/>
        <pc:sldMkLst>
          <pc:docMk/>
          <pc:sldMk cId="1157796462" sldId="257"/>
        </pc:sldMkLst>
      </pc:sldChg>
      <pc:sldChg chg="del">
        <pc:chgData name="Phelps Rogovoy" userId="c1be9bc3-069a-4c63-9124-3048404b77b7" providerId="ADAL" clId="{2F33AF92-D97E-49BE-9792-451D41A4698A}" dt="2023-09-11T21:23:02.061" v="2074" actId="47"/>
        <pc:sldMkLst>
          <pc:docMk/>
          <pc:sldMk cId="1197131567" sldId="258"/>
        </pc:sldMkLst>
      </pc:sldChg>
      <pc:sldChg chg="del">
        <pc:chgData name="Phelps Rogovoy" userId="c1be9bc3-069a-4c63-9124-3048404b77b7" providerId="ADAL" clId="{2F33AF92-D97E-49BE-9792-451D41A4698A}" dt="2023-09-11T19:03:30.345" v="254" actId="47"/>
        <pc:sldMkLst>
          <pc:docMk/>
          <pc:sldMk cId="467624861" sldId="332"/>
        </pc:sldMkLst>
      </pc:sldChg>
      <pc:sldChg chg="modSp add mod modClrScheme chgLayout">
        <pc:chgData name="Phelps Rogovoy" userId="c1be9bc3-069a-4c63-9124-3048404b77b7" providerId="ADAL" clId="{2F33AF92-D97E-49BE-9792-451D41A4698A}" dt="2023-09-11T20:07:14.388" v="677" actId="700"/>
        <pc:sldMkLst>
          <pc:docMk/>
          <pc:sldMk cId="50612436" sldId="843"/>
        </pc:sldMkLst>
        <pc:spChg chg="mod ord">
          <ac:chgData name="Phelps Rogovoy" userId="c1be9bc3-069a-4c63-9124-3048404b77b7" providerId="ADAL" clId="{2F33AF92-D97E-49BE-9792-451D41A4698A}" dt="2023-09-11T20:07:14.388" v="677" actId="700"/>
          <ac:spMkLst>
            <pc:docMk/>
            <pc:sldMk cId="50612436" sldId="843"/>
            <ac:spMk id="2" creationId="{44EDBDD5-3984-47A2-8B21-35A80F0A3579}"/>
          </ac:spMkLst>
        </pc:spChg>
        <pc:spChg chg="mod ord">
          <ac:chgData name="Phelps Rogovoy" userId="c1be9bc3-069a-4c63-9124-3048404b77b7" providerId="ADAL" clId="{2F33AF92-D97E-49BE-9792-451D41A4698A}" dt="2023-09-11T20:07:14.388" v="677" actId="700"/>
          <ac:spMkLst>
            <pc:docMk/>
            <pc:sldMk cId="50612436" sldId="843"/>
            <ac:spMk id="5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0:07:14.388" v="677" actId="700"/>
          <ac:spMkLst>
            <pc:docMk/>
            <pc:sldMk cId="50612436" sldId="843"/>
            <ac:spMk id="6" creationId="{00000000-0000-0000-0000-000000000000}"/>
          </ac:spMkLst>
        </pc:spChg>
      </pc:sldChg>
      <pc:sldChg chg="addSp modSp add mod modClrScheme chgLayout">
        <pc:chgData name="Phelps Rogovoy" userId="c1be9bc3-069a-4c63-9124-3048404b77b7" providerId="ADAL" clId="{2F33AF92-D97E-49BE-9792-451D41A4698A}" dt="2023-09-11T20:29:46.731" v="940" actId="700"/>
        <pc:sldMkLst>
          <pc:docMk/>
          <pc:sldMk cId="994604411" sldId="882"/>
        </pc:sldMkLst>
        <pc:spChg chg="mod ord">
          <ac:chgData name="Phelps Rogovoy" userId="c1be9bc3-069a-4c63-9124-3048404b77b7" providerId="ADAL" clId="{2F33AF92-D97E-49BE-9792-451D41A4698A}" dt="2023-09-11T20:29:46.731" v="940" actId="700"/>
          <ac:spMkLst>
            <pc:docMk/>
            <pc:sldMk cId="994604411" sldId="882"/>
            <ac:spMk id="2" creationId="{00000000-0000-0000-0000-000000000000}"/>
          </ac:spMkLst>
        </pc:spChg>
        <pc:spChg chg="add mod ord">
          <ac:chgData name="Phelps Rogovoy" userId="c1be9bc3-069a-4c63-9124-3048404b77b7" providerId="ADAL" clId="{2F33AF92-D97E-49BE-9792-451D41A4698A}" dt="2023-09-11T20:29:46.731" v="940" actId="700"/>
          <ac:spMkLst>
            <pc:docMk/>
            <pc:sldMk cId="994604411" sldId="882"/>
            <ac:spMk id="3" creationId="{91C15030-C219-4628-653F-72F2BCEC9DA4}"/>
          </ac:spMkLst>
        </pc:spChg>
        <pc:spChg chg="mod ord">
          <ac:chgData name="Phelps Rogovoy" userId="c1be9bc3-069a-4c63-9124-3048404b77b7" providerId="ADAL" clId="{2F33AF92-D97E-49BE-9792-451D41A4698A}" dt="2023-09-11T20:29:46.731" v="940" actId="700"/>
          <ac:spMkLst>
            <pc:docMk/>
            <pc:sldMk cId="994604411" sldId="882"/>
            <ac:spMk id="4" creationId="{542F9EC1-AA3B-4F8B-81E1-4340FFA49B6F}"/>
          </ac:spMkLst>
        </pc:spChg>
      </pc:sldChg>
      <pc:sldChg chg="modSp add del mod modClrScheme chgLayout">
        <pc:chgData name="Phelps Rogovoy" userId="c1be9bc3-069a-4c63-9124-3048404b77b7" providerId="ADAL" clId="{2F33AF92-D97E-49BE-9792-451D41A4698A}" dt="2023-09-11T20:32:17.910" v="954" actId="1076"/>
        <pc:sldMkLst>
          <pc:docMk/>
          <pc:sldMk cId="3035456613" sldId="883"/>
        </pc:sldMkLst>
        <pc:spChg chg="mod ord">
          <ac:chgData name="Phelps Rogovoy" userId="c1be9bc3-069a-4c63-9124-3048404b77b7" providerId="ADAL" clId="{2F33AF92-D97E-49BE-9792-451D41A4698A}" dt="2023-09-11T20:32:05.613" v="951" actId="27636"/>
          <ac:spMkLst>
            <pc:docMk/>
            <pc:sldMk cId="3035456613" sldId="883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0:30:34.624" v="941" actId="700"/>
          <ac:spMkLst>
            <pc:docMk/>
            <pc:sldMk cId="3035456613" sldId="883"/>
            <ac:spMk id="7" creationId="{3B275189-CECA-4D31-99DC-5DF794626B0F}"/>
          </ac:spMkLst>
        </pc:spChg>
        <pc:spChg chg="mod ord">
          <ac:chgData name="Phelps Rogovoy" userId="c1be9bc3-069a-4c63-9124-3048404b77b7" providerId="ADAL" clId="{2F33AF92-D97E-49BE-9792-451D41A4698A}" dt="2023-09-11T20:30:34.624" v="941" actId="700"/>
          <ac:spMkLst>
            <pc:docMk/>
            <pc:sldMk cId="3035456613" sldId="883"/>
            <ac:spMk id="11" creationId="{BC2AA1DF-261A-4D44-85E0-F85BC79E3E2F}"/>
          </ac:spMkLst>
        </pc:spChg>
        <pc:picChg chg="mod">
          <ac:chgData name="Phelps Rogovoy" userId="c1be9bc3-069a-4c63-9124-3048404b77b7" providerId="ADAL" clId="{2F33AF92-D97E-49BE-9792-451D41A4698A}" dt="2023-09-11T20:32:17.910" v="954" actId="1076"/>
          <ac:picMkLst>
            <pc:docMk/>
            <pc:sldMk cId="3035456613" sldId="883"/>
            <ac:picMk id="6" creationId="{BDE23DF8-2A3B-4495-A4C4-477FA3700B3D}"/>
          </ac:picMkLst>
        </pc:picChg>
      </pc:sldChg>
      <pc:sldChg chg="modSp add mod modClrScheme chgLayout">
        <pc:chgData name="Phelps Rogovoy" userId="c1be9bc3-069a-4c63-9124-3048404b77b7" providerId="ADAL" clId="{2F33AF92-D97E-49BE-9792-451D41A4698A}" dt="2023-09-11T20:29:29.509" v="939" actId="20577"/>
        <pc:sldMkLst>
          <pc:docMk/>
          <pc:sldMk cId="3730802642" sldId="906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3730802642" sldId="906"/>
            <ac:spMk id="2" creationId="{86C1F242-9E7F-42A9-9B10-0EF313B07C51}"/>
          </ac:spMkLst>
        </pc:spChg>
        <pc:spChg chg="mod ord">
          <ac:chgData name="Phelps Rogovoy" userId="c1be9bc3-069a-4c63-9124-3048404b77b7" providerId="ADAL" clId="{2F33AF92-D97E-49BE-9792-451D41A4698A}" dt="2023-09-11T20:29:29.509" v="939" actId="20577"/>
          <ac:spMkLst>
            <pc:docMk/>
            <pc:sldMk cId="3730802642" sldId="906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3730802642" sldId="906"/>
            <ac:spMk id="8" creationId="{1190946C-F523-4665-BC5B-A50F83A3C3A2}"/>
          </ac:spMkLst>
        </pc:spChg>
      </pc:sldChg>
      <pc:sldChg chg="modSp add mod modClrScheme chgLayout">
        <pc:chgData name="Phelps Rogovoy" userId="c1be9bc3-069a-4c63-9124-3048404b77b7" providerId="ADAL" clId="{2F33AF92-D97E-49BE-9792-451D41A4698A}" dt="2023-09-11T20:27:52.333" v="858" actId="20577"/>
        <pc:sldMkLst>
          <pc:docMk/>
          <pc:sldMk cId="134602148" sldId="907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134602148" sldId="907"/>
            <ac:spMk id="2" creationId="{29BAC2FC-7AC1-487E-8C5B-ED54890261AD}"/>
          </ac:spMkLst>
        </pc:spChg>
        <pc:spChg chg="mod ord">
          <ac:chgData name="Phelps Rogovoy" userId="c1be9bc3-069a-4c63-9124-3048404b77b7" providerId="ADAL" clId="{2F33AF92-D97E-49BE-9792-451D41A4698A}" dt="2023-09-11T20:27:52.333" v="858" actId="20577"/>
          <ac:spMkLst>
            <pc:docMk/>
            <pc:sldMk cId="134602148" sldId="907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134602148" sldId="907"/>
            <ac:spMk id="8" creationId="{1190946C-F523-4665-BC5B-A50F83A3C3A2}"/>
          </ac:spMkLst>
        </pc:spChg>
      </pc:sldChg>
      <pc:sldChg chg="modSp add mod modClrScheme chgLayout">
        <pc:chgData name="Phelps Rogovoy" userId="c1be9bc3-069a-4c63-9124-3048404b77b7" providerId="ADAL" clId="{2F33AF92-D97E-49BE-9792-451D41A4698A}" dt="2023-09-11T20:28:15.037" v="861" actId="14100"/>
        <pc:sldMkLst>
          <pc:docMk/>
          <pc:sldMk cId="2543541454" sldId="908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2543541454" sldId="908"/>
            <ac:spMk id="2" creationId="{3B1060A6-FEDB-40B1-B3CB-164C5AA3D496}"/>
          </ac:spMkLst>
        </pc:spChg>
        <pc:spChg chg="mod ord">
          <ac:chgData name="Phelps Rogovoy" userId="c1be9bc3-069a-4c63-9124-3048404b77b7" providerId="ADAL" clId="{2F33AF92-D97E-49BE-9792-451D41A4698A}" dt="2023-09-11T20:28:15.037" v="861" actId="14100"/>
          <ac:spMkLst>
            <pc:docMk/>
            <pc:sldMk cId="2543541454" sldId="908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2543541454" sldId="908"/>
            <ac:spMk id="8" creationId="{1190946C-F523-4665-BC5B-A50F83A3C3A2}"/>
          </ac:spMkLst>
        </pc:spChg>
        <pc:picChg chg="mod">
          <ac:chgData name="Phelps Rogovoy" userId="c1be9bc3-069a-4c63-9124-3048404b77b7" providerId="ADAL" clId="{2F33AF92-D97E-49BE-9792-451D41A4698A}" dt="2023-09-11T20:28:10.324" v="860" actId="1076"/>
          <ac:picMkLst>
            <pc:docMk/>
            <pc:sldMk cId="2543541454" sldId="908"/>
            <ac:picMk id="19458" creationId="{00000000-0000-0000-0000-000000000000}"/>
          </ac:picMkLst>
        </pc:picChg>
      </pc:sldChg>
      <pc:sldChg chg="modSp add mod modClrScheme chgLayout">
        <pc:chgData name="Phelps Rogovoy" userId="c1be9bc3-069a-4c63-9124-3048404b77b7" providerId="ADAL" clId="{2F33AF92-D97E-49BE-9792-451D41A4698A}" dt="2023-09-11T20:29:08.715" v="924" actId="1076"/>
        <pc:sldMkLst>
          <pc:docMk/>
          <pc:sldMk cId="3167700608" sldId="909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3167700608" sldId="909"/>
            <ac:spMk id="2" creationId="{774F85F0-27B3-490C-8D4F-FDD533CE2FB7}"/>
          </ac:spMkLst>
        </pc:spChg>
        <pc:spChg chg="mod ord">
          <ac:chgData name="Phelps Rogovoy" userId="c1be9bc3-069a-4c63-9124-3048404b77b7" providerId="ADAL" clId="{2F33AF92-D97E-49BE-9792-451D41A4698A}" dt="2023-09-11T20:28:39.233" v="865" actId="14100"/>
          <ac:spMkLst>
            <pc:docMk/>
            <pc:sldMk cId="3167700608" sldId="909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3167700608" sldId="909"/>
            <ac:spMk id="8" creationId="{1190946C-F523-4665-BC5B-A50F83A3C3A2}"/>
          </ac:spMkLst>
        </pc:spChg>
        <pc:spChg chg="mod">
          <ac:chgData name="Phelps Rogovoy" userId="c1be9bc3-069a-4c63-9124-3048404b77b7" providerId="ADAL" clId="{2F33AF92-D97E-49BE-9792-451D41A4698A}" dt="2023-09-11T20:28:58.663" v="912" actId="1037"/>
          <ac:spMkLst>
            <pc:docMk/>
            <pc:sldMk cId="3167700608" sldId="909"/>
            <ac:spMk id="10" creationId="{00000000-0000-0000-0000-000000000000}"/>
          </ac:spMkLst>
        </pc:spChg>
        <pc:spChg chg="mod">
          <ac:chgData name="Phelps Rogovoy" userId="c1be9bc3-069a-4c63-9124-3048404b77b7" providerId="ADAL" clId="{2F33AF92-D97E-49BE-9792-451D41A4698A}" dt="2023-09-11T20:29:08.715" v="924" actId="1076"/>
          <ac:spMkLst>
            <pc:docMk/>
            <pc:sldMk cId="3167700608" sldId="909"/>
            <ac:spMk id="11" creationId="{00000000-0000-0000-0000-000000000000}"/>
          </ac:spMkLst>
        </pc:spChg>
        <pc:picChg chg="mod">
          <ac:chgData name="Phelps Rogovoy" userId="c1be9bc3-069a-4c63-9124-3048404b77b7" providerId="ADAL" clId="{2F33AF92-D97E-49BE-9792-451D41A4698A}" dt="2023-09-11T20:28:48.030" v="867" actId="1076"/>
          <ac:picMkLst>
            <pc:docMk/>
            <pc:sldMk cId="3167700608" sldId="909"/>
            <ac:picMk id="20482" creationId="{00000000-0000-0000-0000-000000000000}"/>
          </ac:picMkLst>
        </pc:picChg>
        <pc:picChg chg="mod">
          <ac:chgData name="Phelps Rogovoy" userId="c1be9bc3-069a-4c63-9124-3048404b77b7" providerId="ADAL" clId="{2F33AF92-D97E-49BE-9792-451D41A4698A}" dt="2023-09-11T20:28:42.488" v="866" actId="1076"/>
          <ac:picMkLst>
            <pc:docMk/>
            <pc:sldMk cId="3167700608" sldId="909"/>
            <ac:picMk id="20483" creationId="{00000000-0000-0000-0000-000000000000}"/>
          </ac:picMkLst>
        </pc:picChg>
      </pc:sldChg>
      <pc:sldChg chg="modSp add mod modClrScheme chgLayout">
        <pc:chgData name="Phelps Rogovoy" userId="c1be9bc3-069a-4c63-9124-3048404b77b7" providerId="ADAL" clId="{2F33AF92-D97E-49BE-9792-451D41A4698A}" dt="2023-09-11T20:07:55.596" v="678" actId="700"/>
        <pc:sldMkLst>
          <pc:docMk/>
          <pc:sldMk cId="1741441064" sldId="910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1741441064" sldId="910"/>
            <ac:spMk id="2" creationId="{7677CB77-2303-422D-8C29-042B8AC7CF97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1741441064" sldId="910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1741441064" sldId="910"/>
            <ac:spMk id="8" creationId="{1190946C-F523-4665-BC5B-A50F83A3C3A2}"/>
          </ac:spMkLst>
        </pc:spChg>
      </pc:sldChg>
      <pc:sldChg chg="modSp del mod modClrScheme chgLayout">
        <pc:chgData name="Phelps Rogovoy" userId="c1be9bc3-069a-4c63-9124-3048404b77b7" providerId="ADAL" clId="{2F33AF92-D97E-49BE-9792-451D41A4698A}" dt="2023-09-11T18:41:18.959" v="181" actId="47"/>
        <pc:sldMkLst>
          <pc:docMk/>
          <pc:sldMk cId="3218197552" sldId="911"/>
        </pc:sldMkLst>
        <pc:spChg chg="mod ord">
          <ac:chgData name="Phelps Rogovoy" userId="c1be9bc3-069a-4c63-9124-3048404b77b7" providerId="ADAL" clId="{2F33AF92-D97E-49BE-9792-451D41A4698A}" dt="2023-09-11T18:40:06.834" v="173" actId="700"/>
          <ac:spMkLst>
            <pc:docMk/>
            <pc:sldMk cId="3218197552" sldId="911"/>
            <ac:spMk id="2" creationId="{ABF97AA3-A95D-43B9-AB5A-4A28D72A1DFB}"/>
          </ac:spMkLst>
        </pc:spChg>
        <pc:spChg chg="mod ord">
          <ac:chgData name="Phelps Rogovoy" userId="c1be9bc3-069a-4c63-9124-3048404b77b7" providerId="ADAL" clId="{2F33AF92-D97E-49BE-9792-451D41A4698A}" dt="2023-09-11T18:40:06.834" v="173" actId="700"/>
          <ac:spMkLst>
            <pc:docMk/>
            <pc:sldMk cId="3218197552" sldId="911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40:06.834" v="173" actId="700"/>
          <ac:spMkLst>
            <pc:docMk/>
            <pc:sldMk cId="3218197552" sldId="911"/>
            <ac:spMk id="8" creationId="{1190946C-F523-4665-BC5B-A50F83A3C3A2}"/>
          </ac:spMkLst>
        </pc:spChg>
      </pc:sldChg>
      <pc:sldChg chg="addSp delSp modSp mod modClrScheme chgLayout">
        <pc:chgData name="Phelps Rogovoy" userId="c1be9bc3-069a-4c63-9124-3048404b77b7" providerId="ADAL" clId="{2F33AF92-D97E-49BE-9792-451D41A4698A}" dt="2023-09-11T18:59:36.503" v="238" actId="207"/>
        <pc:sldMkLst>
          <pc:docMk/>
          <pc:sldMk cId="506816885" sldId="914"/>
        </pc:sldMkLst>
        <pc:spChg chg="mod ord">
          <ac:chgData name="Phelps Rogovoy" userId="c1be9bc3-069a-4c63-9124-3048404b77b7" providerId="ADAL" clId="{2F33AF92-D97E-49BE-9792-451D41A4698A}" dt="2023-09-11T18:41:38.071" v="182" actId="700"/>
          <ac:spMkLst>
            <pc:docMk/>
            <pc:sldMk cId="506816885" sldId="914"/>
            <ac:spMk id="2" creationId="{6A78E0BB-0124-4F4B-B892-3CAAA6AD7F39}"/>
          </ac:spMkLst>
        </pc:spChg>
        <pc:spChg chg="mod ord">
          <ac:chgData name="Phelps Rogovoy" userId="c1be9bc3-069a-4c63-9124-3048404b77b7" providerId="ADAL" clId="{2F33AF92-D97E-49BE-9792-451D41A4698A}" dt="2023-09-11T18:59:36.503" v="238" actId="207"/>
          <ac:spMkLst>
            <pc:docMk/>
            <pc:sldMk cId="506816885" sldId="914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58:49.942" v="188" actId="1076"/>
          <ac:spMkLst>
            <pc:docMk/>
            <pc:sldMk cId="506816885" sldId="914"/>
            <ac:spMk id="8" creationId="{1190946C-F523-4665-BC5B-A50F83A3C3A2}"/>
          </ac:spMkLst>
        </pc:spChg>
        <pc:picChg chg="add mod">
          <ac:chgData name="Phelps Rogovoy" userId="c1be9bc3-069a-4c63-9124-3048404b77b7" providerId="ADAL" clId="{2F33AF92-D97E-49BE-9792-451D41A4698A}" dt="2023-09-11T18:59:22.954" v="237" actId="1076"/>
          <ac:picMkLst>
            <pc:docMk/>
            <pc:sldMk cId="506816885" sldId="914"/>
            <ac:picMk id="5" creationId="{2DEACD83-E0F4-4A54-B762-04DC167ED984}"/>
          </ac:picMkLst>
        </pc:picChg>
        <pc:picChg chg="del">
          <ac:chgData name="Phelps Rogovoy" userId="c1be9bc3-069a-4c63-9124-3048404b77b7" providerId="ADAL" clId="{2F33AF92-D97E-49BE-9792-451D41A4698A}" dt="2023-09-11T18:58:43.198" v="184" actId="478"/>
          <ac:picMkLst>
            <pc:docMk/>
            <pc:sldMk cId="506816885" sldId="914"/>
            <ac:picMk id="6" creationId="{56ADB662-1AC5-42DA-9D1D-5A7CDEECFFF5}"/>
          </ac:picMkLst>
        </pc:picChg>
        <pc:picChg chg="del">
          <ac:chgData name="Phelps Rogovoy" userId="c1be9bc3-069a-4c63-9124-3048404b77b7" providerId="ADAL" clId="{2F33AF92-D97E-49BE-9792-451D41A4698A}" dt="2023-09-11T18:58:44.607" v="185" actId="478"/>
          <ac:picMkLst>
            <pc:docMk/>
            <pc:sldMk cId="506816885" sldId="914"/>
            <ac:picMk id="7" creationId="{91E4C58F-B850-4A62-9ACE-C1D396756954}"/>
          </ac:picMkLst>
        </pc:picChg>
      </pc:sldChg>
      <pc:sldChg chg="addSp delSp modSp mod modClrScheme chgLayout">
        <pc:chgData name="Phelps Rogovoy" userId="c1be9bc3-069a-4c63-9124-3048404b77b7" providerId="ADAL" clId="{2F33AF92-D97E-49BE-9792-451D41A4698A}" dt="2023-09-11T20:25:32.773" v="806" actId="478"/>
        <pc:sldMkLst>
          <pc:docMk/>
          <pc:sldMk cId="2466145435" sldId="915"/>
        </pc:sldMkLst>
        <pc:spChg chg="mod ord">
          <ac:chgData name="Phelps Rogovoy" userId="c1be9bc3-069a-4c63-9124-3048404b77b7" providerId="ADAL" clId="{2F33AF92-D97E-49BE-9792-451D41A4698A}" dt="2023-09-11T19:00:04.706" v="239" actId="700"/>
          <ac:spMkLst>
            <pc:docMk/>
            <pc:sldMk cId="2466145435" sldId="915"/>
            <ac:spMk id="2" creationId="{66284AA6-F17C-429D-B29B-B0E0C93E34B6}"/>
          </ac:spMkLst>
        </pc:spChg>
        <pc:spChg chg="del mod ord">
          <ac:chgData name="Phelps Rogovoy" userId="c1be9bc3-069a-4c63-9124-3048404b77b7" providerId="ADAL" clId="{2F33AF92-D97E-49BE-9792-451D41A4698A}" dt="2023-09-11T20:24:28.573" v="787" actId="478"/>
          <ac:spMkLst>
            <pc:docMk/>
            <pc:sldMk cId="2466145435" sldId="915"/>
            <ac:spMk id="3" creationId="{00000000-0000-0000-0000-000000000000}"/>
          </ac:spMkLst>
        </pc:spChg>
        <pc:spChg chg="add del mod">
          <ac:chgData name="Phelps Rogovoy" userId="c1be9bc3-069a-4c63-9124-3048404b77b7" providerId="ADAL" clId="{2F33AF92-D97E-49BE-9792-451D41A4698A}" dt="2023-09-11T20:25:32.773" v="806" actId="478"/>
          <ac:spMkLst>
            <pc:docMk/>
            <pc:sldMk cId="2466145435" sldId="915"/>
            <ac:spMk id="4" creationId="{D76118C0-55FD-B6F2-2E41-8DEBE3626EE1}"/>
          </ac:spMkLst>
        </pc:spChg>
        <pc:spChg chg="mod ord">
          <ac:chgData name="Phelps Rogovoy" userId="c1be9bc3-069a-4c63-9124-3048404b77b7" providerId="ADAL" clId="{2F33AF92-D97E-49BE-9792-451D41A4698A}" dt="2023-09-11T19:00:30.505" v="244" actId="1076"/>
          <ac:spMkLst>
            <pc:docMk/>
            <pc:sldMk cId="2466145435" sldId="915"/>
            <ac:spMk id="8" creationId="{1190946C-F523-4665-BC5B-A50F83A3C3A2}"/>
          </ac:spMkLst>
        </pc:spChg>
        <pc:spChg chg="add del mod">
          <ac:chgData name="Phelps Rogovoy" userId="c1be9bc3-069a-4c63-9124-3048404b77b7" providerId="ADAL" clId="{2F33AF92-D97E-49BE-9792-451D41A4698A}" dt="2023-09-11T20:24:31.878" v="788" actId="478"/>
          <ac:spMkLst>
            <pc:docMk/>
            <pc:sldMk cId="2466145435" sldId="915"/>
            <ac:spMk id="20" creationId="{52CE7F7C-1D69-7609-9846-05E7C2AC964E}"/>
          </ac:spMkLst>
        </pc:spChg>
        <pc:picChg chg="del">
          <ac:chgData name="Phelps Rogovoy" userId="c1be9bc3-069a-4c63-9124-3048404b77b7" providerId="ADAL" clId="{2F33AF92-D97E-49BE-9792-451D41A4698A}" dt="2023-09-11T20:21:21.204" v="763" actId="478"/>
          <ac:picMkLst>
            <pc:docMk/>
            <pc:sldMk cId="2466145435" sldId="915"/>
            <ac:picMk id="5" creationId="{9E1D6986-9A7A-43B2-ACA3-6B2E74E4191C}"/>
          </ac:picMkLst>
        </pc:picChg>
        <pc:picChg chg="del">
          <ac:chgData name="Phelps Rogovoy" userId="c1be9bc3-069a-4c63-9124-3048404b77b7" providerId="ADAL" clId="{2F33AF92-D97E-49BE-9792-451D41A4698A}" dt="2023-09-11T20:21:21.953" v="764" actId="478"/>
          <ac:picMkLst>
            <pc:docMk/>
            <pc:sldMk cId="2466145435" sldId="915"/>
            <ac:picMk id="6" creationId="{A488285E-C4BF-4A52-A273-2440057BDF2B}"/>
          </ac:picMkLst>
        </pc:picChg>
        <pc:picChg chg="del">
          <ac:chgData name="Phelps Rogovoy" userId="c1be9bc3-069a-4c63-9124-3048404b77b7" providerId="ADAL" clId="{2F33AF92-D97E-49BE-9792-451D41A4698A}" dt="2023-09-11T20:23:36.813" v="773" actId="478"/>
          <ac:picMkLst>
            <pc:docMk/>
            <pc:sldMk cId="2466145435" sldId="915"/>
            <ac:picMk id="7" creationId="{719E669E-08E5-44EC-B147-60E507E7C310}"/>
          </ac:picMkLst>
        </pc:picChg>
        <pc:picChg chg="del">
          <ac:chgData name="Phelps Rogovoy" userId="c1be9bc3-069a-4c63-9124-3048404b77b7" providerId="ADAL" clId="{2F33AF92-D97E-49BE-9792-451D41A4698A}" dt="2023-09-11T20:24:35.545" v="789" actId="21"/>
          <ac:picMkLst>
            <pc:docMk/>
            <pc:sldMk cId="2466145435" sldId="915"/>
            <ac:picMk id="9" creationId="{6B317E38-5E47-47DC-985A-65C722171AF7}"/>
          </ac:picMkLst>
        </pc:picChg>
        <pc:picChg chg="del">
          <ac:chgData name="Phelps Rogovoy" userId="c1be9bc3-069a-4c63-9124-3048404b77b7" providerId="ADAL" clId="{2F33AF92-D97E-49BE-9792-451D41A4698A}" dt="2023-09-11T20:24:26.183" v="786" actId="478"/>
          <ac:picMkLst>
            <pc:docMk/>
            <pc:sldMk cId="2466145435" sldId="915"/>
            <ac:picMk id="10" creationId="{EF8AA531-6608-4910-BADC-7D66DEFA737B}"/>
          </ac:picMkLst>
        </pc:picChg>
        <pc:picChg chg="add mod">
          <ac:chgData name="Phelps Rogovoy" userId="c1be9bc3-069a-4c63-9124-3048404b77b7" providerId="ADAL" clId="{2F33AF92-D97E-49BE-9792-451D41A4698A}" dt="2023-09-11T20:22:01.868" v="767" actId="1076"/>
          <ac:picMkLst>
            <pc:docMk/>
            <pc:sldMk cId="2466145435" sldId="915"/>
            <ac:picMk id="12" creationId="{9375748F-34F8-B94F-5D72-F0CC20C1F211}"/>
          </ac:picMkLst>
        </pc:picChg>
        <pc:picChg chg="add mod">
          <ac:chgData name="Phelps Rogovoy" userId="c1be9bc3-069a-4c63-9124-3048404b77b7" providerId="ADAL" clId="{2F33AF92-D97E-49BE-9792-451D41A4698A}" dt="2023-09-11T20:22:18.276" v="772" actId="1076"/>
          <ac:picMkLst>
            <pc:docMk/>
            <pc:sldMk cId="2466145435" sldId="915"/>
            <ac:picMk id="14" creationId="{DF4BDDA0-F890-3448-1950-AAF6E3EDF0C3}"/>
          </ac:picMkLst>
        </pc:picChg>
        <pc:picChg chg="add del mod">
          <ac:chgData name="Phelps Rogovoy" userId="c1be9bc3-069a-4c63-9124-3048404b77b7" providerId="ADAL" clId="{2F33AF92-D97E-49BE-9792-451D41A4698A}" dt="2023-09-11T20:24:05.608" v="779" actId="478"/>
          <ac:picMkLst>
            <pc:docMk/>
            <pc:sldMk cId="2466145435" sldId="915"/>
            <ac:picMk id="16" creationId="{3869F5F7-2D8B-AD2C-BF4E-98D6C439D635}"/>
          </ac:picMkLst>
        </pc:picChg>
        <pc:picChg chg="add mod">
          <ac:chgData name="Phelps Rogovoy" userId="c1be9bc3-069a-4c63-9124-3048404b77b7" providerId="ADAL" clId="{2F33AF92-D97E-49BE-9792-451D41A4698A}" dt="2023-09-11T20:24:19.262" v="784" actId="1076"/>
          <ac:picMkLst>
            <pc:docMk/>
            <pc:sldMk cId="2466145435" sldId="915"/>
            <ac:picMk id="18" creationId="{9FA4B318-5B33-50ED-8AF8-C0FB0524707C}"/>
          </ac:picMkLst>
        </pc:picChg>
        <pc:picChg chg="add mod">
          <ac:chgData name="Phelps Rogovoy" userId="c1be9bc3-069a-4c63-9124-3048404b77b7" providerId="ADAL" clId="{2F33AF92-D97E-49BE-9792-451D41A4698A}" dt="2023-09-11T20:24:42.008" v="791" actId="1076"/>
          <ac:picMkLst>
            <pc:docMk/>
            <pc:sldMk cId="2466145435" sldId="915"/>
            <ac:picMk id="21" creationId="{8F590950-822B-DDF6-AF21-9F32342FF5A9}"/>
          </ac:picMkLst>
        </pc:picChg>
        <pc:picChg chg="add mod">
          <ac:chgData name="Phelps Rogovoy" userId="c1be9bc3-069a-4c63-9124-3048404b77b7" providerId="ADAL" clId="{2F33AF92-D97E-49BE-9792-451D41A4698A}" dt="2023-09-11T20:24:59.113" v="802" actId="1037"/>
          <ac:picMkLst>
            <pc:docMk/>
            <pc:sldMk cId="2466145435" sldId="915"/>
            <ac:picMk id="22" creationId="{6562D2DD-0FD7-A671-23BD-C9E3BDFB76E3}"/>
          </ac:picMkLst>
        </pc:picChg>
        <pc:picChg chg="add mod">
          <ac:chgData name="Phelps Rogovoy" userId="c1be9bc3-069a-4c63-9124-3048404b77b7" providerId="ADAL" clId="{2F33AF92-D97E-49BE-9792-451D41A4698A}" dt="2023-09-11T20:25:19.360" v="805" actId="1076"/>
          <ac:picMkLst>
            <pc:docMk/>
            <pc:sldMk cId="2466145435" sldId="915"/>
            <ac:picMk id="24" creationId="{31729580-0F08-0B4F-9FFE-7B0D1B6C7AC1}"/>
          </ac:picMkLst>
        </pc:picChg>
        <pc:picChg chg="del mod">
          <ac:chgData name="Phelps Rogovoy" userId="c1be9bc3-069a-4c63-9124-3048404b77b7" providerId="ADAL" clId="{2F33AF92-D97E-49BE-9792-451D41A4698A}" dt="2023-09-11T20:24:46.216" v="792" actId="21"/>
          <ac:picMkLst>
            <pc:docMk/>
            <pc:sldMk cId="2466145435" sldId="915"/>
            <ac:picMk id="1032" creationId="{00000000-0000-0000-0000-000000000000}"/>
          </ac:picMkLst>
        </pc:picChg>
      </pc:sldChg>
      <pc:sldChg chg="modSp add del mod modClrScheme chgLayout">
        <pc:chgData name="Phelps Rogovoy" userId="c1be9bc3-069a-4c63-9124-3048404b77b7" providerId="ADAL" clId="{2F33AF92-D97E-49BE-9792-451D41A4698A}" dt="2023-09-11T20:33:37.313" v="994" actId="47"/>
        <pc:sldMkLst>
          <pc:docMk/>
          <pc:sldMk cId="2693984369" sldId="959"/>
        </pc:sldMkLst>
        <pc:spChg chg="mod ord">
          <ac:chgData name="Phelps Rogovoy" userId="c1be9bc3-069a-4c63-9124-3048404b77b7" providerId="ADAL" clId="{2F33AF92-D97E-49BE-9792-451D41A4698A}" dt="2023-09-11T20:30:34.624" v="941" actId="700"/>
          <ac:spMkLst>
            <pc:docMk/>
            <pc:sldMk cId="2693984369" sldId="959"/>
            <ac:spMk id="3" creationId="{0088B60D-43F4-41E4-8994-755ED3151D3F}"/>
          </ac:spMkLst>
        </pc:spChg>
        <pc:spChg chg="mod ord">
          <ac:chgData name="Phelps Rogovoy" userId="c1be9bc3-069a-4c63-9124-3048404b77b7" providerId="ADAL" clId="{2F33AF92-D97E-49BE-9792-451D41A4698A}" dt="2023-09-11T20:30:34.624" v="941" actId="700"/>
          <ac:spMkLst>
            <pc:docMk/>
            <pc:sldMk cId="2693984369" sldId="959"/>
            <ac:spMk id="5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0:30:34.624" v="941" actId="700"/>
          <ac:spMkLst>
            <pc:docMk/>
            <pc:sldMk cId="2693984369" sldId="959"/>
            <ac:spMk id="6" creationId="{00000000-0000-0000-0000-000000000000}"/>
          </ac:spMkLst>
        </pc:spChg>
      </pc:sldChg>
      <pc:sldChg chg="modSp add mod modClrScheme chgLayout">
        <pc:chgData name="Phelps Rogovoy" userId="c1be9bc3-069a-4c63-9124-3048404b77b7" providerId="ADAL" clId="{2F33AF92-D97E-49BE-9792-451D41A4698A}" dt="2023-09-11T20:26:23.133" v="809" actId="1076"/>
        <pc:sldMkLst>
          <pc:docMk/>
          <pc:sldMk cId="4072399413" sldId="981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4072399413" sldId="981"/>
            <ac:spMk id="2" creationId="{7677CB77-2303-422D-8C29-042B8AC7CF97}"/>
          </ac:spMkLst>
        </pc:spChg>
        <pc:spChg chg="mod ord">
          <ac:chgData name="Phelps Rogovoy" userId="c1be9bc3-069a-4c63-9124-3048404b77b7" providerId="ADAL" clId="{2F33AF92-D97E-49BE-9792-451D41A4698A}" dt="2023-09-11T20:26:23.133" v="809" actId="1076"/>
          <ac:spMkLst>
            <pc:docMk/>
            <pc:sldMk cId="4072399413" sldId="981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4072399413" sldId="981"/>
            <ac:spMk id="8" creationId="{1190946C-F523-4665-BC5B-A50F83A3C3A2}"/>
          </ac:spMkLst>
        </pc:spChg>
      </pc:sldChg>
      <pc:sldChg chg="addSp delSp modSp mod modClrScheme chgLayout">
        <pc:chgData name="Phelps Rogovoy" userId="c1be9bc3-069a-4c63-9124-3048404b77b7" providerId="ADAL" clId="{2F33AF92-D97E-49BE-9792-451D41A4698A}" dt="2023-09-11T21:23:37.436" v="2077" actId="700"/>
        <pc:sldMkLst>
          <pc:docMk/>
          <pc:sldMk cId="670696659" sldId="986"/>
        </pc:sldMkLst>
        <pc:spChg chg="mod ord">
          <ac:chgData name="Phelps Rogovoy" userId="c1be9bc3-069a-4c63-9124-3048404b77b7" providerId="ADAL" clId="{2F33AF92-D97E-49BE-9792-451D41A4698A}" dt="2023-09-11T21:23:37.436" v="2077" actId="700"/>
          <ac:spMkLst>
            <pc:docMk/>
            <pc:sldMk cId="670696659" sldId="986"/>
            <ac:spMk id="2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21:23:37.436" v="2077" actId="700"/>
          <ac:spMkLst>
            <pc:docMk/>
            <pc:sldMk cId="670696659" sldId="986"/>
            <ac:spMk id="3" creationId="{00000000-0000-0000-0000-000000000000}"/>
          </ac:spMkLst>
        </pc:spChg>
        <pc:spChg chg="add del mod ord">
          <ac:chgData name="Phelps Rogovoy" userId="c1be9bc3-069a-4c63-9124-3048404b77b7" providerId="ADAL" clId="{2F33AF92-D97E-49BE-9792-451D41A4698A}" dt="2023-09-11T21:23:30.294" v="2076" actId="700"/>
          <ac:spMkLst>
            <pc:docMk/>
            <pc:sldMk cId="670696659" sldId="986"/>
            <ac:spMk id="4" creationId="{7B72C1C5-0D6B-CC0B-FE0C-4CAF4BE9D736}"/>
          </ac:spMkLst>
        </pc:spChg>
        <pc:spChg chg="add del mod ord">
          <ac:chgData name="Phelps Rogovoy" userId="c1be9bc3-069a-4c63-9124-3048404b77b7" providerId="ADAL" clId="{2F33AF92-D97E-49BE-9792-451D41A4698A}" dt="2023-09-11T21:23:37.436" v="2077" actId="700"/>
          <ac:spMkLst>
            <pc:docMk/>
            <pc:sldMk cId="670696659" sldId="986"/>
            <ac:spMk id="5" creationId="{AC8A35D7-2774-3CA1-1C2B-EA28AB4D34D4}"/>
          </ac:spMkLst>
        </pc:spChg>
        <pc:spChg chg="add mod ord">
          <ac:chgData name="Phelps Rogovoy" userId="c1be9bc3-069a-4c63-9124-3048404b77b7" providerId="ADAL" clId="{2F33AF92-D97E-49BE-9792-451D41A4698A}" dt="2023-09-11T21:23:37.436" v="2077" actId="700"/>
          <ac:spMkLst>
            <pc:docMk/>
            <pc:sldMk cId="670696659" sldId="986"/>
            <ac:spMk id="6" creationId="{3023E76F-DF18-46C3-087C-285C18F6B66E}"/>
          </ac:spMkLst>
        </pc:spChg>
      </pc:sldChg>
      <pc:sldChg chg="modSp mod modClrScheme chgLayout">
        <pc:chgData name="Phelps Rogovoy" userId="c1be9bc3-069a-4c63-9124-3048404b77b7" providerId="ADAL" clId="{2F33AF92-D97E-49BE-9792-451D41A4698A}" dt="2023-09-11T21:23:43.335" v="2078" actId="20577"/>
        <pc:sldMkLst>
          <pc:docMk/>
          <pc:sldMk cId="2537641517" sldId="987"/>
        </pc:sldMkLst>
        <pc:spChg chg="mod ord">
          <ac:chgData name="Phelps Rogovoy" userId="c1be9bc3-069a-4c63-9124-3048404b77b7" providerId="ADAL" clId="{2F33AF92-D97E-49BE-9792-451D41A4698A}" dt="2023-09-11T21:23:43.335" v="2078" actId="20577"/>
          <ac:spMkLst>
            <pc:docMk/>
            <pc:sldMk cId="2537641517" sldId="987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0:16.112" v="47" actId="700"/>
          <ac:spMkLst>
            <pc:docMk/>
            <pc:sldMk cId="2537641517" sldId="987"/>
            <ac:spMk id="4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0:23.952" v="50" actId="1076"/>
          <ac:spMkLst>
            <pc:docMk/>
            <pc:sldMk cId="2537641517" sldId="987"/>
            <ac:spMk id="7" creationId="{D34CC767-0F8A-450B-A88D-A70FC0A3C6B1}"/>
          </ac:spMkLst>
        </pc:spChg>
      </pc:sldChg>
      <pc:sldChg chg="modSp mod modClrScheme chgLayout">
        <pc:chgData name="Phelps Rogovoy" userId="c1be9bc3-069a-4c63-9124-3048404b77b7" providerId="ADAL" clId="{2F33AF92-D97E-49BE-9792-451D41A4698A}" dt="2023-09-11T18:31:34.887" v="65" actId="1076"/>
        <pc:sldMkLst>
          <pc:docMk/>
          <pc:sldMk cId="3479444770" sldId="988"/>
        </pc:sldMkLst>
        <pc:spChg chg="mod">
          <ac:chgData name="Phelps Rogovoy" userId="c1be9bc3-069a-4c63-9124-3048404b77b7" providerId="ADAL" clId="{2F33AF92-D97E-49BE-9792-451D41A4698A}" dt="2023-09-11T18:31:34.887" v="65" actId="1076"/>
          <ac:spMkLst>
            <pc:docMk/>
            <pc:sldMk cId="3479444770" sldId="988"/>
            <ac:spMk id="2" creationId="{821D81BF-186B-4AB4-B36D-6DBE9C5E7258}"/>
          </ac:spMkLst>
        </pc:spChg>
        <pc:spChg chg="mod ord">
          <ac:chgData name="Phelps Rogovoy" userId="c1be9bc3-069a-4c63-9124-3048404b77b7" providerId="ADAL" clId="{2F33AF92-D97E-49BE-9792-451D41A4698A}" dt="2023-09-11T18:31:13.409" v="61" actId="1076"/>
          <ac:spMkLst>
            <pc:docMk/>
            <pc:sldMk cId="3479444770" sldId="988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0:36.312" v="52" actId="700"/>
          <ac:spMkLst>
            <pc:docMk/>
            <pc:sldMk cId="3479444770" sldId="988"/>
            <ac:spMk id="4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1:06.350" v="60" actId="1076"/>
          <ac:spMkLst>
            <pc:docMk/>
            <pc:sldMk cId="3479444770" sldId="988"/>
            <ac:spMk id="7" creationId="{D34CC767-0F8A-450B-A88D-A70FC0A3C6B1}"/>
          </ac:spMkLst>
        </pc:spChg>
        <pc:spChg chg="mod">
          <ac:chgData name="Phelps Rogovoy" userId="c1be9bc3-069a-4c63-9124-3048404b77b7" providerId="ADAL" clId="{2F33AF92-D97E-49BE-9792-451D41A4698A}" dt="2023-09-11T18:31:29.087" v="64" actId="1076"/>
          <ac:spMkLst>
            <pc:docMk/>
            <pc:sldMk cId="3479444770" sldId="988"/>
            <ac:spMk id="8" creationId="{A905ED4D-C039-4534-A4E1-828CAFFFD9C7}"/>
          </ac:spMkLst>
        </pc:spChg>
        <pc:picChg chg="mod">
          <ac:chgData name="Phelps Rogovoy" userId="c1be9bc3-069a-4c63-9124-3048404b77b7" providerId="ADAL" clId="{2F33AF92-D97E-49BE-9792-451D41A4698A}" dt="2023-09-11T18:31:18.494" v="62" actId="1076"/>
          <ac:picMkLst>
            <pc:docMk/>
            <pc:sldMk cId="3479444770" sldId="988"/>
            <ac:picMk id="12290" creationId="{1A663216-49DE-44F7-BDD9-DDF127B9A6C1}"/>
          </ac:picMkLst>
        </pc:picChg>
        <pc:picChg chg="mod">
          <ac:chgData name="Phelps Rogovoy" userId="c1be9bc3-069a-4c63-9124-3048404b77b7" providerId="ADAL" clId="{2F33AF92-D97E-49BE-9792-451D41A4698A}" dt="2023-09-11T18:31:22.218" v="63" actId="1076"/>
          <ac:picMkLst>
            <pc:docMk/>
            <pc:sldMk cId="3479444770" sldId="988"/>
            <ac:picMk id="12292" creationId="{B240CC93-BBD9-49C3-878F-F438A5B263A0}"/>
          </ac:picMkLst>
        </pc:picChg>
      </pc:sldChg>
      <pc:sldChg chg="modSp del mod modClrScheme chgLayout">
        <pc:chgData name="Phelps Rogovoy" userId="c1be9bc3-069a-4c63-9124-3048404b77b7" providerId="ADAL" clId="{2F33AF92-D97E-49BE-9792-451D41A4698A}" dt="2023-09-11T18:33:00.925" v="81" actId="47"/>
        <pc:sldMkLst>
          <pc:docMk/>
          <pc:sldMk cId="1299992224" sldId="989"/>
        </pc:sldMkLst>
        <pc:spChg chg="mod ord">
          <ac:chgData name="Phelps Rogovoy" userId="c1be9bc3-069a-4c63-9124-3048404b77b7" providerId="ADAL" clId="{2F33AF92-D97E-49BE-9792-451D41A4698A}" dt="2023-09-11T18:32:24.693" v="77" actId="1076"/>
          <ac:spMkLst>
            <pc:docMk/>
            <pc:sldMk cId="1299992224" sldId="989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1:49.735" v="66" actId="700"/>
          <ac:spMkLst>
            <pc:docMk/>
            <pc:sldMk cId="1299992224" sldId="989"/>
            <ac:spMk id="4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2:05.259" v="73" actId="20577"/>
          <ac:spMkLst>
            <pc:docMk/>
            <pc:sldMk cId="1299992224" sldId="989"/>
            <ac:spMk id="7" creationId="{D34CC767-0F8A-450B-A88D-A70FC0A3C6B1}"/>
          </ac:spMkLst>
        </pc:spChg>
        <pc:spChg chg="mod">
          <ac:chgData name="Phelps Rogovoy" userId="c1be9bc3-069a-4c63-9124-3048404b77b7" providerId="ADAL" clId="{2F33AF92-D97E-49BE-9792-451D41A4698A}" dt="2023-09-11T18:32:41.774" v="80" actId="1076"/>
          <ac:spMkLst>
            <pc:docMk/>
            <pc:sldMk cId="1299992224" sldId="989"/>
            <ac:spMk id="8" creationId="{A905ED4D-C039-4534-A4E1-828CAFFFD9C7}"/>
          </ac:spMkLst>
        </pc:spChg>
        <pc:picChg chg="mod">
          <ac:chgData name="Phelps Rogovoy" userId="c1be9bc3-069a-4c63-9124-3048404b77b7" providerId="ADAL" clId="{2F33AF92-D97E-49BE-9792-451D41A4698A}" dt="2023-09-11T18:32:27.458" v="78" actId="1076"/>
          <ac:picMkLst>
            <pc:docMk/>
            <pc:sldMk cId="1299992224" sldId="989"/>
            <ac:picMk id="12290" creationId="{1A663216-49DE-44F7-BDD9-DDF127B9A6C1}"/>
          </ac:picMkLst>
        </pc:picChg>
        <pc:picChg chg="mod">
          <ac:chgData name="Phelps Rogovoy" userId="c1be9bc3-069a-4c63-9124-3048404b77b7" providerId="ADAL" clId="{2F33AF92-D97E-49BE-9792-451D41A4698A}" dt="2023-09-11T18:32:30.651" v="79" actId="1076"/>
          <ac:picMkLst>
            <pc:docMk/>
            <pc:sldMk cId="1299992224" sldId="989"/>
            <ac:picMk id="13314" creationId="{F26A26EC-AB81-4FB0-ADBE-A0E66A5AC9DB}"/>
          </ac:picMkLst>
        </pc:picChg>
      </pc:sldChg>
      <pc:sldChg chg="modSp mod modClrScheme chgLayout">
        <pc:chgData name="Phelps Rogovoy" userId="c1be9bc3-069a-4c63-9124-3048404b77b7" providerId="ADAL" clId="{2F33AF92-D97E-49BE-9792-451D41A4698A}" dt="2023-09-11T19:54:31.644" v="579" actId="14100"/>
        <pc:sldMkLst>
          <pc:docMk/>
          <pc:sldMk cId="2654809987" sldId="991"/>
        </pc:sldMkLst>
        <pc:spChg chg="mod ord">
          <ac:chgData name="Phelps Rogovoy" userId="c1be9bc3-069a-4c63-9124-3048404b77b7" providerId="ADAL" clId="{2F33AF92-D97E-49BE-9792-451D41A4698A}" dt="2023-09-11T18:33:38.070" v="89" actId="1076"/>
          <ac:spMkLst>
            <pc:docMk/>
            <pc:sldMk cId="2654809987" sldId="991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3:22.988" v="84" actId="700"/>
          <ac:spMkLst>
            <pc:docMk/>
            <pc:sldMk cId="2654809987" sldId="991"/>
            <ac:spMk id="4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3:33.644" v="88" actId="1076"/>
          <ac:spMkLst>
            <pc:docMk/>
            <pc:sldMk cId="2654809987" sldId="991"/>
            <ac:spMk id="7" creationId="{D34CC767-0F8A-450B-A88D-A70FC0A3C6B1}"/>
          </ac:spMkLst>
        </pc:spChg>
        <pc:spChg chg="mod">
          <ac:chgData name="Phelps Rogovoy" userId="c1be9bc3-069a-4c63-9124-3048404b77b7" providerId="ADAL" clId="{2F33AF92-D97E-49BE-9792-451D41A4698A}" dt="2023-09-11T19:54:31.644" v="579" actId="14100"/>
          <ac:spMkLst>
            <pc:docMk/>
            <pc:sldMk cId="2654809987" sldId="991"/>
            <ac:spMk id="8" creationId="{A905ED4D-C039-4534-A4E1-828CAFFFD9C7}"/>
          </ac:spMkLst>
        </pc:spChg>
        <pc:picChg chg="mod">
          <ac:chgData name="Phelps Rogovoy" userId="c1be9bc3-069a-4c63-9124-3048404b77b7" providerId="ADAL" clId="{2F33AF92-D97E-49BE-9792-451D41A4698A}" dt="2023-09-11T18:33:41.590" v="90" actId="1076"/>
          <ac:picMkLst>
            <pc:docMk/>
            <pc:sldMk cId="2654809987" sldId="991"/>
            <ac:picMk id="5" creationId="{94A611C7-F156-48CC-9E49-BD537C4FC869}"/>
          </ac:picMkLst>
        </pc:picChg>
        <pc:cxnChg chg="mod">
          <ac:chgData name="Phelps Rogovoy" userId="c1be9bc3-069a-4c63-9124-3048404b77b7" providerId="ADAL" clId="{2F33AF92-D97E-49BE-9792-451D41A4698A}" dt="2023-09-11T18:33:59.431" v="92" actId="208"/>
          <ac:cxnSpMkLst>
            <pc:docMk/>
            <pc:sldMk cId="2654809987" sldId="991"/>
            <ac:cxnSpMk id="9" creationId="{C8FD8E85-620D-4BC7-ADC7-66F3986606F0}"/>
          </ac:cxnSpMkLst>
        </pc:cxnChg>
      </pc:sldChg>
      <pc:sldChg chg="modSp mod modClrScheme chgLayout">
        <pc:chgData name="Phelps Rogovoy" userId="c1be9bc3-069a-4c63-9124-3048404b77b7" providerId="ADAL" clId="{2F33AF92-D97E-49BE-9792-451D41A4698A}" dt="2023-09-11T18:35:48.612" v="112" actId="208"/>
        <pc:sldMkLst>
          <pc:docMk/>
          <pc:sldMk cId="224637707" sldId="992"/>
        </pc:sldMkLst>
        <pc:spChg chg="mod ord">
          <ac:chgData name="Phelps Rogovoy" userId="c1be9bc3-069a-4c63-9124-3048404b77b7" providerId="ADAL" clId="{2F33AF92-D97E-49BE-9792-451D41A4698A}" dt="2023-09-11T18:35:08.316" v="104" actId="1076"/>
          <ac:spMkLst>
            <pc:docMk/>
            <pc:sldMk cId="224637707" sldId="992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4:26.894" v="93" actId="700"/>
          <ac:spMkLst>
            <pc:docMk/>
            <pc:sldMk cId="224637707" sldId="992"/>
            <ac:spMk id="4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4:40.853" v="99" actId="20577"/>
          <ac:spMkLst>
            <pc:docMk/>
            <pc:sldMk cId="224637707" sldId="992"/>
            <ac:spMk id="7" creationId="{D34CC767-0F8A-450B-A88D-A70FC0A3C6B1}"/>
          </ac:spMkLst>
        </pc:spChg>
        <pc:spChg chg="mod">
          <ac:chgData name="Phelps Rogovoy" userId="c1be9bc3-069a-4c63-9124-3048404b77b7" providerId="ADAL" clId="{2F33AF92-D97E-49BE-9792-451D41A4698A}" dt="2023-09-11T18:35:41.400" v="110" actId="14100"/>
          <ac:spMkLst>
            <pc:docMk/>
            <pc:sldMk cId="224637707" sldId="992"/>
            <ac:spMk id="8" creationId="{A905ED4D-C039-4534-A4E1-828CAFFFD9C7}"/>
          </ac:spMkLst>
        </pc:spChg>
        <pc:picChg chg="mod">
          <ac:chgData name="Phelps Rogovoy" userId="c1be9bc3-069a-4c63-9124-3048404b77b7" providerId="ADAL" clId="{2F33AF92-D97E-49BE-9792-451D41A4698A}" dt="2023-09-11T18:35:10.377" v="105" actId="1076"/>
          <ac:picMkLst>
            <pc:docMk/>
            <pc:sldMk cId="224637707" sldId="992"/>
            <ac:picMk id="2" creationId="{30A5FCBC-6FCE-481C-A4D1-427B3AE04B62}"/>
          </ac:picMkLst>
        </pc:picChg>
        <pc:cxnChg chg="mod">
          <ac:chgData name="Phelps Rogovoy" userId="c1be9bc3-069a-4c63-9124-3048404b77b7" providerId="ADAL" clId="{2F33AF92-D97E-49BE-9792-451D41A4698A}" dt="2023-09-11T18:35:21.481" v="107" actId="1076"/>
          <ac:cxnSpMkLst>
            <pc:docMk/>
            <pc:sldMk cId="224637707" sldId="992"/>
            <ac:cxnSpMk id="9" creationId="{C8FD8E85-620D-4BC7-ADC7-66F3986606F0}"/>
          </ac:cxnSpMkLst>
        </pc:cxnChg>
        <pc:cxnChg chg="mod">
          <ac:chgData name="Phelps Rogovoy" userId="c1be9bc3-069a-4c63-9124-3048404b77b7" providerId="ADAL" clId="{2F33AF92-D97E-49BE-9792-451D41A4698A}" dt="2023-09-11T18:35:48.612" v="112" actId="208"/>
          <ac:cxnSpMkLst>
            <pc:docMk/>
            <pc:sldMk cId="224637707" sldId="992"/>
            <ac:cxnSpMk id="10" creationId="{17BCB9B0-9E0F-4031-84AA-489D25B01B29}"/>
          </ac:cxnSpMkLst>
        </pc:cxnChg>
      </pc:sldChg>
      <pc:sldChg chg="modSp mod modClrScheme chgLayout">
        <pc:chgData name="Phelps Rogovoy" userId="c1be9bc3-069a-4c63-9124-3048404b77b7" providerId="ADAL" clId="{2F33AF92-D97E-49BE-9792-451D41A4698A}" dt="2023-09-11T18:36:19.319" v="120" actId="1076"/>
        <pc:sldMkLst>
          <pc:docMk/>
          <pc:sldMk cId="2367680319" sldId="993"/>
        </pc:sldMkLst>
        <pc:spChg chg="mod ord">
          <ac:chgData name="Phelps Rogovoy" userId="c1be9bc3-069a-4c63-9124-3048404b77b7" providerId="ADAL" clId="{2F33AF92-D97E-49BE-9792-451D41A4698A}" dt="2023-09-11T18:36:19.319" v="120" actId="1076"/>
          <ac:spMkLst>
            <pc:docMk/>
            <pc:sldMk cId="2367680319" sldId="993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5:57.819" v="113" actId="700"/>
          <ac:spMkLst>
            <pc:docMk/>
            <pc:sldMk cId="2367680319" sldId="993"/>
            <ac:spMk id="4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6:14.627" v="119" actId="1076"/>
          <ac:spMkLst>
            <pc:docMk/>
            <pc:sldMk cId="2367680319" sldId="993"/>
            <ac:spMk id="7" creationId="{D34CC767-0F8A-450B-A88D-A70FC0A3C6B1}"/>
          </ac:spMkLst>
        </pc:spChg>
      </pc:sldChg>
      <pc:sldChg chg="modSp del mod modClrScheme chgLayout">
        <pc:chgData name="Phelps Rogovoy" userId="c1be9bc3-069a-4c63-9124-3048404b77b7" providerId="ADAL" clId="{2F33AF92-D97E-49BE-9792-451D41A4698A}" dt="2023-09-11T20:09:44.253" v="685" actId="47"/>
        <pc:sldMkLst>
          <pc:docMk/>
          <pc:sldMk cId="2560028896" sldId="994"/>
        </pc:sldMkLst>
        <pc:spChg chg="mod ord">
          <ac:chgData name="Phelps Rogovoy" userId="c1be9bc3-069a-4c63-9124-3048404b77b7" providerId="ADAL" clId="{2F33AF92-D97E-49BE-9792-451D41A4698A}" dt="2023-09-11T18:37:22.211" v="134" actId="1076"/>
          <ac:spMkLst>
            <pc:docMk/>
            <pc:sldMk cId="2560028896" sldId="994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7:05.767" v="128" actId="700"/>
          <ac:spMkLst>
            <pc:docMk/>
            <pc:sldMk cId="2560028896" sldId="994"/>
            <ac:spMk id="4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7:17.424" v="133" actId="1076"/>
          <ac:spMkLst>
            <pc:docMk/>
            <pc:sldMk cId="2560028896" sldId="994"/>
            <ac:spMk id="7" creationId="{D34CC767-0F8A-450B-A88D-A70FC0A3C6B1}"/>
          </ac:spMkLst>
        </pc:spChg>
        <pc:spChg chg="mod">
          <ac:chgData name="Phelps Rogovoy" userId="c1be9bc3-069a-4c63-9124-3048404b77b7" providerId="ADAL" clId="{2F33AF92-D97E-49BE-9792-451D41A4698A}" dt="2023-09-11T18:37:49.555" v="158" actId="1036"/>
          <ac:spMkLst>
            <pc:docMk/>
            <pc:sldMk cId="2560028896" sldId="994"/>
            <ac:spMk id="8" creationId="{A905ED4D-C039-4534-A4E1-828CAFFFD9C7}"/>
          </ac:spMkLst>
        </pc:spChg>
        <pc:picChg chg="mod">
          <ac:chgData name="Phelps Rogovoy" userId="c1be9bc3-069a-4c63-9124-3048404b77b7" providerId="ADAL" clId="{2F33AF92-D97E-49BE-9792-451D41A4698A}" dt="2023-09-11T18:37:41.164" v="138" actId="1076"/>
          <ac:picMkLst>
            <pc:docMk/>
            <pc:sldMk cId="2560028896" sldId="994"/>
            <ac:picMk id="9" creationId="{73B084E8-99D8-4A1F-B0D4-9237476F6F69}"/>
          </ac:picMkLst>
        </pc:picChg>
      </pc:sldChg>
      <pc:sldChg chg="modSp del mod modClrScheme chgLayout">
        <pc:chgData name="Phelps Rogovoy" userId="c1be9bc3-069a-4c63-9124-3048404b77b7" providerId="ADAL" clId="{2F33AF92-D97E-49BE-9792-451D41A4698A}" dt="2023-09-11T18:38:59.448" v="167" actId="47"/>
        <pc:sldMkLst>
          <pc:docMk/>
          <pc:sldMk cId="720306511" sldId="996"/>
        </pc:sldMkLst>
        <pc:spChg chg="mod ord">
          <ac:chgData name="Phelps Rogovoy" userId="c1be9bc3-069a-4c63-9124-3048404b77b7" providerId="ADAL" clId="{2F33AF92-D97E-49BE-9792-451D41A4698A}" dt="2023-09-11T18:38:11.317" v="163" actId="1076"/>
          <ac:spMkLst>
            <pc:docMk/>
            <pc:sldMk cId="720306511" sldId="996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7:56.916" v="159" actId="700"/>
          <ac:spMkLst>
            <pc:docMk/>
            <pc:sldMk cId="720306511" sldId="996"/>
            <ac:spMk id="4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8:05.696" v="162" actId="1076"/>
          <ac:spMkLst>
            <pc:docMk/>
            <pc:sldMk cId="720306511" sldId="996"/>
            <ac:spMk id="7" creationId="{D34CC767-0F8A-450B-A88D-A70FC0A3C6B1}"/>
          </ac:spMkLst>
        </pc:spChg>
        <pc:picChg chg="mod">
          <ac:chgData name="Phelps Rogovoy" userId="c1be9bc3-069a-4c63-9124-3048404b77b7" providerId="ADAL" clId="{2F33AF92-D97E-49BE-9792-451D41A4698A}" dt="2023-09-11T18:38:17.267" v="165" actId="1076"/>
          <ac:picMkLst>
            <pc:docMk/>
            <pc:sldMk cId="720306511" sldId="996"/>
            <ac:picMk id="5" creationId="{94A611C7-F156-48CC-9E49-BD537C4FC869}"/>
          </ac:picMkLst>
        </pc:picChg>
        <pc:cxnChg chg="mod">
          <ac:chgData name="Phelps Rogovoy" userId="c1be9bc3-069a-4c63-9124-3048404b77b7" providerId="ADAL" clId="{2F33AF92-D97E-49BE-9792-451D41A4698A}" dt="2023-09-11T18:38:36.764" v="166" actId="1076"/>
          <ac:cxnSpMkLst>
            <pc:docMk/>
            <pc:sldMk cId="720306511" sldId="996"/>
            <ac:cxnSpMk id="9" creationId="{C8FD8E85-620D-4BC7-ADC7-66F3986606F0}"/>
          </ac:cxnSpMkLst>
        </pc:cxnChg>
      </pc:sldChg>
      <pc:sldChg chg="modSp del mod modClrScheme chgLayout">
        <pc:chgData name="Phelps Rogovoy" userId="c1be9bc3-069a-4c63-9124-3048404b77b7" providerId="ADAL" clId="{2F33AF92-D97E-49BE-9792-451D41A4698A}" dt="2023-09-11T20:09:40.441" v="679" actId="47"/>
        <pc:sldMkLst>
          <pc:docMk/>
          <pc:sldMk cId="2715148765" sldId="997"/>
        </pc:sldMkLst>
        <pc:spChg chg="mod ord">
          <ac:chgData name="Phelps Rogovoy" userId="c1be9bc3-069a-4c63-9124-3048404b77b7" providerId="ADAL" clId="{2F33AF92-D97E-49BE-9792-451D41A4698A}" dt="2023-09-11T18:36:48.335" v="127" actId="12"/>
          <ac:spMkLst>
            <pc:docMk/>
            <pc:sldMk cId="2715148765" sldId="997"/>
            <ac:spMk id="3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6:28.185" v="121" actId="700"/>
          <ac:spMkLst>
            <pc:docMk/>
            <pc:sldMk cId="2715148765" sldId="997"/>
            <ac:spMk id="4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6:33.813" v="125" actId="1076"/>
          <ac:spMkLst>
            <pc:docMk/>
            <pc:sldMk cId="2715148765" sldId="997"/>
            <ac:spMk id="7" creationId="{D34CC767-0F8A-450B-A88D-A70FC0A3C6B1}"/>
          </ac:spMkLst>
        </pc:spChg>
      </pc:sldChg>
      <pc:sldChg chg="addSp modSp mod modClrScheme chgLayout">
        <pc:chgData name="Phelps Rogovoy" userId="c1be9bc3-069a-4c63-9124-3048404b77b7" providerId="ADAL" clId="{2F33AF92-D97E-49BE-9792-451D41A4698A}" dt="2023-09-11T18:39:11.233" v="169" actId="27636"/>
        <pc:sldMkLst>
          <pc:docMk/>
          <pc:sldMk cId="277342717" sldId="1186"/>
        </pc:sldMkLst>
        <pc:spChg chg="mod ord">
          <ac:chgData name="Phelps Rogovoy" userId="c1be9bc3-069a-4c63-9124-3048404b77b7" providerId="ADAL" clId="{2F33AF92-D97E-49BE-9792-451D41A4698A}" dt="2023-09-11T18:39:11.233" v="169" actId="27636"/>
          <ac:spMkLst>
            <pc:docMk/>
            <pc:sldMk cId="277342717" sldId="1186"/>
            <ac:spMk id="2" creationId="{00000000-0000-0000-0000-000000000000}"/>
          </ac:spMkLst>
        </pc:spChg>
        <pc:spChg chg="mod ord">
          <ac:chgData name="Phelps Rogovoy" userId="c1be9bc3-069a-4c63-9124-3048404b77b7" providerId="ADAL" clId="{2F33AF92-D97E-49BE-9792-451D41A4698A}" dt="2023-09-11T18:39:11.198" v="168" actId="700"/>
          <ac:spMkLst>
            <pc:docMk/>
            <pc:sldMk cId="277342717" sldId="1186"/>
            <ac:spMk id="3" creationId="{00000000-0000-0000-0000-000000000000}"/>
          </ac:spMkLst>
        </pc:spChg>
        <pc:spChg chg="add mod ord">
          <ac:chgData name="Phelps Rogovoy" userId="c1be9bc3-069a-4c63-9124-3048404b77b7" providerId="ADAL" clId="{2F33AF92-D97E-49BE-9792-451D41A4698A}" dt="2023-09-11T18:39:11.198" v="168" actId="700"/>
          <ac:spMkLst>
            <pc:docMk/>
            <pc:sldMk cId="277342717" sldId="1186"/>
            <ac:spMk id="4" creationId="{6F406EF8-2677-376A-5118-195F30EFAFF2}"/>
          </ac:spMkLst>
        </pc:spChg>
      </pc:sldChg>
      <pc:sldChg chg="del">
        <pc:chgData name="Phelps Rogovoy" userId="c1be9bc3-069a-4c63-9124-3048404b77b7" providerId="ADAL" clId="{2F33AF92-D97E-49BE-9792-451D41A4698A}" dt="2023-09-11T19:03:20.492" v="245" actId="47"/>
        <pc:sldMkLst>
          <pc:docMk/>
          <pc:sldMk cId="0" sldId="1187"/>
        </pc:sldMkLst>
      </pc:sldChg>
      <pc:sldChg chg="modSp add del mod modClrScheme chgLayout">
        <pc:chgData name="Phelps Rogovoy" userId="c1be9bc3-069a-4c63-9124-3048404b77b7" providerId="ADAL" clId="{2F33AF92-D97E-49BE-9792-451D41A4698A}" dt="2023-09-11T20:26:11.453" v="808" actId="47"/>
        <pc:sldMkLst>
          <pc:docMk/>
          <pc:sldMk cId="1235031810" sldId="1196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1235031810" sldId="1196"/>
            <ac:spMk id="2" creationId="{9CC54DBC-B049-4141-BB54-854B8EBBE080}"/>
          </ac:spMkLst>
        </pc:spChg>
        <pc:spChg chg="mod ord">
          <ac:chgData name="Phelps Rogovoy" userId="c1be9bc3-069a-4c63-9124-3048404b77b7" providerId="ADAL" clId="{2F33AF92-D97E-49BE-9792-451D41A4698A}" dt="2023-09-11T20:09:40.507" v="684" actId="27636"/>
          <ac:spMkLst>
            <pc:docMk/>
            <pc:sldMk cId="1235031810" sldId="1196"/>
            <ac:spMk id="3" creationId="{27F40E98-DD78-4221-A1D8-37E0D5A16741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1235031810" sldId="1196"/>
            <ac:spMk id="4" creationId="{C756608F-E389-4ECF-AA6B-779F767136F5}"/>
          </ac:spMkLst>
        </pc:spChg>
      </pc:sldChg>
      <pc:sldChg chg="modSp add del mod modClrScheme chgLayout">
        <pc:chgData name="Phelps Rogovoy" userId="c1be9bc3-069a-4c63-9124-3048404b77b7" providerId="ADAL" clId="{2F33AF92-D97E-49BE-9792-451D41A4698A}" dt="2023-09-11T20:09:40.494" v="680" actId="27636"/>
        <pc:sldMkLst>
          <pc:docMk/>
          <pc:sldMk cId="2401381682" sldId="1197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2401381682" sldId="1197"/>
            <ac:spMk id="2" creationId="{1B12085D-4689-4A38-B790-A606FF5E8612}"/>
          </ac:spMkLst>
        </pc:spChg>
        <pc:spChg chg="mod ord">
          <ac:chgData name="Phelps Rogovoy" userId="c1be9bc3-069a-4c63-9124-3048404b77b7" providerId="ADAL" clId="{2F33AF92-D97E-49BE-9792-451D41A4698A}" dt="2023-09-11T20:09:40.494" v="680" actId="27636"/>
          <ac:spMkLst>
            <pc:docMk/>
            <pc:sldMk cId="2401381682" sldId="1197"/>
            <ac:spMk id="3" creationId="{D9B862DC-17CF-42FA-B48E-77A2AD55B6D4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2401381682" sldId="1197"/>
            <ac:spMk id="4" creationId="{C5D14180-C824-4F27-ACBC-74534C0285FE}"/>
          </ac:spMkLst>
        </pc:spChg>
      </pc:sldChg>
      <pc:sldChg chg="modSp add del mod modClrScheme chgLayout">
        <pc:chgData name="Phelps Rogovoy" userId="c1be9bc3-069a-4c63-9124-3048404b77b7" providerId="ADAL" clId="{2F33AF92-D97E-49BE-9792-451D41A4698A}" dt="2023-09-11T20:25:42.607" v="807" actId="208"/>
        <pc:sldMkLst>
          <pc:docMk/>
          <pc:sldMk cId="2346353511" sldId="1198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2346353511" sldId="1198"/>
            <ac:spMk id="2" creationId="{1B12085D-4689-4A38-B790-A606FF5E8612}"/>
          </ac:spMkLst>
        </pc:spChg>
        <pc:spChg chg="mod ord">
          <ac:chgData name="Phelps Rogovoy" userId="c1be9bc3-069a-4c63-9124-3048404b77b7" providerId="ADAL" clId="{2F33AF92-D97E-49BE-9792-451D41A4698A}" dt="2023-09-11T20:09:40.498" v="681" actId="27636"/>
          <ac:spMkLst>
            <pc:docMk/>
            <pc:sldMk cId="2346353511" sldId="1198"/>
            <ac:spMk id="3" creationId="{D9B862DC-17CF-42FA-B48E-77A2AD55B6D4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2346353511" sldId="1198"/>
            <ac:spMk id="4" creationId="{C5D14180-C824-4F27-ACBC-74534C0285FE}"/>
          </ac:spMkLst>
        </pc:spChg>
        <pc:cxnChg chg="mod">
          <ac:chgData name="Phelps Rogovoy" userId="c1be9bc3-069a-4c63-9124-3048404b77b7" providerId="ADAL" clId="{2F33AF92-D97E-49BE-9792-451D41A4698A}" dt="2023-09-11T20:25:42.607" v="807" actId="208"/>
          <ac:cxnSpMkLst>
            <pc:docMk/>
            <pc:sldMk cId="2346353511" sldId="1198"/>
            <ac:cxnSpMk id="8" creationId="{79BDBEBF-56B9-4133-9DAA-9C6F7BA41A4E}"/>
          </ac:cxnSpMkLst>
        </pc:cxnChg>
      </pc:sldChg>
      <pc:sldChg chg="modSp add del mod modClrScheme chgLayout">
        <pc:chgData name="Phelps Rogovoy" userId="c1be9bc3-069a-4c63-9124-3048404b77b7" providerId="ADAL" clId="{2F33AF92-D97E-49BE-9792-451D41A4698A}" dt="2023-09-11T20:09:40.500" v="682" actId="27636"/>
        <pc:sldMkLst>
          <pc:docMk/>
          <pc:sldMk cId="1551688045" sldId="1199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1551688045" sldId="1199"/>
            <ac:spMk id="2" creationId="{1B12085D-4689-4A38-B790-A606FF5E8612}"/>
          </ac:spMkLst>
        </pc:spChg>
        <pc:spChg chg="mod ord">
          <ac:chgData name="Phelps Rogovoy" userId="c1be9bc3-069a-4c63-9124-3048404b77b7" providerId="ADAL" clId="{2F33AF92-D97E-49BE-9792-451D41A4698A}" dt="2023-09-11T20:09:40.500" v="682" actId="27636"/>
          <ac:spMkLst>
            <pc:docMk/>
            <pc:sldMk cId="1551688045" sldId="1199"/>
            <ac:spMk id="3" creationId="{D9B862DC-17CF-42FA-B48E-77A2AD55B6D4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1551688045" sldId="1199"/>
            <ac:spMk id="4" creationId="{C5D14180-C824-4F27-ACBC-74534C0285FE}"/>
          </ac:spMkLst>
        </pc:spChg>
      </pc:sldChg>
      <pc:sldChg chg="modSp add del mod modClrScheme chgLayout">
        <pc:chgData name="Phelps Rogovoy" userId="c1be9bc3-069a-4c63-9124-3048404b77b7" providerId="ADAL" clId="{2F33AF92-D97E-49BE-9792-451D41A4698A}" dt="2023-09-11T20:09:40.504" v="683" actId="27636"/>
        <pc:sldMkLst>
          <pc:docMk/>
          <pc:sldMk cId="232679726" sldId="1200"/>
        </pc:sldMkLst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232679726" sldId="1200"/>
            <ac:spMk id="2" creationId="{1B12085D-4689-4A38-B790-A606FF5E8612}"/>
          </ac:spMkLst>
        </pc:spChg>
        <pc:spChg chg="mod ord">
          <ac:chgData name="Phelps Rogovoy" userId="c1be9bc3-069a-4c63-9124-3048404b77b7" providerId="ADAL" clId="{2F33AF92-D97E-49BE-9792-451D41A4698A}" dt="2023-09-11T20:09:40.504" v="683" actId="27636"/>
          <ac:spMkLst>
            <pc:docMk/>
            <pc:sldMk cId="232679726" sldId="1200"/>
            <ac:spMk id="3" creationId="{D9B862DC-17CF-42FA-B48E-77A2AD55B6D4}"/>
          </ac:spMkLst>
        </pc:spChg>
        <pc:spChg chg="mod ord">
          <ac:chgData name="Phelps Rogovoy" userId="c1be9bc3-069a-4c63-9124-3048404b77b7" providerId="ADAL" clId="{2F33AF92-D97E-49BE-9792-451D41A4698A}" dt="2023-09-11T20:07:55.596" v="678" actId="700"/>
          <ac:spMkLst>
            <pc:docMk/>
            <pc:sldMk cId="232679726" sldId="1200"/>
            <ac:spMk id="4" creationId="{C5D14180-C824-4F27-ACBC-74534C0285FE}"/>
          </ac:spMkLst>
        </pc:spChg>
      </pc:sldChg>
      <pc:sldChg chg="del">
        <pc:chgData name="Phelps Rogovoy" userId="c1be9bc3-069a-4c63-9124-3048404b77b7" providerId="ADAL" clId="{2F33AF92-D97E-49BE-9792-451D41A4698A}" dt="2023-09-11T19:03:21.152" v="246" actId="47"/>
        <pc:sldMkLst>
          <pc:docMk/>
          <pc:sldMk cId="4111035736" sldId="2449"/>
        </pc:sldMkLst>
      </pc:sldChg>
      <pc:sldChg chg="del">
        <pc:chgData name="Phelps Rogovoy" userId="c1be9bc3-069a-4c63-9124-3048404b77b7" providerId="ADAL" clId="{2F33AF92-D97E-49BE-9792-451D41A4698A}" dt="2023-09-11T19:03:21.717" v="247" actId="47"/>
        <pc:sldMkLst>
          <pc:docMk/>
          <pc:sldMk cId="3009794677" sldId="2541"/>
        </pc:sldMkLst>
      </pc:sldChg>
      <pc:sldChg chg="del">
        <pc:chgData name="Phelps Rogovoy" userId="c1be9bc3-069a-4c63-9124-3048404b77b7" providerId="ADAL" clId="{2F33AF92-D97E-49BE-9792-451D41A4698A}" dt="2023-09-11T19:03:22.262" v="248" actId="47"/>
        <pc:sldMkLst>
          <pc:docMk/>
          <pc:sldMk cId="2784061829" sldId="2607"/>
        </pc:sldMkLst>
      </pc:sldChg>
      <pc:sldChg chg="del">
        <pc:chgData name="Phelps Rogovoy" userId="c1be9bc3-069a-4c63-9124-3048404b77b7" providerId="ADAL" clId="{2F33AF92-D97E-49BE-9792-451D41A4698A}" dt="2023-09-11T19:03:26.472" v="250" actId="47"/>
        <pc:sldMkLst>
          <pc:docMk/>
          <pc:sldMk cId="231178020" sldId="2609"/>
        </pc:sldMkLst>
      </pc:sldChg>
      <pc:sldChg chg="del">
        <pc:chgData name="Phelps Rogovoy" userId="c1be9bc3-069a-4c63-9124-3048404b77b7" providerId="ADAL" clId="{2F33AF92-D97E-49BE-9792-451D41A4698A}" dt="2023-09-11T19:03:32.072" v="256" actId="47"/>
        <pc:sldMkLst>
          <pc:docMk/>
          <pc:sldMk cId="55905919" sldId="2612"/>
        </pc:sldMkLst>
      </pc:sldChg>
      <pc:sldChg chg="del">
        <pc:chgData name="Phelps Rogovoy" userId="c1be9bc3-069a-4c63-9124-3048404b77b7" providerId="ADAL" clId="{2F33AF92-D97E-49BE-9792-451D41A4698A}" dt="2023-09-11T19:03:32.445" v="257" actId="47"/>
        <pc:sldMkLst>
          <pc:docMk/>
          <pc:sldMk cId="3590831737" sldId="2613"/>
        </pc:sldMkLst>
      </pc:sldChg>
      <pc:sldChg chg="del">
        <pc:chgData name="Phelps Rogovoy" userId="c1be9bc3-069a-4c63-9124-3048404b77b7" providerId="ADAL" clId="{2F33AF92-D97E-49BE-9792-451D41A4698A}" dt="2023-09-11T19:03:35.852" v="260" actId="47"/>
        <pc:sldMkLst>
          <pc:docMk/>
          <pc:sldMk cId="1197582587" sldId="2614"/>
        </pc:sldMkLst>
      </pc:sldChg>
      <pc:sldChg chg="del">
        <pc:chgData name="Phelps Rogovoy" userId="c1be9bc3-069a-4c63-9124-3048404b77b7" providerId="ADAL" clId="{2F33AF92-D97E-49BE-9792-451D41A4698A}" dt="2023-09-11T19:03:40.678" v="266" actId="47"/>
        <pc:sldMkLst>
          <pc:docMk/>
          <pc:sldMk cId="1117384290" sldId="2615"/>
        </pc:sldMkLst>
      </pc:sldChg>
      <pc:sldChg chg="del">
        <pc:chgData name="Phelps Rogovoy" userId="c1be9bc3-069a-4c63-9124-3048404b77b7" providerId="ADAL" clId="{2F33AF92-D97E-49BE-9792-451D41A4698A}" dt="2023-09-11T19:03:26.812" v="251" actId="47"/>
        <pc:sldMkLst>
          <pc:docMk/>
          <pc:sldMk cId="1728434102" sldId="2617"/>
        </pc:sldMkLst>
      </pc:sldChg>
      <pc:sldChg chg="del">
        <pc:chgData name="Phelps Rogovoy" userId="c1be9bc3-069a-4c63-9124-3048404b77b7" providerId="ADAL" clId="{2F33AF92-D97E-49BE-9792-451D41A4698A}" dt="2023-09-11T19:03:27.112" v="252" actId="47"/>
        <pc:sldMkLst>
          <pc:docMk/>
          <pc:sldMk cId="2788705508" sldId="2618"/>
        </pc:sldMkLst>
      </pc:sldChg>
      <pc:sldChg chg="del">
        <pc:chgData name="Phelps Rogovoy" userId="c1be9bc3-069a-4c63-9124-3048404b77b7" providerId="ADAL" clId="{2F33AF92-D97E-49BE-9792-451D41A4698A}" dt="2023-09-11T19:03:27.602" v="253" actId="47"/>
        <pc:sldMkLst>
          <pc:docMk/>
          <pc:sldMk cId="4086366143" sldId="2619"/>
        </pc:sldMkLst>
      </pc:sldChg>
      <pc:sldChg chg="del">
        <pc:chgData name="Phelps Rogovoy" userId="c1be9bc3-069a-4c63-9124-3048404b77b7" providerId="ADAL" clId="{2F33AF92-D97E-49BE-9792-451D41A4698A}" dt="2023-09-11T19:35:28.806" v="541" actId="2696"/>
        <pc:sldMkLst>
          <pc:docMk/>
          <pc:sldMk cId="800287840" sldId="2622"/>
        </pc:sldMkLst>
      </pc:sldChg>
      <pc:sldChg chg="add">
        <pc:chgData name="Phelps Rogovoy" userId="c1be9bc3-069a-4c63-9124-3048404b77b7" providerId="ADAL" clId="{2F33AF92-D97E-49BE-9792-451D41A4698A}" dt="2023-09-11T19:35:37.905" v="542"/>
        <pc:sldMkLst>
          <pc:docMk/>
          <pc:sldMk cId="2329406200" sldId="2622"/>
        </pc:sldMkLst>
      </pc:sldChg>
      <pc:sldChg chg="del">
        <pc:chgData name="Phelps Rogovoy" userId="c1be9bc3-069a-4c63-9124-3048404b77b7" providerId="ADAL" clId="{2F33AF92-D97E-49BE-9792-451D41A4698A}" dt="2023-09-11T19:16:42.716" v="430" actId="47"/>
        <pc:sldMkLst>
          <pc:docMk/>
          <pc:sldMk cId="2124102419" sldId="2633"/>
        </pc:sldMkLst>
      </pc:sldChg>
      <pc:sldChg chg="del">
        <pc:chgData name="Phelps Rogovoy" userId="c1be9bc3-069a-4c63-9124-3048404b77b7" providerId="ADAL" clId="{2F33AF92-D97E-49BE-9792-451D41A4698A}" dt="2023-09-11T19:16:52.165" v="434" actId="47"/>
        <pc:sldMkLst>
          <pc:docMk/>
          <pc:sldMk cId="496935168" sldId="2636"/>
        </pc:sldMkLst>
      </pc:sldChg>
      <pc:sldChg chg="del">
        <pc:chgData name="Phelps Rogovoy" userId="c1be9bc3-069a-4c63-9124-3048404b77b7" providerId="ADAL" clId="{2F33AF92-D97E-49BE-9792-451D41A4698A}" dt="2023-09-11T19:23:32.580" v="468" actId="47"/>
        <pc:sldMkLst>
          <pc:docMk/>
          <pc:sldMk cId="494753295" sldId="2638"/>
        </pc:sldMkLst>
      </pc:sldChg>
      <pc:sldChg chg="del">
        <pc:chgData name="Phelps Rogovoy" userId="c1be9bc3-069a-4c63-9124-3048404b77b7" providerId="ADAL" clId="{2F33AF92-D97E-49BE-9792-451D41A4698A}" dt="2023-09-11T19:23:33.357" v="469" actId="47"/>
        <pc:sldMkLst>
          <pc:docMk/>
          <pc:sldMk cId="1671203321" sldId="2639"/>
        </pc:sldMkLst>
      </pc:sldChg>
      <pc:sldChg chg="del">
        <pc:chgData name="Phelps Rogovoy" userId="c1be9bc3-069a-4c63-9124-3048404b77b7" providerId="ADAL" clId="{2F33AF92-D97E-49BE-9792-451D41A4698A}" dt="2023-09-11T19:25:11.445" v="473" actId="47"/>
        <pc:sldMkLst>
          <pc:docMk/>
          <pc:sldMk cId="1916584146" sldId="2645"/>
        </pc:sldMkLst>
      </pc:sldChg>
      <pc:sldChg chg="del">
        <pc:chgData name="Phelps Rogovoy" userId="c1be9bc3-069a-4c63-9124-3048404b77b7" providerId="ADAL" clId="{2F33AF92-D97E-49BE-9792-451D41A4698A}" dt="2023-09-11T19:25:11.845" v="474" actId="47"/>
        <pc:sldMkLst>
          <pc:docMk/>
          <pc:sldMk cId="2225710605" sldId="2646"/>
        </pc:sldMkLst>
      </pc:sldChg>
      <pc:sldChg chg="del">
        <pc:chgData name="Phelps Rogovoy" userId="c1be9bc3-069a-4c63-9124-3048404b77b7" providerId="ADAL" clId="{2F33AF92-D97E-49BE-9792-451D41A4698A}" dt="2023-09-11T19:25:30.761" v="483" actId="47"/>
        <pc:sldMkLst>
          <pc:docMk/>
          <pc:sldMk cId="1496837433" sldId="2648"/>
        </pc:sldMkLst>
      </pc:sldChg>
      <pc:sldChg chg="del">
        <pc:chgData name="Phelps Rogovoy" userId="c1be9bc3-069a-4c63-9124-3048404b77b7" providerId="ADAL" clId="{2F33AF92-D97E-49BE-9792-451D41A4698A}" dt="2023-09-11T19:03:25.988" v="249" actId="47"/>
        <pc:sldMkLst>
          <pc:docMk/>
          <pc:sldMk cId="969891601" sldId="2682"/>
        </pc:sldMkLst>
      </pc:sldChg>
      <pc:sldChg chg="del">
        <pc:chgData name="Phelps Rogovoy" userId="c1be9bc3-069a-4c63-9124-3048404b77b7" providerId="ADAL" clId="{2F33AF92-D97E-49BE-9792-451D41A4698A}" dt="2023-09-11T19:03:36.212" v="261" actId="47"/>
        <pc:sldMkLst>
          <pc:docMk/>
          <pc:sldMk cId="4075793483" sldId="2708"/>
        </pc:sldMkLst>
      </pc:sldChg>
      <pc:sldChg chg="del">
        <pc:chgData name="Phelps Rogovoy" userId="c1be9bc3-069a-4c63-9124-3048404b77b7" providerId="ADAL" clId="{2F33AF92-D97E-49BE-9792-451D41A4698A}" dt="2023-09-11T19:03:37.351" v="262" actId="47"/>
        <pc:sldMkLst>
          <pc:docMk/>
          <pc:sldMk cId="1985719163" sldId="2709"/>
        </pc:sldMkLst>
      </pc:sldChg>
      <pc:sldChg chg="del">
        <pc:chgData name="Phelps Rogovoy" userId="c1be9bc3-069a-4c63-9124-3048404b77b7" providerId="ADAL" clId="{2F33AF92-D97E-49BE-9792-451D41A4698A}" dt="2023-09-11T19:03:39.122" v="263" actId="47"/>
        <pc:sldMkLst>
          <pc:docMk/>
          <pc:sldMk cId="4058676708" sldId="2710"/>
        </pc:sldMkLst>
      </pc:sldChg>
      <pc:sldChg chg="del">
        <pc:chgData name="Phelps Rogovoy" userId="c1be9bc3-069a-4c63-9124-3048404b77b7" providerId="ADAL" clId="{2F33AF92-D97E-49BE-9792-451D41A4698A}" dt="2023-09-11T19:03:39.879" v="265" actId="47"/>
        <pc:sldMkLst>
          <pc:docMk/>
          <pc:sldMk cId="43032104" sldId="2711"/>
        </pc:sldMkLst>
      </pc:sldChg>
      <pc:sldChg chg="del">
        <pc:chgData name="Phelps Rogovoy" userId="c1be9bc3-069a-4c63-9124-3048404b77b7" providerId="ADAL" clId="{2F33AF92-D97E-49BE-9792-451D41A4698A}" dt="2023-09-11T19:03:39.501" v="264" actId="47"/>
        <pc:sldMkLst>
          <pc:docMk/>
          <pc:sldMk cId="1844942896" sldId="2712"/>
        </pc:sldMkLst>
      </pc:sldChg>
      <pc:sldChg chg="del">
        <pc:chgData name="Phelps Rogovoy" userId="c1be9bc3-069a-4c63-9124-3048404b77b7" providerId="ADAL" clId="{2F33AF92-D97E-49BE-9792-451D41A4698A}" dt="2023-09-11T19:03:46.932" v="267" actId="47"/>
        <pc:sldMkLst>
          <pc:docMk/>
          <pc:sldMk cId="819565316" sldId="2713"/>
        </pc:sldMkLst>
      </pc:sldChg>
      <pc:sldChg chg="del">
        <pc:chgData name="Phelps Rogovoy" userId="c1be9bc3-069a-4c63-9124-3048404b77b7" providerId="ADAL" clId="{2F33AF92-D97E-49BE-9792-451D41A4698A}" dt="2023-09-11T19:03:47.432" v="268" actId="47"/>
        <pc:sldMkLst>
          <pc:docMk/>
          <pc:sldMk cId="2110523105" sldId="2715"/>
        </pc:sldMkLst>
      </pc:sldChg>
      <pc:sldChg chg="del">
        <pc:chgData name="Phelps Rogovoy" userId="c1be9bc3-069a-4c63-9124-3048404b77b7" providerId="ADAL" clId="{2F33AF92-D97E-49BE-9792-451D41A4698A}" dt="2023-09-11T19:03:47.945" v="269" actId="47"/>
        <pc:sldMkLst>
          <pc:docMk/>
          <pc:sldMk cId="1961973996" sldId="2716"/>
        </pc:sldMkLst>
      </pc:sldChg>
      <pc:sldChg chg="del">
        <pc:chgData name="Phelps Rogovoy" userId="c1be9bc3-069a-4c63-9124-3048404b77b7" providerId="ADAL" clId="{2F33AF92-D97E-49BE-9792-451D41A4698A}" dt="2023-09-11T19:03:48.712" v="270" actId="47"/>
        <pc:sldMkLst>
          <pc:docMk/>
          <pc:sldMk cId="3850983756" sldId="2718"/>
        </pc:sldMkLst>
      </pc:sldChg>
      <pc:sldChg chg="del">
        <pc:chgData name="Phelps Rogovoy" userId="c1be9bc3-069a-4c63-9124-3048404b77b7" providerId="ADAL" clId="{2F33AF92-D97E-49BE-9792-451D41A4698A}" dt="2023-09-11T19:03:52.272" v="272" actId="47"/>
        <pc:sldMkLst>
          <pc:docMk/>
          <pc:sldMk cId="3689167526" sldId="2720"/>
        </pc:sldMkLst>
      </pc:sldChg>
      <pc:sldChg chg="del">
        <pc:chgData name="Phelps Rogovoy" userId="c1be9bc3-069a-4c63-9124-3048404b77b7" providerId="ADAL" clId="{2F33AF92-D97E-49BE-9792-451D41A4698A}" dt="2023-09-11T19:03:57.817" v="273" actId="47"/>
        <pc:sldMkLst>
          <pc:docMk/>
          <pc:sldMk cId="2576807127" sldId="2721"/>
        </pc:sldMkLst>
      </pc:sldChg>
      <pc:sldChg chg="add del">
        <pc:chgData name="Phelps Rogovoy" userId="c1be9bc3-069a-4c63-9124-3048404b77b7" providerId="ADAL" clId="{2F33AF92-D97E-49BE-9792-451D41A4698A}" dt="2023-09-11T19:16:14.496" v="425" actId="47"/>
        <pc:sldMkLst>
          <pc:docMk/>
          <pc:sldMk cId="2367605112" sldId="2723"/>
        </pc:sldMkLst>
      </pc:sldChg>
      <pc:sldChg chg="add del">
        <pc:chgData name="Phelps Rogovoy" userId="c1be9bc3-069a-4c63-9124-3048404b77b7" providerId="ADAL" clId="{2F33AF92-D97E-49BE-9792-451D41A4698A}" dt="2023-09-11T19:16:13.396" v="424" actId="47"/>
        <pc:sldMkLst>
          <pc:docMk/>
          <pc:sldMk cId="3405888946" sldId="2724"/>
        </pc:sldMkLst>
      </pc:sldChg>
      <pc:sldChg chg="del">
        <pc:chgData name="Phelps Rogovoy" userId="c1be9bc3-069a-4c63-9124-3048404b77b7" providerId="ADAL" clId="{2F33AF92-D97E-49BE-9792-451D41A4698A}" dt="2023-09-11T19:16:40.685" v="429" actId="47"/>
        <pc:sldMkLst>
          <pc:docMk/>
          <pc:sldMk cId="4244374917" sldId="2727"/>
        </pc:sldMkLst>
      </pc:sldChg>
      <pc:sldChg chg="del">
        <pc:chgData name="Phelps Rogovoy" userId="c1be9bc3-069a-4c63-9124-3048404b77b7" providerId="ADAL" clId="{2F33AF92-D97E-49BE-9792-451D41A4698A}" dt="2023-09-11T19:16:39.904" v="428" actId="47"/>
        <pc:sldMkLst>
          <pc:docMk/>
          <pc:sldMk cId="3165439074" sldId="2730"/>
        </pc:sldMkLst>
      </pc:sldChg>
      <pc:sldChg chg="del">
        <pc:chgData name="Phelps Rogovoy" userId="c1be9bc3-069a-4c63-9124-3048404b77b7" providerId="ADAL" clId="{2F33AF92-D97E-49BE-9792-451D41A4698A}" dt="2023-09-11T19:16:50.859" v="431" actId="47"/>
        <pc:sldMkLst>
          <pc:docMk/>
          <pc:sldMk cId="1866637188" sldId="2731"/>
        </pc:sldMkLst>
      </pc:sldChg>
      <pc:sldChg chg="del">
        <pc:chgData name="Phelps Rogovoy" userId="c1be9bc3-069a-4c63-9124-3048404b77b7" providerId="ADAL" clId="{2F33AF92-D97E-49BE-9792-451D41A4698A}" dt="2023-09-11T19:16:52.567" v="435" actId="47"/>
        <pc:sldMkLst>
          <pc:docMk/>
          <pc:sldMk cId="3463942906" sldId="2732"/>
        </pc:sldMkLst>
      </pc:sldChg>
      <pc:sldChg chg="del">
        <pc:chgData name="Phelps Rogovoy" userId="c1be9bc3-069a-4c63-9124-3048404b77b7" providerId="ADAL" clId="{2F33AF92-D97E-49BE-9792-451D41A4698A}" dt="2023-09-11T19:16:53.688" v="436" actId="47"/>
        <pc:sldMkLst>
          <pc:docMk/>
          <pc:sldMk cId="1228770335" sldId="2733"/>
        </pc:sldMkLst>
      </pc:sldChg>
      <pc:sldChg chg="del">
        <pc:chgData name="Phelps Rogovoy" userId="c1be9bc3-069a-4c63-9124-3048404b77b7" providerId="ADAL" clId="{2F33AF92-D97E-49BE-9792-451D41A4698A}" dt="2023-09-11T19:16:54.427" v="437" actId="47"/>
        <pc:sldMkLst>
          <pc:docMk/>
          <pc:sldMk cId="3842977770" sldId="2735"/>
        </pc:sldMkLst>
      </pc:sldChg>
      <pc:sldChg chg="del">
        <pc:chgData name="Phelps Rogovoy" userId="c1be9bc3-069a-4c63-9124-3048404b77b7" providerId="ADAL" clId="{2F33AF92-D97E-49BE-9792-451D41A4698A}" dt="2023-09-11T19:16:56.628" v="439" actId="47"/>
        <pc:sldMkLst>
          <pc:docMk/>
          <pc:sldMk cId="2028920584" sldId="2737"/>
        </pc:sldMkLst>
      </pc:sldChg>
      <pc:sldChg chg="del">
        <pc:chgData name="Phelps Rogovoy" userId="c1be9bc3-069a-4c63-9124-3048404b77b7" providerId="ADAL" clId="{2F33AF92-D97E-49BE-9792-451D41A4698A}" dt="2023-09-11T19:16:58.156" v="441" actId="47"/>
        <pc:sldMkLst>
          <pc:docMk/>
          <pc:sldMk cId="1806830879" sldId="2739"/>
        </pc:sldMkLst>
      </pc:sldChg>
      <pc:sldChg chg="del">
        <pc:chgData name="Phelps Rogovoy" userId="c1be9bc3-069a-4c63-9124-3048404b77b7" providerId="ADAL" clId="{2F33AF92-D97E-49BE-9792-451D41A4698A}" dt="2023-09-11T19:17:05.093" v="444" actId="47"/>
        <pc:sldMkLst>
          <pc:docMk/>
          <pc:sldMk cId="3705803721" sldId="2742"/>
        </pc:sldMkLst>
      </pc:sldChg>
      <pc:sldChg chg="delSp modSp mod delAnim">
        <pc:chgData name="Phelps Rogovoy" userId="c1be9bc3-069a-4c63-9124-3048404b77b7" providerId="ADAL" clId="{2F33AF92-D97E-49BE-9792-451D41A4698A}" dt="2023-09-11T19:23:15.483" v="466" actId="478"/>
        <pc:sldMkLst>
          <pc:docMk/>
          <pc:sldMk cId="2748615799" sldId="2745"/>
        </pc:sldMkLst>
        <pc:spChg chg="del">
          <ac:chgData name="Phelps Rogovoy" userId="c1be9bc3-069a-4c63-9124-3048404b77b7" providerId="ADAL" clId="{2F33AF92-D97E-49BE-9792-451D41A4698A}" dt="2023-09-11T19:23:13.401" v="465" actId="478"/>
          <ac:spMkLst>
            <pc:docMk/>
            <pc:sldMk cId="2748615799" sldId="2745"/>
            <ac:spMk id="2" creationId="{F0984971-118F-4B98-326B-AB16A9D9BD4F}"/>
          </ac:spMkLst>
        </pc:spChg>
        <pc:spChg chg="del">
          <ac:chgData name="Phelps Rogovoy" userId="c1be9bc3-069a-4c63-9124-3048404b77b7" providerId="ADAL" clId="{2F33AF92-D97E-49BE-9792-451D41A4698A}" dt="2023-09-11T19:23:15.483" v="466" actId="478"/>
          <ac:spMkLst>
            <pc:docMk/>
            <pc:sldMk cId="2748615799" sldId="2745"/>
            <ac:spMk id="4" creationId="{8F99B739-BE04-3533-B7C3-0853EDA64200}"/>
          </ac:spMkLst>
        </pc:spChg>
        <pc:spChg chg="del mod">
          <ac:chgData name="Phelps Rogovoy" userId="c1be9bc3-069a-4c63-9124-3048404b77b7" providerId="ADAL" clId="{2F33AF92-D97E-49BE-9792-451D41A4698A}" dt="2023-09-11T19:23:12.267" v="464" actId="478"/>
          <ac:spMkLst>
            <pc:docMk/>
            <pc:sldMk cId="2748615799" sldId="2745"/>
            <ac:spMk id="5" creationId="{DD6B05C4-A037-A6F1-3221-6404561E4C94}"/>
          </ac:spMkLst>
        </pc:spChg>
      </pc:sldChg>
      <pc:sldChg chg="del">
        <pc:chgData name="Phelps Rogovoy" userId="c1be9bc3-069a-4c63-9124-3048404b77b7" providerId="ADAL" clId="{2F33AF92-D97E-49BE-9792-451D41A4698A}" dt="2023-09-11T19:23:29.612" v="467" actId="47"/>
        <pc:sldMkLst>
          <pc:docMk/>
          <pc:sldMk cId="2245384693" sldId="2748"/>
        </pc:sldMkLst>
      </pc:sldChg>
      <pc:sldChg chg="del">
        <pc:chgData name="Phelps Rogovoy" userId="c1be9bc3-069a-4c63-9124-3048404b77b7" providerId="ADAL" clId="{2F33AF92-D97E-49BE-9792-451D41A4698A}" dt="2023-09-11T19:37:19.602" v="563" actId="47"/>
        <pc:sldMkLst>
          <pc:docMk/>
          <pc:sldMk cId="2842701754" sldId="2749"/>
        </pc:sldMkLst>
      </pc:sldChg>
      <pc:sldChg chg="del">
        <pc:chgData name="Phelps Rogovoy" userId="c1be9bc3-069a-4c63-9124-3048404b77b7" providerId="ADAL" clId="{2F33AF92-D97E-49BE-9792-451D41A4698A}" dt="2023-09-11T19:25:09.918" v="470" actId="47"/>
        <pc:sldMkLst>
          <pc:docMk/>
          <pc:sldMk cId="3097556154" sldId="2750"/>
        </pc:sldMkLst>
      </pc:sldChg>
      <pc:sldChg chg="del">
        <pc:chgData name="Phelps Rogovoy" userId="c1be9bc3-069a-4c63-9124-3048404b77b7" providerId="ADAL" clId="{2F33AF92-D97E-49BE-9792-451D41A4698A}" dt="2023-09-11T19:25:14.345" v="479" actId="47"/>
        <pc:sldMkLst>
          <pc:docMk/>
          <pc:sldMk cId="2847916667" sldId="2754"/>
        </pc:sldMkLst>
      </pc:sldChg>
      <pc:sldChg chg="del">
        <pc:chgData name="Phelps Rogovoy" userId="c1be9bc3-069a-4c63-9124-3048404b77b7" providerId="ADAL" clId="{2F33AF92-D97E-49BE-9792-451D41A4698A}" dt="2023-09-11T19:25:20.311" v="482" actId="47"/>
        <pc:sldMkLst>
          <pc:docMk/>
          <pc:sldMk cId="3183934409" sldId="2756"/>
        </pc:sldMkLst>
      </pc:sldChg>
      <pc:sldChg chg="del">
        <pc:chgData name="Phelps Rogovoy" userId="c1be9bc3-069a-4c63-9124-3048404b77b7" providerId="ADAL" clId="{2F33AF92-D97E-49BE-9792-451D41A4698A}" dt="2023-09-11T19:25:31.612" v="485" actId="47"/>
        <pc:sldMkLst>
          <pc:docMk/>
          <pc:sldMk cId="3029293656" sldId="2757"/>
        </pc:sldMkLst>
      </pc:sldChg>
      <pc:sldChg chg="del">
        <pc:chgData name="Phelps Rogovoy" userId="c1be9bc3-069a-4c63-9124-3048404b77b7" providerId="ADAL" clId="{2F33AF92-D97E-49BE-9792-451D41A4698A}" dt="2023-09-11T19:25:31.121" v="484" actId="47"/>
        <pc:sldMkLst>
          <pc:docMk/>
          <pc:sldMk cId="4219843843" sldId="2758"/>
        </pc:sldMkLst>
      </pc:sldChg>
      <pc:sldChg chg="add del setBg">
        <pc:chgData name="Phelps Rogovoy" userId="c1be9bc3-069a-4c63-9124-3048404b77b7" providerId="ADAL" clId="{2F33AF92-D97E-49BE-9792-451D41A4698A}" dt="2023-09-11T19:59:37.139" v="608" actId="47"/>
        <pc:sldMkLst>
          <pc:docMk/>
          <pc:sldMk cId="966832028" sldId="2761"/>
        </pc:sldMkLst>
      </pc:sldChg>
      <pc:sldChg chg="del">
        <pc:chgData name="Phelps Rogovoy" userId="c1be9bc3-069a-4c63-9124-3048404b77b7" providerId="ADAL" clId="{2F33AF92-D97E-49BE-9792-451D41A4698A}" dt="2023-09-11T19:35:28.806" v="541" actId="2696"/>
        <pc:sldMkLst>
          <pc:docMk/>
          <pc:sldMk cId="1209885859" sldId="2761"/>
        </pc:sldMkLst>
      </pc:sldChg>
      <pc:sldChg chg="add">
        <pc:chgData name="Phelps Rogovoy" userId="c1be9bc3-069a-4c63-9124-3048404b77b7" providerId="ADAL" clId="{2F33AF92-D97E-49BE-9792-451D41A4698A}" dt="2023-09-11T21:30:58.652" v="2104"/>
        <pc:sldMkLst>
          <pc:docMk/>
          <pc:sldMk cId="481240931" sldId="2772"/>
        </pc:sldMkLst>
      </pc:sldChg>
      <pc:sldChg chg="delSp modSp del mod modShow">
        <pc:chgData name="Phelps Rogovoy" userId="c1be9bc3-069a-4c63-9124-3048404b77b7" providerId="ADAL" clId="{2F33AF92-D97E-49BE-9792-451D41A4698A}" dt="2023-09-11T21:30:06.589" v="2101" actId="2696"/>
        <pc:sldMkLst>
          <pc:docMk/>
          <pc:sldMk cId="901025305" sldId="2772"/>
        </pc:sldMkLst>
        <pc:spChg chg="mod">
          <ac:chgData name="Phelps Rogovoy" userId="c1be9bc3-069a-4c63-9124-3048404b77b7" providerId="ADAL" clId="{2F33AF92-D97E-49BE-9792-451D41A4698A}" dt="2023-09-11T21:20:03.958" v="2072" actId="20577"/>
          <ac:spMkLst>
            <pc:docMk/>
            <pc:sldMk cId="901025305" sldId="2772"/>
            <ac:spMk id="21" creationId="{07C6BDB6-3A7B-4829-5E17-D86B37A691E0}"/>
          </ac:spMkLst>
        </pc:spChg>
        <pc:spChg chg="del mod">
          <ac:chgData name="Phelps Rogovoy" userId="c1be9bc3-069a-4c63-9124-3048404b77b7" providerId="ADAL" clId="{2F33AF92-D97E-49BE-9792-451D41A4698A}" dt="2023-09-11T21:19:40.023" v="2064" actId="478"/>
          <ac:spMkLst>
            <pc:docMk/>
            <pc:sldMk cId="901025305" sldId="2772"/>
            <ac:spMk id="33" creationId="{28CFC8F5-9696-F329-23F8-871F4E63CD37}"/>
          </ac:spMkLst>
        </pc:spChg>
      </pc:sldChg>
      <pc:sldChg chg="add del">
        <pc:chgData name="Phelps Rogovoy" userId="c1be9bc3-069a-4c63-9124-3048404b77b7" providerId="ADAL" clId="{2F33AF92-D97E-49BE-9792-451D41A4698A}" dt="2023-09-11T21:30:38.360" v="2103"/>
        <pc:sldMkLst>
          <pc:docMk/>
          <pc:sldMk cId="4212037815" sldId="2772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3662123880" sldId="2774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1415941824" sldId="2775"/>
        </pc:sldMkLst>
      </pc:sldChg>
      <pc:sldChg chg="del mod modShow">
        <pc:chgData name="Phelps Rogovoy" userId="c1be9bc3-069a-4c63-9124-3048404b77b7" providerId="ADAL" clId="{2F33AF92-D97E-49BE-9792-451D41A4698A}" dt="2023-09-11T21:30:06.589" v="2101" actId="2696"/>
        <pc:sldMkLst>
          <pc:docMk/>
          <pc:sldMk cId="954106078" sldId="2779"/>
        </pc:sldMkLst>
      </pc:sldChg>
      <pc:sldChg chg="add">
        <pc:chgData name="Phelps Rogovoy" userId="c1be9bc3-069a-4c63-9124-3048404b77b7" providerId="ADAL" clId="{2F33AF92-D97E-49BE-9792-451D41A4698A}" dt="2023-09-11T21:30:58.652" v="2104"/>
        <pc:sldMkLst>
          <pc:docMk/>
          <pc:sldMk cId="1973499742" sldId="2779"/>
        </pc:sldMkLst>
      </pc:sldChg>
      <pc:sldChg chg="add del setBg">
        <pc:chgData name="Phelps Rogovoy" userId="c1be9bc3-069a-4c63-9124-3048404b77b7" providerId="ADAL" clId="{2F33AF92-D97E-49BE-9792-451D41A4698A}" dt="2023-09-11T21:30:38.360" v="2103"/>
        <pc:sldMkLst>
          <pc:docMk/>
          <pc:sldMk cId="3624564694" sldId="2779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3958711602" sldId="2782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1741625230" sldId="2787"/>
        </pc:sldMkLst>
      </pc:sldChg>
      <pc:sldChg chg="del">
        <pc:chgData name="Phelps Rogovoy" userId="c1be9bc3-069a-4c63-9124-3048404b77b7" providerId="ADAL" clId="{2F33AF92-D97E-49BE-9792-451D41A4698A}" dt="2023-09-11T20:02:47.931" v="653" actId="47"/>
        <pc:sldMkLst>
          <pc:docMk/>
          <pc:sldMk cId="1273564460" sldId="2790"/>
        </pc:sldMkLst>
      </pc:sldChg>
      <pc:sldChg chg="addSp delSp modSp mod modShow">
        <pc:chgData name="Phelps Rogovoy" userId="c1be9bc3-069a-4c63-9124-3048404b77b7" providerId="ADAL" clId="{2F33AF92-D97E-49BE-9792-451D41A4698A}" dt="2023-09-12T16:39:34.249" v="2111" actId="1076"/>
        <pc:sldMkLst>
          <pc:docMk/>
          <pc:sldMk cId="1142711316" sldId="2791"/>
        </pc:sldMkLst>
        <pc:spChg chg="add del mod">
          <ac:chgData name="Phelps Rogovoy" userId="c1be9bc3-069a-4c63-9124-3048404b77b7" providerId="ADAL" clId="{2F33AF92-D97E-49BE-9792-451D41A4698A}" dt="2023-09-12T16:39:26.685" v="2108" actId="478"/>
          <ac:spMkLst>
            <pc:docMk/>
            <pc:sldMk cId="1142711316" sldId="2791"/>
            <ac:spMk id="2" creationId="{2B810751-AE47-8524-CB2B-3F7DDFB0CBD6}"/>
          </ac:spMkLst>
        </pc:spChg>
        <pc:picChg chg="add mod">
          <ac:chgData name="Phelps Rogovoy" userId="c1be9bc3-069a-4c63-9124-3048404b77b7" providerId="ADAL" clId="{2F33AF92-D97E-49BE-9792-451D41A4698A}" dt="2023-09-12T16:39:34.249" v="2111" actId="1076"/>
          <ac:picMkLst>
            <pc:docMk/>
            <pc:sldMk cId="1142711316" sldId="2791"/>
            <ac:picMk id="5" creationId="{36EC4379-BADB-FFE4-DA7C-FBB319DA8426}"/>
          </ac:picMkLst>
        </pc:picChg>
        <pc:picChg chg="del">
          <ac:chgData name="Phelps Rogovoy" userId="c1be9bc3-069a-4c63-9124-3048404b77b7" providerId="ADAL" clId="{2F33AF92-D97E-49BE-9792-451D41A4698A}" dt="2023-09-12T16:39:23.032" v="2106" actId="478"/>
          <ac:picMkLst>
            <pc:docMk/>
            <pc:sldMk cId="1142711316" sldId="2791"/>
            <ac:picMk id="17" creationId="{C621A5E7-7A08-5794-6F05-6B752386DDE4}"/>
          </ac:picMkLst>
        </pc:picChg>
        <pc:picChg chg="del">
          <ac:chgData name="Phelps Rogovoy" userId="c1be9bc3-069a-4c63-9124-3048404b77b7" providerId="ADAL" clId="{2F33AF92-D97E-49BE-9792-451D41A4698A}" dt="2023-09-12T16:39:23.986" v="2107" actId="478"/>
          <ac:picMkLst>
            <pc:docMk/>
            <pc:sldMk cId="1142711316" sldId="2791"/>
            <ac:picMk id="19" creationId="{8C17ABBB-F6B8-DDD4-A05C-69513B9D9A45}"/>
          </ac:picMkLst>
        </pc:picChg>
        <pc:picChg chg="del">
          <ac:chgData name="Phelps Rogovoy" userId="c1be9bc3-069a-4c63-9124-3048404b77b7" providerId="ADAL" clId="{2F33AF92-D97E-49BE-9792-451D41A4698A}" dt="2023-09-12T16:39:22.166" v="2105" actId="478"/>
          <ac:picMkLst>
            <pc:docMk/>
            <pc:sldMk cId="1142711316" sldId="2791"/>
            <ac:picMk id="35" creationId="{F55F2B82-9A67-C2D5-D96A-BAD4EC3A7EDD}"/>
          </ac:picMkLst>
        </pc:picChg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604958699" sldId="2792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1985931084" sldId="2794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721359225" sldId="2795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4020219659" sldId="2796"/>
        </pc:sldMkLst>
      </pc:sldChg>
      <pc:sldChg chg="del">
        <pc:chgData name="Phelps Rogovoy" userId="c1be9bc3-069a-4c63-9124-3048404b77b7" providerId="ADAL" clId="{2F33AF92-D97E-49BE-9792-451D41A4698A}" dt="2023-09-11T20:02:46.277" v="652" actId="47"/>
        <pc:sldMkLst>
          <pc:docMk/>
          <pc:sldMk cId="2374779268" sldId="2797"/>
        </pc:sldMkLst>
      </pc:sldChg>
      <pc:sldChg chg="del">
        <pc:chgData name="Phelps Rogovoy" userId="c1be9bc3-069a-4c63-9124-3048404b77b7" providerId="ADAL" clId="{2F33AF92-D97E-49BE-9792-451D41A4698A}" dt="2023-09-11T19:03:49.272" v="271" actId="47"/>
        <pc:sldMkLst>
          <pc:docMk/>
          <pc:sldMk cId="1869478758" sldId="3016"/>
        </pc:sldMkLst>
      </pc:sldChg>
      <pc:sldChg chg="del">
        <pc:chgData name="Phelps Rogovoy" userId="c1be9bc3-069a-4c63-9124-3048404b77b7" providerId="ADAL" clId="{2F33AF92-D97E-49BE-9792-451D41A4698A}" dt="2023-09-11T19:03:31.629" v="255" actId="47"/>
        <pc:sldMkLst>
          <pc:docMk/>
          <pc:sldMk cId="3970924851" sldId="3017"/>
        </pc:sldMkLst>
      </pc:sldChg>
      <pc:sldChg chg="del">
        <pc:chgData name="Phelps Rogovoy" userId="c1be9bc3-069a-4c63-9124-3048404b77b7" providerId="ADAL" clId="{2F33AF92-D97E-49BE-9792-451D41A4698A}" dt="2023-09-11T19:03:33.045" v="258" actId="47"/>
        <pc:sldMkLst>
          <pc:docMk/>
          <pc:sldMk cId="1984944776" sldId="3018"/>
        </pc:sldMkLst>
      </pc:sldChg>
      <pc:sldChg chg="del">
        <pc:chgData name="Phelps Rogovoy" userId="c1be9bc3-069a-4c63-9124-3048404b77b7" providerId="ADAL" clId="{2F33AF92-D97E-49BE-9792-451D41A4698A}" dt="2023-09-11T19:03:35.602" v="259" actId="47"/>
        <pc:sldMkLst>
          <pc:docMk/>
          <pc:sldMk cId="2108104774" sldId="3019"/>
        </pc:sldMkLst>
      </pc:sldChg>
      <pc:sldChg chg="addSp delSp modSp mod">
        <pc:chgData name="Phelps Rogovoy" userId="c1be9bc3-069a-4c63-9124-3048404b77b7" providerId="ADAL" clId="{2F33AF92-D97E-49BE-9792-451D41A4698A}" dt="2023-09-11T19:12:38.418" v="349" actId="14100"/>
        <pc:sldMkLst>
          <pc:docMk/>
          <pc:sldMk cId="1945151694" sldId="3020"/>
        </pc:sldMkLst>
        <pc:spChg chg="mod">
          <ac:chgData name="Phelps Rogovoy" userId="c1be9bc3-069a-4c63-9124-3048404b77b7" providerId="ADAL" clId="{2F33AF92-D97E-49BE-9792-451D41A4698A}" dt="2023-09-11T19:10:09.173" v="291" actId="207"/>
          <ac:spMkLst>
            <pc:docMk/>
            <pc:sldMk cId="1945151694" sldId="3020"/>
            <ac:spMk id="3" creationId="{0D7239FF-8E55-F7E2-8747-0EA485EDB54B}"/>
          </ac:spMkLst>
        </pc:spChg>
        <pc:spChg chg="del">
          <ac:chgData name="Phelps Rogovoy" userId="c1be9bc3-069a-4c63-9124-3048404b77b7" providerId="ADAL" clId="{2F33AF92-D97E-49BE-9792-451D41A4698A}" dt="2023-09-11T19:09:17.447" v="277" actId="478"/>
          <ac:spMkLst>
            <pc:docMk/>
            <pc:sldMk cId="1945151694" sldId="3020"/>
            <ac:spMk id="5" creationId="{52AE44AD-7EE1-C0CD-A78B-7ED0622AE5AB}"/>
          </ac:spMkLst>
        </pc:spChg>
        <pc:spChg chg="add mod">
          <ac:chgData name="Phelps Rogovoy" userId="c1be9bc3-069a-4c63-9124-3048404b77b7" providerId="ADAL" clId="{2F33AF92-D97E-49BE-9792-451D41A4698A}" dt="2023-09-11T19:12:38.418" v="349" actId="14100"/>
          <ac:spMkLst>
            <pc:docMk/>
            <pc:sldMk cId="1945151694" sldId="3020"/>
            <ac:spMk id="7" creationId="{5AB2446B-8AB6-E89C-F1A1-288629E95079}"/>
          </ac:spMkLst>
        </pc:spChg>
        <pc:spChg chg="del">
          <ac:chgData name="Phelps Rogovoy" userId="c1be9bc3-069a-4c63-9124-3048404b77b7" providerId="ADAL" clId="{2F33AF92-D97E-49BE-9792-451D41A4698A}" dt="2023-09-11T19:09:16.522" v="276" actId="478"/>
          <ac:spMkLst>
            <pc:docMk/>
            <pc:sldMk cId="1945151694" sldId="3020"/>
            <ac:spMk id="8" creationId="{63862D89-7F97-5656-BA2C-22CCB86D05D6}"/>
          </ac:spMkLst>
        </pc:spChg>
        <pc:spChg chg="add mod">
          <ac:chgData name="Phelps Rogovoy" userId="c1be9bc3-069a-4c63-9124-3048404b77b7" providerId="ADAL" clId="{2F33AF92-D97E-49BE-9792-451D41A4698A}" dt="2023-09-11T19:12:21.512" v="348" actId="20577"/>
          <ac:spMkLst>
            <pc:docMk/>
            <pc:sldMk cId="1945151694" sldId="3020"/>
            <ac:spMk id="12" creationId="{E0AF86B4-F5E9-5736-3E14-22B86856DE82}"/>
          </ac:spMkLst>
        </pc:spChg>
        <pc:picChg chg="del">
          <ac:chgData name="Phelps Rogovoy" userId="c1be9bc3-069a-4c63-9124-3048404b77b7" providerId="ADAL" clId="{2F33AF92-D97E-49BE-9792-451D41A4698A}" dt="2023-09-11T19:09:15.495" v="275" actId="478"/>
          <ac:picMkLst>
            <pc:docMk/>
            <pc:sldMk cId="1945151694" sldId="3020"/>
            <ac:picMk id="2" creationId="{CDAEA8F0-5EDB-BFB6-1E6C-DEE15AD89114}"/>
          </ac:picMkLst>
        </pc:picChg>
        <pc:picChg chg="add mod">
          <ac:chgData name="Phelps Rogovoy" userId="c1be9bc3-069a-4c63-9124-3048404b77b7" providerId="ADAL" clId="{2F33AF92-D97E-49BE-9792-451D41A4698A}" dt="2023-09-11T19:11:31.559" v="303" actId="1076"/>
          <ac:picMkLst>
            <pc:docMk/>
            <pc:sldMk cId="1945151694" sldId="3020"/>
            <ac:picMk id="6" creationId="{2C4C357B-29C5-1A69-2082-11028EB1CF9E}"/>
          </ac:picMkLst>
        </pc:picChg>
        <pc:cxnChg chg="add mod">
          <ac:chgData name="Phelps Rogovoy" userId="c1be9bc3-069a-4c63-9124-3048404b77b7" providerId="ADAL" clId="{2F33AF92-D97E-49BE-9792-451D41A4698A}" dt="2023-09-11T19:11:37.482" v="305" actId="1076"/>
          <ac:cxnSpMkLst>
            <pc:docMk/>
            <pc:sldMk cId="1945151694" sldId="3020"/>
            <ac:cxnSpMk id="9" creationId="{E93B8E5C-0B13-4580-628B-E9837034685A}"/>
          </ac:cxnSpMkLst>
        </pc:cxnChg>
        <pc:cxnChg chg="add mod">
          <ac:chgData name="Phelps Rogovoy" userId="c1be9bc3-069a-4c63-9124-3048404b77b7" providerId="ADAL" clId="{2F33AF92-D97E-49BE-9792-451D41A4698A}" dt="2023-09-11T19:11:35.393" v="304" actId="1076"/>
          <ac:cxnSpMkLst>
            <pc:docMk/>
            <pc:sldMk cId="1945151694" sldId="3020"/>
            <ac:cxnSpMk id="10" creationId="{2E39522B-C321-E6B0-52E0-1A49C7AC29F6}"/>
          </ac:cxnSpMkLst>
        </pc:cxnChg>
      </pc:sldChg>
      <pc:sldChg chg="add del">
        <pc:chgData name="Phelps Rogovoy" userId="c1be9bc3-069a-4c63-9124-3048404b77b7" providerId="ADAL" clId="{2F33AF92-D97E-49BE-9792-451D41A4698A}" dt="2023-09-11T19:16:12.891" v="423" actId="47"/>
        <pc:sldMkLst>
          <pc:docMk/>
          <pc:sldMk cId="3768988500" sldId="3021"/>
        </pc:sldMkLst>
      </pc:sldChg>
      <pc:sldChg chg="del">
        <pc:chgData name="Phelps Rogovoy" userId="c1be9bc3-069a-4c63-9124-3048404b77b7" providerId="ADAL" clId="{2F33AF92-D97E-49BE-9792-451D41A4698A}" dt="2023-09-11T19:16:51.323" v="432" actId="47"/>
        <pc:sldMkLst>
          <pc:docMk/>
          <pc:sldMk cId="1141802779" sldId="3022"/>
        </pc:sldMkLst>
      </pc:sldChg>
      <pc:sldChg chg="del">
        <pc:chgData name="Phelps Rogovoy" userId="c1be9bc3-069a-4c63-9124-3048404b77b7" providerId="ADAL" clId="{2F33AF92-D97E-49BE-9792-451D41A4698A}" dt="2023-09-11T19:16:51.741" v="433" actId="47"/>
        <pc:sldMkLst>
          <pc:docMk/>
          <pc:sldMk cId="2389800470" sldId="3023"/>
        </pc:sldMkLst>
      </pc:sldChg>
      <pc:sldChg chg="del">
        <pc:chgData name="Phelps Rogovoy" userId="c1be9bc3-069a-4c63-9124-3048404b77b7" providerId="ADAL" clId="{2F33AF92-D97E-49BE-9792-451D41A4698A}" dt="2023-09-11T19:16:54.909" v="438" actId="47"/>
        <pc:sldMkLst>
          <pc:docMk/>
          <pc:sldMk cId="3700762259" sldId="3024"/>
        </pc:sldMkLst>
      </pc:sldChg>
      <pc:sldChg chg="del">
        <pc:chgData name="Phelps Rogovoy" userId="c1be9bc3-069a-4c63-9124-3048404b77b7" providerId="ADAL" clId="{2F33AF92-D97E-49BE-9792-451D41A4698A}" dt="2023-09-11T19:16:57.443" v="440" actId="47"/>
        <pc:sldMkLst>
          <pc:docMk/>
          <pc:sldMk cId="434732986" sldId="3025"/>
        </pc:sldMkLst>
      </pc:sldChg>
      <pc:sldChg chg="del">
        <pc:chgData name="Phelps Rogovoy" userId="c1be9bc3-069a-4c63-9124-3048404b77b7" providerId="ADAL" clId="{2F33AF92-D97E-49BE-9792-451D41A4698A}" dt="2023-09-11T19:16:58.886" v="442" actId="47"/>
        <pc:sldMkLst>
          <pc:docMk/>
          <pc:sldMk cId="413703001" sldId="3026"/>
        </pc:sldMkLst>
      </pc:sldChg>
      <pc:sldChg chg="del">
        <pc:chgData name="Phelps Rogovoy" userId="c1be9bc3-069a-4c63-9124-3048404b77b7" providerId="ADAL" clId="{2F33AF92-D97E-49BE-9792-451D41A4698A}" dt="2023-09-11T19:16:59.725" v="443" actId="47"/>
        <pc:sldMkLst>
          <pc:docMk/>
          <pc:sldMk cId="1694182208" sldId="3027"/>
        </pc:sldMkLst>
      </pc:sldChg>
      <pc:sldChg chg="del">
        <pc:chgData name="Phelps Rogovoy" userId="c1be9bc3-069a-4c63-9124-3048404b77b7" providerId="ADAL" clId="{2F33AF92-D97E-49BE-9792-451D41A4698A}" dt="2023-09-11T19:37:20.132" v="564" actId="47"/>
        <pc:sldMkLst>
          <pc:docMk/>
          <pc:sldMk cId="2120028134" sldId="3030"/>
        </pc:sldMkLst>
      </pc:sldChg>
      <pc:sldChg chg="del">
        <pc:chgData name="Phelps Rogovoy" userId="c1be9bc3-069a-4c63-9124-3048404b77b7" providerId="ADAL" clId="{2F33AF92-D97E-49BE-9792-451D41A4698A}" dt="2023-09-11T19:25:10.531" v="471" actId="47"/>
        <pc:sldMkLst>
          <pc:docMk/>
          <pc:sldMk cId="3712388422" sldId="3031"/>
        </pc:sldMkLst>
      </pc:sldChg>
      <pc:sldChg chg="del">
        <pc:chgData name="Phelps Rogovoy" userId="c1be9bc3-069a-4c63-9124-3048404b77b7" providerId="ADAL" clId="{2F33AF92-D97E-49BE-9792-451D41A4698A}" dt="2023-09-11T19:25:11.045" v="472" actId="47"/>
        <pc:sldMkLst>
          <pc:docMk/>
          <pc:sldMk cId="2388385025" sldId="3032"/>
        </pc:sldMkLst>
      </pc:sldChg>
      <pc:sldChg chg="del">
        <pc:chgData name="Phelps Rogovoy" userId="c1be9bc3-069a-4c63-9124-3048404b77b7" providerId="ADAL" clId="{2F33AF92-D97E-49BE-9792-451D41A4698A}" dt="2023-09-11T19:25:12.281" v="475" actId="47"/>
        <pc:sldMkLst>
          <pc:docMk/>
          <pc:sldMk cId="3575843434" sldId="3033"/>
        </pc:sldMkLst>
      </pc:sldChg>
      <pc:sldChg chg="del">
        <pc:chgData name="Phelps Rogovoy" userId="c1be9bc3-069a-4c63-9124-3048404b77b7" providerId="ADAL" clId="{2F33AF92-D97E-49BE-9792-451D41A4698A}" dt="2023-09-11T19:25:13.245" v="477" actId="47"/>
        <pc:sldMkLst>
          <pc:docMk/>
          <pc:sldMk cId="1587658218" sldId="3034"/>
        </pc:sldMkLst>
      </pc:sldChg>
      <pc:sldChg chg="del">
        <pc:chgData name="Phelps Rogovoy" userId="c1be9bc3-069a-4c63-9124-3048404b77b7" providerId="ADAL" clId="{2F33AF92-D97E-49BE-9792-451D41A4698A}" dt="2023-09-11T19:25:12.721" v="476" actId="47"/>
        <pc:sldMkLst>
          <pc:docMk/>
          <pc:sldMk cId="883560253" sldId="3035"/>
        </pc:sldMkLst>
      </pc:sldChg>
      <pc:sldChg chg="del">
        <pc:chgData name="Phelps Rogovoy" userId="c1be9bc3-069a-4c63-9124-3048404b77b7" providerId="ADAL" clId="{2F33AF92-D97E-49BE-9792-451D41A4698A}" dt="2023-09-11T19:25:13.731" v="478" actId="47"/>
        <pc:sldMkLst>
          <pc:docMk/>
          <pc:sldMk cId="3330920654" sldId="3036"/>
        </pc:sldMkLst>
      </pc:sldChg>
      <pc:sldChg chg="del">
        <pc:chgData name="Phelps Rogovoy" userId="c1be9bc3-069a-4c63-9124-3048404b77b7" providerId="ADAL" clId="{2F33AF92-D97E-49BE-9792-451D41A4698A}" dt="2023-09-11T19:25:15.711" v="480" actId="47"/>
        <pc:sldMkLst>
          <pc:docMk/>
          <pc:sldMk cId="32464314" sldId="3037"/>
        </pc:sldMkLst>
      </pc:sldChg>
      <pc:sldChg chg="del">
        <pc:chgData name="Phelps Rogovoy" userId="c1be9bc3-069a-4c63-9124-3048404b77b7" providerId="ADAL" clId="{2F33AF92-D97E-49BE-9792-451D41A4698A}" dt="2023-09-11T19:25:19.501" v="481" actId="47"/>
        <pc:sldMkLst>
          <pc:docMk/>
          <pc:sldMk cId="4071073094" sldId="3038"/>
        </pc:sldMkLst>
      </pc:sldChg>
      <pc:sldChg chg="del">
        <pc:chgData name="Phelps Rogovoy" userId="c1be9bc3-069a-4c63-9124-3048404b77b7" providerId="ADAL" clId="{2F33AF92-D97E-49BE-9792-451D41A4698A}" dt="2023-09-11T19:25:32.856" v="486" actId="47"/>
        <pc:sldMkLst>
          <pc:docMk/>
          <pc:sldMk cId="411686589" sldId="3039"/>
        </pc:sldMkLst>
      </pc:sldChg>
      <pc:sldChg chg="modSp del mod">
        <pc:chgData name="Phelps Rogovoy" userId="c1be9bc3-069a-4c63-9124-3048404b77b7" providerId="ADAL" clId="{2F33AF92-D97E-49BE-9792-451D41A4698A}" dt="2023-09-11T19:35:28.806" v="541" actId="2696"/>
        <pc:sldMkLst>
          <pc:docMk/>
          <pc:sldMk cId="1993850067" sldId="3041"/>
        </pc:sldMkLst>
        <pc:spChg chg="mod">
          <ac:chgData name="Phelps Rogovoy" userId="c1be9bc3-069a-4c63-9124-3048404b77b7" providerId="ADAL" clId="{2F33AF92-D97E-49BE-9792-451D41A4698A}" dt="2023-09-11T19:27:07.495" v="528" actId="20577"/>
          <ac:spMkLst>
            <pc:docMk/>
            <pc:sldMk cId="1993850067" sldId="3041"/>
            <ac:spMk id="3" creationId="{0D7239FF-8E55-F7E2-8747-0EA485EDB54B}"/>
          </ac:spMkLst>
        </pc:spChg>
      </pc:sldChg>
      <pc:sldChg chg="addSp modSp add del mod">
        <pc:chgData name="Phelps Rogovoy" userId="c1be9bc3-069a-4c63-9124-3048404b77b7" providerId="ADAL" clId="{2F33AF92-D97E-49BE-9792-451D41A4698A}" dt="2023-09-11T20:32:26.673" v="955" actId="47"/>
        <pc:sldMkLst>
          <pc:docMk/>
          <pc:sldMk cId="2548841751" sldId="3041"/>
        </pc:sldMkLst>
        <pc:spChg chg="mod">
          <ac:chgData name="Phelps Rogovoy" userId="c1be9bc3-069a-4c63-9124-3048404b77b7" providerId="ADAL" clId="{2F33AF92-D97E-49BE-9792-451D41A4698A}" dt="2023-09-11T20:31:23.569" v="945"/>
          <ac:spMkLst>
            <pc:docMk/>
            <pc:sldMk cId="2548841751" sldId="3041"/>
            <ac:spMk id="3" creationId="{0D7239FF-8E55-F7E2-8747-0EA485EDB54B}"/>
          </ac:spMkLst>
        </pc:spChg>
        <pc:picChg chg="add mod">
          <ac:chgData name="Phelps Rogovoy" userId="c1be9bc3-069a-4c63-9124-3048404b77b7" providerId="ADAL" clId="{2F33AF92-D97E-49BE-9792-451D41A4698A}" dt="2023-09-11T20:31:39.999" v="948" actId="14100"/>
          <ac:picMkLst>
            <pc:docMk/>
            <pc:sldMk cId="2548841751" sldId="3041"/>
            <ac:picMk id="5" creationId="{8C8879ED-A75B-F75A-92DC-0FAB1CC4EB52}"/>
          </ac:picMkLst>
        </pc:picChg>
      </pc:sldChg>
      <pc:sldChg chg="mod modShow">
        <pc:chgData name="Phelps Rogovoy" userId="c1be9bc3-069a-4c63-9124-3048404b77b7" providerId="ADAL" clId="{2F33AF92-D97E-49BE-9792-451D41A4698A}" dt="2023-09-11T21:15:52.588" v="2042" actId="729"/>
        <pc:sldMkLst>
          <pc:docMk/>
          <pc:sldMk cId="2133722143" sldId="3042"/>
        </pc:sldMkLst>
      </pc:sldChg>
      <pc:sldChg chg="delSp 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966081854" sldId="3044"/>
        </pc:sldMkLst>
        <pc:spChg chg="del">
          <ac:chgData name="Phelps Rogovoy" userId="c1be9bc3-069a-4c63-9124-3048404b77b7" providerId="ADAL" clId="{2F33AF92-D97E-49BE-9792-451D41A4698A}" dt="2023-09-11T21:17:50.852" v="2050" actId="478"/>
          <ac:spMkLst>
            <pc:docMk/>
            <pc:sldMk cId="966081854" sldId="3044"/>
            <ac:spMk id="18" creationId="{4D751ADF-F6A6-D80A-891F-2A31AA8F0CFC}"/>
          </ac:spMkLst>
        </pc:spChg>
      </pc:sldChg>
      <pc:sldChg chg="delSp mod modShow">
        <pc:chgData name="Phelps Rogovoy" userId="c1be9bc3-069a-4c63-9124-3048404b77b7" providerId="ADAL" clId="{2F33AF92-D97E-49BE-9792-451D41A4698A}" dt="2023-09-11T21:17:18.420" v="2047" actId="729"/>
        <pc:sldMkLst>
          <pc:docMk/>
          <pc:sldMk cId="3062756927" sldId="3045"/>
        </pc:sldMkLst>
        <pc:spChg chg="del">
          <ac:chgData name="Phelps Rogovoy" userId="c1be9bc3-069a-4c63-9124-3048404b77b7" providerId="ADAL" clId="{2F33AF92-D97E-49BE-9792-451D41A4698A}" dt="2023-09-11T21:16:23.495" v="2045" actId="478"/>
          <ac:spMkLst>
            <pc:docMk/>
            <pc:sldMk cId="3062756927" sldId="3045"/>
            <ac:spMk id="38" creationId="{20006C5F-829B-ECB3-2915-6F429653E22A}"/>
          </ac:spMkLst>
        </pc:spChg>
      </pc:sldChg>
      <pc:sldChg chg="delSp mod delAnim modShow">
        <pc:chgData name="Phelps Rogovoy" userId="c1be9bc3-069a-4c63-9124-3048404b77b7" providerId="ADAL" clId="{2F33AF92-D97E-49BE-9792-451D41A4698A}" dt="2023-09-11T21:16:11.902" v="2044" actId="478"/>
        <pc:sldMkLst>
          <pc:docMk/>
          <pc:sldMk cId="757057745" sldId="3046"/>
        </pc:sldMkLst>
        <pc:picChg chg="del">
          <ac:chgData name="Phelps Rogovoy" userId="c1be9bc3-069a-4c63-9124-3048404b77b7" providerId="ADAL" clId="{2F33AF92-D97E-49BE-9792-451D41A4698A}" dt="2023-09-11T21:16:11.902" v="2044" actId="478"/>
          <ac:picMkLst>
            <pc:docMk/>
            <pc:sldMk cId="757057745" sldId="3046"/>
            <ac:picMk id="18" creationId="{68C7EBA9-F520-7696-FB13-88D382C6BC31}"/>
          </ac:picMkLst>
        </pc:picChg>
      </pc:sldChg>
      <pc:sldChg chg="del">
        <pc:chgData name="Phelps Rogovoy" userId="c1be9bc3-069a-4c63-9124-3048404b77b7" providerId="ADAL" clId="{2F33AF92-D97E-49BE-9792-451D41A4698A}" dt="2023-09-11T21:16:50.296" v="2046" actId="47"/>
        <pc:sldMkLst>
          <pc:docMk/>
          <pc:sldMk cId="2662263558" sldId="3049"/>
        </pc:sldMkLst>
      </pc:sldChg>
      <pc:sldChg chg="delSp mod modShow">
        <pc:chgData name="Phelps Rogovoy" userId="c1be9bc3-069a-4c63-9124-3048404b77b7" providerId="ADAL" clId="{2F33AF92-D97E-49BE-9792-451D41A4698A}" dt="2023-09-11T21:17:35.530" v="2049" actId="729"/>
        <pc:sldMkLst>
          <pc:docMk/>
          <pc:sldMk cId="2060910263" sldId="3050"/>
        </pc:sldMkLst>
        <pc:spChg chg="del">
          <ac:chgData name="Phelps Rogovoy" userId="c1be9bc3-069a-4c63-9124-3048404b77b7" providerId="ADAL" clId="{2F33AF92-D97E-49BE-9792-451D41A4698A}" dt="2023-09-11T21:17:29.612" v="2048" actId="478"/>
          <ac:spMkLst>
            <pc:docMk/>
            <pc:sldMk cId="2060910263" sldId="3050"/>
            <ac:spMk id="5" creationId="{85B2C789-9C72-2FBB-D71C-5044117719EF}"/>
          </ac:spMkLst>
        </pc:spChg>
      </pc:sldChg>
      <pc:sldChg chg="addSp delSp modSp 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2934448775" sldId="3051"/>
        </pc:sldMkLst>
        <pc:spChg chg="add mod">
          <ac:chgData name="Phelps Rogovoy" userId="c1be9bc3-069a-4c63-9124-3048404b77b7" providerId="ADAL" clId="{2F33AF92-D97E-49BE-9792-451D41A4698A}" dt="2023-09-11T21:18:50.328" v="2059" actId="14100"/>
          <ac:spMkLst>
            <pc:docMk/>
            <pc:sldMk cId="2934448775" sldId="3051"/>
            <ac:spMk id="2" creationId="{BF24D0E0-4862-086B-5599-41EB018E2CBE}"/>
          </ac:spMkLst>
        </pc:spChg>
        <pc:spChg chg="mod">
          <ac:chgData name="Phelps Rogovoy" userId="c1be9bc3-069a-4c63-9124-3048404b77b7" providerId="ADAL" clId="{2F33AF92-D97E-49BE-9792-451D41A4698A}" dt="2023-09-11T21:18:59.577" v="2061" actId="14100"/>
          <ac:spMkLst>
            <pc:docMk/>
            <pc:sldMk cId="2934448775" sldId="3051"/>
            <ac:spMk id="7" creationId="{75A66270-7154-C45F-150F-2BE88BA2AFA4}"/>
          </ac:spMkLst>
        </pc:spChg>
        <pc:spChg chg="del">
          <ac:chgData name="Phelps Rogovoy" userId="c1be9bc3-069a-4c63-9124-3048404b77b7" providerId="ADAL" clId="{2F33AF92-D97E-49BE-9792-451D41A4698A}" dt="2023-09-11T21:19:08.412" v="2062" actId="478"/>
          <ac:spMkLst>
            <pc:docMk/>
            <pc:sldMk cId="2934448775" sldId="3051"/>
            <ac:spMk id="8" creationId="{F1511BB5-8B31-5BC6-E762-5DB20EAE37FC}"/>
          </ac:spMkLst>
        </pc:spChg>
        <pc:spChg chg="del">
          <ac:chgData name="Phelps Rogovoy" userId="c1be9bc3-069a-4c63-9124-3048404b77b7" providerId="ADAL" clId="{2F33AF92-D97E-49BE-9792-451D41A4698A}" dt="2023-09-11T21:17:59.878" v="2051" actId="478"/>
          <ac:spMkLst>
            <pc:docMk/>
            <pc:sldMk cId="2934448775" sldId="3051"/>
            <ac:spMk id="18" creationId="{4D751ADF-F6A6-D80A-891F-2A31AA8F0CFC}"/>
          </ac:spMkLst>
        </pc:spChg>
        <pc:picChg chg="mod">
          <ac:chgData name="Phelps Rogovoy" userId="c1be9bc3-069a-4c63-9124-3048404b77b7" providerId="ADAL" clId="{2F33AF92-D97E-49BE-9792-451D41A4698A}" dt="2023-09-11T21:18:08.637" v="2052" actId="1076"/>
          <ac:picMkLst>
            <pc:docMk/>
            <pc:sldMk cId="2934448775" sldId="3051"/>
            <ac:picMk id="3" creationId="{61D26EE2-D0E6-778D-BD67-815AEC4E4852}"/>
          </ac:picMkLst>
        </pc:picChg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1568644374" sldId="3052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195581393" sldId="3053"/>
        </pc:sldMkLst>
      </pc:sldChg>
      <pc:sldChg chg="del mod modShow">
        <pc:chgData name="Phelps Rogovoy" userId="c1be9bc3-069a-4c63-9124-3048404b77b7" providerId="ADAL" clId="{2F33AF92-D97E-49BE-9792-451D41A4698A}" dt="2023-09-11T21:30:06.589" v="2101" actId="2696"/>
        <pc:sldMkLst>
          <pc:docMk/>
          <pc:sldMk cId="1754623153" sldId="3054"/>
        </pc:sldMkLst>
      </pc:sldChg>
      <pc:sldChg chg="add">
        <pc:chgData name="Phelps Rogovoy" userId="c1be9bc3-069a-4c63-9124-3048404b77b7" providerId="ADAL" clId="{2F33AF92-D97E-49BE-9792-451D41A4698A}" dt="2023-09-11T21:30:58.652" v="2104"/>
        <pc:sldMkLst>
          <pc:docMk/>
          <pc:sldMk cId="3314846488" sldId="3054"/>
        </pc:sldMkLst>
      </pc:sldChg>
      <pc:sldChg chg="add del">
        <pc:chgData name="Phelps Rogovoy" userId="c1be9bc3-069a-4c63-9124-3048404b77b7" providerId="ADAL" clId="{2F33AF92-D97E-49BE-9792-451D41A4698A}" dt="2023-09-11T21:30:38.360" v="2103"/>
        <pc:sldMkLst>
          <pc:docMk/>
          <pc:sldMk cId="3753530324" sldId="3054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4183307458" sldId="3055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3031111926" sldId="3056"/>
        </pc:sldMkLst>
      </pc:sldChg>
      <pc:sldChg chg="addSp modSp mod modShow">
        <pc:chgData name="Phelps Rogovoy" userId="c1be9bc3-069a-4c63-9124-3048404b77b7" providerId="ADAL" clId="{2F33AF92-D97E-49BE-9792-451D41A4698A}" dt="2023-09-11T21:25:33.972" v="2082" actId="1035"/>
        <pc:sldMkLst>
          <pc:docMk/>
          <pc:sldMk cId="2251535890" sldId="3057"/>
        </pc:sldMkLst>
        <pc:spChg chg="add mod">
          <ac:chgData name="Phelps Rogovoy" userId="c1be9bc3-069a-4c63-9124-3048404b77b7" providerId="ADAL" clId="{2F33AF92-D97E-49BE-9792-451D41A4698A}" dt="2023-09-11T21:25:33.972" v="2082" actId="1035"/>
          <ac:spMkLst>
            <pc:docMk/>
            <pc:sldMk cId="2251535890" sldId="3057"/>
            <ac:spMk id="2" creationId="{CAFC77F7-7A97-47DE-BA21-75199EB5DE98}"/>
          </ac:spMkLst>
        </pc:spChg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2763319866" sldId="3058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3230782782" sldId="3059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3268514519" sldId="3060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2792566461" sldId="3061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3313133820" sldId="3062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2147766781" sldId="3063"/>
        </pc:sldMkLst>
      </pc:sldChg>
      <pc:sldChg chg="mod modShow">
        <pc:chgData name="Phelps Rogovoy" userId="c1be9bc3-069a-4c63-9124-3048404b77b7" providerId="ADAL" clId="{2F33AF92-D97E-49BE-9792-451D41A4698A}" dt="2023-09-11T21:22:36.108" v="2073" actId="729"/>
        <pc:sldMkLst>
          <pc:docMk/>
          <pc:sldMk cId="3675155943" sldId="3064"/>
        </pc:sldMkLst>
      </pc:sldChg>
      <pc:sldChg chg="mod modShow">
        <pc:chgData name="Phelps Rogovoy" userId="c1be9bc3-069a-4c63-9124-3048404b77b7" providerId="ADAL" clId="{2F33AF92-D97E-49BE-9792-451D41A4698A}" dt="2023-09-11T21:15:43.413" v="2041" actId="729"/>
        <pc:sldMkLst>
          <pc:docMk/>
          <pc:sldMk cId="2706392764" sldId="3072"/>
        </pc:sldMkLst>
      </pc:sldChg>
      <pc:sldChg chg="del">
        <pc:chgData name="Phelps Rogovoy" userId="c1be9bc3-069a-4c63-9124-3048404b77b7" providerId="ADAL" clId="{2F33AF92-D97E-49BE-9792-451D41A4698A}" dt="2023-09-11T19:36:06.183" v="543" actId="47"/>
        <pc:sldMkLst>
          <pc:docMk/>
          <pc:sldMk cId="2289784822" sldId="3073"/>
        </pc:sldMkLst>
      </pc:sldChg>
      <pc:sldChg chg="del">
        <pc:chgData name="Phelps Rogovoy" userId="c1be9bc3-069a-4c63-9124-3048404b77b7" providerId="ADAL" clId="{2F33AF92-D97E-49BE-9792-451D41A4698A}" dt="2023-09-11T19:36:08.462" v="544" actId="47"/>
        <pc:sldMkLst>
          <pc:docMk/>
          <pc:sldMk cId="3397681929" sldId="3074"/>
        </pc:sldMkLst>
      </pc:sldChg>
      <pc:sldChg chg="del">
        <pc:chgData name="Phelps Rogovoy" userId="c1be9bc3-069a-4c63-9124-3048404b77b7" providerId="ADAL" clId="{2F33AF92-D97E-49BE-9792-451D41A4698A}" dt="2023-09-11T19:36:11.241" v="545" actId="47"/>
        <pc:sldMkLst>
          <pc:docMk/>
          <pc:sldMk cId="2630731245" sldId="3075"/>
        </pc:sldMkLst>
      </pc:sldChg>
      <pc:sldChg chg="del">
        <pc:chgData name="Phelps Rogovoy" userId="c1be9bc3-069a-4c63-9124-3048404b77b7" providerId="ADAL" clId="{2F33AF92-D97E-49BE-9792-451D41A4698A}" dt="2023-09-11T19:36:11.728" v="546" actId="47"/>
        <pc:sldMkLst>
          <pc:docMk/>
          <pc:sldMk cId="3567779757" sldId="3076"/>
        </pc:sldMkLst>
      </pc:sldChg>
      <pc:sldChg chg="del">
        <pc:chgData name="Phelps Rogovoy" userId="c1be9bc3-069a-4c63-9124-3048404b77b7" providerId="ADAL" clId="{2F33AF92-D97E-49BE-9792-451D41A4698A}" dt="2023-09-11T19:36:12.251" v="547" actId="47"/>
        <pc:sldMkLst>
          <pc:docMk/>
          <pc:sldMk cId="3642192910" sldId="3077"/>
        </pc:sldMkLst>
      </pc:sldChg>
      <pc:sldChg chg="del">
        <pc:chgData name="Phelps Rogovoy" userId="c1be9bc3-069a-4c63-9124-3048404b77b7" providerId="ADAL" clId="{2F33AF92-D97E-49BE-9792-451D41A4698A}" dt="2023-09-11T19:36:12.978" v="548" actId="47"/>
        <pc:sldMkLst>
          <pc:docMk/>
          <pc:sldMk cId="660083539" sldId="3078"/>
        </pc:sldMkLst>
      </pc:sldChg>
      <pc:sldChg chg="add del">
        <pc:chgData name="Phelps Rogovoy" userId="c1be9bc3-069a-4c63-9124-3048404b77b7" providerId="ADAL" clId="{2F33AF92-D97E-49BE-9792-451D41A4698A}" dt="2023-09-11T19:37:20.701" v="565" actId="47"/>
        <pc:sldMkLst>
          <pc:docMk/>
          <pc:sldMk cId="1140414949" sldId="3079"/>
        </pc:sldMkLst>
      </pc:sldChg>
      <pc:sldChg chg="add del">
        <pc:chgData name="Phelps Rogovoy" userId="c1be9bc3-069a-4c63-9124-3048404b77b7" providerId="ADAL" clId="{2F33AF92-D97E-49BE-9792-451D41A4698A}" dt="2023-09-11T19:37:21.256" v="566" actId="47"/>
        <pc:sldMkLst>
          <pc:docMk/>
          <pc:sldMk cId="387781947" sldId="3080"/>
        </pc:sldMkLst>
      </pc:sldChg>
      <pc:sldChg chg="add del">
        <pc:chgData name="Phelps Rogovoy" userId="c1be9bc3-069a-4c63-9124-3048404b77b7" providerId="ADAL" clId="{2F33AF92-D97E-49BE-9792-451D41A4698A}" dt="2023-09-11T19:37:22.162" v="567" actId="47"/>
        <pc:sldMkLst>
          <pc:docMk/>
          <pc:sldMk cId="4063189023" sldId="3081"/>
        </pc:sldMkLst>
      </pc:sldChg>
      <pc:sldChg chg="add del">
        <pc:chgData name="Phelps Rogovoy" userId="c1be9bc3-069a-4c63-9124-3048404b77b7" providerId="ADAL" clId="{2F33AF92-D97E-49BE-9792-451D41A4698A}" dt="2023-09-11T19:37:22.905" v="568" actId="47"/>
        <pc:sldMkLst>
          <pc:docMk/>
          <pc:sldMk cId="3051944339" sldId="3082"/>
        </pc:sldMkLst>
      </pc:sldChg>
      <pc:sldChg chg="add del">
        <pc:chgData name="Phelps Rogovoy" userId="c1be9bc3-069a-4c63-9124-3048404b77b7" providerId="ADAL" clId="{2F33AF92-D97E-49BE-9792-451D41A4698A}" dt="2023-09-11T19:37:23.691" v="569" actId="47"/>
        <pc:sldMkLst>
          <pc:docMk/>
          <pc:sldMk cId="3510676664" sldId="3083"/>
        </pc:sldMkLst>
      </pc:sldChg>
      <pc:sldChg chg="add del">
        <pc:chgData name="Phelps Rogovoy" userId="c1be9bc3-069a-4c63-9124-3048404b77b7" providerId="ADAL" clId="{2F33AF92-D97E-49BE-9792-451D41A4698A}" dt="2023-09-11T19:37:28.491" v="570" actId="47"/>
        <pc:sldMkLst>
          <pc:docMk/>
          <pc:sldMk cId="2417619941" sldId="3084"/>
        </pc:sldMkLst>
      </pc:sldChg>
      <pc:sldChg chg="add del">
        <pc:chgData name="Phelps Rogovoy" userId="c1be9bc3-069a-4c63-9124-3048404b77b7" providerId="ADAL" clId="{2F33AF92-D97E-49BE-9792-451D41A4698A}" dt="2023-09-11T19:37:29.571" v="571" actId="47"/>
        <pc:sldMkLst>
          <pc:docMk/>
          <pc:sldMk cId="879272309" sldId="3085"/>
        </pc:sldMkLst>
      </pc:sldChg>
      <pc:sldChg chg="del">
        <pc:chgData name="Phelps Rogovoy" userId="c1be9bc3-069a-4c63-9124-3048404b77b7" providerId="ADAL" clId="{2F33AF92-D97E-49BE-9792-451D41A4698A}" dt="2023-09-11T19:37:30.698" v="572" actId="47"/>
        <pc:sldMkLst>
          <pc:docMk/>
          <pc:sldMk cId="2975532074" sldId="3086"/>
        </pc:sldMkLst>
      </pc:sldChg>
      <pc:sldChg chg="del">
        <pc:chgData name="Phelps Rogovoy" userId="c1be9bc3-069a-4c63-9124-3048404b77b7" providerId="ADAL" clId="{2F33AF92-D97E-49BE-9792-451D41A4698A}" dt="2023-09-11T19:37:43.171" v="576" actId="47"/>
        <pc:sldMkLst>
          <pc:docMk/>
          <pc:sldMk cId="1731117368" sldId="3087"/>
        </pc:sldMkLst>
      </pc:sldChg>
      <pc:sldChg chg="del">
        <pc:chgData name="Phelps Rogovoy" userId="c1be9bc3-069a-4c63-9124-3048404b77b7" providerId="ADAL" clId="{2F33AF92-D97E-49BE-9792-451D41A4698A}" dt="2023-09-11T19:37:44.076" v="577" actId="47"/>
        <pc:sldMkLst>
          <pc:docMk/>
          <pc:sldMk cId="4173886080" sldId="3088"/>
        </pc:sldMkLst>
      </pc:sldChg>
      <pc:sldChg chg="del">
        <pc:chgData name="Phelps Rogovoy" userId="c1be9bc3-069a-4c63-9124-3048404b77b7" providerId="ADAL" clId="{2F33AF92-D97E-49BE-9792-451D41A4698A}" dt="2023-09-11T19:37:45.095" v="578" actId="47"/>
        <pc:sldMkLst>
          <pc:docMk/>
          <pc:sldMk cId="1032909068" sldId="3089"/>
        </pc:sldMkLst>
      </pc:sldChg>
      <pc:sldChg chg="modSp mod">
        <pc:chgData name="Phelps Rogovoy" userId="c1be9bc3-069a-4c63-9124-3048404b77b7" providerId="ADAL" clId="{2F33AF92-D97E-49BE-9792-451D41A4698A}" dt="2023-09-11T20:35:01.823" v="1046" actId="20577"/>
        <pc:sldMkLst>
          <pc:docMk/>
          <pc:sldMk cId="1997237968" sldId="3090"/>
        </pc:sldMkLst>
        <pc:spChg chg="mod">
          <ac:chgData name="Phelps Rogovoy" userId="c1be9bc3-069a-4c63-9124-3048404b77b7" providerId="ADAL" clId="{2F33AF92-D97E-49BE-9792-451D41A4698A}" dt="2023-09-11T20:35:01.823" v="1046" actId="20577"/>
          <ac:spMkLst>
            <pc:docMk/>
            <pc:sldMk cId="1997237968" sldId="3090"/>
            <ac:spMk id="3" creationId="{977197C6-403F-4F67-66D9-C4ABAECE9AB8}"/>
          </ac:spMkLst>
        </pc:spChg>
      </pc:sldChg>
      <pc:sldChg chg="delSp modSp mod delAnim">
        <pc:chgData name="Phelps Rogovoy" userId="c1be9bc3-069a-4c63-9124-3048404b77b7" providerId="ADAL" clId="{2F33AF92-D97E-49BE-9792-451D41A4698A}" dt="2023-09-11T20:49:07.152" v="1703" actId="20577"/>
        <pc:sldMkLst>
          <pc:docMk/>
          <pc:sldMk cId="4023271116" sldId="3091"/>
        </pc:sldMkLst>
        <pc:spChg chg="mod">
          <ac:chgData name="Phelps Rogovoy" userId="c1be9bc3-069a-4c63-9124-3048404b77b7" providerId="ADAL" clId="{2F33AF92-D97E-49BE-9792-451D41A4698A}" dt="2023-09-11T20:35:59.313" v="1052" actId="27636"/>
          <ac:spMkLst>
            <pc:docMk/>
            <pc:sldMk cId="4023271116" sldId="3091"/>
            <ac:spMk id="3" creationId="{77CF0323-F2AB-4364-1913-773202DCEB0B}"/>
          </ac:spMkLst>
        </pc:spChg>
        <pc:spChg chg="mod">
          <ac:chgData name="Phelps Rogovoy" userId="c1be9bc3-069a-4c63-9124-3048404b77b7" providerId="ADAL" clId="{2F33AF92-D97E-49BE-9792-451D41A4698A}" dt="2023-09-11T20:49:07.152" v="1703" actId="20577"/>
          <ac:spMkLst>
            <pc:docMk/>
            <pc:sldMk cId="4023271116" sldId="3091"/>
            <ac:spMk id="5" creationId="{ADD70FCB-AE54-9223-0C65-271BA63D3414}"/>
          </ac:spMkLst>
        </pc:spChg>
        <pc:spChg chg="del">
          <ac:chgData name="Phelps Rogovoy" userId="c1be9bc3-069a-4c63-9124-3048404b77b7" providerId="ADAL" clId="{2F33AF92-D97E-49BE-9792-451D41A4698A}" dt="2023-09-11T20:48:58.453" v="1701" actId="478"/>
          <ac:spMkLst>
            <pc:docMk/>
            <pc:sldMk cId="4023271116" sldId="3091"/>
            <ac:spMk id="6" creationId="{057CEE6D-6E02-BCE8-5A30-8BF82232A49F}"/>
          </ac:spMkLst>
        </pc:spChg>
      </pc:sldChg>
      <pc:sldChg chg="addSp delSp modSp mod">
        <pc:chgData name="Phelps Rogovoy" userId="c1be9bc3-069a-4c63-9124-3048404b77b7" providerId="ADAL" clId="{2F33AF92-D97E-49BE-9792-451D41A4698A}" dt="2023-09-11T20:49:34.276" v="1706" actId="14100"/>
        <pc:sldMkLst>
          <pc:docMk/>
          <pc:sldMk cId="71239754" sldId="3092"/>
        </pc:sldMkLst>
        <pc:picChg chg="add del">
          <ac:chgData name="Phelps Rogovoy" userId="c1be9bc3-069a-4c63-9124-3048404b77b7" providerId="ADAL" clId="{2F33AF92-D97E-49BE-9792-451D41A4698A}" dt="2023-09-11T20:00:27.071" v="611" actId="22"/>
          <ac:picMkLst>
            <pc:docMk/>
            <pc:sldMk cId="71239754" sldId="3092"/>
            <ac:picMk id="4" creationId="{72CFFAA4-109F-BA3A-875A-6AF7CCE7E39E}"/>
          </ac:picMkLst>
        </pc:picChg>
        <pc:picChg chg="del">
          <ac:chgData name="Phelps Rogovoy" userId="c1be9bc3-069a-4c63-9124-3048404b77b7" providerId="ADAL" clId="{2F33AF92-D97E-49BE-9792-451D41A4698A}" dt="2023-09-11T20:38:09.057" v="1077" actId="21"/>
          <ac:picMkLst>
            <pc:docMk/>
            <pc:sldMk cId="71239754" sldId="3092"/>
            <ac:picMk id="5" creationId="{03E074EF-DC21-3E5E-7216-06216F6C84F1}"/>
          </ac:picMkLst>
        </pc:picChg>
        <pc:picChg chg="del">
          <ac:chgData name="Phelps Rogovoy" userId="c1be9bc3-069a-4c63-9124-3048404b77b7" providerId="ADAL" clId="{2F33AF92-D97E-49BE-9792-451D41A4698A}" dt="2023-09-11T20:00:11.880" v="609" actId="478"/>
          <ac:picMkLst>
            <pc:docMk/>
            <pc:sldMk cId="71239754" sldId="3092"/>
            <ac:picMk id="8" creationId="{49B81F66-998B-6321-AF8C-9CFB7EDAAF59}"/>
          </ac:picMkLst>
        </pc:picChg>
        <pc:picChg chg="add mod">
          <ac:chgData name="Phelps Rogovoy" userId="c1be9bc3-069a-4c63-9124-3048404b77b7" providerId="ADAL" clId="{2F33AF92-D97E-49BE-9792-451D41A4698A}" dt="2023-09-11T20:49:34.276" v="1706" actId="14100"/>
          <ac:picMkLst>
            <pc:docMk/>
            <pc:sldMk cId="71239754" sldId="3092"/>
            <ac:picMk id="10" creationId="{4882C8CF-9995-8767-0113-749CC66DB54A}"/>
          </ac:picMkLst>
        </pc:picChg>
      </pc:sldChg>
      <pc:sldChg chg="modSp add mod">
        <pc:chgData name="Phelps Rogovoy" userId="c1be9bc3-069a-4c63-9124-3048404b77b7" providerId="ADAL" clId="{2F33AF92-D97E-49BE-9792-451D41A4698A}" dt="2023-09-11T20:33:13.771" v="993" actId="20577"/>
        <pc:sldMkLst>
          <pc:docMk/>
          <pc:sldMk cId="1287221738" sldId="3093"/>
        </pc:sldMkLst>
        <pc:spChg chg="mod">
          <ac:chgData name="Phelps Rogovoy" userId="c1be9bc3-069a-4c63-9124-3048404b77b7" providerId="ADAL" clId="{2F33AF92-D97E-49BE-9792-451D41A4698A}" dt="2023-09-11T20:33:13.771" v="993" actId="20577"/>
          <ac:spMkLst>
            <pc:docMk/>
            <pc:sldMk cId="1287221738" sldId="3093"/>
            <ac:spMk id="4" creationId="{E69F9521-268A-6F51-CBCE-3BD7E30EBCB9}"/>
          </ac:spMkLst>
        </pc:spChg>
      </pc:sldChg>
      <pc:sldChg chg="del">
        <pc:chgData name="Phelps Rogovoy" userId="c1be9bc3-069a-4c63-9124-3048404b77b7" providerId="ADAL" clId="{2F33AF92-D97E-49BE-9792-451D41A4698A}" dt="2023-09-11T19:35:28.806" v="541" actId="2696"/>
        <pc:sldMkLst>
          <pc:docMk/>
          <pc:sldMk cId="2779592171" sldId="3093"/>
        </pc:sldMkLst>
      </pc:sldChg>
      <pc:sldChg chg="del">
        <pc:chgData name="Phelps Rogovoy" userId="c1be9bc3-069a-4c63-9124-3048404b77b7" providerId="ADAL" clId="{2F33AF92-D97E-49BE-9792-451D41A4698A}" dt="2023-09-11T19:37:32.831" v="574" actId="47"/>
        <pc:sldMkLst>
          <pc:docMk/>
          <pc:sldMk cId="3880294212" sldId="3094"/>
        </pc:sldMkLst>
      </pc:sldChg>
      <pc:sldChg chg="del">
        <pc:chgData name="Phelps Rogovoy" userId="c1be9bc3-069a-4c63-9124-3048404b77b7" providerId="ADAL" clId="{2F33AF92-D97E-49BE-9792-451D41A4698A}" dt="2023-09-11T19:37:32.081" v="573" actId="47"/>
        <pc:sldMkLst>
          <pc:docMk/>
          <pc:sldMk cId="227362231" sldId="3096"/>
        </pc:sldMkLst>
      </pc:sldChg>
      <pc:sldChg chg="del">
        <pc:chgData name="Phelps Rogovoy" userId="c1be9bc3-069a-4c63-9124-3048404b77b7" providerId="ADAL" clId="{2F33AF92-D97E-49BE-9792-451D41A4698A}" dt="2023-09-11T19:37:33.466" v="575" actId="47"/>
        <pc:sldMkLst>
          <pc:docMk/>
          <pc:sldMk cId="442396788" sldId="3097"/>
        </pc:sldMkLst>
      </pc:sldChg>
      <pc:sldChg chg="modSp mod">
        <pc:chgData name="Phelps Rogovoy" userId="c1be9bc3-069a-4c63-9124-3048404b77b7" providerId="ADAL" clId="{2F33AF92-D97E-49BE-9792-451D41A4698A}" dt="2023-09-11T18:41:10.062" v="180" actId="12"/>
        <pc:sldMkLst>
          <pc:docMk/>
          <pc:sldMk cId="2592988297" sldId="3098"/>
        </pc:sldMkLst>
        <pc:spChg chg="mod">
          <ac:chgData name="Phelps Rogovoy" userId="c1be9bc3-069a-4c63-9124-3048404b77b7" providerId="ADAL" clId="{2F33AF92-D97E-49BE-9792-451D41A4698A}" dt="2023-09-11T18:41:10.062" v="180" actId="12"/>
          <ac:spMkLst>
            <pc:docMk/>
            <pc:sldMk cId="2592988297" sldId="3098"/>
            <ac:spMk id="3" creationId="{00000000-0000-0000-0000-000000000000}"/>
          </ac:spMkLst>
        </pc:spChg>
        <pc:spChg chg="mod">
          <ac:chgData name="Phelps Rogovoy" userId="c1be9bc3-069a-4c63-9124-3048404b77b7" providerId="ADAL" clId="{2F33AF92-D97E-49BE-9792-451D41A4698A}" dt="2023-09-11T18:40:39.513" v="174"/>
          <ac:spMkLst>
            <pc:docMk/>
            <pc:sldMk cId="2592988297" sldId="3098"/>
            <ac:spMk id="7" creationId="{D34CC767-0F8A-450B-A88D-A70FC0A3C6B1}"/>
          </ac:spMkLst>
        </pc:spChg>
      </pc:sldChg>
      <pc:sldChg chg="add del">
        <pc:chgData name="Phelps Rogovoy" userId="c1be9bc3-069a-4c63-9124-3048404b77b7" providerId="ADAL" clId="{2F33AF92-D97E-49BE-9792-451D41A4698A}" dt="2023-09-11T19:16:15.538" v="426" actId="47"/>
        <pc:sldMkLst>
          <pc:docMk/>
          <pc:sldMk cId="4179914924" sldId="3099"/>
        </pc:sldMkLst>
      </pc:sldChg>
      <pc:sldChg chg="addSp delSp modSp add mod">
        <pc:chgData name="Phelps Rogovoy" userId="c1be9bc3-069a-4c63-9124-3048404b77b7" providerId="ADAL" clId="{2F33AF92-D97E-49BE-9792-451D41A4698A}" dt="2023-09-11T19:16:16.762" v="427" actId="20577"/>
        <pc:sldMkLst>
          <pc:docMk/>
          <pc:sldMk cId="3468313989" sldId="3100"/>
        </pc:sldMkLst>
        <pc:spChg chg="del">
          <ac:chgData name="Phelps Rogovoy" userId="c1be9bc3-069a-4c63-9124-3048404b77b7" providerId="ADAL" clId="{2F33AF92-D97E-49BE-9792-451D41A4698A}" dt="2023-09-11T19:15:11.311" v="355" actId="478"/>
          <ac:spMkLst>
            <pc:docMk/>
            <pc:sldMk cId="3468313989" sldId="3100"/>
            <ac:spMk id="7" creationId="{5AB2446B-8AB6-E89C-F1A1-288629E95079}"/>
          </ac:spMkLst>
        </pc:spChg>
        <pc:spChg chg="mod">
          <ac:chgData name="Phelps Rogovoy" userId="c1be9bc3-069a-4c63-9124-3048404b77b7" providerId="ADAL" clId="{2F33AF92-D97E-49BE-9792-451D41A4698A}" dt="2023-09-11T19:16:16.762" v="427" actId="20577"/>
          <ac:spMkLst>
            <pc:docMk/>
            <pc:sldMk cId="3468313989" sldId="3100"/>
            <ac:spMk id="12" creationId="{E0AF86B4-F5E9-5736-3E14-22B86856DE82}"/>
          </ac:spMkLst>
        </pc:spChg>
        <pc:picChg chg="add ord">
          <ac:chgData name="Phelps Rogovoy" userId="c1be9bc3-069a-4c63-9124-3048404b77b7" providerId="ADAL" clId="{2F33AF92-D97E-49BE-9792-451D41A4698A}" dt="2023-09-11T19:15:06.889" v="354" actId="167"/>
          <ac:picMkLst>
            <pc:docMk/>
            <pc:sldMk cId="3468313989" sldId="3100"/>
            <ac:picMk id="4" creationId="{B1A505CE-0C52-5FAA-9513-A6E97549401F}"/>
          </ac:picMkLst>
        </pc:picChg>
        <pc:picChg chg="del">
          <ac:chgData name="Phelps Rogovoy" userId="c1be9bc3-069a-4c63-9124-3048404b77b7" providerId="ADAL" clId="{2F33AF92-D97E-49BE-9792-451D41A4698A}" dt="2023-09-11T19:13:14.793" v="351" actId="478"/>
          <ac:picMkLst>
            <pc:docMk/>
            <pc:sldMk cId="3468313989" sldId="3100"/>
            <ac:picMk id="6" creationId="{2C4C357B-29C5-1A69-2082-11028EB1CF9E}"/>
          </ac:picMkLst>
        </pc:picChg>
        <pc:cxnChg chg="del">
          <ac:chgData name="Phelps Rogovoy" userId="c1be9bc3-069a-4c63-9124-3048404b77b7" providerId="ADAL" clId="{2F33AF92-D97E-49BE-9792-451D41A4698A}" dt="2023-09-11T19:15:12.467" v="356" actId="478"/>
          <ac:cxnSpMkLst>
            <pc:docMk/>
            <pc:sldMk cId="3468313989" sldId="3100"/>
            <ac:cxnSpMk id="9" creationId="{E93B8E5C-0B13-4580-628B-E9837034685A}"/>
          </ac:cxnSpMkLst>
        </pc:cxnChg>
        <pc:cxnChg chg="mod">
          <ac:chgData name="Phelps Rogovoy" userId="c1be9bc3-069a-4c63-9124-3048404b77b7" providerId="ADAL" clId="{2F33AF92-D97E-49BE-9792-451D41A4698A}" dt="2023-09-11T19:15:00.431" v="353" actId="1076"/>
          <ac:cxnSpMkLst>
            <pc:docMk/>
            <pc:sldMk cId="3468313989" sldId="3100"/>
            <ac:cxnSpMk id="10" creationId="{2E39522B-C321-E6B0-52E0-1A49C7AC29F6}"/>
          </ac:cxnSpMkLst>
        </pc:cxnChg>
      </pc:sldChg>
      <pc:sldChg chg="addSp delSp modSp mod ord">
        <pc:chgData name="Phelps Rogovoy" userId="c1be9bc3-069a-4c63-9124-3048404b77b7" providerId="ADAL" clId="{2F33AF92-D97E-49BE-9792-451D41A4698A}" dt="2023-09-11T19:22:51.321" v="462"/>
        <pc:sldMkLst>
          <pc:docMk/>
          <pc:sldMk cId="447722825" sldId="3101"/>
        </pc:sldMkLst>
        <pc:spChg chg="add mod">
          <ac:chgData name="Phelps Rogovoy" userId="c1be9bc3-069a-4c63-9124-3048404b77b7" providerId="ADAL" clId="{2F33AF92-D97E-49BE-9792-451D41A4698A}" dt="2023-09-11T19:21:51.575" v="458" actId="14100"/>
          <ac:spMkLst>
            <pc:docMk/>
            <pc:sldMk cId="447722825" sldId="3101"/>
            <ac:spMk id="2" creationId="{02B88E3F-36D8-B072-8E29-0214259679D4}"/>
          </ac:spMkLst>
        </pc:spChg>
        <pc:spChg chg="mod">
          <ac:chgData name="Phelps Rogovoy" userId="c1be9bc3-069a-4c63-9124-3048404b77b7" providerId="ADAL" clId="{2F33AF92-D97E-49BE-9792-451D41A4698A}" dt="2023-09-11T19:22:32.040" v="460" actId="20577"/>
          <ac:spMkLst>
            <pc:docMk/>
            <pc:sldMk cId="447722825" sldId="3101"/>
            <ac:spMk id="3" creationId="{0D7239FF-8E55-F7E2-8747-0EA485EDB54B}"/>
          </ac:spMkLst>
        </pc:spChg>
        <pc:spChg chg="mod">
          <ac:chgData name="Phelps Rogovoy" userId="c1be9bc3-069a-4c63-9124-3048404b77b7" providerId="ADAL" clId="{2F33AF92-D97E-49BE-9792-451D41A4698A}" dt="2023-09-11T19:21:34.263" v="454" actId="14100"/>
          <ac:spMkLst>
            <pc:docMk/>
            <pc:sldMk cId="447722825" sldId="3101"/>
            <ac:spMk id="7" creationId="{5AB2446B-8AB6-E89C-F1A1-288629E95079}"/>
          </ac:spMkLst>
        </pc:spChg>
        <pc:spChg chg="mod">
          <ac:chgData name="Phelps Rogovoy" userId="c1be9bc3-069a-4c63-9124-3048404b77b7" providerId="ADAL" clId="{2F33AF92-D97E-49BE-9792-451D41A4698A}" dt="2023-09-11T19:17:58.232" v="445" actId="20577"/>
          <ac:spMkLst>
            <pc:docMk/>
            <pc:sldMk cId="447722825" sldId="3101"/>
            <ac:spMk id="12" creationId="{E0AF86B4-F5E9-5736-3E14-22B86856DE82}"/>
          </ac:spMkLst>
        </pc:spChg>
        <pc:picChg chg="del">
          <ac:chgData name="Phelps Rogovoy" userId="c1be9bc3-069a-4c63-9124-3048404b77b7" providerId="ADAL" clId="{2F33AF92-D97E-49BE-9792-451D41A4698A}" dt="2023-09-11T19:20:43.362" v="446" actId="478"/>
          <ac:picMkLst>
            <pc:docMk/>
            <pc:sldMk cId="447722825" sldId="3101"/>
            <ac:picMk id="6" creationId="{2C4C357B-29C5-1A69-2082-11028EB1CF9E}"/>
          </ac:picMkLst>
        </pc:picChg>
        <pc:picChg chg="add mod">
          <ac:chgData name="Phelps Rogovoy" userId="c1be9bc3-069a-4c63-9124-3048404b77b7" providerId="ADAL" clId="{2F33AF92-D97E-49BE-9792-451D41A4698A}" dt="2023-09-11T19:20:49.238" v="448" actId="1076"/>
          <ac:picMkLst>
            <pc:docMk/>
            <pc:sldMk cId="447722825" sldId="3101"/>
            <ac:picMk id="1026" creationId="{B2C85A2F-0294-C9A7-BC10-B21F3F1BF1E8}"/>
          </ac:picMkLst>
        </pc:picChg>
        <pc:picChg chg="add mod">
          <ac:chgData name="Phelps Rogovoy" userId="c1be9bc3-069a-4c63-9124-3048404b77b7" providerId="ADAL" clId="{2F33AF92-D97E-49BE-9792-451D41A4698A}" dt="2023-09-11T19:21:21.746" v="451" actId="167"/>
          <ac:picMkLst>
            <pc:docMk/>
            <pc:sldMk cId="447722825" sldId="3101"/>
            <ac:picMk id="1028" creationId="{66D5213D-EDC9-4634-F2C0-E7CE9CDD4F5F}"/>
          </ac:picMkLst>
        </pc:picChg>
      </pc:sldChg>
      <pc:sldChg chg="add">
        <pc:chgData name="Phelps Rogovoy" userId="c1be9bc3-069a-4c63-9124-3048404b77b7" providerId="ADAL" clId="{2F33AF92-D97E-49BE-9792-451D41A4698A}" dt="2023-09-11T19:35:37.905" v="542"/>
        <pc:sldMkLst>
          <pc:docMk/>
          <pc:sldMk cId="255474542" sldId="3102"/>
        </pc:sldMkLst>
      </pc:sldChg>
      <pc:sldChg chg="add del">
        <pc:chgData name="Phelps Rogovoy" userId="c1be9bc3-069a-4c63-9124-3048404b77b7" providerId="ADAL" clId="{2F33AF92-D97E-49BE-9792-451D41A4698A}" dt="2023-09-11T19:35:28.806" v="541" actId="2696"/>
        <pc:sldMkLst>
          <pc:docMk/>
          <pc:sldMk cId="2611259525" sldId="3102"/>
        </pc:sldMkLst>
      </pc:sldChg>
      <pc:sldChg chg="modSp new mod">
        <pc:chgData name="Phelps Rogovoy" userId="c1be9bc3-069a-4c63-9124-3048404b77b7" providerId="ADAL" clId="{2F33AF92-D97E-49BE-9792-451D41A4698A}" dt="2023-09-11T20:54:34.752" v="1818" actId="5793"/>
        <pc:sldMkLst>
          <pc:docMk/>
          <pc:sldMk cId="2415807487" sldId="3103"/>
        </pc:sldMkLst>
        <pc:spChg chg="mod">
          <ac:chgData name="Phelps Rogovoy" userId="c1be9bc3-069a-4c63-9124-3048404b77b7" providerId="ADAL" clId="{2F33AF92-D97E-49BE-9792-451D41A4698A}" dt="2023-09-11T20:00:46.713" v="634" actId="20577"/>
          <ac:spMkLst>
            <pc:docMk/>
            <pc:sldMk cId="2415807487" sldId="3103"/>
            <ac:spMk id="2" creationId="{C453B09F-1979-423B-5E75-9B78C5377EDA}"/>
          </ac:spMkLst>
        </pc:spChg>
        <pc:spChg chg="mod">
          <ac:chgData name="Phelps Rogovoy" userId="c1be9bc3-069a-4c63-9124-3048404b77b7" providerId="ADAL" clId="{2F33AF92-D97E-49BE-9792-451D41A4698A}" dt="2023-09-11T20:54:34.752" v="1818" actId="5793"/>
          <ac:spMkLst>
            <pc:docMk/>
            <pc:sldMk cId="2415807487" sldId="3103"/>
            <ac:spMk id="3" creationId="{E2303B43-E174-BF0C-AD1A-1200BE68854E}"/>
          </ac:spMkLst>
        </pc:spChg>
      </pc:sldChg>
      <pc:sldChg chg="modSp new mod">
        <pc:chgData name="Phelps Rogovoy" userId="c1be9bc3-069a-4c63-9124-3048404b77b7" providerId="ADAL" clId="{2F33AF92-D97E-49BE-9792-451D41A4698A}" dt="2023-09-11T21:00:03.272" v="2039" actId="5793"/>
        <pc:sldMkLst>
          <pc:docMk/>
          <pc:sldMk cId="1526841766" sldId="3104"/>
        </pc:sldMkLst>
        <pc:spChg chg="mod">
          <ac:chgData name="Phelps Rogovoy" userId="c1be9bc3-069a-4c63-9124-3048404b77b7" providerId="ADAL" clId="{2F33AF92-D97E-49BE-9792-451D41A4698A}" dt="2023-09-11T20:00:58.871" v="651" actId="20577"/>
          <ac:spMkLst>
            <pc:docMk/>
            <pc:sldMk cId="1526841766" sldId="3104"/>
            <ac:spMk id="2" creationId="{FDC732C5-0943-4FDC-31EB-72C25A84E299}"/>
          </ac:spMkLst>
        </pc:spChg>
        <pc:spChg chg="mod">
          <ac:chgData name="Phelps Rogovoy" userId="c1be9bc3-069a-4c63-9124-3048404b77b7" providerId="ADAL" clId="{2F33AF92-D97E-49BE-9792-451D41A4698A}" dt="2023-09-11T21:00:03.272" v="2039" actId="5793"/>
          <ac:spMkLst>
            <pc:docMk/>
            <pc:sldMk cId="1526841766" sldId="3104"/>
            <ac:spMk id="3" creationId="{C89F2309-4178-7133-677B-6BB50693E3EA}"/>
          </ac:spMkLst>
        </pc:spChg>
      </pc:sldChg>
      <pc:sldChg chg="addSp delSp modSp new mod modClrScheme chgLayout">
        <pc:chgData name="Phelps Rogovoy" userId="c1be9bc3-069a-4c63-9124-3048404b77b7" providerId="ADAL" clId="{2F33AF92-D97E-49BE-9792-451D41A4698A}" dt="2023-09-11T20:27:22.453" v="843" actId="20577"/>
        <pc:sldMkLst>
          <pc:docMk/>
          <pc:sldMk cId="1578203465" sldId="3105"/>
        </pc:sldMkLst>
        <pc:spChg chg="del mod ord">
          <ac:chgData name="Phelps Rogovoy" userId="c1be9bc3-069a-4c63-9124-3048404b77b7" providerId="ADAL" clId="{2F33AF92-D97E-49BE-9792-451D41A4698A}" dt="2023-09-11T20:26:53.395" v="811" actId="700"/>
          <ac:spMkLst>
            <pc:docMk/>
            <pc:sldMk cId="1578203465" sldId="3105"/>
            <ac:spMk id="2" creationId="{EA7EB4A8-9FCB-CA0E-9DED-B251B2558CC0}"/>
          </ac:spMkLst>
        </pc:spChg>
        <pc:spChg chg="del mod ord">
          <ac:chgData name="Phelps Rogovoy" userId="c1be9bc3-069a-4c63-9124-3048404b77b7" providerId="ADAL" clId="{2F33AF92-D97E-49BE-9792-451D41A4698A}" dt="2023-09-11T20:26:53.395" v="811" actId="700"/>
          <ac:spMkLst>
            <pc:docMk/>
            <pc:sldMk cId="1578203465" sldId="3105"/>
            <ac:spMk id="3" creationId="{06BC93F5-49E5-521B-DA19-4DAC5EFBC4D7}"/>
          </ac:spMkLst>
        </pc:spChg>
        <pc:spChg chg="add mod ord">
          <ac:chgData name="Phelps Rogovoy" userId="c1be9bc3-069a-4c63-9124-3048404b77b7" providerId="ADAL" clId="{2F33AF92-D97E-49BE-9792-451D41A4698A}" dt="2023-09-11T20:27:22.453" v="843" actId="20577"/>
          <ac:spMkLst>
            <pc:docMk/>
            <pc:sldMk cId="1578203465" sldId="3105"/>
            <ac:spMk id="4" creationId="{3DC384FA-5238-01DA-373B-E9A4DF4E7456}"/>
          </ac:spMkLst>
        </pc:spChg>
        <pc:spChg chg="add mod ord">
          <ac:chgData name="Phelps Rogovoy" userId="c1be9bc3-069a-4c63-9124-3048404b77b7" providerId="ADAL" clId="{2F33AF92-D97E-49BE-9792-451D41A4698A}" dt="2023-09-11T20:26:53.395" v="811" actId="700"/>
          <ac:spMkLst>
            <pc:docMk/>
            <pc:sldMk cId="1578203465" sldId="3105"/>
            <ac:spMk id="5" creationId="{8F76A6F2-AE99-89DA-C8F2-7D58AE83F286}"/>
          </ac:spMkLst>
        </pc:spChg>
      </pc:sldChg>
      <pc:sldChg chg="addSp delSp modSp new mod modClrScheme chgLayout">
        <pc:chgData name="Phelps Rogovoy" userId="c1be9bc3-069a-4c63-9124-3048404b77b7" providerId="ADAL" clId="{2F33AF92-D97E-49BE-9792-451D41A4698A}" dt="2023-09-11T20:35:35.579" v="1050"/>
        <pc:sldMkLst>
          <pc:docMk/>
          <pc:sldMk cId="4015015063" sldId="3107"/>
        </pc:sldMkLst>
        <pc:spChg chg="del mod ord">
          <ac:chgData name="Phelps Rogovoy" userId="c1be9bc3-069a-4c63-9124-3048404b77b7" providerId="ADAL" clId="{2F33AF92-D97E-49BE-9792-451D41A4698A}" dt="2023-09-11T20:35:24.646" v="1048" actId="700"/>
          <ac:spMkLst>
            <pc:docMk/>
            <pc:sldMk cId="4015015063" sldId="3107"/>
            <ac:spMk id="2" creationId="{6466AF3A-7B3F-4C20-4559-76E12B6BB28D}"/>
          </ac:spMkLst>
        </pc:spChg>
        <pc:spChg chg="del">
          <ac:chgData name="Phelps Rogovoy" userId="c1be9bc3-069a-4c63-9124-3048404b77b7" providerId="ADAL" clId="{2F33AF92-D97E-49BE-9792-451D41A4698A}" dt="2023-09-11T20:35:24.646" v="1048" actId="700"/>
          <ac:spMkLst>
            <pc:docMk/>
            <pc:sldMk cId="4015015063" sldId="3107"/>
            <ac:spMk id="3" creationId="{CAF028D5-025E-926A-FFC1-F8E7103582FC}"/>
          </ac:spMkLst>
        </pc:spChg>
        <pc:spChg chg="add del mod ord">
          <ac:chgData name="Phelps Rogovoy" userId="c1be9bc3-069a-4c63-9124-3048404b77b7" providerId="ADAL" clId="{2F33AF92-D97E-49BE-9792-451D41A4698A}" dt="2023-09-11T20:35:33.933" v="1049" actId="700"/>
          <ac:spMkLst>
            <pc:docMk/>
            <pc:sldMk cId="4015015063" sldId="3107"/>
            <ac:spMk id="4" creationId="{7761F22D-6425-AC0D-1104-FE3F45C11E49}"/>
          </ac:spMkLst>
        </pc:spChg>
        <pc:spChg chg="add mod ord">
          <ac:chgData name="Phelps Rogovoy" userId="c1be9bc3-069a-4c63-9124-3048404b77b7" providerId="ADAL" clId="{2F33AF92-D97E-49BE-9792-451D41A4698A}" dt="2023-09-11T20:35:35.579" v="1050"/>
          <ac:spMkLst>
            <pc:docMk/>
            <pc:sldMk cId="4015015063" sldId="3107"/>
            <ac:spMk id="5" creationId="{7C88691D-DAD9-53F7-8037-A11299CCE6C3}"/>
          </ac:spMkLst>
        </pc:spChg>
        <pc:spChg chg="add mod ord">
          <ac:chgData name="Phelps Rogovoy" userId="c1be9bc3-069a-4c63-9124-3048404b77b7" providerId="ADAL" clId="{2F33AF92-D97E-49BE-9792-451D41A4698A}" dt="2023-09-11T20:35:33.933" v="1049" actId="700"/>
          <ac:spMkLst>
            <pc:docMk/>
            <pc:sldMk cId="4015015063" sldId="3107"/>
            <ac:spMk id="6" creationId="{A91FE548-880F-647B-FC03-48726BDE951D}"/>
          </ac:spMkLst>
        </pc:spChg>
      </pc:sldChg>
      <pc:sldChg chg="addSp delSp modSp new mod modClrScheme chgLayout">
        <pc:chgData name="Phelps Rogovoy" userId="c1be9bc3-069a-4c63-9124-3048404b77b7" providerId="ADAL" clId="{2F33AF92-D97E-49BE-9792-451D41A4698A}" dt="2023-09-11T20:46:47.003" v="1634" actId="5793"/>
        <pc:sldMkLst>
          <pc:docMk/>
          <pc:sldMk cId="913867763" sldId="3108"/>
        </pc:sldMkLst>
        <pc:spChg chg="del mod ord">
          <ac:chgData name="Phelps Rogovoy" userId="c1be9bc3-069a-4c63-9124-3048404b77b7" providerId="ADAL" clId="{2F33AF92-D97E-49BE-9792-451D41A4698A}" dt="2023-09-11T20:36:40.908" v="1054" actId="700"/>
          <ac:spMkLst>
            <pc:docMk/>
            <pc:sldMk cId="913867763" sldId="3108"/>
            <ac:spMk id="2" creationId="{1328836D-7EDD-DEB3-550B-FBCE0F2FEE1F}"/>
          </ac:spMkLst>
        </pc:spChg>
        <pc:spChg chg="del mod ord">
          <ac:chgData name="Phelps Rogovoy" userId="c1be9bc3-069a-4c63-9124-3048404b77b7" providerId="ADAL" clId="{2F33AF92-D97E-49BE-9792-451D41A4698A}" dt="2023-09-11T20:36:40.908" v="1054" actId="700"/>
          <ac:spMkLst>
            <pc:docMk/>
            <pc:sldMk cId="913867763" sldId="3108"/>
            <ac:spMk id="3" creationId="{6D5344ED-2EB2-70A7-6C1F-E094B2FB789B}"/>
          </ac:spMkLst>
        </pc:spChg>
        <pc:spChg chg="add mod ord">
          <ac:chgData name="Phelps Rogovoy" userId="c1be9bc3-069a-4c63-9124-3048404b77b7" providerId="ADAL" clId="{2F33AF92-D97E-49BE-9792-451D41A4698A}" dt="2023-09-11T20:37:48.557" v="1074" actId="1035"/>
          <ac:spMkLst>
            <pc:docMk/>
            <pc:sldMk cId="913867763" sldId="3108"/>
            <ac:spMk id="4" creationId="{19698258-E5BC-F3CF-735E-CD14193897A0}"/>
          </ac:spMkLst>
        </pc:spChg>
        <pc:spChg chg="add del mod ord">
          <ac:chgData name="Phelps Rogovoy" userId="c1be9bc3-069a-4c63-9124-3048404b77b7" providerId="ADAL" clId="{2F33AF92-D97E-49BE-9792-451D41A4698A}" dt="2023-09-11T20:36:48.430" v="1055" actId="22"/>
          <ac:spMkLst>
            <pc:docMk/>
            <pc:sldMk cId="913867763" sldId="3108"/>
            <ac:spMk id="5" creationId="{3EAE28A9-AE60-EE9B-F1E6-FA177F173283}"/>
          </ac:spMkLst>
        </pc:spChg>
        <pc:spChg chg="add mod">
          <ac:chgData name="Phelps Rogovoy" userId="c1be9bc3-069a-4c63-9124-3048404b77b7" providerId="ADAL" clId="{2F33AF92-D97E-49BE-9792-451D41A4698A}" dt="2023-09-11T20:46:47.003" v="1634" actId="5793"/>
          <ac:spMkLst>
            <pc:docMk/>
            <pc:sldMk cId="913867763" sldId="3108"/>
            <ac:spMk id="9" creationId="{FDBA4A6C-AE99-1141-9EAA-F46E3A848C20}"/>
          </ac:spMkLst>
        </pc:spChg>
        <pc:picChg chg="add mod ord">
          <ac:chgData name="Phelps Rogovoy" userId="c1be9bc3-069a-4c63-9124-3048404b77b7" providerId="ADAL" clId="{2F33AF92-D97E-49BE-9792-451D41A4698A}" dt="2023-09-11T20:38:25.434" v="1082" actId="1076"/>
          <ac:picMkLst>
            <pc:docMk/>
            <pc:sldMk cId="913867763" sldId="3108"/>
            <ac:picMk id="7" creationId="{4A5F4E2F-72E6-C896-FF2A-BFCC53122B0D}"/>
          </ac:picMkLst>
        </pc:picChg>
        <pc:picChg chg="add mod">
          <ac:chgData name="Phelps Rogovoy" userId="c1be9bc3-069a-4c63-9124-3048404b77b7" providerId="ADAL" clId="{2F33AF92-D97E-49BE-9792-451D41A4698A}" dt="2023-09-11T20:38:22.810" v="1081" actId="1076"/>
          <ac:picMkLst>
            <pc:docMk/>
            <pc:sldMk cId="913867763" sldId="3108"/>
            <ac:picMk id="10" creationId="{839EF644-F868-71A0-4038-338513F89858}"/>
          </ac:picMkLst>
        </pc:picChg>
      </pc:sldChg>
      <pc:sldChg chg="addSp delSp modSp new mod modClrScheme chgLayout">
        <pc:chgData name="Phelps Rogovoy" userId="c1be9bc3-069a-4c63-9124-3048404b77b7" providerId="ADAL" clId="{2F33AF92-D97E-49BE-9792-451D41A4698A}" dt="2023-09-11T20:53:25.945" v="1727" actId="20577"/>
        <pc:sldMkLst>
          <pc:docMk/>
          <pc:sldMk cId="2674917088" sldId="3109"/>
        </pc:sldMkLst>
        <pc:spChg chg="del mod ord">
          <ac:chgData name="Phelps Rogovoy" userId="c1be9bc3-069a-4c63-9124-3048404b77b7" providerId="ADAL" clId="{2F33AF92-D97E-49BE-9792-451D41A4698A}" dt="2023-09-11T20:53:13.406" v="1710" actId="700"/>
          <ac:spMkLst>
            <pc:docMk/>
            <pc:sldMk cId="2674917088" sldId="3109"/>
            <ac:spMk id="2" creationId="{C8564EB4-44BD-B4DD-ADC8-CB40E621431B}"/>
          </ac:spMkLst>
        </pc:spChg>
        <pc:spChg chg="del mod ord">
          <ac:chgData name="Phelps Rogovoy" userId="c1be9bc3-069a-4c63-9124-3048404b77b7" providerId="ADAL" clId="{2F33AF92-D97E-49BE-9792-451D41A4698A}" dt="2023-09-11T20:53:13.406" v="1710" actId="700"/>
          <ac:spMkLst>
            <pc:docMk/>
            <pc:sldMk cId="2674917088" sldId="3109"/>
            <ac:spMk id="3" creationId="{B8DC29FE-6E41-DBCC-636C-E04248516969}"/>
          </ac:spMkLst>
        </pc:spChg>
        <pc:spChg chg="add mod ord">
          <ac:chgData name="Phelps Rogovoy" userId="c1be9bc3-069a-4c63-9124-3048404b77b7" providerId="ADAL" clId="{2F33AF92-D97E-49BE-9792-451D41A4698A}" dt="2023-09-11T20:53:25.945" v="1727" actId="20577"/>
          <ac:spMkLst>
            <pc:docMk/>
            <pc:sldMk cId="2674917088" sldId="3109"/>
            <ac:spMk id="4" creationId="{993A934E-792C-D94D-33BD-8BBF321B9711}"/>
          </ac:spMkLst>
        </pc:spChg>
        <pc:spChg chg="add mod ord">
          <ac:chgData name="Phelps Rogovoy" userId="c1be9bc3-069a-4c63-9124-3048404b77b7" providerId="ADAL" clId="{2F33AF92-D97E-49BE-9792-451D41A4698A}" dt="2023-09-11T20:53:13.406" v="1710" actId="700"/>
          <ac:spMkLst>
            <pc:docMk/>
            <pc:sldMk cId="2674917088" sldId="3109"/>
            <ac:spMk id="5" creationId="{920243FE-C6C4-A271-D3E9-85F9F850033D}"/>
          </ac:spMkLst>
        </pc:spChg>
      </pc:sldChg>
      <pc:sldChg chg="addSp modSp del mod modClrScheme chgLayout">
        <pc:chgData name="Phelps Rogovoy" userId="c1be9bc3-069a-4c63-9124-3048404b77b7" providerId="ADAL" clId="{2F33AF92-D97E-49BE-9792-451D41A4698A}" dt="2023-09-11T20:52:51.808" v="1708" actId="47"/>
        <pc:sldMkLst>
          <pc:docMk/>
          <pc:sldMk cId="3116407165" sldId="3109"/>
        </pc:sldMkLst>
        <pc:spChg chg="add mod ord">
          <ac:chgData name="Phelps Rogovoy" userId="c1be9bc3-069a-4c63-9124-3048404b77b7" providerId="ADAL" clId="{2F33AF92-D97E-49BE-9792-451D41A4698A}" dt="2023-09-11T20:52:38.507" v="1707" actId="700"/>
          <ac:spMkLst>
            <pc:docMk/>
            <pc:sldMk cId="3116407165" sldId="3109"/>
            <ac:spMk id="2" creationId="{1927198A-CB42-1517-FB3E-4A2DFC479979}"/>
          </ac:spMkLst>
        </pc:spChg>
        <pc:spChg chg="add mod ord">
          <ac:chgData name="Phelps Rogovoy" userId="c1be9bc3-069a-4c63-9124-3048404b77b7" providerId="ADAL" clId="{2F33AF92-D97E-49BE-9792-451D41A4698A}" dt="2023-09-11T20:52:38.507" v="1707" actId="700"/>
          <ac:spMkLst>
            <pc:docMk/>
            <pc:sldMk cId="3116407165" sldId="3109"/>
            <ac:spMk id="3" creationId="{FC01B645-4FC3-299A-0FF9-8BF586E698D7}"/>
          </ac:spMkLst>
        </pc:spChg>
      </pc:sldChg>
      <pc:sldChg chg="addSp delSp modSp add mod">
        <pc:chgData name="Phelps Rogovoy" userId="c1be9bc3-069a-4c63-9124-3048404b77b7" providerId="ADAL" clId="{2F33AF92-D97E-49BE-9792-451D41A4698A}" dt="2023-09-11T20:56:15.210" v="1827" actId="313"/>
        <pc:sldMkLst>
          <pc:docMk/>
          <pc:sldMk cId="863079155" sldId="3110"/>
        </pc:sldMkLst>
        <pc:spChg chg="mod">
          <ac:chgData name="Phelps Rogovoy" userId="c1be9bc3-069a-4c63-9124-3048404b77b7" providerId="ADAL" clId="{2F33AF92-D97E-49BE-9792-451D41A4698A}" dt="2023-09-11T20:56:15.210" v="1827" actId="313"/>
          <ac:spMkLst>
            <pc:docMk/>
            <pc:sldMk cId="863079155" sldId="3110"/>
            <ac:spMk id="2" creationId="{C453B09F-1979-423B-5E75-9B78C5377EDA}"/>
          </ac:spMkLst>
        </pc:spChg>
        <pc:spChg chg="del mod">
          <ac:chgData name="Phelps Rogovoy" userId="c1be9bc3-069a-4c63-9124-3048404b77b7" providerId="ADAL" clId="{2F33AF92-D97E-49BE-9792-451D41A4698A}" dt="2023-09-11T20:55:47.828" v="1821" actId="478"/>
          <ac:spMkLst>
            <pc:docMk/>
            <pc:sldMk cId="863079155" sldId="3110"/>
            <ac:spMk id="3" creationId="{E2303B43-E174-BF0C-AD1A-1200BE68854E}"/>
          </ac:spMkLst>
        </pc:spChg>
        <pc:picChg chg="add mod">
          <ac:chgData name="Phelps Rogovoy" userId="c1be9bc3-069a-4c63-9124-3048404b77b7" providerId="ADAL" clId="{2F33AF92-D97E-49BE-9792-451D41A4698A}" dt="2023-09-11T20:56:00.247" v="1824" actId="1076"/>
          <ac:picMkLst>
            <pc:docMk/>
            <pc:sldMk cId="863079155" sldId="3110"/>
            <ac:picMk id="5" creationId="{4E1A50F5-8887-3D15-2644-3C7A8A584A18}"/>
          </ac:picMkLst>
        </pc:picChg>
        <pc:picChg chg="add mod">
          <ac:chgData name="Phelps Rogovoy" userId="c1be9bc3-069a-4c63-9124-3048404b77b7" providerId="ADAL" clId="{2F33AF92-D97E-49BE-9792-451D41A4698A}" dt="2023-09-11T20:56:07.252" v="1826" actId="1076"/>
          <ac:picMkLst>
            <pc:docMk/>
            <pc:sldMk cId="863079155" sldId="3110"/>
            <ac:picMk id="7" creationId="{C7963AEF-5943-E4D7-E65D-2BA01D2FE0B5}"/>
          </ac:picMkLst>
        </pc:picChg>
      </pc:sldChg>
      <pc:sldChg chg="addSp delSp modSp mod modClrScheme chgLayout">
        <pc:chgData name="Phelps Rogovoy" userId="c1be9bc3-069a-4c63-9124-3048404b77b7" providerId="ADAL" clId="{2F33AF92-D97E-49BE-9792-451D41A4698A}" dt="2023-09-11T20:57:59.002" v="1844" actId="20577"/>
        <pc:sldMkLst>
          <pc:docMk/>
          <pc:sldMk cId="4002791677" sldId="3111"/>
        </pc:sldMkLst>
        <pc:spChg chg="add mod ord">
          <ac:chgData name="Phelps Rogovoy" userId="c1be9bc3-069a-4c63-9124-3048404b77b7" providerId="ADAL" clId="{2F33AF92-D97E-49BE-9792-451D41A4698A}" dt="2023-09-11T20:56:54.785" v="1828" actId="700"/>
          <ac:spMkLst>
            <pc:docMk/>
            <pc:sldMk cId="4002791677" sldId="3111"/>
            <ac:spMk id="2" creationId="{5CDA3584-34E4-1044-DF22-E05299E475FC}"/>
          </ac:spMkLst>
        </pc:spChg>
        <pc:spChg chg="mod ord">
          <ac:chgData name="Phelps Rogovoy" userId="c1be9bc3-069a-4c63-9124-3048404b77b7" providerId="ADAL" clId="{2F33AF92-D97E-49BE-9792-451D41A4698A}" dt="2023-09-11T20:57:59.002" v="1844" actId="20577"/>
          <ac:spMkLst>
            <pc:docMk/>
            <pc:sldMk cId="4002791677" sldId="3111"/>
            <ac:spMk id="4" creationId="{993A934E-792C-D94D-33BD-8BBF321B9711}"/>
          </ac:spMkLst>
        </pc:spChg>
        <pc:spChg chg="del mod ord">
          <ac:chgData name="Phelps Rogovoy" userId="c1be9bc3-069a-4c63-9124-3048404b77b7" providerId="ADAL" clId="{2F33AF92-D97E-49BE-9792-451D41A4698A}" dt="2023-09-11T20:56:54.785" v="1828" actId="700"/>
          <ac:spMkLst>
            <pc:docMk/>
            <pc:sldMk cId="4002791677" sldId="3111"/>
            <ac:spMk id="5" creationId="{920243FE-C6C4-A271-D3E9-85F9F850033D}"/>
          </ac:spMkLst>
        </pc:spChg>
      </pc:sldChg>
      <pc:sldChg chg="addSp delSp modSp add mod">
        <pc:chgData name="Phelps Rogovoy" userId="c1be9bc3-069a-4c63-9124-3048404b77b7" providerId="ADAL" clId="{2F33AF92-D97E-49BE-9792-451D41A4698A}" dt="2023-09-20T13:26:16.076" v="2114" actId="1076"/>
        <pc:sldMkLst>
          <pc:docMk/>
          <pc:sldMk cId="3870443326" sldId="3112"/>
        </pc:sldMkLst>
        <pc:spChg chg="del mod">
          <ac:chgData name="Phelps Rogovoy" userId="c1be9bc3-069a-4c63-9124-3048404b77b7" providerId="ADAL" clId="{2F33AF92-D97E-49BE-9792-451D41A4698A}" dt="2023-09-20T13:26:08.335" v="2113" actId="22"/>
          <ac:spMkLst>
            <pc:docMk/>
            <pc:sldMk cId="3870443326" sldId="3112"/>
            <ac:spMk id="3" creationId="{C89F2309-4178-7133-677B-6BB50693E3EA}"/>
          </ac:spMkLst>
        </pc:spChg>
        <pc:picChg chg="add mod ord">
          <ac:chgData name="Phelps Rogovoy" userId="c1be9bc3-069a-4c63-9124-3048404b77b7" providerId="ADAL" clId="{2F33AF92-D97E-49BE-9792-451D41A4698A}" dt="2023-09-20T13:26:16.076" v="2114" actId="1076"/>
          <ac:picMkLst>
            <pc:docMk/>
            <pc:sldMk cId="3870443326" sldId="3112"/>
            <ac:picMk id="5" creationId="{B9DFA38A-04FE-0CED-604D-AC9A27193A80}"/>
          </ac:picMkLst>
        </pc:picChg>
      </pc:sldChg>
      <pc:sldMasterChg chg="del delSldLayout">
        <pc:chgData name="Phelps Rogovoy" userId="c1be9bc3-069a-4c63-9124-3048404b77b7" providerId="ADAL" clId="{2F33AF92-D97E-49BE-9792-451D41A4698A}" dt="2023-09-11T19:03:30.345" v="254" actId="47"/>
        <pc:sldMasterMkLst>
          <pc:docMk/>
          <pc:sldMasterMk cId="1157907250" sldId="2147483720"/>
        </pc:sldMasterMkLst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3189023939" sldId="2147483721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2231590450" sldId="2147483722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1150604631" sldId="2147483723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3188064309" sldId="2147483724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2337649855" sldId="2147483725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1885095303" sldId="2147483726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2111105116" sldId="2147483727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2768958370" sldId="2147483728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122817035" sldId="2147483729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548785568" sldId="2147483730"/>
          </pc:sldLayoutMkLst>
        </pc:sldLayoutChg>
        <pc:sldLayoutChg chg="del">
          <pc:chgData name="Phelps Rogovoy" userId="c1be9bc3-069a-4c63-9124-3048404b77b7" providerId="ADAL" clId="{2F33AF92-D97E-49BE-9792-451D41A4698A}" dt="2023-09-11T19:03:30.345" v="254" actId="47"/>
          <pc:sldLayoutMkLst>
            <pc:docMk/>
            <pc:sldMasterMk cId="1157907250" sldId="2147483720"/>
            <pc:sldLayoutMk cId="1625254013" sldId="2147483731"/>
          </pc:sldLayoutMkLst>
        </pc:sldLayoutChg>
      </pc:sldMasterChg>
    </pc:docChg>
  </pc:docChgLst>
  <pc:docChgLst>
    <pc:chgData name="Mike Hicks" userId="S::mhicks@agilefleet.com::7a8095c1-be7a-46dd-99da-100fccf25387" providerId="AD" clId="Web-{E329B978-08B9-5B1D-05CF-6064F84FCB96}"/>
    <pc:docChg chg="modSld">
      <pc:chgData name="Mike Hicks" userId="S::mhicks@agilefleet.com::7a8095c1-be7a-46dd-99da-100fccf25387" providerId="AD" clId="Web-{E329B978-08B9-5B1D-05CF-6064F84FCB96}" dt="2023-09-22T17:51:52.804" v="0" actId="20577"/>
      <pc:docMkLst>
        <pc:docMk/>
      </pc:docMkLst>
      <pc:sldChg chg="modSp">
        <pc:chgData name="Mike Hicks" userId="S::mhicks@agilefleet.com::7a8095c1-be7a-46dd-99da-100fccf25387" providerId="AD" clId="Web-{E329B978-08B9-5B1D-05CF-6064F84FCB96}" dt="2023-09-22T17:51:52.804" v="0" actId="20577"/>
        <pc:sldMkLst>
          <pc:docMk/>
          <pc:sldMk cId="1617306265" sldId="256"/>
        </pc:sldMkLst>
        <pc:spChg chg="mod">
          <ac:chgData name="Mike Hicks" userId="S::mhicks@agilefleet.com::7a8095c1-be7a-46dd-99da-100fccf25387" providerId="AD" clId="Web-{E329B978-08B9-5B1D-05CF-6064F84FCB96}" dt="2023-09-22T17:51:52.804" v="0" actId="20577"/>
          <ac:spMkLst>
            <pc:docMk/>
            <pc:sldMk cId="1617306265" sldId="256"/>
            <ac:spMk id="6" creationId="{EACDA6FA-58B1-4F9E-B7C4-2D3001ACBAC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90843D-E45E-A98C-5900-7DF7D46AAD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5743F-5383-9DBF-3BD0-4C9CB4C5D4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FC419-E1EA-4A6A-9960-FEF3FBCF2D4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22858-46E4-1221-5741-2033E8DE56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99FDA-A62A-58DF-413F-2195D772E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B65B2-6D2C-4F10-B508-5685CB4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61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2F6FA-D063-4334-8DC0-7866B734FC2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0C3B4-1A4E-4251-AE9A-0655D4A8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52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163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894558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1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226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567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628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80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68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728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1668580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30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51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361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74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567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4092470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4B64-FC4A-4494-B0C6-0171E8D0C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37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769929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1498483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2004115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127751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16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322773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3194576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89206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7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7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76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197922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F710-ECDD-506C-8F6E-10329C87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59" y="3234164"/>
            <a:ext cx="5059680" cy="98818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87190-A8AB-8336-5DE8-1ED00906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E4983-1F9A-9CC2-4ADD-C22A5B61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42237-DFC3-369E-EA49-F72FD11E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0386F77-0ED9-2270-4340-58239CC80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1" y="1376589"/>
            <a:ext cx="15906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9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2130"/>
            <a:ext cx="7924800" cy="802322"/>
          </a:xfrm>
        </p:spPr>
        <p:txBody>
          <a:bodyPr/>
          <a:lstStyle>
            <a:lvl1pPr>
              <a:lnSpc>
                <a:spcPct val="8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B29A3-7792-3348-8FBE-F57A0C4BC148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www.AgileFleet.com  |  408-213-9555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229659"/>
            <a:ext cx="3514961" cy="469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229659"/>
            <a:ext cx="3514961" cy="4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76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172620"/>
            <a:ext cx="10363200" cy="1362075"/>
          </a:xfrm>
        </p:spPr>
        <p:txBody>
          <a:bodyPr anchor="ctr"/>
          <a:lstStyle>
            <a:lvl1pPr algn="ctr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D322C10-50B5-447A-8022-49AE2E3D5EED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www.AgileFleet.com  |  408-213-9555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858C97A-9B5C-D245-8386-9823D0C2B0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1" y="520115"/>
            <a:ext cx="7782687" cy="1039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1" y="520115"/>
            <a:ext cx="7782687" cy="103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6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464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76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4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74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23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96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9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82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0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172620"/>
            <a:ext cx="10363200" cy="1362075"/>
          </a:xfrm>
        </p:spPr>
        <p:txBody>
          <a:bodyPr anchor="ctr"/>
          <a:lstStyle>
            <a:lvl1pPr algn="ctr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6DBFC1D-3195-454A-A3D3-5A3FA6C73F7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www.AgileFleet.com  |  408-213-9555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858C97A-9B5C-D245-8386-9823D0C2B0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1" y="520115"/>
            <a:ext cx="7782687" cy="1039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1" y="520115"/>
            <a:ext cx="7782687" cy="103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83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A90A-32E2-4F8E-A098-6FD221270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76B23-B9B0-2E64-54B2-5DCEF7F6E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40452-160F-1ADD-EC0A-243DC645A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DEDA-7924-4B19-B056-A661A244EAE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43A96-955D-51D7-1D2B-2FD0F43F1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EA32-43A7-D601-EA23-F97D98CD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594-F63D-4199-BDA5-A7697B3F0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60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8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82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7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3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58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C5EB8B-655D-32C8-29CB-55A7E84D6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15383"/>
            <a:ext cx="5813002" cy="1325563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85735-FFC4-E151-D194-4E3AC5CDD09E}"/>
              </a:ext>
            </a:extLst>
          </p:cNvPr>
          <p:cNvSpPr txBox="1"/>
          <p:nvPr userDrawn="1"/>
        </p:nvSpPr>
        <p:spPr>
          <a:xfrm>
            <a:off x="839788" y="3298667"/>
            <a:ext cx="6810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000" b="1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43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0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F36DA5-597C-7B68-2025-29944201659D}"/>
              </a:ext>
            </a:extLst>
          </p:cNvPr>
          <p:cNvSpPr/>
          <p:nvPr userDrawn="1"/>
        </p:nvSpPr>
        <p:spPr>
          <a:xfrm>
            <a:off x="7533775" y="5237"/>
            <a:ext cx="509385" cy="68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0D4EB-7919-DC1E-8D99-2A0BB3771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27" r="19509"/>
          <a:stretch/>
        </p:blipFill>
        <p:spPr>
          <a:xfrm>
            <a:off x="6375827" y="0"/>
            <a:ext cx="3436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4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956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/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124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32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419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418012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372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88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44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1.">
            <a:extLst>
              <a:ext uri="{FF2B5EF4-FFF2-40B4-BE49-F238E27FC236}">
                <a16:creationId xmlns:a16="http://schemas.microsoft.com/office/drawing/2014/main" id="{6001615C-4F07-01EB-1CDF-7D6E8DC22D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8768" y="3536925"/>
            <a:ext cx="10411288" cy="2177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598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4971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2.">
            <a:extLst>
              <a:ext uri="{FF2B5EF4-FFF2-40B4-BE49-F238E27FC236}">
                <a16:creationId xmlns:a16="http://schemas.microsoft.com/office/drawing/2014/main" id="{F2465A31-F00C-B8C4-4027-6F6E7BA59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96799" y="3587723"/>
            <a:ext cx="9195227" cy="1691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336" y="1052627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7712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3.">
            <a:extLst>
              <a:ext uri="{FF2B5EF4-FFF2-40B4-BE49-F238E27FC236}">
                <a16:creationId xmlns:a16="http://schemas.microsoft.com/office/drawing/2014/main" id="{6223925C-68CE-9B18-B459-700D87193C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431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081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659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4.">
            <a:extLst>
              <a:ext uri="{FF2B5EF4-FFF2-40B4-BE49-F238E27FC236}">
                <a16:creationId xmlns:a16="http://schemas.microsoft.com/office/drawing/2014/main" id="{B1B516FD-2B17-AC1E-9E2A-FEDFB75578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431" y="961940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8756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idx="21" hasCustomPrompt="1"/>
          </p:nvPr>
        </p:nvSpPr>
        <p:spPr>
          <a:xfrm>
            <a:off x="5814014" y="219076"/>
            <a:ext cx="5905177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539751" y="219076"/>
            <a:ext cx="5111750" cy="1143000"/>
          </a:xfrm>
          <a:prstGeom prst="rect">
            <a:avLst/>
          </a:prstGeom>
        </p:spPr>
        <p:txBody>
          <a:bodyPr/>
          <a:lstStyle>
            <a:lvl1pPr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9751" y="1616076"/>
            <a:ext cx="5111750" cy="4648200"/>
          </a:xfrm>
          <a:prstGeom prst="rect">
            <a:avLst/>
          </a:prstGeom>
        </p:spPr>
        <p:txBody>
          <a:bodyPr/>
          <a:lstStyle>
            <a:lvl1pPr marL="279324" indent="-279324">
              <a:spcBef>
                <a:spcPts val="2249"/>
              </a:spcBef>
              <a:defRPr b="0" i="0"/>
            </a:lvl1pPr>
            <a:lvl2pPr marL="558646" indent="-279324">
              <a:spcBef>
                <a:spcPts val="999"/>
              </a:spcBef>
              <a:defRPr sz="1600" b="0" i="0"/>
            </a:lvl2pPr>
            <a:lvl3pPr marL="837970" indent="-279324">
              <a:spcBef>
                <a:spcPts val="999"/>
              </a:spcBef>
              <a:defRPr sz="1600" b="0" i="0"/>
            </a:lvl3pPr>
            <a:lvl4pPr marL="1117293" indent="-279324">
              <a:spcBef>
                <a:spcPts val="2249"/>
              </a:spcBef>
            </a:lvl4pPr>
            <a:lvl5pPr marL="1396615" indent="-279324">
              <a:spcBef>
                <a:spcPts val="2249"/>
              </a:spcBef>
            </a:lvl5pPr>
          </a:lstStyle>
          <a:p>
            <a:r>
              <a:rPr lang="en-US"/>
              <a:t>  </a:t>
            </a:r>
            <a:r>
              <a:rPr lang="en-IN"/>
              <a:t>Body</a:t>
            </a:r>
            <a:r>
              <a:t>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pic>
        <p:nvPicPr>
          <p:cNvPr id="10" name="Agile Fleet Assets New-01.png" descr="Agile Fleet Assets New-01.png">
            <a:extLst>
              <a:ext uri="{FF2B5EF4-FFF2-40B4-BE49-F238E27FC236}">
                <a16:creationId xmlns:a16="http://schemas.microsoft.com/office/drawing/2014/main" id="{507DADB0-3005-3141-B162-8A4473991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F47D36E-A854-854D-975E-EBEAACFAF8F3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2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78EE37-AF27-2E47-AB71-FF329987AE5C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04AC6-26AE-D04B-812C-871C41BDCAE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2919653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8E92AE-8318-6A49-B544-894CCB4D6AC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437B49A1-6D62-0140-8AAB-7348ADCA42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14271" y="1600200"/>
            <a:ext cx="8761779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000" b="0" i="0"/>
            </a:lvl1pPr>
            <a:lvl2pPr marL="634810" indent="-317405">
              <a:defRPr sz="1600" b="0" i="0"/>
            </a:lvl2pPr>
            <a:lvl3pPr marL="952215" indent="-317405">
              <a:defRPr sz="16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129731283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dy Level One…">
            <a:extLst>
              <a:ext uri="{FF2B5EF4-FFF2-40B4-BE49-F238E27FC236}">
                <a16:creationId xmlns:a16="http://schemas.microsoft.com/office/drawing/2014/main" id="{DFC1B7EC-FA83-9243-9162-7E59B4151E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44551" y="1600200"/>
            <a:ext cx="10502900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200" b="0" i="0"/>
            </a:lvl1pPr>
            <a:lvl2pPr marL="634810" indent="-317405">
              <a:defRPr sz="1800" b="0" i="0"/>
            </a:lvl2pPr>
            <a:lvl3pPr marL="952215" indent="-317405">
              <a:defRPr sz="18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70AFB97C-3B2D-A348-8A30-419BB105E3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551" y="339969"/>
            <a:ext cx="10502900" cy="98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800" b="1" i="0">
                <a:latin typeface="Arial Nova" panose="020B05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445E4-F964-4946-9B04-6424D401A88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3846586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3589359" y="267857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4F42A-929A-8342-879D-6FD971773D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1720" y="1527969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33C7E-414A-974F-B401-1ED398808C00}"/>
              </a:ext>
            </a:extLst>
          </p:cNvPr>
          <p:cNvSpPr/>
          <p:nvPr userDrawn="1"/>
        </p:nvSpPr>
        <p:spPr>
          <a:xfrm>
            <a:off x="3492798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4852496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attern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3837794" y="253001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7980" y="6445379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0FED10-DD54-4D46-80BD-3E8D97E80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0155" y="1513113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DDAA1-F9CC-4F49-A2E4-1458785A682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7093165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3817957" y="229602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1" y="6461600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3641110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 descr="Image"/>
          <p:cNvPicPr>
            <a:picLocks noChangeAspect="1"/>
          </p:cNvPicPr>
          <p:nvPr userDrawn="1"/>
        </p:nvPicPr>
        <p:blipFill>
          <a:blip r:embed="rId2" cstate="email">
            <a:alphaModFix amt="63296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296" y="0"/>
            <a:ext cx="12228491" cy="690224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783940" y="5303634"/>
            <a:ext cx="5195577" cy="97645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96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193" y="2133375"/>
            <a:ext cx="4861561" cy="47565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6912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825707" y="1614488"/>
            <a:ext cx="8521747" cy="4138613"/>
          </a:xfrm>
          <a:prstGeom prst="rect">
            <a:avLst/>
          </a:prstGeom>
        </p:spPr>
        <p:txBody>
          <a:bodyPr/>
          <a:lstStyle>
            <a:lvl1pPr marL="371363" indent="-371363">
              <a:buFont typeface="+mj-lt"/>
              <a:buAutoNum type="arabicPeriod"/>
              <a:defRPr b="0" i="0">
                <a:latin typeface="Arial Nova Light" panose="020B0304020202020204" pitchFamily="34" charset="0"/>
              </a:defRPr>
            </a:lvl1pPr>
            <a:lvl2pPr>
              <a:buFont typeface="+mj-lt"/>
              <a:buAutoNum type="alphaLcPeriod"/>
              <a:defRPr sz="1600" b="0" i="0">
                <a:latin typeface="Arial Nova Light" panose="020B0304020202020204" pitchFamily="34" charset="0"/>
              </a:defRPr>
            </a:lvl2pPr>
            <a:lvl3pPr>
              <a:buFont typeface="+mj-lt"/>
              <a:buAutoNum type="romanLcPeriod"/>
              <a:defRPr sz="1600" b="0" i="0">
                <a:latin typeface="Arial Nova Light" panose="020B0304020202020204" pitchFamily="34" charset="0"/>
              </a:defRPr>
            </a:lvl3pPr>
          </a:lstStyle>
          <a:p>
            <a:r>
              <a:rPr lang="en-US"/>
              <a:t> </a:t>
            </a:r>
            <a:r>
              <a:t>Body Level One</a:t>
            </a:r>
          </a:p>
          <a:p>
            <a:pPr lvl="1"/>
            <a:r>
              <a:t>Body Level Tw</a:t>
            </a:r>
            <a:r>
              <a:rPr lang="en-IN"/>
              <a:t>o</a:t>
            </a:r>
          </a:p>
          <a:p>
            <a:pPr lvl="2"/>
            <a:r>
              <a:rPr lang="en-IN"/>
              <a:t>B</a:t>
            </a:r>
            <a:r>
              <a:rPr lang="en-US" err="1"/>
              <a:t>ody</a:t>
            </a:r>
            <a:r>
              <a:rPr lang="en-US"/>
              <a:t> Level Three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8A301E9A-2F27-C846-8D01-62E1440D08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519CD-053E-1B45-9758-CF80E787F5D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3074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andy path between two hills leading to the ocean"/>
          <p:cNvSpPr>
            <a:spLocks noGrp="1"/>
          </p:cNvSpPr>
          <p:nvPr>
            <p:ph type="pic" sz="quarter" idx="21" hasCustomPrompt="1"/>
          </p:nvPr>
        </p:nvSpPr>
        <p:spPr>
          <a:xfrm>
            <a:off x="7646990" y="334037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2" name="Heron flying low over a beach with a short fence in the foreground"/>
          <p:cNvSpPr>
            <a:spLocks noGrp="1"/>
          </p:cNvSpPr>
          <p:nvPr>
            <p:ph type="pic" sz="quarter" idx="22" hasCustomPrompt="1"/>
          </p:nvPr>
        </p:nvSpPr>
        <p:spPr>
          <a:xfrm>
            <a:off x="7646990" y="37492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3" name="View of beach and sea from a grassy sand dune"/>
          <p:cNvSpPr>
            <a:spLocks noGrp="1"/>
          </p:cNvSpPr>
          <p:nvPr>
            <p:ph type="pic" idx="23" hasCustomPrompt="1"/>
          </p:nvPr>
        </p:nvSpPr>
        <p:spPr>
          <a:xfrm>
            <a:off x="376240" y="381278"/>
            <a:ext cx="7040563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pic>
        <p:nvPicPr>
          <p:cNvPr id="8" name="Agile Fleet Assets New-01.png" descr="Agile Fleet Assets New-01.png">
            <a:extLst>
              <a:ext uri="{FF2B5EF4-FFF2-40B4-BE49-F238E27FC236}">
                <a16:creationId xmlns:a16="http://schemas.microsoft.com/office/drawing/2014/main" id="{8C27EC7A-AE1A-4049-8ED0-B4F9F0276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D5EF60E8-15F9-6041-8ABF-3A40BDE1CF11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ABE6E8-EED4-A244-B68E-7810F19E9B69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606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6740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393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195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045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46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9937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41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11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662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3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2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08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890356" y="3041491"/>
            <a:ext cx="10539644" cy="7750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lang="en-IN" sz="4400">
                <a:solidFill>
                  <a:schemeClr val="bg1"/>
                </a:solidFill>
                <a:latin typeface="Arial Nova" panose="020B0504020202020204" pitchFamily="34" charset="0"/>
              </a:rPr>
              <a:t>Clarify and Communicate Project Goals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3817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498386" y="3092058"/>
            <a:ext cx="9195227" cy="6738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Have &amp; Communicate Fleet Policy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335" y="1052625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0149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843171" y="3050272"/>
            <a:ext cx="8505657" cy="7574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Plan for the changes</a:t>
            </a: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 financially</a:t>
            </a:r>
            <a:endParaRPr sz="440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430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71657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6416" y="3080097"/>
            <a:ext cx="7979167" cy="697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431" y="961939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716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26126" y="3066658"/>
            <a:ext cx="10536573" cy="7246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 baseline="0">
                <a:latin typeface="Roboto" panose="02000000000000000000" pitchFamily="2" charset="0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70463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1701652" y="229604"/>
            <a:ext cx="10007844" cy="1143001"/>
          </a:xfrm>
          <a:prstGeom prst="rect">
            <a:avLst/>
          </a:prstGeom>
        </p:spPr>
        <p:txBody>
          <a:bodyPr/>
          <a:lstStyle>
            <a:lvl1pPr algn="ctr">
              <a:defRPr sz="4249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602" y="6238911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0" y="6461602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3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86" tIns="25386" rIns="25386" bIns="25386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8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2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3222798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4024-7A3A-BFEB-BD1A-9E5FBD7D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39EC-506E-0845-A6CC-243ED3C1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E4EF-A86D-44BD-E6DE-3DAEB34A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0528E-C5FA-55F0-6CB8-6D599F4E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0-8B5E-3C29-B0C3-9CECFC4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7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98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0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3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4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63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592CE-F7C4-BC91-6143-561EF160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F4BEE-78FE-9D75-6C94-D36E4F476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1EEF4-1A1E-D9DB-83E4-8E8816727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DEDA-7924-4B19-B056-A661A244EAE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8D1C9-6824-3ADD-9C5C-D7E0C9B09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1C3A0-1C27-49E8-4713-7BE2F1137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13594-F63D-4199-BDA5-A7697B3F0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5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A74B7"/>
          </a:solidFill>
          <a:latin typeface="Roboto Bold" panose="02000000000000000000" pitchFamily="2" charset="0"/>
          <a:ea typeface="Roboto Bold" panose="02000000000000000000" pitchFamily="2" charset="0"/>
          <a:cs typeface="Roboto Bold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Bold" panose="02000000000000000000" pitchFamily="2" charset="0"/>
          <a:ea typeface="Roboto Condensed Bold" panose="02000000000000000000" pitchFamily="2" charset="0"/>
          <a:cs typeface="Roboto Condensed Bol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9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9" y="3288667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1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20" r:id="rId26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9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com/url?sa=i&amp;source=images&amp;cd=&amp;cad=rja&amp;uact=8&amp;ved=2ahUKEwiphsSVrf7aAhXNY98KHcIPCpwQjRx6BAgBEAU&amp;url=https://www.rfideas.com/company/newsletter/june2016/product-spot/pcprox-plus-ip67&amp;psig=AOvVaw1tleLfzjwdJ9rdSSxkVK-f&amp;ust=1526151907505193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7.png"/><Relationship Id="rId4" Type="http://schemas.openxmlformats.org/officeDocument/2006/relationships/hyperlink" Target="https://www.rawpixel.com/search/callin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9.png"/><Relationship Id="rId4" Type="http://schemas.openxmlformats.org/officeDocument/2006/relationships/hyperlink" Target="https://www.rawpixel.com/search/callin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0.png"/><Relationship Id="rId4" Type="http://schemas.openxmlformats.org/officeDocument/2006/relationships/hyperlink" Target="https://www.rawpixel.com/search/callin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hyperlink" Target="https://www.flickr.com/photos/debsilver/102508862" TargetMode="External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teinspector.com/images/car-insurance/car-insurance-0998327372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5.png"/><Relationship Id="rId4" Type="http://schemas.openxmlformats.org/officeDocument/2006/relationships/hyperlink" Target="https://creativecommons.org/licenses/by-nd/3.0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5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5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5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5.sv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CDA6FA-58B1-4F9E-B7C4-2D3001ACBA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Key Control Tips, Tricks and Troubleshooting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AED2111-93C6-7DA1-C7BE-1723A5BB36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06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190946C-F523-4665-BC5B-A50F83A3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28601"/>
            <a:ext cx="10515600" cy="850446"/>
          </a:xfrm>
        </p:spPr>
        <p:txBody>
          <a:bodyPr>
            <a:normAutofit/>
          </a:bodyPr>
          <a:lstStyle/>
          <a:p>
            <a:r>
              <a:rPr lang="en-US" sz="4400"/>
              <a:t>Customize Attract Screens</a:t>
            </a:r>
            <a:endParaRPr lang="en-US" sz="4400">
              <a:ea typeface="Roboto Bold"/>
              <a:cs typeface="Roboto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83507" y="1079047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err="1">
                <a:solidFill>
                  <a:schemeClr val="tx1"/>
                </a:solidFill>
              </a:rPr>
              <a:t>Kioware</a:t>
            </a:r>
            <a:r>
              <a:rPr lang="en-US" sz="2800">
                <a:solidFill>
                  <a:schemeClr val="tx1"/>
                </a:solidFill>
              </a:rPr>
              <a:t> configuration tool on Kiosk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pPr marL="0" indent="0">
              <a:buNone/>
            </a:pP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78E0BB-0124-4F4B-B892-3CAAA6AD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ACD83-E0F4-4A54-B762-04DC167E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558" y="1667376"/>
            <a:ext cx="5093423" cy="438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16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190946C-F523-4665-BC5B-A50F83A3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19" y="140332"/>
            <a:ext cx="10515600" cy="1062346"/>
          </a:xfrm>
        </p:spPr>
        <p:txBody>
          <a:bodyPr>
            <a:normAutofit/>
          </a:bodyPr>
          <a:lstStyle/>
          <a:p>
            <a:r>
              <a:rPr lang="en-US" sz="4400"/>
              <a:t>Customize Attract screens</a:t>
            </a:r>
            <a:endParaRPr lang="en-US" sz="4400">
              <a:ea typeface="Roboto Bold"/>
              <a:cs typeface="Roboto Bo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284AA6-F17C-429D-B29B-B0E0C93E3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11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58" y="4235519"/>
            <a:ext cx="27527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07" y="4226059"/>
            <a:ext cx="27527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881" y="4218038"/>
            <a:ext cx="27527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75748F-34F8-B94F-5D72-F0CC20C1F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468" y="1821580"/>
            <a:ext cx="2568638" cy="2332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4BDDA0-F890-3448-1950-AAF6E3EDF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476" y="1839976"/>
            <a:ext cx="2549938" cy="2332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A4B318-5B33-50ED-8AF8-C0FB05247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863" y="1849245"/>
            <a:ext cx="2926739" cy="2274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590950-822B-DDF6-AF21-9F32342FF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689" y="4235519"/>
            <a:ext cx="2752725" cy="2240092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6562D2DD-0FD7-A671-23BD-C9E3BDFB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60" y="4953518"/>
            <a:ext cx="1593305" cy="44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729580-0F08-0B4F-9FFE-7B0D1B6C7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0747" y="2210788"/>
            <a:ext cx="2752726" cy="159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4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085D-4689-4A38-B790-A606FF5E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862DC-17CF-42FA-B48E-77A2AD55B6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Example of adding a video to kiosk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1057F-593D-49C3-B1A4-C22F76D33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744" y="1598571"/>
            <a:ext cx="8026400" cy="44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1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085D-4689-4A38-B790-A606FF5E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862DC-17CF-42FA-B48E-77A2AD55B6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Configure &gt; Site Settings &gt; Kiosk Tab &gt; Layout Sub tab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3074" name="Picture 2" descr="C:\Users\AGILE-~1\AppData\Local\Temp\SNAGHTMLd344b97.PNG">
            <a:extLst>
              <a:ext uri="{FF2B5EF4-FFF2-40B4-BE49-F238E27FC236}">
                <a16:creationId xmlns:a16="http://schemas.microsoft.com/office/drawing/2014/main" id="{F895E582-81D3-48C8-AD7C-9A8C6CD8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83" y="1530244"/>
            <a:ext cx="9291157" cy="207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GILE-~1\AppData\Local\Temp\SNAGHTMLd34bb29.PNG">
            <a:extLst>
              <a:ext uri="{FF2B5EF4-FFF2-40B4-BE49-F238E27FC236}">
                <a16:creationId xmlns:a16="http://schemas.microsoft.com/office/drawing/2014/main" id="{53D8BF14-FC97-466C-9FD7-BCC02D10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83" y="3429000"/>
            <a:ext cx="9412717" cy="27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9A32F-282A-4E29-AB88-AC81132F282F}"/>
              </a:ext>
            </a:extLst>
          </p:cNvPr>
          <p:cNvSpPr/>
          <p:nvPr/>
        </p:nvSpPr>
        <p:spPr>
          <a:xfrm>
            <a:off x="1951630" y="2647667"/>
            <a:ext cx="1746913" cy="225290"/>
          </a:xfrm>
          <a:prstGeom prst="rect">
            <a:avLst/>
          </a:prstGeom>
          <a:noFill/>
          <a:ln w="38100" cap="rnd">
            <a:solidFill>
              <a:srgbClr val="C00000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55000" lnSpcReduction="20000"/>
            <a:scene3d>
              <a:camera prst="orthographicFront"/>
              <a:lightRig rig="threePt" dir="t"/>
            </a:scene3d>
            <a:sp3d contourW="12700" prstMaterial="metal">
              <a:contourClr>
                <a:schemeClr val="bg1"/>
              </a:contourClr>
            </a:sp3d>
          </a:bodyPr>
          <a:lstStyle/>
          <a:p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BDBEBF-56B9-4133-9DAA-9C6F7BA41A4E}"/>
              </a:ext>
            </a:extLst>
          </p:cNvPr>
          <p:cNvCxnSpPr/>
          <p:nvPr/>
        </p:nvCxnSpPr>
        <p:spPr>
          <a:xfrm>
            <a:off x="1632983" y="1945655"/>
            <a:ext cx="1624084" cy="9553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3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085D-4689-4A38-B790-A606FF5E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862DC-17CF-42FA-B48E-77A2AD55B6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Configure &gt; Site Settings &gt; Kiosk Tab &gt; Layout Sub tab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9A32F-282A-4E29-AB88-AC81132F282F}"/>
              </a:ext>
            </a:extLst>
          </p:cNvPr>
          <p:cNvSpPr/>
          <p:nvPr/>
        </p:nvSpPr>
        <p:spPr>
          <a:xfrm>
            <a:off x="5472752" y="2402007"/>
            <a:ext cx="286603" cy="259305"/>
          </a:xfrm>
          <a:prstGeom prst="rect">
            <a:avLst/>
          </a:prstGeom>
          <a:noFill/>
          <a:ln w="38100" cap="rnd">
            <a:solidFill>
              <a:srgbClr val="C00000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70000" lnSpcReduction="20000"/>
            <a:scene3d>
              <a:camera prst="orthographicFront"/>
              <a:lightRig rig="threePt" dir="t"/>
            </a:scene3d>
            <a:sp3d contourW="12700" prstMaterial="metal">
              <a:contourClr>
                <a:schemeClr val="bg1"/>
              </a:contourClr>
            </a:sp3d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10F869-AC23-DE73-F8C4-482797366FCA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B6135-6DB5-4E50-85F8-62EC9022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9" y="1823670"/>
            <a:ext cx="9292381" cy="43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085D-4689-4A38-B790-A606FF5E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862DC-17CF-42FA-B48E-77A2AD55B6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Configure &gt; Site Settings &gt; Kiosk Tab &gt; Layout Sub tab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9A32F-282A-4E29-AB88-AC81132F282F}"/>
              </a:ext>
            </a:extLst>
          </p:cNvPr>
          <p:cNvSpPr/>
          <p:nvPr/>
        </p:nvSpPr>
        <p:spPr>
          <a:xfrm>
            <a:off x="5472752" y="2402007"/>
            <a:ext cx="286603" cy="259305"/>
          </a:xfrm>
          <a:prstGeom prst="rect">
            <a:avLst/>
          </a:prstGeom>
          <a:noFill/>
          <a:ln w="38100" cap="rnd">
            <a:solidFill>
              <a:srgbClr val="C00000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70000" lnSpcReduction="20000"/>
            <a:scene3d>
              <a:camera prst="orthographicFront"/>
              <a:lightRig rig="threePt" dir="t"/>
            </a:scene3d>
            <a:sp3d contourW="12700" prstMaterial="metal">
              <a:contourClr>
                <a:schemeClr val="bg1"/>
              </a:contourClr>
            </a:sp3d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923D3B-E162-4B14-B4DE-D85AB9556AA6}"/>
              </a:ext>
            </a:extLst>
          </p:cNvPr>
          <p:cNvSpPr/>
          <p:nvPr/>
        </p:nvSpPr>
        <p:spPr>
          <a:xfrm>
            <a:off x="4022298" y="3726739"/>
            <a:ext cx="3347493" cy="259305"/>
          </a:xfrm>
          <a:prstGeom prst="rect">
            <a:avLst/>
          </a:prstGeom>
          <a:noFill/>
          <a:ln w="38100" cap="rnd">
            <a:solidFill>
              <a:srgbClr val="C00000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70000" lnSpcReduction="20000"/>
            <a:scene3d>
              <a:camera prst="orthographicFront"/>
              <a:lightRig rig="threePt" dir="t"/>
            </a:scene3d>
            <a:sp3d contourW="12700" prstMaterial="metal">
              <a:contourClr>
                <a:schemeClr val="bg1"/>
              </a:contourClr>
            </a:sp3d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91A02-A7A9-4F1B-BB72-C2149A7F9427}"/>
              </a:ext>
            </a:extLst>
          </p:cNvPr>
          <p:cNvSpPr/>
          <p:nvPr/>
        </p:nvSpPr>
        <p:spPr>
          <a:xfrm>
            <a:off x="6444018" y="5051471"/>
            <a:ext cx="516340" cy="259305"/>
          </a:xfrm>
          <a:prstGeom prst="rect">
            <a:avLst/>
          </a:prstGeom>
          <a:noFill/>
          <a:ln w="38100" cap="rnd">
            <a:solidFill>
              <a:srgbClr val="C00000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70000" lnSpcReduction="20000"/>
            <a:scene3d>
              <a:camera prst="orthographicFront"/>
              <a:lightRig rig="threePt" dir="t"/>
            </a:scene3d>
            <a:sp3d contourW="12700" prstMaterial="metal">
              <a:contourClr>
                <a:schemeClr val="bg1"/>
              </a:contourClr>
            </a:sp3d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0A9B0-32FD-EFBD-FC4C-5D99FD329FB1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2EC4DC-FE6B-470C-822A-FB01BC238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9" y="1851548"/>
            <a:ext cx="7638095" cy="4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C384FA-5238-01DA-373B-E9A4DF4E7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Roboto"/>
                <a:ea typeface="Roboto"/>
                <a:cs typeface="Roboto"/>
              </a:rPr>
              <a:t>Add GIF at Kiosk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76A6F2-AE99-89DA-C8F2-7D58AE83F2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0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77CB77-2303-422D-8C29-042B8AC7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90946C-F523-4665-BC5B-A50F83A3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Control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07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3366CC"/>
                </a:solidFill>
              </a:rPr>
              <a:t>Add an image or animated GIF to the kiosk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51B33-5E95-FE33-EB97-6B3CDC703044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AEDC2-2C2A-4642-AFDE-0ADB527B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81" y="2082499"/>
            <a:ext cx="6847720" cy="383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399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C1F242-9E7F-42A9-9B10-0EF313B0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90946C-F523-4665-BC5B-A50F83A3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Control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3366CC"/>
                </a:solidFill>
              </a:rPr>
              <a:t>Add an image or animated GIF to the kiosk</a:t>
            </a:r>
          </a:p>
          <a:p>
            <a:r>
              <a:rPr lang="en-US" sz="2800"/>
              <a:t>Go to Tools &gt; Content Manager &gt; Add Document &gt; Upload Image</a:t>
            </a:r>
          </a:p>
          <a:p>
            <a:r>
              <a:rPr lang="en-US" sz="2800"/>
              <a:t>Copy the URL that is generated</a:t>
            </a:r>
          </a:p>
          <a:p>
            <a:r>
              <a:rPr lang="en-US" sz="2800"/>
              <a:t>Go to Configure &gt; Site Settings &gt; Edit Site &gt; Kiosk Tab &gt; Layout sub-tab  </a:t>
            </a:r>
          </a:p>
          <a:p>
            <a:r>
              <a:rPr lang="en-US" sz="2800"/>
              <a:t>Add URL with Image tool and save changes.</a:t>
            </a:r>
          </a:p>
          <a:p>
            <a:r>
              <a:rPr lang="en-US" sz="2800"/>
              <a:t>Be careful not to make the image too large or the screen will scroll</a:t>
            </a:r>
          </a:p>
        </p:txBody>
      </p:sp>
    </p:spTree>
    <p:extLst>
      <p:ext uri="{BB962C8B-B14F-4D97-AF65-F5344CB8AC3E}">
        <p14:creationId xmlns:p14="http://schemas.microsoft.com/office/powerpoint/2010/main" val="3730802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BAC2FC-7AC1-487E-8C5B-ED548902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90946C-F523-4665-BC5B-A50F83A3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Control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3366CC"/>
                </a:solidFill>
              </a:rPr>
              <a:t>Add an image or animated GIF to the kiosk</a:t>
            </a:r>
          </a:p>
          <a:p>
            <a:r>
              <a:rPr lang="en-US" sz="2800"/>
              <a:t>Go to Tools &gt; Content Manager &gt; Add Documents &gt; Upload Image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838450"/>
            <a:ext cx="62103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0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90606"/>
            <a:ext cx="9144000" cy="919357"/>
          </a:xfrm>
        </p:spPr>
        <p:txBody>
          <a:bodyPr>
            <a:normAutofit/>
          </a:bodyPr>
          <a:lstStyle/>
          <a:p>
            <a:r>
              <a:rPr lang="en-US" sz="4800">
                <a:latin typeface="Roboto"/>
                <a:ea typeface="Verdana"/>
                <a:cs typeface="Verdana" panose="020B0604030504040204" pitchFamily="34" charset="0"/>
              </a:rPr>
              <a:t>Kiosk Email Notifications</a:t>
            </a:r>
            <a:endParaRPr lang="en-US" sz="4800">
              <a:latin typeface="Roboto"/>
              <a:ea typeface="Verdana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23E76F-DF18-46C3-087C-285C18F6B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96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1060A6-FEDB-40B1-B3CB-164C5AA3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20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90946C-F523-4665-BC5B-A50F83A3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Control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87375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3366CC"/>
                </a:solidFill>
              </a:rPr>
              <a:t>Add an image or animated GIF to the kiosk</a:t>
            </a:r>
          </a:p>
          <a:p>
            <a:r>
              <a:rPr lang="en-US" sz="2800"/>
              <a:t>Copy URL</a:t>
            </a:r>
          </a:p>
          <a:p>
            <a:r>
              <a:rPr lang="en-US" sz="2800"/>
              <a:t>Make it inactive so users can’t gain access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02" y="1444040"/>
            <a:ext cx="59055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90620" y="1844844"/>
            <a:ext cx="4167716" cy="2005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54851" y="3551300"/>
            <a:ext cx="2083858" cy="2807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41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791587-CAD6-DB25-E736-E8E222D037B7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F85F0-27B3-490C-8D4F-FDD533CE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21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90946C-F523-4665-BC5B-A50F83A3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Control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612" y="1276737"/>
            <a:ext cx="112372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3366CC"/>
                </a:solidFill>
              </a:rPr>
              <a:t>Add an image or animated GIF to the kiosk</a:t>
            </a:r>
          </a:p>
          <a:p>
            <a:r>
              <a:rPr lang="en-US" sz="2800"/>
              <a:t>Go to Configure &gt; Site Settings &gt; Edit Site &gt; Kiosk Tab &gt; Layout sub-tab.  Add URL with Image tool &gt; Save changes.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" y="2885688"/>
            <a:ext cx="8151813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20166" y="4674304"/>
            <a:ext cx="256674" cy="2887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36" y="2648625"/>
            <a:ext cx="5881853" cy="356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60394" y="4818683"/>
            <a:ext cx="2900390" cy="2005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0AF1EE-5D4A-47F6-4CDC-076419AA161A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77CB77-2303-422D-8C29-042B8AC7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22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90946C-F523-4665-BC5B-A50F83A3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Control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89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3366CC"/>
                </a:solidFill>
              </a:rPr>
              <a:t>Add an image or animated GIF to the kiosk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AEDC2-2C2A-4642-AFDE-0ADB527B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13" y="2119670"/>
            <a:ext cx="6847720" cy="383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441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Roboto"/>
                <a:ea typeface="Verdana"/>
                <a:cs typeface="Verdana" panose="020B0604030504040204" pitchFamily="34" charset="0"/>
              </a:rPr>
              <a:t>RFID Reader at the Kiosk</a:t>
            </a:r>
            <a:endParaRPr lang="en-US" sz="4000">
              <a:latin typeface="Roboto"/>
              <a:ea typeface="Verdana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C15030-C219-4628-653F-72F2BCEC9D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F9EC1-AA3B-4F8B-81E1-4340FFA4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04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EDBDD5-3984-47A2-8B21-35A80F0A3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RFID Reader at Kiosk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3366CC"/>
                </a:solidFill>
              </a:rPr>
              <a:t>Overview of the reader</a:t>
            </a:r>
          </a:p>
          <a:p>
            <a:r>
              <a:rPr lang="en-US" sz="2800"/>
              <a:t>Reads allow for speedy login at the kiosk</a:t>
            </a:r>
          </a:p>
          <a:p>
            <a:r>
              <a:rPr lang="en-US" sz="2800"/>
              <a:t>Can be used with most RFID proximity cards</a:t>
            </a:r>
          </a:p>
          <a:p>
            <a:r>
              <a:rPr lang="en-US" sz="2800"/>
              <a:t>Reduces wait time</a:t>
            </a:r>
          </a:p>
          <a:p>
            <a:r>
              <a:rPr lang="en-US" sz="2800"/>
              <a:t>Good for sites with difficult passwords</a:t>
            </a:r>
          </a:p>
          <a:p>
            <a:r>
              <a:rPr lang="en-US" sz="2800"/>
              <a:t>Improves customer experience </a:t>
            </a:r>
          </a:p>
        </p:txBody>
      </p:sp>
      <p:pic>
        <p:nvPicPr>
          <p:cNvPr id="22530" name="Picture 2" descr="Image result for pcProx Pl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787" y="1416351"/>
            <a:ext cx="3609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0ED70B8-2598-96EB-AB4F-8A1CBA266A08}"/>
              </a:ext>
            </a:extLst>
          </p:cNvPr>
          <p:cNvSpPr/>
          <p:nvPr/>
        </p:nvSpPr>
        <p:spPr>
          <a:xfrm>
            <a:off x="4276140" y="1379700"/>
            <a:ext cx="6996545" cy="396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ED213D0-43CD-A73B-14BA-942D6277A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9311"/>
          <a:stretch/>
        </p:blipFill>
        <p:spPr>
          <a:xfrm>
            <a:off x="6553893" y="2073122"/>
            <a:ext cx="2579910" cy="1677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B17C6-2303-AC54-129F-395F3A0D7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4" b="18924"/>
          <a:stretch/>
        </p:blipFill>
        <p:spPr>
          <a:xfrm>
            <a:off x="-16366" y="1574346"/>
            <a:ext cx="6140883" cy="43348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9F9521-268A-6F51-CBCE-3BD7E30EBCB9}"/>
              </a:ext>
            </a:extLst>
          </p:cNvPr>
          <p:cNvSpPr txBox="1">
            <a:spLocks/>
          </p:cNvSpPr>
          <p:nvPr/>
        </p:nvSpPr>
        <p:spPr>
          <a:xfrm>
            <a:off x="127000" y="83575"/>
            <a:ext cx="10515600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RFID Reader at Kiosk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E0E41-C0A4-A04C-DCA2-35F07CE15202}"/>
              </a:ext>
            </a:extLst>
          </p:cNvPr>
          <p:cNvSpPr/>
          <p:nvPr/>
        </p:nvSpPr>
        <p:spPr>
          <a:xfrm>
            <a:off x="392090" y="1833303"/>
            <a:ext cx="5216230" cy="3023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0F8ACA7-8900-BC1E-34C2-DF7C8C3EDB56}"/>
              </a:ext>
            </a:extLst>
          </p:cNvPr>
          <p:cNvSpPr/>
          <p:nvPr/>
        </p:nvSpPr>
        <p:spPr>
          <a:xfrm>
            <a:off x="1325412" y="4144760"/>
            <a:ext cx="3330959" cy="1393721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* Single-Factor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Bypasses username and password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43DCD-383C-3C32-CF4D-FE81923221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217"/>
          <a:stretch/>
        </p:blipFill>
        <p:spPr>
          <a:xfrm>
            <a:off x="392090" y="1833303"/>
            <a:ext cx="5197605" cy="239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28D72-C255-2DF2-4754-8090197AA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4" b="18924"/>
          <a:stretch/>
        </p:blipFill>
        <p:spPr>
          <a:xfrm>
            <a:off x="6049700" y="1549565"/>
            <a:ext cx="6140883" cy="4334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63335-5FA7-E118-D7DD-BA105531B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5" t="15557" r="14707"/>
          <a:stretch/>
        </p:blipFill>
        <p:spPr>
          <a:xfrm>
            <a:off x="421914" y="2228947"/>
            <a:ext cx="4892291" cy="16557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1D4C2A-EFC0-5833-383A-D5F2EE8CF437}"/>
              </a:ext>
            </a:extLst>
          </p:cNvPr>
          <p:cNvSpPr/>
          <p:nvPr/>
        </p:nvSpPr>
        <p:spPr>
          <a:xfrm>
            <a:off x="6490963" y="1844878"/>
            <a:ext cx="5216230" cy="3023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3" name="Picture 2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06419FA-B52D-EB0E-6C35-BFD6C159D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53" y="1834638"/>
            <a:ext cx="5221515" cy="173152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E32D8458-EDED-D9BD-9247-29E845F88677}"/>
              </a:ext>
            </a:extLst>
          </p:cNvPr>
          <p:cNvSpPr/>
          <p:nvPr/>
        </p:nvSpPr>
        <p:spPr>
          <a:xfrm>
            <a:off x="7381880" y="4028588"/>
            <a:ext cx="3330959" cy="1393721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Two-Factor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Bypasses username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Requires password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9AEF174-8DA6-A34A-6230-10490946D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47" y="871889"/>
            <a:ext cx="5449613" cy="3486169"/>
          </a:xfrm>
        </p:spPr>
        <p:txBody>
          <a:bodyPr/>
          <a:lstStyle/>
          <a:p>
            <a:pPr marL="0" indent="0">
              <a:buNone/>
            </a:pPr>
            <a:r>
              <a:rPr lang="en-US" sz="2750"/>
              <a:t>Single- vs Two-Factor Authentication</a:t>
            </a:r>
          </a:p>
          <a:p>
            <a:pPr marL="0" indent="0">
              <a:buNone/>
            </a:pPr>
            <a:endParaRPr lang="en-US" sz="2799"/>
          </a:p>
          <a:p>
            <a:pPr marL="316865" indent="-316865"/>
            <a:endParaRPr lang="en-US" sz="2799"/>
          </a:p>
        </p:txBody>
      </p:sp>
    </p:spTree>
    <p:extLst>
      <p:ext uri="{BB962C8B-B14F-4D97-AF65-F5344CB8AC3E}">
        <p14:creationId xmlns:p14="http://schemas.microsoft.com/office/powerpoint/2010/main" val="3659829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75189-CECA-4D31-99DC-5DF79462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C97A-9B5C-D245-8386-9823D0C2B035}" type="slidenum">
              <a:rPr lang="en-US" smtClean="0"/>
              <a:t>26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2AA1DF-261A-4D44-85E0-F85BC79E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RFID Reader at Kiosk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588604" cy="4351338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n-US" sz="4400">
                <a:solidFill>
                  <a:srgbClr val="3366CC"/>
                </a:solidFill>
              </a:rPr>
              <a:t>Process to get it installed</a:t>
            </a:r>
          </a:p>
          <a:p>
            <a:r>
              <a:rPr lang="en-US" sz="4400"/>
              <a:t>Send Agile two sample test cards</a:t>
            </a:r>
          </a:p>
          <a:p>
            <a:pPr lvl="1"/>
            <a:r>
              <a:rPr lang="en-US" sz="4400"/>
              <a:t>Identify the number that should be read off each card</a:t>
            </a:r>
          </a:p>
          <a:p>
            <a:r>
              <a:rPr lang="en-US" sz="4400"/>
              <a:t>Complete the RFID questionnaire</a:t>
            </a:r>
          </a:p>
          <a:p>
            <a:pPr lvl="1"/>
            <a:r>
              <a:rPr lang="en-US" sz="4400"/>
              <a:t>Questions regarding configuration and type of cards</a:t>
            </a:r>
          </a:p>
          <a:p>
            <a:r>
              <a:rPr lang="en-US" sz="4400"/>
              <a:t>Customer approves the configuration</a:t>
            </a:r>
          </a:p>
          <a:p>
            <a:pPr lvl="1"/>
            <a:r>
              <a:rPr lang="en-US" sz="4400"/>
              <a:t>Consider an enrollment reader</a:t>
            </a:r>
          </a:p>
          <a:p>
            <a:r>
              <a:rPr lang="en-US" sz="4400"/>
              <a:t>Agile will import user electronic IDs</a:t>
            </a:r>
          </a:p>
          <a:p>
            <a:r>
              <a:rPr lang="en-US" sz="4400"/>
              <a:t>Readers will be shipped to the customer</a:t>
            </a:r>
          </a:p>
          <a:p>
            <a:r>
              <a:rPr lang="en-US" sz="4400"/>
              <a:t>Agile will work with IT staff to install and test reader </a:t>
            </a:r>
          </a:p>
        </p:txBody>
      </p:sp>
      <p:pic>
        <p:nvPicPr>
          <p:cNvPr id="6" name="Picture 5" descr="A picture containing wall, indoor, floor, sitting&#10;&#10;Description generated with very high confidence">
            <a:extLst>
              <a:ext uri="{FF2B5EF4-FFF2-40B4-BE49-F238E27FC236}">
                <a16:creationId xmlns:a16="http://schemas.microsoft.com/office/drawing/2014/main" id="{BDE23DF8-2A3B-4495-A4C4-477FA3700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651" y="3360044"/>
            <a:ext cx="2615079" cy="19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93" y="3004259"/>
            <a:ext cx="5307086" cy="1344275"/>
          </a:xfrm>
        </p:spPr>
        <p:txBody>
          <a:bodyPr>
            <a:normAutofit fontScale="90000"/>
          </a:bodyPr>
          <a:lstStyle/>
          <a:p>
            <a:r>
              <a:rPr lang="en-US" sz="4400"/>
              <a:t>RFID Self-Registration</a:t>
            </a:r>
            <a:br>
              <a:rPr lang="en-US" sz="4400"/>
            </a:br>
            <a:endParaRPr lang="en-US" sz="4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C83B94-6AB7-97C9-6CF7-5E58EC5BECC0}"/>
              </a:ext>
            </a:extLst>
          </p:cNvPr>
          <p:cNvSpPr/>
          <p:nvPr/>
        </p:nvSpPr>
        <p:spPr>
          <a:xfrm>
            <a:off x="1175562" y="4029131"/>
            <a:ext cx="3828775" cy="832504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Example of RFID Reader set-up. (actual equipment may vary)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BAF8B45D-C2C7-C4F4-446B-61EF373B0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2" r="30745"/>
          <a:stretch/>
        </p:blipFill>
        <p:spPr>
          <a:xfrm>
            <a:off x="6369414" y="7835"/>
            <a:ext cx="5822586" cy="68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4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7D4B307-370E-029A-2F35-F3B5272BC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4" b="18924"/>
          <a:stretch/>
        </p:blipFill>
        <p:spPr>
          <a:xfrm>
            <a:off x="3741175" y="997034"/>
            <a:ext cx="8205347" cy="579214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0ED70B8-2598-96EB-AB4F-8A1CBA266A08}"/>
              </a:ext>
            </a:extLst>
          </p:cNvPr>
          <p:cNvSpPr/>
          <p:nvPr/>
        </p:nvSpPr>
        <p:spPr>
          <a:xfrm>
            <a:off x="4276140" y="1379700"/>
            <a:ext cx="6996545" cy="396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8EADA69-6C63-D19B-85CF-9844B400D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64" b="83338"/>
          <a:stretch/>
        </p:blipFill>
        <p:spPr>
          <a:xfrm>
            <a:off x="4276140" y="1379700"/>
            <a:ext cx="6996545" cy="6604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4F96F-9D86-3906-60E3-13E85DEDB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72" y="1379700"/>
            <a:ext cx="1923099" cy="3281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ED213D0-43CD-A73B-14BA-942D6277A5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19311"/>
          <a:stretch/>
        </p:blipFill>
        <p:spPr>
          <a:xfrm>
            <a:off x="6553893" y="2073122"/>
            <a:ext cx="2579910" cy="1677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B17C6-2303-AC54-129F-395F3A0D7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4" b="18924"/>
          <a:stretch/>
        </p:blipFill>
        <p:spPr>
          <a:xfrm>
            <a:off x="3765755" y="982282"/>
            <a:ext cx="8205347" cy="5792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9F9521-268A-6F51-CBCE-3BD7E30EBCB9}"/>
              </a:ext>
            </a:extLst>
          </p:cNvPr>
          <p:cNvSpPr txBox="1">
            <a:spLocks/>
          </p:cNvSpPr>
          <p:nvPr/>
        </p:nvSpPr>
        <p:spPr>
          <a:xfrm>
            <a:off x="127000" y="83575"/>
            <a:ext cx="12217400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Self Register RFID Card at the Kiosk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E0E41-C0A4-A04C-DCA2-35F07CE15202}"/>
              </a:ext>
            </a:extLst>
          </p:cNvPr>
          <p:cNvSpPr/>
          <p:nvPr/>
        </p:nvSpPr>
        <p:spPr>
          <a:xfrm>
            <a:off x="4300720" y="1364948"/>
            <a:ext cx="6996545" cy="396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542669-C07C-7C0D-2C44-FA6CC708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64" b="83338"/>
          <a:stretch/>
        </p:blipFill>
        <p:spPr>
          <a:xfrm>
            <a:off x="4300720" y="1364948"/>
            <a:ext cx="6996545" cy="660497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63EF0A32-FFD8-F300-B20F-273C78501CC1}"/>
              </a:ext>
            </a:extLst>
          </p:cNvPr>
          <p:cNvSpPr/>
          <p:nvPr/>
        </p:nvSpPr>
        <p:spPr>
          <a:xfrm>
            <a:off x="1251991" y="1752589"/>
            <a:ext cx="2239579" cy="1393722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Have your users add their RFID Card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AC210B-0F0D-0DFB-F57F-C754470DD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552" y="1364948"/>
            <a:ext cx="1923099" cy="32819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30E50ED-14A2-3660-629B-A0046EB966B5}"/>
              </a:ext>
            </a:extLst>
          </p:cNvPr>
          <p:cNvSpPr/>
          <p:nvPr/>
        </p:nvSpPr>
        <p:spPr>
          <a:xfrm>
            <a:off x="4300720" y="6197502"/>
            <a:ext cx="6996545" cy="57692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D91B53-B5B7-CCC9-814B-B49E104D8BD4}"/>
              </a:ext>
            </a:extLst>
          </p:cNvPr>
          <p:cNvCxnSpPr>
            <a:cxnSpLocks/>
          </p:cNvCxnSpPr>
          <p:nvPr/>
        </p:nvCxnSpPr>
        <p:spPr>
          <a:xfrm>
            <a:off x="2974415" y="2599111"/>
            <a:ext cx="3579478" cy="17403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D0DA182-3888-E5DA-0596-A6D688905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405" y="2030649"/>
            <a:ext cx="2644973" cy="2608491"/>
          </a:xfrm>
          <a:prstGeom prst="rect">
            <a:avLst/>
          </a:prstGeom>
        </p:spPr>
      </p:pic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422A74BC-ECFF-AEDE-C600-CA127EE35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b="36748"/>
          <a:stretch/>
        </p:blipFill>
        <p:spPr>
          <a:xfrm>
            <a:off x="4258330" y="4832556"/>
            <a:ext cx="7733818" cy="1817082"/>
          </a:xfrm>
        </p:spPr>
      </p:pic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9E80FC3A-4719-5283-B1CC-5B46E2198302}"/>
              </a:ext>
            </a:extLst>
          </p:cNvPr>
          <p:cNvSpPr/>
          <p:nvPr/>
        </p:nvSpPr>
        <p:spPr>
          <a:xfrm>
            <a:off x="1154409" y="3749505"/>
            <a:ext cx="2239579" cy="1393722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Successful registration!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F90495-DCC7-79DD-04BC-85C4E6C1CD28}"/>
              </a:ext>
            </a:extLst>
          </p:cNvPr>
          <p:cNvCxnSpPr>
            <a:cxnSpLocks/>
          </p:cNvCxnSpPr>
          <p:nvPr/>
        </p:nvCxnSpPr>
        <p:spPr>
          <a:xfrm>
            <a:off x="3249249" y="4978289"/>
            <a:ext cx="2442006" cy="6558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2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0ED70B8-2598-96EB-AB4F-8A1CBA266A08}"/>
              </a:ext>
            </a:extLst>
          </p:cNvPr>
          <p:cNvSpPr/>
          <p:nvPr/>
        </p:nvSpPr>
        <p:spPr>
          <a:xfrm>
            <a:off x="4276140" y="1379700"/>
            <a:ext cx="6996545" cy="396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ED213D0-43CD-A73B-14BA-942D6277A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9311"/>
          <a:stretch/>
        </p:blipFill>
        <p:spPr>
          <a:xfrm>
            <a:off x="6553893" y="2073122"/>
            <a:ext cx="2579910" cy="1677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B17C6-2303-AC54-129F-395F3A0D7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4" b="18924"/>
          <a:stretch/>
        </p:blipFill>
        <p:spPr>
          <a:xfrm>
            <a:off x="-16366" y="1574346"/>
            <a:ext cx="6140883" cy="43348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9F9521-268A-6F51-CBCE-3BD7E30EBCB9}"/>
              </a:ext>
            </a:extLst>
          </p:cNvPr>
          <p:cNvSpPr txBox="1">
            <a:spLocks/>
          </p:cNvSpPr>
          <p:nvPr/>
        </p:nvSpPr>
        <p:spPr>
          <a:xfrm>
            <a:off x="127000" y="83575"/>
            <a:ext cx="10515600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RFID Reader at Kiosk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E0E41-C0A4-A04C-DCA2-35F07CE15202}"/>
              </a:ext>
            </a:extLst>
          </p:cNvPr>
          <p:cNvSpPr/>
          <p:nvPr/>
        </p:nvSpPr>
        <p:spPr>
          <a:xfrm>
            <a:off x="392090" y="1833303"/>
            <a:ext cx="5216230" cy="3023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0F8ACA7-8900-BC1E-34C2-DF7C8C3EDB56}"/>
              </a:ext>
            </a:extLst>
          </p:cNvPr>
          <p:cNvSpPr/>
          <p:nvPr/>
        </p:nvSpPr>
        <p:spPr>
          <a:xfrm>
            <a:off x="1325412" y="4144760"/>
            <a:ext cx="3330959" cy="1393721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* Single-Factor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Bypasses username and password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43DCD-383C-3C32-CF4D-FE81923221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217"/>
          <a:stretch/>
        </p:blipFill>
        <p:spPr>
          <a:xfrm>
            <a:off x="392090" y="1833303"/>
            <a:ext cx="5197605" cy="239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28D72-C255-2DF2-4754-8090197AA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4" b="18924"/>
          <a:stretch/>
        </p:blipFill>
        <p:spPr>
          <a:xfrm>
            <a:off x="6049700" y="1549565"/>
            <a:ext cx="6140883" cy="4334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63335-5FA7-E118-D7DD-BA105531B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5" t="15557" r="14707"/>
          <a:stretch/>
        </p:blipFill>
        <p:spPr>
          <a:xfrm>
            <a:off x="421914" y="2228947"/>
            <a:ext cx="4892291" cy="16557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1D4C2A-EFC0-5833-383A-D5F2EE8CF437}"/>
              </a:ext>
            </a:extLst>
          </p:cNvPr>
          <p:cNvSpPr/>
          <p:nvPr/>
        </p:nvSpPr>
        <p:spPr>
          <a:xfrm>
            <a:off x="6490963" y="1844878"/>
            <a:ext cx="5216230" cy="3023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3" name="Picture 2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06419FA-B52D-EB0E-6C35-BFD6C159D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53" y="1834638"/>
            <a:ext cx="5221515" cy="173152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E32D8458-EDED-D9BD-9247-29E845F88677}"/>
              </a:ext>
            </a:extLst>
          </p:cNvPr>
          <p:cNvSpPr/>
          <p:nvPr/>
        </p:nvSpPr>
        <p:spPr>
          <a:xfrm>
            <a:off x="7381880" y="4028588"/>
            <a:ext cx="3330959" cy="1393721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Two-Factor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Bypasses username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Requires password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9AEF174-8DA6-A34A-6230-10490946D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47" y="871889"/>
            <a:ext cx="5449613" cy="3486169"/>
          </a:xfrm>
        </p:spPr>
        <p:txBody>
          <a:bodyPr/>
          <a:lstStyle/>
          <a:p>
            <a:pPr marL="0" indent="0">
              <a:buNone/>
            </a:pPr>
            <a:r>
              <a:rPr lang="en-US" sz="2750"/>
              <a:t>Single- vs Two-Factor Authentication</a:t>
            </a:r>
          </a:p>
          <a:p>
            <a:pPr marL="0" indent="0">
              <a:buNone/>
            </a:pPr>
            <a:endParaRPr lang="en-US" sz="2799"/>
          </a:p>
          <a:p>
            <a:pPr marL="316865" indent="-316865"/>
            <a:endParaRPr lang="en-US" sz="2799"/>
          </a:p>
        </p:txBody>
      </p:sp>
    </p:spTree>
    <p:extLst>
      <p:ext uri="{BB962C8B-B14F-4D97-AF65-F5344CB8AC3E}">
        <p14:creationId xmlns:p14="http://schemas.microsoft.com/office/powerpoint/2010/main" val="2329406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4CC767-0F8A-450B-A88D-A70FC0A3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71" y="429208"/>
            <a:ext cx="10515600" cy="876885"/>
          </a:xfrm>
        </p:spPr>
        <p:txBody>
          <a:bodyPr>
            <a:normAutofit/>
          </a:bodyPr>
          <a:lstStyle/>
          <a:p>
            <a:r>
              <a:rPr lang="en-US" sz="4400"/>
              <a:t>Kiosk Email Notifications</a:t>
            </a:r>
            <a:endParaRPr lang="en-US" sz="4400">
              <a:ea typeface="Roboto Bold"/>
              <a:cs typeface="Roboto Bold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CCC74BAE-9E4F-C75E-5BAC-C2BFA03663F7}"/>
              </a:ext>
            </a:extLst>
          </p:cNvPr>
          <p:cNvSpPr/>
          <p:nvPr/>
        </p:nvSpPr>
        <p:spPr>
          <a:xfrm>
            <a:off x="1096442" y="2287708"/>
            <a:ext cx="9395247" cy="1282222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Roboto Condensed"/>
                <a:ea typeface="Roboto Condensed"/>
                <a:cs typeface="Roboto Condensed"/>
              </a:rPr>
              <a:t>Send Check Out Email</a:t>
            </a:r>
            <a:endParaRPr lang="en-US" sz="3200"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AA4639D-1EE2-8F6F-095C-897C6CFF2E83}"/>
              </a:ext>
            </a:extLst>
          </p:cNvPr>
          <p:cNvSpPr/>
          <p:nvPr/>
        </p:nvSpPr>
        <p:spPr>
          <a:xfrm>
            <a:off x="1096442" y="3886050"/>
            <a:ext cx="9395247" cy="1282222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Roboto Condensed"/>
                <a:ea typeface="Roboto Condensed"/>
                <a:cs typeface="Roboto Condensed"/>
              </a:rPr>
              <a:t>Send Check In Email</a:t>
            </a:r>
            <a:endParaRPr lang="en-US" sz="32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41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1000810" y="2766219"/>
            <a:ext cx="1019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Check Out Vehicle for Someone Else</a:t>
            </a:r>
          </a:p>
        </p:txBody>
      </p:sp>
    </p:spTree>
    <p:extLst>
      <p:ext uri="{BB962C8B-B14F-4D97-AF65-F5344CB8AC3E}">
        <p14:creationId xmlns:p14="http://schemas.microsoft.com/office/powerpoint/2010/main" val="3876772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048" y="104942"/>
            <a:ext cx="10844784" cy="779961"/>
          </a:xfrm>
        </p:spPr>
        <p:txBody>
          <a:bodyPr>
            <a:norm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Check Out Vehicle for Someone Else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2446B-8AB6-E89C-F1A1-288629E95079}"/>
              </a:ext>
            </a:extLst>
          </p:cNvPr>
          <p:cNvSpPr/>
          <p:nvPr/>
        </p:nvSpPr>
        <p:spPr>
          <a:xfrm>
            <a:off x="2737768" y="4569269"/>
            <a:ext cx="6849336" cy="6809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3B8E5C-0B13-4580-628B-E9837034685A}"/>
              </a:ext>
            </a:extLst>
          </p:cNvPr>
          <p:cNvCxnSpPr/>
          <p:nvPr/>
        </p:nvCxnSpPr>
        <p:spPr>
          <a:xfrm>
            <a:off x="3779520" y="1455401"/>
            <a:ext cx="148916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AF86B4-F5E9-5736-3E14-22B86856DE82}"/>
              </a:ext>
            </a:extLst>
          </p:cNvPr>
          <p:cNvSpPr txBox="1"/>
          <p:nvPr/>
        </p:nvSpPr>
        <p:spPr>
          <a:xfrm>
            <a:off x="1991106" y="865823"/>
            <a:ext cx="6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Site Settings &gt; Kiosk Tab &gt; Advanced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8B878B-5554-31AD-A0B2-0A0F97E12DB2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4C357B-29C5-1A69-2082-11028EB1C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186" y="1405833"/>
            <a:ext cx="7995110" cy="52848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39522B-C321-E6B0-52E0-1A49C7AC29F6}"/>
              </a:ext>
            </a:extLst>
          </p:cNvPr>
          <p:cNvCxnSpPr/>
          <p:nvPr/>
        </p:nvCxnSpPr>
        <p:spPr>
          <a:xfrm>
            <a:off x="1664728" y="1691435"/>
            <a:ext cx="148916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151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505CE-0C52-5FAA-9513-A6E975494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1" y="2957571"/>
            <a:ext cx="11142857" cy="9428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048" y="104942"/>
            <a:ext cx="10844784" cy="779961"/>
          </a:xfrm>
        </p:spPr>
        <p:txBody>
          <a:bodyPr>
            <a:norm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Check Out Vehicle for Someone Else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39522B-C321-E6B0-52E0-1A49C7AC29F6}"/>
              </a:ext>
            </a:extLst>
          </p:cNvPr>
          <p:cNvCxnSpPr/>
          <p:nvPr/>
        </p:nvCxnSpPr>
        <p:spPr>
          <a:xfrm>
            <a:off x="640080" y="3793217"/>
            <a:ext cx="148916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AF86B4-F5E9-5736-3E14-22B86856DE82}"/>
              </a:ext>
            </a:extLst>
          </p:cNvPr>
          <p:cNvSpPr txBox="1"/>
          <p:nvPr/>
        </p:nvSpPr>
        <p:spPr>
          <a:xfrm>
            <a:off x="1953935" y="995921"/>
            <a:ext cx="6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There is an option to change out the driver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F2AAC9-F682-2D6D-0D09-65FA9678126D}"/>
              </a:ext>
            </a:extLst>
          </p:cNvPr>
          <p:cNvSpPr/>
          <p:nvPr/>
        </p:nvSpPr>
        <p:spPr>
          <a:xfrm>
            <a:off x="1953322" y="4102860"/>
            <a:ext cx="3085360" cy="758043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There is an option to change out the driver</a:t>
            </a:r>
            <a:endParaRPr lang="en-US" sz="2000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313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000"/>
              <a:t>Check Out</a:t>
            </a:r>
            <a:endParaRPr lang="en-US" sz="44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DAEA8F0-5EDB-BFB6-1E6C-DEE15AD8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32" y="1634384"/>
            <a:ext cx="8202868" cy="3774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AE44AD-7EE1-C0CD-A78B-7ED0622AE5AB}"/>
              </a:ext>
            </a:extLst>
          </p:cNvPr>
          <p:cNvSpPr/>
          <p:nvPr/>
        </p:nvSpPr>
        <p:spPr>
          <a:xfrm>
            <a:off x="5873675" y="2405727"/>
            <a:ext cx="2725093" cy="434567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862D89-7F97-5656-BA2C-22CCB86D05D6}"/>
              </a:ext>
            </a:extLst>
          </p:cNvPr>
          <p:cNvSpPr/>
          <p:nvPr/>
        </p:nvSpPr>
        <p:spPr>
          <a:xfrm>
            <a:off x="838200" y="2643909"/>
            <a:ext cx="3828775" cy="943896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Select Check Out Vehicle.</a:t>
            </a:r>
          </a:p>
        </p:txBody>
      </p:sp>
    </p:spTree>
    <p:extLst>
      <p:ext uri="{BB962C8B-B14F-4D97-AF65-F5344CB8AC3E}">
        <p14:creationId xmlns:p14="http://schemas.microsoft.com/office/powerpoint/2010/main" val="4179914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62DD1DC-E968-5D9D-3F4D-053F6D976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000"/>
              <a:t>Check Out</a:t>
            </a:r>
            <a:endParaRPr lang="en-US" sz="4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A58D80-F7B2-FDE8-0ECC-1A87D5361493}"/>
              </a:ext>
            </a:extLst>
          </p:cNvPr>
          <p:cNvSpPr/>
          <p:nvPr/>
        </p:nvSpPr>
        <p:spPr>
          <a:xfrm>
            <a:off x="3150932" y="1779639"/>
            <a:ext cx="8202868" cy="36291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B7E62-4D24-27E6-3985-89E010F2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932" y="1663724"/>
            <a:ext cx="8209955" cy="19240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BEC479-B815-FA08-3B0A-61F5BA411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593" y="2742234"/>
            <a:ext cx="3699546" cy="374344"/>
          </a:xfrm>
          <a:prstGeom prst="rect">
            <a:avLst/>
          </a:prstGeom>
          <a:noFill/>
          <a:ln w="31750" algn="ctr">
            <a:solidFill>
              <a:srgbClr val="3A74B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5C9DD3-1574-2573-6DC8-A85810089393}"/>
              </a:ext>
            </a:extLst>
          </p:cNvPr>
          <p:cNvSpPr/>
          <p:nvPr/>
        </p:nvSpPr>
        <p:spPr>
          <a:xfrm>
            <a:off x="838200" y="2643909"/>
            <a:ext cx="3699547" cy="943896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Select Check Out via Confirmation Number</a:t>
            </a:r>
          </a:p>
        </p:txBody>
      </p:sp>
    </p:spTree>
    <p:extLst>
      <p:ext uri="{BB962C8B-B14F-4D97-AF65-F5344CB8AC3E}">
        <p14:creationId xmlns:p14="http://schemas.microsoft.com/office/powerpoint/2010/main" val="2367605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62DD1DC-E968-5D9D-3F4D-053F6D976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000"/>
              <a:t>Check Out</a:t>
            </a:r>
            <a:endParaRPr lang="en-US" sz="4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77B7C1-1FEC-FD37-0C8E-B2BD9D3F07C9}"/>
              </a:ext>
            </a:extLst>
          </p:cNvPr>
          <p:cNvSpPr/>
          <p:nvPr/>
        </p:nvSpPr>
        <p:spPr>
          <a:xfrm>
            <a:off x="3125627" y="1647194"/>
            <a:ext cx="8249944" cy="3761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F9FE6-BA70-1E5B-0E17-8F724B1CC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714" y="1647194"/>
            <a:ext cx="8228173" cy="2020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5C3D6-7EBC-60ED-7CDE-41615DC82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282969"/>
            <a:ext cx="3699546" cy="374344"/>
          </a:xfrm>
          <a:prstGeom prst="rect">
            <a:avLst/>
          </a:prstGeom>
          <a:noFill/>
          <a:ln w="31750" algn="ctr">
            <a:solidFill>
              <a:srgbClr val="3A74B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87983B-82F4-8DA9-4345-35511BDAE393}"/>
              </a:ext>
            </a:extLst>
          </p:cNvPr>
          <p:cNvSpPr/>
          <p:nvPr/>
        </p:nvSpPr>
        <p:spPr>
          <a:xfrm>
            <a:off x="838200" y="2643909"/>
            <a:ext cx="3222523" cy="943896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Enter Confirmation number of reservation</a:t>
            </a:r>
          </a:p>
        </p:txBody>
      </p:sp>
    </p:spTree>
    <p:extLst>
      <p:ext uri="{BB962C8B-B14F-4D97-AF65-F5344CB8AC3E}">
        <p14:creationId xmlns:p14="http://schemas.microsoft.com/office/powerpoint/2010/main" val="3405888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77B7C1-1FEC-FD37-0C8E-B2BD9D3F07C9}"/>
              </a:ext>
            </a:extLst>
          </p:cNvPr>
          <p:cNvSpPr/>
          <p:nvPr/>
        </p:nvSpPr>
        <p:spPr>
          <a:xfrm>
            <a:off x="3125627" y="1647194"/>
            <a:ext cx="8283886" cy="3761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6509CB-627E-AEA2-9F4B-5EA134975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714" y="1681965"/>
            <a:ext cx="8221086" cy="1861378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62DD1DC-E968-5D9D-3F4D-053F6D976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000"/>
              <a:t>Check Out</a:t>
            </a:r>
            <a:endParaRPr lang="en-US" sz="4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F9FE6-BA70-1E5B-0E17-8F724B1CC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714" y="1647193"/>
            <a:ext cx="8276799" cy="203217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87983B-82F4-8DA9-4345-35511BDAE393}"/>
              </a:ext>
            </a:extLst>
          </p:cNvPr>
          <p:cNvSpPr/>
          <p:nvPr/>
        </p:nvSpPr>
        <p:spPr>
          <a:xfrm>
            <a:off x="838200" y="2643909"/>
            <a:ext cx="3222523" cy="943896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Enter Confirmation number of reservation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54FCB0-8E99-9763-4707-C4A255CE6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7" t="5505" r="27273" b="2209"/>
          <a:stretch/>
        </p:blipFill>
        <p:spPr>
          <a:xfrm>
            <a:off x="5256212" y="1647192"/>
            <a:ext cx="4075471" cy="41983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6FF05D-6B87-549D-2F84-D549C25AC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299" y="2342791"/>
            <a:ext cx="3995258" cy="374344"/>
          </a:xfrm>
          <a:prstGeom prst="rect">
            <a:avLst/>
          </a:prstGeom>
          <a:noFill/>
          <a:ln w="31750" algn="ctr">
            <a:solidFill>
              <a:srgbClr val="3A74B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589135-BAB1-11B5-9B8E-AFE2AD38B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538" y="5175804"/>
            <a:ext cx="1040818" cy="554436"/>
          </a:xfrm>
          <a:prstGeom prst="rect">
            <a:avLst/>
          </a:prstGeom>
          <a:noFill/>
          <a:ln w="31750" algn="ctr">
            <a:solidFill>
              <a:srgbClr val="3A74B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98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62DD1DC-E968-5D9D-3F4D-053F6D976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000"/>
              <a:t>Check Out</a:t>
            </a:r>
            <a:endParaRPr lang="en-US" sz="4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8E799A-D267-9C79-AD06-559AF9EF7F46}"/>
              </a:ext>
            </a:extLst>
          </p:cNvPr>
          <p:cNvSpPr/>
          <p:nvPr/>
        </p:nvSpPr>
        <p:spPr>
          <a:xfrm>
            <a:off x="3125627" y="2005782"/>
            <a:ext cx="8228173" cy="3403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BCC54-DC2A-00FB-7C6F-BF050A5D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714" y="1681965"/>
            <a:ext cx="8221086" cy="186137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3DC0D4-71EE-1759-BCE7-22951685E62A}"/>
              </a:ext>
            </a:extLst>
          </p:cNvPr>
          <p:cNvSpPr/>
          <p:nvPr/>
        </p:nvSpPr>
        <p:spPr>
          <a:xfrm>
            <a:off x="838200" y="2643909"/>
            <a:ext cx="3399503" cy="943896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Select Continue and complete reservation process.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5D926C-F52E-12A1-0EC5-A42935B53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138" y="2561421"/>
            <a:ext cx="1040818" cy="554436"/>
          </a:xfrm>
          <a:prstGeom prst="rect">
            <a:avLst/>
          </a:prstGeom>
          <a:noFill/>
          <a:ln w="31750" algn="ctr">
            <a:solidFill>
              <a:srgbClr val="3A74B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1000810" y="2766219"/>
            <a:ext cx="1019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Check In Vehicle for Someone Else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(User Interface)</a:t>
            </a:r>
          </a:p>
        </p:txBody>
      </p:sp>
    </p:spTree>
    <p:extLst>
      <p:ext uri="{BB962C8B-B14F-4D97-AF65-F5344CB8AC3E}">
        <p14:creationId xmlns:p14="http://schemas.microsoft.com/office/powerpoint/2010/main" val="809366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6D5213D-EDC9-4634-F2C0-E7CE9CDD4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8" y="3088536"/>
            <a:ext cx="120491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048" y="104942"/>
            <a:ext cx="10844784" cy="779961"/>
          </a:xfrm>
        </p:spPr>
        <p:txBody>
          <a:bodyPr>
            <a:norm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Check In Vehicle for Someone Else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2446B-8AB6-E89C-F1A1-288629E95079}"/>
              </a:ext>
            </a:extLst>
          </p:cNvPr>
          <p:cNvSpPr/>
          <p:nvPr/>
        </p:nvSpPr>
        <p:spPr>
          <a:xfrm>
            <a:off x="268201" y="3557038"/>
            <a:ext cx="3424668" cy="21242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3B8E5C-0B13-4580-628B-E9837034685A}"/>
              </a:ext>
            </a:extLst>
          </p:cNvPr>
          <p:cNvCxnSpPr/>
          <p:nvPr/>
        </p:nvCxnSpPr>
        <p:spPr>
          <a:xfrm>
            <a:off x="3779520" y="1455401"/>
            <a:ext cx="148916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39522B-C321-E6B0-52E0-1A49C7AC29F6}"/>
              </a:ext>
            </a:extLst>
          </p:cNvPr>
          <p:cNvCxnSpPr/>
          <p:nvPr/>
        </p:nvCxnSpPr>
        <p:spPr>
          <a:xfrm>
            <a:off x="2203704" y="1607801"/>
            <a:ext cx="148916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AF86B4-F5E9-5736-3E14-22B86856DE82}"/>
              </a:ext>
            </a:extLst>
          </p:cNvPr>
          <p:cNvSpPr txBox="1"/>
          <p:nvPr/>
        </p:nvSpPr>
        <p:spPr>
          <a:xfrm>
            <a:off x="1991106" y="865823"/>
            <a:ext cx="6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Site Settings &gt; Kiosk Tab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C85A2F-0294-C9A7-BC10-B21F3F1BF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8" y="1259736"/>
            <a:ext cx="121443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B88E3F-36D8-B072-8E29-0214259679D4}"/>
              </a:ext>
            </a:extLst>
          </p:cNvPr>
          <p:cNvSpPr/>
          <p:nvPr/>
        </p:nvSpPr>
        <p:spPr>
          <a:xfrm>
            <a:off x="11082528" y="4925569"/>
            <a:ext cx="923974" cy="25907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2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4CC767-0F8A-450B-A88D-A70FC0A3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12" y="159357"/>
            <a:ext cx="10515600" cy="1180766"/>
          </a:xfrm>
        </p:spPr>
        <p:txBody>
          <a:bodyPr>
            <a:normAutofit/>
          </a:bodyPr>
          <a:lstStyle/>
          <a:p>
            <a:r>
              <a:rPr lang="en-US" sz="4400"/>
              <a:t>Check out Email</a:t>
            </a:r>
            <a:endParaRPr lang="en-US" sz="4400">
              <a:ea typeface="Roboto Bold"/>
              <a:cs typeface="Roboto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3736" y="1365517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</a:rPr>
              <a:t>Send email to Driver/Requestor and Admin when vehicle is checked out from kiosk.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r>
              <a:rPr lang="en-US" sz="2800">
                <a:solidFill>
                  <a:schemeClr val="tx1"/>
                </a:solidFill>
              </a:rPr>
              <a:t>  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</p:txBody>
      </p:sp>
      <p:pic>
        <p:nvPicPr>
          <p:cNvPr id="12290" name="Picture 2" descr="C:\Users\AGILE-~1\AppData\Local\Temp\SNAGHTML83b84b72.PNG">
            <a:extLst>
              <a:ext uri="{FF2B5EF4-FFF2-40B4-BE49-F238E27FC236}">
                <a16:creationId xmlns:a16="http://schemas.microsoft.com/office/drawing/2014/main" id="{1A663216-49DE-44F7-BDD9-DDF127B9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93" y="2196116"/>
            <a:ext cx="972502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GILE-~1\AppData\Local\Temp\SNAGHTML83b97a7c.PNG">
            <a:extLst>
              <a:ext uri="{FF2B5EF4-FFF2-40B4-BE49-F238E27FC236}">
                <a16:creationId xmlns:a16="http://schemas.microsoft.com/office/drawing/2014/main" id="{B240CC93-BBD9-49C3-878F-F438A5B2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60" y="3709496"/>
            <a:ext cx="97726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05ED4D-C039-4534-A4E1-828CAFFFD9C7}"/>
              </a:ext>
            </a:extLst>
          </p:cNvPr>
          <p:cNvSpPr/>
          <p:nvPr/>
        </p:nvSpPr>
        <p:spPr>
          <a:xfrm>
            <a:off x="1470934" y="4540213"/>
            <a:ext cx="2975411" cy="2612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1D81BF-186B-4AB4-B36D-6DBE9C5E7258}"/>
              </a:ext>
            </a:extLst>
          </p:cNvPr>
          <p:cNvSpPr/>
          <p:nvPr/>
        </p:nvSpPr>
        <p:spPr>
          <a:xfrm>
            <a:off x="1265660" y="5361833"/>
            <a:ext cx="9501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This can be configured by going to Configure &gt; Site Settings &gt; Kiosk Tab</a:t>
            </a:r>
          </a:p>
        </p:txBody>
      </p:sp>
    </p:spTree>
    <p:extLst>
      <p:ext uri="{BB962C8B-B14F-4D97-AF65-F5344CB8AC3E}">
        <p14:creationId xmlns:p14="http://schemas.microsoft.com/office/powerpoint/2010/main" val="3479444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7151914" cy="779961"/>
          </a:xfrm>
        </p:spPr>
        <p:txBody>
          <a:bodyPr>
            <a:norm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Check In - </a:t>
            </a:r>
            <a:r>
              <a:rPr lang="en-US" sz="4000"/>
              <a:t>Main Screen</a:t>
            </a:r>
            <a:endParaRPr lang="en-US" sz="4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94351F-3726-4948-F719-6B0CAFC2F61F}"/>
              </a:ext>
            </a:extLst>
          </p:cNvPr>
          <p:cNvGrpSpPr/>
          <p:nvPr/>
        </p:nvGrpSpPr>
        <p:grpSpPr>
          <a:xfrm>
            <a:off x="3097161" y="1634384"/>
            <a:ext cx="8298425" cy="3871681"/>
            <a:chOff x="3097161" y="1634384"/>
            <a:chExt cx="8298425" cy="38716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F46F58-0B8A-CD3F-D978-29440E1F810C}"/>
                </a:ext>
              </a:extLst>
            </p:cNvPr>
            <p:cNvSpPr/>
            <p:nvPr/>
          </p:nvSpPr>
          <p:spPr>
            <a:xfrm>
              <a:off x="3097161" y="1634384"/>
              <a:ext cx="8298425" cy="38716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C4C3F9-B7B9-2026-1B87-3B01D25D3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0932" y="1634384"/>
              <a:ext cx="8202868" cy="2183087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607D5815-E121-7429-DBCE-F41D8E4F3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0808" y="3195880"/>
            <a:ext cx="3363985" cy="374344"/>
          </a:xfrm>
          <a:prstGeom prst="rect">
            <a:avLst/>
          </a:prstGeom>
          <a:noFill/>
          <a:ln w="31750" algn="ctr">
            <a:solidFill>
              <a:srgbClr val="B8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862D89-7F97-5656-BA2C-22CCB86D05D6}"/>
              </a:ext>
            </a:extLst>
          </p:cNvPr>
          <p:cNvSpPr/>
          <p:nvPr/>
        </p:nvSpPr>
        <p:spPr>
          <a:xfrm>
            <a:off x="838200" y="3361665"/>
            <a:ext cx="3828775" cy="779960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Select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Help…My Vehicle Is Not Shown</a:t>
            </a:r>
          </a:p>
        </p:txBody>
      </p:sp>
    </p:spTree>
    <p:extLst>
      <p:ext uri="{BB962C8B-B14F-4D97-AF65-F5344CB8AC3E}">
        <p14:creationId xmlns:p14="http://schemas.microsoft.com/office/powerpoint/2010/main" val="2945086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462BB5-67D3-5E90-BEEE-4967AE963BA7}"/>
              </a:ext>
            </a:extLst>
          </p:cNvPr>
          <p:cNvSpPr/>
          <p:nvPr/>
        </p:nvSpPr>
        <p:spPr>
          <a:xfrm>
            <a:off x="3136490" y="1634384"/>
            <a:ext cx="8191717" cy="3871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31497-E0EB-1A43-3FBF-3DA46E10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932" y="1634384"/>
            <a:ext cx="8177275" cy="17946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400"/>
              <a:t>Check In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5A9EB-F205-1285-5DE0-D524D7510CF5}"/>
              </a:ext>
            </a:extLst>
          </p:cNvPr>
          <p:cNvSpPr/>
          <p:nvPr/>
        </p:nvSpPr>
        <p:spPr>
          <a:xfrm>
            <a:off x="838200" y="3361665"/>
            <a:ext cx="3828775" cy="779960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Enter KEY # of vehicle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you are returning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B662C-2BE8-3BAD-4A75-20D136716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9" t="9014" r="27587" b="1438"/>
          <a:stretch/>
        </p:blipFill>
        <p:spPr>
          <a:xfrm>
            <a:off x="8479707" y="2796316"/>
            <a:ext cx="3108855" cy="2986073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814FA172-E5D4-9FF8-3C66-671FC6C3C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4380" y="2796317"/>
            <a:ext cx="3214182" cy="312643"/>
          </a:xfrm>
          <a:prstGeom prst="rect">
            <a:avLst/>
          </a:prstGeom>
          <a:noFill/>
          <a:ln w="31750" algn="ctr">
            <a:solidFill>
              <a:srgbClr val="B8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722D1F-D7BA-ACD8-AE20-4AB4039C6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725" y="5183430"/>
            <a:ext cx="1040818" cy="554436"/>
          </a:xfrm>
          <a:prstGeom prst="rect">
            <a:avLst/>
          </a:prstGeom>
          <a:noFill/>
          <a:ln w="31750" algn="ctr">
            <a:solidFill>
              <a:srgbClr val="3A74B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87888-25A4-0702-7379-8F573119D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864" y="2708073"/>
            <a:ext cx="2122015" cy="400887"/>
          </a:xfrm>
          <a:prstGeom prst="rect">
            <a:avLst/>
          </a:prstGeom>
          <a:noFill/>
          <a:ln w="31750" algn="ctr">
            <a:solidFill>
              <a:srgbClr val="3A74B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1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462BB5-67D3-5E90-BEEE-4967AE963BA7}"/>
              </a:ext>
            </a:extLst>
          </p:cNvPr>
          <p:cNvSpPr/>
          <p:nvPr/>
        </p:nvSpPr>
        <p:spPr>
          <a:xfrm>
            <a:off x="3136490" y="1634384"/>
            <a:ext cx="8191717" cy="3871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31497-E0EB-1A43-3FBF-3DA46E10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932" y="1634384"/>
            <a:ext cx="8177275" cy="17946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400"/>
              <a:t>Check In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5A9EB-F205-1285-5DE0-D524D7510CF5}"/>
              </a:ext>
            </a:extLst>
          </p:cNvPr>
          <p:cNvSpPr/>
          <p:nvPr/>
        </p:nvSpPr>
        <p:spPr>
          <a:xfrm>
            <a:off x="838200" y="3361665"/>
            <a:ext cx="3828775" cy="779960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Select Continue and complete reservation process.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AA1930-2AB8-242E-58CC-3DC0885CF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490" y="2796314"/>
            <a:ext cx="259644" cy="161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F8600F-9354-DDE2-B7C7-4C99DD781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761" y="2953658"/>
            <a:ext cx="1040818" cy="554436"/>
          </a:xfrm>
          <a:prstGeom prst="rect">
            <a:avLst/>
          </a:prstGeom>
          <a:noFill/>
          <a:ln w="31750" algn="ctr">
            <a:solidFill>
              <a:srgbClr val="3A74B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3366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88691D-DAD9-53F7-8037-A11299CCE6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Roboto"/>
                <a:ea typeface="Roboto"/>
                <a:cs typeface="Roboto"/>
              </a:rPr>
              <a:t>Log Serial Numbers for Key Box Keys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91FE548-880F-647B-FC03-48726BDE95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15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698258-E5BC-F3CF-735E-CD1419389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110363"/>
            <a:ext cx="10515600" cy="1325563"/>
          </a:xfrm>
        </p:spPr>
        <p:txBody>
          <a:bodyPr/>
          <a:lstStyle/>
          <a:p>
            <a:r>
              <a:rPr lang="en-US"/>
              <a:t>Log Serial Numbers for Key Box Keys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5F4E2F-72E6-C896-FF2A-BFCC53122B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19461" y="1996518"/>
            <a:ext cx="809524" cy="158095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BA4A6C-AE99-1141-9EAA-F46E3A848C20}"/>
              </a:ext>
            </a:extLst>
          </p:cNvPr>
          <p:cNvSpPr txBox="1"/>
          <p:nvPr/>
        </p:nvSpPr>
        <p:spPr>
          <a:xfrm>
            <a:off x="1245870" y="1350187"/>
            <a:ext cx="6094476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Each key box comes with two sets of keys for each key position</a:t>
            </a:r>
            <a:endParaRPr lang="en-US" sz="2000">
              <a:ea typeface="Roboto Condensed Bold"/>
              <a:cs typeface="Roboto Condensed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ea typeface="Roboto Condensed Bold"/>
              <a:cs typeface="Roboto Condensed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back up key is in the black portfolio that came with the box.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ea typeface="Roboto Condensed Bold"/>
              <a:cs typeface="Roboto Condensed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keys all have a serial number stamped on them.</a:t>
            </a:r>
            <a:endParaRPr lang="en-US" sz="2000">
              <a:ea typeface="Roboto Condensed Bold"/>
              <a:cs typeface="Roboto Condensed Bold"/>
            </a:endParaRPr>
          </a:p>
          <a:p>
            <a:endParaRPr lang="en-US" sz="2000">
              <a:ea typeface="Roboto Condensed Bold"/>
              <a:cs typeface="Roboto Condensed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manufacture does not have the number on file.  Agile Fleet Support does not know the number. </a:t>
            </a:r>
            <a:endParaRPr lang="en-US" sz="2000">
              <a:ea typeface="Roboto Condensed Bold"/>
              <a:cs typeface="Roboto Condensed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ea typeface="Roboto Condensed Bold"/>
              <a:cs typeface="Roboto Condensed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It is important that you log the number or reach out to Agile Fleet s Support for a new key. </a:t>
            </a:r>
            <a:endParaRPr lang="en-US" sz="2000">
              <a:ea typeface="Roboto Condensed Bold"/>
              <a:cs typeface="Roboto Condensed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9EF644-F868-71A0-4038-338513F89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"/>
          <a:stretch/>
        </p:blipFill>
        <p:spPr>
          <a:xfrm>
            <a:off x="9268817" y="2154711"/>
            <a:ext cx="2813874" cy="30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7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41BA47-0F57-1679-40D0-37B87874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34" y="785326"/>
            <a:ext cx="7068398" cy="515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9E17C1E-6291-1499-5EC7-72680C22D591}"/>
              </a:ext>
            </a:extLst>
          </p:cNvPr>
          <p:cNvSpPr/>
          <p:nvPr/>
        </p:nvSpPr>
        <p:spPr>
          <a:xfrm>
            <a:off x="160611" y="5280547"/>
            <a:ext cx="3330959" cy="1393721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Activate via CONFIGURE &gt; SITE SETTINGS &gt; KIOSKS TAB &gt; CARTRIDGE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FAB9B-05FB-9914-76E0-685D90E21C86}"/>
              </a:ext>
            </a:extLst>
          </p:cNvPr>
          <p:cNvSpPr/>
          <p:nvPr/>
        </p:nvSpPr>
        <p:spPr>
          <a:xfrm>
            <a:off x="7488766" y="1954947"/>
            <a:ext cx="1258103" cy="3984567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7A399-10D7-B3C4-8427-E02F121F8CBC}"/>
              </a:ext>
            </a:extLst>
          </p:cNvPr>
          <p:cNvSpPr/>
          <p:nvPr/>
        </p:nvSpPr>
        <p:spPr>
          <a:xfrm>
            <a:off x="3594538" y="2715186"/>
            <a:ext cx="409904" cy="248731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37717C4-0B92-4915-5B32-ECDCDE40AA3A}"/>
              </a:ext>
            </a:extLst>
          </p:cNvPr>
          <p:cNvSpPr/>
          <p:nvPr/>
        </p:nvSpPr>
        <p:spPr>
          <a:xfrm>
            <a:off x="348409" y="2799445"/>
            <a:ext cx="2492956" cy="866427"/>
          </a:xfrm>
          <a:prstGeom prst="flowChartAlternateProcess">
            <a:avLst/>
          </a:prstGeom>
          <a:solidFill>
            <a:srgbClr val="3A74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on Pencil Icon to Edit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571F40-9E8C-1248-3134-B702A0106CFA}"/>
              </a:ext>
            </a:extLst>
          </p:cNvPr>
          <p:cNvCxnSpPr>
            <a:cxnSpLocks/>
          </p:cNvCxnSpPr>
          <p:nvPr/>
        </p:nvCxnSpPr>
        <p:spPr>
          <a:xfrm flipV="1">
            <a:off x="2841365" y="2987332"/>
            <a:ext cx="626969" cy="877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F6E10-C807-2028-1F88-79F96C677A6D}"/>
              </a:ext>
            </a:extLst>
          </p:cNvPr>
          <p:cNvSpPr txBox="1"/>
          <p:nvPr/>
        </p:nvSpPr>
        <p:spPr>
          <a:xfrm>
            <a:off x="378888" y="1368434"/>
            <a:ext cx="2432892" cy="923330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Log Key Serial Numbers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(Option One)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Introduction">
            <a:extLst>
              <a:ext uri="{FF2B5EF4-FFF2-40B4-BE49-F238E27FC236}">
                <a16:creationId xmlns:a16="http://schemas.microsoft.com/office/drawing/2014/main" id="{977197C6-403F-4F67-66D9-C4ABAECE9A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279" y="-30714"/>
            <a:ext cx="10491019" cy="8829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Log Serial Numbers for Key Box Keys</a:t>
            </a: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BB16B4-20E3-3868-A702-54DF2375F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301" y="2207172"/>
            <a:ext cx="823031" cy="36155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E21501-8B19-43F5-5820-D4F6FB13D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78" y="2406270"/>
            <a:ext cx="11957721" cy="20863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96C955-8B2B-AB08-0B7E-B9DABCC2C984}"/>
              </a:ext>
            </a:extLst>
          </p:cNvPr>
          <p:cNvSpPr/>
          <p:nvPr/>
        </p:nvSpPr>
        <p:spPr>
          <a:xfrm>
            <a:off x="2388021" y="3870080"/>
            <a:ext cx="2608495" cy="223242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9E6FD7-798A-8103-EFBB-94F2B2404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65" y="2446382"/>
            <a:ext cx="11957721" cy="21402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50BF082-7E84-4475-CB40-D89D24799C8B}"/>
              </a:ext>
            </a:extLst>
          </p:cNvPr>
          <p:cNvSpPr/>
          <p:nvPr/>
        </p:nvSpPr>
        <p:spPr>
          <a:xfrm>
            <a:off x="2482304" y="3985113"/>
            <a:ext cx="2608495" cy="223242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9A9B543-4472-7276-A413-045690E95D64}"/>
              </a:ext>
            </a:extLst>
          </p:cNvPr>
          <p:cNvSpPr/>
          <p:nvPr/>
        </p:nvSpPr>
        <p:spPr>
          <a:xfrm>
            <a:off x="348409" y="925696"/>
            <a:ext cx="2492956" cy="51814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Tip </a:t>
            </a:r>
          </a:p>
        </p:txBody>
      </p:sp>
    </p:spTree>
    <p:extLst>
      <p:ext uri="{BB962C8B-B14F-4D97-AF65-F5344CB8AC3E}">
        <p14:creationId xmlns:p14="http://schemas.microsoft.com/office/powerpoint/2010/main" val="19972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AFB63-D134-E4B8-1BD1-A46F2F56D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313" y="1251725"/>
            <a:ext cx="8478725" cy="4543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19C677-4F09-DA34-5351-2B4E211655B7}"/>
              </a:ext>
            </a:extLst>
          </p:cNvPr>
          <p:cNvSpPr txBox="1"/>
          <p:nvPr/>
        </p:nvSpPr>
        <p:spPr>
          <a:xfrm>
            <a:off x="348408" y="1391294"/>
            <a:ext cx="2492956" cy="923330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Log Key Serial Numbers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(Option Two)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Introduction">
            <a:extLst>
              <a:ext uri="{FF2B5EF4-FFF2-40B4-BE49-F238E27FC236}">
                <a16:creationId xmlns:a16="http://schemas.microsoft.com/office/drawing/2014/main" id="{77CF0323-F2AB-4364-1913-773202DCEB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279" y="-30714"/>
            <a:ext cx="10491019" cy="8829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Log Serial Numbers for Key Box Keys</a:t>
            </a:r>
            <a:endParaRPr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DD70FCB-AE54-9223-0C65-271BA63D3414}"/>
              </a:ext>
            </a:extLst>
          </p:cNvPr>
          <p:cNvSpPr/>
          <p:nvPr/>
        </p:nvSpPr>
        <p:spPr>
          <a:xfrm>
            <a:off x="353027" y="2780222"/>
            <a:ext cx="2946126" cy="1774734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Enter in Excel.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Agile Fleet can provide a template 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6C3BE1C0-51E4-42C7-34A6-EE25E615B666}"/>
              </a:ext>
            </a:extLst>
          </p:cNvPr>
          <p:cNvSpPr/>
          <p:nvPr/>
        </p:nvSpPr>
        <p:spPr>
          <a:xfrm>
            <a:off x="348409" y="925696"/>
            <a:ext cx="2492956" cy="51814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Tip </a:t>
            </a:r>
          </a:p>
        </p:txBody>
      </p:sp>
    </p:spTree>
    <p:extLst>
      <p:ext uri="{BB962C8B-B14F-4D97-AF65-F5344CB8AC3E}">
        <p14:creationId xmlns:p14="http://schemas.microsoft.com/office/powerpoint/2010/main" val="4023271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A3E0EDE-AB73-4847-3FB4-BF094E2BDBAB}"/>
              </a:ext>
            </a:extLst>
          </p:cNvPr>
          <p:cNvSpPr/>
          <p:nvPr/>
        </p:nvSpPr>
        <p:spPr>
          <a:xfrm>
            <a:off x="943141" y="2124452"/>
            <a:ext cx="4630273" cy="51814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Tip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F4CFB-934B-C28D-17AF-2FF3E5843DB6}"/>
              </a:ext>
            </a:extLst>
          </p:cNvPr>
          <p:cNvSpPr txBox="1"/>
          <p:nvPr/>
        </p:nvSpPr>
        <p:spPr>
          <a:xfrm>
            <a:off x="943140" y="2590050"/>
            <a:ext cx="4630273" cy="923330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Keep Back-up Keys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Handy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669266C1-CE2E-EA0E-47BC-C8B1291EA24D}"/>
              </a:ext>
            </a:extLst>
          </p:cNvPr>
          <p:cNvSpPr/>
          <p:nvPr/>
        </p:nvSpPr>
        <p:spPr>
          <a:xfrm>
            <a:off x="915387" y="3736135"/>
            <a:ext cx="4725465" cy="989287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Keep the key box keys in a known place, especially the door and panel keys!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2C8CF-9995-8767-0113-749CC66DB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"/>
          <a:stretch/>
        </p:blipFill>
        <p:spPr>
          <a:xfrm>
            <a:off x="6921187" y="1640111"/>
            <a:ext cx="3852823" cy="41822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A29DE7-D890-4DF4-38A6-A54B29AB3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z="4350"/>
              <a:t>Key Control Tips &amp; Tricks from Support</a:t>
            </a:r>
            <a:endParaRPr lang="en-US" sz="4350"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71239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3A934E-792C-D94D-33BD-8BBF321B9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err="1">
                <a:latin typeface="Roboto"/>
                <a:ea typeface="Roboto"/>
                <a:cs typeface="Roboto"/>
              </a:rPr>
              <a:t>Mailslot</a:t>
            </a:r>
            <a:r>
              <a:rPr lang="en-US" sz="4000">
                <a:latin typeface="Roboto"/>
                <a:ea typeface="Roboto"/>
                <a:cs typeface="Roboto"/>
              </a:rPr>
              <a:t> Key 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0243FE-C6C4-A271-D3E9-85F9F85003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17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B09F-1979-423B-5E75-9B78C5377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Mailslot</a:t>
            </a:r>
            <a:r>
              <a:rPr lang="en-US"/>
              <a:t> Key 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03B43-E174-BF0C-AD1A-1200BE6885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Feedback that the keys were binding</a:t>
            </a:r>
          </a:p>
          <a:p>
            <a:r>
              <a:rPr lang="en-US"/>
              <a:t>New option is available </a:t>
            </a:r>
          </a:p>
        </p:txBody>
      </p:sp>
    </p:spTree>
    <p:extLst>
      <p:ext uri="{BB962C8B-B14F-4D97-AF65-F5344CB8AC3E}">
        <p14:creationId xmlns:p14="http://schemas.microsoft.com/office/powerpoint/2010/main" val="2415807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4CC767-0F8A-450B-A88D-A70FC0A3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33" y="646972"/>
            <a:ext cx="10515600" cy="430260"/>
          </a:xfrm>
        </p:spPr>
        <p:txBody>
          <a:bodyPr>
            <a:noAutofit/>
          </a:bodyPr>
          <a:lstStyle/>
          <a:p>
            <a:r>
              <a:rPr lang="en-US" sz="4400"/>
              <a:t>Check In Email</a:t>
            </a:r>
            <a:endParaRPr lang="en-US" sz="4400">
              <a:ea typeface="Roboto Bold"/>
              <a:cs typeface="Roboto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05633" y="1077272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</a:rPr>
              <a:t>Emails can be configured by going to Configure &gt; Site Settings &gt; Kiosk Tab &gt; Layout.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r>
              <a:rPr lang="en-US" sz="2800">
                <a:solidFill>
                  <a:schemeClr val="tx1"/>
                </a:solidFill>
              </a:rPr>
              <a:t>  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611C7-F156-48CC-9E49-BD537C4F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93" y="1932995"/>
            <a:ext cx="9022080" cy="4046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05ED4D-C039-4534-A4E1-828CAFFFD9C7}"/>
              </a:ext>
            </a:extLst>
          </p:cNvPr>
          <p:cNvSpPr/>
          <p:nvPr/>
        </p:nvSpPr>
        <p:spPr>
          <a:xfrm>
            <a:off x="1643035" y="4861112"/>
            <a:ext cx="2975411" cy="2138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FD8E85-620D-4BC7-ADC7-66F3986606F0}"/>
              </a:ext>
            </a:extLst>
          </p:cNvPr>
          <p:cNvCxnSpPr/>
          <p:nvPr/>
        </p:nvCxnSpPr>
        <p:spPr>
          <a:xfrm>
            <a:off x="1542040" y="2492517"/>
            <a:ext cx="148916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809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B09F-1979-423B-5E75-9B78C5377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Mail slot Key 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A50F5-8887-3D15-2644-3C7A8A584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26" y="1690690"/>
            <a:ext cx="5323809" cy="371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63AEF-5943-E4D7-E65D-2BA01D2F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500" y="1730213"/>
            <a:ext cx="3990476" cy="3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79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3A934E-792C-D94D-33BD-8BBF321B9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err="1">
                <a:latin typeface="Roboto"/>
                <a:ea typeface="Roboto"/>
                <a:cs typeface="Roboto"/>
              </a:rPr>
              <a:t>Kioware</a:t>
            </a:r>
            <a:r>
              <a:rPr lang="en-US" sz="4000">
                <a:latin typeface="Roboto"/>
                <a:ea typeface="Roboto"/>
                <a:cs typeface="Roboto"/>
              </a:rPr>
              <a:t> Keyboard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CDA3584-34E4-1044-DF22-E05299E475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91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732C5-0943-4FDC-31EB-72C25A84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Kioware</a:t>
            </a:r>
            <a:r>
              <a:rPr lang="en-US"/>
              <a:t> Keyboard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F2309-4178-7133-677B-6BB50693E3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Can be used on client authentication login screen (SAML, OAuth)</a:t>
            </a:r>
          </a:p>
          <a:p>
            <a:pPr lvl="1"/>
            <a:r>
              <a:rPr lang="en-US"/>
              <a:t>Previous, you had to use a physical Keyboard</a:t>
            </a:r>
          </a:p>
          <a:p>
            <a:r>
              <a:rPr lang="en-US"/>
              <a:t>Works on all FleetCommander Kiosk screens</a:t>
            </a:r>
          </a:p>
          <a:p>
            <a:r>
              <a:rPr lang="en-US"/>
              <a:t>Existing virtual keyboard should be turned off before enabling </a:t>
            </a:r>
            <a:r>
              <a:rPr lang="en-US" err="1"/>
              <a:t>Kioware</a:t>
            </a:r>
            <a:r>
              <a:rPr lang="en-US"/>
              <a:t> Keyboard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41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732C5-0943-4FDC-31EB-72C25A84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Kioware</a:t>
            </a:r>
            <a:r>
              <a:rPr lang="en-US"/>
              <a:t> Keyboard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DFA38A-04FE-0CED-604D-AC9A27193A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95108" y="135928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70443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1000810" y="2766219"/>
            <a:ext cx="1019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Key Control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932891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492B5B-2CFE-9344-2606-71D65352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155629" cy="779961"/>
          </a:xfrm>
        </p:spPr>
        <p:txBody>
          <a:bodyPr>
            <a:normAutofit fontScale="90000"/>
          </a:bodyPr>
          <a:lstStyle/>
          <a:p>
            <a:r>
              <a:rPr lang="en-US" sz="4000"/>
              <a:t>Key Control Communication</a:t>
            </a:r>
            <a:endParaRPr lang="en-US" sz="44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There are FOUR places to check when</a:t>
            </a:r>
            <a:br>
              <a:rPr lang="en-US" sz="2800"/>
            </a:br>
            <a:r>
              <a:rPr lang="en-US" sz="2800"/>
              <a:t>confirming your Key Control’s communication</a:t>
            </a:r>
          </a:p>
          <a:p>
            <a:pPr marL="0" indent="0">
              <a:buNone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ONE: 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LCD screen on key box – dot in lower right-hand corner</a:t>
            </a:r>
          </a:p>
        </p:txBody>
      </p:sp>
      <p:pic>
        <p:nvPicPr>
          <p:cNvPr id="3" name="Picture 2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99851000-502C-F01B-3071-CB43CA2D3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-2931" r="17381" b="38386"/>
          <a:stretch/>
        </p:blipFill>
        <p:spPr>
          <a:xfrm rot="5400000">
            <a:off x="6906888" y="848581"/>
            <a:ext cx="6857998" cy="516084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609AC24-FBEF-553B-305D-55DDEF5B5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"/>
          <a:stretch/>
        </p:blipFill>
        <p:spPr bwMode="auto">
          <a:xfrm>
            <a:off x="1682043" y="3070023"/>
            <a:ext cx="5877997" cy="201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426E86-F4AC-80F9-257B-A5A357F28620}"/>
              </a:ext>
            </a:extLst>
          </p:cNvPr>
          <p:cNvCxnSpPr>
            <a:cxnSpLocks/>
          </p:cNvCxnSpPr>
          <p:nvPr/>
        </p:nvCxnSpPr>
        <p:spPr>
          <a:xfrm flipH="1">
            <a:off x="5306269" y="1621536"/>
            <a:ext cx="2989461" cy="254422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73815F9-E1DD-357E-03E1-ABA3258E8059}"/>
              </a:ext>
            </a:extLst>
          </p:cNvPr>
          <p:cNvSpPr>
            <a:spLocks noChangeAspect="1"/>
          </p:cNvSpPr>
          <p:nvPr/>
        </p:nvSpPr>
        <p:spPr>
          <a:xfrm>
            <a:off x="5176382" y="4177954"/>
            <a:ext cx="143933" cy="1400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7BD8D3-92C6-ADBB-E1DC-3A4D68AFCE74}"/>
              </a:ext>
            </a:extLst>
          </p:cNvPr>
          <p:cNvSpPr/>
          <p:nvPr/>
        </p:nvSpPr>
        <p:spPr>
          <a:xfrm>
            <a:off x="3547955" y="5364980"/>
            <a:ext cx="3828775" cy="878224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Key-box communication is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ACTIVE when DOT is PRESENT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9EFA15-C45B-193A-1A50-3F5A0F874087}"/>
              </a:ext>
            </a:extLst>
          </p:cNvPr>
          <p:cNvSpPr/>
          <p:nvPr/>
        </p:nvSpPr>
        <p:spPr>
          <a:xfrm>
            <a:off x="989334" y="1857495"/>
            <a:ext cx="6387396" cy="372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1000810" y="2766219"/>
            <a:ext cx="1019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Key Control Dashboard</a:t>
            </a:r>
          </a:p>
        </p:txBody>
      </p:sp>
    </p:spTree>
    <p:extLst>
      <p:ext uri="{BB962C8B-B14F-4D97-AF65-F5344CB8AC3E}">
        <p14:creationId xmlns:p14="http://schemas.microsoft.com/office/powerpoint/2010/main" val="2706392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492B5B-2CFE-9344-2606-71D65352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155629" cy="779961"/>
          </a:xfrm>
        </p:spPr>
        <p:txBody>
          <a:bodyPr>
            <a:normAutofit fontScale="90000"/>
          </a:bodyPr>
          <a:lstStyle/>
          <a:p>
            <a:r>
              <a:rPr lang="en-US" sz="4000"/>
              <a:t>Key Control Communication</a:t>
            </a:r>
            <a:endParaRPr lang="en-US" sz="44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There are FOUR places to check when</a:t>
            </a:r>
            <a:br>
              <a:rPr lang="en-US" sz="2800"/>
            </a:br>
            <a:r>
              <a:rPr lang="en-US" sz="2800"/>
              <a:t>confirming your Key Control’s communication</a:t>
            </a:r>
          </a:p>
          <a:p>
            <a:pPr marL="0" indent="0">
              <a:buNone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TWO: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Kiosk Dashboard – Communication Message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FE959A-86E7-475A-53CB-E4AF24A55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5"/>
          <a:stretch/>
        </p:blipFill>
        <p:spPr>
          <a:xfrm>
            <a:off x="7975407" y="0"/>
            <a:ext cx="422878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253EF6-FB54-16F8-C74D-D513290D1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52" y="2519518"/>
            <a:ext cx="7238095" cy="248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6206C1-7CCB-7B2C-B5C0-367D4516B5F3}"/>
              </a:ext>
            </a:extLst>
          </p:cNvPr>
          <p:cNvCxnSpPr>
            <a:cxnSpLocks/>
          </p:cNvCxnSpPr>
          <p:nvPr/>
        </p:nvCxnSpPr>
        <p:spPr>
          <a:xfrm flipH="1">
            <a:off x="2286000" y="2775204"/>
            <a:ext cx="688848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E5D472-72CA-BBBC-9D11-4E9BDA7E64A5}"/>
              </a:ext>
            </a:extLst>
          </p:cNvPr>
          <p:cNvSpPr/>
          <p:nvPr/>
        </p:nvSpPr>
        <p:spPr>
          <a:xfrm>
            <a:off x="1058356" y="5417890"/>
            <a:ext cx="3828775" cy="1038729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Kiosk Dashboard keeps you updated on status of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Connection, Door, and Key Events </a:t>
            </a:r>
          </a:p>
        </p:txBody>
      </p: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6D21C180-9E2B-7D05-58CD-E6CEC9778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2965" y="5539811"/>
            <a:ext cx="1038728" cy="10387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586D4A2-9F40-869B-A31E-D0759DB85EBD}"/>
              </a:ext>
            </a:extLst>
          </p:cNvPr>
          <p:cNvSpPr txBox="1"/>
          <p:nvPr/>
        </p:nvSpPr>
        <p:spPr>
          <a:xfrm>
            <a:off x="5349303" y="5857003"/>
            <a:ext cx="175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ONLINE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12539F-353C-7E6C-949D-9AB37A7CECBD}"/>
              </a:ext>
            </a:extLst>
          </p:cNvPr>
          <p:cNvSpPr/>
          <p:nvPr/>
        </p:nvSpPr>
        <p:spPr>
          <a:xfrm>
            <a:off x="3421380" y="3680460"/>
            <a:ext cx="2423160" cy="312417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BB3B4C-C9DB-DF12-0076-DFD1BC4099C7}"/>
              </a:ext>
            </a:extLst>
          </p:cNvPr>
          <p:cNvSpPr/>
          <p:nvPr/>
        </p:nvSpPr>
        <p:spPr>
          <a:xfrm>
            <a:off x="5827968" y="4411982"/>
            <a:ext cx="2089212" cy="236219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2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  <p:bldP spid="2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492B5B-2CFE-9344-2606-71D65352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155629" cy="779961"/>
          </a:xfrm>
        </p:spPr>
        <p:txBody>
          <a:bodyPr>
            <a:normAutofit fontScale="90000"/>
          </a:bodyPr>
          <a:lstStyle/>
          <a:p>
            <a:r>
              <a:rPr lang="en-US" sz="4000"/>
              <a:t>Key Control Communication</a:t>
            </a:r>
            <a:endParaRPr lang="en-US" sz="44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There are FOUR places to check when</a:t>
            </a:r>
            <a:br>
              <a:rPr lang="en-US" sz="2800"/>
            </a:br>
            <a:r>
              <a:rPr lang="en-US" sz="2800"/>
              <a:t>confirming your Key Control’s communication</a:t>
            </a:r>
          </a:p>
          <a:p>
            <a:pPr marL="0" indent="0">
              <a:buNone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TWO: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Kiosk Dashboard – Communication Message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FE959A-86E7-475A-53CB-E4AF24A55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5"/>
          <a:stretch/>
        </p:blipFill>
        <p:spPr>
          <a:xfrm>
            <a:off x="7975407" y="0"/>
            <a:ext cx="422878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253EF6-FB54-16F8-C74D-D513290D1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52" y="2519518"/>
            <a:ext cx="7238095" cy="248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6206C1-7CCB-7B2C-B5C0-367D4516B5F3}"/>
              </a:ext>
            </a:extLst>
          </p:cNvPr>
          <p:cNvCxnSpPr>
            <a:cxnSpLocks/>
          </p:cNvCxnSpPr>
          <p:nvPr/>
        </p:nvCxnSpPr>
        <p:spPr>
          <a:xfrm flipH="1">
            <a:off x="2316480" y="2767584"/>
            <a:ext cx="688848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E5D472-72CA-BBBC-9D11-4E9BDA7E64A5}"/>
              </a:ext>
            </a:extLst>
          </p:cNvPr>
          <p:cNvSpPr/>
          <p:nvPr/>
        </p:nvSpPr>
        <p:spPr>
          <a:xfrm>
            <a:off x="1058356" y="5417890"/>
            <a:ext cx="3828775" cy="1038729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Kiosk Dashboard keeps you updated on status of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Connection, Door, and Key Events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E7B1C9-07C2-82A2-75AF-501B7F8ADB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42" t="46392" r="27642" b="38656"/>
          <a:stretch/>
        </p:blipFill>
        <p:spPr>
          <a:xfrm>
            <a:off x="3047989" y="3657599"/>
            <a:ext cx="3383280" cy="363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21DFA9-7829-DF16-4C8E-1B7D44A1D4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48" t="64405" r="23727" b="31045"/>
          <a:stretch/>
        </p:blipFill>
        <p:spPr>
          <a:xfrm>
            <a:off x="5871211" y="4465322"/>
            <a:ext cx="739140" cy="110479"/>
          </a:xfrm>
          <a:prstGeom prst="rect">
            <a:avLst/>
          </a:prstGeom>
        </p:spPr>
      </p:pic>
      <p:pic>
        <p:nvPicPr>
          <p:cNvPr id="16" name="Graphic 15" descr="Warning with solid fill">
            <a:extLst>
              <a:ext uri="{FF2B5EF4-FFF2-40B4-BE49-F238E27FC236}">
                <a16:creationId xmlns:a16="http://schemas.microsoft.com/office/drawing/2014/main" id="{A96BAA09-C2CF-BE06-2DCE-43BCF1F6D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3250" y="5566156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0858E5-5DB0-7AC7-A346-55BEE7A140F2}"/>
              </a:ext>
            </a:extLst>
          </p:cNvPr>
          <p:cNvSpPr txBox="1"/>
          <p:nvPr/>
        </p:nvSpPr>
        <p:spPr>
          <a:xfrm>
            <a:off x="5196903" y="5857003"/>
            <a:ext cx="175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OFFLINE</a:t>
            </a:r>
          </a:p>
        </p:txBody>
      </p:sp>
    </p:spTree>
    <p:extLst>
      <p:ext uri="{BB962C8B-B14F-4D97-AF65-F5344CB8AC3E}">
        <p14:creationId xmlns:p14="http://schemas.microsoft.com/office/powerpoint/2010/main" val="75705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6EA79F-19C9-9D4D-343D-396061958EE8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492B5B-2CFE-9344-2606-71D65352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155629" cy="779961"/>
          </a:xfrm>
        </p:spPr>
        <p:txBody>
          <a:bodyPr>
            <a:normAutofit fontScale="90000"/>
          </a:bodyPr>
          <a:lstStyle/>
          <a:p>
            <a:r>
              <a:rPr lang="en-US" sz="4000"/>
              <a:t>Key Control Communication</a:t>
            </a:r>
            <a:endParaRPr lang="en-US" sz="44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There are FOUR places to check when</a:t>
            </a:r>
            <a:br>
              <a:rPr lang="en-US" sz="2800"/>
            </a:br>
            <a:r>
              <a:rPr lang="en-US" sz="2800"/>
              <a:t>confirming your Key Control’s communication</a:t>
            </a:r>
          </a:p>
          <a:p>
            <a:pPr marL="0" indent="0">
              <a:buNone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THREE: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Key Control Service – Watchdog interface</a:t>
            </a:r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D8057ADC-BFA1-A9EC-342E-90E69DE245D3}"/>
              </a:ext>
            </a:extLst>
          </p:cNvPr>
          <p:cNvSpPr/>
          <p:nvPr/>
        </p:nvSpPr>
        <p:spPr>
          <a:xfrm>
            <a:off x="4991348" y="4653445"/>
            <a:ext cx="2286000" cy="31321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8B47911-8E73-3B7A-9B51-0E3656621828}"/>
              </a:ext>
            </a:extLst>
          </p:cNvPr>
          <p:cNvSpPr/>
          <p:nvPr/>
        </p:nvSpPr>
        <p:spPr>
          <a:xfrm>
            <a:off x="8688441" y="2167998"/>
            <a:ext cx="2895239" cy="57607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Client Servers</a:t>
            </a:r>
          </a:p>
        </p:txBody>
      </p:sp>
      <p:pic>
        <p:nvPicPr>
          <p:cNvPr id="33" name="Picture 32" descr="A person writing on a notepad&#10;&#10;Description automatically generated">
            <a:extLst>
              <a:ext uri="{FF2B5EF4-FFF2-40B4-BE49-F238E27FC236}">
                <a16:creationId xmlns:a16="http://schemas.microsoft.com/office/drawing/2014/main" id="{65263E3E-B790-1B0B-5CFA-274B9E726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61" r="51969"/>
          <a:stretch/>
        </p:blipFill>
        <p:spPr>
          <a:xfrm flipH="1">
            <a:off x="2463409" y="3077950"/>
            <a:ext cx="2352053" cy="372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DBF4E43-7206-5F3F-26CF-86EE77882768}"/>
              </a:ext>
            </a:extLst>
          </p:cNvPr>
          <p:cNvSpPr/>
          <p:nvPr/>
        </p:nvSpPr>
        <p:spPr>
          <a:xfrm>
            <a:off x="3138530" y="6121882"/>
            <a:ext cx="2895239" cy="57607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FleetCommander Support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4A8311-882B-DDC1-7325-6FBE7DFDB528}"/>
              </a:ext>
            </a:extLst>
          </p:cNvPr>
          <p:cNvSpPr txBox="1"/>
          <p:nvPr/>
        </p:nvSpPr>
        <p:spPr>
          <a:xfrm>
            <a:off x="1285092" y="2212314"/>
            <a:ext cx="7020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 have access to server.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6E713E2-4470-8F9B-7CDB-76522B4E7F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3" t="3944" r="8092" b="13594"/>
          <a:stretch/>
        </p:blipFill>
        <p:spPr>
          <a:xfrm>
            <a:off x="7377106" y="3501155"/>
            <a:ext cx="3551851" cy="23890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13123720-F071-39AE-A114-C175F84B1C83}"/>
              </a:ext>
            </a:extLst>
          </p:cNvPr>
          <p:cNvSpPr/>
          <p:nvPr/>
        </p:nvSpPr>
        <p:spPr>
          <a:xfrm rot="8177074">
            <a:off x="8187702" y="3075573"/>
            <a:ext cx="914400" cy="15524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D5CC928-0284-BE46-73C0-A26C0C57AA6E}"/>
              </a:ext>
            </a:extLst>
          </p:cNvPr>
          <p:cNvSpPr/>
          <p:nvPr/>
        </p:nvSpPr>
        <p:spPr>
          <a:xfrm>
            <a:off x="6278621" y="6080761"/>
            <a:ext cx="5641114" cy="57316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Server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(hosting FleetCommander &amp; Key Control Service)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75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69657" y="1195896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If you want to automate the feedback email, add the feedback link to the Check In email.  Select Insert button, add URL and link title. 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r>
              <a:rPr lang="en-US" sz="2800">
                <a:solidFill>
                  <a:schemeClr val="tx1"/>
                </a:solidFill>
              </a:rPr>
              <a:t>  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FD8E85-620D-4BC7-ADC7-66F3986606F0}"/>
              </a:ext>
            </a:extLst>
          </p:cNvPr>
          <p:cNvCxnSpPr/>
          <p:nvPr/>
        </p:nvCxnSpPr>
        <p:spPr>
          <a:xfrm>
            <a:off x="3294888" y="3741401"/>
            <a:ext cx="148916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905ED4D-C039-4534-A4E1-828CAFFFD9C7}"/>
              </a:ext>
            </a:extLst>
          </p:cNvPr>
          <p:cNvSpPr/>
          <p:nvPr/>
        </p:nvSpPr>
        <p:spPr>
          <a:xfrm>
            <a:off x="5739385" y="3504446"/>
            <a:ext cx="3230880" cy="3451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BCB9B0-9E0F-4031-84AA-489D25B01B29}"/>
              </a:ext>
            </a:extLst>
          </p:cNvPr>
          <p:cNvCxnSpPr/>
          <p:nvPr/>
        </p:nvCxnSpPr>
        <p:spPr>
          <a:xfrm>
            <a:off x="6262333" y="5215270"/>
            <a:ext cx="148916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F56225F-AF9D-36BA-BF6B-32BDC6F4BADA}"/>
              </a:ext>
            </a:extLst>
          </p:cNvPr>
          <p:cNvSpPr txBox="1">
            <a:spLocks/>
          </p:cNvSpPr>
          <p:nvPr/>
        </p:nvSpPr>
        <p:spPr>
          <a:xfrm>
            <a:off x="705633" y="646972"/>
            <a:ext cx="10515600" cy="430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Check In Email</a:t>
            </a:r>
            <a:endParaRPr lang="en-US" sz="4400">
              <a:ea typeface="Roboto Bold"/>
              <a:cs typeface="Roboto Bold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3F70B3-55A8-FF50-786E-E31253E2004A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A5FCBC-6FCE-481C-A4D1-427B3AE0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721" y="2195638"/>
            <a:ext cx="7733333" cy="3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77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492B5B-2CFE-9344-2606-71D65352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155629" cy="779961"/>
          </a:xfrm>
        </p:spPr>
        <p:txBody>
          <a:bodyPr>
            <a:normAutofit fontScale="90000"/>
          </a:bodyPr>
          <a:lstStyle/>
          <a:p>
            <a:r>
              <a:rPr lang="en-US" sz="4000"/>
              <a:t>Key Control Communication</a:t>
            </a:r>
            <a:endParaRPr lang="en-US" sz="44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There are FOUR places to check when</a:t>
            </a:r>
            <a:br>
              <a:rPr lang="en-US" sz="2800"/>
            </a:br>
            <a:r>
              <a:rPr lang="en-US" sz="2800"/>
              <a:t>confirming your Key Control’s communication</a:t>
            </a:r>
          </a:p>
          <a:p>
            <a:pPr marL="0" indent="0">
              <a:buNone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THREE: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Key Control Service – Watchdog interface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4A8311-882B-DDC1-7325-6FBE7DFDB528}"/>
              </a:ext>
            </a:extLst>
          </p:cNvPr>
          <p:cNvSpPr txBox="1"/>
          <p:nvPr/>
        </p:nvSpPr>
        <p:spPr>
          <a:xfrm>
            <a:off x="1285092" y="2212314"/>
            <a:ext cx="7020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Watchdog will show which key boxes are online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DBF4E43-7206-5F3F-26CF-86EE77882768}"/>
              </a:ext>
            </a:extLst>
          </p:cNvPr>
          <p:cNvSpPr/>
          <p:nvPr/>
        </p:nvSpPr>
        <p:spPr>
          <a:xfrm>
            <a:off x="2701763" y="3009902"/>
            <a:ext cx="2895239" cy="576072"/>
          </a:xfrm>
          <a:prstGeom prst="roundRect">
            <a:avLst/>
          </a:prstGeom>
          <a:solidFill>
            <a:srgbClr val="8FF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GREEN - Online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5E7BB-D008-08FF-C301-A2C8AF9E8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63" y="3835093"/>
            <a:ext cx="9490237" cy="299957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11232A-1AE9-FCE7-A382-DDCFB3191B48}"/>
              </a:ext>
            </a:extLst>
          </p:cNvPr>
          <p:cNvSpPr/>
          <p:nvPr/>
        </p:nvSpPr>
        <p:spPr>
          <a:xfrm>
            <a:off x="5999261" y="3012394"/>
            <a:ext cx="2895239" cy="576072"/>
          </a:xfrm>
          <a:prstGeom prst="roundRect">
            <a:avLst/>
          </a:prstGeom>
          <a:solidFill>
            <a:srgbClr val="FA4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RED - Offline</a:t>
            </a:r>
          </a:p>
        </p:txBody>
      </p:sp>
    </p:spTree>
    <p:extLst>
      <p:ext uri="{BB962C8B-B14F-4D97-AF65-F5344CB8AC3E}">
        <p14:creationId xmlns:p14="http://schemas.microsoft.com/office/powerpoint/2010/main" val="20609102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473DD7-8740-019D-CA71-D986DF438329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erson writing on a notepad&#10;&#10;Description automatically generated">
            <a:extLst>
              <a:ext uri="{FF2B5EF4-FFF2-40B4-BE49-F238E27FC236}">
                <a16:creationId xmlns:a16="http://schemas.microsoft.com/office/drawing/2014/main" id="{AB7290CB-88F7-BB4D-26EA-06FCF9EDD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61" r="51969"/>
          <a:stretch/>
        </p:blipFill>
        <p:spPr>
          <a:xfrm flipH="1">
            <a:off x="2463409" y="3077950"/>
            <a:ext cx="2352053" cy="372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492B5B-2CFE-9344-2606-71D65352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155629" cy="779961"/>
          </a:xfrm>
        </p:spPr>
        <p:txBody>
          <a:bodyPr>
            <a:normAutofit fontScale="90000"/>
          </a:bodyPr>
          <a:lstStyle/>
          <a:p>
            <a:r>
              <a:rPr lang="en-US" sz="4000"/>
              <a:t>Key Control Communication</a:t>
            </a:r>
            <a:endParaRPr lang="en-US" sz="44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There are FOUR places to check when</a:t>
            </a:r>
            <a:br>
              <a:rPr lang="en-US" sz="2800"/>
            </a:br>
            <a:r>
              <a:rPr lang="en-US" sz="2800"/>
              <a:t>confirming your Key Control’s communication</a:t>
            </a:r>
          </a:p>
          <a:p>
            <a:pPr marL="0" indent="0">
              <a:buNone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FOUR: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Key Box Web Interface</a:t>
            </a:r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AED3-D5DE-EF1E-0F00-48BBB08E8001}"/>
              </a:ext>
            </a:extLst>
          </p:cNvPr>
          <p:cNvSpPr txBox="1"/>
          <p:nvPr/>
        </p:nvSpPr>
        <p:spPr>
          <a:xfrm>
            <a:off x="1285092" y="2212314"/>
            <a:ext cx="7020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 be able to access the IP Address of the key box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75A66270-7154-C45F-150F-2BE88BA2AFA4}"/>
              </a:ext>
            </a:extLst>
          </p:cNvPr>
          <p:cNvSpPr/>
          <p:nvPr/>
        </p:nvSpPr>
        <p:spPr>
          <a:xfrm>
            <a:off x="4973723" y="4570296"/>
            <a:ext cx="1918542" cy="22228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B7A4EE-5E91-080F-2F51-8F70DE075B71}"/>
              </a:ext>
            </a:extLst>
          </p:cNvPr>
          <p:cNvGrpSpPr/>
          <p:nvPr/>
        </p:nvGrpSpPr>
        <p:grpSpPr>
          <a:xfrm>
            <a:off x="7003148" y="2943384"/>
            <a:ext cx="2505345" cy="3704335"/>
            <a:chOff x="1770171" y="2010341"/>
            <a:chExt cx="4022863" cy="594809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6708AC-4EC3-5F00-E260-D1F50EBDEF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0171" y="2010341"/>
              <a:ext cx="4022863" cy="5948092"/>
            </a:xfrm>
            <a:prstGeom prst="rect">
              <a:avLst/>
            </a:prstGeom>
            <a:solidFill>
              <a:srgbClr val="2D2D2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1F3C33-7F90-08FE-40D7-717C61D3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0000">
              <a:off x="1800411" y="2281666"/>
              <a:ext cx="3944832" cy="5629805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CE458A-31AD-876C-6C45-112619502D4D}"/>
              </a:ext>
            </a:extLst>
          </p:cNvPr>
          <p:cNvSpPr/>
          <p:nvPr/>
        </p:nvSpPr>
        <p:spPr>
          <a:xfrm>
            <a:off x="8655566" y="1678924"/>
            <a:ext cx="2895239" cy="57607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Client Servers</a:t>
            </a: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71C4B2F8-659F-7955-0F37-3420791F093A}"/>
              </a:ext>
            </a:extLst>
          </p:cNvPr>
          <p:cNvSpPr/>
          <p:nvPr/>
        </p:nvSpPr>
        <p:spPr>
          <a:xfrm rot="8177074">
            <a:off x="8707304" y="2557384"/>
            <a:ext cx="914400" cy="10877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C3F31B-76BB-8B5E-01C2-3C87C2542E6D}"/>
              </a:ext>
            </a:extLst>
          </p:cNvPr>
          <p:cNvSpPr/>
          <p:nvPr/>
        </p:nvSpPr>
        <p:spPr>
          <a:xfrm>
            <a:off x="3138530" y="6121882"/>
            <a:ext cx="2895239" cy="57607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FleetCommander Support</a:t>
            </a:r>
          </a:p>
        </p:txBody>
      </p:sp>
    </p:spTree>
    <p:extLst>
      <p:ext uri="{BB962C8B-B14F-4D97-AF65-F5344CB8AC3E}">
        <p14:creationId xmlns:p14="http://schemas.microsoft.com/office/powerpoint/2010/main" val="966081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riting on a notepad&#10;&#10;Description automatically generated">
            <a:extLst>
              <a:ext uri="{FF2B5EF4-FFF2-40B4-BE49-F238E27FC236}">
                <a16:creationId xmlns:a16="http://schemas.microsoft.com/office/drawing/2014/main" id="{0645D22B-D25C-3259-A3A4-1C9A14296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61" r="51969"/>
          <a:stretch/>
        </p:blipFill>
        <p:spPr>
          <a:xfrm flipH="1">
            <a:off x="2463409" y="3077950"/>
            <a:ext cx="2352053" cy="372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492B5B-2CFE-9344-2606-71D65352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155629" cy="779961"/>
          </a:xfrm>
        </p:spPr>
        <p:txBody>
          <a:bodyPr>
            <a:normAutofit fontScale="90000"/>
          </a:bodyPr>
          <a:lstStyle/>
          <a:p>
            <a:r>
              <a:rPr lang="en-US" sz="4000"/>
              <a:t>Key Control Communication</a:t>
            </a:r>
            <a:endParaRPr lang="en-US" sz="44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There are FOUR places to check when</a:t>
            </a:r>
            <a:br>
              <a:rPr lang="en-US" sz="2800"/>
            </a:br>
            <a:r>
              <a:rPr lang="en-US" sz="2800"/>
              <a:t>confirming your Key Control’s communication</a:t>
            </a:r>
          </a:p>
          <a:p>
            <a:pPr marL="0" indent="0">
              <a:buNone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FOUR: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Key Box Web Interface</a:t>
            </a:r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AED3-D5DE-EF1E-0F00-48BBB08E8001}"/>
              </a:ext>
            </a:extLst>
          </p:cNvPr>
          <p:cNvSpPr txBox="1"/>
          <p:nvPr/>
        </p:nvSpPr>
        <p:spPr>
          <a:xfrm>
            <a:off x="1285092" y="2212314"/>
            <a:ext cx="7020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 External IP Address of Key Box into web browser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 username and password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75A66270-7154-C45F-150F-2BE88BA2AFA4}"/>
              </a:ext>
            </a:extLst>
          </p:cNvPr>
          <p:cNvSpPr/>
          <p:nvPr/>
        </p:nvSpPr>
        <p:spPr>
          <a:xfrm>
            <a:off x="4969535" y="4663223"/>
            <a:ext cx="2753370" cy="21083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CE458A-31AD-876C-6C45-112619502D4D}"/>
              </a:ext>
            </a:extLst>
          </p:cNvPr>
          <p:cNvSpPr/>
          <p:nvPr/>
        </p:nvSpPr>
        <p:spPr>
          <a:xfrm>
            <a:off x="8832127" y="1632460"/>
            <a:ext cx="2895239" cy="57607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Client Servers</a:t>
            </a: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71C4B2F8-659F-7955-0F37-3420791F093A}"/>
              </a:ext>
            </a:extLst>
          </p:cNvPr>
          <p:cNvSpPr/>
          <p:nvPr/>
        </p:nvSpPr>
        <p:spPr>
          <a:xfrm rot="8177074">
            <a:off x="8790938" y="2510921"/>
            <a:ext cx="914400" cy="10877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C3F31B-76BB-8B5E-01C2-3C87C2542E6D}"/>
              </a:ext>
            </a:extLst>
          </p:cNvPr>
          <p:cNvSpPr/>
          <p:nvPr/>
        </p:nvSpPr>
        <p:spPr>
          <a:xfrm>
            <a:off x="3138530" y="6121882"/>
            <a:ext cx="2895239" cy="57607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FleetCommander Support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24D0E0-4862-086B-5599-41EB018E2CBE}"/>
              </a:ext>
            </a:extLst>
          </p:cNvPr>
          <p:cNvSpPr/>
          <p:nvPr/>
        </p:nvSpPr>
        <p:spPr>
          <a:xfrm>
            <a:off x="8833370" y="3816852"/>
            <a:ext cx="671329" cy="210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747E0E-4A09-334E-1A6A-14D64A08DD2F}"/>
              </a:ext>
            </a:extLst>
          </p:cNvPr>
          <p:cNvSpPr/>
          <p:nvPr/>
        </p:nvSpPr>
        <p:spPr>
          <a:xfrm>
            <a:off x="8689587" y="5770755"/>
            <a:ext cx="3187390" cy="669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26EE2-D0E6-778D-BD67-815AEC4E4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693" y="2916128"/>
            <a:ext cx="3172630" cy="38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487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492B5B-2CFE-9344-2606-71D65352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155629" cy="779961"/>
          </a:xfrm>
        </p:spPr>
        <p:txBody>
          <a:bodyPr>
            <a:normAutofit fontScale="90000"/>
          </a:bodyPr>
          <a:lstStyle/>
          <a:p>
            <a:r>
              <a:rPr lang="en-US" sz="4000"/>
              <a:t>Key Control Communication</a:t>
            </a:r>
            <a:endParaRPr lang="en-US" sz="44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There are FOUR places to check when</a:t>
            </a:r>
            <a:br>
              <a:rPr lang="en-US" sz="2800"/>
            </a:br>
            <a:r>
              <a:rPr lang="en-US" sz="2800"/>
              <a:t>confirming your Key Control’s communication</a:t>
            </a:r>
          </a:p>
          <a:p>
            <a:pPr marL="0" indent="0">
              <a:buNone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FOUR: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Key Box Web Interface</a:t>
            </a:r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AED3-D5DE-EF1E-0F00-48BBB08E8001}"/>
              </a:ext>
            </a:extLst>
          </p:cNvPr>
          <p:cNvSpPr txBox="1"/>
          <p:nvPr/>
        </p:nvSpPr>
        <p:spPr>
          <a:xfrm>
            <a:off x="1285092" y="2212314"/>
            <a:ext cx="7020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Connection Status will show either: 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Connected or Disconnected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B2F39A-DD45-942B-9F4B-FE759478D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118" y="1949566"/>
            <a:ext cx="5014882" cy="510564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FDD3AE-49E2-7B4A-E624-B26BA60F47A2}"/>
              </a:ext>
            </a:extLst>
          </p:cNvPr>
          <p:cNvCxnSpPr>
            <a:cxnSpLocks/>
          </p:cNvCxnSpPr>
          <p:nvPr/>
        </p:nvCxnSpPr>
        <p:spPr>
          <a:xfrm>
            <a:off x="5509549" y="2797089"/>
            <a:ext cx="1667569" cy="88366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6443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1000810" y="2766219"/>
            <a:ext cx="1019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Key Box Troubleshooting: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Alarms</a:t>
            </a:r>
          </a:p>
        </p:txBody>
      </p:sp>
    </p:spTree>
    <p:extLst>
      <p:ext uri="{BB962C8B-B14F-4D97-AF65-F5344CB8AC3E}">
        <p14:creationId xmlns:p14="http://schemas.microsoft.com/office/powerpoint/2010/main" val="39587116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Alarms can sometimes be seen or heard </a:t>
            </a:r>
            <a:br>
              <a:rPr lang="en-US" sz="2800"/>
            </a:br>
            <a:r>
              <a:rPr lang="en-US" sz="2800"/>
              <a:t>at the key box.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40A0DCC1-A32F-1F7B-0E5C-7C7CFC28C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-2931" r="17381" b="38386"/>
          <a:stretch/>
        </p:blipFill>
        <p:spPr>
          <a:xfrm rot="5400000">
            <a:off x="6906888" y="848581"/>
            <a:ext cx="6857998" cy="516084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7186B18-672F-E2BF-BCD9-79A88E17D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"/>
          <a:stretch/>
        </p:blipFill>
        <p:spPr bwMode="auto">
          <a:xfrm>
            <a:off x="2352604" y="3252903"/>
            <a:ext cx="5798338" cy="201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ED7DB0-784D-48C1-3AB8-3A521DE97F0B}"/>
              </a:ext>
            </a:extLst>
          </p:cNvPr>
          <p:cNvCxnSpPr>
            <a:cxnSpLocks/>
          </p:cNvCxnSpPr>
          <p:nvPr/>
        </p:nvCxnSpPr>
        <p:spPr>
          <a:xfrm flipH="1">
            <a:off x="3901440" y="1470660"/>
            <a:ext cx="4389120" cy="239226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E7E3E6-86B2-6D3B-F67F-11B47C5C58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752" t="2273" r="1380"/>
          <a:stretch/>
        </p:blipFill>
        <p:spPr>
          <a:xfrm>
            <a:off x="5983340" y="3252902"/>
            <a:ext cx="2167601" cy="1980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F9AACC-1948-9EAB-C55A-8D77AC3E6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724970" y="3862923"/>
            <a:ext cx="117968" cy="1138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FF6E91-8618-B321-27B8-864B48A38AD4}"/>
              </a:ext>
            </a:extLst>
          </p:cNvPr>
          <p:cNvSpPr txBox="1"/>
          <p:nvPr/>
        </p:nvSpPr>
        <p:spPr>
          <a:xfrm>
            <a:off x="539206" y="1827854"/>
            <a:ext cx="70207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Visual: there is a red indicator light on box.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510450B-497A-1959-C2E2-E8A9CEB4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400"/>
              <a:t>Key Box Alarms</a:t>
            </a:r>
          </a:p>
        </p:txBody>
      </p:sp>
    </p:spTree>
    <p:extLst>
      <p:ext uri="{BB962C8B-B14F-4D97-AF65-F5344CB8AC3E}">
        <p14:creationId xmlns:p14="http://schemas.microsoft.com/office/powerpoint/2010/main" val="30311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Alarms can sometimes be seen or heard </a:t>
            </a:r>
            <a:br>
              <a:rPr lang="en-US" sz="2800"/>
            </a:br>
            <a:r>
              <a:rPr lang="en-US" sz="2800"/>
              <a:t>at the key box.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FF6E91-8618-B321-27B8-864B48A38AD4}"/>
              </a:ext>
            </a:extLst>
          </p:cNvPr>
          <p:cNvSpPr txBox="1"/>
          <p:nvPr/>
        </p:nvSpPr>
        <p:spPr>
          <a:xfrm>
            <a:off x="539206" y="1827854"/>
            <a:ext cx="702070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Audible: there is an audible alarm triggered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door is left open.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769DDB-6E2A-98BC-6A8F-31CBA903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746" y="-417"/>
            <a:ext cx="4550755" cy="6858000"/>
          </a:xfrm>
          <a:prstGeom prst="rect">
            <a:avLst/>
          </a:prstGeom>
        </p:spPr>
      </p:pic>
      <p:pic>
        <p:nvPicPr>
          <p:cNvPr id="41" name="Picture 40" descr="A red sign with a bell on it&#10;&#10;Description automatically generated">
            <a:extLst>
              <a:ext uri="{FF2B5EF4-FFF2-40B4-BE49-F238E27FC236}">
                <a16:creationId xmlns:a16="http://schemas.microsoft.com/office/drawing/2014/main" id="{873D7CF5-AED8-54AE-DDA3-7DB4DB15F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71649" y="3245573"/>
            <a:ext cx="3803904" cy="285292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F12B03B-9ED4-CFAB-49F6-B99D508EA287}"/>
              </a:ext>
            </a:extLst>
          </p:cNvPr>
          <p:cNvSpPr txBox="1"/>
          <p:nvPr/>
        </p:nvSpPr>
        <p:spPr>
          <a:xfrm>
            <a:off x="5482389" y="6120617"/>
            <a:ext cx="278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buzzzzzzzzzzzzzzzzz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0000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28983D6F-F851-D72B-3EEE-632A4E25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400"/>
              <a:t>Key Box Alarms</a:t>
            </a:r>
          </a:p>
        </p:txBody>
      </p:sp>
    </p:spTree>
    <p:extLst>
      <p:ext uri="{BB962C8B-B14F-4D97-AF65-F5344CB8AC3E}">
        <p14:creationId xmlns:p14="http://schemas.microsoft.com/office/powerpoint/2010/main" val="41833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Key Box alarms can be diagnosed online   </a:t>
            </a:r>
            <a:br>
              <a:rPr lang="en-US" sz="2800"/>
            </a:b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FF6E91-8618-B321-27B8-864B48A38AD4}"/>
              </a:ext>
            </a:extLst>
          </p:cNvPr>
          <p:cNvSpPr txBox="1"/>
          <p:nvPr/>
        </p:nvSpPr>
        <p:spPr>
          <a:xfrm>
            <a:off x="539205" y="1477334"/>
            <a:ext cx="761173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 External IP Address of Key Box into your web browser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 username and password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28983D6F-F851-D72B-3EEE-632A4E25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400"/>
              <a:t>Key Box Alarms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E335700A-A7A4-7AF2-B00E-89FED29B4B2E}"/>
              </a:ext>
            </a:extLst>
          </p:cNvPr>
          <p:cNvSpPr/>
          <p:nvPr/>
        </p:nvSpPr>
        <p:spPr>
          <a:xfrm rot="10800000">
            <a:off x="7130615" y="2390372"/>
            <a:ext cx="914400" cy="10877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96C6D-ECBF-B93E-3231-4EDC76042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289" y="2086121"/>
            <a:ext cx="3172630" cy="38143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98B19E-F883-F6B2-3494-E8F570B2006A}"/>
              </a:ext>
            </a:extLst>
          </p:cNvPr>
          <p:cNvSpPr/>
          <p:nvPr/>
        </p:nvSpPr>
        <p:spPr>
          <a:xfrm>
            <a:off x="4345072" y="2339108"/>
            <a:ext cx="2895239" cy="72413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Must reflect YOUR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IP Address</a:t>
            </a: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07065246-F287-4359-0E0C-812BC7418E3A}"/>
              </a:ext>
            </a:extLst>
          </p:cNvPr>
          <p:cNvSpPr/>
          <p:nvPr/>
        </p:nvSpPr>
        <p:spPr>
          <a:xfrm rot="10800000">
            <a:off x="7130615" y="4113921"/>
            <a:ext cx="914400" cy="10877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AF68AF-E528-9B34-BD8D-9CCED2EC8548}"/>
              </a:ext>
            </a:extLst>
          </p:cNvPr>
          <p:cNvSpPr/>
          <p:nvPr/>
        </p:nvSpPr>
        <p:spPr>
          <a:xfrm>
            <a:off x="4345072" y="3751855"/>
            <a:ext cx="2895239" cy="72413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Use YOUR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Username and Password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FC77F7-7A97-47DE-BA21-75199EB5DE98}"/>
              </a:ext>
            </a:extLst>
          </p:cNvPr>
          <p:cNvSpPr/>
          <p:nvPr/>
        </p:nvSpPr>
        <p:spPr>
          <a:xfrm>
            <a:off x="8938993" y="3878898"/>
            <a:ext cx="671329" cy="210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358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1094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While in the web interface look for any </a:t>
            </a:r>
            <a:br>
              <a:rPr lang="en-US" sz="2800"/>
            </a:br>
            <a:r>
              <a:rPr lang="en-US" sz="2800"/>
              <a:t>alarms that may be triggered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FF6E91-8618-B321-27B8-864B48A38AD4}"/>
              </a:ext>
            </a:extLst>
          </p:cNvPr>
          <p:cNvSpPr txBox="1"/>
          <p:nvPr/>
        </p:nvSpPr>
        <p:spPr>
          <a:xfrm>
            <a:off x="97245" y="1858334"/>
            <a:ext cx="761173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Alarm Count –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# of Alarms Triggered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User Alarm Count -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used with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FleetCommander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Alarm  Count –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Triggered if key are removed manually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 Power –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box was unplugged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Battery – Battery is disconnected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Box Tamper –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box was shaken or jolted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Door Timeout –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Door timeout before gaining access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Duress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used with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FleetCommander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Maintenance –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Box requires system maintenance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Door Alarm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Door left open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28983D6F-F851-D72B-3EEE-632A4E25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4418012" cy="779961"/>
          </a:xfrm>
        </p:spPr>
        <p:txBody>
          <a:bodyPr>
            <a:normAutofit/>
          </a:bodyPr>
          <a:lstStyle/>
          <a:p>
            <a:r>
              <a:rPr lang="en-US" sz="4400"/>
              <a:t>Key Box Alarms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2F860-8F9C-8D5D-638D-378F2629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762" y="-4092"/>
            <a:ext cx="5250530" cy="688942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79201C-83BF-11FF-E95A-06E203C77BAF}"/>
              </a:ext>
            </a:extLst>
          </p:cNvPr>
          <p:cNvCxnSpPr>
            <a:cxnSpLocks/>
          </p:cNvCxnSpPr>
          <p:nvPr/>
        </p:nvCxnSpPr>
        <p:spPr>
          <a:xfrm flipV="1">
            <a:off x="7612380" y="1684196"/>
            <a:ext cx="2697480" cy="31958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BD8D19-7051-16E1-B50F-FF3627A6BE43}"/>
              </a:ext>
            </a:extLst>
          </p:cNvPr>
          <p:cNvCxnSpPr>
            <a:cxnSpLocks/>
          </p:cNvCxnSpPr>
          <p:nvPr/>
        </p:nvCxnSpPr>
        <p:spPr>
          <a:xfrm flipV="1">
            <a:off x="7612380" y="2522220"/>
            <a:ext cx="2910840" cy="23578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AF68AF-E528-9B34-BD8D-9CCED2EC8548}"/>
              </a:ext>
            </a:extLst>
          </p:cNvPr>
          <p:cNvSpPr/>
          <p:nvPr/>
        </p:nvSpPr>
        <p:spPr>
          <a:xfrm>
            <a:off x="3398520" y="4808221"/>
            <a:ext cx="4269216" cy="72413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How to CLEAR ALARMS – Select “Ack” or “Ack All” to acknowledge alarm(s)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12F403-B1BA-7D92-CA94-548B720ECEF7}"/>
              </a:ext>
            </a:extLst>
          </p:cNvPr>
          <p:cNvCxnSpPr>
            <a:cxnSpLocks/>
          </p:cNvCxnSpPr>
          <p:nvPr/>
        </p:nvCxnSpPr>
        <p:spPr>
          <a:xfrm>
            <a:off x="7117080" y="6320748"/>
            <a:ext cx="245364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15E008B-DCB1-2E50-5260-AA310DEF3C5C}"/>
              </a:ext>
            </a:extLst>
          </p:cNvPr>
          <p:cNvSpPr/>
          <p:nvPr/>
        </p:nvSpPr>
        <p:spPr>
          <a:xfrm>
            <a:off x="3398920" y="5694556"/>
            <a:ext cx="4269216" cy="999009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NOTE: Key Alarms can only be cleared by returning key to its designated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slot in the Key Box</a:t>
            </a:r>
          </a:p>
        </p:txBody>
      </p:sp>
    </p:spTree>
    <p:extLst>
      <p:ext uri="{BB962C8B-B14F-4D97-AF65-F5344CB8AC3E}">
        <p14:creationId xmlns:p14="http://schemas.microsoft.com/office/powerpoint/2010/main" val="276331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272960" y="2766219"/>
            <a:ext cx="11778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Key Box Troubleshooting: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Master Commands</a:t>
            </a:r>
          </a:p>
        </p:txBody>
      </p:sp>
    </p:spTree>
    <p:extLst>
      <p:ext uri="{BB962C8B-B14F-4D97-AF65-F5344CB8AC3E}">
        <p14:creationId xmlns:p14="http://schemas.microsoft.com/office/powerpoint/2010/main" val="4020219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4CC767-0F8A-450B-A88D-A70FC0A3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10" y="136525"/>
            <a:ext cx="10515600" cy="1133475"/>
          </a:xfrm>
        </p:spPr>
        <p:txBody>
          <a:bodyPr>
            <a:normAutofit/>
          </a:bodyPr>
          <a:lstStyle/>
          <a:p>
            <a:r>
              <a:rPr lang="en-US" sz="4400"/>
              <a:t>Check In Email</a:t>
            </a:r>
            <a:endParaRPr lang="en-US" sz="4400">
              <a:ea typeface="Roboto Bold"/>
              <a:cs typeface="Roboto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267884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</a:rPr>
              <a:t>A link to the feedback form will then be automatically sent when the user checks in the vehicle.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r>
              <a:rPr lang="en-US" sz="2800">
                <a:solidFill>
                  <a:schemeClr val="tx1"/>
                </a:solidFill>
              </a:rPr>
              <a:t>  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1EBFA3-C73D-42E8-B62B-107185DF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762" y="2426318"/>
            <a:ext cx="7590476" cy="26666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05ED4D-C039-4534-A4E1-828CAFFFD9C7}"/>
              </a:ext>
            </a:extLst>
          </p:cNvPr>
          <p:cNvSpPr/>
          <p:nvPr/>
        </p:nvSpPr>
        <p:spPr>
          <a:xfrm>
            <a:off x="7750629" y="4361743"/>
            <a:ext cx="1463039" cy="4162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6803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7814481" cy="779961"/>
          </a:xfrm>
        </p:spPr>
        <p:txBody>
          <a:bodyPr>
            <a:normAutofit/>
          </a:bodyPr>
          <a:lstStyle/>
          <a:p>
            <a:r>
              <a:rPr lang="en-US" sz="4400"/>
              <a:t>Key Box: M</a:t>
            </a:r>
            <a:r>
              <a:rPr lang="en-US" sz="4000"/>
              <a:t>aster </a:t>
            </a:r>
            <a:r>
              <a:rPr lang="en-US" sz="4400"/>
              <a:t>C</a:t>
            </a:r>
            <a:r>
              <a:rPr lang="en-US" sz="4000"/>
              <a:t>ommands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BED95A2-9C3B-3B2A-3050-1ABCECD9911E}"/>
              </a:ext>
            </a:extLst>
          </p:cNvPr>
          <p:cNvSpPr txBox="1">
            <a:spLocks/>
          </p:cNvSpPr>
          <p:nvPr/>
        </p:nvSpPr>
        <p:spPr>
          <a:xfrm>
            <a:off x="946353" y="1000997"/>
            <a:ext cx="10370575" cy="3937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Master Commands can be used to change settings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and troubleshot the key box.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BCB49-5467-846F-D4B4-E68AD67B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501" y="1625193"/>
            <a:ext cx="3038459" cy="5127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9FF08E-002D-DFD7-C771-D43622390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2760" y="3356332"/>
            <a:ext cx="3108960" cy="2992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50CAB5-9110-F0DE-2DC1-C5F217045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980" y="1817342"/>
            <a:ext cx="3038459" cy="1686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EF71C-CCD0-14CE-E560-B9DF28BBA4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6040" y="1821180"/>
            <a:ext cx="3108960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238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7814481" cy="779961"/>
          </a:xfrm>
        </p:spPr>
        <p:txBody>
          <a:bodyPr>
            <a:normAutofit/>
          </a:bodyPr>
          <a:lstStyle/>
          <a:p>
            <a:r>
              <a:rPr lang="en-US" sz="4400"/>
              <a:t>Key Box: M</a:t>
            </a:r>
            <a:r>
              <a:rPr lang="en-US" sz="4000"/>
              <a:t>aster</a:t>
            </a:r>
            <a:r>
              <a:rPr lang="en-US" sz="4400"/>
              <a:t> C</a:t>
            </a:r>
            <a:r>
              <a:rPr lang="en-US" sz="4000"/>
              <a:t>ommands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BED95A2-9C3B-3B2A-3050-1ABCECD9911E}"/>
              </a:ext>
            </a:extLst>
          </p:cNvPr>
          <p:cNvSpPr txBox="1">
            <a:spLocks/>
          </p:cNvSpPr>
          <p:nvPr/>
        </p:nvSpPr>
        <p:spPr>
          <a:xfrm>
            <a:off x="946353" y="1000997"/>
            <a:ext cx="10370575" cy="3937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To enter Master Commands, press BACK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and then enter master code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C8DBACBE-E819-B5C2-5B6B-06D243B99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-2931" r="17381" b="38386"/>
          <a:stretch/>
        </p:blipFill>
        <p:spPr>
          <a:xfrm rot="5400000">
            <a:off x="6906888" y="848581"/>
            <a:ext cx="6857998" cy="5160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171D70-5C7B-CD3B-2850-D3135BE0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86" y="3216091"/>
            <a:ext cx="6002017" cy="2053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74B50C-AE01-1904-8231-B495937CA319}"/>
              </a:ext>
            </a:extLst>
          </p:cNvPr>
          <p:cNvSpPr/>
          <p:nvPr/>
        </p:nvSpPr>
        <p:spPr>
          <a:xfrm>
            <a:off x="6167745" y="3125014"/>
            <a:ext cx="1587722" cy="23397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380849-0A1F-061E-4EBA-CFC9305B6D37}"/>
              </a:ext>
            </a:extLst>
          </p:cNvPr>
          <p:cNvCxnSpPr>
            <a:cxnSpLocks/>
          </p:cNvCxnSpPr>
          <p:nvPr/>
        </p:nvCxnSpPr>
        <p:spPr>
          <a:xfrm flipH="1">
            <a:off x="7477246" y="1662288"/>
            <a:ext cx="1371786" cy="314120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78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310EE-D503-3D02-3F60-208E86ED7AAB}"/>
              </a:ext>
            </a:extLst>
          </p:cNvPr>
          <p:cNvSpPr/>
          <p:nvPr/>
        </p:nvSpPr>
        <p:spPr>
          <a:xfrm>
            <a:off x="7364360" y="-4092"/>
            <a:ext cx="786581" cy="830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A88D4B-7A3C-A852-7813-C7D5F2D5D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10945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/>
              <a:t>Master Commands can be entered  remotely via</a:t>
            </a:r>
            <a:br>
              <a:rPr lang="en-US" sz="2800"/>
            </a:br>
            <a:r>
              <a:rPr lang="en-US" sz="2800"/>
              <a:t>the Key Box Interface (Slide 93) Virtual Keypad.</a:t>
            </a:r>
            <a:br>
              <a:rPr lang="en-US" sz="2800"/>
            </a:br>
            <a:endParaRPr lang="en-US" sz="280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992063-73F5-8B41-0583-1013B334C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7814481" cy="779961"/>
          </a:xfrm>
        </p:spPr>
        <p:txBody>
          <a:bodyPr>
            <a:normAutofit/>
          </a:bodyPr>
          <a:lstStyle/>
          <a:p>
            <a:r>
              <a:rPr lang="en-US" sz="4400"/>
              <a:t>Key Box: M</a:t>
            </a:r>
            <a:r>
              <a:rPr lang="en-US" sz="4000"/>
              <a:t>aster</a:t>
            </a:r>
            <a:r>
              <a:rPr lang="en-US" sz="4400"/>
              <a:t> C</a:t>
            </a:r>
            <a:r>
              <a:rPr lang="en-US" sz="4000"/>
              <a:t>ommands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3637DB4-9C8E-6B5A-12DD-03CF0138A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490" y="0"/>
            <a:ext cx="443005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272856-41DC-9729-1350-540A1465A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304" y="3485203"/>
            <a:ext cx="8914286" cy="314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B4FFAFA-5471-4C8F-54DC-C6F8A998EBA9}"/>
              </a:ext>
            </a:extLst>
          </p:cNvPr>
          <p:cNvCxnSpPr>
            <a:cxnSpLocks/>
          </p:cNvCxnSpPr>
          <p:nvPr/>
        </p:nvCxnSpPr>
        <p:spPr>
          <a:xfrm>
            <a:off x="3090125" y="2967670"/>
            <a:ext cx="1655314" cy="2194639"/>
          </a:xfrm>
          <a:prstGeom prst="straightConnector1">
            <a:avLst/>
          </a:prstGeom>
          <a:ln w="57150">
            <a:solidFill>
              <a:srgbClr val="3A74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AF68AF-E528-9B34-BD8D-9CCED2EC8548}"/>
              </a:ext>
            </a:extLst>
          </p:cNvPr>
          <p:cNvSpPr/>
          <p:nvPr/>
        </p:nvSpPr>
        <p:spPr>
          <a:xfrm>
            <a:off x="855626" y="2478374"/>
            <a:ext cx="3353390" cy="72413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Enter “#”  to access code master command.</a:t>
            </a:r>
          </a:p>
        </p:txBody>
      </p:sp>
    </p:spTree>
    <p:extLst>
      <p:ext uri="{BB962C8B-B14F-4D97-AF65-F5344CB8AC3E}">
        <p14:creationId xmlns:p14="http://schemas.microsoft.com/office/powerpoint/2010/main" val="32685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272960" y="2766219"/>
            <a:ext cx="11778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Key Box Troubleshooting: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Key Count Issues</a:t>
            </a:r>
          </a:p>
        </p:txBody>
      </p:sp>
    </p:spTree>
    <p:extLst>
      <p:ext uri="{BB962C8B-B14F-4D97-AF65-F5344CB8AC3E}">
        <p14:creationId xmlns:p14="http://schemas.microsoft.com/office/powerpoint/2010/main" val="7213592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8740141" cy="779961"/>
          </a:xfrm>
        </p:spPr>
        <p:txBody>
          <a:bodyPr>
            <a:normAutofit/>
          </a:bodyPr>
          <a:lstStyle/>
          <a:p>
            <a:r>
              <a:rPr lang="en-US" sz="4000"/>
              <a:t>Key Box: I</a:t>
            </a:r>
            <a:r>
              <a:rPr lang="en-US" sz="3800"/>
              <a:t>ssue with </a:t>
            </a:r>
            <a:r>
              <a:rPr lang="en-US" sz="4000"/>
              <a:t>K</a:t>
            </a:r>
            <a:r>
              <a:rPr lang="en-US" sz="3800"/>
              <a:t>ey </a:t>
            </a:r>
            <a:r>
              <a:rPr lang="en-US" sz="4000"/>
              <a:t>C</a:t>
            </a:r>
            <a:r>
              <a:rPr lang="en-US" sz="3800"/>
              <a:t>ount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69E0D9-4400-C6F3-C7C1-06AED17D4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5" b="2363"/>
          <a:stretch/>
        </p:blipFill>
        <p:spPr>
          <a:xfrm>
            <a:off x="4891738" y="1234438"/>
            <a:ext cx="7302422" cy="56863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F81D20-FF37-7098-7DF1-75AE6B8C02B9}"/>
              </a:ext>
            </a:extLst>
          </p:cNvPr>
          <p:cNvSpPr txBox="1"/>
          <p:nvPr/>
        </p:nvSpPr>
        <p:spPr>
          <a:xfrm>
            <a:off x="-647700" y="8298176"/>
            <a:ext cx="10287000" cy="90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hlinkClick r:id="rId3" tooltip="https://www.quoteinspector.com/images/car-insurance/car-insurance-0998327372/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hlinkClick r:id="rId4" tooltip="https://creativecommons.org/licenses/by-nd/3.0/"/>
              </a:rPr>
              <a:t>CC BY-ND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1A29F2-1269-9121-126D-F811E86585FA}"/>
              </a:ext>
            </a:extLst>
          </p:cNvPr>
          <p:cNvSpPr txBox="1"/>
          <p:nvPr/>
        </p:nvSpPr>
        <p:spPr>
          <a:xfrm>
            <a:off x="2286000" y="9395456"/>
            <a:ext cx="10287000" cy="90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hlinkClick r:id="rId3" tooltip="https://www.quoteinspector.com/images/car-insurance/car-insurance-0998327372/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hlinkClick r:id="rId4" tooltip="https://creativecommons.org/licenses/by-nd/3.0/"/>
              </a:rPr>
              <a:t>CC BY-ND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C4379-BADB-FFE4-DA7C-FBB319DA8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216" y="2262309"/>
            <a:ext cx="3961608" cy="31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113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272960" y="2766219"/>
            <a:ext cx="11778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Key Box Troubleshooting: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Soft and Hard Reboots </a:t>
            </a:r>
          </a:p>
        </p:txBody>
      </p:sp>
    </p:spTree>
    <p:extLst>
      <p:ext uri="{BB962C8B-B14F-4D97-AF65-F5344CB8AC3E}">
        <p14:creationId xmlns:p14="http://schemas.microsoft.com/office/powerpoint/2010/main" val="17416252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7814481" cy="779961"/>
          </a:xfrm>
        </p:spPr>
        <p:txBody>
          <a:bodyPr>
            <a:normAutofit/>
          </a:bodyPr>
          <a:lstStyle/>
          <a:p>
            <a:r>
              <a:rPr lang="en-US" sz="4400"/>
              <a:t>Key Box: Soft Reboot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1EA86-9E96-5E2B-EFA1-D420082C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490" y="0"/>
            <a:ext cx="44300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7D7CBF-6AF7-B3B3-EC76-81EF8E790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" t="4501"/>
          <a:stretch/>
        </p:blipFill>
        <p:spPr>
          <a:xfrm>
            <a:off x="3970115" y="2689211"/>
            <a:ext cx="8395913" cy="390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F087DA7-3434-CE6B-AD9D-E5F5610FF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7"/>
            <a:ext cx="10370575" cy="10945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/>
              <a:t>Key Boxes can be triggered to SOFT REBOOT </a:t>
            </a:r>
            <a:br>
              <a:rPr lang="en-US" sz="2800"/>
            </a:br>
            <a:r>
              <a:rPr lang="en-US" sz="2800"/>
              <a:t>remotely via the Key Box Interface (Slide 93)</a:t>
            </a:r>
            <a:br>
              <a:rPr lang="en-US" sz="2800"/>
            </a:br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86656-ECD0-0196-5041-1FA415F237E3}"/>
              </a:ext>
            </a:extLst>
          </p:cNvPr>
          <p:cNvSpPr txBox="1"/>
          <p:nvPr/>
        </p:nvSpPr>
        <p:spPr>
          <a:xfrm>
            <a:off x="539206" y="1827854"/>
            <a:ext cx="70207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Login to Key Box Interface&gt;select Panel tab&gt;Reboot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9000A3-12AB-46E0-4201-737C88ACE815}"/>
              </a:ext>
            </a:extLst>
          </p:cNvPr>
          <p:cNvCxnSpPr>
            <a:cxnSpLocks/>
          </p:cNvCxnSpPr>
          <p:nvPr/>
        </p:nvCxnSpPr>
        <p:spPr>
          <a:xfrm flipV="1">
            <a:off x="3530278" y="694481"/>
            <a:ext cx="7998107" cy="2879633"/>
          </a:xfrm>
          <a:prstGeom prst="straightConnector1">
            <a:avLst/>
          </a:prstGeom>
          <a:ln w="57150">
            <a:solidFill>
              <a:srgbClr val="3A74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693086-C4CC-8305-6C12-E5902B027A0F}"/>
              </a:ext>
            </a:extLst>
          </p:cNvPr>
          <p:cNvSpPr/>
          <p:nvPr/>
        </p:nvSpPr>
        <p:spPr>
          <a:xfrm>
            <a:off x="358047" y="3212048"/>
            <a:ext cx="3353390" cy="72413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Navigate to PANEL tab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2A4CBF-D3C1-EFCC-1B2A-A22D93A61FB4}"/>
              </a:ext>
            </a:extLst>
          </p:cNvPr>
          <p:cNvSpPr/>
          <p:nvPr/>
        </p:nvSpPr>
        <p:spPr>
          <a:xfrm>
            <a:off x="358047" y="4517065"/>
            <a:ext cx="3353390" cy="72413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Select  REBOOT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D11D48-FBDF-8BBA-2914-11D2D21781DD}"/>
              </a:ext>
            </a:extLst>
          </p:cNvPr>
          <p:cNvCxnSpPr>
            <a:cxnSpLocks/>
          </p:cNvCxnSpPr>
          <p:nvPr/>
        </p:nvCxnSpPr>
        <p:spPr>
          <a:xfrm flipV="1">
            <a:off x="2552879" y="4163653"/>
            <a:ext cx="2817774" cy="921511"/>
          </a:xfrm>
          <a:prstGeom prst="straightConnector1">
            <a:avLst/>
          </a:prstGeom>
          <a:ln w="57150">
            <a:solidFill>
              <a:srgbClr val="3A74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9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42"/>
            <a:ext cx="5877232" cy="779961"/>
          </a:xfrm>
        </p:spPr>
        <p:txBody>
          <a:bodyPr>
            <a:normAutofit/>
          </a:bodyPr>
          <a:lstStyle/>
          <a:p>
            <a:r>
              <a:rPr lang="en-US" sz="4400"/>
              <a:t>Key Box: Hard Reboot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04CBD9-678C-4AAC-5482-D4F912CF2E32}"/>
              </a:ext>
            </a:extLst>
          </p:cNvPr>
          <p:cNvSpPr/>
          <p:nvPr/>
        </p:nvSpPr>
        <p:spPr>
          <a:xfrm>
            <a:off x="1265364" y="2211241"/>
            <a:ext cx="55802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ONE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Open Door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Admin Code or Door 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TWO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Remove two panel screws.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requires Philips head screwdriver.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THREE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Open Panel (not shown)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requires panel key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FOUR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Disconnect Power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Remove Green Connector from Power Board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Wait 30 secs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Plug power cable back in.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8593D7B-AF61-7B61-6D9C-AE279F894AC1}"/>
              </a:ext>
            </a:extLst>
          </p:cNvPr>
          <p:cNvSpPr txBox="1">
            <a:spLocks/>
          </p:cNvSpPr>
          <p:nvPr/>
        </p:nvSpPr>
        <p:spPr>
          <a:xfrm>
            <a:off x="946353" y="1000997"/>
            <a:ext cx="10370575" cy="1094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On rare occasions, it may be necessary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to be ON LOCATION to initiate a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HARD REBOOT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0456E2E-0DEB-8287-C329-341843ED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425" y="0"/>
            <a:ext cx="3838954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5DCB58B-D35F-EBD9-0DB1-64A0F50CE787}"/>
              </a:ext>
            </a:extLst>
          </p:cNvPr>
          <p:cNvSpPr/>
          <p:nvPr/>
        </p:nvSpPr>
        <p:spPr>
          <a:xfrm>
            <a:off x="8298180" y="1348740"/>
            <a:ext cx="1633583" cy="487680"/>
          </a:xfrm>
          <a:prstGeom prst="rect">
            <a:avLst/>
          </a:prstGeom>
          <a:noFill/>
          <a:ln w="190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0F4E0A-0B47-FB6C-D997-909F6B3C0DD7}"/>
              </a:ext>
            </a:extLst>
          </p:cNvPr>
          <p:cNvSpPr/>
          <p:nvPr/>
        </p:nvSpPr>
        <p:spPr>
          <a:xfrm>
            <a:off x="8298179" y="4091059"/>
            <a:ext cx="1633583" cy="412361"/>
          </a:xfrm>
          <a:prstGeom prst="rect">
            <a:avLst/>
          </a:prstGeom>
          <a:noFill/>
          <a:ln w="190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A56D435-85AF-FB8B-74C6-64050B3B5EFD}"/>
              </a:ext>
            </a:extLst>
          </p:cNvPr>
          <p:cNvSpPr/>
          <p:nvPr/>
        </p:nvSpPr>
        <p:spPr>
          <a:xfrm>
            <a:off x="8298178" y="5104519"/>
            <a:ext cx="1633583" cy="587621"/>
          </a:xfrm>
          <a:prstGeom prst="rect">
            <a:avLst/>
          </a:prstGeom>
          <a:noFill/>
          <a:ln w="190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119D861-C85D-D670-ABFE-AED6B010D345}"/>
              </a:ext>
            </a:extLst>
          </p:cNvPr>
          <p:cNvSpPr/>
          <p:nvPr/>
        </p:nvSpPr>
        <p:spPr>
          <a:xfrm>
            <a:off x="8290877" y="4766529"/>
            <a:ext cx="1641571" cy="20171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0C0E1D3-3E3C-F075-D63C-0D5E9A3A5503}"/>
              </a:ext>
            </a:extLst>
          </p:cNvPr>
          <p:cNvCxnSpPr>
            <a:cxnSpLocks/>
          </p:cNvCxnSpPr>
          <p:nvPr/>
        </p:nvCxnSpPr>
        <p:spPr>
          <a:xfrm>
            <a:off x="8149548" y="303712"/>
            <a:ext cx="231396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Content Placeholder 6">
            <a:extLst>
              <a:ext uri="{FF2B5EF4-FFF2-40B4-BE49-F238E27FC236}">
                <a16:creationId xmlns:a16="http://schemas.microsoft.com/office/drawing/2014/main" id="{0BDAFABC-8DD5-CB64-80FC-D16130B45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6" t="21289" r="38096" b="78090"/>
          <a:stretch/>
        </p:blipFill>
        <p:spPr>
          <a:xfrm>
            <a:off x="6607087" y="155737"/>
            <a:ext cx="1656100" cy="295952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A889367-B9F4-AD17-9D5A-FF577BC4572E}"/>
              </a:ext>
            </a:extLst>
          </p:cNvPr>
          <p:cNvSpPr/>
          <p:nvPr/>
        </p:nvSpPr>
        <p:spPr>
          <a:xfrm>
            <a:off x="6629603" y="155737"/>
            <a:ext cx="1633583" cy="2959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4E44DAE-FF9C-26DC-AD75-E9E10749D4F7}"/>
              </a:ext>
            </a:extLst>
          </p:cNvPr>
          <p:cNvSpPr txBox="1"/>
          <p:nvPr/>
        </p:nvSpPr>
        <p:spPr>
          <a:xfrm>
            <a:off x="6943727" y="163616"/>
            <a:ext cx="1223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STEP ONE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D8F0954-7E5A-B6C6-2DE5-6ED0F4F28282}"/>
              </a:ext>
            </a:extLst>
          </p:cNvPr>
          <p:cNvCxnSpPr>
            <a:cxnSpLocks/>
          </p:cNvCxnSpPr>
          <p:nvPr/>
        </p:nvCxnSpPr>
        <p:spPr>
          <a:xfrm flipV="1">
            <a:off x="8224306" y="1109024"/>
            <a:ext cx="3122511" cy="184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CA7B406-B570-B439-FD63-BC52B574DE8B}"/>
              </a:ext>
            </a:extLst>
          </p:cNvPr>
          <p:cNvCxnSpPr>
            <a:cxnSpLocks/>
          </p:cNvCxnSpPr>
          <p:nvPr/>
        </p:nvCxnSpPr>
        <p:spPr>
          <a:xfrm flipV="1">
            <a:off x="8274098" y="643348"/>
            <a:ext cx="1657663" cy="47489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Content Placeholder 6">
            <a:extLst>
              <a:ext uri="{FF2B5EF4-FFF2-40B4-BE49-F238E27FC236}">
                <a16:creationId xmlns:a16="http://schemas.microsoft.com/office/drawing/2014/main" id="{F0BB2246-2478-9CC2-B8D4-EDDD4BC9C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6" t="21289" r="38096" b="78090"/>
          <a:stretch/>
        </p:blipFill>
        <p:spPr>
          <a:xfrm>
            <a:off x="6599293" y="959648"/>
            <a:ext cx="1656100" cy="29595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B9CEBC4-7E58-2CC7-D166-BD1E447467CE}"/>
              </a:ext>
            </a:extLst>
          </p:cNvPr>
          <p:cNvSpPr/>
          <p:nvPr/>
        </p:nvSpPr>
        <p:spPr>
          <a:xfrm>
            <a:off x="6621809" y="959648"/>
            <a:ext cx="1633583" cy="2959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4DC042-A146-E94C-582A-C12486749CFC}"/>
              </a:ext>
            </a:extLst>
          </p:cNvPr>
          <p:cNvSpPr txBox="1"/>
          <p:nvPr/>
        </p:nvSpPr>
        <p:spPr>
          <a:xfrm>
            <a:off x="6995843" y="960324"/>
            <a:ext cx="1223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STEP TWO</a:t>
            </a:r>
          </a:p>
        </p:txBody>
      </p:sp>
      <p:pic>
        <p:nvPicPr>
          <p:cNvPr id="68" name="Content Placeholder 6">
            <a:extLst>
              <a:ext uri="{FF2B5EF4-FFF2-40B4-BE49-F238E27FC236}">
                <a16:creationId xmlns:a16="http://schemas.microsoft.com/office/drawing/2014/main" id="{90410EDA-4FF2-44F1-035F-C3880DD36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67" t="21289" r="38096" b="78090"/>
          <a:stretch/>
        </p:blipFill>
        <p:spPr>
          <a:xfrm>
            <a:off x="8371732" y="958525"/>
            <a:ext cx="1625965" cy="295952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EF6AA8AB-D6A5-D80A-1C30-E256FB0876D6}"/>
              </a:ext>
            </a:extLst>
          </p:cNvPr>
          <p:cNvSpPr/>
          <p:nvPr/>
        </p:nvSpPr>
        <p:spPr>
          <a:xfrm>
            <a:off x="8371733" y="962335"/>
            <a:ext cx="1633583" cy="2959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29A399-40CB-4594-2588-3CC2708BBFB9}"/>
              </a:ext>
            </a:extLst>
          </p:cNvPr>
          <p:cNvSpPr txBox="1"/>
          <p:nvPr/>
        </p:nvSpPr>
        <p:spPr>
          <a:xfrm>
            <a:off x="8612661" y="970631"/>
            <a:ext cx="1223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Panel Screws</a:t>
            </a:r>
          </a:p>
        </p:txBody>
      </p:sp>
      <p:pic>
        <p:nvPicPr>
          <p:cNvPr id="71" name="Content Placeholder 6">
            <a:extLst>
              <a:ext uri="{FF2B5EF4-FFF2-40B4-BE49-F238E27FC236}">
                <a16:creationId xmlns:a16="http://schemas.microsoft.com/office/drawing/2014/main" id="{ABFB77BF-ED5C-D93E-A255-EF9729E0B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5" t="21289" r="38096" b="78090"/>
          <a:stretch/>
        </p:blipFill>
        <p:spPr>
          <a:xfrm>
            <a:off x="8387412" y="153840"/>
            <a:ext cx="1614316" cy="295952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61F2D64D-C011-2F95-EC67-533AE2F445B9}"/>
              </a:ext>
            </a:extLst>
          </p:cNvPr>
          <p:cNvSpPr/>
          <p:nvPr/>
        </p:nvSpPr>
        <p:spPr>
          <a:xfrm>
            <a:off x="8375765" y="153840"/>
            <a:ext cx="1633583" cy="2959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966C00B-2DF6-9758-EFA0-6A83878C89DD}"/>
              </a:ext>
            </a:extLst>
          </p:cNvPr>
          <p:cNvSpPr txBox="1"/>
          <p:nvPr/>
        </p:nvSpPr>
        <p:spPr>
          <a:xfrm>
            <a:off x="8715509" y="169756"/>
            <a:ext cx="1223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Door Lock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16B8CD5-970D-DDFB-FAAD-402A608E8499}"/>
              </a:ext>
            </a:extLst>
          </p:cNvPr>
          <p:cNvCxnSpPr>
            <a:cxnSpLocks/>
          </p:cNvCxnSpPr>
          <p:nvPr/>
        </p:nvCxnSpPr>
        <p:spPr>
          <a:xfrm>
            <a:off x="8008147" y="4871886"/>
            <a:ext cx="2659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Content Placeholder 6">
            <a:extLst>
              <a:ext uri="{FF2B5EF4-FFF2-40B4-BE49-F238E27FC236}">
                <a16:creationId xmlns:a16="http://schemas.microsoft.com/office/drawing/2014/main" id="{1808A220-EB82-62C2-D171-1C9988F2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5" t="21289" r="38096" b="78090"/>
          <a:stretch/>
        </p:blipFill>
        <p:spPr>
          <a:xfrm>
            <a:off x="8302524" y="4702093"/>
            <a:ext cx="1614316" cy="295952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18ECF6FA-39CB-0CAD-3DF1-B31EC91F9604}"/>
              </a:ext>
            </a:extLst>
          </p:cNvPr>
          <p:cNvSpPr/>
          <p:nvPr/>
        </p:nvSpPr>
        <p:spPr>
          <a:xfrm>
            <a:off x="8290877" y="4702093"/>
            <a:ext cx="1633583" cy="2959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C9678C4-A0FE-DA87-3FF1-9099FE13B2C3}"/>
              </a:ext>
            </a:extLst>
          </p:cNvPr>
          <p:cNvSpPr txBox="1"/>
          <p:nvPr/>
        </p:nvSpPr>
        <p:spPr>
          <a:xfrm>
            <a:off x="8630621" y="4718009"/>
            <a:ext cx="1223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Power Board</a:t>
            </a:r>
          </a:p>
        </p:txBody>
      </p:sp>
      <p:pic>
        <p:nvPicPr>
          <p:cNvPr id="54" name="Content Placeholder 6">
            <a:extLst>
              <a:ext uri="{FF2B5EF4-FFF2-40B4-BE49-F238E27FC236}">
                <a16:creationId xmlns:a16="http://schemas.microsoft.com/office/drawing/2014/main" id="{8967D8D5-16A5-696F-463A-C939B5340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6" t="21289" r="38096" b="78090"/>
          <a:stretch/>
        </p:blipFill>
        <p:spPr>
          <a:xfrm>
            <a:off x="6505467" y="4718009"/>
            <a:ext cx="1656100" cy="29595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612FE49-FC82-845E-8035-02139A6C55BE}"/>
              </a:ext>
            </a:extLst>
          </p:cNvPr>
          <p:cNvSpPr txBox="1"/>
          <p:nvPr/>
        </p:nvSpPr>
        <p:spPr>
          <a:xfrm>
            <a:off x="6874125" y="4730421"/>
            <a:ext cx="1223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STEP FOUR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445C473-F6FF-BBA8-3971-771254C25AB2}"/>
              </a:ext>
            </a:extLst>
          </p:cNvPr>
          <p:cNvSpPr/>
          <p:nvPr/>
        </p:nvSpPr>
        <p:spPr>
          <a:xfrm>
            <a:off x="6520363" y="4718009"/>
            <a:ext cx="1633583" cy="2959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B48240E-C2B2-9DDE-7E8D-303F4FEE3485}"/>
              </a:ext>
            </a:extLst>
          </p:cNvPr>
          <p:cNvSpPr/>
          <p:nvPr/>
        </p:nvSpPr>
        <p:spPr>
          <a:xfrm>
            <a:off x="6096000" y="2691282"/>
            <a:ext cx="3353390" cy="724132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Open Key  Box – Side View</a:t>
            </a:r>
          </a:p>
        </p:txBody>
      </p:sp>
    </p:spTree>
    <p:extLst>
      <p:ext uri="{BB962C8B-B14F-4D97-AF65-F5344CB8AC3E}">
        <p14:creationId xmlns:p14="http://schemas.microsoft.com/office/powerpoint/2010/main" val="14159418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1000810" y="2766219"/>
            <a:ext cx="1019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Key Control Troubleshooting:</a:t>
            </a:r>
            <a:b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Key Box OFFLINE / Kiosk ONLINE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34997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995615" cy="779961"/>
          </a:xfrm>
        </p:spPr>
        <p:txBody>
          <a:bodyPr>
            <a:normAutofit/>
          </a:bodyPr>
          <a:lstStyle/>
          <a:p>
            <a:r>
              <a:rPr lang="en-US" sz="4400"/>
              <a:t>Key Box Troubleshooting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61BEB57-F9FE-CA1B-AB40-F7393BBA4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6"/>
            <a:ext cx="10370575" cy="51567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/>
              <a:t>What to do when KEY BOX is </a:t>
            </a:r>
            <a:r>
              <a:rPr lang="en-US" sz="2800">
                <a:solidFill>
                  <a:srgbClr val="C00000"/>
                </a:solidFill>
              </a:rPr>
              <a:t>OFFLINE </a:t>
            </a:r>
            <a:br>
              <a:rPr lang="en-US" sz="2800">
                <a:solidFill>
                  <a:srgbClr val="00B050"/>
                </a:solidFill>
              </a:rPr>
            </a:br>
            <a:r>
              <a:rPr lang="en-US" sz="2800"/>
              <a:t>but KIOSK is </a:t>
            </a:r>
            <a:r>
              <a:rPr lang="en-US" sz="2800">
                <a:solidFill>
                  <a:srgbClr val="00B050"/>
                </a:solidFill>
              </a:rPr>
              <a:t>ONLINE</a:t>
            </a:r>
          </a:p>
          <a:p>
            <a:pPr marL="0" lvl="0" indent="0" defTabSz="45720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Kiosk is online, most likely the </a:t>
            </a:r>
            <a:r>
              <a:rPr lang="en-US" sz="1700" u="sng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is up</a:t>
            </a:r>
            <a:r>
              <a:rPr lang="en-US" sz="1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so:</a:t>
            </a:r>
          </a:p>
          <a:p>
            <a:pPr lvl="0" defTabSz="457200">
              <a:lnSpc>
                <a:spcPct val="100000"/>
              </a:lnSpc>
              <a:spcBef>
                <a:spcPts val="1800"/>
              </a:spcBef>
            </a:pPr>
            <a:r>
              <a:rPr lang="en-US" sz="1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to see if you can get to the </a:t>
            </a:r>
            <a:r>
              <a:rPr lang="en-US" sz="1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INTERFACE </a:t>
            </a:r>
            <a:r>
              <a:rPr lang="en-US" sz="1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Key Box.</a:t>
            </a:r>
            <a:br>
              <a:rPr lang="en-US" sz="1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slides 92-94)</a:t>
            </a: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700">
                <a:solidFill>
                  <a:prstClr val="black"/>
                </a:solidFill>
              </a:rPr>
              <a:t>If NO, Will need to try and reboot from the keypad: </a:t>
            </a:r>
          </a:p>
          <a:p>
            <a:pPr lvl="2" defTabSz="4572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700">
                <a:solidFill>
                  <a:prstClr val="black"/>
                </a:solidFill>
              </a:rPr>
              <a:t>Type in code 7,0,1</a:t>
            </a: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700">
                <a:solidFill>
                  <a:prstClr val="black"/>
                </a:solidFill>
              </a:rPr>
              <a:t>If YES, check to see if the key box is communicating</a:t>
            </a:r>
            <a:br>
              <a:rPr lang="en-US" sz="1700">
                <a:solidFill>
                  <a:prstClr val="black"/>
                </a:solidFill>
              </a:rPr>
            </a:br>
            <a:r>
              <a:rPr lang="en-US" sz="1700">
                <a:solidFill>
                  <a:prstClr val="black"/>
                </a:solidFill>
              </a:rPr>
              <a:t>(see slide 86?)</a:t>
            </a:r>
          </a:p>
          <a:p>
            <a:pPr lvl="2" defTabSz="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­"/>
            </a:pPr>
            <a:r>
              <a:rPr lang="en-US" sz="1700">
                <a:solidFill>
                  <a:prstClr val="black"/>
                </a:solidFill>
              </a:rPr>
              <a:t>If YES, reboot box to drop communication and it can </a:t>
            </a:r>
            <a:br>
              <a:rPr lang="en-US" sz="1700">
                <a:solidFill>
                  <a:prstClr val="black"/>
                </a:solidFill>
              </a:rPr>
            </a:br>
            <a:r>
              <a:rPr lang="en-US" sz="1700">
                <a:solidFill>
                  <a:prstClr val="black"/>
                </a:solidFill>
              </a:rPr>
              <a:t>reconnect. </a:t>
            </a:r>
          </a:p>
          <a:p>
            <a:pPr lvl="2" defTabSz="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­"/>
            </a:pPr>
            <a:r>
              <a:rPr lang="en-US" sz="1700">
                <a:solidFill>
                  <a:prstClr val="black"/>
                </a:solidFill>
              </a:rPr>
              <a:t>If NO, something may be wrong with the port 1010 </a:t>
            </a:r>
            <a:br>
              <a:rPr lang="en-US" sz="1700">
                <a:solidFill>
                  <a:prstClr val="black"/>
                </a:solidFill>
              </a:rPr>
            </a:br>
            <a:r>
              <a:rPr lang="en-US" sz="1700">
                <a:solidFill>
                  <a:prstClr val="black"/>
                </a:solidFill>
              </a:rPr>
              <a:t>communication.</a:t>
            </a:r>
          </a:p>
          <a:p>
            <a:pPr marL="1657350" lvl="3" indent="-285750" defTabSz="457200">
              <a:lnSpc>
                <a:spcPct val="100000"/>
              </a:lnSpc>
              <a:spcBef>
                <a:spcPts val="1800"/>
              </a:spcBef>
            </a:pPr>
            <a:r>
              <a:rPr lang="en-US" sz="1700">
                <a:solidFill>
                  <a:prstClr val="black"/>
                </a:solidFill>
              </a:rPr>
              <a:t>Check with IT staff see if there is a network issue</a:t>
            </a: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7C1DFF4C-48D5-0028-F838-81CC6EA237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-2931" r="17381" b="38386"/>
          <a:stretch/>
        </p:blipFill>
        <p:spPr>
          <a:xfrm rot="5400000">
            <a:off x="6906888" y="848581"/>
            <a:ext cx="6857998" cy="5160840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1AD9F7D-D75D-69F9-29C5-63FD52E14219}"/>
              </a:ext>
            </a:extLst>
          </p:cNvPr>
          <p:cNvSpPr/>
          <p:nvPr/>
        </p:nvSpPr>
        <p:spPr>
          <a:xfrm>
            <a:off x="8133144" y="2281764"/>
            <a:ext cx="474562" cy="6463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8BA436-DE0A-8A8A-02A7-3EA36C1A6A24}"/>
              </a:ext>
            </a:extLst>
          </p:cNvPr>
          <p:cNvSpPr/>
          <p:nvPr/>
        </p:nvSpPr>
        <p:spPr>
          <a:xfrm>
            <a:off x="9385735" y="2290937"/>
            <a:ext cx="613458" cy="598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Graphic 16" descr="Warning with solid fill">
            <a:extLst>
              <a:ext uri="{FF2B5EF4-FFF2-40B4-BE49-F238E27FC236}">
                <a16:creationId xmlns:a16="http://schemas.microsoft.com/office/drawing/2014/main" id="{F16C7927-79BE-A46E-AC43-B61F4ABA8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3225" y="2167967"/>
            <a:ext cx="914400" cy="914400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id="{38680699-E01C-BB68-3EA7-3765279C5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9559" y="2105803"/>
            <a:ext cx="1038728" cy="10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4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Verdana" panose="020B0604030504040204" pitchFamily="34" charset="0"/>
                <a:cs typeface="Verdana" panose="020B0604030504040204" pitchFamily="34" charset="0"/>
              </a:rPr>
              <a:t>Customize Attract Screens</a:t>
            </a:r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F406EF8-2677-376A-5118-195F30EFAF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27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148312E-22F5-28A0-D8B6-081286BB207F}"/>
              </a:ext>
            </a:extLst>
          </p:cNvPr>
          <p:cNvSpPr/>
          <p:nvPr/>
        </p:nvSpPr>
        <p:spPr>
          <a:xfrm>
            <a:off x="6180881" y="4884516"/>
            <a:ext cx="5899976" cy="197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995615" cy="779961"/>
          </a:xfrm>
        </p:spPr>
        <p:txBody>
          <a:bodyPr>
            <a:normAutofit/>
          </a:bodyPr>
          <a:lstStyle/>
          <a:p>
            <a:r>
              <a:rPr lang="en-US" sz="4400"/>
              <a:t>Key Box Troubleshooting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61BEB57-F9FE-CA1B-AB40-F7393BBA4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6"/>
            <a:ext cx="10370575" cy="5156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/>
              <a:t>What to do when KEY BOX is </a:t>
            </a:r>
            <a:r>
              <a:rPr lang="en-US" sz="2600">
                <a:solidFill>
                  <a:srgbClr val="C00000"/>
                </a:solidFill>
              </a:rPr>
              <a:t>OFFLINE </a:t>
            </a:r>
            <a:br>
              <a:rPr lang="en-US" sz="2600">
                <a:solidFill>
                  <a:srgbClr val="00B050"/>
                </a:solidFill>
              </a:rPr>
            </a:br>
            <a:r>
              <a:rPr lang="en-US" sz="2600"/>
              <a:t>but KIOSK is </a:t>
            </a:r>
            <a:r>
              <a:rPr lang="en-US" sz="2600">
                <a:solidFill>
                  <a:srgbClr val="00B050"/>
                </a:solidFill>
              </a:rPr>
              <a:t>ONLINE</a:t>
            </a: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1AD9F7D-D75D-69F9-29C5-63FD52E14219}"/>
              </a:ext>
            </a:extLst>
          </p:cNvPr>
          <p:cNvSpPr/>
          <p:nvPr/>
        </p:nvSpPr>
        <p:spPr>
          <a:xfrm>
            <a:off x="8133144" y="2281764"/>
            <a:ext cx="474562" cy="6463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8BA436-DE0A-8A8A-02A7-3EA36C1A6A24}"/>
              </a:ext>
            </a:extLst>
          </p:cNvPr>
          <p:cNvSpPr/>
          <p:nvPr/>
        </p:nvSpPr>
        <p:spPr>
          <a:xfrm>
            <a:off x="9385735" y="2290937"/>
            <a:ext cx="613458" cy="598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D6A0FC7B-9427-7A94-20E5-6E8A7787B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146" y="1860585"/>
            <a:ext cx="9617971" cy="491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C6BDB6-3A7B-4829-5E17-D86B37A691E0}"/>
              </a:ext>
            </a:extLst>
          </p:cNvPr>
          <p:cNvSpPr/>
          <p:nvPr/>
        </p:nvSpPr>
        <p:spPr>
          <a:xfrm>
            <a:off x="1613941" y="4429688"/>
            <a:ext cx="3828775" cy="1029209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Use this flowchart to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help troubleshoot scenarios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from the previous slide.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018FA7-B4FA-80EB-2EAD-5F36CA78C17D}"/>
              </a:ext>
            </a:extLst>
          </p:cNvPr>
          <p:cNvSpPr/>
          <p:nvPr/>
        </p:nvSpPr>
        <p:spPr>
          <a:xfrm>
            <a:off x="6366552" y="3923076"/>
            <a:ext cx="320040" cy="128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4A74D1-452F-98BA-2DF3-5CB5CF29AD82}"/>
              </a:ext>
            </a:extLst>
          </p:cNvPr>
          <p:cNvSpPr/>
          <p:nvPr/>
        </p:nvSpPr>
        <p:spPr>
          <a:xfrm>
            <a:off x="7514377" y="6147343"/>
            <a:ext cx="320040" cy="128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85A86B-03F5-2B0C-1FE1-8904BCA1F22F}"/>
              </a:ext>
            </a:extLst>
          </p:cNvPr>
          <p:cNvSpPr/>
          <p:nvPr/>
        </p:nvSpPr>
        <p:spPr>
          <a:xfrm>
            <a:off x="8752865" y="4596339"/>
            <a:ext cx="320040" cy="128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50A058-4ADD-CB36-6340-BF3ADF175F60}"/>
              </a:ext>
            </a:extLst>
          </p:cNvPr>
          <p:cNvSpPr/>
          <p:nvPr/>
        </p:nvSpPr>
        <p:spPr>
          <a:xfrm>
            <a:off x="7840402" y="2896789"/>
            <a:ext cx="320040" cy="128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AABE25-8A02-DDA9-8405-F4D3D6209B21}"/>
              </a:ext>
            </a:extLst>
          </p:cNvPr>
          <p:cNvSpPr/>
          <p:nvPr/>
        </p:nvSpPr>
        <p:spPr>
          <a:xfrm>
            <a:off x="8407552" y="3348200"/>
            <a:ext cx="320040" cy="1285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82CC00-3470-ECD4-0F3F-6AC6708E5E4E}"/>
              </a:ext>
            </a:extLst>
          </p:cNvPr>
          <p:cNvSpPr/>
          <p:nvPr/>
        </p:nvSpPr>
        <p:spPr>
          <a:xfrm>
            <a:off x="9808089" y="4274175"/>
            <a:ext cx="320040" cy="1285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9FD760-4367-5815-C095-88872223FBEF}"/>
              </a:ext>
            </a:extLst>
          </p:cNvPr>
          <p:cNvSpPr/>
          <p:nvPr/>
        </p:nvSpPr>
        <p:spPr>
          <a:xfrm>
            <a:off x="10444699" y="2433798"/>
            <a:ext cx="320040" cy="1285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EDFBF3-0DB7-E0C2-E0A5-61FCC91E2E80}"/>
              </a:ext>
            </a:extLst>
          </p:cNvPr>
          <p:cNvSpPr/>
          <p:nvPr/>
        </p:nvSpPr>
        <p:spPr>
          <a:xfrm>
            <a:off x="10271078" y="6450213"/>
            <a:ext cx="320040" cy="1285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409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272960" y="2766219"/>
            <a:ext cx="11778018" cy="1805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Kiosk Troubleshooting: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Key Box ONLINE / Kiosk OFFLINE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59310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995615" cy="779961"/>
          </a:xfrm>
        </p:spPr>
        <p:txBody>
          <a:bodyPr>
            <a:normAutofit/>
          </a:bodyPr>
          <a:lstStyle/>
          <a:p>
            <a:r>
              <a:rPr lang="en-US" sz="4400"/>
              <a:t>Kiosk Troubleshooting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61BEB57-F9FE-CA1B-AB40-F7393BBA4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6"/>
            <a:ext cx="10370575" cy="5156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What to do when KEYBOX is </a:t>
            </a:r>
            <a:r>
              <a:rPr lang="en-US" sz="2800">
                <a:solidFill>
                  <a:srgbClr val="00B050"/>
                </a:solidFill>
              </a:rPr>
              <a:t>ONLINE</a:t>
            </a:r>
          </a:p>
          <a:p>
            <a:pPr marL="0" indent="0">
              <a:buNone/>
            </a:pPr>
            <a:r>
              <a:rPr lang="en-US" sz="2800"/>
              <a:t>but KIOSK is </a:t>
            </a:r>
            <a:r>
              <a:rPr lang="en-US" sz="2800">
                <a:solidFill>
                  <a:srgbClr val="C00000"/>
                </a:solidFill>
              </a:rPr>
              <a:t>OFFLINE </a:t>
            </a:r>
            <a:endParaRPr lang="en-US" sz="2800">
              <a:solidFill>
                <a:srgbClr val="00B050"/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Franklin Gothic Book"/>
              </a:rPr>
              <a:t>If Kiosk are offline, REBOOT will likely clear the issue.</a:t>
            </a:r>
          </a:p>
          <a:p>
            <a:pPr marL="0" lvl="0" indent="0" defTabSz="45720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Franklin Gothic Book"/>
              </a:rPr>
              <a:t>You will want to CHECK THE NETWORK CONNECTIONS</a:t>
            </a: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7C1DFF4C-48D5-0028-F838-81CC6EA237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-2931" r="17381" b="38386"/>
          <a:stretch/>
        </p:blipFill>
        <p:spPr>
          <a:xfrm rot="5400000">
            <a:off x="6906888" y="848581"/>
            <a:ext cx="6857998" cy="5160840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1AD9F7D-D75D-69F9-29C5-63FD52E14219}"/>
              </a:ext>
            </a:extLst>
          </p:cNvPr>
          <p:cNvSpPr/>
          <p:nvPr/>
        </p:nvSpPr>
        <p:spPr>
          <a:xfrm>
            <a:off x="9417933" y="2261192"/>
            <a:ext cx="474562" cy="6463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8BA436-DE0A-8A8A-02A7-3EA36C1A6A24}"/>
              </a:ext>
            </a:extLst>
          </p:cNvPr>
          <p:cNvSpPr/>
          <p:nvPr/>
        </p:nvSpPr>
        <p:spPr>
          <a:xfrm>
            <a:off x="8074488" y="2326096"/>
            <a:ext cx="613458" cy="598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Graphic 16" descr="Warning with solid fill">
            <a:extLst>
              <a:ext uri="{FF2B5EF4-FFF2-40B4-BE49-F238E27FC236}">
                <a16:creationId xmlns:a16="http://schemas.microsoft.com/office/drawing/2014/main" id="{F16C7927-79BE-A46E-AC43-B61F4ABA8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1160" y="2167967"/>
            <a:ext cx="914400" cy="914400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id="{38680699-E01C-BB68-3EA7-3765279C5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5869" y="2105803"/>
            <a:ext cx="1038728" cy="10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13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995615" cy="779961"/>
          </a:xfrm>
        </p:spPr>
        <p:txBody>
          <a:bodyPr>
            <a:normAutofit/>
          </a:bodyPr>
          <a:lstStyle/>
          <a:p>
            <a:r>
              <a:rPr lang="en-US" sz="4400"/>
              <a:t>Kiosk Troubleshooting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61BEB57-F9FE-CA1B-AB40-F7393BBA4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6"/>
            <a:ext cx="10370575" cy="5156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/>
              <a:t>What to do when KEY BOX is </a:t>
            </a:r>
            <a:r>
              <a:rPr lang="en-US" sz="2600">
                <a:solidFill>
                  <a:srgbClr val="00B050"/>
                </a:solidFill>
              </a:rPr>
              <a:t>ONLINE</a:t>
            </a:r>
            <a:r>
              <a:rPr lang="en-US" sz="2600"/>
              <a:t> </a:t>
            </a:r>
            <a:br>
              <a:rPr lang="en-US" sz="2600"/>
            </a:br>
            <a:r>
              <a:rPr lang="en-US" sz="2600"/>
              <a:t>but KIOSK is </a:t>
            </a:r>
            <a:r>
              <a:rPr lang="en-US" sz="2600">
                <a:solidFill>
                  <a:srgbClr val="C00000"/>
                </a:solidFill>
              </a:rPr>
              <a:t>OFFLINE</a:t>
            </a: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1AD9F7D-D75D-69F9-29C5-63FD52E14219}"/>
              </a:ext>
            </a:extLst>
          </p:cNvPr>
          <p:cNvSpPr/>
          <p:nvPr/>
        </p:nvSpPr>
        <p:spPr>
          <a:xfrm>
            <a:off x="8133144" y="2281764"/>
            <a:ext cx="474562" cy="6463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8BA436-DE0A-8A8A-02A7-3EA36C1A6A24}"/>
              </a:ext>
            </a:extLst>
          </p:cNvPr>
          <p:cNvSpPr/>
          <p:nvPr/>
        </p:nvSpPr>
        <p:spPr>
          <a:xfrm>
            <a:off x="9385735" y="2290937"/>
            <a:ext cx="613458" cy="598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8740C5-6C0E-F23B-92E9-B4C957781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3"/>
          <a:stretch/>
        </p:blipFill>
        <p:spPr bwMode="auto">
          <a:xfrm>
            <a:off x="1561394" y="2065930"/>
            <a:ext cx="8905350" cy="374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502DF-C560-BEF2-24D8-2AD1B9899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069" y="5785078"/>
            <a:ext cx="2042337" cy="88399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58915-7714-785D-6BDF-1EC673674CD8}"/>
              </a:ext>
            </a:extLst>
          </p:cNvPr>
          <p:cNvSpPr/>
          <p:nvPr/>
        </p:nvSpPr>
        <p:spPr>
          <a:xfrm>
            <a:off x="1686331" y="4166798"/>
            <a:ext cx="3828775" cy="1029209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HINT: use this flowchart to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help troubleshoot when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KIOSK SCREEN is BLANK </a:t>
            </a:r>
          </a:p>
        </p:txBody>
      </p:sp>
    </p:spTree>
    <p:extLst>
      <p:ext uri="{BB962C8B-B14F-4D97-AF65-F5344CB8AC3E}">
        <p14:creationId xmlns:p14="http://schemas.microsoft.com/office/powerpoint/2010/main" val="27925664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995615" cy="779961"/>
          </a:xfrm>
        </p:spPr>
        <p:txBody>
          <a:bodyPr>
            <a:normAutofit/>
          </a:bodyPr>
          <a:lstStyle/>
          <a:p>
            <a:r>
              <a:rPr lang="en-US" sz="4400"/>
              <a:t>Kiosk Troubleshooting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61BEB57-F9FE-CA1B-AB40-F7393BBA4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6"/>
            <a:ext cx="10370575" cy="1066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/>
              <a:t>What to do when KEY BOX is </a:t>
            </a:r>
            <a:r>
              <a:rPr lang="en-US" sz="2600">
                <a:solidFill>
                  <a:srgbClr val="00B050"/>
                </a:solidFill>
              </a:rPr>
              <a:t>ONLINE</a:t>
            </a:r>
            <a:r>
              <a:rPr lang="en-US" sz="2600"/>
              <a:t> </a:t>
            </a:r>
            <a:br>
              <a:rPr lang="en-US" sz="2600"/>
            </a:br>
            <a:r>
              <a:rPr lang="en-US" sz="2600"/>
              <a:t>but KIOSK is </a:t>
            </a:r>
            <a:r>
              <a:rPr lang="en-US" sz="2600">
                <a:solidFill>
                  <a:srgbClr val="C00000"/>
                </a:solidFill>
              </a:rPr>
              <a:t>OFFLINE</a:t>
            </a: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1AD9F7D-D75D-69F9-29C5-63FD52E14219}"/>
              </a:ext>
            </a:extLst>
          </p:cNvPr>
          <p:cNvSpPr/>
          <p:nvPr/>
        </p:nvSpPr>
        <p:spPr>
          <a:xfrm>
            <a:off x="8133144" y="2281764"/>
            <a:ext cx="474562" cy="6463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8BA436-DE0A-8A8A-02A7-3EA36C1A6A24}"/>
              </a:ext>
            </a:extLst>
          </p:cNvPr>
          <p:cNvSpPr/>
          <p:nvPr/>
        </p:nvSpPr>
        <p:spPr>
          <a:xfrm>
            <a:off x="9385735" y="2290937"/>
            <a:ext cx="613458" cy="598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A8951F-530D-706F-396A-3E4FBD65B601}"/>
              </a:ext>
            </a:extLst>
          </p:cNvPr>
          <p:cNvSpPr/>
          <p:nvPr/>
        </p:nvSpPr>
        <p:spPr>
          <a:xfrm>
            <a:off x="1024425" y="2373310"/>
            <a:ext cx="5603677" cy="1029209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HINT: use this flowchart to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help troubleshoot when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KIOSK has an ERROR MESSAGE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B925C7-CDC1-8F49-29B3-83E642E30879}"/>
              </a:ext>
            </a:extLst>
          </p:cNvPr>
          <p:cNvSpPr/>
          <p:nvPr/>
        </p:nvSpPr>
        <p:spPr>
          <a:xfrm>
            <a:off x="8796759" y="5857004"/>
            <a:ext cx="3217763" cy="88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E9FB20-5BB9-4793-F591-3E92F0EF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5"/>
          <a:stretch/>
        </p:blipFill>
        <p:spPr bwMode="auto">
          <a:xfrm>
            <a:off x="6080584" y="894316"/>
            <a:ext cx="6034451" cy="595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6F7362-8121-BAAA-90C3-BA47EF3EA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9" t="94111" r="22170"/>
          <a:stretch/>
        </p:blipFill>
        <p:spPr bwMode="auto">
          <a:xfrm>
            <a:off x="8438836" y="6330392"/>
            <a:ext cx="883920" cy="35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85661-84DD-1B26-797E-732E8994C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6" t="4514" r="38124" b="93246"/>
          <a:stretch/>
        </p:blipFill>
        <p:spPr bwMode="auto">
          <a:xfrm flipH="1">
            <a:off x="9307830" y="6438963"/>
            <a:ext cx="47244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C96DE9-5514-3ABC-2E67-4C8A65C71F0E}"/>
              </a:ext>
            </a:extLst>
          </p:cNvPr>
          <p:cNvSpPr/>
          <p:nvPr/>
        </p:nvSpPr>
        <p:spPr>
          <a:xfrm>
            <a:off x="9441180" y="6440750"/>
            <a:ext cx="270510" cy="96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DF4B92-CCE4-A089-A101-09CD05BBD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6" t="91437" r="28103" b="6994"/>
          <a:stretch/>
        </p:blipFill>
        <p:spPr bwMode="auto">
          <a:xfrm>
            <a:off x="9425390" y="6456220"/>
            <a:ext cx="286300" cy="9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E5AD50-46B6-77F3-12F9-61E2973ED7C9}"/>
              </a:ext>
            </a:extLst>
          </p:cNvPr>
          <p:cNvSpPr/>
          <p:nvPr/>
        </p:nvSpPr>
        <p:spPr>
          <a:xfrm>
            <a:off x="8636739" y="3741863"/>
            <a:ext cx="320040" cy="128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166C0B-8676-DE0D-7657-378A3C48FBFC}"/>
              </a:ext>
            </a:extLst>
          </p:cNvPr>
          <p:cNvSpPr/>
          <p:nvPr/>
        </p:nvSpPr>
        <p:spPr>
          <a:xfrm>
            <a:off x="9425390" y="6438963"/>
            <a:ext cx="320040" cy="128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BAE7D6-ACF2-810C-19C9-4D786FC7F8A8}"/>
              </a:ext>
            </a:extLst>
          </p:cNvPr>
          <p:cNvSpPr/>
          <p:nvPr/>
        </p:nvSpPr>
        <p:spPr>
          <a:xfrm>
            <a:off x="8636739" y="1755227"/>
            <a:ext cx="320040" cy="128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47524C-D07B-E0EB-FDF4-1FC0D7168F67}"/>
              </a:ext>
            </a:extLst>
          </p:cNvPr>
          <p:cNvSpPr/>
          <p:nvPr/>
        </p:nvSpPr>
        <p:spPr>
          <a:xfrm>
            <a:off x="10100840" y="1755226"/>
            <a:ext cx="320040" cy="128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8A5A2A-9CC7-E859-5882-85CB2A4F7FCD}"/>
              </a:ext>
            </a:extLst>
          </p:cNvPr>
          <p:cNvSpPr/>
          <p:nvPr/>
        </p:nvSpPr>
        <p:spPr>
          <a:xfrm>
            <a:off x="10781722" y="1182289"/>
            <a:ext cx="320040" cy="1285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41A191-3DC1-C84E-F903-4461EAADB3C6}"/>
              </a:ext>
            </a:extLst>
          </p:cNvPr>
          <p:cNvSpPr/>
          <p:nvPr/>
        </p:nvSpPr>
        <p:spPr>
          <a:xfrm>
            <a:off x="9372424" y="1183880"/>
            <a:ext cx="320040" cy="1285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95A64A-2E53-5DA5-2FB3-2872008CA009}"/>
              </a:ext>
            </a:extLst>
          </p:cNvPr>
          <p:cNvSpPr/>
          <p:nvPr/>
        </p:nvSpPr>
        <p:spPr>
          <a:xfrm>
            <a:off x="11467522" y="4339269"/>
            <a:ext cx="320040" cy="1285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338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272960" y="2766219"/>
            <a:ext cx="11778018" cy="1805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Kiosk Troubleshooting: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Key Box OFFLINE / Kiosk OFFLINE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77667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4942"/>
            <a:ext cx="6995615" cy="779961"/>
          </a:xfrm>
        </p:spPr>
        <p:txBody>
          <a:bodyPr>
            <a:normAutofit/>
          </a:bodyPr>
          <a:lstStyle/>
          <a:p>
            <a:r>
              <a:rPr lang="en-US" sz="4400"/>
              <a:t>Kiosk Troubleshooting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61BEB57-F9FE-CA1B-AB40-F7393BBA4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3" y="1000996"/>
            <a:ext cx="10370575" cy="5156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What to do when KEYBOX is </a:t>
            </a:r>
            <a:r>
              <a:rPr lang="en-US" sz="2800">
                <a:solidFill>
                  <a:srgbClr val="C00000"/>
                </a:solidFill>
              </a:rPr>
              <a:t>OFFLINE</a:t>
            </a:r>
          </a:p>
          <a:p>
            <a:pPr marL="0" indent="0">
              <a:buNone/>
            </a:pPr>
            <a:r>
              <a:rPr lang="en-US" sz="2800"/>
              <a:t>but KIOSK is </a:t>
            </a:r>
            <a:r>
              <a:rPr lang="en-US" sz="2800">
                <a:solidFill>
                  <a:srgbClr val="C00000"/>
                </a:solidFill>
              </a:rPr>
              <a:t>OFFLINE </a:t>
            </a:r>
            <a:endParaRPr lang="en-US" sz="2800">
              <a:solidFill>
                <a:srgbClr val="00B050"/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Franklin Gothic Book"/>
              </a:rPr>
              <a:t>If Key Box and Kiosk are offline, most likely a network issue.</a:t>
            </a:r>
          </a:p>
          <a:p>
            <a:pPr marL="0" lvl="0" indent="0" defTabSz="45720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800">
                <a:solidFill>
                  <a:prstClr val="black"/>
                </a:solidFill>
                <a:latin typeface="Franklin Gothic Book"/>
              </a:rPr>
              <a:t>Check power and network. </a:t>
            </a: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7C1DFF4C-48D5-0028-F838-81CC6EA237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-2931" r="17381" b="38386"/>
          <a:stretch/>
        </p:blipFill>
        <p:spPr>
          <a:xfrm rot="5400000">
            <a:off x="6906888" y="848581"/>
            <a:ext cx="6857998" cy="5160840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1AD9F7D-D75D-69F9-29C5-63FD52E14219}"/>
              </a:ext>
            </a:extLst>
          </p:cNvPr>
          <p:cNvSpPr/>
          <p:nvPr/>
        </p:nvSpPr>
        <p:spPr>
          <a:xfrm>
            <a:off x="8163758" y="2284051"/>
            <a:ext cx="474562" cy="6463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3DCC32B-A0DF-345E-88AB-E2AF8ED98976}"/>
              </a:ext>
            </a:extLst>
          </p:cNvPr>
          <p:cNvSpPr/>
          <p:nvPr/>
        </p:nvSpPr>
        <p:spPr>
          <a:xfrm>
            <a:off x="9441079" y="2302001"/>
            <a:ext cx="474562" cy="6463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7" name="Graphic 6" descr="Warning with solid fill">
            <a:extLst>
              <a:ext uri="{FF2B5EF4-FFF2-40B4-BE49-F238E27FC236}">
                <a16:creationId xmlns:a16="http://schemas.microsoft.com/office/drawing/2014/main" id="{BF6EE44D-5996-D6A1-D9B0-DF3FFD047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3839" y="2150017"/>
            <a:ext cx="914400" cy="914400"/>
          </a:xfrm>
          <a:prstGeom prst="rect">
            <a:avLst/>
          </a:prstGeom>
        </p:spPr>
      </p:pic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E8988D71-B63E-A6E8-CAD3-C05A9280C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1160" y="2167967"/>
            <a:ext cx="914400" cy="914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5FEA7D-0095-EC75-75D2-10C9CD8E119C}"/>
              </a:ext>
            </a:extLst>
          </p:cNvPr>
          <p:cNvSpPr/>
          <p:nvPr/>
        </p:nvSpPr>
        <p:spPr>
          <a:xfrm>
            <a:off x="920161" y="3283993"/>
            <a:ext cx="5935587" cy="1029209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TIP: Contact your Facilities/IT to have Power and Network issue resolved.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4FDE06-AD99-780C-A068-52E9A0943794}"/>
              </a:ext>
            </a:extLst>
          </p:cNvPr>
          <p:cNvSpPr/>
          <p:nvPr/>
        </p:nvSpPr>
        <p:spPr>
          <a:xfrm>
            <a:off x="943021" y="4587013"/>
            <a:ext cx="5935587" cy="1029209"/>
          </a:xfrm>
          <a:prstGeom prst="round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Please keep FCSUPPORT advised of the situation so they can monitor progress/resolution.</a:t>
            </a:r>
          </a:p>
        </p:txBody>
      </p:sp>
    </p:spTree>
    <p:extLst>
      <p:ext uri="{BB962C8B-B14F-4D97-AF65-F5344CB8AC3E}">
        <p14:creationId xmlns:p14="http://schemas.microsoft.com/office/powerpoint/2010/main" val="36751559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0C1D-9896-4F70-BF19-3EC26C8095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6338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4CC767-0F8A-450B-A88D-A70FC0A3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15" y="325243"/>
            <a:ext cx="10515600" cy="886214"/>
          </a:xfrm>
        </p:spPr>
        <p:txBody>
          <a:bodyPr>
            <a:normAutofit/>
          </a:bodyPr>
          <a:lstStyle/>
          <a:p>
            <a:r>
              <a:rPr lang="en-US" sz="4400"/>
              <a:t>Customize Attract Screens</a:t>
            </a:r>
            <a:endParaRPr lang="en-US" sz="4400">
              <a:ea typeface="Roboto Bold"/>
              <a:cs typeface="Roboto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962479" y="1277095"/>
            <a:ext cx="10515600" cy="43647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Screen savers on kiosk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Kiosk ships with default FleetCommander screens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Add your own branded images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Add multiple screens to display instructions, notices, or policies.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Screens are configured in </a:t>
            </a:r>
            <a:r>
              <a:rPr lang="en-US" sz="2800" err="1">
                <a:solidFill>
                  <a:schemeClr val="tx1"/>
                </a:solidFill>
              </a:rPr>
              <a:t>KioWare</a:t>
            </a:r>
            <a:r>
              <a:rPr lang="en-US" sz="2800">
                <a:solidFill>
                  <a:schemeClr val="tx1"/>
                </a:solidFill>
              </a:rPr>
              <a:t> software on kiosk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You can update with your own images.  If you need assistance Agile Fleet support can assist you. </a:t>
            </a:r>
            <a:endParaRPr lang="en-US" sz="2800">
              <a:solidFill>
                <a:schemeClr val="tx1"/>
              </a:solidFill>
              <a:ea typeface="Roboto Condensed Bold"/>
              <a:cs typeface="Roboto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592988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esentation 020823" id="{7DC33822-0107-4FF0-942B-3723F1CA6E62}" vid="{269C65EC-0D7B-4106-8DA3-A9647C83842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esentation 020823" id="{7DC33822-0107-4FF0-942B-3723F1CA6E62}" vid="{C3C8B8F5-2801-4DA5-8E46-4D19D1DDB02D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esentation 020823" id="{7DC33822-0107-4FF0-942B-3723F1CA6E62}" vid="{99FAAE2F-DD22-4E2C-9ABD-DA12719F629F}"/>
    </a:ext>
  </a:extLst>
</a:theme>
</file>

<file path=ppt/theme/theme4.xml><?xml version="1.0" encoding="utf-8"?>
<a:theme xmlns:a="http://schemas.openxmlformats.org/drawingml/2006/main" name="Agile Fleet Brand Template 1229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" id="{CC045CE9-0FEC-481A-8BFA-50B854AA8CAE}" vid="{21621758-A8FC-4D7D-A4B4-28FD0792A44D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DAC49460-B487-4DDE-9E07-16922924E51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c04c3-6940-420f-9b44-f011cddbce17" xsi:nil="true"/>
    <_ExtendedDescription xmlns="http://schemas.microsoft.com/sharepoint/v3">*Type brief description</_ExtendedDescription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19" ma:contentTypeDescription="Create a new document." ma:contentTypeScope="" ma:versionID="e6bbd25e9e8f28f88717219d1c01b52b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914dc54262caec19a7dca296fb62ee98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54B8B2-DB06-4CB1-B45B-668DCE5C9E39}">
  <ds:schemaRefs>
    <ds:schemaRef ds:uri="797aa1b6-d276-4963-8e9b-a389f20630ae"/>
    <ds:schemaRef ds:uri="995c04c3-6940-420f-9b44-f011cddbce17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C57B688-1F34-42A1-861D-7DAF1584CEA1}">
  <ds:schemaRefs>
    <ds:schemaRef ds:uri="797aa1b6-d276-4963-8e9b-a389f20630ae"/>
    <ds:schemaRef ds:uri="995c04c3-6940-420f-9b44-f011cddbce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62B522F-1F96-46D3-9CD0-EA2778D00C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Agile Fleet Brand Template 020823</Template>
  <TotalTime>0</TotalTime>
  <Words>2224</Words>
  <Application>Microsoft Office PowerPoint</Application>
  <PresentationFormat>Widescreen</PresentationFormat>
  <Paragraphs>362</Paragraphs>
  <Slides>87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87</vt:i4>
      </vt:variant>
    </vt:vector>
  </HeadingPairs>
  <TitlesOfParts>
    <vt:vector size="104" baseType="lpstr">
      <vt:lpstr>Arial</vt:lpstr>
      <vt:lpstr>Arial Nova</vt:lpstr>
      <vt:lpstr>Arial Nova Cond</vt:lpstr>
      <vt:lpstr>Arial Nova Light</vt:lpstr>
      <vt:lpstr>Calibri</vt:lpstr>
      <vt:lpstr>Franklin Gothic Book</vt:lpstr>
      <vt:lpstr>Roboto</vt:lpstr>
      <vt:lpstr>Roboto Bold</vt:lpstr>
      <vt:lpstr>Roboto Condensed</vt:lpstr>
      <vt:lpstr>Roboto Condensed Bold</vt:lpstr>
      <vt:lpstr>Verdana</vt:lpstr>
      <vt:lpstr>Wingdings</vt:lpstr>
      <vt:lpstr>Office Theme</vt:lpstr>
      <vt:lpstr>1_Custom Design</vt:lpstr>
      <vt:lpstr>Custom Design</vt:lpstr>
      <vt:lpstr>Agile Fleet Brand Template 122922</vt:lpstr>
      <vt:lpstr>1_Office Theme</vt:lpstr>
      <vt:lpstr>Key Control Tips, Tricks and Troubleshooting</vt:lpstr>
      <vt:lpstr>Kiosk Email Notifications</vt:lpstr>
      <vt:lpstr>Kiosk Email Notifications</vt:lpstr>
      <vt:lpstr>Check out Email</vt:lpstr>
      <vt:lpstr>Check In Email</vt:lpstr>
      <vt:lpstr>PowerPoint Presentation</vt:lpstr>
      <vt:lpstr>Check In Email</vt:lpstr>
      <vt:lpstr>Customize Attract Screens</vt:lpstr>
      <vt:lpstr>Customize Attract Screens</vt:lpstr>
      <vt:lpstr>Customize Attract Screens</vt:lpstr>
      <vt:lpstr>Customize Attract screens</vt:lpstr>
      <vt:lpstr>Using Videos</vt:lpstr>
      <vt:lpstr>Using Videos</vt:lpstr>
      <vt:lpstr>Using Videos</vt:lpstr>
      <vt:lpstr>Using Videos</vt:lpstr>
      <vt:lpstr>Add GIF at Kiosk</vt:lpstr>
      <vt:lpstr>Key Control Options</vt:lpstr>
      <vt:lpstr>Key Control Options</vt:lpstr>
      <vt:lpstr>Key Control Options</vt:lpstr>
      <vt:lpstr>Key Control Options</vt:lpstr>
      <vt:lpstr>Key Control Options</vt:lpstr>
      <vt:lpstr>Key Control Options</vt:lpstr>
      <vt:lpstr>RFID Reader at the Kiosk</vt:lpstr>
      <vt:lpstr>RFID Reader at Kiosk</vt:lpstr>
      <vt:lpstr>PowerPoint Presentation</vt:lpstr>
      <vt:lpstr>RFID Reader at Kiosk</vt:lpstr>
      <vt:lpstr>RFID Self-Registration </vt:lpstr>
      <vt:lpstr>PowerPoint Presentation</vt:lpstr>
      <vt:lpstr>PowerPoint Presentation</vt:lpstr>
      <vt:lpstr>PowerPoint Presentation</vt:lpstr>
      <vt:lpstr>Check Out Vehicle for Someone Else</vt:lpstr>
      <vt:lpstr>Check Out Vehicle for Someone Else</vt:lpstr>
      <vt:lpstr>Check Out</vt:lpstr>
      <vt:lpstr>Check Out</vt:lpstr>
      <vt:lpstr>Check Out</vt:lpstr>
      <vt:lpstr>Check Out</vt:lpstr>
      <vt:lpstr>Check Out</vt:lpstr>
      <vt:lpstr>PowerPoint Presentation</vt:lpstr>
      <vt:lpstr>Check In Vehicle for Someone Else</vt:lpstr>
      <vt:lpstr>Check In - Main Screen</vt:lpstr>
      <vt:lpstr>Check In</vt:lpstr>
      <vt:lpstr>Check In</vt:lpstr>
      <vt:lpstr>Log Serial Numbers for Key Box Keys</vt:lpstr>
      <vt:lpstr>Log Serial Numbers for Key Box Keys</vt:lpstr>
      <vt:lpstr>Log Serial Numbers for Key Box Keys</vt:lpstr>
      <vt:lpstr>Log Serial Numbers for Key Box Keys</vt:lpstr>
      <vt:lpstr>Key Control Tips &amp; Tricks from Support</vt:lpstr>
      <vt:lpstr>Mailslot Key Stem</vt:lpstr>
      <vt:lpstr>Mailslot Key Stem</vt:lpstr>
      <vt:lpstr>Mail slot Key Stem</vt:lpstr>
      <vt:lpstr>Kioware Keyboard</vt:lpstr>
      <vt:lpstr>Kioware Keyboard</vt:lpstr>
      <vt:lpstr>Kioware Keyboard</vt:lpstr>
      <vt:lpstr>PowerPoint Presentation</vt:lpstr>
      <vt:lpstr>Key Control Communication</vt:lpstr>
      <vt:lpstr>PowerPoint Presentation</vt:lpstr>
      <vt:lpstr>Key Control Communication</vt:lpstr>
      <vt:lpstr>Key Control Communication</vt:lpstr>
      <vt:lpstr>Key Control Communication</vt:lpstr>
      <vt:lpstr>Key Control Communication</vt:lpstr>
      <vt:lpstr>Key Control Communication</vt:lpstr>
      <vt:lpstr>Key Control Communication</vt:lpstr>
      <vt:lpstr>Key Control Communication</vt:lpstr>
      <vt:lpstr>PowerPoint Presentation</vt:lpstr>
      <vt:lpstr>Key Box Alarms</vt:lpstr>
      <vt:lpstr>Key Box Alarms</vt:lpstr>
      <vt:lpstr>Key Box Alarms</vt:lpstr>
      <vt:lpstr>Key Box Alarms</vt:lpstr>
      <vt:lpstr>PowerPoint Presentation</vt:lpstr>
      <vt:lpstr>Key Box: Master Commands</vt:lpstr>
      <vt:lpstr>Key Box: Master Commands</vt:lpstr>
      <vt:lpstr>Key Box: Master Commands</vt:lpstr>
      <vt:lpstr>PowerPoint Presentation</vt:lpstr>
      <vt:lpstr>Key Box: Issue with Key Count</vt:lpstr>
      <vt:lpstr>PowerPoint Presentation</vt:lpstr>
      <vt:lpstr>Key Box: Soft Reboot</vt:lpstr>
      <vt:lpstr>Key Box: Hard Reboot</vt:lpstr>
      <vt:lpstr>PowerPoint Presentation</vt:lpstr>
      <vt:lpstr>Key Box Troubleshooting</vt:lpstr>
      <vt:lpstr>Key Box Troubleshooting</vt:lpstr>
      <vt:lpstr>PowerPoint Presentation</vt:lpstr>
      <vt:lpstr>Kiosk Troubleshooting</vt:lpstr>
      <vt:lpstr>Kiosk Troubleshooting</vt:lpstr>
      <vt:lpstr>Kiosk Troubleshooting</vt:lpstr>
      <vt:lpstr>PowerPoint Presentation</vt:lpstr>
      <vt:lpstr>Kiosk Troubleshooting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Phelps Rogovoy</dc:creator>
  <cp:lastModifiedBy>Jon Roodschild</cp:lastModifiedBy>
  <cp:revision>1</cp:revision>
  <dcterms:created xsi:type="dcterms:W3CDTF">2023-08-21T20:54:33Z</dcterms:created>
  <dcterms:modified xsi:type="dcterms:W3CDTF">2023-09-22T18:49:45Z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MediaServiceImageTags">
    <vt:lpwstr/>
  </property>
</Properties>
</file>