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6FE_E16CC3DA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C2F_4C8B37E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65" r:id="rId6"/>
  </p:sldMasterIdLst>
  <p:notesMasterIdLst>
    <p:notesMasterId r:id="rId37"/>
  </p:notesMasterIdLst>
  <p:handoutMasterIdLst>
    <p:handoutMasterId r:id="rId38"/>
  </p:handoutMasterIdLst>
  <p:sldIdLst>
    <p:sldId id="260" r:id="rId7"/>
    <p:sldId id="2576" r:id="rId8"/>
    <p:sldId id="2577" r:id="rId9"/>
    <p:sldId id="1790" r:id="rId10"/>
    <p:sldId id="1944" r:id="rId11"/>
    <p:sldId id="1951" r:id="rId12"/>
    <p:sldId id="1954" r:id="rId13"/>
    <p:sldId id="1858" r:id="rId14"/>
    <p:sldId id="1958" r:id="rId15"/>
    <p:sldId id="1965" r:id="rId16"/>
    <p:sldId id="3116" r:id="rId17"/>
    <p:sldId id="1955" r:id="rId18"/>
    <p:sldId id="1966" r:id="rId19"/>
    <p:sldId id="1959" r:id="rId20"/>
    <p:sldId id="1859" r:id="rId21"/>
    <p:sldId id="1960" r:id="rId22"/>
    <p:sldId id="1841" r:id="rId23"/>
    <p:sldId id="1962" r:id="rId24"/>
    <p:sldId id="1961" r:id="rId25"/>
    <p:sldId id="3117" r:id="rId26"/>
    <p:sldId id="3118" r:id="rId27"/>
    <p:sldId id="3127" r:id="rId28"/>
    <p:sldId id="3119" r:id="rId29"/>
    <p:sldId id="3120" r:id="rId30"/>
    <p:sldId id="3121" r:id="rId31"/>
    <p:sldId id="3123" r:id="rId32"/>
    <p:sldId id="3122" r:id="rId33"/>
    <p:sldId id="3124" r:id="rId34"/>
    <p:sldId id="3126" r:id="rId35"/>
    <p:sldId id="312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332534-ED3F-D56E-D096-B931A5ECC984}" name="Phelps Rogovoy" initials="PR" userId="S::progovoy@agilefleet.com::c1be9bc3-069a-4c63-9124-3048404b77b7" providerId="AD"/>
  <p188:author id="{1A32594C-947F-358D-D637-E3CF45CA4F1D}" name="Helen Lagerblade" initials="HL" userId="S::hlagerblade@agilefleet.com::39fe9f12-dae8-4521-84ff-d06315e775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CA366-6BDE-6B84-DB57-4036DB0A7C40}" v="29" dt="2023-09-22T13:05:50.482"/>
    <p1510:client id="{92EFE768-F291-F29E-F3F2-529791131297}" v="205" dt="2023-09-22T17:24:50.928"/>
    <p1510:client id="{E65432A9-FBE6-F82B-5C6E-CB3858801742}" v="12" dt="2023-09-22T14:59:57.362"/>
    <p1510:client id="{F75BE8A0-7364-4CEB-AAB2-0A777DB0F84F}" v="35" dt="2023-09-22T19:10:09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hea" userId="S::ashea@agilefleet.com::f7065859-5ae7-4ed1-868a-71c28670d7b9" providerId="AD" clId="Web-{92EFE768-F291-F29E-F3F2-529791131297}"/>
    <pc:docChg chg="modSld">
      <pc:chgData name="Anna Shea" userId="S::ashea@agilefleet.com::f7065859-5ae7-4ed1-868a-71c28670d7b9" providerId="AD" clId="Web-{92EFE768-F291-F29E-F3F2-529791131297}" dt="2023-09-22T17:24:50.928" v="162" actId="1076"/>
      <pc:docMkLst>
        <pc:docMk/>
      </pc:docMkLst>
      <pc:sldChg chg="modSp">
        <pc:chgData name="Anna Shea" userId="S::ashea@agilefleet.com::f7065859-5ae7-4ed1-868a-71c28670d7b9" providerId="AD" clId="Web-{92EFE768-F291-F29E-F3F2-529791131297}" dt="2023-09-22T17:24:50.928" v="162" actId="1076"/>
        <pc:sldMkLst>
          <pc:docMk/>
          <pc:sldMk cId="1284192224" sldId="3119"/>
        </pc:sldMkLst>
        <pc:spChg chg="mod">
          <ac:chgData name="Anna Shea" userId="S::ashea@agilefleet.com::f7065859-5ae7-4ed1-868a-71c28670d7b9" providerId="AD" clId="Web-{92EFE768-F291-F29E-F3F2-529791131297}" dt="2023-09-22T17:24:43.943" v="159" actId="1076"/>
          <ac:spMkLst>
            <pc:docMk/>
            <pc:sldMk cId="1284192224" sldId="3119"/>
            <ac:spMk id="4" creationId="{E88C8335-205E-1D5A-E8B9-02776959C730}"/>
          </ac:spMkLst>
        </pc:spChg>
        <pc:picChg chg="mod">
          <ac:chgData name="Anna Shea" userId="S::ashea@agilefleet.com::f7065859-5ae7-4ed1-868a-71c28670d7b9" providerId="AD" clId="Web-{92EFE768-F291-F29E-F3F2-529791131297}" dt="2023-09-22T17:24:46.272" v="160" actId="1076"/>
          <ac:picMkLst>
            <pc:docMk/>
            <pc:sldMk cId="1284192224" sldId="3119"/>
            <ac:picMk id="7" creationId="{E4C2872B-9E34-1577-11AB-A52901D5133D}"/>
          </ac:picMkLst>
        </pc:picChg>
        <pc:picChg chg="mod">
          <ac:chgData name="Anna Shea" userId="S::ashea@agilefleet.com::f7065859-5ae7-4ed1-868a-71c28670d7b9" providerId="AD" clId="Web-{92EFE768-F291-F29E-F3F2-529791131297}" dt="2023-09-22T17:24:48.178" v="161" actId="1076"/>
          <ac:picMkLst>
            <pc:docMk/>
            <pc:sldMk cId="1284192224" sldId="3119"/>
            <ac:picMk id="9" creationId="{A91289C6-069B-B6F2-DF86-FEA0927BC2F1}"/>
          </ac:picMkLst>
        </pc:picChg>
        <pc:picChg chg="mod">
          <ac:chgData name="Anna Shea" userId="S::ashea@agilefleet.com::f7065859-5ae7-4ed1-868a-71c28670d7b9" providerId="AD" clId="Web-{92EFE768-F291-F29E-F3F2-529791131297}" dt="2023-09-22T17:24:50.928" v="162" actId="1076"/>
          <ac:picMkLst>
            <pc:docMk/>
            <pc:sldMk cId="1284192224" sldId="3119"/>
            <ac:picMk id="2050" creationId="{1AAE44C1-4FA4-580D-771F-A9FCA3DD442C}"/>
          </ac:picMkLst>
        </pc:picChg>
      </pc:sldChg>
      <pc:sldChg chg="modSp">
        <pc:chgData name="Anna Shea" userId="S::ashea@agilefleet.com::f7065859-5ae7-4ed1-868a-71c28670d7b9" providerId="AD" clId="Web-{92EFE768-F291-F29E-F3F2-529791131297}" dt="2023-09-22T15:46:20.178" v="34" actId="1076"/>
        <pc:sldMkLst>
          <pc:docMk/>
          <pc:sldMk cId="686006030" sldId="3120"/>
        </pc:sldMkLst>
        <pc:spChg chg="mod">
          <ac:chgData name="Anna Shea" userId="S::ashea@agilefleet.com::f7065859-5ae7-4ed1-868a-71c28670d7b9" providerId="AD" clId="Web-{92EFE768-F291-F29E-F3F2-529791131297}" dt="2023-09-22T15:34:11.640" v="19" actId="1076"/>
          <ac:spMkLst>
            <pc:docMk/>
            <pc:sldMk cId="686006030" sldId="3120"/>
            <ac:spMk id="4" creationId="{E88C8335-205E-1D5A-E8B9-02776959C730}"/>
          </ac:spMkLst>
        </pc:spChg>
        <pc:picChg chg="mod">
          <ac:chgData name="Anna Shea" userId="S::ashea@agilefleet.com::f7065859-5ae7-4ed1-868a-71c28670d7b9" providerId="AD" clId="Web-{92EFE768-F291-F29E-F3F2-529791131297}" dt="2023-09-22T15:46:20.178" v="34" actId="1076"/>
          <ac:picMkLst>
            <pc:docMk/>
            <pc:sldMk cId="686006030" sldId="3120"/>
            <ac:picMk id="3074" creationId="{635052D2-9E33-C7FF-E7EC-AB49F26E747E}"/>
          </ac:picMkLst>
        </pc:picChg>
      </pc:sldChg>
      <pc:sldChg chg="modSp">
        <pc:chgData name="Anna Shea" userId="S::ashea@agilefleet.com::f7065859-5ae7-4ed1-868a-71c28670d7b9" providerId="AD" clId="Web-{92EFE768-F291-F29E-F3F2-529791131297}" dt="2023-09-22T15:58:12.293" v="155" actId="20577"/>
        <pc:sldMkLst>
          <pc:docMk/>
          <pc:sldMk cId="1523192906" sldId="3121"/>
        </pc:sldMkLst>
        <pc:spChg chg="mod">
          <ac:chgData name="Anna Shea" userId="S::ashea@agilefleet.com::f7065859-5ae7-4ed1-868a-71c28670d7b9" providerId="AD" clId="Web-{92EFE768-F291-F29E-F3F2-529791131297}" dt="2023-09-22T15:58:12.293" v="155" actId="20577"/>
          <ac:spMkLst>
            <pc:docMk/>
            <pc:sldMk cId="1523192906" sldId="3121"/>
            <ac:spMk id="4" creationId="{E88C8335-205E-1D5A-E8B9-02776959C730}"/>
          </ac:spMkLst>
        </pc:spChg>
        <pc:picChg chg="mod">
          <ac:chgData name="Anna Shea" userId="S::ashea@agilefleet.com::f7065859-5ae7-4ed1-868a-71c28670d7b9" providerId="AD" clId="Web-{92EFE768-F291-F29E-F3F2-529791131297}" dt="2023-09-22T15:57:44.136" v="144" actId="1076"/>
          <ac:picMkLst>
            <pc:docMk/>
            <pc:sldMk cId="1523192906" sldId="3121"/>
            <ac:picMk id="4098" creationId="{D707D4D3-9B02-6B81-4D1F-E89194C181F3}"/>
          </ac:picMkLst>
        </pc:picChg>
      </pc:sldChg>
      <pc:sldChg chg="modSp">
        <pc:chgData name="Anna Shea" userId="S::ashea@agilefleet.com::f7065859-5ae7-4ed1-868a-71c28670d7b9" providerId="AD" clId="Web-{92EFE768-F291-F29E-F3F2-529791131297}" dt="2023-09-22T15:58:44.872" v="157" actId="1076"/>
        <pc:sldMkLst>
          <pc:docMk/>
          <pc:sldMk cId="332113905" sldId="3122"/>
        </pc:sldMkLst>
        <pc:spChg chg="mod">
          <ac:chgData name="Anna Shea" userId="S::ashea@agilefleet.com::f7065859-5ae7-4ed1-868a-71c28670d7b9" providerId="AD" clId="Web-{92EFE768-F291-F29E-F3F2-529791131297}" dt="2023-09-22T15:47:03.288" v="49" actId="1076"/>
          <ac:spMkLst>
            <pc:docMk/>
            <pc:sldMk cId="332113905" sldId="3122"/>
            <ac:spMk id="4" creationId="{E88C8335-205E-1D5A-E8B9-02776959C730}"/>
          </ac:spMkLst>
        </pc:spChg>
        <pc:picChg chg="mod">
          <ac:chgData name="Anna Shea" userId="S::ashea@agilefleet.com::f7065859-5ae7-4ed1-868a-71c28670d7b9" providerId="AD" clId="Web-{92EFE768-F291-F29E-F3F2-529791131297}" dt="2023-09-22T15:58:44.872" v="157" actId="1076"/>
          <ac:picMkLst>
            <pc:docMk/>
            <pc:sldMk cId="332113905" sldId="3122"/>
            <ac:picMk id="7" creationId="{74783F1F-C929-5605-8432-E510BDE6FA76}"/>
          </ac:picMkLst>
        </pc:picChg>
      </pc:sldChg>
      <pc:sldChg chg="addSp modSp">
        <pc:chgData name="Anna Shea" userId="S::ashea@agilefleet.com::f7065859-5ae7-4ed1-868a-71c28670d7b9" providerId="AD" clId="Web-{92EFE768-F291-F29E-F3F2-529791131297}" dt="2023-09-22T15:35:15.251" v="31" actId="1076"/>
        <pc:sldMkLst>
          <pc:docMk/>
          <pc:sldMk cId="3781789980" sldId="3123"/>
        </pc:sldMkLst>
        <pc:spChg chg="add ord">
          <ac:chgData name="Anna Shea" userId="S::ashea@agilefleet.com::f7065859-5ae7-4ed1-868a-71c28670d7b9" providerId="AD" clId="Web-{92EFE768-F291-F29E-F3F2-529791131297}" dt="2023-09-22T15:35:05.188" v="29"/>
          <ac:spMkLst>
            <pc:docMk/>
            <pc:sldMk cId="3781789980" sldId="3123"/>
            <ac:spMk id="2" creationId="{7435D34E-F63E-78F3-4030-CBB545C17FF3}"/>
          </ac:spMkLst>
        </pc:spChg>
        <pc:spChg chg="mod">
          <ac:chgData name="Anna Shea" userId="S::ashea@agilefleet.com::f7065859-5ae7-4ed1-868a-71c28670d7b9" providerId="AD" clId="Web-{92EFE768-F291-F29E-F3F2-529791131297}" dt="2023-09-22T15:34:43.672" v="25" actId="1076"/>
          <ac:spMkLst>
            <pc:docMk/>
            <pc:sldMk cId="3781789980" sldId="3123"/>
            <ac:spMk id="3" creationId="{2EED9A16-C8D1-3346-0704-377E873EAF83}"/>
          </ac:spMkLst>
        </pc:spChg>
        <pc:spChg chg="mod">
          <ac:chgData name="Anna Shea" userId="S::ashea@agilefleet.com::f7065859-5ae7-4ed1-868a-71c28670d7b9" providerId="AD" clId="Web-{92EFE768-F291-F29E-F3F2-529791131297}" dt="2023-09-22T15:35:15.251" v="31" actId="1076"/>
          <ac:spMkLst>
            <pc:docMk/>
            <pc:sldMk cId="3781789980" sldId="3123"/>
            <ac:spMk id="4" creationId="{E88C8335-205E-1D5A-E8B9-02776959C730}"/>
          </ac:spMkLst>
        </pc:spChg>
        <pc:picChg chg="mod">
          <ac:chgData name="Anna Shea" userId="S::ashea@agilefleet.com::f7065859-5ae7-4ed1-868a-71c28670d7b9" providerId="AD" clId="Web-{92EFE768-F291-F29E-F3F2-529791131297}" dt="2023-09-22T15:34:48.328" v="26" actId="1076"/>
          <ac:picMkLst>
            <pc:docMk/>
            <pc:sldMk cId="3781789980" sldId="3123"/>
            <ac:picMk id="6" creationId="{76D8ED2A-FCE6-8219-0ADE-56B64D267EB6}"/>
          </ac:picMkLst>
        </pc:picChg>
      </pc:sldChg>
      <pc:sldChg chg="modSp">
        <pc:chgData name="Anna Shea" userId="S::ashea@agilefleet.com::f7065859-5ae7-4ed1-868a-71c28670d7b9" providerId="AD" clId="Web-{92EFE768-F291-F29E-F3F2-529791131297}" dt="2023-09-22T15:58:51.263" v="158" actId="1076"/>
        <pc:sldMkLst>
          <pc:docMk/>
          <pc:sldMk cId="2551331692" sldId="3124"/>
        </pc:sldMkLst>
        <pc:spChg chg="mod">
          <ac:chgData name="Anna Shea" userId="S::ashea@agilefleet.com::f7065859-5ae7-4ed1-868a-71c28670d7b9" providerId="AD" clId="Web-{92EFE768-F291-F29E-F3F2-529791131297}" dt="2023-09-22T15:47:24.977" v="53" actId="1076"/>
          <ac:spMkLst>
            <pc:docMk/>
            <pc:sldMk cId="2551331692" sldId="3124"/>
            <ac:spMk id="4" creationId="{E88C8335-205E-1D5A-E8B9-02776959C730}"/>
          </ac:spMkLst>
        </pc:spChg>
        <pc:picChg chg="mod">
          <ac:chgData name="Anna Shea" userId="S::ashea@agilefleet.com::f7065859-5ae7-4ed1-868a-71c28670d7b9" providerId="AD" clId="Web-{92EFE768-F291-F29E-F3F2-529791131297}" dt="2023-09-22T15:58:51.263" v="158" actId="1076"/>
          <ac:picMkLst>
            <pc:docMk/>
            <pc:sldMk cId="2551331692" sldId="3124"/>
            <ac:picMk id="6" creationId="{936F7CB7-BF4B-56C7-153D-7FA415760481}"/>
          </ac:picMkLst>
        </pc:picChg>
      </pc:sldChg>
      <pc:sldChg chg="addSp delSp modSp">
        <pc:chgData name="Anna Shea" userId="S::ashea@agilefleet.com::f7065859-5ae7-4ed1-868a-71c28670d7b9" providerId="AD" clId="Web-{92EFE768-F291-F29E-F3F2-529791131297}" dt="2023-09-22T15:49:43.965" v="75" actId="1076"/>
        <pc:sldMkLst>
          <pc:docMk/>
          <pc:sldMk cId="2515782941" sldId="3125"/>
        </pc:sldMkLst>
        <pc:spChg chg="add mod ord">
          <ac:chgData name="Anna Shea" userId="S::ashea@agilefleet.com::f7065859-5ae7-4ed1-868a-71c28670d7b9" providerId="AD" clId="Web-{92EFE768-F291-F29E-F3F2-529791131297}" dt="2023-09-22T15:49:31.324" v="72" actId="1076"/>
          <ac:spMkLst>
            <pc:docMk/>
            <pc:sldMk cId="2515782941" sldId="3125"/>
            <ac:spMk id="2" creationId="{733B3C2C-0B9D-AC9A-1904-50E3C7BF8FD7}"/>
          </ac:spMkLst>
        </pc:spChg>
        <pc:spChg chg="add del">
          <ac:chgData name="Anna Shea" userId="S::ashea@agilefleet.com::f7065859-5ae7-4ed1-868a-71c28670d7b9" providerId="AD" clId="Web-{92EFE768-F291-F29E-F3F2-529791131297}" dt="2023-09-22T15:48:53.323" v="66"/>
          <ac:spMkLst>
            <pc:docMk/>
            <pc:sldMk cId="2515782941" sldId="3125"/>
            <ac:spMk id="4" creationId="{36CEDE22-4134-36F7-3AE8-4D3FA13908AC}"/>
          </ac:spMkLst>
        </pc:spChg>
        <pc:spChg chg="add mod">
          <ac:chgData name="Anna Shea" userId="S::ashea@agilefleet.com::f7065859-5ae7-4ed1-868a-71c28670d7b9" providerId="AD" clId="Web-{92EFE768-F291-F29E-F3F2-529791131297}" dt="2023-09-22T15:49:25.324" v="71" actId="688"/>
          <ac:spMkLst>
            <pc:docMk/>
            <pc:sldMk cId="2515782941" sldId="3125"/>
            <ac:spMk id="5" creationId="{9CB2634B-FEF3-76C1-E8C4-056A06C5D06F}"/>
          </ac:spMkLst>
        </pc:spChg>
        <pc:spChg chg="mod">
          <ac:chgData name="Anna Shea" userId="S::ashea@agilefleet.com::f7065859-5ae7-4ed1-868a-71c28670d7b9" providerId="AD" clId="Web-{92EFE768-F291-F29E-F3F2-529791131297}" dt="2023-09-22T15:49:43.965" v="75" actId="1076"/>
          <ac:spMkLst>
            <pc:docMk/>
            <pc:sldMk cId="2515782941" sldId="3125"/>
            <ac:spMk id="9" creationId="{D7512232-251B-93DA-68D0-F43A82E2732C}"/>
          </ac:spMkLst>
        </pc:spChg>
        <pc:spChg chg="mod">
          <ac:chgData name="Anna Shea" userId="S::ashea@agilefleet.com::f7065859-5ae7-4ed1-868a-71c28670d7b9" providerId="AD" clId="Web-{92EFE768-F291-F29E-F3F2-529791131297}" dt="2023-09-22T15:48:13.900" v="59" actId="1076"/>
          <ac:spMkLst>
            <pc:docMk/>
            <pc:sldMk cId="2515782941" sldId="3125"/>
            <ac:spMk id="12" creationId="{6FB73610-6F88-7D5C-0230-89B6291DF9E3}"/>
          </ac:spMkLst>
        </pc:spChg>
        <pc:picChg chg="mod">
          <ac:chgData name="Anna Shea" userId="S::ashea@agilefleet.com::f7065859-5ae7-4ed1-868a-71c28670d7b9" providerId="AD" clId="Web-{92EFE768-F291-F29E-F3F2-529791131297}" dt="2023-09-22T15:48:03.884" v="57" actId="1076"/>
          <ac:picMkLst>
            <pc:docMk/>
            <pc:sldMk cId="2515782941" sldId="3125"/>
            <ac:picMk id="11" creationId="{2253BE38-7BA5-E941-66CC-A420EEDE84C1}"/>
          </ac:picMkLst>
        </pc:picChg>
      </pc:sldChg>
      <pc:sldChg chg="addSp delSp modSp">
        <pc:chgData name="Anna Shea" userId="S::ashea@agilefleet.com::f7065859-5ae7-4ed1-868a-71c28670d7b9" providerId="AD" clId="Web-{92EFE768-F291-F29E-F3F2-529791131297}" dt="2023-09-22T15:56:50.853" v="132" actId="1076"/>
        <pc:sldMkLst>
          <pc:docMk/>
          <pc:sldMk cId="3946378237" sldId="3126"/>
        </pc:sldMkLst>
        <pc:spChg chg="mod">
          <ac:chgData name="Anna Shea" userId="S::ashea@agilefleet.com::f7065859-5ae7-4ed1-868a-71c28670d7b9" providerId="AD" clId="Web-{92EFE768-F291-F29E-F3F2-529791131297}" dt="2023-09-22T15:56:28.134" v="129" actId="1076"/>
          <ac:spMkLst>
            <pc:docMk/>
            <pc:sldMk cId="3946378237" sldId="3126"/>
            <ac:spMk id="2" creationId="{77DEFA8A-AE81-9BE1-2EAC-E672C8DEA16B}"/>
          </ac:spMkLst>
        </pc:spChg>
        <pc:spChg chg="mod">
          <ac:chgData name="Anna Shea" userId="S::ashea@agilefleet.com::f7065859-5ae7-4ed1-868a-71c28670d7b9" providerId="AD" clId="Web-{92EFE768-F291-F29E-F3F2-529791131297}" dt="2023-09-22T15:56:50.853" v="132" actId="1076"/>
          <ac:spMkLst>
            <pc:docMk/>
            <pc:sldMk cId="3946378237" sldId="3126"/>
            <ac:spMk id="3" creationId="{2EED9A16-C8D1-3346-0704-377E873EAF83}"/>
          </ac:spMkLst>
        </pc:spChg>
        <pc:spChg chg="mod">
          <ac:chgData name="Anna Shea" userId="S::ashea@agilefleet.com::f7065859-5ae7-4ed1-868a-71c28670d7b9" providerId="AD" clId="Web-{92EFE768-F291-F29E-F3F2-529791131297}" dt="2023-09-22T15:52:39.392" v="99" actId="1076"/>
          <ac:spMkLst>
            <pc:docMk/>
            <pc:sldMk cId="3946378237" sldId="3126"/>
            <ac:spMk id="4" creationId="{E88C8335-205E-1D5A-E8B9-02776959C730}"/>
          </ac:spMkLst>
        </pc:spChg>
        <pc:spChg chg="mod">
          <ac:chgData name="Anna Shea" userId="S::ashea@agilefleet.com::f7065859-5ae7-4ed1-868a-71c28670d7b9" providerId="AD" clId="Web-{92EFE768-F291-F29E-F3F2-529791131297}" dt="2023-09-22T15:51:55.266" v="93" actId="1076"/>
          <ac:spMkLst>
            <pc:docMk/>
            <pc:sldMk cId="3946378237" sldId="3126"/>
            <ac:spMk id="5" creationId="{E9C2E46E-9FE9-5597-9953-B55B90CD8C61}"/>
          </ac:spMkLst>
        </pc:spChg>
        <pc:spChg chg="add mod">
          <ac:chgData name="Anna Shea" userId="S::ashea@agilefleet.com::f7065859-5ae7-4ed1-868a-71c28670d7b9" providerId="AD" clId="Web-{92EFE768-F291-F29E-F3F2-529791131297}" dt="2023-09-22T15:51:09.468" v="85"/>
          <ac:spMkLst>
            <pc:docMk/>
            <pc:sldMk cId="3946378237" sldId="3126"/>
            <ac:spMk id="6" creationId="{AA57A479-CF39-9E8A-82DE-721BB7CC1C6F}"/>
          </ac:spMkLst>
        </pc:spChg>
        <pc:spChg chg="add ord">
          <ac:chgData name="Anna Shea" userId="S::ashea@agilefleet.com::f7065859-5ae7-4ed1-868a-71c28670d7b9" providerId="AD" clId="Web-{92EFE768-F291-F29E-F3F2-529791131297}" dt="2023-09-22T15:52:24.298" v="97"/>
          <ac:spMkLst>
            <pc:docMk/>
            <pc:sldMk cId="3946378237" sldId="3126"/>
            <ac:spMk id="7" creationId="{4EC1AB73-FDD4-2F4D-9E3E-DB29051A9721}"/>
          </ac:spMkLst>
        </pc:spChg>
        <pc:spChg chg="add del">
          <ac:chgData name="Anna Shea" userId="S::ashea@agilefleet.com::f7065859-5ae7-4ed1-868a-71c28670d7b9" providerId="AD" clId="Web-{92EFE768-F291-F29E-F3F2-529791131297}" dt="2023-09-22T15:53:04.346" v="103"/>
          <ac:spMkLst>
            <pc:docMk/>
            <pc:sldMk cId="3946378237" sldId="3126"/>
            <ac:spMk id="9" creationId="{DF7204BB-AC24-83FE-73BB-BBB40A7A469D}"/>
          </ac:spMkLst>
        </pc:spChg>
        <pc:spChg chg="add mod ord">
          <ac:chgData name="Anna Shea" userId="S::ashea@agilefleet.com::f7065859-5ae7-4ed1-868a-71c28670d7b9" providerId="AD" clId="Web-{92EFE768-F291-F29E-F3F2-529791131297}" dt="2023-09-22T15:56:24.587" v="128" actId="14100"/>
          <ac:spMkLst>
            <pc:docMk/>
            <pc:sldMk cId="3946378237" sldId="3126"/>
            <ac:spMk id="10" creationId="{7974FE88-FE11-F073-2CB4-1CE1F81AB031}"/>
          </ac:spMkLst>
        </pc:spChg>
        <pc:spChg chg="add del">
          <ac:chgData name="Anna Shea" userId="S::ashea@agilefleet.com::f7065859-5ae7-4ed1-868a-71c28670d7b9" providerId="AD" clId="Web-{92EFE768-F291-F29E-F3F2-529791131297}" dt="2023-09-22T15:54:12.442" v="111"/>
          <ac:spMkLst>
            <pc:docMk/>
            <pc:sldMk cId="3946378237" sldId="3126"/>
            <ac:spMk id="11" creationId="{C1997B81-4E46-FCD1-337F-F46898C0316F}"/>
          </ac:spMkLst>
        </pc:spChg>
        <pc:spChg chg="add mod">
          <ac:chgData name="Anna Shea" userId="S::ashea@agilefleet.com::f7065859-5ae7-4ed1-868a-71c28670d7b9" providerId="AD" clId="Web-{92EFE768-F291-F29E-F3F2-529791131297}" dt="2023-09-22T15:55:40.226" v="123"/>
          <ac:spMkLst>
            <pc:docMk/>
            <pc:sldMk cId="3946378237" sldId="3126"/>
            <ac:spMk id="12" creationId="{3BC146CD-12A5-131A-ADFD-F2009A5A6DE1}"/>
          </ac:spMkLst>
        </pc:spChg>
        <pc:spChg chg="add mod">
          <ac:chgData name="Anna Shea" userId="S::ashea@agilefleet.com::f7065859-5ae7-4ed1-868a-71c28670d7b9" providerId="AD" clId="Web-{92EFE768-F291-F29E-F3F2-529791131297}" dt="2023-09-22T15:56:11.790" v="127"/>
          <ac:spMkLst>
            <pc:docMk/>
            <pc:sldMk cId="3946378237" sldId="3126"/>
            <ac:spMk id="13" creationId="{AA115750-07DB-8707-C6B9-BB8BC3406316}"/>
          </ac:spMkLst>
        </pc:spChg>
        <pc:picChg chg="mod ord">
          <ac:chgData name="Anna Shea" userId="S::ashea@agilefleet.com::f7065859-5ae7-4ed1-868a-71c28670d7b9" providerId="AD" clId="Web-{92EFE768-F291-F29E-F3F2-529791131297}" dt="2023-09-22T15:52:53.330" v="100" actId="1076"/>
          <ac:picMkLst>
            <pc:docMk/>
            <pc:sldMk cId="3946378237" sldId="3126"/>
            <ac:picMk id="8" creationId="{E0C17D3A-310B-B939-50E7-5F0BE90C005E}"/>
          </ac:picMkLst>
        </pc:picChg>
        <pc:picChg chg="mod">
          <ac:chgData name="Anna Shea" userId="S::ashea@agilefleet.com::f7065859-5ae7-4ed1-868a-71c28670d7b9" providerId="AD" clId="Web-{92EFE768-F291-F29E-F3F2-529791131297}" dt="2023-09-22T15:56:42.681" v="131" actId="1076"/>
          <ac:picMkLst>
            <pc:docMk/>
            <pc:sldMk cId="3946378237" sldId="3126"/>
            <ac:picMk id="5122" creationId="{527AA0E1-56A0-2FB0-BB3B-561E40AA2D7D}"/>
          </ac:picMkLst>
        </pc:picChg>
      </pc:sldChg>
    </pc:docChg>
  </pc:docChgLst>
  <pc:docChgLst>
    <pc:chgData name="Helen Lagerblade" userId="39fe9f12-dae8-4521-84ff-d06315e77586" providerId="ADAL" clId="{AE4ADDE1-D2C3-45D4-B362-8893584F371D}"/>
    <pc:docChg chg="custSel delSld modSld">
      <pc:chgData name="Helen Lagerblade" userId="39fe9f12-dae8-4521-84ff-d06315e77586" providerId="ADAL" clId="{AE4ADDE1-D2C3-45D4-B362-8893584F371D}" dt="2023-09-01T17:27:35.745" v="15" actId="47"/>
      <pc:docMkLst>
        <pc:docMk/>
      </pc:docMkLst>
      <pc:sldChg chg="modSp mod">
        <pc:chgData name="Helen Lagerblade" userId="39fe9f12-dae8-4521-84ff-d06315e77586" providerId="ADAL" clId="{AE4ADDE1-D2C3-45D4-B362-8893584F371D}" dt="2023-09-01T17:27:27.052" v="14" actId="20577"/>
        <pc:sldMkLst>
          <pc:docMk/>
          <pc:sldMk cId="295635164" sldId="260"/>
        </pc:sldMkLst>
        <pc:spChg chg="mod">
          <ac:chgData name="Helen Lagerblade" userId="39fe9f12-dae8-4521-84ff-d06315e77586" providerId="ADAL" clId="{AE4ADDE1-D2C3-45D4-B362-8893584F371D}" dt="2023-09-01T17:27:27.052" v="14" actId="20577"/>
          <ac:spMkLst>
            <pc:docMk/>
            <pc:sldMk cId="295635164" sldId="260"/>
            <ac:spMk id="2" creationId="{248ACAA4-4EFD-4BCF-26C5-8862958A4FA2}"/>
          </ac:spMkLst>
        </pc:spChg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599369891" sldId="261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840376023" sldId="272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488237931" sldId="273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553794000" sldId="1945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628478558" sldId="3086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257585288" sldId="3089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013581080" sldId="3090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4105375912" sldId="3091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140182577" sldId="3092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016524833" sldId="3094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880268004" sldId="3095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316160418" sldId="3096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119989105" sldId="3097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676004473" sldId="3098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711840733" sldId="3099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012443638" sldId="3100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232303812" sldId="3101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843377345" sldId="3102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008160824" sldId="3103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79050171" sldId="3104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4187074655" sldId="3106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359785566" sldId="3107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913748345" sldId="3108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118132603" sldId="3109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69627450" sldId="3110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2023887394" sldId="3111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471032508" sldId="3112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3403108591" sldId="3113"/>
        </pc:sldMkLst>
      </pc:sldChg>
      <pc:sldChg chg="del">
        <pc:chgData name="Helen Lagerblade" userId="39fe9f12-dae8-4521-84ff-d06315e77586" providerId="ADAL" clId="{AE4ADDE1-D2C3-45D4-B362-8893584F371D}" dt="2023-09-01T17:27:35.745" v="15" actId="47"/>
        <pc:sldMkLst>
          <pc:docMk/>
          <pc:sldMk cId="1778005529" sldId="3114"/>
        </pc:sldMkLst>
      </pc:sldChg>
    </pc:docChg>
  </pc:docChgLst>
  <pc:docChgLst>
    <pc:chgData name="Anna Shea" userId="S::ashea@agilefleet.com::f7065859-5ae7-4ed1-868a-71c28670d7b9" providerId="AD" clId="Web-{7CBE189C-8A71-8386-7CDA-5CF54FC1A28D}"/>
    <pc:docChg chg="modSld">
      <pc:chgData name="Anna Shea" userId="S::ashea@agilefleet.com::f7065859-5ae7-4ed1-868a-71c28670d7b9" providerId="AD" clId="Web-{7CBE189C-8A71-8386-7CDA-5CF54FC1A28D}" dt="2023-09-19T13:14:35.146" v="7" actId="20577"/>
      <pc:docMkLst>
        <pc:docMk/>
      </pc:docMkLst>
      <pc:sldChg chg="modSp">
        <pc:chgData name="Anna Shea" userId="S::ashea@agilefleet.com::f7065859-5ae7-4ed1-868a-71c28670d7b9" providerId="AD" clId="Web-{7CBE189C-8A71-8386-7CDA-5CF54FC1A28D}" dt="2023-09-19T13:14:35.146" v="7" actId="20577"/>
        <pc:sldMkLst>
          <pc:docMk/>
          <pc:sldMk cId="1547600479" sldId="1962"/>
        </pc:sldMkLst>
        <pc:spChg chg="mod">
          <ac:chgData name="Anna Shea" userId="S::ashea@agilefleet.com::f7065859-5ae7-4ed1-868a-71c28670d7b9" providerId="AD" clId="Web-{7CBE189C-8A71-8386-7CDA-5CF54FC1A28D}" dt="2023-09-19T13:14:35.146" v="7" actId="20577"/>
          <ac:spMkLst>
            <pc:docMk/>
            <pc:sldMk cId="1547600479" sldId="1962"/>
            <ac:spMk id="5" creationId="{53BE9C32-07EA-0546-52D0-674DDCAF86CA}"/>
          </ac:spMkLst>
        </pc:spChg>
      </pc:sldChg>
      <pc:sldChg chg="modSp">
        <pc:chgData name="Anna Shea" userId="S::ashea@agilefleet.com::f7065859-5ae7-4ed1-868a-71c28670d7b9" providerId="AD" clId="Web-{7CBE189C-8A71-8386-7CDA-5CF54FC1A28D}" dt="2023-09-19T13:14:11.521" v="5" actId="20577"/>
        <pc:sldMkLst>
          <pc:docMk/>
          <pc:sldMk cId="3506512279" sldId="3115"/>
        </pc:sldMkLst>
        <pc:spChg chg="mod">
          <ac:chgData name="Anna Shea" userId="S::ashea@agilefleet.com::f7065859-5ae7-4ed1-868a-71c28670d7b9" providerId="AD" clId="Web-{7CBE189C-8A71-8386-7CDA-5CF54FC1A28D}" dt="2023-09-19T13:14:11.521" v="5" actId="20577"/>
          <ac:spMkLst>
            <pc:docMk/>
            <pc:sldMk cId="3506512279" sldId="3115"/>
            <ac:spMk id="11" creationId="{C548F39E-129F-C8AB-32C5-8B08453D3EA7}"/>
          </ac:spMkLst>
        </pc:spChg>
      </pc:sldChg>
    </pc:docChg>
  </pc:docChgLst>
  <pc:docChgLst>
    <pc:chgData name="Anna Shea" userId="S::ashea@agilefleet.com::f7065859-5ae7-4ed1-868a-71c28670d7b9" providerId="AD" clId="Web-{32CD4F80-442B-46BB-6DF7-94B589FF59E3}"/>
    <pc:docChg chg="modSld">
      <pc:chgData name="Anna Shea" userId="S::ashea@agilefleet.com::f7065859-5ae7-4ed1-868a-71c28670d7b9" providerId="AD" clId="Web-{32CD4F80-442B-46BB-6DF7-94B589FF59E3}" dt="2023-09-13T17:32:27.873" v="437"/>
      <pc:docMkLst>
        <pc:docMk/>
      </pc:docMkLst>
      <pc:sldChg chg="modSp">
        <pc:chgData name="Anna Shea" userId="S::ashea@agilefleet.com::f7065859-5ae7-4ed1-868a-71c28670d7b9" providerId="AD" clId="Web-{32CD4F80-442B-46BB-6DF7-94B589FF59E3}" dt="2023-09-13T15:55:31.364" v="23" actId="1076"/>
        <pc:sldMkLst>
          <pc:docMk/>
          <pc:sldMk cId="3782001626" sldId="1790"/>
        </pc:sldMkLst>
        <pc:spChg chg="mod">
          <ac:chgData name="Anna Shea" userId="S::ashea@agilefleet.com::f7065859-5ae7-4ed1-868a-71c28670d7b9" providerId="AD" clId="Web-{32CD4F80-442B-46BB-6DF7-94B589FF59E3}" dt="2023-09-13T15:55:31.364" v="23" actId="1076"/>
          <ac:spMkLst>
            <pc:docMk/>
            <pc:sldMk cId="3782001626" sldId="1790"/>
            <ac:spMk id="18" creationId="{1CDDE382-707B-1983-39E8-B8919F917F98}"/>
          </ac:spMkLst>
        </pc:spChg>
      </pc:sldChg>
      <pc:sldChg chg="addSp modSp">
        <pc:chgData name="Anna Shea" userId="S::ashea@agilefleet.com::f7065859-5ae7-4ed1-868a-71c28670d7b9" providerId="AD" clId="Web-{32CD4F80-442B-46BB-6DF7-94B589FF59E3}" dt="2023-09-13T17:16:38.632" v="343" actId="1076"/>
        <pc:sldMkLst>
          <pc:docMk/>
          <pc:sldMk cId="287189422" sldId="1841"/>
        </pc:sldMkLst>
        <pc:spChg chg="add mod">
          <ac:chgData name="Anna Shea" userId="S::ashea@agilefleet.com::f7065859-5ae7-4ed1-868a-71c28670d7b9" providerId="AD" clId="Web-{32CD4F80-442B-46BB-6DF7-94B589FF59E3}" dt="2023-09-13T17:04:43.850" v="256" actId="1076"/>
          <ac:spMkLst>
            <pc:docMk/>
            <pc:sldMk cId="287189422" sldId="1841"/>
            <ac:spMk id="2" creationId="{4F9F0155-04B4-00AF-6D5B-6E8BADC84046}"/>
          </ac:spMkLst>
        </pc:spChg>
        <pc:spChg chg="add mod">
          <ac:chgData name="Anna Shea" userId="S::ashea@agilefleet.com::f7065859-5ae7-4ed1-868a-71c28670d7b9" providerId="AD" clId="Web-{32CD4F80-442B-46BB-6DF7-94B589FF59E3}" dt="2023-09-13T17:16:03.334" v="337"/>
          <ac:spMkLst>
            <pc:docMk/>
            <pc:sldMk cId="287189422" sldId="1841"/>
            <ac:spMk id="3" creationId="{783A4F6E-AC3C-9A23-4B7F-DCBAE87A544D}"/>
          </ac:spMkLst>
        </pc:spChg>
        <pc:spChg chg="add mod">
          <ac:chgData name="Anna Shea" userId="S::ashea@agilefleet.com::f7065859-5ae7-4ed1-868a-71c28670d7b9" providerId="AD" clId="Web-{32CD4F80-442B-46BB-6DF7-94B589FF59E3}" dt="2023-09-13T17:16:14.912" v="339" actId="1076"/>
          <ac:spMkLst>
            <pc:docMk/>
            <pc:sldMk cId="287189422" sldId="1841"/>
            <ac:spMk id="4" creationId="{02261D67-5F8A-ED4B-AD4C-9B6A4733947D}"/>
          </ac:spMkLst>
        </pc:spChg>
        <pc:spChg chg="mod">
          <ac:chgData name="Anna Shea" userId="S::ashea@agilefleet.com::f7065859-5ae7-4ed1-868a-71c28670d7b9" providerId="AD" clId="Web-{32CD4F80-442B-46BB-6DF7-94B589FF59E3}" dt="2023-09-13T17:04:11.130" v="255" actId="1076"/>
          <ac:spMkLst>
            <pc:docMk/>
            <pc:sldMk cId="287189422" sldId="1841"/>
            <ac:spMk id="6" creationId="{00F2D6B8-2410-601A-7F27-DD5915D5E88A}"/>
          </ac:spMkLst>
        </pc:spChg>
        <pc:spChg chg="add mod">
          <ac:chgData name="Anna Shea" userId="S::ashea@agilefleet.com::f7065859-5ae7-4ed1-868a-71c28670d7b9" providerId="AD" clId="Web-{32CD4F80-442B-46BB-6DF7-94B589FF59E3}" dt="2023-09-13T17:16:28.053" v="341" actId="1076"/>
          <ac:spMkLst>
            <pc:docMk/>
            <pc:sldMk cId="287189422" sldId="1841"/>
            <ac:spMk id="9" creationId="{119D3490-73EC-89A7-872D-DAC363DBD9B2}"/>
          </ac:spMkLst>
        </pc:spChg>
        <pc:spChg chg="add mod">
          <ac:chgData name="Anna Shea" userId="S::ashea@agilefleet.com::f7065859-5ae7-4ed1-868a-71c28670d7b9" providerId="AD" clId="Web-{32CD4F80-442B-46BB-6DF7-94B589FF59E3}" dt="2023-09-13T17:16:38.632" v="343" actId="1076"/>
          <ac:spMkLst>
            <pc:docMk/>
            <pc:sldMk cId="287189422" sldId="1841"/>
            <ac:spMk id="10" creationId="{146A030A-768E-A82D-9068-1530B42A5B76}"/>
          </ac:spMkLst>
        </pc:spChg>
        <pc:picChg chg="mod">
          <ac:chgData name="Anna Shea" userId="S::ashea@agilefleet.com::f7065859-5ae7-4ed1-868a-71c28670d7b9" providerId="AD" clId="Web-{32CD4F80-442B-46BB-6DF7-94B589FF59E3}" dt="2023-09-13T17:02:47.206" v="229" actId="1076"/>
          <ac:picMkLst>
            <pc:docMk/>
            <pc:sldMk cId="287189422" sldId="1841"/>
            <ac:picMk id="7" creationId="{F003D582-3E24-BBFA-F890-90CD0597C8D4}"/>
          </ac:picMkLst>
        </pc:picChg>
        <pc:picChg chg="mod">
          <ac:chgData name="Anna Shea" userId="S::ashea@agilefleet.com::f7065859-5ae7-4ed1-868a-71c28670d7b9" providerId="AD" clId="Web-{32CD4F80-442B-46BB-6DF7-94B589FF59E3}" dt="2023-09-13T17:02:54.175" v="231" actId="1076"/>
          <ac:picMkLst>
            <pc:docMk/>
            <pc:sldMk cId="287189422" sldId="1841"/>
            <ac:picMk id="8" creationId="{868ED46D-5C63-B976-1865-F727EBB57B69}"/>
          </ac:picMkLst>
        </pc:picChg>
      </pc:sldChg>
      <pc:sldChg chg="addSp delSp modSp">
        <pc:chgData name="Anna Shea" userId="S::ashea@agilefleet.com::f7065859-5ae7-4ed1-868a-71c28670d7b9" providerId="AD" clId="Web-{32CD4F80-442B-46BB-6DF7-94B589FF59E3}" dt="2023-09-13T16:47:52.217" v="110"/>
        <pc:sldMkLst>
          <pc:docMk/>
          <pc:sldMk cId="408475017" sldId="1858"/>
        </pc:sldMkLst>
        <pc:spChg chg="mod">
          <ac:chgData name="Anna Shea" userId="S::ashea@agilefleet.com::f7065859-5ae7-4ed1-868a-71c28670d7b9" providerId="AD" clId="Web-{32CD4F80-442B-46BB-6DF7-94B589FF59E3}" dt="2023-09-13T16:47:22.951" v="103"/>
          <ac:spMkLst>
            <pc:docMk/>
            <pc:sldMk cId="408475017" sldId="1858"/>
            <ac:spMk id="2" creationId="{8C701253-4BF5-F03D-C408-FCF07A19F545}"/>
          </ac:spMkLst>
        </pc:spChg>
        <pc:spChg chg="add ord">
          <ac:chgData name="Anna Shea" userId="S::ashea@agilefleet.com::f7065859-5ae7-4ed1-868a-71c28670d7b9" providerId="AD" clId="Web-{32CD4F80-442B-46BB-6DF7-94B589FF59E3}" dt="2023-09-13T16:01:14.516" v="78"/>
          <ac:spMkLst>
            <pc:docMk/>
            <pc:sldMk cId="408475017" sldId="1858"/>
            <ac:spMk id="4" creationId="{49D30BBA-37A6-E522-DA99-C2255BE61592}"/>
          </ac:spMkLst>
        </pc:spChg>
        <pc:spChg chg="add del mod ord">
          <ac:chgData name="Anna Shea" userId="S::ashea@agilefleet.com::f7065859-5ae7-4ed1-868a-71c28670d7b9" providerId="AD" clId="Web-{32CD4F80-442B-46BB-6DF7-94B589FF59E3}" dt="2023-09-13T16:02:37.722" v="91"/>
          <ac:spMkLst>
            <pc:docMk/>
            <pc:sldMk cId="408475017" sldId="1858"/>
            <ac:spMk id="5" creationId="{E16A350F-84D1-0057-5A91-C7098500BE7E}"/>
          </ac:spMkLst>
        </pc:spChg>
        <pc:spChg chg="mod">
          <ac:chgData name="Anna Shea" userId="S::ashea@agilefleet.com::f7065859-5ae7-4ed1-868a-71c28670d7b9" providerId="AD" clId="Web-{32CD4F80-442B-46BB-6DF7-94B589FF59E3}" dt="2023-09-13T16:47:11.732" v="101" actId="1076"/>
          <ac:spMkLst>
            <pc:docMk/>
            <pc:sldMk cId="408475017" sldId="1858"/>
            <ac:spMk id="11" creationId="{C548F39E-129F-C8AB-32C5-8B08453D3EA7}"/>
          </ac:spMkLst>
        </pc:spChg>
        <pc:picChg chg="mod">
          <ac:chgData name="Anna Shea" userId="S::ashea@agilefleet.com::f7065859-5ae7-4ed1-868a-71c28670d7b9" providerId="AD" clId="Web-{32CD4F80-442B-46BB-6DF7-94B589FF59E3}" dt="2023-09-13T15:59:42.997" v="63" actId="1076"/>
          <ac:picMkLst>
            <pc:docMk/>
            <pc:sldMk cId="408475017" sldId="1858"/>
            <ac:picMk id="6" creationId="{9DB157EC-BE9B-203F-1935-3DFB723B4753}"/>
          </ac:picMkLst>
        </pc:picChg>
        <pc:cxnChg chg="add del mod">
          <ac:chgData name="Anna Shea" userId="S::ashea@agilefleet.com::f7065859-5ae7-4ed1-868a-71c28670d7b9" providerId="AD" clId="Web-{32CD4F80-442B-46BB-6DF7-94B589FF59E3}" dt="2023-09-13T16:47:52.217" v="110"/>
          <ac:cxnSpMkLst>
            <pc:docMk/>
            <pc:sldMk cId="408475017" sldId="1858"/>
            <ac:cxnSpMk id="5" creationId="{53F46C6F-DB71-4299-E7D7-B5C6D960F3E0}"/>
          </ac:cxnSpMkLst>
        </pc:cxnChg>
      </pc:sldChg>
      <pc:sldChg chg="addSp delSp modSp">
        <pc:chgData name="Anna Shea" userId="S::ashea@agilefleet.com::f7065859-5ae7-4ed1-868a-71c28670d7b9" providerId="AD" clId="Web-{32CD4F80-442B-46BB-6DF7-94B589FF59E3}" dt="2023-09-13T17:29:25.571" v="428"/>
        <pc:sldMkLst>
          <pc:docMk/>
          <pc:sldMk cId="3833496350" sldId="1859"/>
        </pc:sldMkLst>
        <pc:spChg chg="add mod ord">
          <ac:chgData name="Anna Shea" userId="S::ashea@agilefleet.com::f7065859-5ae7-4ed1-868a-71c28670d7b9" providerId="AD" clId="Web-{32CD4F80-442B-46BB-6DF7-94B589FF59E3}" dt="2023-09-13T17:22:47.234" v="386"/>
          <ac:spMkLst>
            <pc:docMk/>
            <pc:sldMk cId="3833496350" sldId="1859"/>
            <ac:spMk id="4" creationId="{5367DCFA-BDA1-6077-B366-85D94AFC6BF0}"/>
          </ac:spMkLst>
        </pc:spChg>
        <pc:spChg chg="add del mod">
          <ac:chgData name="Anna Shea" userId="S::ashea@agilefleet.com::f7065859-5ae7-4ed1-868a-71c28670d7b9" providerId="AD" clId="Web-{32CD4F80-442B-46BB-6DF7-94B589FF59E3}" dt="2023-09-13T17:27:32.381" v="411"/>
          <ac:spMkLst>
            <pc:docMk/>
            <pc:sldMk cId="3833496350" sldId="1859"/>
            <ac:spMk id="8" creationId="{1621CE8B-8B5C-0F5F-E1AE-B42631CD4E57}"/>
          </ac:spMkLst>
        </pc:spChg>
        <pc:spChg chg="mod topLvl">
          <ac:chgData name="Anna Shea" userId="S::ashea@agilefleet.com::f7065859-5ae7-4ed1-868a-71c28670d7b9" providerId="AD" clId="Web-{32CD4F80-442B-46BB-6DF7-94B589FF59E3}" dt="2023-09-13T17:24:42.127" v="394" actId="1076"/>
          <ac:spMkLst>
            <pc:docMk/>
            <pc:sldMk cId="3833496350" sldId="1859"/>
            <ac:spMk id="11" creationId="{C548F39E-129F-C8AB-32C5-8B08453D3EA7}"/>
          </ac:spMkLst>
        </pc:spChg>
        <pc:grpChg chg="add del mod">
          <ac:chgData name="Anna Shea" userId="S::ashea@agilefleet.com::f7065859-5ae7-4ed1-868a-71c28670d7b9" providerId="AD" clId="Web-{32CD4F80-442B-46BB-6DF7-94B589FF59E3}" dt="2023-09-13T17:23:50.173" v="391"/>
          <ac:grpSpMkLst>
            <pc:docMk/>
            <pc:sldMk cId="3833496350" sldId="1859"/>
            <ac:grpSpMk id="5" creationId="{F4560E6C-A40F-A062-4A79-6C328C17C0B9}"/>
          </ac:grpSpMkLst>
        </pc:grpChg>
        <pc:grpChg chg="add mod">
          <ac:chgData name="Anna Shea" userId="S::ashea@agilefleet.com::f7065859-5ae7-4ed1-868a-71c28670d7b9" providerId="AD" clId="Web-{32CD4F80-442B-46BB-6DF7-94B589FF59E3}" dt="2023-09-13T17:28:29.008" v="419" actId="1076"/>
          <ac:grpSpMkLst>
            <pc:docMk/>
            <pc:sldMk cId="3833496350" sldId="1859"/>
            <ac:grpSpMk id="6" creationId="{BA7D9287-2D5A-E2C0-0EC6-8FAD824F0FFF}"/>
          </ac:grpSpMkLst>
        </pc:grpChg>
        <pc:grpChg chg="add mod">
          <ac:chgData name="Anna Shea" userId="S::ashea@agilefleet.com::f7065859-5ae7-4ed1-868a-71c28670d7b9" providerId="AD" clId="Web-{32CD4F80-442B-46BB-6DF7-94B589FF59E3}" dt="2023-09-13T17:28:36.820" v="421" actId="1076"/>
          <ac:grpSpMkLst>
            <pc:docMk/>
            <pc:sldMk cId="3833496350" sldId="1859"/>
            <ac:grpSpMk id="12" creationId="{8042EAE5-EA0B-8A59-7C7B-52EBC6C68D97}"/>
          </ac:grpSpMkLst>
        </pc:grpChg>
        <pc:picChg chg="add mod topLvl">
          <ac:chgData name="Anna Shea" userId="S::ashea@agilefleet.com::f7065859-5ae7-4ed1-868a-71c28670d7b9" providerId="AD" clId="Web-{32CD4F80-442B-46BB-6DF7-94B589FF59E3}" dt="2023-09-13T17:23:50.173" v="391"/>
          <ac:picMkLst>
            <pc:docMk/>
            <pc:sldMk cId="3833496350" sldId="1859"/>
            <ac:picMk id="2" creationId="{E0CEA4EF-7533-D438-1CB3-C7D6186328A7}"/>
          </ac:picMkLst>
        </pc:picChg>
        <pc:picChg chg="add del mod">
          <ac:chgData name="Anna Shea" userId="S::ashea@agilefleet.com::f7065859-5ae7-4ed1-868a-71c28670d7b9" providerId="AD" clId="Web-{32CD4F80-442B-46BB-6DF7-94B589FF59E3}" dt="2023-09-13T17:27:34.084" v="412"/>
          <ac:picMkLst>
            <pc:docMk/>
            <pc:sldMk cId="3833496350" sldId="1859"/>
            <ac:picMk id="7" creationId="{C86EAB2A-56A6-5773-20EC-CA77768783D6}"/>
          </ac:picMkLst>
        </pc:picChg>
        <pc:picChg chg="add del mod">
          <ac:chgData name="Anna Shea" userId="S::ashea@agilefleet.com::f7065859-5ae7-4ed1-868a-71c28670d7b9" providerId="AD" clId="Web-{32CD4F80-442B-46BB-6DF7-94B589FF59E3}" dt="2023-09-13T17:28:09.085" v="417"/>
          <ac:picMkLst>
            <pc:docMk/>
            <pc:sldMk cId="3833496350" sldId="1859"/>
            <ac:picMk id="10" creationId="{E8E484CF-93A6-2C1F-C7A5-10EA6952E5CD}"/>
          </ac:picMkLst>
        </pc:picChg>
        <pc:cxnChg chg="add mod">
          <ac:chgData name="Anna Shea" userId="S::ashea@agilefleet.com::f7065859-5ae7-4ed1-868a-71c28670d7b9" providerId="AD" clId="Web-{32CD4F80-442B-46BB-6DF7-94B589FF59E3}" dt="2023-09-13T17:29:25.571" v="428"/>
          <ac:cxnSpMkLst>
            <pc:docMk/>
            <pc:sldMk cId="3833496350" sldId="1859"/>
            <ac:cxnSpMk id="15" creationId="{8E9DA7AB-8978-9BCD-775D-A5FFC6219A50}"/>
          </ac:cxnSpMkLst>
        </pc:cxnChg>
      </pc:sldChg>
      <pc:sldChg chg="modSp">
        <pc:chgData name="Anna Shea" userId="S::ashea@agilefleet.com::f7065859-5ae7-4ed1-868a-71c28670d7b9" providerId="AD" clId="Web-{32CD4F80-442B-46BB-6DF7-94B589FF59E3}" dt="2023-09-13T15:56:24.272" v="30" actId="1076"/>
        <pc:sldMkLst>
          <pc:docMk/>
          <pc:sldMk cId="2397509559" sldId="1944"/>
        </pc:sldMkLst>
        <pc:spChg chg="mod">
          <ac:chgData name="Anna Shea" userId="S::ashea@agilefleet.com::f7065859-5ae7-4ed1-868a-71c28670d7b9" providerId="AD" clId="Web-{32CD4F80-442B-46BB-6DF7-94B589FF59E3}" dt="2023-09-13T15:56:24.272" v="30" actId="1076"/>
          <ac:spMkLst>
            <pc:docMk/>
            <pc:sldMk cId="2397509559" sldId="1944"/>
            <ac:spMk id="7" creationId="{484D21CC-8949-F74C-6C39-40FD8F0AAD22}"/>
          </ac:spMkLst>
        </pc:spChg>
        <pc:picChg chg="mod">
          <ac:chgData name="Anna Shea" userId="S::ashea@agilefleet.com::f7065859-5ae7-4ed1-868a-71c28670d7b9" providerId="AD" clId="Web-{32CD4F80-442B-46BB-6DF7-94B589FF59E3}" dt="2023-09-13T15:56:10.068" v="29" actId="1076"/>
          <ac:picMkLst>
            <pc:docMk/>
            <pc:sldMk cId="2397509559" sldId="1944"/>
            <ac:picMk id="10" creationId="{CD20DEE7-EA8D-06D1-6D31-5196FBAB9351}"/>
          </ac:picMkLst>
        </pc:picChg>
      </pc:sldChg>
      <pc:sldChg chg="modSp">
        <pc:chgData name="Anna Shea" userId="S::ashea@agilefleet.com::f7065859-5ae7-4ed1-868a-71c28670d7b9" providerId="AD" clId="Web-{32CD4F80-442B-46BB-6DF7-94B589FF59E3}" dt="2023-09-13T15:57:10.351" v="38" actId="20577"/>
        <pc:sldMkLst>
          <pc:docMk/>
          <pc:sldMk cId="2026633913" sldId="1951"/>
        </pc:sldMkLst>
        <pc:spChg chg="mod">
          <ac:chgData name="Anna Shea" userId="S::ashea@agilefleet.com::f7065859-5ae7-4ed1-868a-71c28670d7b9" providerId="AD" clId="Web-{32CD4F80-442B-46BB-6DF7-94B589FF59E3}" dt="2023-09-13T15:57:10.351" v="38" actId="20577"/>
          <ac:spMkLst>
            <pc:docMk/>
            <pc:sldMk cId="2026633913" sldId="1951"/>
            <ac:spMk id="12" creationId="{EAE95CC9-4B05-78B3-70E1-3153BF3DEB57}"/>
          </ac:spMkLst>
        </pc:spChg>
        <pc:picChg chg="mod">
          <ac:chgData name="Anna Shea" userId="S::ashea@agilefleet.com::f7065859-5ae7-4ed1-868a-71c28670d7b9" providerId="AD" clId="Web-{32CD4F80-442B-46BB-6DF7-94B589FF59E3}" dt="2023-09-13T15:56:38.053" v="31" actId="1076"/>
          <ac:picMkLst>
            <pc:docMk/>
            <pc:sldMk cId="2026633913" sldId="1951"/>
            <ac:picMk id="2" creationId="{AF91EF55-351F-5DAE-64E0-37590B412DD1}"/>
          </ac:picMkLst>
        </pc:picChg>
      </pc:sldChg>
      <pc:sldChg chg="modSp">
        <pc:chgData name="Anna Shea" userId="S::ashea@agilefleet.com::f7065859-5ae7-4ed1-868a-71c28670d7b9" providerId="AD" clId="Web-{32CD4F80-442B-46BB-6DF7-94B589FF59E3}" dt="2023-09-13T16:00:33.562" v="73" actId="20577"/>
        <pc:sldMkLst>
          <pc:docMk/>
          <pc:sldMk cId="3580644569" sldId="1954"/>
        </pc:sldMkLst>
        <pc:spChg chg="mod">
          <ac:chgData name="Anna Shea" userId="S::ashea@agilefleet.com::f7065859-5ae7-4ed1-868a-71c28670d7b9" providerId="AD" clId="Web-{32CD4F80-442B-46BB-6DF7-94B589FF59E3}" dt="2023-09-13T15:59:08.871" v="58" actId="1076"/>
          <ac:spMkLst>
            <pc:docMk/>
            <pc:sldMk cId="3580644569" sldId="1954"/>
            <ac:spMk id="3" creationId="{2EED9A16-C8D1-3346-0704-377E873EAF83}"/>
          </ac:spMkLst>
        </pc:spChg>
        <pc:spChg chg="mod">
          <ac:chgData name="Anna Shea" userId="S::ashea@agilefleet.com::f7065859-5ae7-4ed1-868a-71c28670d7b9" providerId="AD" clId="Web-{32CD4F80-442B-46BB-6DF7-94B589FF59E3}" dt="2023-09-13T16:00:33.562" v="73" actId="20577"/>
          <ac:spMkLst>
            <pc:docMk/>
            <pc:sldMk cId="3580644569" sldId="1954"/>
            <ac:spMk id="12" creationId="{EAE95CC9-4B05-78B3-70E1-3153BF3DEB57}"/>
          </ac:spMkLst>
        </pc:spChg>
        <pc:picChg chg="mod">
          <ac:chgData name="Anna Shea" userId="S::ashea@agilefleet.com::f7065859-5ae7-4ed1-868a-71c28670d7b9" providerId="AD" clId="Web-{32CD4F80-442B-46BB-6DF7-94B589FF59E3}" dt="2023-09-13T15:59:11.981" v="59" actId="1076"/>
          <ac:picMkLst>
            <pc:docMk/>
            <pc:sldMk cId="3580644569" sldId="1954"/>
            <ac:picMk id="4" creationId="{42F86CD5-0F48-8C85-32CD-EB22550DACAF}"/>
          </ac:picMkLst>
        </pc:picChg>
      </pc:sldChg>
      <pc:sldChg chg="addSp delSp modSp">
        <pc:chgData name="Anna Shea" userId="S::ashea@agilefleet.com::f7065859-5ae7-4ed1-868a-71c28670d7b9" providerId="AD" clId="Web-{32CD4F80-442B-46BB-6DF7-94B589FF59E3}" dt="2023-09-13T16:55:15.305" v="175" actId="1076"/>
        <pc:sldMkLst>
          <pc:docMk/>
          <pc:sldMk cId="1059930988" sldId="1955"/>
        </pc:sldMkLst>
        <pc:spChg chg="add del">
          <ac:chgData name="Anna Shea" userId="S::ashea@agilefleet.com::f7065859-5ae7-4ed1-868a-71c28670d7b9" providerId="AD" clId="Web-{32CD4F80-442B-46BB-6DF7-94B589FF59E3}" dt="2023-09-13T16:51:12.018" v="138"/>
          <ac:spMkLst>
            <pc:docMk/>
            <pc:sldMk cId="1059930988" sldId="1955"/>
            <ac:spMk id="2" creationId="{5D3676C4-F341-1FEF-0901-16307A59FB45}"/>
          </ac:spMkLst>
        </pc:spChg>
        <pc:spChg chg="add mod ord">
          <ac:chgData name="Anna Shea" userId="S::ashea@agilefleet.com::f7065859-5ae7-4ed1-868a-71c28670d7b9" providerId="AD" clId="Web-{32CD4F80-442B-46BB-6DF7-94B589FF59E3}" dt="2023-09-13T16:54:59.070" v="174" actId="14100"/>
          <ac:spMkLst>
            <pc:docMk/>
            <pc:sldMk cId="1059930988" sldId="1955"/>
            <ac:spMk id="4" creationId="{B11A942C-06AD-1F4E-4990-5B85B3BB35EF}"/>
          </ac:spMkLst>
        </pc:spChg>
        <pc:spChg chg="mod">
          <ac:chgData name="Anna Shea" userId="S::ashea@agilefleet.com::f7065859-5ae7-4ed1-868a-71c28670d7b9" providerId="AD" clId="Web-{32CD4F80-442B-46BB-6DF7-94B589FF59E3}" dt="2023-09-13T16:55:15.305" v="175" actId="1076"/>
          <ac:spMkLst>
            <pc:docMk/>
            <pc:sldMk cId="1059930988" sldId="1955"/>
            <ac:spMk id="11" creationId="{C548F39E-129F-C8AB-32C5-8B08453D3EA7}"/>
          </ac:spMkLst>
        </pc:spChg>
        <pc:picChg chg="mod">
          <ac:chgData name="Anna Shea" userId="S::ashea@agilefleet.com::f7065859-5ae7-4ed1-868a-71c28670d7b9" providerId="AD" clId="Web-{32CD4F80-442B-46BB-6DF7-94B589FF59E3}" dt="2023-09-13T16:51:54.551" v="146" actId="14100"/>
          <ac:picMkLst>
            <pc:docMk/>
            <pc:sldMk cId="1059930988" sldId="1955"/>
            <ac:picMk id="6" creationId="{9DB157EC-BE9B-203F-1935-3DFB723B4753}"/>
          </ac:picMkLst>
        </pc:picChg>
      </pc:sldChg>
      <pc:sldChg chg="modSp">
        <pc:chgData name="Anna Shea" userId="S::ashea@agilefleet.com::f7065859-5ae7-4ed1-868a-71c28670d7b9" providerId="AD" clId="Web-{32CD4F80-442B-46BB-6DF7-94B589FF59E3}" dt="2023-09-13T16:49:03.015" v="119" actId="1076"/>
        <pc:sldMkLst>
          <pc:docMk/>
          <pc:sldMk cId="2546077162" sldId="1958"/>
        </pc:sldMkLst>
        <pc:spChg chg="mod">
          <ac:chgData name="Anna Shea" userId="S::ashea@agilefleet.com::f7065859-5ae7-4ed1-868a-71c28670d7b9" providerId="AD" clId="Web-{32CD4F80-442B-46BB-6DF7-94B589FF59E3}" dt="2023-09-13T16:48:56.218" v="118" actId="1076"/>
          <ac:spMkLst>
            <pc:docMk/>
            <pc:sldMk cId="2546077162" sldId="1958"/>
            <ac:spMk id="11" creationId="{C548F39E-129F-C8AB-32C5-8B08453D3EA7}"/>
          </ac:spMkLst>
        </pc:spChg>
        <pc:picChg chg="mod">
          <ac:chgData name="Anna Shea" userId="S::ashea@agilefleet.com::f7065859-5ae7-4ed1-868a-71c28670d7b9" providerId="AD" clId="Web-{32CD4F80-442B-46BB-6DF7-94B589FF59E3}" dt="2023-09-13T16:49:03.015" v="119" actId="1076"/>
          <ac:picMkLst>
            <pc:docMk/>
            <pc:sldMk cId="2546077162" sldId="1958"/>
            <ac:picMk id="6" creationId="{9DB157EC-BE9B-203F-1935-3DFB723B4753}"/>
          </ac:picMkLst>
        </pc:picChg>
      </pc:sldChg>
      <pc:sldChg chg="addSp modSp">
        <pc:chgData name="Anna Shea" userId="S::ashea@agilefleet.com::f7065859-5ae7-4ed1-868a-71c28670d7b9" providerId="AD" clId="Web-{32CD4F80-442B-46BB-6DF7-94B589FF59E3}" dt="2023-09-13T17:20:31.028" v="376" actId="20577"/>
        <pc:sldMkLst>
          <pc:docMk/>
          <pc:sldMk cId="3497040201" sldId="1959"/>
        </pc:sldMkLst>
        <pc:spChg chg="add mod ord">
          <ac:chgData name="Anna Shea" userId="S::ashea@agilefleet.com::f7065859-5ae7-4ed1-868a-71c28670d7b9" providerId="AD" clId="Web-{32CD4F80-442B-46BB-6DF7-94B589FF59E3}" dt="2023-09-13T17:19:40.058" v="371"/>
          <ac:spMkLst>
            <pc:docMk/>
            <pc:sldMk cId="3497040201" sldId="1959"/>
            <ac:spMk id="2" creationId="{20B6296F-B1A2-624C-0DB3-4B0FDBA55F16}"/>
          </ac:spMkLst>
        </pc:spChg>
        <pc:spChg chg="mod">
          <ac:chgData name="Anna Shea" userId="S::ashea@agilefleet.com::f7065859-5ae7-4ed1-868a-71c28670d7b9" providerId="AD" clId="Web-{32CD4F80-442B-46BB-6DF7-94B589FF59E3}" dt="2023-09-13T17:20:31.028" v="376" actId="20577"/>
          <ac:spMkLst>
            <pc:docMk/>
            <pc:sldMk cId="3497040201" sldId="1959"/>
            <ac:spMk id="11" creationId="{C548F39E-129F-C8AB-32C5-8B08453D3EA7}"/>
          </ac:spMkLst>
        </pc:spChg>
        <pc:grpChg chg="add mod">
          <ac:chgData name="Anna Shea" userId="S::ashea@agilefleet.com::f7065859-5ae7-4ed1-868a-71c28670d7b9" providerId="AD" clId="Web-{32CD4F80-442B-46BB-6DF7-94B589FF59E3}" dt="2023-09-13T17:20:20.449" v="374" actId="1076"/>
          <ac:grpSpMkLst>
            <pc:docMk/>
            <pc:sldMk cId="3497040201" sldId="1959"/>
            <ac:grpSpMk id="5" creationId="{DB1E4779-CB41-C9C4-FDCB-0C2B2EED0423}"/>
          </ac:grpSpMkLst>
        </pc:grpChg>
        <pc:picChg chg="mod">
          <ac:chgData name="Anna Shea" userId="S::ashea@agilefleet.com::f7065859-5ae7-4ed1-868a-71c28670d7b9" providerId="AD" clId="Web-{32CD4F80-442B-46BB-6DF7-94B589FF59E3}" dt="2023-09-13T17:19:12.260" v="366" actId="1076"/>
          <ac:picMkLst>
            <pc:docMk/>
            <pc:sldMk cId="3497040201" sldId="1959"/>
            <ac:picMk id="4" creationId="{67C2E867-F6F3-9033-3DE1-C5562361F8F1}"/>
          </ac:picMkLst>
        </pc:picChg>
      </pc:sldChg>
      <pc:sldChg chg="addSp modSp">
        <pc:chgData name="Anna Shea" userId="S::ashea@agilefleet.com::f7065859-5ae7-4ed1-868a-71c28670d7b9" providerId="AD" clId="Web-{32CD4F80-442B-46BB-6DF7-94B589FF59E3}" dt="2023-09-13T17:17:45.305" v="352" actId="1076"/>
        <pc:sldMkLst>
          <pc:docMk/>
          <pc:sldMk cId="3105354054" sldId="1960"/>
        </pc:sldMkLst>
        <pc:spChg chg="add mod">
          <ac:chgData name="Anna Shea" userId="S::ashea@agilefleet.com::f7065859-5ae7-4ed1-868a-71c28670d7b9" providerId="AD" clId="Web-{32CD4F80-442B-46BB-6DF7-94B589FF59E3}" dt="2023-09-13T17:02:20.909" v="224" actId="20577"/>
          <ac:spMkLst>
            <pc:docMk/>
            <pc:sldMk cId="3105354054" sldId="1960"/>
            <ac:spMk id="4" creationId="{73154063-758D-FE30-4F12-A6C6C19BA349}"/>
          </ac:spMkLst>
        </pc:spChg>
        <pc:spChg chg="add mod">
          <ac:chgData name="Anna Shea" userId="S::ashea@agilefleet.com::f7065859-5ae7-4ed1-868a-71c28670d7b9" providerId="AD" clId="Web-{32CD4F80-442B-46BB-6DF7-94B589FF59E3}" dt="2023-09-13T17:02:05.205" v="222" actId="1076"/>
          <ac:spMkLst>
            <pc:docMk/>
            <pc:sldMk cId="3105354054" sldId="1960"/>
            <ac:spMk id="5" creationId="{C960A706-D9B0-A86C-C05E-173D44D55642}"/>
          </ac:spMkLst>
        </pc:spChg>
        <pc:spChg chg="add">
          <ac:chgData name="Anna Shea" userId="S::ashea@agilefleet.com::f7065859-5ae7-4ed1-868a-71c28670d7b9" providerId="AD" clId="Web-{32CD4F80-442B-46BB-6DF7-94B589FF59E3}" dt="2023-09-13T17:16:57.398" v="344"/>
          <ac:spMkLst>
            <pc:docMk/>
            <pc:sldMk cId="3105354054" sldId="1960"/>
            <ac:spMk id="6" creationId="{352776EA-7541-D365-4D67-084B37F70CA6}"/>
          </ac:spMkLst>
        </pc:spChg>
        <pc:spChg chg="add mod">
          <ac:chgData name="Anna Shea" userId="S::ashea@agilefleet.com::f7065859-5ae7-4ed1-868a-71c28670d7b9" providerId="AD" clId="Web-{32CD4F80-442B-46BB-6DF7-94B589FF59E3}" dt="2023-09-13T17:17:13.773" v="346" actId="1076"/>
          <ac:spMkLst>
            <pc:docMk/>
            <pc:sldMk cId="3105354054" sldId="1960"/>
            <ac:spMk id="7" creationId="{2F3DD1D6-FEAE-7023-F4C7-666F690AEC7C}"/>
          </ac:spMkLst>
        </pc:spChg>
        <pc:spChg chg="add mod">
          <ac:chgData name="Anna Shea" userId="S::ashea@agilefleet.com::f7065859-5ae7-4ed1-868a-71c28670d7b9" providerId="AD" clId="Web-{32CD4F80-442B-46BB-6DF7-94B589FF59E3}" dt="2023-09-13T17:17:20.648" v="348" actId="1076"/>
          <ac:spMkLst>
            <pc:docMk/>
            <pc:sldMk cId="3105354054" sldId="1960"/>
            <ac:spMk id="8" creationId="{B8FAE845-BB31-5AB4-484C-CE8819C96C74}"/>
          </ac:spMkLst>
        </pc:spChg>
        <pc:spChg chg="add mod">
          <ac:chgData name="Anna Shea" userId="S::ashea@agilefleet.com::f7065859-5ae7-4ed1-868a-71c28670d7b9" providerId="AD" clId="Web-{32CD4F80-442B-46BB-6DF7-94B589FF59E3}" dt="2023-09-13T17:17:33.961" v="350" actId="1076"/>
          <ac:spMkLst>
            <pc:docMk/>
            <pc:sldMk cId="3105354054" sldId="1960"/>
            <ac:spMk id="9" creationId="{2EB279E0-83AD-7F1A-0279-068EC8460B65}"/>
          </ac:spMkLst>
        </pc:spChg>
        <pc:spChg chg="add mod">
          <ac:chgData name="Anna Shea" userId="S::ashea@agilefleet.com::f7065859-5ae7-4ed1-868a-71c28670d7b9" providerId="AD" clId="Web-{32CD4F80-442B-46BB-6DF7-94B589FF59E3}" dt="2023-09-13T17:17:45.305" v="352" actId="1076"/>
          <ac:spMkLst>
            <pc:docMk/>
            <pc:sldMk cId="3105354054" sldId="1960"/>
            <ac:spMk id="10" creationId="{592641C9-E09E-9472-F614-4DC2D648C924}"/>
          </ac:spMkLst>
        </pc:spChg>
        <pc:spChg chg="mod">
          <ac:chgData name="Anna Shea" userId="S::ashea@agilefleet.com::f7065859-5ae7-4ed1-868a-71c28670d7b9" providerId="AD" clId="Web-{32CD4F80-442B-46BB-6DF7-94B589FF59E3}" dt="2023-09-13T17:02:32.581" v="227" actId="1076"/>
          <ac:spMkLst>
            <pc:docMk/>
            <pc:sldMk cId="3105354054" sldId="1960"/>
            <ac:spMk id="11" creationId="{C548F39E-129F-C8AB-32C5-8B08453D3EA7}"/>
          </ac:spMkLst>
        </pc:spChg>
        <pc:picChg chg="mod">
          <ac:chgData name="Anna Shea" userId="S::ashea@agilefleet.com::f7065859-5ae7-4ed1-868a-71c28670d7b9" providerId="AD" clId="Web-{32CD4F80-442B-46BB-6DF7-94B589FF59E3}" dt="2023-09-13T17:02:25.424" v="226" actId="1076"/>
          <ac:picMkLst>
            <pc:docMk/>
            <pc:sldMk cId="3105354054" sldId="1960"/>
            <ac:picMk id="2" creationId="{9D7E7493-E9CA-B66B-A82A-8E5877DCD231}"/>
          </ac:picMkLst>
        </pc:picChg>
      </pc:sldChg>
      <pc:sldChg chg="addSp modSp">
        <pc:chgData name="Anna Shea" userId="S::ashea@agilefleet.com::f7065859-5ae7-4ed1-868a-71c28670d7b9" providerId="AD" clId="Web-{32CD4F80-442B-46BB-6DF7-94B589FF59E3}" dt="2023-09-13T17:13:11.564" v="316" actId="1076"/>
        <pc:sldMkLst>
          <pc:docMk/>
          <pc:sldMk cId="1293276548" sldId="1961"/>
        </pc:sldMkLst>
        <pc:spChg chg="add mod ord">
          <ac:chgData name="Anna Shea" userId="S::ashea@agilefleet.com::f7065859-5ae7-4ed1-868a-71c28670d7b9" providerId="AD" clId="Web-{32CD4F80-442B-46BB-6DF7-94B589FF59E3}" dt="2023-09-13T17:13:10.471" v="315" actId="1076"/>
          <ac:spMkLst>
            <pc:docMk/>
            <pc:sldMk cId="1293276548" sldId="1961"/>
            <ac:spMk id="2" creationId="{C910025D-EA98-5FC7-8305-D2B4521FEB4B}"/>
          </ac:spMkLst>
        </pc:spChg>
        <pc:spChg chg="mod">
          <ac:chgData name="Anna Shea" userId="S::ashea@agilefleet.com::f7065859-5ae7-4ed1-868a-71c28670d7b9" providerId="AD" clId="Web-{32CD4F80-442B-46BB-6DF7-94B589FF59E3}" dt="2023-09-13T17:13:11.564" v="316" actId="1076"/>
          <ac:spMkLst>
            <pc:docMk/>
            <pc:sldMk cId="1293276548" sldId="1961"/>
            <ac:spMk id="11" creationId="{C548F39E-129F-C8AB-32C5-8B08453D3EA7}"/>
          </ac:spMkLst>
        </pc:spChg>
        <pc:picChg chg="mod">
          <ac:chgData name="Anna Shea" userId="S::ashea@agilefleet.com::f7065859-5ae7-4ed1-868a-71c28670d7b9" providerId="AD" clId="Web-{32CD4F80-442B-46BB-6DF7-94B589FF59E3}" dt="2023-09-13T17:13:09.799" v="314" actId="1076"/>
          <ac:picMkLst>
            <pc:docMk/>
            <pc:sldMk cId="1293276548" sldId="1961"/>
            <ac:picMk id="1030" creationId="{3B7FFB9F-441D-A12B-CEFE-EB12C2B829D8}"/>
          </ac:picMkLst>
        </pc:picChg>
      </pc:sldChg>
      <pc:sldChg chg="addSp delSp modSp delAnim">
        <pc:chgData name="Anna Shea" userId="S::ashea@agilefleet.com::f7065859-5ae7-4ed1-868a-71c28670d7b9" providerId="AD" clId="Web-{32CD4F80-442B-46BB-6DF7-94B589FF59E3}" dt="2023-09-13T17:14:55.957" v="334" actId="1076"/>
        <pc:sldMkLst>
          <pc:docMk/>
          <pc:sldMk cId="1547600479" sldId="1962"/>
        </pc:sldMkLst>
        <pc:spChg chg="mod">
          <ac:chgData name="Anna Shea" userId="S::ashea@agilefleet.com::f7065859-5ae7-4ed1-868a-71c28670d7b9" providerId="AD" clId="Web-{32CD4F80-442B-46BB-6DF7-94B589FF59E3}" dt="2023-09-13T17:05:37.788" v="260"/>
          <ac:spMkLst>
            <pc:docMk/>
            <pc:sldMk cId="1547600479" sldId="1962"/>
            <ac:spMk id="4" creationId="{AECF77C6-50BF-F3BC-C4EB-CCCDF5CF9802}"/>
          </ac:spMkLst>
        </pc:spChg>
        <pc:spChg chg="mod">
          <ac:chgData name="Anna Shea" userId="S::ashea@agilefleet.com::f7065859-5ae7-4ed1-868a-71c28670d7b9" providerId="AD" clId="Web-{32CD4F80-442B-46BB-6DF7-94B589FF59E3}" dt="2023-09-13T17:05:44.648" v="262"/>
          <ac:spMkLst>
            <pc:docMk/>
            <pc:sldMk cId="1547600479" sldId="1962"/>
            <ac:spMk id="5" creationId="{53BE9C32-07EA-0546-52D0-674DDCAF86CA}"/>
          </ac:spMkLst>
        </pc:spChg>
        <pc:spChg chg="add del mod ord">
          <ac:chgData name="Anna Shea" userId="S::ashea@agilefleet.com::f7065859-5ae7-4ed1-868a-71c28670d7b9" providerId="AD" clId="Web-{32CD4F80-442B-46BB-6DF7-94B589FF59E3}" dt="2023-09-13T17:14:30.207" v="325"/>
          <ac:spMkLst>
            <pc:docMk/>
            <pc:sldMk cId="1547600479" sldId="1962"/>
            <ac:spMk id="6" creationId="{3C903889-3781-DBAF-930F-93431CDE6D76}"/>
          </ac:spMkLst>
        </pc:spChg>
        <pc:spChg chg="add mod">
          <ac:chgData name="Anna Shea" userId="S::ashea@agilefleet.com::f7065859-5ae7-4ed1-868a-71c28670d7b9" providerId="AD" clId="Web-{32CD4F80-442B-46BB-6DF7-94B589FF59E3}" dt="2023-09-13T17:14:55.957" v="334" actId="1076"/>
          <ac:spMkLst>
            <pc:docMk/>
            <pc:sldMk cId="1547600479" sldId="1962"/>
            <ac:spMk id="7" creationId="{09E83BB4-5B3E-B392-0CCC-3450104E1F24}"/>
          </ac:spMkLst>
        </pc:spChg>
        <pc:spChg chg="add mod ord">
          <ac:chgData name="Anna Shea" userId="S::ashea@agilefleet.com::f7065859-5ae7-4ed1-868a-71c28670d7b9" providerId="AD" clId="Web-{32CD4F80-442B-46BB-6DF7-94B589FF59E3}" dt="2023-09-13T17:14:33.051" v="326" actId="1076"/>
          <ac:spMkLst>
            <pc:docMk/>
            <pc:sldMk cId="1547600479" sldId="1962"/>
            <ac:spMk id="8" creationId="{ACBF2DCF-A682-B5E3-98A6-5F6A8785B2D8}"/>
          </ac:spMkLst>
        </pc:spChg>
        <pc:spChg chg="mod">
          <ac:chgData name="Anna Shea" userId="S::ashea@agilefleet.com::f7065859-5ae7-4ed1-868a-71c28670d7b9" providerId="AD" clId="Web-{32CD4F80-442B-46BB-6DF7-94B589FF59E3}" dt="2023-09-13T17:14:48.129" v="333" actId="20577"/>
          <ac:spMkLst>
            <pc:docMk/>
            <pc:sldMk cId="1547600479" sldId="1962"/>
            <ac:spMk id="11" creationId="{C548F39E-129F-C8AB-32C5-8B08453D3EA7}"/>
          </ac:spMkLst>
        </pc:spChg>
        <pc:grpChg chg="add mod">
          <ac:chgData name="Anna Shea" userId="S::ashea@agilefleet.com::f7065859-5ae7-4ed1-868a-71c28670d7b9" providerId="AD" clId="Web-{32CD4F80-442B-46BB-6DF7-94B589FF59E3}" dt="2023-09-13T17:07:42.682" v="268" actId="1076"/>
          <ac:grpSpMkLst>
            <pc:docMk/>
            <pc:sldMk cId="1547600479" sldId="1962"/>
            <ac:grpSpMk id="2" creationId="{AE45F3A6-836A-4DC9-AF86-CB37579B73B1}"/>
          </ac:grpSpMkLst>
        </pc:grpChg>
        <pc:picChg chg="mod">
          <ac:chgData name="Anna Shea" userId="S::ashea@agilefleet.com::f7065859-5ae7-4ed1-868a-71c28670d7b9" providerId="AD" clId="Web-{32CD4F80-442B-46BB-6DF7-94B589FF59E3}" dt="2023-09-13T17:06:46.837" v="264" actId="1076"/>
          <ac:picMkLst>
            <pc:docMk/>
            <pc:sldMk cId="1547600479" sldId="1962"/>
            <ac:picMk id="1028" creationId="{B6AEB97A-EE7B-0AA5-9375-2F3EA0DAAE66}"/>
          </ac:picMkLst>
        </pc:picChg>
      </pc:sldChg>
      <pc:sldChg chg="modSp">
        <pc:chgData name="Anna Shea" userId="S::ashea@agilefleet.com::f7065859-5ae7-4ed1-868a-71c28670d7b9" providerId="AD" clId="Web-{32CD4F80-442B-46BB-6DF7-94B589FF59E3}" dt="2023-09-13T16:49:49.470" v="121" actId="1076"/>
        <pc:sldMkLst>
          <pc:docMk/>
          <pc:sldMk cId="210582006" sldId="1965"/>
        </pc:sldMkLst>
        <pc:picChg chg="mod">
          <ac:chgData name="Anna Shea" userId="S::ashea@agilefleet.com::f7065859-5ae7-4ed1-868a-71c28670d7b9" providerId="AD" clId="Web-{32CD4F80-442B-46BB-6DF7-94B589FF59E3}" dt="2023-09-13T16:49:49.470" v="121" actId="1076"/>
          <ac:picMkLst>
            <pc:docMk/>
            <pc:sldMk cId="210582006" sldId="1965"/>
            <ac:picMk id="6" creationId="{9DB157EC-BE9B-203F-1935-3DFB723B4753}"/>
          </ac:picMkLst>
        </pc:picChg>
      </pc:sldChg>
      <pc:sldChg chg="addSp delSp modSp addAnim delAnim">
        <pc:chgData name="Anna Shea" userId="S::ashea@agilefleet.com::f7065859-5ae7-4ed1-868a-71c28670d7b9" providerId="AD" clId="Web-{32CD4F80-442B-46BB-6DF7-94B589FF59E3}" dt="2023-09-13T17:32:27.873" v="437"/>
        <pc:sldMkLst>
          <pc:docMk/>
          <pc:sldMk cId="2451589916" sldId="1966"/>
        </pc:sldMkLst>
        <pc:spChg chg="del">
          <ac:chgData name="Anna Shea" userId="S::ashea@agilefleet.com::f7065859-5ae7-4ed1-868a-71c28670d7b9" providerId="AD" clId="Web-{32CD4F80-442B-46BB-6DF7-94B589FF59E3}" dt="2023-09-13T17:30:34.026" v="433"/>
          <ac:spMkLst>
            <pc:docMk/>
            <pc:sldMk cId="2451589916" sldId="1966"/>
            <ac:spMk id="4" creationId="{7AC217CB-6373-0191-AC90-15F8C7641B87}"/>
          </ac:spMkLst>
        </pc:spChg>
        <pc:spChg chg="del">
          <ac:chgData name="Anna Shea" userId="S::ashea@agilefleet.com::f7065859-5ae7-4ed1-868a-71c28670d7b9" providerId="AD" clId="Web-{32CD4F80-442B-46BB-6DF7-94B589FF59E3}" dt="2023-09-13T17:30:44.167" v="434"/>
          <ac:spMkLst>
            <pc:docMk/>
            <pc:sldMk cId="2451589916" sldId="1966"/>
            <ac:spMk id="5" creationId="{6F92DB6C-F9F4-918B-F796-C3FB49426BC7}"/>
          </ac:spMkLst>
        </pc:spChg>
        <pc:spChg chg="add del">
          <ac:chgData name="Anna Shea" userId="S::ashea@agilefleet.com::f7065859-5ae7-4ed1-868a-71c28670d7b9" providerId="AD" clId="Web-{32CD4F80-442B-46BB-6DF7-94B589FF59E3}" dt="2023-09-13T17:32:27.873" v="437"/>
          <ac:spMkLst>
            <pc:docMk/>
            <pc:sldMk cId="2451589916" sldId="1966"/>
            <ac:spMk id="8" creationId="{3733B73B-F701-B1CC-D789-B338EF47F5E9}"/>
          </ac:spMkLst>
        </pc:spChg>
        <pc:spChg chg="del">
          <ac:chgData name="Anna Shea" userId="S::ashea@agilefleet.com::f7065859-5ae7-4ed1-868a-71c28670d7b9" providerId="AD" clId="Web-{32CD4F80-442B-46BB-6DF7-94B589FF59E3}" dt="2023-09-13T17:30:53.886" v="435"/>
          <ac:spMkLst>
            <pc:docMk/>
            <pc:sldMk cId="2451589916" sldId="1966"/>
            <ac:spMk id="10" creationId="{B0D0D7AE-58E0-7836-E7E1-D728173461BC}"/>
          </ac:spMkLst>
        </pc:spChg>
        <pc:spChg chg="mod">
          <ac:chgData name="Anna Shea" userId="S::ashea@agilefleet.com::f7065859-5ae7-4ed1-868a-71c28670d7b9" providerId="AD" clId="Web-{32CD4F80-442B-46BB-6DF7-94B589FF59E3}" dt="2023-09-13T17:29:57.463" v="429" actId="1076"/>
          <ac:spMkLst>
            <pc:docMk/>
            <pc:sldMk cId="2451589916" sldId="1966"/>
            <ac:spMk id="11" creationId="{C548F39E-129F-C8AB-32C5-8B08453D3EA7}"/>
          </ac:spMkLst>
        </pc:spChg>
        <pc:picChg chg="mod">
          <ac:chgData name="Anna Shea" userId="S::ashea@agilefleet.com::f7065859-5ae7-4ed1-868a-71c28670d7b9" providerId="AD" clId="Web-{32CD4F80-442B-46BB-6DF7-94B589FF59E3}" dt="2023-09-13T17:30:18.760" v="432" actId="1076"/>
          <ac:picMkLst>
            <pc:docMk/>
            <pc:sldMk cId="2451589916" sldId="1966"/>
            <ac:picMk id="2" creationId="{6B579903-E50B-823A-31A1-AE5BA5CC699A}"/>
          </ac:picMkLst>
        </pc:picChg>
      </pc:sldChg>
      <pc:sldChg chg="delSp modSp">
        <pc:chgData name="Anna Shea" userId="S::ashea@agilefleet.com::f7065859-5ae7-4ed1-868a-71c28670d7b9" providerId="AD" clId="Web-{32CD4F80-442B-46BB-6DF7-94B589FF59E3}" dt="2023-09-13T15:55:07.300" v="20" actId="1076"/>
        <pc:sldMkLst>
          <pc:docMk/>
          <pc:sldMk cId="2948980631" sldId="3105"/>
        </pc:sldMkLst>
        <pc:spChg chg="mod">
          <ac:chgData name="Anna Shea" userId="S::ashea@agilefleet.com::f7065859-5ae7-4ed1-868a-71c28670d7b9" providerId="AD" clId="Web-{32CD4F80-442B-46BB-6DF7-94B589FF59E3}" dt="2023-09-13T15:55:07.300" v="20" actId="1076"/>
          <ac:spMkLst>
            <pc:docMk/>
            <pc:sldMk cId="2948980631" sldId="3105"/>
            <ac:spMk id="9" creationId="{55D424E5-D6FF-E0C5-739B-7B49969F4A8D}"/>
          </ac:spMkLst>
        </pc:spChg>
        <pc:spChg chg="del">
          <ac:chgData name="Anna Shea" userId="S::ashea@agilefleet.com::f7065859-5ae7-4ed1-868a-71c28670d7b9" providerId="AD" clId="Web-{32CD4F80-442B-46BB-6DF7-94B589FF59E3}" dt="2023-09-13T15:54:36.784" v="17"/>
          <ac:spMkLst>
            <pc:docMk/>
            <pc:sldMk cId="2948980631" sldId="3105"/>
            <ac:spMk id="12" creationId="{DD225310-176E-BE2F-FAAA-BC44C32D631E}"/>
          </ac:spMkLst>
        </pc:spChg>
      </pc:sldChg>
    </pc:docChg>
  </pc:docChgLst>
  <pc:docChgLst>
    <pc:chgData name="Anna Shea" userId="S::ashea@agilefleet.com::f7065859-5ae7-4ed1-868a-71c28670d7b9" providerId="AD" clId="Web-{886CA366-6BDE-6B84-DB57-4036DB0A7C40}"/>
    <pc:docChg chg="modSld">
      <pc:chgData name="Anna Shea" userId="S::ashea@agilefleet.com::f7065859-5ae7-4ed1-868a-71c28670d7b9" providerId="AD" clId="Web-{886CA366-6BDE-6B84-DB57-4036DB0A7C40}" dt="2023-09-22T13:05:50.482" v="20" actId="1076"/>
      <pc:docMkLst>
        <pc:docMk/>
      </pc:docMkLst>
      <pc:sldChg chg="modSp">
        <pc:chgData name="Anna Shea" userId="S::ashea@agilefleet.com::f7065859-5ae7-4ed1-868a-71c28670d7b9" providerId="AD" clId="Web-{886CA366-6BDE-6B84-DB57-4036DB0A7C40}" dt="2023-09-22T13:03:55.385" v="3" actId="20577"/>
        <pc:sldMkLst>
          <pc:docMk/>
          <pc:sldMk cId="287189422" sldId="1841"/>
        </pc:sldMkLst>
        <pc:spChg chg="mod">
          <ac:chgData name="Anna Shea" userId="S::ashea@agilefleet.com::f7065859-5ae7-4ed1-868a-71c28670d7b9" providerId="AD" clId="Web-{886CA366-6BDE-6B84-DB57-4036DB0A7C40}" dt="2023-09-22T13:03:55.385" v="3" actId="20577"/>
          <ac:spMkLst>
            <pc:docMk/>
            <pc:sldMk cId="287189422" sldId="1841"/>
            <ac:spMk id="6" creationId="{00F2D6B8-2410-601A-7F27-DD5915D5E88A}"/>
          </ac:spMkLst>
        </pc:spChg>
      </pc:sldChg>
      <pc:sldChg chg="modSp">
        <pc:chgData name="Anna Shea" userId="S::ashea@agilefleet.com::f7065859-5ae7-4ed1-868a-71c28670d7b9" providerId="AD" clId="Web-{886CA366-6BDE-6B84-DB57-4036DB0A7C40}" dt="2023-09-22T13:03:50.291" v="1" actId="20577"/>
        <pc:sldMkLst>
          <pc:docMk/>
          <pc:sldMk cId="3105354054" sldId="1960"/>
        </pc:sldMkLst>
        <pc:spChg chg="mod">
          <ac:chgData name="Anna Shea" userId="S::ashea@agilefleet.com::f7065859-5ae7-4ed1-868a-71c28670d7b9" providerId="AD" clId="Web-{886CA366-6BDE-6B84-DB57-4036DB0A7C40}" dt="2023-09-22T13:03:50.291" v="1" actId="20577"/>
          <ac:spMkLst>
            <pc:docMk/>
            <pc:sldMk cId="3105354054" sldId="1960"/>
            <ac:spMk id="11" creationId="{C548F39E-129F-C8AB-32C5-8B08453D3EA7}"/>
          </ac:spMkLst>
        </pc:spChg>
      </pc:sldChg>
      <pc:sldChg chg="modSp">
        <pc:chgData name="Anna Shea" userId="S::ashea@agilefleet.com::f7065859-5ae7-4ed1-868a-71c28670d7b9" providerId="AD" clId="Web-{886CA366-6BDE-6B84-DB57-4036DB0A7C40}" dt="2023-09-22T13:04:00.260" v="5" actId="20577"/>
        <pc:sldMkLst>
          <pc:docMk/>
          <pc:sldMk cId="1547600479" sldId="1962"/>
        </pc:sldMkLst>
        <pc:spChg chg="mod">
          <ac:chgData name="Anna Shea" userId="S::ashea@agilefleet.com::f7065859-5ae7-4ed1-868a-71c28670d7b9" providerId="AD" clId="Web-{886CA366-6BDE-6B84-DB57-4036DB0A7C40}" dt="2023-09-22T13:04:00.260" v="5" actId="20577"/>
          <ac:spMkLst>
            <pc:docMk/>
            <pc:sldMk cId="1547600479" sldId="1962"/>
            <ac:spMk id="11" creationId="{C548F39E-129F-C8AB-32C5-8B08453D3EA7}"/>
          </ac:spMkLst>
        </pc:spChg>
      </pc:sldChg>
      <pc:sldChg chg="addSp modSp">
        <pc:chgData name="Anna Shea" userId="S::ashea@agilefleet.com::f7065859-5ae7-4ed1-868a-71c28670d7b9" providerId="AD" clId="Web-{886CA366-6BDE-6B84-DB57-4036DB0A7C40}" dt="2023-09-22T13:05:18.825" v="17" actId="1076"/>
        <pc:sldMkLst>
          <pc:docMk/>
          <pc:sldMk cId="2405463342" sldId="3117"/>
        </pc:sldMkLst>
        <pc:spChg chg="add mod ord">
          <ac:chgData name="Anna Shea" userId="S::ashea@agilefleet.com::f7065859-5ae7-4ed1-868a-71c28670d7b9" providerId="AD" clId="Web-{886CA366-6BDE-6B84-DB57-4036DB0A7C40}" dt="2023-09-22T13:05:15.059" v="16" actId="1076"/>
          <ac:spMkLst>
            <pc:docMk/>
            <pc:sldMk cId="2405463342" sldId="3117"/>
            <ac:spMk id="2" creationId="{F4AA3850-FE16-9DFC-4CA9-49241F7B2583}"/>
          </ac:spMkLst>
        </pc:spChg>
        <pc:spChg chg="mod">
          <ac:chgData name="Anna Shea" userId="S::ashea@agilefleet.com::f7065859-5ae7-4ed1-868a-71c28670d7b9" providerId="AD" clId="Web-{886CA366-6BDE-6B84-DB57-4036DB0A7C40}" dt="2023-09-22T13:05:18.825" v="17" actId="1076"/>
          <ac:spMkLst>
            <pc:docMk/>
            <pc:sldMk cId="2405463342" sldId="3117"/>
            <ac:spMk id="4" creationId="{E88C8335-205E-1D5A-E8B9-02776959C730}"/>
          </ac:spMkLst>
        </pc:spChg>
        <pc:picChg chg="mod">
          <ac:chgData name="Anna Shea" userId="S::ashea@agilefleet.com::f7065859-5ae7-4ed1-868a-71c28670d7b9" providerId="AD" clId="Web-{886CA366-6BDE-6B84-DB57-4036DB0A7C40}" dt="2023-09-22T13:04:34.652" v="11" actId="1076"/>
          <ac:picMkLst>
            <pc:docMk/>
            <pc:sldMk cId="2405463342" sldId="3117"/>
            <ac:picMk id="1026" creationId="{DE0912C9-6F6B-9571-0762-3CA44B7EE485}"/>
          </ac:picMkLst>
        </pc:picChg>
      </pc:sldChg>
      <pc:sldChg chg="modSp">
        <pc:chgData name="Anna Shea" userId="S::ashea@agilefleet.com::f7065859-5ae7-4ed1-868a-71c28670d7b9" providerId="AD" clId="Web-{886CA366-6BDE-6B84-DB57-4036DB0A7C40}" dt="2023-09-22T13:05:35.153" v="18" actId="1076"/>
        <pc:sldMkLst>
          <pc:docMk/>
          <pc:sldMk cId="3523213107" sldId="3118"/>
        </pc:sldMkLst>
        <pc:spChg chg="mod">
          <ac:chgData name="Anna Shea" userId="S::ashea@agilefleet.com::f7065859-5ae7-4ed1-868a-71c28670d7b9" providerId="AD" clId="Web-{886CA366-6BDE-6B84-DB57-4036DB0A7C40}" dt="2023-09-22T13:05:35.153" v="18" actId="1076"/>
          <ac:spMkLst>
            <pc:docMk/>
            <pc:sldMk cId="3523213107" sldId="3118"/>
            <ac:spMk id="4" creationId="{E88C8335-205E-1D5A-E8B9-02776959C730}"/>
          </ac:spMkLst>
        </pc:spChg>
      </pc:sldChg>
      <pc:sldChg chg="modSp">
        <pc:chgData name="Anna Shea" userId="S::ashea@agilefleet.com::f7065859-5ae7-4ed1-868a-71c28670d7b9" providerId="AD" clId="Web-{886CA366-6BDE-6B84-DB57-4036DB0A7C40}" dt="2023-09-22T13:05:50.482" v="20" actId="1076"/>
        <pc:sldMkLst>
          <pc:docMk/>
          <pc:sldMk cId="686006030" sldId="3120"/>
        </pc:sldMkLst>
        <pc:spChg chg="mod">
          <ac:chgData name="Anna Shea" userId="S::ashea@agilefleet.com::f7065859-5ae7-4ed1-868a-71c28670d7b9" providerId="AD" clId="Web-{886CA366-6BDE-6B84-DB57-4036DB0A7C40}" dt="2023-09-22T13:05:50.482" v="20" actId="1076"/>
          <ac:spMkLst>
            <pc:docMk/>
            <pc:sldMk cId="686006030" sldId="3120"/>
            <ac:spMk id="3" creationId="{2EED9A16-C8D1-3346-0704-377E873EAF83}"/>
          </ac:spMkLst>
        </pc:spChg>
        <pc:picChg chg="mod">
          <ac:chgData name="Anna Shea" userId="S::ashea@agilefleet.com::f7065859-5ae7-4ed1-868a-71c28670d7b9" providerId="AD" clId="Web-{886CA366-6BDE-6B84-DB57-4036DB0A7C40}" dt="2023-09-22T13:05:47.013" v="19" actId="1076"/>
          <ac:picMkLst>
            <pc:docMk/>
            <pc:sldMk cId="686006030" sldId="3120"/>
            <ac:picMk id="3074" creationId="{635052D2-9E33-C7FF-E7EC-AB49F26E747E}"/>
          </ac:picMkLst>
        </pc:picChg>
      </pc:sldChg>
    </pc:docChg>
  </pc:docChgLst>
  <pc:docChgLst>
    <pc:chgData name="Mike Hicks" userId="S::mhicks@agilefleet.com::7a8095c1-be7a-46dd-99da-100fccf25387" providerId="AD" clId="Web-{E65432A9-FBE6-F82B-5C6E-CB3858801742}"/>
    <pc:docChg chg="modSld">
      <pc:chgData name="Mike Hicks" userId="S::mhicks@agilefleet.com::7a8095c1-be7a-46dd-99da-100fccf25387" providerId="AD" clId="Web-{E65432A9-FBE6-F82B-5C6E-CB3858801742}" dt="2023-09-22T14:59:57.362" v="11" actId="1076"/>
      <pc:docMkLst>
        <pc:docMk/>
      </pc:docMkLst>
      <pc:sldChg chg="modSp">
        <pc:chgData name="Mike Hicks" userId="S::mhicks@agilefleet.com::7a8095c1-be7a-46dd-99da-100fccf25387" providerId="AD" clId="Web-{E65432A9-FBE6-F82B-5C6E-CB3858801742}" dt="2023-09-22T12:22:16.461" v="10" actId="1076"/>
        <pc:sldMkLst>
          <pc:docMk/>
          <pc:sldMk cId="902850539" sldId="3116"/>
        </pc:sldMkLst>
        <pc:spChg chg="mod">
          <ac:chgData name="Mike Hicks" userId="S::mhicks@agilefleet.com::7a8095c1-be7a-46dd-99da-100fccf25387" providerId="AD" clId="Web-{E65432A9-FBE6-F82B-5C6E-CB3858801742}" dt="2023-09-22T12:22:16.445" v="6" actId="1076"/>
          <ac:spMkLst>
            <pc:docMk/>
            <pc:sldMk cId="902850539" sldId="3116"/>
            <ac:spMk id="2" creationId="{0586CE28-30D9-0A58-935A-53581B61C4CB}"/>
          </ac:spMkLst>
        </pc:spChg>
        <pc:spChg chg="mod">
          <ac:chgData name="Mike Hicks" userId="S::mhicks@agilefleet.com::7a8095c1-be7a-46dd-99da-100fccf25387" providerId="AD" clId="Web-{E65432A9-FBE6-F82B-5C6E-CB3858801742}" dt="2023-09-22T12:22:16.461" v="9" actId="1076"/>
          <ac:spMkLst>
            <pc:docMk/>
            <pc:sldMk cId="902850539" sldId="3116"/>
            <ac:spMk id="4" creationId="{6088E09E-8FB9-1A3D-B0BE-C9F1C71C5DD3}"/>
          </ac:spMkLst>
        </pc:spChg>
        <pc:spChg chg="mod">
          <ac:chgData name="Mike Hicks" userId="S::mhicks@agilefleet.com::7a8095c1-be7a-46dd-99da-100fccf25387" providerId="AD" clId="Web-{E65432A9-FBE6-F82B-5C6E-CB3858801742}" dt="2023-09-22T12:22:16.445" v="7" actId="1076"/>
          <ac:spMkLst>
            <pc:docMk/>
            <pc:sldMk cId="902850539" sldId="3116"/>
            <ac:spMk id="5" creationId="{8CCF9D7F-10ED-66A3-6021-C5E4A4934938}"/>
          </ac:spMkLst>
        </pc:spChg>
        <pc:spChg chg="mod">
          <ac:chgData name="Mike Hicks" userId="S::mhicks@agilefleet.com::7a8095c1-be7a-46dd-99da-100fccf25387" providerId="AD" clId="Web-{E65432A9-FBE6-F82B-5C6E-CB3858801742}" dt="2023-09-22T12:22:16.461" v="10" actId="1076"/>
          <ac:spMkLst>
            <pc:docMk/>
            <pc:sldMk cId="902850539" sldId="3116"/>
            <ac:spMk id="7" creationId="{72F50A30-EA19-BA27-5E42-E995A646A5DC}"/>
          </ac:spMkLst>
        </pc:spChg>
        <pc:spChg chg="mod">
          <ac:chgData name="Mike Hicks" userId="S::mhicks@agilefleet.com::7a8095c1-be7a-46dd-99da-100fccf25387" providerId="AD" clId="Web-{E65432A9-FBE6-F82B-5C6E-CB3858801742}" dt="2023-09-22T12:22:16.461" v="8" actId="1076"/>
          <ac:spMkLst>
            <pc:docMk/>
            <pc:sldMk cId="902850539" sldId="3116"/>
            <ac:spMk id="8" creationId="{8C2F5A5D-5F4A-E4C7-68C5-ADCDEF197A64}"/>
          </ac:spMkLst>
        </pc:spChg>
        <pc:spChg chg="mod">
          <ac:chgData name="Mike Hicks" userId="S::mhicks@agilefleet.com::7a8095c1-be7a-46dd-99da-100fccf25387" providerId="AD" clId="Web-{E65432A9-FBE6-F82B-5C6E-CB3858801742}" dt="2023-09-22T12:22:16.414" v="4" actId="1076"/>
          <ac:spMkLst>
            <pc:docMk/>
            <pc:sldMk cId="902850539" sldId="3116"/>
            <ac:spMk id="11" creationId="{C548F39E-129F-C8AB-32C5-8B08453D3EA7}"/>
          </ac:spMkLst>
        </pc:spChg>
        <pc:picChg chg="mod">
          <ac:chgData name="Mike Hicks" userId="S::mhicks@agilefleet.com::7a8095c1-be7a-46dd-99da-100fccf25387" providerId="AD" clId="Web-{E65432A9-FBE6-F82B-5C6E-CB3858801742}" dt="2023-09-22T12:22:16.445" v="5" actId="1076"/>
          <ac:picMkLst>
            <pc:docMk/>
            <pc:sldMk cId="902850539" sldId="3116"/>
            <ac:picMk id="6" creationId="{9DB157EC-BE9B-203F-1935-3DFB723B4753}"/>
          </ac:picMkLst>
        </pc:picChg>
      </pc:sldChg>
      <pc:sldChg chg="modSp">
        <pc:chgData name="Mike Hicks" userId="S::mhicks@agilefleet.com::7a8095c1-be7a-46dd-99da-100fccf25387" providerId="AD" clId="Web-{E65432A9-FBE6-F82B-5C6E-CB3858801742}" dt="2023-09-22T14:59:57.362" v="11" actId="1076"/>
        <pc:sldMkLst>
          <pc:docMk/>
          <pc:sldMk cId="686006030" sldId="3120"/>
        </pc:sldMkLst>
        <pc:picChg chg="mod">
          <ac:chgData name="Mike Hicks" userId="S::mhicks@agilefleet.com::7a8095c1-be7a-46dd-99da-100fccf25387" providerId="AD" clId="Web-{E65432A9-FBE6-F82B-5C6E-CB3858801742}" dt="2023-09-22T14:59:57.362" v="11" actId="1076"/>
          <ac:picMkLst>
            <pc:docMk/>
            <pc:sldMk cId="686006030" sldId="3120"/>
            <ac:picMk id="3074" creationId="{635052D2-9E33-C7FF-E7EC-AB49F26E747E}"/>
          </ac:picMkLst>
        </pc:picChg>
      </pc:sldChg>
    </pc:docChg>
  </pc:docChgLst>
  <pc:docChgLst>
    <pc:chgData name="Helen Lagerblade" userId="39fe9f12-dae8-4521-84ff-d06315e77586" providerId="ADAL" clId="{0A500352-16C0-4413-82F7-0637A2B82B1D}"/>
    <pc:docChg chg="undo custSel addSld delSld modSld sldOrd">
      <pc:chgData name="Helen Lagerblade" userId="39fe9f12-dae8-4521-84ff-d06315e77586" providerId="ADAL" clId="{0A500352-16C0-4413-82F7-0637A2B82B1D}" dt="2023-09-21T02:15:03.310" v="2610"/>
      <pc:docMkLst>
        <pc:docMk/>
      </pc:docMkLst>
      <pc:sldChg chg="modSp del mod">
        <pc:chgData name="Helen Lagerblade" userId="39fe9f12-dae8-4521-84ff-d06315e77586" providerId="ADAL" clId="{0A500352-16C0-4413-82F7-0637A2B82B1D}" dt="2023-09-21T01:30:32.143" v="10" actId="47"/>
        <pc:sldMkLst>
          <pc:docMk/>
          <pc:sldMk cId="2241426879" sldId="262"/>
        </pc:sldMkLst>
        <pc:spChg chg="mod">
          <ac:chgData name="Helen Lagerblade" userId="39fe9f12-dae8-4521-84ff-d06315e77586" providerId="ADAL" clId="{0A500352-16C0-4413-82F7-0637A2B82B1D}" dt="2023-09-21T01:30:30.341" v="9" actId="6549"/>
          <ac:spMkLst>
            <pc:docMk/>
            <pc:sldMk cId="2241426879" sldId="262"/>
            <ac:spMk id="3" creationId="{DDB72AF2-75DF-C762-5D85-383B01387DC0}"/>
          </ac:spMkLst>
        </pc:spChg>
      </pc:sldChg>
      <pc:sldChg chg="modSp mod addCm">
        <pc:chgData name="Helen Lagerblade" userId="39fe9f12-dae8-4521-84ff-d06315e77586" providerId="ADAL" clId="{0A500352-16C0-4413-82F7-0637A2B82B1D}" dt="2023-09-21T02:15:03.310" v="2610"/>
        <pc:sldMkLst>
          <pc:docMk/>
          <pc:sldMk cId="3782001626" sldId="1790"/>
        </pc:sldMkLst>
        <pc:spChg chg="mod">
          <ac:chgData name="Helen Lagerblade" userId="39fe9f12-dae8-4521-84ff-d06315e77586" providerId="ADAL" clId="{0A500352-16C0-4413-82F7-0637A2B82B1D}" dt="2023-09-21T02:12:12.574" v="2604" actId="20577"/>
          <ac:spMkLst>
            <pc:docMk/>
            <pc:sldMk cId="3782001626" sldId="1790"/>
            <ac:spMk id="18" creationId="{1CDDE382-707B-1983-39E8-B8919F917F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len Lagerblade" userId="39fe9f12-dae8-4521-84ff-d06315e77586" providerId="ADAL" clId="{0A500352-16C0-4413-82F7-0637A2B82B1D}" dt="2023-09-21T02:15:03.310" v="2610"/>
              <pc2:cmMkLst xmlns:pc2="http://schemas.microsoft.com/office/powerpoint/2019/9/main/command">
                <pc:docMk/>
                <pc:sldMk cId="3782001626" sldId="1790"/>
                <pc2:cmMk id="{55530669-B90A-43F2-A875-C21EE4CAC690}"/>
              </pc2:cmMkLst>
            </pc226:cmChg>
          </p:ext>
        </pc:extLst>
      </pc:sldChg>
      <pc:sldChg chg="modSp mod">
        <pc:chgData name="Helen Lagerblade" userId="39fe9f12-dae8-4521-84ff-d06315e77586" providerId="ADAL" clId="{0A500352-16C0-4413-82F7-0637A2B82B1D}" dt="2023-09-21T01:33:17.696" v="75" actId="13926"/>
        <pc:sldMkLst>
          <pc:docMk/>
          <pc:sldMk cId="287189422" sldId="1841"/>
        </pc:sldMkLst>
        <pc:spChg chg="mod">
          <ac:chgData name="Helen Lagerblade" userId="39fe9f12-dae8-4521-84ff-d06315e77586" providerId="ADAL" clId="{0A500352-16C0-4413-82F7-0637A2B82B1D}" dt="2023-09-21T01:33:17.696" v="75" actId="13926"/>
          <ac:spMkLst>
            <pc:docMk/>
            <pc:sldMk cId="287189422" sldId="1841"/>
            <ac:spMk id="6" creationId="{00F2D6B8-2410-601A-7F27-DD5915D5E88A}"/>
          </ac:spMkLst>
        </pc:spChg>
      </pc:sldChg>
      <pc:sldChg chg="ord">
        <pc:chgData name="Helen Lagerblade" userId="39fe9f12-dae8-4521-84ff-d06315e77586" providerId="ADAL" clId="{0A500352-16C0-4413-82F7-0637A2B82B1D}" dt="2023-09-21T01:32:28.800" v="72"/>
        <pc:sldMkLst>
          <pc:docMk/>
          <pc:sldMk cId="3497040201" sldId="1959"/>
        </pc:sldMkLst>
      </pc:sldChg>
      <pc:sldChg chg="modSp mod">
        <pc:chgData name="Helen Lagerblade" userId="39fe9f12-dae8-4521-84ff-d06315e77586" providerId="ADAL" clId="{0A500352-16C0-4413-82F7-0637A2B82B1D}" dt="2023-09-21T01:33:10.288" v="74" actId="13926"/>
        <pc:sldMkLst>
          <pc:docMk/>
          <pc:sldMk cId="3105354054" sldId="1960"/>
        </pc:sldMkLst>
        <pc:spChg chg="mod">
          <ac:chgData name="Helen Lagerblade" userId="39fe9f12-dae8-4521-84ff-d06315e77586" providerId="ADAL" clId="{0A500352-16C0-4413-82F7-0637A2B82B1D}" dt="2023-09-21T01:33:10.288" v="74" actId="13926"/>
          <ac:spMkLst>
            <pc:docMk/>
            <pc:sldMk cId="3105354054" sldId="1960"/>
            <ac:spMk id="11" creationId="{C548F39E-129F-C8AB-32C5-8B08453D3EA7}"/>
          </ac:spMkLst>
        </pc:spChg>
      </pc:sldChg>
      <pc:sldChg chg="modSp mod">
        <pc:chgData name="Helen Lagerblade" userId="39fe9f12-dae8-4521-84ff-d06315e77586" providerId="ADAL" clId="{0A500352-16C0-4413-82F7-0637A2B82B1D}" dt="2023-09-21T01:33:31.778" v="78" actId="13926"/>
        <pc:sldMkLst>
          <pc:docMk/>
          <pc:sldMk cId="1293276548" sldId="1961"/>
        </pc:sldMkLst>
        <pc:spChg chg="mod">
          <ac:chgData name="Helen Lagerblade" userId="39fe9f12-dae8-4521-84ff-d06315e77586" providerId="ADAL" clId="{0A500352-16C0-4413-82F7-0637A2B82B1D}" dt="2023-09-21T01:33:31.778" v="78" actId="13926"/>
          <ac:spMkLst>
            <pc:docMk/>
            <pc:sldMk cId="1293276548" sldId="1961"/>
            <ac:spMk id="11" creationId="{C548F39E-129F-C8AB-32C5-8B08453D3EA7}"/>
          </ac:spMkLst>
        </pc:spChg>
      </pc:sldChg>
      <pc:sldChg chg="modSp mod">
        <pc:chgData name="Helen Lagerblade" userId="39fe9f12-dae8-4521-84ff-d06315e77586" providerId="ADAL" clId="{0A500352-16C0-4413-82F7-0637A2B82B1D}" dt="2023-09-21T01:33:20.249" v="76" actId="13926"/>
        <pc:sldMkLst>
          <pc:docMk/>
          <pc:sldMk cId="1547600479" sldId="1962"/>
        </pc:sldMkLst>
        <pc:spChg chg="mod">
          <ac:chgData name="Helen Lagerblade" userId="39fe9f12-dae8-4521-84ff-d06315e77586" providerId="ADAL" clId="{0A500352-16C0-4413-82F7-0637A2B82B1D}" dt="2023-09-21T01:32:50.287" v="73" actId="1076"/>
          <ac:spMkLst>
            <pc:docMk/>
            <pc:sldMk cId="1547600479" sldId="1962"/>
            <ac:spMk id="4" creationId="{AECF77C6-50BF-F3BC-C4EB-CCCDF5CF9802}"/>
          </ac:spMkLst>
        </pc:spChg>
        <pc:spChg chg="mod">
          <ac:chgData name="Helen Lagerblade" userId="39fe9f12-dae8-4521-84ff-d06315e77586" providerId="ADAL" clId="{0A500352-16C0-4413-82F7-0637A2B82B1D}" dt="2023-09-21T01:33:20.249" v="76" actId="13926"/>
          <ac:spMkLst>
            <pc:docMk/>
            <pc:sldMk cId="1547600479" sldId="1962"/>
            <ac:spMk id="11" creationId="{C548F39E-129F-C8AB-32C5-8B08453D3EA7}"/>
          </ac:spMkLst>
        </pc:spChg>
      </pc:sldChg>
      <pc:sldChg chg="del">
        <pc:chgData name="Helen Lagerblade" userId="39fe9f12-dae8-4521-84ff-d06315e77586" providerId="ADAL" clId="{0A500352-16C0-4413-82F7-0637A2B82B1D}" dt="2023-09-21T01:30:39.358" v="11" actId="47"/>
        <pc:sldMkLst>
          <pc:docMk/>
          <pc:sldMk cId="2948980631" sldId="3105"/>
        </pc:sldMkLst>
      </pc:sldChg>
      <pc:sldChg chg="modSp mod">
        <pc:chgData name="Helen Lagerblade" userId="39fe9f12-dae8-4521-84ff-d06315e77586" providerId="ADAL" clId="{0A500352-16C0-4413-82F7-0637A2B82B1D}" dt="2023-09-21T01:43:42.017" v="470" actId="20577"/>
        <pc:sldMkLst>
          <pc:docMk/>
          <pc:sldMk cId="3506512279" sldId="3115"/>
        </pc:sldMkLst>
        <pc:spChg chg="mod">
          <ac:chgData name="Helen Lagerblade" userId="39fe9f12-dae8-4521-84ff-d06315e77586" providerId="ADAL" clId="{0A500352-16C0-4413-82F7-0637A2B82B1D}" dt="2023-09-21T01:43:42.017" v="470" actId="20577"/>
          <ac:spMkLst>
            <pc:docMk/>
            <pc:sldMk cId="3506512279" sldId="3115"/>
            <ac:spMk id="3" creationId="{2EED9A16-C8D1-3346-0704-377E873EAF83}"/>
          </ac:spMkLst>
        </pc:spChg>
        <pc:spChg chg="mod">
          <ac:chgData name="Helen Lagerblade" userId="39fe9f12-dae8-4521-84ff-d06315e77586" providerId="ADAL" clId="{0A500352-16C0-4413-82F7-0637A2B82B1D}" dt="2023-09-21T01:43:10.054" v="450" actId="20577"/>
          <ac:spMkLst>
            <pc:docMk/>
            <pc:sldMk cId="3506512279" sldId="3115"/>
            <ac:spMk id="11" creationId="{C548F39E-129F-C8AB-32C5-8B08453D3EA7}"/>
          </ac:spMkLst>
        </pc:spChg>
      </pc:sldChg>
      <pc:sldChg chg="addSp delSp modSp add mod">
        <pc:chgData name="Helen Lagerblade" userId="39fe9f12-dae8-4521-84ff-d06315e77586" providerId="ADAL" clId="{0A500352-16C0-4413-82F7-0637A2B82B1D}" dt="2023-09-21T01:36:44.582" v="241" actId="1076"/>
        <pc:sldMkLst>
          <pc:docMk/>
          <pc:sldMk cId="2405463342" sldId="3117"/>
        </pc:sldMkLst>
        <pc:spChg chg="del">
          <ac:chgData name="Helen Lagerblade" userId="39fe9f12-dae8-4521-84ff-d06315e77586" providerId="ADAL" clId="{0A500352-16C0-4413-82F7-0637A2B82B1D}" dt="2023-09-21T01:35:30.031" v="85" actId="478"/>
          <ac:spMkLst>
            <pc:docMk/>
            <pc:sldMk cId="2405463342" sldId="3117"/>
            <ac:spMk id="2" creationId="{C910025D-EA98-5FC7-8305-D2B4521FEB4B}"/>
          </ac:spMkLst>
        </pc:spChg>
        <pc:spChg chg="mod">
          <ac:chgData name="Helen Lagerblade" userId="39fe9f12-dae8-4521-84ff-d06315e77586" providerId="ADAL" clId="{0A500352-16C0-4413-82F7-0637A2B82B1D}" dt="2023-09-21T01:34:47.005" v="81" actId="20577"/>
          <ac:spMkLst>
            <pc:docMk/>
            <pc:sldMk cId="2405463342" sldId="3117"/>
            <ac:spMk id="3" creationId="{2EED9A16-C8D1-3346-0704-377E873EAF83}"/>
          </ac:spMkLst>
        </pc:spChg>
        <pc:spChg chg="add mod">
          <ac:chgData name="Helen Lagerblade" userId="39fe9f12-dae8-4521-84ff-d06315e77586" providerId="ADAL" clId="{0A500352-16C0-4413-82F7-0637A2B82B1D}" dt="2023-09-21T01:36:42.752" v="240" actId="20577"/>
          <ac:spMkLst>
            <pc:docMk/>
            <pc:sldMk cId="2405463342" sldId="3117"/>
            <ac:spMk id="4" creationId="{E88C8335-205E-1D5A-E8B9-02776959C730}"/>
          </ac:spMkLst>
        </pc:spChg>
        <pc:spChg chg="del">
          <ac:chgData name="Helen Lagerblade" userId="39fe9f12-dae8-4521-84ff-d06315e77586" providerId="ADAL" clId="{0A500352-16C0-4413-82F7-0637A2B82B1D}" dt="2023-09-21T01:35:32.086" v="86" actId="478"/>
          <ac:spMkLst>
            <pc:docMk/>
            <pc:sldMk cId="2405463342" sldId="3117"/>
            <ac:spMk id="11" creationId="{C548F39E-129F-C8AB-32C5-8B08453D3EA7}"/>
          </ac:spMkLst>
        </pc:spChg>
        <pc:picChg chg="add mod">
          <ac:chgData name="Helen Lagerblade" userId="39fe9f12-dae8-4521-84ff-d06315e77586" providerId="ADAL" clId="{0A500352-16C0-4413-82F7-0637A2B82B1D}" dt="2023-09-21T01:36:44.582" v="241" actId="1076"/>
          <ac:picMkLst>
            <pc:docMk/>
            <pc:sldMk cId="2405463342" sldId="3117"/>
            <ac:picMk id="1026" creationId="{DE0912C9-6F6B-9571-0762-3CA44B7EE485}"/>
          </ac:picMkLst>
        </pc:picChg>
        <pc:picChg chg="del">
          <ac:chgData name="Helen Lagerblade" userId="39fe9f12-dae8-4521-84ff-d06315e77586" providerId="ADAL" clId="{0A500352-16C0-4413-82F7-0637A2B82B1D}" dt="2023-09-21T01:35:09.775" v="82" actId="478"/>
          <ac:picMkLst>
            <pc:docMk/>
            <pc:sldMk cId="2405463342" sldId="3117"/>
            <ac:picMk id="1030" creationId="{3B7FFB9F-441D-A12B-CEFE-EB12C2B829D8}"/>
          </ac:picMkLst>
        </pc:picChg>
      </pc:sldChg>
      <pc:sldChg chg="addSp delSp modSp add mod modAnim">
        <pc:chgData name="Helen Lagerblade" userId="39fe9f12-dae8-4521-84ff-d06315e77586" providerId="ADAL" clId="{0A500352-16C0-4413-82F7-0637A2B82B1D}" dt="2023-09-21T01:42:44.607" v="446"/>
        <pc:sldMkLst>
          <pc:docMk/>
          <pc:sldMk cId="3523213107" sldId="3118"/>
        </pc:sldMkLst>
        <pc:spChg chg="mod">
          <ac:chgData name="Helen Lagerblade" userId="39fe9f12-dae8-4521-84ff-d06315e77586" providerId="ADAL" clId="{0A500352-16C0-4413-82F7-0637A2B82B1D}" dt="2023-09-21T01:41:12.277" v="408" actId="1076"/>
          <ac:spMkLst>
            <pc:docMk/>
            <pc:sldMk cId="3523213107" sldId="3118"/>
            <ac:spMk id="3" creationId="{2EED9A16-C8D1-3346-0704-377E873EAF83}"/>
          </ac:spMkLst>
        </pc:spChg>
        <pc:spChg chg="mod">
          <ac:chgData name="Helen Lagerblade" userId="39fe9f12-dae8-4521-84ff-d06315e77586" providerId="ADAL" clId="{0A500352-16C0-4413-82F7-0637A2B82B1D}" dt="2023-09-21T01:42:06.377" v="430" actId="20577"/>
          <ac:spMkLst>
            <pc:docMk/>
            <pc:sldMk cId="3523213107" sldId="3118"/>
            <ac:spMk id="4" creationId="{E88C8335-205E-1D5A-E8B9-02776959C730}"/>
          </ac:spMkLst>
        </pc:spChg>
        <pc:spChg chg="add mod">
          <ac:chgData name="Helen Lagerblade" userId="39fe9f12-dae8-4521-84ff-d06315e77586" providerId="ADAL" clId="{0A500352-16C0-4413-82F7-0637A2B82B1D}" dt="2023-09-21T01:42:40.126" v="445" actId="1076"/>
          <ac:spMkLst>
            <pc:docMk/>
            <pc:sldMk cId="3523213107" sldId="3118"/>
            <ac:spMk id="8" creationId="{91B3240C-44FE-7A99-E629-F8319F736FCE}"/>
          </ac:spMkLst>
        </pc:spChg>
        <pc:spChg chg="add mod">
          <ac:chgData name="Helen Lagerblade" userId="39fe9f12-dae8-4521-84ff-d06315e77586" providerId="ADAL" clId="{0A500352-16C0-4413-82F7-0637A2B82B1D}" dt="2023-09-21T01:42:36.804" v="444" actId="20577"/>
          <ac:spMkLst>
            <pc:docMk/>
            <pc:sldMk cId="3523213107" sldId="3118"/>
            <ac:spMk id="9" creationId="{7EEA5D14-27DE-907C-147D-D10154B869F7}"/>
          </ac:spMkLst>
        </pc:spChg>
        <pc:picChg chg="add mod ord">
          <ac:chgData name="Helen Lagerblade" userId="39fe9f12-dae8-4521-84ff-d06315e77586" providerId="ADAL" clId="{0A500352-16C0-4413-82F7-0637A2B82B1D}" dt="2023-09-21T01:41:59.840" v="428" actId="166"/>
          <ac:picMkLst>
            <pc:docMk/>
            <pc:sldMk cId="3523213107" sldId="3118"/>
            <ac:picMk id="5" creationId="{28CF95A1-27FE-F74F-4513-25317155E455}"/>
          </ac:picMkLst>
        </pc:picChg>
        <pc:picChg chg="add mod">
          <ac:chgData name="Helen Lagerblade" userId="39fe9f12-dae8-4521-84ff-d06315e77586" providerId="ADAL" clId="{0A500352-16C0-4413-82F7-0637A2B82B1D}" dt="2023-09-21T01:41:57.468" v="427" actId="1076"/>
          <ac:picMkLst>
            <pc:docMk/>
            <pc:sldMk cId="3523213107" sldId="3118"/>
            <ac:picMk id="7" creationId="{C708610E-4D6A-F84D-AA8B-A0D8C7BF5FFD}"/>
          </ac:picMkLst>
        </pc:picChg>
        <pc:picChg chg="del">
          <ac:chgData name="Helen Lagerblade" userId="39fe9f12-dae8-4521-84ff-d06315e77586" providerId="ADAL" clId="{0A500352-16C0-4413-82F7-0637A2B82B1D}" dt="2023-09-21T01:41:04.039" v="404" actId="478"/>
          <ac:picMkLst>
            <pc:docMk/>
            <pc:sldMk cId="3523213107" sldId="3118"/>
            <ac:picMk id="1026" creationId="{DE0912C9-6F6B-9571-0762-3CA44B7EE485}"/>
          </ac:picMkLst>
        </pc:picChg>
      </pc:sldChg>
      <pc:sldChg chg="addSp delSp modSp add mod ord addCm">
        <pc:chgData name="Helen Lagerblade" userId="39fe9f12-dae8-4521-84ff-d06315e77586" providerId="ADAL" clId="{0A500352-16C0-4413-82F7-0637A2B82B1D}" dt="2023-09-21T02:13:46.731" v="2609"/>
        <pc:sldMkLst>
          <pc:docMk/>
          <pc:sldMk cId="1284192224" sldId="3119"/>
        </pc:sldMkLst>
        <pc:spChg chg="mod">
          <ac:chgData name="Helen Lagerblade" userId="39fe9f12-dae8-4521-84ff-d06315e77586" providerId="ADAL" clId="{0A500352-16C0-4413-82F7-0637A2B82B1D}" dt="2023-09-21T01:43:52.148" v="486" actId="20577"/>
          <ac:spMkLst>
            <pc:docMk/>
            <pc:sldMk cId="1284192224" sldId="3119"/>
            <ac:spMk id="3" creationId="{2EED9A16-C8D1-3346-0704-377E873EAF83}"/>
          </ac:spMkLst>
        </pc:spChg>
        <pc:spChg chg="mod">
          <ac:chgData name="Helen Lagerblade" userId="39fe9f12-dae8-4521-84ff-d06315e77586" providerId="ADAL" clId="{0A500352-16C0-4413-82F7-0637A2B82B1D}" dt="2023-09-21T01:50:03.165" v="943" actId="20577"/>
          <ac:spMkLst>
            <pc:docMk/>
            <pc:sldMk cId="1284192224" sldId="3119"/>
            <ac:spMk id="4" creationId="{E88C8335-205E-1D5A-E8B9-02776959C730}"/>
          </ac:spMkLst>
        </pc:spChg>
        <pc:picChg chg="add mod">
          <ac:chgData name="Helen Lagerblade" userId="39fe9f12-dae8-4521-84ff-d06315e77586" providerId="ADAL" clId="{0A500352-16C0-4413-82F7-0637A2B82B1D}" dt="2023-09-21T02:13:34.279" v="2606" actId="1076"/>
          <ac:picMkLst>
            <pc:docMk/>
            <pc:sldMk cId="1284192224" sldId="3119"/>
            <ac:picMk id="7" creationId="{E4C2872B-9E34-1577-11AB-A52901D5133D}"/>
          </ac:picMkLst>
        </pc:picChg>
        <pc:picChg chg="add mod">
          <ac:chgData name="Helen Lagerblade" userId="39fe9f12-dae8-4521-84ff-d06315e77586" providerId="ADAL" clId="{0A500352-16C0-4413-82F7-0637A2B82B1D}" dt="2023-09-21T02:13:37.960" v="2608" actId="1076"/>
          <ac:picMkLst>
            <pc:docMk/>
            <pc:sldMk cId="1284192224" sldId="3119"/>
            <ac:picMk id="9" creationId="{A91289C6-069B-B6F2-DF86-FEA0927BC2F1}"/>
          </ac:picMkLst>
        </pc:picChg>
        <pc:picChg chg="del">
          <ac:chgData name="Helen Lagerblade" userId="39fe9f12-dae8-4521-84ff-d06315e77586" providerId="ADAL" clId="{0A500352-16C0-4413-82F7-0637A2B82B1D}" dt="2023-09-21T01:44:43.768" v="487" actId="478"/>
          <ac:picMkLst>
            <pc:docMk/>
            <pc:sldMk cId="1284192224" sldId="3119"/>
            <ac:picMk id="1026" creationId="{DE0912C9-6F6B-9571-0762-3CA44B7EE485}"/>
          </ac:picMkLst>
        </pc:picChg>
        <pc:picChg chg="add mod">
          <ac:chgData name="Helen Lagerblade" userId="39fe9f12-dae8-4521-84ff-d06315e77586" providerId="ADAL" clId="{0A500352-16C0-4413-82F7-0637A2B82B1D}" dt="2023-09-21T01:50:06.815" v="946" actId="1076"/>
          <ac:picMkLst>
            <pc:docMk/>
            <pc:sldMk cId="1284192224" sldId="3119"/>
            <ac:picMk id="2050" creationId="{1AAE44C1-4FA4-580D-771F-A9FCA3DD442C}"/>
          </ac:picMkLst>
        </pc:picChg>
        <pc:picChg chg="add del mod">
          <ac:chgData name="Helen Lagerblade" userId="39fe9f12-dae8-4521-84ff-d06315e77586" providerId="ADAL" clId="{0A500352-16C0-4413-82F7-0637A2B82B1D}" dt="2023-09-21T01:48:05.203" v="807" actId="478"/>
          <ac:picMkLst>
            <pc:docMk/>
            <pc:sldMk cId="1284192224" sldId="3119"/>
            <ac:picMk id="2052" creationId="{DE427F7B-D94C-8B31-A278-4E87A9436884}"/>
          </ac:picMkLst>
        </pc:picChg>
        <pc:picChg chg="add del mod">
          <ac:chgData name="Helen Lagerblade" userId="39fe9f12-dae8-4521-84ff-d06315e77586" providerId="ADAL" clId="{0A500352-16C0-4413-82F7-0637A2B82B1D}" dt="2023-09-21T01:48:04.838" v="806" actId="478"/>
          <ac:picMkLst>
            <pc:docMk/>
            <pc:sldMk cId="1284192224" sldId="3119"/>
            <ac:picMk id="2054" creationId="{C4EFF38D-ED60-A79C-1279-F367A9667562}"/>
          </ac:picMkLst>
        </pc:picChg>
        <pc:cxnChg chg="add del">
          <ac:chgData name="Helen Lagerblade" userId="39fe9f12-dae8-4521-84ff-d06315e77586" providerId="ADAL" clId="{0A500352-16C0-4413-82F7-0637A2B82B1D}" dt="2023-09-21T01:49:30.181" v="867" actId="478"/>
          <ac:cxnSpMkLst>
            <pc:docMk/>
            <pc:sldMk cId="1284192224" sldId="3119"/>
            <ac:cxnSpMk id="5" creationId="{71CDB781-7014-D2FC-3BC7-CAF7E0952A9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len Lagerblade" userId="39fe9f12-dae8-4521-84ff-d06315e77586" providerId="ADAL" clId="{0A500352-16C0-4413-82F7-0637A2B82B1D}" dt="2023-09-21T02:13:46.731" v="2609"/>
              <pc2:cmMkLst xmlns:pc2="http://schemas.microsoft.com/office/powerpoint/2019/9/main/command">
                <pc:docMk/>
                <pc:sldMk cId="1284192224" sldId="3119"/>
                <pc2:cmMk id="{0AAE077D-3087-410B-B478-844880BDA7BD}"/>
              </pc2:cmMkLst>
            </pc226:cmChg>
          </p:ext>
        </pc:extLst>
      </pc:sldChg>
      <pc:sldChg chg="addSp delSp modSp add mod">
        <pc:chgData name="Helen Lagerblade" userId="39fe9f12-dae8-4521-84ff-d06315e77586" providerId="ADAL" clId="{0A500352-16C0-4413-82F7-0637A2B82B1D}" dt="2023-09-21T01:52:42.659" v="1377" actId="20577"/>
        <pc:sldMkLst>
          <pc:docMk/>
          <pc:sldMk cId="686006030" sldId="3120"/>
        </pc:sldMkLst>
        <pc:spChg chg="mod">
          <ac:chgData name="Helen Lagerblade" userId="39fe9f12-dae8-4521-84ff-d06315e77586" providerId="ADAL" clId="{0A500352-16C0-4413-82F7-0637A2B82B1D}" dt="2023-09-21T01:52:42.659" v="1377" actId="20577"/>
          <ac:spMkLst>
            <pc:docMk/>
            <pc:sldMk cId="686006030" sldId="3120"/>
            <ac:spMk id="4" creationId="{E88C8335-205E-1D5A-E8B9-02776959C730}"/>
          </ac:spMkLst>
        </pc:spChg>
        <pc:picChg chg="del">
          <ac:chgData name="Helen Lagerblade" userId="39fe9f12-dae8-4521-84ff-d06315e77586" providerId="ADAL" clId="{0A500352-16C0-4413-82F7-0637A2B82B1D}" dt="2023-09-21T01:50:59.194" v="952" actId="478"/>
          <ac:picMkLst>
            <pc:docMk/>
            <pc:sldMk cId="686006030" sldId="3120"/>
            <ac:picMk id="7" creationId="{E4C2872B-9E34-1577-11AB-A52901D5133D}"/>
          </ac:picMkLst>
        </pc:picChg>
        <pc:picChg chg="del">
          <ac:chgData name="Helen Lagerblade" userId="39fe9f12-dae8-4521-84ff-d06315e77586" providerId="ADAL" clId="{0A500352-16C0-4413-82F7-0637A2B82B1D}" dt="2023-09-21T01:50:58.765" v="951" actId="478"/>
          <ac:picMkLst>
            <pc:docMk/>
            <pc:sldMk cId="686006030" sldId="3120"/>
            <ac:picMk id="9" creationId="{A91289C6-069B-B6F2-DF86-FEA0927BC2F1}"/>
          </ac:picMkLst>
        </pc:picChg>
        <pc:picChg chg="del">
          <ac:chgData name="Helen Lagerblade" userId="39fe9f12-dae8-4521-84ff-d06315e77586" providerId="ADAL" clId="{0A500352-16C0-4413-82F7-0637A2B82B1D}" dt="2023-09-21T01:50:59.650" v="953" actId="478"/>
          <ac:picMkLst>
            <pc:docMk/>
            <pc:sldMk cId="686006030" sldId="3120"/>
            <ac:picMk id="2050" creationId="{1AAE44C1-4FA4-580D-771F-A9FCA3DD442C}"/>
          </ac:picMkLst>
        </pc:picChg>
        <pc:picChg chg="add mod">
          <ac:chgData name="Helen Lagerblade" userId="39fe9f12-dae8-4521-84ff-d06315e77586" providerId="ADAL" clId="{0A500352-16C0-4413-82F7-0637A2B82B1D}" dt="2023-09-21T01:51:04.149" v="956" actId="1076"/>
          <ac:picMkLst>
            <pc:docMk/>
            <pc:sldMk cId="686006030" sldId="3120"/>
            <ac:picMk id="3074" creationId="{635052D2-9E33-C7FF-E7EC-AB49F26E747E}"/>
          </ac:picMkLst>
        </pc:picChg>
      </pc:sldChg>
      <pc:sldChg chg="addSp delSp modSp add mod">
        <pc:chgData name="Helen Lagerblade" userId="39fe9f12-dae8-4521-84ff-d06315e77586" providerId="ADAL" clId="{0A500352-16C0-4413-82F7-0637A2B82B1D}" dt="2023-09-21T01:54:25.601" v="1705" actId="20577"/>
        <pc:sldMkLst>
          <pc:docMk/>
          <pc:sldMk cId="1523192906" sldId="3121"/>
        </pc:sldMkLst>
        <pc:spChg chg="mod">
          <ac:chgData name="Helen Lagerblade" userId="39fe9f12-dae8-4521-84ff-d06315e77586" providerId="ADAL" clId="{0A500352-16C0-4413-82F7-0637A2B82B1D}" dt="2023-09-21T01:54:25.601" v="1705" actId="20577"/>
          <ac:spMkLst>
            <pc:docMk/>
            <pc:sldMk cId="1523192906" sldId="3121"/>
            <ac:spMk id="4" creationId="{E88C8335-205E-1D5A-E8B9-02776959C730}"/>
          </ac:spMkLst>
        </pc:spChg>
        <pc:picChg chg="del">
          <ac:chgData name="Helen Lagerblade" userId="39fe9f12-dae8-4521-84ff-d06315e77586" providerId="ADAL" clId="{0A500352-16C0-4413-82F7-0637A2B82B1D}" dt="2023-09-21T01:52:55.081" v="1380" actId="478"/>
          <ac:picMkLst>
            <pc:docMk/>
            <pc:sldMk cId="1523192906" sldId="3121"/>
            <ac:picMk id="3074" creationId="{635052D2-9E33-C7FF-E7EC-AB49F26E747E}"/>
          </ac:picMkLst>
        </pc:picChg>
        <pc:picChg chg="add mod">
          <ac:chgData name="Helen Lagerblade" userId="39fe9f12-dae8-4521-84ff-d06315e77586" providerId="ADAL" clId="{0A500352-16C0-4413-82F7-0637A2B82B1D}" dt="2023-09-21T01:54:06.826" v="1619" actId="1076"/>
          <ac:picMkLst>
            <pc:docMk/>
            <pc:sldMk cId="1523192906" sldId="3121"/>
            <ac:picMk id="4098" creationId="{D707D4D3-9B02-6B81-4D1F-E89194C181F3}"/>
          </ac:picMkLst>
        </pc:picChg>
      </pc:sldChg>
      <pc:sldChg chg="addSp delSp modSp add mod ord">
        <pc:chgData name="Helen Lagerblade" userId="39fe9f12-dae8-4521-84ff-d06315e77586" providerId="ADAL" clId="{0A500352-16C0-4413-82F7-0637A2B82B1D}" dt="2023-09-21T01:59:13.626" v="2237" actId="1076"/>
        <pc:sldMkLst>
          <pc:docMk/>
          <pc:sldMk cId="332113905" sldId="3122"/>
        </pc:sldMkLst>
        <pc:spChg chg="mod">
          <ac:chgData name="Helen Lagerblade" userId="39fe9f12-dae8-4521-84ff-d06315e77586" providerId="ADAL" clId="{0A500352-16C0-4413-82F7-0637A2B82B1D}" dt="2023-09-21T01:56:29.898" v="1924" actId="20577"/>
          <ac:spMkLst>
            <pc:docMk/>
            <pc:sldMk cId="332113905" sldId="3122"/>
            <ac:spMk id="4" creationId="{E88C8335-205E-1D5A-E8B9-02776959C730}"/>
          </ac:spMkLst>
        </pc:spChg>
        <pc:picChg chg="add del mod">
          <ac:chgData name="Helen Lagerblade" userId="39fe9f12-dae8-4521-84ff-d06315e77586" providerId="ADAL" clId="{0A500352-16C0-4413-82F7-0637A2B82B1D}" dt="2023-09-21T01:59:09.598" v="2234" actId="478"/>
          <ac:picMkLst>
            <pc:docMk/>
            <pc:sldMk cId="332113905" sldId="3122"/>
            <ac:picMk id="5" creationId="{5B1087D6-6F60-4ECC-AC77-CF6421F55DC7}"/>
          </ac:picMkLst>
        </pc:picChg>
        <pc:picChg chg="add mod">
          <ac:chgData name="Helen Lagerblade" userId="39fe9f12-dae8-4521-84ff-d06315e77586" providerId="ADAL" clId="{0A500352-16C0-4413-82F7-0637A2B82B1D}" dt="2023-09-21T01:59:13.626" v="2237" actId="1076"/>
          <ac:picMkLst>
            <pc:docMk/>
            <pc:sldMk cId="332113905" sldId="3122"/>
            <ac:picMk id="7" creationId="{74783F1F-C929-5605-8432-E510BDE6FA76}"/>
          </ac:picMkLst>
        </pc:picChg>
        <pc:picChg chg="del">
          <ac:chgData name="Helen Lagerblade" userId="39fe9f12-dae8-4521-84ff-d06315e77586" providerId="ADAL" clId="{0A500352-16C0-4413-82F7-0637A2B82B1D}" dt="2023-09-21T01:55:34.034" v="1707" actId="478"/>
          <ac:picMkLst>
            <pc:docMk/>
            <pc:sldMk cId="332113905" sldId="3122"/>
            <ac:picMk id="4098" creationId="{D707D4D3-9B02-6B81-4D1F-E89194C181F3}"/>
          </ac:picMkLst>
        </pc:picChg>
      </pc:sldChg>
      <pc:sldChg chg="addSp delSp modSp add mod">
        <pc:chgData name="Helen Lagerblade" userId="39fe9f12-dae8-4521-84ff-d06315e77586" providerId="ADAL" clId="{0A500352-16C0-4413-82F7-0637A2B82B1D}" dt="2023-09-21T01:59:07.882" v="2233" actId="1076"/>
        <pc:sldMkLst>
          <pc:docMk/>
          <pc:sldMk cId="3781789980" sldId="3123"/>
        </pc:sldMkLst>
        <pc:spChg chg="mod">
          <ac:chgData name="Helen Lagerblade" userId="39fe9f12-dae8-4521-84ff-d06315e77586" providerId="ADAL" clId="{0A500352-16C0-4413-82F7-0637A2B82B1D}" dt="2023-09-21T01:57:26.592" v="2043" actId="20577"/>
          <ac:spMkLst>
            <pc:docMk/>
            <pc:sldMk cId="3781789980" sldId="3123"/>
            <ac:spMk id="4" creationId="{E88C8335-205E-1D5A-E8B9-02776959C730}"/>
          </ac:spMkLst>
        </pc:spChg>
        <pc:picChg chg="del">
          <ac:chgData name="Helen Lagerblade" userId="39fe9f12-dae8-4521-84ff-d06315e77586" providerId="ADAL" clId="{0A500352-16C0-4413-82F7-0637A2B82B1D}" dt="2023-09-21T01:59:04.710" v="2230" actId="478"/>
          <ac:picMkLst>
            <pc:docMk/>
            <pc:sldMk cId="3781789980" sldId="3123"/>
            <ac:picMk id="5" creationId="{5B1087D6-6F60-4ECC-AC77-CF6421F55DC7}"/>
          </ac:picMkLst>
        </pc:picChg>
        <pc:picChg chg="add mod">
          <ac:chgData name="Helen Lagerblade" userId="39fe9f12-dae8-4521-84ff-d06315e77586" providerId="ADAL" clId="{0A500352-16C0-4413-82F7-0637A2B82B1D}" dt="2023-09-21T01:59:07.882" v="2233" actId="1076"/>
          <ac:picMkLst>
            <pc:docMk/>
            <pc:sldMk cId="3781789980" sldId="3123"/>
            <ac:picMk id="6" creationId="{76D8ED2A-FCE6-8219-0ADE-56B64D267EB6}"/>
          </ac:picMkLst>
        </pc:picChg>
      </pc:sldChg>
      <pc:sldChg chg="addSp delSp modSp add mod">
        <pc:chgData name="Helen Lagerblade" userId="39fe9f12-dae8-4521-84ff-d06315e77586" providerId="ADAL" clId="{0A500352-16C0-4413-82F7-0637A2B82B1D}" dt="2023-09-21T02:09:22.377" v="2505" actId="21"/>
        <pc:sldMkLst>
          <pc:docMk/>
          <pc:sldMk cId="2551331692" sldId="3124"/>
        </pc:sldMkLst>
        <pc:spChg chg="mod">
          <ac:chgData name="Helen Lagerblade" userId="39fe9f12-dae8-4521-84ff-d06315e77586" providerId="ADAL" clId="{0A500352-16C0-4413-82F7-0637A2B82B1D}" dt="2023-09-21T02:09:22.377" v="2505" actId="21"/>
          <ac:spMkLst>
            <pc:docMk/>
            <pc:sldMk cId="2551331692" sldId="3124"/>
            <ac:spMk id="4" creationId="{E88C8335-205E-1D5A-E8B9-02776959C730}"/>
          </ac:spMkLst>
        </pc:spChg>
        <pc:picChg chg="del">
          <ac:chgData name="Helen Lagerblade" userId="39fe9f12-dae8-4521-84ff-d06315e77586" providerId="ADAL" clId="{0A500352-16C0-4413-82F7-0637A2B82B1D}" dt="2023-09-21T01:59:15.437" v="2238" actId="478"/>
          <ac:picMkLst>
            <pc:docMk/>
            <pc:sldMk cId="2551331692" sldId="3124"/>
            <ac:picMk id="5" creationId="{5B1087D6-6F60-4ECC-AC77-CF6421F55DC7}"/>
          </ac:picMkLst>
        </pc:picChg>
        <pc:picChg chg="add mod">
          <ac:chgData name="Helen Lagerblade" userId="39fe9f12-dae8-4521-84ff-d06315e77586" providerId="ADAL" clId="{0A500352-16C0-4413-82F7-0637A2B82B1D}" dt="2023-09-21T01:59:20.163" v="2242" actId="14100"/>
          <ac:picMkLst>
            <pc:docMk/>
            <pc:sldMk cId="2551331692" sldId="3124"/>
            <ac:picMk id="6" creationId="{936F7CB7-BF4B-56C7-153D-7FA415760481}"/>
          </ac:picMkLst>
        </pc:picChg>
      </pc:sldChg>
      <pc:sldChg chg="addSp delSp modSp add mod">
        <pc:chgData name="Helen Lagerblade" userId="39fe9f12-dae8-4521-84ff-d06315e77586" providerId="ADAL" clId="{0A500352-16C0-4413-82F7-0637A2B82B1D}" dt="2023-09-21T02:08:51.736" v="2498" actId="14100"/>
        <pc:sldMkLst>
          <pc:docMk/>
          <pc:sldMk cId="2515782941" sldId="3125"/>
        </pc:sldMkLst>
        <pc:spChg chg="del mod">
          <ac:chgData name="Helen Lagerblade" userId="39fe9f12-dae8-4521-84ff-d06315e77586" providerId="ADAL" clId="{0A500352-16C0-4413-82F7-0637A2B82B1D}" dt="2023-09-21T02:08:14.144" v="2487" actId="478"/>
          <ac:spMkLst>
            <pc:docMk/>
            <pc:sldMk cId="2515782941" sldId="3125"/>
            <ac:spMk id="4" creationId="{E88C8335-205E-1D5A-E8B9-02776959C730}"/>
          </ac:spMkLst>
        </pc:spChg>
        <pc:spChg chg="add del">
          <ac:chgData name="Helen Lagerblade" userId="39fe9f12-dae8-4521-84ff-d06315e77586" providerId="ADAL" clId="{0A500352-16C0-4413-82F7-0637A2B82B1D}" dt="2023-09-21T02:06:55.740" v="2341" actId="22"/>
          <ac:spMkLst>
            <pc:docMk/>
            <pc:sldMk cId="2515782941" sldId="3125"/>
            <ac:spMk id="5" creationId="{B73FE20D-1FEB-CF5B-8730-18B299A2BF42}"/>
          </ac:spMkLst>
        </pc:spChg>
        <pc:spChg chg="add mod">
          <ac:chgData name="Helen Lagerblade" userId="39fe9f12-dae8-4521-84ff-d06315e77586" providerId="ADAL" clId="{0A500352-16C0-4413-82F7-0637A2B82B1D}" dt="2023-09-21T02:08:17.624" v="2489" actId="20577"/>
          <ac:spMkLst>
            <pc:docMk/>
            <pc:sldMk cId="2515782941" sldId="3125"/>
            <ac:spMk id="9" creationId="{D7512232-251B-93DA-68D0-F43A82E2732C}"/>
          </ac:spMkLst>
        </pc:spChg>
        <pc:spChg chg="add mod">
          <ac:chgData name="Helen Lagerblade" userId="39fe9f12-dae8-4521-84ff-d06315e77586" providerId="ADAL" clId="{0A500352-16C0-4413-82F7-0637A2B82B1D}" dt="2023-09-21T02:08:51.736" v="2498" actId="14100"/>
          <ac:spMkLst>
            <pc:docMk/>
            <pc:sldMk cId="2515782941" sldId="3125"/>
            <ac:spMk id="12" creationId="{6FB73610-6F88-7D5C-0230-89B6291DF9E3}"/>
          </ac:spMkLst>
        </pc:spChg>
        <pc:picChg chg="del mod">
          <ac:chgData name="Helen Lagerblade" userId="39fe9f12-dae8-4521-84ff-d06315e77586" providerId="ADAL" clId="{0A500352-16C0-4413-82F7-0637A2B82B1D}" dt="2023-09-21T02:06:51.168" v="2339" actId="478"/>
          <ac:picMkLst>
            <pc:docMk/>
            <pc:sldMk cId="2515782941" sldId="3125"/>
            <ac:picMk id="6" creationId="{936F7CB7-BF4B-56C7-153D-7FA415760481}"/>
          </ac:picMkLst>
        </pc:picChg>
        <pc:picChg chg="add del mod">
          <ac:chgData name="Helen Lagerblade" userId="39fe9f12-dae8-4521-84ff-d06315e77586" providerId="ADAL" clId="{0A500352-16C0-4413-82F7-0637A2B82B1D}" dt="2023-09-21T02:08:12.987" v="2486" actId="478"/>
          <ac:picMkLst>
            <pc:docMk/>
            <pc:sldMk cId="2515782941" sldId="3125"/>
            <ac:picMk id="8" creationId="{E0C17D3A-310B-B939-50E7-5F0BE90C005E}"/>
          </ac:picMkLst>
        </pc:picChg>
        <pc:picChg chg="add mod">
          <ac:chgData name="Helen Lagerblade" userId="39fe9f12-dae8-4521-84ff-d06315e77586" providerId="ADAL" clId="{0A500352-16C0-4413-82F7-0637A2B82B1D}" dt="2023-09-21T02:08:25.161" v="2493" actId="1076"/>
          <ac:picMkLst>
            <pc:docMk/>
            <pc:sldMk cId="2515782941" sldId="3125"/>
            <ac:picMk id="11" creationId="{2253BE38-7BA5-E941-66CC-A420EEDE84C1}"/>
          </ac:picMkLst>
        </pc:picChg>
      </pc:sldChg>
      <pc:sldChg chg="addSp delSp modSp add mod ord">
        <pc:chgData name="Helen Lagerblade" userId="39fe9f12-dae8-4521-84ff-d06315e77586" providerId="ADAL" clId="{0A500352-16C0-4413-82F7-0637A2B82B1D}" dt="2023-09-21T02:11:31.833" v="2514" actId="14100"/>
        <pc:sldMkLst>
          <pc:docMk/>
          <pc:sldMk cId="3946378237" sldId="3126"/>
        </pc:sldMkLst>
        <pc:spChg chg="add mod">
          <ac:chgData name="Helen Lagerblade" userId="39fe9f12-dae8-4521-84ff-d06315e77586" providerId="ADAL" clId="{0A500352-16C0-4413-82F7-0637A2B82B1D}" dt="2023-09-21T02:09:17.837" v="2502" actId="1076"/>
          <ac:spMkLst>
            <pc:docMk/>
            <pc:sldMk cId="3946378237" sldId="3126"/>
            <ac:spMk id="2" creationId="{77DEFA8A-AE81-9BE1-2EAC-E672C8DEA16B}"/>
          </ac:spMkLst>
        </pc:spChg>
        <pc:spChg chg="mod">
          <ac:chgData name="Helen Lagerblade" userId="39fe9f12-dae8-4521-84ff-d06315e77586" providerId="ADAL" clId="{0A500352-16C0-4413-82F7-0637A2B82B1D}" dt="2023-09-21T02:11:16.210" v="2510" actId="14100"/>
          <ac:spMkLst>
            <pc:docMk/>
            <pc:sldMk cId="3946378237" sldId="3126"/>
            <ac:spMk id="4" creationId="{E88C8335-205E-1D5A-E8B9-02776959C730}"/>
          </ac:spMkLst>
        </pc:spChg>
        <pc:spChg chg="add mod">
          <ac:chgData name="Helen Lagerblade" userId="39fe9f12-dae8-4521-84ff-d06315e77586" providerId="ADAL" clId="{0A500352-16C0-4413-82F7-0637A2B82B1D}" dt="2023-09-21T02:11:31.833" v="2514" actId="14100"/>
          <ac:spMkLst>
            <pc:docMk/>
            <pc:sldMk cId="3946378237" sldId="3126"/>
            <ac:spMk id="5" creationId="{E9C2E46E-9FE9-5597-9953-B55B90CD8C61}"/>
          </ac:spMkLst>
        </pc:spChg>
        <pc:spChg chg="del">
          <ac:chgData name="Helen Lagerblade" userId="39fe9f12-dae8-4521-84ff-d06315e77586" providerId="ADAL" clId="{0A500352-16C0-4413-82F7-0637A2B82B1D}" dt="2023-09-21T02:08:09.766" v="2483" actId="478"/>
          <ac:spMkLst>
            <pc:docMk/>
            <pc:sldMk cId="3946378237" sldId="3126"/>
            <ac:spMk id="9" creationId="{D7512232-251B-93DA-68D0-F43A82E2732C}"/>
          </ac:spMkLst>
        </pc:spChg>
        <pc:picChg chg="mod">
          <ac:chgData name="Helen Lagerblade" userId="39fe9f12-dae8-4521-84ff-d06315e77586" providerId="ADAL" clId="{0A500352-16C0-4413-82F7-0637A2B82B1D}" dt="2023-09-21T02:09:19.185" v="2504" actId="1076"/>
          <ac:picMkLst>
            <pc:docMk/>
            <pc:sldMk cId="3946378237" sldId="3126"/>
            <ac:picMk id="8" creationId="{E0C17D3A-310B-B939-50E7-5F0BE90C005E}"/>
          </ac:picMkLst>
        </pc:picChg>
        <pc:picChg chg="add mod">
          <ac:chgData name="Helen Lagerblade" userId="39fe9f12-dae8-4521-84ff-d06315e77586" providerId="ADAL" clId="{0A500352-16C0-4413-82F7-0637A2B82B1D}" dt="2023-09-21T02:11:17.999" v="2511" actId="1076"/>
          <ac:picMkLst>
            <pc:docMk/>
            <pc:sldMk cId="3946378237" sldId="3126"/>
            <ac:picMk id="5122" creationId="{527AA0E1-56A0-2FB0-BB3B-561E40AA2D7D}"/>
          </ac:picMkLst>
        </pc:picChg>
      </pc:sldChg>
    </pc:docChg>
  </pc:docChgLst>
  <pc:docChgLst>
    <pc:chgData name="Anna Shea" userId="S::ashea@agilefleet.com::f7065859-5ae7-4ed1-868a-71c28670d7b9" providerId="AD" clId="Web-{14E9FD1E-3877-A8BB-ACEF-7C95B4F938D9}"/>
    <pc:docChg chg="modSld">
      <pc:chgData name="Anna Shea" userId="S::ashea@agilefleet.com::f7065859-5ae7-4ed1-868a-71c28670d7b9" providerId="AD" clId="Web-{14E9FD1E-3877-A8BB-ACEF-7C95B4F938D9}" dt="2023-09-21T13:03:22.980" v="70" actId="20577"/>
      <pc:docMkLst>
        <pc:docMk/>
      </pc:docMkLst>
      <pc:sldChg chg="modSp">
        <pc:chgData name="Anna Shea" userId="S::ashea@agilefleet.com::f7065859-5ae7-4ed1-868a-71c28670d7b9" providerId="AD" clId="Web-{14E9FD1E-3877-A8BB-ACEF-7C95B4F938D9}" dt="2023-09-21T13:01:30.508" v="43" actId="20577"/>
        <pc:sldMkLst>
          <pc:docMk/>
          <pc:sldMk cId="287189422" sldId="1841"/>
        </pc:sldMkLst>
        <pc:spChg chg="mod">
          <ac:chgData name="Anna Shea" userId="S::ashea@agilefleet.com::f7065859-5ae7-4ed1-868a-71c28670d7b9" providerId="AD" clId="Web-{14E9FD1E-3877-A8BB-ACEF-7C95B4F938D9}" dt="2023-09-21T13:01:30.508" v="43" actId="20577"/>
          <ac:spMkLst>
            <pc:docMk/>
            <pc:sldMk cId="287189422" sldId="1841"/>
            <ac:spMk id="5" creationId="{4E23F8CD-1028-6FCE-0422-902A03FDF523}"/>
          </ac:spMkLst>
        </pc:spChg>
      </pc:sldChg>
      <pc:sldChg chg="modSp">
        <pc:chgData name="Anna Shea" userId="S::ashea@agilefleet.com::f7065859-5ae7-4ed1-868a-71c28670d7b9" providerId="AD" clId="Web-{14E9FD1E-3877-A8BB-ACEF-7C95B4F938D9}" dt="2023-09-21T13:03:22.980" v="70" actId="20577"/>
        <pc:sldMkLst>
          <pc:docMk/>
          <pc:sldMk cId="3105354054" sldId="1960"/>
        </pc:sldMkLst>
        <pc:spChg chg="mod">
          <ac:chgData name="Anna Shea" userId="S::ashea@agilefleet.com::f7065859-5ae7-4ed1-868a-71c28670d7b9" providerId="AD" clId="Web-{14E9FD1E-3877-A8BB-ACEF-7C95B4F938D9}" dt="2023-09-21T13:01:18.180" v="20" actId="20577"/>
          <ac:spMkLst>
            <pc:docMk/>
            <pc:sldMk cId="3105354054" sldId="1960"/>
            <ac:spMk id="3" creationId="{2EED9A16-C8D1-3346-0704-377E873EAF83}"/>
          </ac:spMkLst>
        </pc:spChg>
        <pc:spChg chg="mod">
          <ac:chgData name="Anna Shea" userId="S::ashea@agilefleet.com::f7065859-5ae7-4ed1-868a-71c28670d7b9" providerId="AD" clId="Web-{14E9FD1E-3877-A8BB-ACEF-7C95B4F938D9}" dt="2023-09-21T13:03:22.980" v="70" actId="20577"/>
          <ac:spMkLst>
            <pc:docMk/>
            <pc:sldMk cId="3105354054" sldId="1960"/>
            <ac:spMk id="11" creationId="{C548F39E-129F-C8AB-32C5-8B08453D3EA7}"/>
          </ac:spMkLst>
        </pc:spChg>
      </pc:sldChg>
      <pc:sldChg chg="modSp">
        <pc:chgData name="Anna Shea" userId="S::ashea@agilefleet.com::f7065859-5ae7-4ed1-868a-71c28670d7b9" providerId="AD" clId="Web-{14E9FD1E-3877-A8BB-ACEF-7C95B4F938D9}" dt="2023-09-21T13:02:17.603" v="68" actId="20577"/>
        <pc:sldMkLst>
          <pc:docMk/>
          <pc:sldMk cId="1293276548" sldId="1961"/>
        </pc:sldMkLst>
        <pc:spChg chg="mod">
          <ac:chgData name="Anna Shea" userId="S::ashea@agilefleet.com::f7065859-5ae7-4ed1-868a-71c28670d7b9" providerId="AD" clId="Web-{14E9FD1E-3877-A8BB-ACEF-7C95B4F938D9}" dt="2023-09-21T13:02:10.728" v="67" actId="20577"/>
          <ac:spMkLst>
            <pc:docMk/>
            <pc:sldMk cId="1293276548" sldId="1961"/>
            <ac:spMk id="3" creationId="{2EED9A16-C8D1-3346-0704-377E873EAF83}"/>
          </ac:spMkLst>
        </pc:spChg>
        <pc:spChg chg="mod">
          <ac:chgData name="Anna Shea" userId="S::ashea@agilefleet.com::f7065859-5ae7-4ed1-868a-71c28670d7b9" providerId="AD" clId="Web-{14E9FD1E-3877-A8BB-ACEF-7C95B4F938D9}" dt="2023-09-21T13:02:17.603" v="68" actId="20577"/>
          <ac:spMkLst>
            <pc:docMk/>
            <pc:sldMk cId="1293276548" sldId="1961"/>
            <ac:spMk id="11" creationId="{C548F39E-129F-C8AB-32C5-8B08453D3EA7}"/>
          </ac:spMkLst>
        </pc:spChg>
      </pc:sldChg>
      <pc:sldChg chg="modSp">
        <pc:chgData name="Anna Shea" userId="S::ashea@agilefleet.com::f7065859-5ae7-4ed1-868a-71c28670d7b9" providerId="AD" clId="Web-{14E9FD1E-3877-A8BB-ACEF-7C95B4F938D9}" dt="2023-09-21T13:01:41.899" v="57" actId="20577"/>
        <pc:sldMkLst>
          <pc:docMk/>
          <pc:sldMk cId="1547600479" sldId="1962"/>
        </pc:sldMkLst>
        <pc:spChg chg="mod">
          <ac:chgData name="Anna Shea" userId="S::ashea@agilefleet.com::f7065859-5ae7-4ed1-868a-71c28670d7b9" providerId="AD" clId="Web-{14E9FD1E-3877-A8BB-ACEF-7C95B4F938D9}" dt="2023-09-21T13:01:41.899" v="57" actId="20577"/>
          <ac:spMkLst>
            <pc:docMk/>
            <pc:sldMk cId="1547600479" sldId="1962"/>
            <ac:spMk id="3" creationId="{2EED9A16-C8D1-3346-0704-377E873EAF83}"/>
          </ac:spMkLst>
        </pc:spChg>
      </pc:sldChg>
    </pc:docChg>
  </pc:docChgLst>
  <pc:docChgLst>
    <pc:chgData name="Anna Shea" userId="S::ashea@agilefleet.com::f7065859-5ae7-4ed1-868a-71c28670d7b9" providerId="AD" clId="Web-{3DB4894B-9C36-08F3-DB1D-3486C486C78F}"/>
    <pc:docChg chg="modSld">
      <pc:chgData name="Anna Shea" userId="S::ashea@agilefleet.com::f7065859-5ae7-4ed1-868a-71c28670d7b9" providerId="AD" clId="Web-{3DB4894B-9C36-08F3-DB1D-3486C486C78F}" dt="2023-09-12T16:16:07.225" v="0" actId="1076"/>
      <pc:docMkLst>
        <pc:docMk/>
      </pc:docMkLst>
      <pc:sldChg chg="modSp">
        <pc:chgData name="Anna Shea" userId="S::ashea@agilefleet.com::f7065859-5ae7-4ed1-868a-71c28670d7b9" providerId="AD" clId="Web-{3DB4894B-9C36-08F3-DB1D-3486C486C78F}" dt="2023-09-12T16:16:07.225" v="0" actId="1076"/>
        <pc:sldMkLst>
          <pc:docMk/>
          <pc:sldMk cId="3105354054" sldId="1960"/>
        </pc:sldMkLst>
        <pc:picChg chg="mod">
          <ac:chgData name="Anna Shea" userId="S::ashea@agilefleet.com::f7065859-5ae7-4ed1-868a-71c28670d7b9" providerId="AD" clId="Web-{3DB4894B-9C36-08F3-DB1D-3486C486C78F}" dt="2023-09-12T16:16:07.225" v="0" actId="1076"/>
          <ac:picMkLst>
            <pc:docMk/>
            <pc:sldMk cId="3105354054" sldId="1960"/>
            <ac:picMk id="2" creationId="{9D7E7493-E9CA-B66B-A82A-8E5877DCD231}"/>
          </ac:picMkLst>
        </pc:picChg>
      </pc:sldChg>
    </pc:docChg>
  </pc:docChgLst>
  <pc:docChgLst>
    <pc:chgData name="Phelps Rogovoy" userId="c1be9bc3-069a-4c63-9124-3048404b77b7" providerId="ADAL" clId="{F75BE8A0-7364-4CEB-AAB2-0A777DB0F84F}"/>
    <pc:docChg chg="undo custSel addSld delSld modSld">
      <pc:chgData name="Phelps Rogovoy" userId="c1be9bc3-069a-4c63-9124-3048404b77b7" providerId="ADAL" clId="{F75BE8A0-7364-4CEB-AAB2-0A777DB0F84F}" dt="2023-09-22T19:25:15.347" v="71"/>
      <pc:docMkLst>
        <pc:docMk/>
      </pc:docMkLst>
      <pc:sldChg chg="addCm">
        <pc:chgData name="Phelps Rogovoy" userId="c1be9bc3-069a-4c63-9124-3048404b77b7" providerId="ADAL" clId="{F75BE8A0-7364-4CEB-AAB2-0A777DB0F84F}" dt="2023-09-22T19:02:20.441" v="42"/>
        <pc:sldMkLst>
          <pc:docMk/>
          <pc:sldMk cId="3782001626" sldId="17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helps Rogovoy" userId="c1be9bc3-069a-4c63-9124-3048404b77b7" providerId="ADAL" clId="{F75BE8A0-7364-4CEB-AAB2-0A777DB0F84F}" dt="2023-09-22T19:02:20.441" v="42"/>
              <pc2:cmMkLst xmlns:pc2="http://schemas.microsoft.com/office/powerpoint/2019/9/main/command">
                <pc:docMk/>
                <pc:sldMk cId="3782001626" sldId="1790"/>
                <pc2:cmMk id="{BE73CE78-F8F8-4E31-AD92-F9F38B9A2F87}"/>
              </pc2:cmMkLst>
            </pc226:cmChg>
          </p:ext>
        </pc:extLst>
      </pc:sldChg>
      <pc:sldChg chg="addSp delSp modSp del mod modClrScheme chgLayout">
        <pc:chgData name="Phelps Rogovoy" userId="c1be9bc3-069a-4c63-9124-3048404b77b7" providerId="ADAL" clId="{F75BE8A0-7364-4CEB-AAB2-0A777DB0F84F}" dt="2023-09-22T18:53:51.424" v="28" actId="47"/>
        <pc:sldMkLst>
          <pc:docMk/>
          <pc:sldMk cId="565562816" sldId="1809"/>
        </pc:sldMkLst>
        <pc:spChg chg="add del mod ord">
          <ac:chgData name="Phelps Rogovoy" userId="c1be9bc3-069a-4c63-9124-3048404b77b7" providerId="ADAL" clId="{F75BE8A0-7364-4CEB-AAB2-0A777DB0F84F}" dt="2023-09-22T18:46:48.175" v="26" actId="478"/>
          <ac:spMkLst>
            <pc:docMk/>
            <pc:sldMk cId="565562816" sldId="1809"/>
            <ac:spMk id="2" creationId="{B1291898-2278-4AD0-4E97-E275EF48776D}"/>
          </ac:spMkLst>
        </pc:spChg>
        <pc:spChg chg="mod ord">
          <ac:chgData name="Phelps Rogovoy" userId="c1be9bc3-069a-4c63-9124-3048404b77b7" providerId="ADAL" clId="{F75BE8A0-7364-4CEB-AAB2-0A777DB0F84F}" dt="2023-09-22T18:46:35.208" v="25" actId="700"/>
          <ac:spMkLst>
            <pc:docMk/>
            <pc:sldMk cId="565562816" sldId="1809"/>
            <ac:spMk id="3" creationId="{2EED9A16-C8D1-3346-0704-377E873EAF83}"/>
          </ac:spMkLst>
        </pc:spChg>
      </pc:sldChg>
      <pc:sldChg chg="modSp mod">
        <pc:chgData name="Phelps Rogovoy" userId="c1be9bc3-069a-4c63-9124-3048404b77b7" providerId="ADAL" clId="{F75BE8A0-7364-4CEB-AAB2-0A777DB0F84F}" dt="2023-09-22T19:03:50.891" v="49" actId="20577"/>
        <pc:sldMkLst>
          <pc:docMk/>
          <pc:sldMk cId="2026633913" sldId="1951"/>
        </pc:sldMkLst>
        <pc:spChg chg="mod">
          <ac:chgData name="Phelps Rogovoy" userId="c1be9bc3-069a-4c63-9124-3048404b77b7" providerId="ADAL" clId="{F75BE8A0-7364-4CEB-AAB2-0A777DB0F84F}" dt="2023-09-22T19:03:50.891" v="49" actId="20577"/>
          <ac:spMkLst>
            <pc:docMk/>
            <pc:sldMk cId="2026633913" sldId="1951"/>
            <ac:spMk id="12" creationId="{EAE95CC9-4B05-78B3-70E1-3153BF3DEB57}"/>
          </ac:spMkLst>
        </pc:spChg>
      </pc:sldChg>
      <pc:sldChg chg="modSp mod modAnim">
        <pc:chgData name="Phelps Rogovoy" userId="c1be9bc3-069a-4c63-9124-3048404b77b7" providerId="ADAL" clId="{F75BE8A0-7364-4CEB-AAB2-0A777DB0F84F}" dt="2023-09-22T19:09:28.388" v="66" actId="1076"/>
        <pc:sldMkLst>
          <pc:docMk/>
          <pc:sldMk cId="210582006" sldId="1965"/>
        </pc:sldMkLst>
        <pc:grpChg chg="mod">
          <ac:chgData name="Phelps Rogovoy" userId="c1be9bc3-069a-4c63-9124-3048404b77b7" providerId="ADAL" clId="{F75BE8A0-7364-4CEB-AAB2-0A777DB0F84F}" dt="2023-09-22T19:09:27.019" v="63" actId="1076"/>
          <ac:grpSpMkLst>
            <pc:docMk/>
            <pc:sldMk cId="210582006" sldId="1965"/>
            <ac:grpSpMk id="14" creationId="{30080669-C74B-28B1-842D-197F03843E61}"/>
          </ac:grpSpMkLst>
        </pc:grpChg>
        <pc:picChg chg="mod">
          <ac:chgData name="Phelps Rogovoy" userId="c1be9bc3-069a-4c63-9124-3048404b77b7" providerId="ADAL" clId="{F75BE8A0-7364-4CEB-AAB2-0A777DB0F84F}" dt="2023-09-22T19:09:28.388" v="66" actId="1076"/>
          <ac:picMkLst>
            <pc:docMk/>
            <pc:sldMk cId="210582006" sldId="1965"/>
            <ac:picMk id="6" creationId="{9DB157EC-BE9B-203F-1935-3DFB723B4753}"/>
          </ac:picMkLst>
        </pc:picChg>
      </pc:sldChg>
      <pc:sldChg chg="modAnim">
        <pc:chgData name="Phelps Rogovoy" userId="c1be9bc3-069a-4c63-9124-3048404b77b7" providerId="ADAL" clId="{F75BE8A0-7364-4CEB-AAB2-0A777DB0F84F}" dt="2023-09-22T19:10:09.869" v="70"/>
        <pc:sldMkLst>
          <pc:docMk/>
          <pc:sldMk cId="2451589916" sldId="1966"/>
        </pc:sldMkLst>
      </pc:sldChg>
      <pc:sldChg chg="addSp delSp modSp mod modClrScheme chgLayout">
        <pc:chgData name="Phelps Rogovoy" userId="c1be9bc3-069a-4c63-9124-3048404b77b7" providerId="ADAL" clId="{F75BE8A0-7364-4CEB-AAB2-0A777DB0F84F}" dt="2023-09-22T18:57:01.135" v="35" actId="1076"/>
        <pc:sldMkLst>
          <pc:docMk/>
          <pc:sldMk cId="2491913093" sldId="2576"/>
        </pc:sldMkLst>
        <pc:spChg chg="add del mod ord">
          <ac:chgData name="Phelps Rogovoy" userId="c1be9bc3-069a-4c63-9124-3048404b77b7" providerId="ADAL" clId="{F75BE8A0-7364-4CEB-AAB2-0A777DB0F84F}" dt="2023-09-22T18:56:57.849" v="34" actId="478"/>
          <ac:spMkLst>
            <pc:docMk/>
            <pc:sldMk cId="2491913093" sldId="2576"/>
            <ac:spMk id="2" creationId="{97F5BF81-736B-8F45-95AC-AE2F25BDF205}"/>
          </ac:spMkLst>
        </pc:spChg>
        <pc:spChg chg="mod ord">
          <ac:chgData name="Phelps Rogovoy" userId="c1be9bc3-069a-4c63-9124-3048404b77b7" providerId="ADAL" clId="{F75BE8A0-7364-4CEB-AAB2-0A777DB0F84F}" dt="2023-09-22T18:55:23.756" v="33" actId="700"/>
          <ac:spMkLst>
            <pc:docMk/>
            <pc:sldMk cId="2491913093" sldId="2576"/>
            <ac:spMk id="3" creationId="{2EED9A16-C8D1-3346-0704-377E873EAF83}"/>
          </ac:spMkLst>
        </pc:spChg>
        <pc:spChg chg="mod">
          <ac:chgData name="Phelps Rogovoy" userId="c1be9bc3-069a-4c63-9124-3048404b77b7" providerId="ADAL" clId="{F75BE8A0-7364-4CEB-AAB2-0A777DB0F84F}" dt="2023-09-22T18:57:01.135" v="35" actId="1076"/>
          <ac:spMkLst>
            <pc:docMk/>
            <pc:sldMk cId="2491913093" sldId="2576"/>
            <ac:spMk id="7" creationId="{A40903D2-132D-E93F-9807-9029B359FE1C}"/>
          </ac:spMkLst>
        </pc:spChg>
      </pc:sldChg>
      <pc:sldChg chg="addSp delSp modSp mod modClrScheme chgLayout">
        <pc:chgData name="Phelps Rogovoy" userId="c1be9bc3-069a-4c63-9124-3048404b77b7" providerId="ADAL" clId="{F75BE8A0-7364-4CEB-AAB2-0A777DB0F84F}" dt="2023-09-22T19:00:13.145" v="41" actId="1076"/>
        <pc:sldMkLst>
          <pc:docMk/>
          <pc:sldMk cId="2815643289" sldId="2577"/>
        </pc:sldMkLst>
        <pc:spChg chg="mod ord">
          <ac:chgData name="Phelps Rogovoy" userId="c1be9bc3-069a-4c63-9124-3048404b77b7" providerId="ADAL" clId="{F75BE8A0-7364-4CEB-AAB2-0A777DB0F84F}" dt="2023-09-22T19:00:13.145" v="41" actId="1076"/>
          <ac:spMkLst>
            <pc:docMk/>
            <pc:sldMk cId="2815643289" sldId="2577"/>
            <ac:spMk id="3" creationId="{2EED9A16-C8D1-3346-0704-377E873EAF83}"/>
          </ac:spMkLst>
        </pc:spChg>
        <pc:spChg chg="add del mod ord">
          <ac:chgData name="Phelps Rogovoy" userId="c1be9bc3-069a-4c63-9124-3048404b77b7" providerId="ADAL" clId="{F75BE8A0-7364-4CEB-AAB2-0A777DB0F84F}" dt="2023-09-22T18:57:28.058" v="37" actId="478"/>
          <ac:spMkLst>
            <pc:docMk/>
            <pc:sldMk cId="2815643289" sldId="2577"/>
            <ac:spMk id="4" creationId="{24B2B23E-FAB0-3B7F-883F-8BB76AD28AA3}"/>
          </ac:spMkLst>
        </pc:spChg>
        <pc:graphicFrameChg chg="mod">
          <ac:chgData name="Phelps Rogovoy" userId="c1be9bc3-069a-4c63-9124-3048404b77b7" providerId="ADAL" clId="{F75BE8A0-7364-4CEB-AAB2-0A777DB0F84F}" dt="2023-09-22T19:00:10.572" v="40" actId="1076"/>
          <ac:graphicFrameMkLst>
            <pc:docMk/>
            <pc:sldMk cId="2815643289" sldId="2577"/>
            <ac:graphicFrameMk id="2" creationId="{DE7C3116-9F04-6C9E-5D5C-155C72D6B2E2}"/>
          </ac:graphicFrameMkLst>
        </pc:graphicFrameChg>
      </pc:sldChg>
      <pc:sldChg chg="addSp delSp modSp del mod modClrScheme chgLayout">
        <pc:chgData name="Phelps Rogovoy" userId="c1be9bc3-069a-4c63-9124-3048404b77b7" providerId="ADAL" clId="{F75BE8A0-7364-4CEB-AAB2-0A777DB0F84F}" dt="2023-09-22T18:55:12.513" v="32" actId="47"/>
        <pc:sldMkLst>
          <pc:docMk/>
          <pc:sldMk cId="2886184632" sldId="2579"/>
        </pc:sldMkLst>
        <pc:spChg chg="add del mod ord">
          <ac:chgData name="Phelps Rogovoy" userId="c1be9bc3-069a-4c63-9124-3048404b77b7" providerId="ADAL" clId="{F75BE8A0-7364-4CEB-AAB2-0A777DB0F84F}" dt="2023-09-22T18:54:06.491" v="30" actId="478"/>
          <ac:spMkLst>
            <pc:docMk/>
            <pc:sldMk cId="2886184632" sldId="2579"/>
            <ac:spMk id="2" creationId="{C2823509-3D15-3E76-134A-33485B6A2D78}"/>
          </ac:spMkLst>
        </pc:spChg>
        <pc:spChg chg="mod ord">
          <ac:chgData name="Phelps Rogovoy" userId="c1be9bc3-069a-4c63-9124-3048404b77b7" providerId="ADAL" clId="{F75BE8A0-7364-4CEB-AAB2-0A777DB0F84F}" dt="2023-09-22T18:54:16.101" v="31" actId="1076"/>
          <ac:spMkLst>
            <pc:docMk/>
            <pc:sldMk cId="2886184632" sldId="2579"/>
            <ac:spMk id="3" creationId="{2EED9A16-C8D1-3346-0704-377E873EAF83}"/>
          </ac:spMkLst>
        </pc:spChg>
      </pc:sldChg>
      <pc:sldChg chg="del">
        <pc:chgData name="Phelps Rogovoy" userId="c1be9bc3-069a-4c63-9124-3048404b77b7" providerId="ADAL" clId="{F75BE8A0-7364-4CEB-AAB2-0A777DB0F84F}" dt="2023-09-22T18:24:42.659" v="0" actId="47"/>
        <pc:sldMkLst>
          <pc:docMk/>
          <pc:sldMk cId="3506512279" sldId="3115"/>
        </pc:sldMkLst>
      </pc:sldChg>
      <pc:sldChg chg="modCm">
        <pc:chgData name="Phelps Rogovoy" userId="c1be9bc3-069a-4c63-9124-3048404b77b7" providerId="ADAL" clId="{F75BE8A0-7364-4CEB-AAB2-0A777DB0F84F}" dt="2023-09-22T19:25:15.347" v="71"/>
        <pc:sldMkLst>
          <pc:docMk/>
          <pc:sldMk cId="1284192224" sldId="31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helps Rogovoy" userId="c1be9bc3-069a-4c63-9124-3048404b77b7" providerId="ADAL" clId="{F75BE8A0-7364-4CEB-AAB2-0A777DB0F84F}" dt="2023-09-22T19:25:15.347" v="71"/>
              <pc2:cmMkLst xmlns:pc2="http://schemas.microsoft.com/office/powerpoint/2019/9/main/command">
                <pc:docMk/>
                <pc:sldMk cId="1284192224" sldId="3119"/>
                <pc2:cmMk id="{0AAE077D-3087-410B-B478-844880BDA7BD}"/>
              </pc2:cmMkLst>
              <pc226:cmRplyChg chg="add">
                <pc226:chgData name="Phelps Rogovoy" userId="c1be9bc3-069a-4c63-9124-3048404b77b7" providerId="ADAL" clId="{F75BE8A0-7364-4CEB-AAB2-0A777DB0F84F}" dt="2023-09-22T19:25:15.347" v="71"/>
                <pc2:cmRplyMkLst xmlns:pc2="http://schemas.microsoft.com/office/powerpoint/2019/9/main/command">
                  <pc:docMk/>
                  <pc:sldMk cId="1284192224" sldId="3119"/>
                  <pc2:cmMk id="{0AAE077D-3087-410B-B478-844880BDA7BD}"/>
                  <pc2:cmRplyMk id="{FBE5CC35-8B50-43EB-85FF-116C8B93F0EF}"/>
                </pc2:cmRplyMkLst>
              </pc226:cmRplyChg>
            </pc226:cmChg>
          </p:ext>
        </pc:extLst>
      </pc:sldChg>
      <pc:sldChg chg="addSp delSp modSp new mod modClrScheme chgLayout">
        <pc:chgData name="Phelps Rogovoy" userId="c1be9bc3-069a-4c63-9124-3048404b77b7" providerId="ADAL" clId="{F75BE8A0-7364-4CEB-AAB2-0A777DB0F84F}" dt="2023-09-22T18:26:22.771" v="22" actId="20577"/>
        <pc:sldMkLst>
          <pc:docMk/>
          <pc:sldMk cId="2782765961" sldId="3127"/>
        </pc:sldMkLst>
        <pc:spChg chg="del mod ord">
          <ac:chgData name="Phelps Rogovoy" userId="c1be9bc3-069a-4c63-9124-3048404b77b7" providerId="ADAL" clId="{F75BE8A0-7364-4CEB-AAB2-0A777DB0F84F}" dt="2023-09-22T18:26:04.396" v="2" actId="700"/>
          <ac:spMkLst>
            <pc:docMk/>
            <pc:sldMk cId="2782765961" sldId="3127"/>
            <ac:spMk id="2" creationId="{767217EF-6A99-6DC9-1E91-A1657D79D0A8}"/>
          </ac:spMkLst>
        </pc:spChg>
        <pc:spChg chg="del mod ord">
          <ac:chgData name="Phelps Rogovoy" userId="c1be9bc3-069a-4c63-9124-3048404b77b7" providerId="ADAL" clId="{F75BE8A0-7364-4CEB-AAB2-0A777DB0F84F}" dt="2023-09-22T18:26:04.396" v="2" actId="700"/>
          <ac:spMkLst>
            <pc:docMk/>
            <pc:sldMk cId="2782765961" sldId="3127"/>
            <ac:spMk id="3" creationId="{64F04555-F849-8341-D468-115FA235D423}"/>
          </ac:spMkLst>
        </pc:spChg>
        <pc:spChg chg="add mod ord">
          <ac:chgData name="Phelps Rogovoy" userId="c1be9bc3-069a-4c63-9124-3048404b77b7" providerId="ADAL" clId="{F75BE8A0-7364-4CEB-AAB2-0A777DB0F84F}" dt="2023-09-22T18:26:22.771" v="22" actId="20577"/>
          <ac:spMkLst>
            <pc:docMk/>
            <pc:sldMk cId="2782765961" sldId="3127"/>
            <ac:spMk id="4" creationId="{E51FDB76-5BBB-96A2-2EEA-69F122DD7849}"/>
          </ac:spMkLst>
        </pc:spChg>
        <pc:spChg chg="add mod ord">
          <ac:chgData name="Phelps Rogovoy" userId="c1be9bc3-069a-4c63-9124-3048404b77b7" providerId="ADAL" clId="{F75BE8A0-7364-4CEB-AAB2-0A777DB0F84F}" dt="2023-09-22T18:26:04.396" v="2" actId="700"/>
          <ac:spMkLst>
            <pc:docMk/>
            <pc:sldMk cId="2782765961" sldId="3127"/>
            <ac:spMk id="5" creationId="{1707570B-DCB3-E78A-1855-C99B56A1159A}"/>
          </ac:spMkLst>
        </pc:spChg>
      </pc:sldChg>
      <pc:sldChg chg="addSp delSp modSp new del mod modClrScheme chgLayout">
        <pc:chgData name="Phelps Rogovoy" userId="c1be9bc3-069a-4c63-9124-3048404b77b7" providerId="ADAL" clId="{F75BE8A0-7364-4CEB-AAB2-0A777DB0F84F}" dt="2023-09-22T18:53:50.341" v="27" actId="47"/>
        <pc:sldMkLst>
          <pc:docMk/>
          <pc:sldMk cId="884646619" sldId="3128"/>
        </pc:sldMkLst>
        <pc:spChg chg="del mod ord">
          <ac:chgData name="Phelps Rogovoy" userId="c1be9bc3-069a-4c63-9124-3048404b77b7" providerId="ADAL" clId="{F75BE8A0-7364-4CEB-AAB2-0A777DB0F84F}" dt="2023-09-22T18:29:54.873" v="24" actId="700"/>
          <ac:spMkLst>
            <pc:docMk/>
            <pc:sldMk cId="884646619" sldId="3128"/>
            <ac:spMk id="2" creationId="{09902EFB-BE5B-22AE-48DE-061E31235D6B}"/>
          </ac:spMkLst>
        </pc:spChg>
        <pc:spChg chg="del mod ord">
          <ac:chgData name="Phelps Rogovoy" userId="c1be9bc3-069a-4c63-9124-3048404b77b7" providerId="ADAL" clId="{F75BE8A0-7364-4CEB-AAB2-0A777DB0F84F}" dt="2023-09-22T18:29:54.873" v="24" actId="700"/>
          <ac:spMkLst>
            <pc:docMk/>
            <pc:sldMk cId="884646619" sldId="3128"/>
            <ac:spMk id="3" creationId="{BA6002D0-6D67-0EF4-2188-67B7FFDA9561}"/>
          </ac:spMkLst>
        </pc:spChg>
        <pc:spChg chg="add mod ord">
          <ac:chgData name="Phelps Rogovoy" userId="c1be9bc3-069a-4c63-9124-3048404b77b7" providerId="ADAL" clId="{F75BE8A0-7364-4CEB-AAB2-0A777DB0F84F}" dt="2023-09-22T18:29:54.873" v="24" actId="700"/>
          <ac:spMkLst>
            <pc:docMk/>
            <pc:sldMk cId="884646619" sldId="3128"/>
            <ac:spMk id="4" creationId="{9AC95834-565E-5831-53D3-055B4C70C20D}"/>
          </ac:spMkLst>
        </pc:spChg>
        <pc:spChg chg="add mod ord">
          <ac:chgData name="Phelps Rogovoy" userId="c1be9bc3-069a-4c63-9124-3048404b77b7" providerId="ADAL" clId="{F75BE8A0-7364-4CEB-AAB2-0A777DB0F84F}" dt="2023-09-22T18:29:54.873" v="24" actId="700"/>
          <ac:spMkLst>
            <pc:docMk/>
            <pc:sldMk cId="884646619" sldId="3128"/>
            <ac:spMk id="5" creationId="{76C72081-0AD3-4FCB-CC69-7261ED62E56B}"/>
          </ac:spMkLst>
        </pc:spChg>
      </pc:sldChg>
    </pc:docChg>
  </pc:docChgLst>
  <pc:docChgLst>
    <pc:chgData name="Anna Shea" userId="S::ashea@agilefleet.com::f7065859-5ae7-4ed1-868a-71c28670d7b9" providerId="AD" clId="Web-{29264AB8-FE64-8086-AA70-BCAE165E17D4}"/>
    <pc:docChg chg="addSld modSld">
      <pc:chgData name="Anna Shea" userId="S::ashea@agilefleet.com::f7065859-5ae7-4ed1-868a-71c28670d7b9" providerId="AD" clId="Web-{29264AB8-FE64-8086-AA70-BCAE165E17D4}" dt="2023-09-14T17:50:31.023" v="381" actId="1076"/>
      <pc:docMkLst>
        <pc:docMk/>
      </pc:docMkLst>
      <pc:sldChg chg="modSp">
        <pc:chgData name="Anna Shea" userId="S::ashea@agilefleet.com::f7065859-5ae7-4ed1-868a-71c28670d7b9" providerId="AD" clId="Web-{29264AB8-FE64-8086-AA70-BCAE165E17D4}" dt="2023-09-14T17:40:26.869" v="361" actId="20577"/>
        <pc:sldMkLst>
          <pc:docMk/>
          <pc:sldMk cId="295635164" sldId="260"/>
        </pc:sldMkLst>
        <pc:spChg chg="mod">
          <ac:chgData name="Anna Shea" userId="S::ashea@agilefleet.com::f7065859-5ae7-4ed1-868a-71c28670d7b9" providerId="AD" clId="Web-{29264AB8-FE64-8086-AA70-BCAE165E17D4}" dt="2023-09-14T17:40:26.869" v="361" actId="20577"/>
          <ac:spMkLst>
            <pc:docMk/>
            <pc:sldMk cId="295635164" sldId="260"/>
            <ac:spMk id="2" creationId="{248ACAA4-4EFD-4BCF-26C5-8862958A4FA2}"/>
          </ac:spMkLst>
        </pc:spChg>
        <pc:spChg chg="mod">
          <ac:chgData name="Anna Shea" userId="S::ashea@agilefleet.com::f7065859-5ae7-4ed1-868a-71c28670d7b9" providerId="AD" clId="Web-{29264AB8-FE64-8086-AA70-BCAE165E17D4}" dt="2023-09-14T17:40:19.806" v="358" actId="20577"/>
          <ac:spMkLst>
            <pc:docMk/>
            <pc:sldMk cId="295635164" sldId="260"/>
            <ac:spMk id="3" creationId="{CD45CEFF-E6CC-AC20-086B-53D9066DDAC5}"/>
          </ac:spMkLst>
        </pc:spChg>
      </pc:sldChg>
      <pc:sldChg chg="addSp delSp modSp">
        <pc:chgData name="Anna Shea" userId="S::ashea@agilefleet.com::f7065859-5ae7-4ed1-868a-71c28670d7b9" providerId="AD" clId="Web-{29264AB8-FE64-8086-AA70-BCAE165E17D4}" dt="2023-09-14T13:52:48.469" v="112" actId="20577"/>
        <pc:sldMkLst>
          <pc:docMk/>
          <pc:sldMk cId="287189422" sldId="1841"/>
        </pc:sldMkLst>
        <pc:spChg chg="mod">
          <ac:chgData name="Anna Shea" userId="S::ashea@agilefleet.com::f7065859-5ae7-4ed1-868a-71c28670d7b9" providerId="AD" clId="Web-{29264AB8-FE64-8086-AA70-BCAE165E17D4}" dt="2023-09-14T13:52:48.469" v="112" actId="20577"/>
          <ac:spMkLst>
            <pc:docMk/>
            <pc:sldMk cId="287189422" sldId="1841"/>
            <ac:spMk id="2" creationId="{4F9F0155-04B4-00AF-6D5B-6E8BADC84046}"/>
          </ac:spMkLst>
        </pc:spChg>
        <pc:spChg chg="del mod">
          <ac:chgData name="Anna Shea" userId="S::ashea@agilefleet.com::f7065859-5ae7-4ed1-868a-71c28670d7b9" providerId="AD" clId="Web-{29264AB8-FE64-8086-AA70-BCAE165E17D4}" dt="2023-09-14T13:50:59.575" v="100"/>
          <ac:spMkLst>
            <pc:docMk/>
            <pc:sldMk cId="287189422" sldId="1841"/>
            <ac:spMk id="3" creationId="{783A4F6E-AC3C-9A23-4B7F-DCBAE87A544D}"/>
          </ac:spMkLst>
        </pc:spChg>
        <pc:spChg chg="del">
          <ac:chgData name="Anna Shea" userId="S::ashea@agilefleet.com::f7065859-5ae7-4ed1-868a-71c28670d7b9" providerId="AD" clId="Web-{29264AB8-FE64-8086-AA70-BCAE165E17D4}" dt="2023-09-14T13:50:54.700" v="97"/>
          <ac:spMkLst>
            <pc:docMk/>
            <pc:sldMk cId="287189422" sldId="1841"/>
            <ac:spMk id="4" creationId="{02261D67-5F8A-ED4B-AD4C-9B6A4733947D}"/>
          </ac:spMkLst>
        </pc:spChg>
        <pc:spChg chg="del">
          <ac:chgData name="Anna Shea" userId="S::ashea@agilefleet.com::f7065859-5ae7-4ed1-868a-71c28670d7b9" providerId="AD" clId="Web-{29264AB8-FE64-8086-AA70-BCAE165E17D4}" dt="2023-09-14T13:50:55.450" v="98"/>
          <ac:spMkLst>
            <pc:docMk/>
            <pc:sldMk cId="287189422" sldId="1841"/>
            <ac:spMk id="9" creationId="{119D3490-73EC-89A7-872D-DAC363DBD9B2}"/>
          </ac:spMkLst>
        </pc:spChg>
        <pc:spChg chg="del">
          <ac:chgData name="Anna Shea" userId="S::ashea@agilefleet.com::f7065859-5ae7-4ed1-868a-71c28670d7b9" providerId="AD" clId="Web-{29264AB8-FE64-8086-AA70-BCAE165E17D4}" dt="2023-09-14T13:50:56.262" v="99"/>
          <ac:spMkLst>
            <pc:docMk/>
            <pc:sldMk cId="287189422" sldId="1841"/>
            <ac:spMk id="10" creationId="{146A030A-768E-A82D-9068-1530B42A5B76}"/>
          </ac:spMkLst>
        </pc:spChg>
        <pc:spChg chg="add mod">
          <ac:chgData name="Anna Shea" userId="S::ashea@agilefleet.com::f7065859-5ae7-4ed1-868a-71c28670d7b9" providerId="AD" clId="Web-{29264AB8-FE64-8086-AA70-BCAE165E17D4}" dt="2023-09-14T13:51:55.248" v="102"/>
          <ac:spMkLst>
            <pc:docMk/>
            <pc:sldMk cId="287189422" sldId="1841"/>
            <ac:spMk id="11" creationId="{9D963F45-464B-FC21-2921-C05987BC1CEB}"/>
          </ac:spMkLst>
        </pc:spChg>
        <pc:spChg chg="add mod">
          <ac:chgData name="Anna Shea" userId="S::ashea@agilefleet.com::f7065859-5ae7-4ed1-868a-71c28670d7b9" providerId="AD" clId="Web-{29264AB8-FE64-8086-AA70-BCAE165E17D4}" dt="2023-09-14T13:52:11.139" v="104" actId="1076"/>
          <ac:spMkLst>
            <pc:docMk/>
            <pc:sldMk cId="287189422" sldId="1841"/>
            <ac:spMk id="12" creationId="{CA2AFB6A-6B4B-5208-2E7A-6CDC5EF786DD}"/>
          </ac:spMkLst>
        </pc:spChg>
        <pc:spChg chg="add mod">
          <ac:chgData name="Anna Shea" userId="S::ashea@agilefleet.com::f7065859-5ae7-4ed1-868a-71c28670d7b9" providerId="AD" clId="Web-{29264AB8-FE64-8086-AA70-BCAE165E17D4}" dt="2023-09-14T13:52:21.280" v="106" actId="1076"/>
          <ac:spMkLst>
            <pc:docMk/>
            <pc:sldMk cId="287189422" sldId="1841"/>
            <ac:spMk id="13" creationId="{7BB2774F-0F74-CC37-24C0-85723C9E4B77}"/>
          </ac:spMkLst>
        </pc:spChg>
        <pc:spChg chg="add mod">
          <ac:chgData name="Anna Shea" userId="S::ashea@agilefleet.com::f7065859-5ae7-4ed1-868a-71c28670d7b9" providerId="AD" clId="Web-{29264AB8-FE64-8086-AA70-BCAE165E17D4}" dt="2023-09-14T13:52:31.140" v="108" actId="1076"/>
          <ac:spMkLst>
            <pc:docMk/>
            <pc:sldMk cId="287189422" sldId="1841"/>
            <ac:spMk id="14" creationId="{469961B8-5B96-509C-0C18-B2226610012D}"/>
          </ac:spMkLst>
        </pc:spChg>
      </pc:sldChg>
      <pc:sldChg chg="addSp modSp">
        <pc:chgData name="Anna Shea" userId="S::ashea@agilefleet.com::f7065859-5ae7-4ed1-868a-71c28670d7b9" providerId="AD" clId="Web-{29264AB8-FE64-8086-AA70-BCAE165E17D4}" dt="2023-09-14T14:00:52.404" v="186" actId="1076"/>
        <pc:sldMkLst>
          <pc:docMk/>
          <pc:sldMk cId="408475017" sldId="1858"/>
        </pc:sldMkLst>
        <pc:spChg chg="mod">
          <ac:chgData name="Anna Shea" userId="S::ashea@agilefleet.com::f7065859-5ae7-4ed1-868a-71c28670d7b9" providerId="AD" clId="Web-{29264AB8-FE64-8086-AA70-BCAE165E17D4}" dt="2023-09-14T14:00:45.185" v="185" actId="1076"/>
          <ac:spMkLst>
            <pc:docMk/>
            <pc:sldMk cId="408475017" sldId="1858"/>
            <ac:spMk id="4" creationId="{49D30BBA-37A6-E522-DA99-C2255BE61592}"/>
          </ac:spMkLst>
        </pc:spChg>
        <pc:spChg chg="mod">
          <ac:chgData name="Anna Shea" userId="S::ashea@agilefleet.com::f7065859-5ae7-4ed1-868a-71c28670d7b9" providerId="AD" clId="Web-{29264AB8-FE64-8086-AA70-BCAE165E17D4}" dt="2023-09-14T14:00:52.404" v="186" actId="1076"/>
          <ac:spMkLst>
            <pc:docMk/>
            <pc:sldMk cId="408475017" sldId="1858"/>
            <ac:spMk id="11" creationId="{C548F39E-129F-C8AB-32C5-8B08453D3EA7}"/>
          </ac:spMkLst>
        </pc:spChg>
        <pc:cxnChg chg="add mod">
          <ac:chgData name="Anna Shea" userId="S::ashea@agilefleet.com::f7065859-5ae7-4ed1-868a-71c28670d7b9" providerId="AD" clId="Web-{29264AB8-FE64-8086-AA70-BCAE165E17D4}" dt="2023-09-14T13:37:28.490" v="17" actId="14100"/>
          <ac:cxnSpMkLst>
            <pc:docMk/>
            <pc:sldMk cId="408475017" sldId="1858"/>
            <ac:cxnSpMk id="5" creationId="{21EDE7A1-C8CE-227C-09B6-238C54DF98BC}"/>
          </ac:cxnSpMkLst>
        </pc:cxnChg>
      </pc:sldChg>
      <pc:sldChg chg="modSp">
        <pc:chgData name="Anna Shea" userId="S::ashea@agilefleet.com::f7065859-5ae7-4ed1-868a-71c28670d7b9" providerId="AD" clId="Web-{29264AB8-FE64-8086-AA70-BCAE165E17D4}" dt="2023-09-14T17:42:16.996" v="370" actId="20577"/>
        <pc:sldMkLst>
          <pc:docMk/>
          <pc:sldMk cId="3833496350" sldId="1859"/>
        </pc:sldMkLst>
        <pc:spChg chg="mod">
          <ac:chgData name="Anna Shea" userId="S::ashea@agilefleet.com::f7065859-5ae7-4ed1-868a-71c28670d7b9" providerId="AD" clId="Web-{29264AB8-FE64-8086-AA70-BCAE165E17D4}" dt="2023-09-14T17:42:16.996" v="370" actId="20577"/>
          <ac:spMkLst>
            <pc:docMk/>
            <pc:sldMk cId="3833496350" sldId="1859"/>
            <ac:spMk id="11" creationId="{C548F39E-129F-C8AB-32C5-8B08453D3EA7}"/>
          </ac:spMkLst>
        </pc:spChg>
        <pc:grpChg chg="mod">
          <ac:chgData name="Anna Shea" userId="S::ashea@agilefleet.com::f7065859-5ae7-4ed1-868a-71c28670d7b9" providerId="AD" clId="Web-{29264AB8-FE64-8086-AA70-BCAE165E17D4}" dt="2023-09-14T17:41:39.714" v="366" actId="14100"/>
          <ac:grpSpMkLst>
            <pc:docMk/>
            <pc:sldMk cId="3833496350" sldId="1859"/>
            <ac:grpSpMk id="12" creationId="{8042EAE5-EA0B-8A59-7C7B-52EBC6C68D97}"/>
          </ac:grpSpMkLst>
        </pc:grpChg>
        <pc:cxnChg chg="mod">
          <ac:chgData name="Anna Shea" userId="S::ashea@agilefleet.com::f7065859-5ae7-4ed1-868a-71c28670d7b9" providerId="AD" clId="Web-{29264AB8-FE64-8086-AA70-BCAE165E17D4}" dt="2023-09-14T17:41:56.699" v="368" actId="14100"/>
          <ac:cxnSpMkLst>
            <pc:docMk/>
            <pc:sldMk cId="3833496350" sldId="1859"/>
            <ac:cxnSpMk id="15" creationId="{8E9DA7AB-8978-9BCD-775D-A5FFC6219A50}"/>
          </ac:cxnSpMkLst>
        </pc:cxnChg>
      </pc:sldChg>
      <pc:sldChg chg="addSp delSp modSp">
        <pc:chgData name="Anna Shea" userId="S::ashea@agilefleet.com::f7065859-5ae7-4ed1-868a-71c28670d7b9" providerId="AD" clId="Web-{29264AB8-FE64-8086-AA70-BCAE165E17D4}" dt="2023-09-14T14:03:18.736" v="206" actId="1076"/>
        <pc:sldMkLst>
          <pc:docMk/>
          <pc:sldMk cId="2397509559" sldId="1944"/>
        </pc:sldMkLst>
        <pc:spChg chg="add del">
          <ac:chgData name="Anna Shea" userId="S::ashea@agilefleet.com::f7065859-5ae7-4ed1-868a-71c28670d7b9" providerId="AD" clId="Web-{29264AB8-FE64-8086-AA70-BCAE165E17D4}" dt="2023-09-14T14:02:19.640" v="194"/>
          <ac:spMkLst>
            <pc:docMk/>
            <pc:sldMk cId="2397509559" sldId="1944"/>
            <ac:spMk id="2" creationId="{4C1A88C5-AD43-80F4-3D7A-63252930BD53}"/>
          </ac:spMkLst>
        </pc:spChg>
        <pc:spChg chg="mod">
          <ac:chgData name="Anna Shea" userId="S::ashea@agilefleet.com::f7065859-5ae7-4ed1-868a-71c28670d7b9" providerId="AD" clId="Web-{29264AB8-FE64-8086-AA70-BCAE165E17D4}" dt="2023-09-14T14:03:18.736" v="206" actId="1076"/>
          <ac:spMkLst>
            <pc:docMk/>
            <pc:sldMk cId="2397509559" sldId="1944"/>
            <ac:spMk id="3" creationId="{2EED9A16-C8D1-3346-0704-377E873EAF83}"/>
          </ac:spMkLst>
        </pc:spChg>
        <pc:spChg chg="add mod ord">
          <ac:chgData name="Anna Shea" userId="S::ashea@agilefleet.com::f7065859-5ae7-4ed1-868a-71c28670d7b9" providerId="AD" clId="Web-{29264AB8-FE64-8086-AA70-BCAE165E17D4}" dt="2023-09-14T14:02:39.485" v="199"/>
          <ac:spMkLst>
            <pc:docMk/>
            <pc:sldMk cId="2397509559" sldId="1944"/>
            <ac:spMk id="4" creationId="{455F74DE-79C4-6544-5FA6-83623DCE62B8}"/>
          </ac:spMkLst>
        </pc:spChg>
        <pc:spChg chg="mod">
          <ac:chgData name="Anna Shea" userId="S::ashea@agilefleet.com::f7065859-5ae7-4ed1-868a-71c28670d7b9" providerId="AD" clId="Web-{29264AB8-FE64-8086-AA70-BCAE165E17D4}" dt="2023-09-14T14:03:11.829" v="205" actId="1076"/>
          <ac:spMkLst>
            <pc:docMk/>
            <pc:sldMk cId="2397509559" sldId="1944"/>
            <ac:spMk id="7" creationId="{484D21CC-8949-F74C-6C39-40FD8F0AAD22}"/>
          </ac:spMkLst>
        </pc:spChg>
      </pc:sldChg>
      <pc:sldChg chg="addSp modSp">
        <pc:chgData name="Anna Shea" userId="S::ashea@agilefleet.com::f7065859-5ae7-4ed1-868a-71c28670d7b9" providerId="AD" clId="Web-{29264AB8-FE64-8086-AA70-BCAE165E17D4}" dt="2023-09-14T17:40:43.463" v="362" actId="1076"/>
        <pc:sldMkLst>
          <pc:docMk/>
          <pc:sldMk cId="2026633913" sldId="1951"/>
        </pc:sldMkLst>
        <pc:spChg chg="add mod ord">
          <ac:chgData name="Anna Shea" userId="S::ashea@agilefleet.com::f7065859-5ae7-4ed1-868a-71c28670d7b9" providerId="AD" clId="Web-{29264AB8-FE64-8086-AA70-BCAE165E17D4}" dt="2023-09-14T14:01:40.639" v="191"/>
          <ac:spMkLst>
            <pc:docMk/>
            <pc:sldMk cId="2026633913" sldId="1951"/>
            <ac:spMk id="4" creationId="{65649AAE-0EE2-E005-13FD-FB7360C8991B}"/>
          </ac:spMkLst>
        </pc:spChg>
        <pc:spChg chg="mod">
          <ac:chgData name="Anna Shea" userId="S::ashea@agilefleet.com::f7065859-5ae7-4ed1-868a-71c28670d7b9" providerId="AD" clId="Web-{29264AB8-FE64-8086-AA70-BCAE165E17D4}" dt="2023-09-14T14:01:45.280" v="192" actId="14100"/>
          <ac:spMkLst>
            <pc:docMk/>
            <pc:sldMk cId="2026633913" sldId="1951"/>
            <ac:spMk id="12" creationId="{EAE95CC9-4B05-78B3-70E1-3153BF3DEB57}"/>
          </ac:spMkLst>
        </pc:spChg>
        <pc:picChg chg="mod">
          <ac:chgData name="Anna Shea" userId="S::ashea@agilefleet.com::f7065859-5ae7-4ed1-868a-71c28670d7b9" providerId="AD" clId="Web-{29264AB8-FE64-8086-AA70-BCAE165E17D4}" dt="2023-09-14T17:40:43.463" v="362" actId="1076"/>
          <ac:picMkLst>
            <pc:docMk/>
            <pc:sldMk cId="2026633913" sldId="1951"/>
            <ac:picMk id="2" creationId="{AF91EF55-351F-5DAE-64E0-37590B412DD1}"/>
          </ac:picMkLst>
        </pc:picChg>
      </pc:sldChg>
      <pc:sldChg chg="addSp modSp">
        <pc:chgData name="Anna Shea" userId="S::ashea@agilefleet.com::f7065859-5ae7-4ed1-868a-71c28670d7b9" providerId="AD" clId="Web-{29264AB8-FE64-8086-AA70-BCAE165E17D4}" dt="2023-09-14T17:50:31.023" v="381" actId="1076"/>
        <pc:sldMkLst>
          <pc:docMk/>
          <pc:sldMk cId="3580644569" sldId="1954"/>
        </pc:sldMkLst>
        <pc:spChg chg="add mod">
          <ac:chgData name="Anna Shea" userId="S::ashea@agilefleet.com::f7065859-5ae7-4ed1-868a-71c28670d7b9" providerId="AD" clId="Web-{29264AB8-FE64-8086-AA70-BCAE165E17D4}" dt="2023-09-14T17:50:27.539" v="380" actId="1076"/>
          <ac:spMkLst>
            <pc:docMk/>
            <pc:sldMk cId="3580644569" sldId="1954"/>
            <ac:spMk id="2" creationId="{3E1E280E-AA3D-88EF-2B46-77C8177B9E12}"/>
          </ac:spMkLst>
        </pc:spChg>
        <pc:spChg chg="add mod">
          <ac:chgData name="Anna Shea" userId="S::ashea@agilefleet.com::f7065859-5ae7-4ed1-868a-71c28670d7b9" providerId="AD" clId="Web-{29264AB8-FE64-8086-AA70-BCAE165E17D4}" dt="2023-09-14T17:50:31.023" v="381" actId="1076"/>
          <ac:spMkLst>
            <pc:docMk/>
            <pc:sldMk cId="3580644569" sldId="1954"/>
            <ac:spMk id="5" creationId="{B2702001-6CF2-C0F1-AFB7-9E44F516E0D6}"/>
          </ac:spMkLst>
        </pc:spChg>
        <pc:spChg chg="add mod">
          <ac:chgData name="Anna Shea" userId="S::ashea@agilefleet.com::f7065859-5ae7-4ed1-868a-71c28670d7b9" providerId="AD" clId="Web-{29264AB8-FE64-8086-AA70-BCAE165E17D4}" dt="2023-09-14T14:04:23.691" v="211"/>
          <ac:spMkLst>
            <pc:docMk/>
            <pc:sldMk cId="3580644569" sldId="1954"/>
            <ac:spMk id="6" creationId="{6C088C4B-9AAD-363C-4D5F-161638A44439}"/>
          </ac:spMkLst>
        </pc:spChg>
        <pc:spChg chg="add mod">
          <ac:chgData name="Anna Shea" userId="S::ashea@agilefleet.com::f7065859-5ae7-4ed1-868a-71c28670d7b9" providerId="AD" clId="Web-{29264AB8-FE64-8086-AA70-BCAE165E17D4}" dt="2023-09-14T14:05:06.192" v="225" actId="1076"/>
          <ac:spMkLst>
            <pc:docMk/>
            <pc:sldMk cId="3580644569" sldId="1954"/>
            <ac:spMk id="7" creationId="{D4524FB4-F22A-9A80-DDC0-5EAFF87BEED7}"/>
          </ac:spMkLst>
        </pc:spChg>
        <pc:spChg chg="add mod ord">
          <ac:chgData name="Anna Shea" userId="S::ashea@agilefleet.com::f7065859-5ae7-4ed1-868a-71c28670d7b9" providerId="AD" clId="Web-{29264AB8-FE64-8086-AA70-BCAE165E17D4}" dt="2023-09-14T17:50:15.679" v="377" actId="14100"/>
          <ac:spMkLst>
            <pc:docMk/>
            <pc:sldMk cId="3580644569" sldId="1954"/>
            <ac:spMk id="8" creationId="{20938B95-276E-DFF3-0B21-FB661828E3F2}"/>
          </ac:spMkLst>
        </pc:spChg>
        <pc:spChg chg="mod">
          <ac:chgData name="Anna Shea" userId="S::ashea@agilefleet.com::f7065859-5ae7-4ed1-868a-71c28670d7b9" providerId="AD" clId="Web-{29264AB8-FE64-8086-AA70-BCAE165E17D4}" dt="2023-09-14T17:50:12.085" v="376" actId="1076"/>
          <ac:spMkLst>
            <pc:docMk/>
            <pc:sldMk cId="3580644569" sldId="1954"/>
            <ac:spMk id="12" creationId="{EAE95CC9-4B05-78B3-70E1-3153BF3DEB57}"/>
          </ac:spMkLst>
        </pc:spChg>
        <pc:picChg chg="mod">
          <ac:chgData name="Anna Shea" userId="S::ashea@agilefleet.com::f7065859-5ae7-4ed1-868a-71c28670d7b9" providerId="AD" clId="Web-{29264AB8-FE64-8086-AA70-BCAE165E17D4}" dt="2023-09-14T14:03:47.174" v="208" actId="1076"/>
          <ac:picMkLst>
            <pc:docMk/>
            <pc:sldMk cId="3580644569" sldId="1954"/>
            <ac:picMk id="4" creationId="{42F86CD5-0F48-8C85-32CD-EB22550DACAF}"/>
          </ac:picMkLst>
        </pc:picChg>
      </pc:sldChg>
      <pc:sldChg chg="addSp modSp">
        <pc:chgData name="Anna Shea" userId="S::ashea@agilefleet.com::f7065859-5ae7-4ed1-868a-71c28670d7b9" providerId="AD" clId="Web-{29264AB8-FE64-8086-AA70-BCAE165E17D4}" dt="2023-09-14T13:57:51.711" v="153" actId="1076"/>
        <pc:sldMkLst>
          <pc:docMk/>
          <pc:sldMk cId="1059930988" sldId="1955"/>
        </pc:sldMkLst>
        <pc:spChg chg="add mod ord">
          <ac:chgData name="Anna Shea" userId="S::ashea@agilefleet.com::f7065859-5ae7-4ed1-868a-71c28670d7b9" providerId="AD" clId="Web-{29264AB8-FE64-8086-AA70-BCAE165E17D4}" dt="2023-09-14T13:57:19.726" v="146"/>
          <ac:spMkLst>
            <pc:docMk/>
            <pc:sldMk cId="1059930988" sldId="1955"/>
            <ac:spMk id="2" creationId="{66234332-9681-9768-4D33-F42BB6796DD0}"/>
          </ac:spMkLst>
        </pc:spChg>
        <pc:spChg chg="mod">
          <ac:chgData name="Anna Shea" userId="S::ashea@agilefleet.com::f7065859-5ae7-4ed1-868a-71c28670d7b9" providerId="AD" clId="Web-{29264AB8-FE64-8086-AA70-BCAE165E17D4}" dt="2023-09-14T13:57:16.023" v="145" actId="14100"/>
          <ac:spMkLst>
            <pc:docMk/>
            <pc:sldMk cId="1059930988" sldId="1955"/>
            <ac:spMk id="4" creationId="{B11A942C-06AD-1F4E-4990-5B85B3BB35EF}"/>
          </ac:spMkLst>
        </pc:spChg>
        <pc:spChg chg="mod">
          <ac:chgData name="Anna Shea" userId="S::ashea@agilefleet.com::f7065859-5ae7-4ed1-868a-71c28670d7b9" providerId="AD" clId="Web-{29264AB8-FE64-8086-AA70-BCAE165E17D4}" dt="2023-09-14T13:57:51.711" v="153" actId="1076"/>
          <ac:spMkLst>
            <pc:docMk/>
            <pc:sldMk cId="1059930988" sldId="1955"/>
            <ac:spMk id="11" creationId="{C548F39E-129F-C8AB-32C5-8B08453D3EA7}"/>
          </ac:spMkLst>
        </pc:spChg>
        <pc:picChg chg="mod">
          <ac:chgData name="Anna Shea" userId="S::ashea@agilefleet.com::f7065859-5ae7-4ed1-868a-71c28670d7b9" providerId="AD" clId="Web-{29264AB8-FE64-8086-AA70-BCAE165E17D4}" dt="2023-09-14T13:39:09.571" v="25" actId="1076"/>
          <ac:picMkLst>
            <pc:docMk/>
            <pc:sldMk cId="1059930988" sldId="1955"/>
            <ac:picMk id="6" creationId="{9DB157EC-BE9B-203F-1935-3DFB723B4753}"/>
          </ac:picMkLst>
        </pc:picChg>
      </pc:sldChg>
      <pc:sldChg chg="addSp delSp modSp">
        <pc:chgData name="Anna Shea" userId="S::ashea@agilefleet.com::f7065859-5ae7-4ed1-868a-71c28670d7b9" providerId="AD" clId="Web-{29264AB8-FE64-8086-AA70-BCAE165E17D4}" dt="2023-09-14T15:06:08.965" v="245"/>
        <pc:sldMkLst>
          <pc:docMk/>
          <pc:sldMk cId="2546077162" sldId="1958"/>
        </pc:sldMkLst>
        <pc:spChg chg="add">
          <ac:chgData name="Anna Shea" userId="S::ashea@agilefleet.com::f7065859-5ae7-4ed1-868a-71c28670d7b9" providerId="AD" clId="Web-{29264AB8-FE64-8086-AA70-BCAE165E17D4}" dt="2023-09-14T15:06:08.965" v="245"/>
          <ac:spMkLst>
            <pc:docMk/>
            <pc:sldMk cId="2546077162" sldId="1958"/>
            <ac:spMk id="2" creationId="{0DA5AC4C-238C-A659-FB5B-F8930B50B97C}"/>
          </ac:spMkLst>
        </pc:spChg>
        <pc:spChg chg="add del mod">
          <ac:chgData name="Anna Shea" userId="S::ashea@agilefleet.com::f7065859-5ae7-4ed1-868a-71c28670d7b9" providerId="AD" clId="Web-{29264AB8-FE64-8086-AA70-BCAE165E17D4}" dt="2023-09-14T13:58:09.055" v="154"/>
          <ac:spMkLst>
            <pc:docMk/>
            <pc:sldMk cId="2546077162" sldId="1958"/>
            <ac:spMk id="2" creationId="{853E5E41-5032-7A61-8B95-8FAEBB7AC8C2}"/>
          </ac:spMkLst>
        </pc:spChg>
        <pc:spChg chg="add mod ord">
          <ac:chgData name="Anna Shea" userId="S::ashea@agilefleet.com::f7065859-5ae7-4ed1-868a-71c28670d7b9" providerId="AD" clId="Web-{29264AB8-FE64-8086-AA70-BCAE165E17D4}" dt="2023-09-14T15:05:49.824" v="244" actId="14100"/>
          <ac:spMkLst>
            <pc:docMk/>
            <pc:sldMk cId="2546077162" sldId="1958"/>
            <ac:spMk id="4" creationId="{C98CF305-5F4B-CA33-E4FD-0B26C37CC2C5}"/>
          </ac:spMkLst>
        </pc:spChg>
        <pc:spChg chg="add mod ord">
          <ac:chgData name="Anna Shea" userId="S::ashea@agilefleet.com::f7065859-5ae7-4ed1-868a-71c28670d7b9" providerId="AD" clId="Web-{29264AB8-FE64-8086-AA70-BCAE165E17D4}" dt="2023-09-14T13:59:34.636" v="172" actId="1076"/>
          <ac:spMkLst>
            <pc:docMk/>
            <pc:sldMk cId="2546077162" sldId="1958"/>
            <ac:spMk id="7" creationId="{44B3C988-584B-78BC-8FDD-2803B5016FAB}"/>
          </ac:spMkLst>
        </pc:spChg>
        <pc:spChg chg="mod">
          <ac:chgData name="Anna Shea" userId="S::ashea@agilefleet.com::f7065859-5ae7-4ed1-868a-71c28670d7b9" providerId="AD" clId="Web-{29264AB8-FE64-8086-AA70-BCAE165E17D4}" dt="2023-09-14T15:05:39.714" v="241" actId="14100"/>
          <ac:spMkLst>
            <pc:docMk/>
            <pc:sldMk cId="2546077162" sldId="1958"/>
            <ac:spMk id="11" creationId="{C548F39E-129F-C8AB-32C5-8B08453D3EA7}"/>
          </ac:spMkLst>
        </pc:spChg>
      </pc:sldChg>
      <pc:sldChg chg="addSp modSp">
        <pc:chgData name="Anna Shea" userId="S::ashea@agilefleet.com::f7065859-5ae7-4ed1-868a-71c28670d7b9" providerId="AD" clId="Web-{29264AB8-FE64-8086-AA70-BCAE165E17D4}" dt="2023-09-14T17:42:27.434" v="373" actId="20577"/>
        <pc:sldMkLst>
          <pc:docMk/>
          <pc:sldMk cId="3497040201" sldId="1959"/>
        </pc:sldMkLst>
        <pc:spChg chg="mod">
          <ac:chgData name="Anna Shea" userId="S::ashea@agilefleet.com::f7065859-5ae7-4ed1-868a-71c28670d7b9" providerId="AD" clId="Web-{29264AB8-FE64-8086-AA70-BCAE165E17D4}" dt="2023-09-14T13:54:41.675" v="126" actId="1076"/>
          <ac:spMkLst>
            <pc:docMk/>
            <pc:sldMk cId="3497040201" sldId="1959"/>
            <ac:spMk id="3" creationId="{2EED9A16-C8D1-3346-0704-377E873EAF83}"/>
          </ac:spMkLst>
        </pc:spChg>
        <pc:spChg chg="add mod ord">
          <ac:chgData name="Anna Shea" userId="S::ashea@agilefleet.com::f7065859-5ae7-4ed1-868a-71c28670d7b9" providerId="AD" clId="Web-{29264AB8-FE64-8086-AA70-BCAE165E17D4}" dt="2023-09-14T13:54:55.613" v="130" actId="1076"/>
          <ac:spMkLst>
            <pc:docMk/>
            <pc:sldMk cId="3497040201" sldId="1959"/>
            <ac:spMk id="6" creationId="{16A8E551-0B6F-F736-BB5C-9A3BE92BED78}"/>
          </ac:spMkLst>
        </pc:spChg>
        <pc:spChg chg="add mod">
          <ac:chgData name="Anna Shea" userId="S::ashea@agilefleet.com::f7065859-5ae7-4ed1-868a-71c28670d7b9" providerId="AD" clId="Web-{29264AB8-FE64-8086-AA70-BCAE165E17D4}" dt="2023-09-14T13:56:33.053" v="141" actId="1076"/>
          <ac:spMkLst>
            <pc:docMk/>
            <pc:sldMk cId="3497040201" sldId="1959"/>
            <ac:spMk id="7" creationId="{E7C46AEC-54EF-0BB1-31AA-292C1E716A8E}"/>
          </ac:spMkLst>
        </pc:spChg>
        <pc:spChg chg="add mod ord">
          <ac:chgData name="Anna Shea" userId="S::ashea@agilefleet.com::f7065859-5ae7-4ed1-868a-71c28670d7b9" providerId="AD" clId="Web-{29264AB8-FE64-8086-AA70-BCAE165E17D4}" dt="2023-09-14T13:56:35.787" v="142" actId="1076"/>
          <ac:spMkLst>
            <pc:docMk/>
            <pc:sldMk cId="3497040201" sldId="1959"/>
            <ac:spMk id="8" creationId="{64F60007-8E8B-B6EA-BBAC-F653C2BF9903}"/>
          </ac:spMkLst>
        </pc:spChg>
        <pc:spChg chg="mod">
          <ac:chgData name="Anna Shea" userId="S::ashea@agilefleet.com::f7065859-5ae7-4ed1-868a-71c28670d7b9" providerId="AD" clId="Web-{29264AB8-FE64-8086-AA70-BCAE165E17D4}" dt="2023-09-14T17:42:27.434" v="373" actId="20577"/>
          <ac:spMkLst>
            <pc:docMk/>
            <pc:sldMk cId="3497040201" sldId="1959"/>
            <ac:spMk id="11" creationId="{C548F39E-129F-C8AB-32C5-8B08453D3EA7}"/>
          </ac:spMkLst>
        </pc:spChg>
        <pc:grpChg chg="mod">
          <ac:chgData name="Anna Shea" userId="S::ashea@agilefleet.com::f7065859-5ae7-4ed1-868a-71c28670d7b9" providerId="AD" clId="Web-{29264AB8-FE64-8086-AA70-BCAE165E17D4}" dt="2023-09-14T13:56:08.443" v="140" actId="1076"/>
          <ac:grpSpMkLst>
            <pc:docMk/>
            <pc:sldMk cId="3497040201" sldId="1959"/>
            <ac:grpSpMk id="5" creationId="{DB1E4779-CB41-C9C4-FDCB-0C2B2EED0423}"/>
          </ac:grpSpMkLst>
        </pc:grpChg>
      </pc:sldChg>
      <pc:sldChg chg="addSp delSp modSp delAnim">
        <pc:chgData name="Anna Shea" userId="S::ashea@agilefleet.com::f7065859-5ae7-4ed1-868a-71c28670d7b9" providerId="AD" clId="Web-{29264AB8-FE64-8086-AA70-BCAE165E17D4}" dt="2023-09-14T15:16:03.996" v="337"/>
        <pc:sldMkLst>
          <pc:docMk/>
          <pc:sldMk cId="210582006" sldId="1965"/>
        </pc:sldMkLst>
        <pc:spChg chg="del">
          <ac:chgData name="Anna Shea" userId="S::ashea@agilefleet.com::f7065859-5ae7-4ed1-868a-71c28670d7b9" providerId="AD" clId="Web-{29264AB8-FE64-8086-AA70-BCAE165E17D4}" dt="2023-09-14T15:07:05.169" v="261"/>
          <ac:spMkLst>
            <pc:docMk/>
            <pc:sldMk cId="210582006" sldId="1965"/>
            <ac:spMk id="2" creationId="{0586CE28-30D9-0A58-935A-53581B61C4CB}"/>
          </ac:spMkLst>
        </pc:spChg>
        <pc:spChg chg="del">
          <ac:chgData name="Anna Shea" userId="S::ashea@agilefleet.com::f7065859-5ae7-4ed1-868a-71c28670d7b9" providerId="AD" clId="Web-{29264AB8-FE64-8086-AA70-BCAE165E17D4}" dt="2023-09-14T15:07:06.435" v="263"/>
          <ac:spMkLst>
            <pc:docMk/>
            <pc:sldMk cId="210582006" sldId="1965"/>
            <ac:spMk id="4" creationId="{6088E09E-8FB9-1A3D-B0BE-C9F1C71C5DD3}"/>
          </ac:spMkLst>
        </pc:spChg>
        <pc:spChg chg="del">
          <ac:chgData name="Anna Shea" userId="S::ashea@agilefleet.com::f7065859-5ae7-4ed1-868a-71c28670d7b9" providerId="AD" clId="Web-{29264AB8-FE64-8086-AA70-BCAE165E17D4}" dt="2023-09-14T15:07:03.966" v="260"/>
          <ac:spMkLst>
            <pc:docMk/>
            <pc:sldMk cId="210582006" sldId="1965"/>
            <ac:spMk id="5" creationId="{8CCF9D7F-10ED-66A3-6021-C5E4A4934938}"/>
          </ac:spMkLst>
        </pc:spChg>
        <pc:spChg chg="del">
          <ac:chgData name="Anna Shea" userId="S::ashea@agilefleet.com::f7065859-5ae7-4ed1-868a-71c28670d7b9" providerId="AD" clId="Web-{29264AB8-FE64-8086-AA70-BCAE165E17D4}" dt="2023-09-14T15:07:05.888" v="262"/>
          <ac:spMkLst>
            <pc:docMk/>
            <pc:sldMk cId="210582006" sldId="1965"/>
            <ac:spMk id="7" creationId="{72F50A30-EA19-BA27-5E42-E995A646A5DC}"/>
          </ac:spMkLst>
        </pc:spChg>
        <pc:spChg chg="del">
          <ac:chgData name="Anna Shea" userId="S::ashea@agilefleet.com::f7065859-5ae7-4ed1-868a-71c28670d7b9" providerId="AD" clId="Web-{29264AB8-FE64-8086-AA70-BCAE165E17D4}" dt="2023-09-14T15:07:06.935" v="264"/>
          <ac:spMkLst>
            <pc:docMk/>
            <pc:sldMk cId="210582006" sldId="1965"/>
            <ac:spMk id="8" creationId="{8C2F5A5D-5F4A-E4C7-68C5-ADCDEF197A64}"/>
          </ac:spMkLst>
        </pc:spChg>
        <pc:spChg chg="add mod ord">
          <ac:chgData name="Anna Shea" userId="S::ashea@agilefleet.com::f7065859-5ae7-4ed1-868a-71c28670d7b9" providerId="AD" clId="Web-{29264AB8-FE64-8086-AA70-BCAE165E17D4}" dt="2023-09-14T15:09:25.861" v="291"/>
          <ac:spMkLst>
            <pc:docMk/>
            <pc:sldMk cId="210582006" sldId="1965"/>
            <ac:spMk id="9" creationId="{21F3B9A0-2236-1B8D-2328-64C3077D86CC}"/>
          </ac:spMkLst>
        </pc:spChg>
        <pc:spChg chg="add del">
          <ac:chgData name="Anna Shea" userId="S::ashea@agilefleet.com::f7065859-5ae7-4ed1-868a-71c28670d7b9" providerId="AD" clId="Web-{29264AB8-FE64-8086-AA70-BCAE165E17D4}" dt="2023-09-14T15:10:08.721" v="296"/>
          <ac:spMkLst>
            <pc:docMk/>
            <pc:sldMk cId="210582006" sldId="1965"/>
            <ac:spMk id="10" creationId="{682E9A73-294F-86CB-FA50-CF1A2C4EEA34}"/>
          </ac:spMkLst>
        </pc:spChg>
        <pc:spChg chg="mod">
          <ac:chgData name="Anna Shea" userId="S::ashea@agilefleet.com::f7065859-5ae7-4ed1-868a-71c28670d7b9" providerId="AD" clId="Web-{29264AB8-FE64-8086-AA70-BCAE165E17D4}" dt="2023-09-14T15:13:16.726" v="330" actId="1076"/>
          <ac:spMkLst>
            <pc:docMk/>
            <pc:sldMk cId="210582006" sldId="1965"/>
            <ac:spMk id="11" creationId="{C548F39E-129F-C8AB-32C5-8B08453D3EA7}"/>
          </ac:spMkLst>
        </pc:spChg>
        <pc:spChg chg="add mod">
          <ac:chgData name="Anna Shea" userId="S::ashea@agilefleet.com::f7065859-5ae7-4ed1-868a-71c28670d7b9" providerId="AD" clId="Web-{29264AB8-FE64-8086-AA70-BCAE165E17D4}" dt="2023-09-14T15:11:06.223" v="309" actId="1076"/>
          <ac:spMkLst>
            <pc:docMk/>
            <pc:sldMk cId="210582006" sldId="1965"/>
            <ac:spMk id="12" creationId="{0DF78012-5ABB-9942-45D3-13DB1927CE43}"/>
          </ac:spMkLst>
        </pc:spChg>
        <pc:spChg chg="add mod">
          <ac:chgData name="Anna Shea" userId="S::ashea@agilefleet.com::f7065859-5ae7-4ed1-868a-71c28670d7b9" providerId="AD" clId="Web-{29264AB8-FE64-8086-AA70-BCAE165E17D4}" dt="2023-09-14T15:12:01.146" v="315" actId="1076"/>
          <ac:spMkLst>
            <pc:docMk/>
            <pc:sldMk cId="210582006" sldId="1965"/>
            <ac:spMk id="13" creationId="{96F6A340-7359-0960-A285-8CFBD48972BB}"/>
          </ac:spMkLst>
        </pc:spChg>
        <pc:spChg chg="add mod ord">
          <ac:chgData name="Anna Shea" userId="S::ashea@agilefleet.com::f7065859-5ae7-4ed1-868a-71c28670d7b9" providerId="AD" clId="Web-{29264AB8-FE64-8086-AA70-BCAE165E17D4}" dt="2023-09-14T15:13:19.211" v="331" actId="1076"/>
          <ac:spMkLst>
            <pc:docMk/>
            <pc:sldMk cId="210582006" sldId="1965"/>
            <ac:spMk id="16" creationId="{3F63F675-BFE9-27E1-4B9A-CE4CEB1EAAE3}"/>
          </ac:spMkLst>
        </pc:spChg>
        <pc:spChg chg="add del">
          <ac:chgData name="Anna Shea" userId="S::ashea@agilefleet.com::f7065859-5ae7-4ed1-868a-71c28670d7b9" providerId="AD" clId="Web-{29264AB8-FE64-8086-AA70-BCAE165E17D4}" dt="2023-09-14T15:15:36.918" v="333"/>
          <ac:spMkLst>
            <pc:docMk/>
            <pc:sldMk cId="210582006" sldId="1965"/>
            <ac:spMk id="17" creationId="{32365CEC-3630-0667-81F8-4278DA078B01}"/>
          </ac:spMkLst>
        </pc:spChg>
        <pc:spChg chg="add mod">
          <ac:chgData name="Anna Shea" userId="S::ashea@agilefleet.com::f7065859-5ae7-4ed1-868a-71c28670d7b9" providerId="AD" clId="Web-{29264AB8-FE64-8086-AA70-BCAE165E17D4}" dt="2023-09-14T15:16:03.996" v="337"/>
          <ac:spMkLst>
            <pc:docMk/>
            <pc:sldMk cId="210582006" sldId="1965"/>
            <ac:spMk id="18" creationId="{C71EF067-FE9D-4D52-024F-26BF0B88212F}"/>
          </ac:spMkLst>
        </pc:spChg>
        <pc:grpChg chg="add mod">
          <ac:chgData name="Anna Shea" userId="S::ashea@agilefleet.com::f7065859-5ae7-4ed1-868a-71c28670d7b9" providerId="AD" clId="Web-{29264AB8-FE64-8086-AA70-BCAE165E17D4}" dt="2023-09-14T15:13:03.695" v="327" actId="1076"/>
          <ac:grpSpMkLst>
            <pc:docMk/>
            <pc:sldMk cId="210582006" sldId="1965"/>
            <ac:grpSpMk id="14" creationId="{30080669-C74B-28B1-842D-197F03843E61}"/>
          </ac:grpSpMkLst>
        </pc:grpChg>
        <pc:picChg chg="mod">
          <ac:chgData name="Anna Shea" userId="S::ashea@agilefleet.com::f7065859-5ae7-4ed1-868a-71c28670d7b9" providerId="AD" clId="Web-{29264AB8-FE64-8086-AA70-BCAE165E17D4}" dt="2023-09-14T15:10:59.160" v="308" actId="1076"/>
          <ac:picMkLst>
            <pc:docMk/>
            <pc:sldMk cId="210582006" sldId="1965"/>
            <ac:picMk id="6" creationId="{9DB157EC-BE9B-203F-1935-3DFB723B4753}"/>
          </ac:picMkLst>
        </pc:picChg>
      </pc:sldChg>
      <pc:sldChg chg="addSp delSp modSp delAnim">
        <pc:chgData name="Anna Shea" userId="S::ashea@agilefleet.com::f7065859-5ae7-4ed1-868a-71c28670d7b9" providerId="AD" clId="Web-{29264AB8-FE64-8086-AA70-BCAE165E17D4}" dt="2023-09-14T13:50:07.370" v="93" actId="1076"/>
        <pc:sldMkLst>
          <pc:docMk/>
          <pc:sldMk cId="2451589916" sldId="1966"/>
        </pc:sldMkLst>
        <pc:spChg chg="add del mod">
          <ac:chgData name="Anna Shea" userId="S::ashea@agilefleet.com::f7065859-5ae7-4ed1-868a-71c28670d7b9" providerId="AD" clId="Web-{29264AB8-FE64-8086-AA70-BCAE165E17D4}" dt="2023-09-14T13:45:30.785" v="61"/>
          <ac:spMkLst>
            <pc:docMk/>
            <pc:sldMk cId="2451589916" sldId="1966"/>
            <ac:spMk id="4" creationId="{4A9E441F-2DE7-27FC-EDAA-27C6DCEB02EB}"/>
          </ac:spMkLst>
        </pc:spChg>
        <pc:spChg chg="add del">
          <ac:chgData name="Anna Shea" userId="S::ashea@agilefleet.com::f7065859-5ae7-4ed1-868a-71c28670d7b9" providerId="AD" clId="Web-{29264AB8-FE64-8086-AA70-BCAE165E17D4}" dt="2023-09-14T13:45:03.143" v="56"/>
          <ac:spMkLst>
            <pc:docMk/>
            <pc:sldMk cId="2451589916" sldId="1966"/>
            <ac:spMk id="5" creationId="{1584112C-8B6C-CCB6-A2A4-148F3A841E49}"/>
          </ac:spMkLst>
        </pc:spChg>
        <pc:spChg chg="add mod">
          <ac:chgData name="Anna Shea" userId="S::ashea@agilefleet.com::f7065859-5ae7-4ed1-868a-71c28670d7b9" providerId="AD" clId="Web-{29264AB8-FE64-8086-AA70-BCAE165E17D4}" dt="2023-09-14T13:45:59.910" v="64"/>
          <ac:spMkLst>
            <pc:docMk/>
            <pc:sldMk cId="2451589916" sldId="1966"/>
            <ac:spMk id="6" creationId="{561035A1-9643-8584-8E74-B4E21C601157}"/>
          </ac:spMkLst>
        </pc:spChg>
        <pc:spChg chg="del">
          <ac:chgData name="Anna Shea" userId="S::ashea@agilefleet.com::f7065859-5ae7-4ed1-868a-71c28670d7b9" providerId="AD" clId="Web-{29264AB8-FE64-8086-AA70-BCAE165E17D4}" dt="2023-09-14T13:40:31.089" v="34"/>
          <ac:spMkLst>
            <pc:docMk/>
            <pc:sldMk cId="2451589916" sldId="1966"/>
            <ac:spMk id="7" creationId="{4F5CD7CF-F5D0-36B3-8623-2C628E5CD25C}"/>
          </ac:spMkLst>
        </pc:spChg>
        <pc:spChg chg="del">
          <ac:chgData name="Anna Shea" userId="S::ashea@agilefleet.com::f7065859-5ae7-4ed1-868a-71c28670d7b9" providerId="AD" clId="Web-{29264AB8-FE64-8086-AA70-BCAE165E17D4}" dt="2023-09-14T13:40:30.480" v="33"/>
          <ac:spMkLst>
            <pc:docMk/>
            <pc:sldMk cId="2451589916" sldId="1966"/>
            <ac:spMk id="8" creationId="{3733B73B-F701-B1CC-D789-B338EF47F5E9}"/>
          </ac:spMkLst>
        </pc:spChg>
        <pc:spChg chg="del">
          <ac:chgData name="Anna Shea" userId="S::ashea@agilefleet.com::f7065859-5ae7-4ed1-868a-71c28670d7b9" providerId="AD" clId="Web-{29264AB8-FE64-8086-AA70-BCAE165E17D4}" dt="2023-09-14T13:40:29.276" v="32"/>
          <ac:spMkLst>
            <pc:docMk/>
            <pc:sldMk cId="2451589916" sldId="1966"/>
            <ac:spMk id="9" creationId="{EAF4E08F-2B60-7C6B-3D2A-06613360FC39}"/>
          </ac:spMkLst>
        </pc:spChg>
        <pc:spChg chg="add mod">
          <ac:chgData name="Anna Shea" userId="S::ashea@agilefleet.com::f7065859-5ae7-4ed1-868a-71c28670d7b9" providerId="AD" clId="Web-{29264AB8-FE64-8086-AA70-BCAE165E17D4}" dt="2023-09-14T13:45:43.551" v="63" actId="1076"/>
          <ac:spMkLst>
            <pc:docMk/>
            <pc:sldMk cId="2451589916" sldId="1966"/>
            <ac:spMk id="10" creationId="{AF482B4C-D62D-8269-C115-B6413D794210}"/>
          </ac:spMkLst>
        </pc:spChg>
        <pc:spChg chg="mod">
          <ac:chgData name="Anna Shea" userId="S::ashea@agilefleet.com::f7065859-5ae7-4ed1-868a-71c28670d7b9" providerId="AD" clId="Web-{29264AB8-FE64-8086-AA70-BCAE165E17D4}" dt="2023-09-14T13:48:29.805" v="80" actId="20577"/>
          <ac:spMkLst>
            <pc:docMk/>
            <pc:sldMk cId="2451589916" sldId="1966"/>
            <ac:spMk id="11" creationId="{C548F39E-129F-C8AB-32C5-8B08453D3EA7}"/>
          </ac:spMkLst>
        </pc:spChg>
        <pc:spChg chg="add mod">
          <ac:chgData name="Anna Shea" userId="S::ashea@agilefleet.com::f7065859-5ae7-4ed1-868a-71c28670d7b9" providerId="AD" clId="Web-{29264AB8-FE64-8086-AA70-BCAE165E17D4}" dt="2023-09-14T13:47:23.460" v="74"/>
          <ac:spMkLst>
            <pc:docMk/>
            <pc:sldMk cId="2451589916" sldId="1966"/>
            <ac:spMk id="12" creationId="{4D26B5E1-354F-A3F6-03AC-C9F5F6745950}"/>
          </ac:spMkLst>
        </pc:spChg>
        <pc:spChg chg="add mod">
          <ac:chgData name="Anna Shea" userId="S::ashea@agilefleet.com::f7065859-5ae7-4ed1-868a-71c28670d7b9" providerId="AD" clId="Web-{29264AB8-FE64-8086-AA70-BCAE165E17D4}" dt="2023-09-14T13:48:23.555" v="79"/>
          <ac:spMkLst>
            <pc:docMk/>
            <pc:sldMk cId="2451589916" sldId="1966"/>
            <ac:spMk id="13" creationId="{2F90B5B5-9089-C707-E2E4-F0EA901B956C}"/>
          </ac:spMkLst>
        </pc:spChg>
        <pc:spChg chg="add mod ord">
          <ac:chgData name="Anna Shea" userId="S::ashea@agilefleet.com::f7065859-5ae7-4ed1-868a-71c28670d7b9" providerId="AD" clId="Web-{29264AB8-FE64-8086-AA70-BCAE165E17D4}" dt="2023-09-14T13:49:11.525" v="85"/>
          <ac:spMkLst>
            <pc:docMk/>
            <pc:sldMk cId="2451589916" sldId="1966"/>
            <ac:spMk id="14" creationId="{1ADD7FD2-A9ED-6837-0D94-14B29229E380}"/>
          </ac:spMkLst>
        </pc:spChg>
        <pc:grpChg chg="add mod">
          <ac:chgData name="Anna Shea" userId="S::ashea@agilefleet.com::f7065859-5ae7-4ed1-868a-71c28670d7b9" providerId="AD" clId="Web-{29264AB8-FE64-8086-AA70-BCAE165E17D4}" dt="2023-09-14T13:50:07.370" v="93" actId="1076"/>
          <ac:grpSpMkLst>
            <pc:docMk/>
            <pc:sldMk cId="2451589916" sldId="1966"/>
            <ac:grpSpMk id="15" creationId="{8B2582BC-0045-8A18-F73E-6822481D639A}"/>
          </ac:grpSpMkLst>
        </pc:grpChg>
        <pc:picChg chg="mod">
          <ac:chgData name="Anna Shea" userId="S::ashea@agilefleet.com::f7065859-5ae7-4ed1-868a-71c28670d7b9" providerId="AD" clId="Web-{29264AB8-FE64-8086-AA70-BCAE165E17D4}" dt="2023-09-14T13:46:51.537" v="70" actId="1076"/>
          <ac:picMkLst>
            <pc:docMk/>
            <pc:sldMk cId="2451589916" sldId="1966"/>
            <ac:picMk id="2" creationId="{6B579903-E50B-823A-31A1-AE5BA5CC699A}"/>
          </ac:picMkLst>
        </pc:picChg>
      </pc:sldChg>
      <pc:sldChg chg="addSp delSp modSp add mod replId addAnim delAnim modShow">
        <pc:chgData name="Anna Shea" userId="S::ashea@agilefleet.com::f7065859-5ae7-4ed1-868a-71c28670d7b9" providerId="AD" clId="Web-{29264AB8-FE64-8086-AA70-BCAE165E17D4}" dt="2023-09-14T15:06:55.372" v="258" actId="1076"/>
        <pc:sldMkLst>
          <pc:docMk/>
          <pc:sldMk cId="902850539" sldId="3116"/>
        </pc:sldMkLst>
        <pc:spChg chg="add del">
          <ac:chgData name="Anna Shea" userId="S::ashea@agilefleet.com::f7065859-5ae7-4ed1-868a-71c28670d7b9" providerId="AD" clId="Web-{29264AB8-FE64-8086-AA70-BCAE165E17D4}" dt="2023-09-14T15:06:50.685" v="256"/>
          <ac:spMkLst>
            <pc:docMk/>
            <pc:sldMk cId="902850539" sldId="3116"/>
            <ac:spMk id="2" creationId="{0586CE28-30D9-0A58-935A-53581B61C4CB}"/>
          </ac:spMkLst>
        </pc:spChg>
        <pc:spChg chg="add del">
          <ac:chgData name="Anna Shea" userId="S::ashea@agilefleet.com::f7065859-5ae7-4ed1-868a-71c28670d7b9" providerId="AD" clId="Web-{29264AB8-FE64-8086-AA70-BCAE165E17D4}" dt="2023-09-14T15:06:45.934" v="254"/>
          <ac:spMkLst>
            <pc:docMk/>
            <pc:sldMk cId="902850539" sldId="3116"/>
            <ac:spMk id="4" creationId="{6088E09E-8FB9-1A3D-B0BE-C9F1C71C5DD3}"/>
          </ac:spMkLst>
        </pc:spChg>
        <pc:spChg chg="add del">
          <ac:chgData name="Anna Shea" userId="S::ashea@agilefleet.com::f7065859-5ae7-4ed1-868a-71c28670d7b9" providerId="AD" clId="Web-{29264AB8-FE64-8086-AA70-BCAE165E17D4}" dt="2023-09-14T15:06:53.028" v="257"/>
          <ac:spMkLst>
            <pc:docMk/>
            <pc:sldMk cId="902850539" sldId="3116"/>
            <ac:spMk id="5" creationId="{8CCF9D7F-10ED-66A3-6021-C5E4A4934938}"/>
          </ac:spMkLst>
        </pc:spChg>
        <pc:spChg chg="add del">
          <ac:chgData name="Anna Shea" userId="S::ashea@agilefleet.com::f7065859-5ae7-4ed1-868a-71c28670d7b9" providerId="AD" clId="Web-{29264AB8-FE64-8086-AA70-BCAE165E17D4}" dt="2023-09-14T15:06:48.310" v="255"/>
          <ac:spMkLst>
            <pc:docMk/>
            <pc:sldMk cId="902850539" sldId="3116"/>
            <ac:spMk id="7" creationId="{72F50A30-EA19-BA27-5E42-E995A646A5DC}"/>
          </ac:spMkLst>
        </pc:spChg>
        <pc:spChg chg="add del">
          <ac:chgData name="Anna Shea" userId="S::ashea@agilefleet.com::f7065859-5ae7-4ed1-868a-71c28670d7b9" providerId="AD" clId="Web-{29264AB8-FE64-8086-AA70-BCAE165E17D4}" dt="2023-09-14T15:06:43.388" v="253"/>
          <ac:spMkLst>
            <pc:docMk/>
            <pc:sldMk cId="902850539" sldId="3116"/>
            <ac:spMk id="8" creationId="{8C2F5A5D-5F4A-E4C7-68C5-ADCDEF197A64}"/>
          </ac:spMkLst>
        </pc:spChg>
        <pc:picChg chg="mod">
          <ac:chgData name="Anna Shea" userId="S::ashea@agilefleet.com::f7065859-5ae7-4ed1-868a-71c28670d7b9" providerId="AD" clId="Web-{29264AB8-FE64-8086-AA70-BCAE165E17D4}" dt="2023-09-14T15:06:55.372" v="258" actId="1076"/>
          <ac:picMkLst>
            <pc:docMk/>
            <pc:sldMk cId="902850539" sldId="3116"/>
            <ac:picMk id="6" creationId="{9DB157EC-BE9B-203F-1935-3DFB723B4753}"/>
          </ac:picMkLst>
        </pc:picChg>
      </pc:sldChg>
    </pc:docChg>
  </pc:docChgLst>
  <pc:docChgLst>
    <pc:chgData name="Mike Hicks" userId="S::mhicks@agilefleet.com::7a8095c1-be7a-46dd-99da-100fccf25387" providerId="AD" clId="Web-{495FAFE4-C3F3-2CDB-6A13-56F1E7477C52}"/>
    <pc:docChg chg="modSld sldOrd">
      <pc:chgData name="Mike Hicks" userId="S::mhicks@agilefleet.com::7a8095c1-be7a-46dd-99da-100fccf25387" providerId="AD" clId="Web-{495FAFE4-C3F3-2CDB-6A13-56F1E7477C52}" dt="2023-09-19T13:56:11.449" v="9"/>
      <pc:docMkLst>
        <pc:docMk/>
      </pc:docMkLst>
      <pc:sldChg chg="modSp">
        <pc:chgData name="Mike Hicks" userId="S::mhicks@agilefleet.com::7a8095c1-be7a-46dd-99da-100fccf25387" providerId="AD" clId="Web-{495FAFE4-C3F3-2CDB-6A13-56F1E7477C52}" dt="2023-09-19T13:56:04.714" v="8" actId="1076"/>
        <pc:sldMkLst>
          <pc:docMk/>
          <pc:sldMk cId="3833496350" sldId="1859"/>
        </pc:sldMkLst>
        <pc:spChg chg="mod">
          <ac:chgData name="Mike Hicks" userId="S::mhicks@agilefleet.com::7a8095c1-be7a-46dd-99da-100fccf25387" providerId="AD" clId="Web-{495FAFE4-C3F3-2CDB-6A13-56F1E7477C52}" dt="2023-09-19T13:56:04.714" v="8" actId="1076"/>
          <ac:spMkLst>
            <pc:docMk/>
            <pc:sldMk cId="3833496350" sldId="1859"/>
            <ac:spMk id="11" creationId="{C548F39E-129F-C8AB-32C5-8B08453D3EA7}"/>
          </ac:spMkLst>
        </pc:spChg>
        <pc:grpChg chg="mod">
          <ac:chgData name="Mike Hicks" userId="S::mhicks@agilefleet.com::7a8095c1-be7a-46dd-99da-100fccf25387" providerId="AD" clId="Web-{495FAFE4-C3F3-2CDB-6A13-56F1E7477C52}" dt="2023-09-19T13:55:40.901" v="1" actId="1076"/>
          <ac:grpSpMkLst>
            <pc:docMk/>
            <pc:sldMk cId="3833496350" sldId="1859"/>
            <ac:grpSpMk id="6" creationId="{BA7D9287-2D5A-E2C0-0EC6-8FAD824F0FFF}"/>
          </ac:grpSpMkLst>
        </pc:grpChg>
        <pc:grpChg chg="mod">
          <ac:chgData name="Mike Hicks" userId="S::mhicks@agilefleet.com::7a8095c1-be7a-46dd-99da-100fccf25387" providerId="AD" clId="Web-{495FAFE4-C3F3-2CDB-6A13-56F1E7477C52}" dt="2023-09-19T13:55:40.917" v="2" actId="1076"/>
          <ac:grpSpMkLst>
            <pc:docMk/>
            <pc:sldMk cId="3833496350" sldId="1859"/>
            <ac:grpSpMk id="12" creationId="{8042EAE5-EA0B-8A59-7C7B-52EBC6C68D97}"/>
          </ac:grpSpMkLst>
        </pc:grpChg>
        <pc:cxnChg chg="mod">
          <ac:chgData name="Mike Hicks" userId="S::mhicks@agilefleet.com::7a8095c1-be7a-46dd-99da-100fccf25387" providerId="AD" clId="Web-{495FAFE4-C3F3-2CDB-6A13-56F1E7477C52}" dt="2023-09-19T13:55:40.932" v="3" actId="1076"/>
          <ac:cxnSpMkLst>
            <pc:docMk/>
            <pc:sldMk cId="3833496350" sldId="1859"/>
            <ac:cxnSpMk id="15" creationId="{8E9DA7AB-8978-9BCD-775D-A5FFC6219A50}"/>
          </ac:cxnSpMkLst>
        </pc:cxnChg>
      </pc:sldChg>
      <pc:sldChg chg="ord">
        <pc:chgData name="Mike Hicks" userId="S::mhicks@agilefleet.com::7a8095c1-be7a-46dd-99da-100fccf25387" providerId="AD" clId="Web-{495FAFE4-C3F3-2CDB-6A13-56F1E7477C52}" dt="2023-09-19T13:56:11.449" v="9"/>
        <pc:sldMkLst>
          <pc:docMk/>
          <pc:sldMk cId="3497040201" sldId="1959"/>
        </pc:sldMkLst>
      </pc:sldChg>
    </pc:docChg>
  </pc:docChgLst>
</pc:chgInfo>
</file>

<file path=ppt/comments/modernComment_6FE_E16CC3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530669-B90A-43F2-A875-C21EE4CAC690}" authorId="{1A32594C-947F-358D-D637-E3CF45CA4F1D}" created="2023-09-21T02:15:03.271">
    <pc:sldMkLst xmlns:pc="http://schemas.microsoft.com/office/powerpoint/2013/main/command">
      <pc:docMk/>
      <pc:sldMk cId="3782001626" sldId="1790"/>
    </pc:sldMkLst>
    <p188:txBody>
      <a:bodyPr/>
      <a:lstStyle/>
      <a:p>
        <a:r>
          <a:rPr lang="en-US"/>
          <a:t>[@Phelps Rogovoy]  does this make sense to keep as 5.10 vs 5.12 or group it altogether?</a:t>
        </a:r>
      </a:p>
    </p188:txBody>
  </p188:cm>
  <p188:cm id="{BE73CE78-F8F8-4E31-AD92-F9F38B9A2F87}" authorId="{AE332534-ED3F-D56E-D096-B931A5ECC984}" created="2023-09-22T19:02:20.3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82001626" sldId="1790"/>
      <ac:spMk id="18" creationId="{1CDDE382-707B-1983-39E8-B8919F917F98}"/>
    </ac:deMkLst>
    <p188:txBody>
      <a:bodyPr/>
      <a:lstStyle/>
      <a:p>
        <a:r>
          <a:rPr lang="en-US"/>
          <a:t>I think we can remove the definition since I added the two previous slides. </a:t>
        </a:r>
      </a:p>
    </p188:txBody>
  </p188:cm>
</p188:cmLst>
</file>

<file path=ppt/comments/modernComment_C2F_4C8B37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AE077D-3087-410B-B478-844880BDA7BD}" authorId="{1A32594C-947F-358D-D637-E3CF45CA4F1D}" created="2023-09-21T02:13:46.7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84192224" sldId="3119"/>
      <ac:picMk id="9" creationId="{A91289C6-069B-B6F2-DF86-FEA0927BC2F1}"/>
    </ac:deMkLst>
    <p188:replyLst>
      <p188:reply id="{FBE5CC35-8B50-43EB-85FF-116C8B93F0EF}" authorId="{AE332534-ED3F-D56E-D096-B931A5ECC984}" created="2023-09-22T19:25:15.325">
        <p188:txBody>
          <a:bodyPr/>
          <a:lstStyle/>
          <a:p>
            <a:r>
              <a:rPr lang="en-US"/>
              <a:t>[@Helen Lagerblade]  - I think you captured everything. </a:t>
            </a:r>
          </a:p>
        </p188:txBody>
      </p188:reply>
    </p188:replyLst>
    <p188:txBody>
      <a:bodyPr/>
      <a:lstStyle/>
      <a:p>
        <a:r>
          <a:rPr lang="en-US"/>
          <a:t>[@Phelps Rogovoy] I need to make this section pretty and add animation and stuff - but did I over simplify this section? Anything I am missing?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E7AD0-3FF5-4EA2-8043-C1E4F01A522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874E2-594E-4706-BADA-C2725EF3FFF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/>
            <a:t>Fixed Operating Cost </a:t>
          </a:r>
        </a:p>
      </dgm:t>
    </dgm:pt>
    <dgm:pt modelId="{B3FED58D-F22D-4BD2-AE5F-990B5CABD9B6}" type="parTrans" cxnId="{42DDA0F4-A5F6-48A1-8462-2FD583DF6231}">
      <dgm:prSet/>
      <dgm:spPr/>
      <dgm:t>
        <a:bodyPr/>
        <a:lstStyle/>
        <a:p>
          <a:endParaRPr lang="en-US"/>
        </a:p>
      </dgm:t>
    </dgm:pt>
    <dgm:pt modelId="{324ADEF1-3990-4EDB-8BEA-8CC8E5677111}" type="sibTrans" cxnId="{42DDA0F4-A5F6-48A1-8462-2FD583DF6231}">
      <dgm:prSet/>
      <dgm:spPr/>
      <dgm:t>
        <a:bodyPr/>
        <a:lstStyle/>
        <a:p>
          <a:endParaRPr lang="en-US"/>
        </a:p>
      </dgm:t>
    </dgm:pt>
    <dgm:pt modelId="{C795D5E8-8DF5-4638-90A1-867EBB331E0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500" b="1">
              <a:solidFill>
                <a:schemeClr val="tx1"/>
              </a:solidFill>
            </a:rPr>
            <a:t>Variable Non</a:t>
          </a:r>
        </a:p>
        <a:p>
          <a:r>
            <a:rPr lang="en-US" sz="1500" b="1">
              <a:solidFill>
                <a:schemeClr val="tx1"/>
              </a:solidFill>
            </a:rPr>
            <a:t>Operating Cost </a:t>
          </a:r>
        </a:p>
      </dgm:t>
    </dgm:pt>
    <dgm:pt modelId="{8A6EC234-EE5E-4525-8B95-4AA50FFC77BD}" type="parTrans" cxnId="{072C44B2-DEB8-44A9-AE11-F0D108B2BFEA}">
      <dgm:prSet/>
      <dgm:spPr/>
      <dgm:t>
        <a:bodyPr/>
        <a:lstStyle/>
        <a:p>
          <a:endParaRPr lang="en-US"/>
        </a:p>
      </dgm:t>
    </dgm:pt>
    <dgm:pt modelId="{1AFF8B3D-860B-4C3B-ACCD-866242CABC77}" type="sibTrans" cxnId="{072C44B2-DEB8-44A9-AE11-F0D108B2BFEA}">
      <dgm:prSet/>
      <dgm:spPr/>
      <dgm:t>
        <a:bodyPr/>
        <a:lstStyle/>
        <a:p>
          <a:endParaRPr lang="en-US"/>
        </a:p>
      </dgm:t>
    </dgm:pt>
    <dgm:pt modelId="{6A2B6E67-8AE2-4168-A564-1F578E0F2A5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/>
            <a:t>Disposal/</a:t>
          </a:r>
        </a:p>
        <a:p>
          <a:r>
            <a:rPr lang="en-US" sz="1400" b="1"/>
            <a:t>Salvage </a:t>
          </a:r>
        </a:p>
        <a:p>
          <a:r>
            <a:rPr lang="en-US" sz="1400" b="1"/>
            <a:t>Value</a:t>
          </a:r>
        </a:p>
      </dgm:t>
    </dgm:pt>
    <dgm:pt modelId="{4B3D689E-56D8-4502-8511-4035D2DB899B}" type="parTrans" cxnId="{4D005916-F972-4E0D-A635-0592A5E9767F}">
      <dgm:prSet/>
      <dgm:spPr/>
      <dgm:t>
        <a:bodyPr/>
        <a:lstStyle/>
        <a:p>
          <a:endParaRPr lang="en-US"/>
        </a:p>
      </dgm:t>
    </dgm:pt>
    <dgm:pt modelId="{D3F1F76F-4317-4264-8DBA-2292C0F6B9FA}" type="sibTrans" cxnId="{4D005916-F972-4E0D-A635-0592A5E9767F}">
      <dgm:prSet/>
      <dgm:spPr/>
      <dgm:t>
        <a:bodyPr/>
        <a:lstStyle/>
        <a:p>
          <a:endParaRPr lang="en-US"/>
        </a:p>
      </dgm:t>
    </dgm:pt>
    <dgm:pt modelId="{C9401171-C5E2-4C99-802A-C4CB2D652D3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500" b="1"/>
            <a:t>Incidental Costs</a:t>
          </a:r>
        </a:p>
      </dgm:t>
    </dgm:pt>
    <dgm:pt modelId="{C5724272-06C5-4033-AE49-5A34C843CCC1}" type="parTrans" cxnId="{7043A2D6-CDD2-4216-A93A-94869E5EC0C4}">
      <dgm:prSet/>
      <dgm:spPr/>
      <dgm:t>
        <a:bodyPr/>
        <a:lstStyle/>
        <a:p>
          <a:endParaRPr lang="en-US"/>
        </a:p>
      </dgm:t>
    </dgm:pt>
    <dgm:pt modelId="{70FC9993-B5FB-4F27-8833-B4CF45F7D1C6}" type="sibTrans" cxnId="{7043A2D6-CDD2-4216-A93A-94869E5EC0C4}">
      <dgm:prSet/>
      <dgm:spPr/>
      <dgm:t>
        <a:bodyPr/>
        <a:lstStyle/>
        <a:p>
          <a:endParaRPr lang="en-US"/>
        </a:p>
      </dgm:t>
    </dgm:pt>
    <dgm:pt modelId="{103167DB-17A1-419B-A23B-49274442F13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/>
            <a:t>Acquisition </a:t>
          </a:r>
        </a:p>
        <a:p>
          <a:r>
            <a:rPr lang="en-US" sz="1600" b="1"/>
            <a:t>Cost </a:t>
          </a:r>
        </a:p>
      </dgm:t>
    </dgm:pt>
    <dgm:pt modelId="{142EC8AB-BA49-404E-B715-22883C9F442F}" type="parTrans" cxnId="{AD561ED4-0060-4565-9B68-F7AD22BBEB40}">
      <dgm:prSet/>
      <dgm:spPr/>
      <dgm:t>
        <a:bodyPr/>
        <a:lstStyle/>
        <a:p>
          <a:endParaRPr lang="en-US"/>
        </a:p>
      </dgm:t>
    </dgm:pt>
    <dgm:pt modelId="{25FCCA52-6F9B-4D4F-9100-73EBC8203714}" type="sibTrans" cxnId="{AD561ED4-0060-4565-9B68-F7AD22BBEB40}">
      <dgm:prSet/>
      <dgm:spPr/>
      <dgm:t>
        <a:bodyPr/>
        <a:lstStyle/>
        <a:p>
          <a:endParaRPr lang="en-US"/>
        </a:p>
      </dgm:t>
    </dgm:pt>
    <dgm:pt modelId="{3DE4060B-A65A-47DD-A416-C432C15771B3}">
      <dgm:prSet phldrT="[Text]"/>
      <dgm:spPr/>
      <dgm:t>
        <a:bodyPr/>
        <a:lstStyle/>
        <a:p>
          <a:r>
            <a:rPr lang="en-US"/>
            <a:t>Asset</a:t>
          </a:r>
        </a:p>
      </dgm:t>
    </dgm:pt>
    <dgm:pt modelId="{B5355065-988C-4D4A-904E-645B4524722C}" type="sibTrans" cxnId="{6DECF441-DAE6-4B37-AB3F-83535B5BBCEE}">
      <dgm:prSet/>
      <dgm:spPr/>
      <dgm:t>
        <a:bodyPr/>
        <a:lstStyle/>
        <a:p>
          <a:endParaRPr lang="en-US"/>
        </a:p>
      </dgm:t>
    </dgm:pt>
    <dgm:pt modelId="{AFACECF2-0243-4C1F-B3F8-821317E15CBB}" type="parTrans" cxnId="{6DECF441-DAE6-4B37-AB3F-83535B5BBCEE}">
      <dgm:prSet/>
      <dgm:spPr/>
      <dgm:t>
        <a:bodyPr/>
        <a:lstStyle/>
        <a:p>
          <a:endParaRPr lang="en-US"/>
        </a:p>
      </dgm:t>
    </dgm:pt>
    <dgm:pt modelId="{13FB65E5-EF40-483B-85D2-FD29BE7B2AC3}" type="pres">
      <dgm:prSet presAssocID="{053E7AD0-3FF5-4EA2-8043-C1E4F01A52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91FF62A-2E19-4627-84B2-4AB809201C76}" type="pres">
      <dgm:prSet presAssocID="{3DE4060B-A65A-47DD-A416-C432C15771B3}" presName="Parent" presStyleLbl="node0" presStyleIdx="0" presStyleCnt="1">
        <dgm:presLayoutVars>
          <dgm:chMax val="6"/>
          <dgm:chPref val="6"/>
        </dgm:presLayoutVars>
      </dgm:prSet>
      <dgm:spPr/>
    </dgm:pt>
    <dgm:pt modelId="{88743975-C7A5-48BE-BE8B-FC476688D39E}" type="pres">
      <dgm:prSet presAssocID="{759874E2-594E-4706-BADA-C2725EF3FFFF}" presName="Accent1" presStyleCnt="0"/>
      <dgm:spPr/>
    </dgm:pt>
    <dgm:pt modelId="{916F4C72-643C-4790-A9B9-C6ABB77771DC}" type="pres">
      <dgm:prSet presAssocID="{759874E2-594E-4706-BADA-C2725EF3FFFF}" presName="Accent" presStyleLbl="bgShp" presStyleIdx="0" presStyleCnt="5"/>
      <dgm:spPr/>
    </dgm:pt>
    <dgm:pt modelId="{B0405AB2-97F3-447B-99DF-A3FA9E104171}" type="pres">
      <dgm:prSet presAssocID="{759874E2-594E-4706-BADA-C2725EF3FFFF}" presName="Child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DECA4A0-07EA-48EC-96D9-F2EBC677A637}" type="pres">
      <dgm:prSet presAssocID="{C795D5E8-8DF5-4638-90A1-867EBB331E0B}" presName="Accent2" presStyleCnt="0"/>
      <dgm:spPr/>
    </dgm:pt>
    <dgm:pt modelId="{92E00B40-63D8-4194-BA96-1289C3C170AC}" type="pres">
      <dgm:prSet presAssocID="{C795D5E8-8DF5-4638-90A1-867EBB331E0B}" presName="Accent" presStyleLbl="bgShp" presStyleIdx="1" presStyleCnt="5"/>
      <dgm:spPr>
        <a:noFill/>
      </dgm:spPr>
    </dgm:pt>
    <dgm:pt modelId="{5251FDF9-3E32-4379-B956-6D9E6E0FABD2}" type="pres">
      <dgm:prSet presAssocID="{C795D5E8-8DF5-4638-90A1-867EBB331E0B}" presName="Child2" presStyleLbl="node1" presStyleIdx="1" presStyleCnt="5" custLinFactNeighborX="21528" custLinFactNeighborY="29156">
        <dgm:presLayoutVars>
          <dgm:chMax val="0"/>
          <dgm:chPref val="0"/>
          <dgm:bulletEnabled val="1"/>
        </dgm:presLayoutVars>
      </dgm:prSet>
      <dgm:spPr/>
    </dgm:pt>
    <dgm:pt modelId="{9EAF9D48-A585-4801-AEEB-24C7C8FBD6EE}" type="pres">
      <dgm:prSet presAssocID="{6A2B6E67-8AE2-4168-A564-1F578E0F2A52}" presName="Accent3" presStyleCnt="0"/>
      <dgm:spPr/>
    </dgm:pt>
    <dgm:pt modelId="{739D4170-EE8E-4086-B264-01173014ECAA}" type="pres">
      <dgm:prSet presAssocID="{6A2B6E67-8AE2-4168-A564-1F578E0F2A52}" presName="Accent" presStyleLbl="bgShp" presStyleIdx="2" presStyleCnt="5"/>
      <dgm:spPr>
        <a:noFill/>
      </dgm:spPr>
    </dgm:pt>
    <dgm:pt modelId="{30079CF6-A46A-4064-A4E1-988AC3FCB1A4}" type="pres">
      <dgm:prSet presAssocID="{6A2B6E67-8AE2-4168-A564-1F578E0F2A52}" presName="Child3" presStyleLbl="node1" presStyleIdx="2" presStyleCnt="5" custLinFactNeighborX="-23123" custLinFactNeighborY="53456">
        <dgm:presLayoutVars>
          <dgm:chMax val="0"/>
          <dgm:chPref val="0"/>
          <dgm:bulletEnabled val="1"/>
        </dgm:presLayoutVars>
      </dgm:prSet>
      <dgm:spPr/>
    </dgm:pt>
    <dgm:pt modelId="{DCA50A90-832A-428E-8AAD-6013EBEB2880}" type="pres">
      <dgm:prSet presAssocID="{C9401171-C5E2-4C99-802A-C4CB2D652D31}" presName="Accent4" presStyleCnt="0"/>
      <dgm:spPr/>
    </dgm:pt>
    <dgm:pt modelId="{DB40CB51-D821-4BAD-80AA-FB0B50A191AD}" type="pres">
      <dgm:prSet presAssocID="{C9401171-C5E2-4C99-802A-C4CB2D652D31}" presName="Accent" presStyleLbl="bgShp" presStyleIdx="3" presStyleCnt="5"/>
      <dgm:spPr/>
    </dgm:pt>
    <dgm:pt modelId="{79AB735B-F6A1-49CA-BFB4-92B2687C038B}" type="pres">
      <dgm:prSet presAssocID="{C9401171-C5E2-4C99-802A-C4CB2D652D31}" presName="Child4" presStyleLbl="node1" presStyleIdx="3" presStyleCnt="5" custLinFactNeighborX="-62193" custLinFactNeighborY="-6452">
        <dgm:presLayoutVars>
          <dgm:chMax val="0"/>
          <dgm:chPref val="0"/>
          <dgm:bulletEnabled val="1"/>
        </dgm:presLayoutVars>
      </dgm:prSet>
      <dgm:spPr/>
    </dgm:pt>
    <dgm:pt modelId="{B9AEA4D9-8BC2-497C-8358-1ECB736C4402}" type="pres">
      <dgm:prSet presAssocID="{103167DB-17A1-419B-A23B-49274442F13F}" presName="Accent5" presStyleCnt="0"/>
      <dgm:spPr/>
    </dgm:pt>
    <dgm:pt modelId="{CE77C3BC-C85C-4A5C-956C-FD26807D4E8C}" type="pres">
      <dgm:prSet presAssocID="{103167DB-17A1-419B-A23B-49274442F13F}" presName="Accent" presStyleLbl="bgShp" presStyleIdx="4" presStyleCnt="5"/>
      <dgm:spPr>
        <a:noFill/>
      </dgm:spPr>
    </dgm:pt>
    <dgm:pt modelId="{821D924F-48BE-4B6E-AB3C-917AB7E50075}" type="pres">
      <dgm:prSet presAssocID="{103167DB-17A1-419B-A23B-49274442F13F}" presName="Child5" presStyleLbl="node1" presStyleIdx="4" presStyleCnt="5" custLinFactNeighborX="-17542" custLinFactNeighborY="-92750">
        <dgm:presLayoutVars>
          <dgm:chMax val="0"/>
          <dgm:chPref val="0"/>
          <dgm:bulletEnabled val="1"/>
        </dgm:presLayoutVars>
      </dgm:prSet>
      <dgm:spPr/>
    </dgm:pt>
  </dgm:ptLst>
  <dgm:cxnLst>
    <dgm:cxn modelId="{4D005916-F972-4E0D-A635-0592A5E9767F}" srcId="{3DE4060B-A65A-47DD-A416-C432C15771B3}" destId="{6A2B6E67-8AE2-4168-A564-1F578E0F2A52}" srcOrd="2" destOrd="0" parTransId="{4B3D689E-56D8-4502-8511-4035D2DB899B}" sibTransId="{D3F1F76F-4317-4264-8DBA-2292C0F6B9FA}"/>
    <dgm:cxn modelId="{FE3B9D30-0794-47FB-B2F6-732BB8A28645}" type="presOf" srcId="{759874E2-594E-4706-BADA-C2725EF3FFFF}" destId="{B0405AB2-97F3-447B-99DF-A3FA9E104171}" srcOrd="0" destOrd="0" presId="urn:microsoft.com/office/officeart/2011/layout/HexagonRadial"/>
    <dgm:cxn modelId="{AB0E0534-DFD4-4702-95AB-D605A762F918}" type="presOf" srcId="{053E7AD0-3FF5-4EA2-8043-C1E4F01A5229}" destId="{13FB65E5-EF40-483B-85D2-FD29BE7B2AC3}" srcOrd="0" destOrd="0" presId="urn:microsoft.com/office/officeart/2011/layout/HexagonRadial"/>
    <dgm:cxn modelId="{C4680A3A-0957-45B4-AF20-39B28F2582F2}" type="presOf" srcId="{6A2B6E67-8AE2-4168-A564-1F578E0F2A52}" destId="{30079CF6-A46A-4064-A4E1-988AC3FCB1A4}" srcOrd="0" destOrd="0" presId="urn:microsoft.com/office/officeart/2011/layout/HexagonRadial"/>
    <dgm:cxn modelId="{6DECF441-DAE6-4B37-AB3F-83535B5BBCEE}" srcId="{053E7AD0-3FF5-4EA2-8043-C1E4F01A5229}" destId="{3DE4060B-A65A-47DD-A416-C432C15771B3}" srcOrd="0" destOrd="0" parTransId="{AFACECF2-0243-4C1F-B3F8-821317E15CBB}" sibTransId="{B5355065-988C-4D4A-904E-645B4524722C}"/>
    <dgm:cxn modelId="{0D4CCD54-22CE-4B1C-A983-009D66A51E57}" type="presOf" srcId="{3DE4060B-A65A-47DD-A416-C432C15771B3}" destId="{F91FF62A-2E19-4627-84B2-4AB809201C76}" srcOrd="0" destOrd="0" presId="urn:microsoft.com/office/officeart/2011/layout/HexagonRadial"/>
    <dgm:cxn modelId="{8B41EE86-B416-447D-9CD3-F454A0A0C7DB}" type="presOf" srcId="{C9401171-C5E2-4C99-802A-C4CB2D652D31}" destId="{79AB735B-F6A1-49CA-BFB4-92B2687C038B}" srcOrd="0" destOrd="0" presId="urn:microsoft.com/office/officeart/2011/layout/HexagonRadial"/>
    <dgm:cxn modelId="{BB84C0B0-101F-4303-B24C-0A5E75192B78}" type="presOf" srcId="{103167DB-17A1-419B-A23B-49274442F13F}" destId="{821D924F-48BE-4B6E-AB3C-917AB7E50075}" srcOrd="0" destOrd="0" presId="urn:microsoft.com/office/officeart/2011/layout/HexagonRadial"/>
    <dgm:cxn modelId="{072C44B2-DEB8-44A9-AE11-F0D108B2BFEA}" srcId="{3DE4060B-A65A-47DD-A416-C432C15771B3}" destId="{C795D5E8-8DF5-4638-90A1-867EBB331E0B}" srcOrd="1" destOrd="0" parTransId="{8A6EC234-EE5E-4525-8B95-4AA50FFC77BD}" sibTransId="{1AFF8B3D-860B-4C3B-ACCD-866242CABC77}"/>
    <dgm:cxn modelId="{BAAE70B5-1773-47CF-9485-A3C941625CF2}" type="presOf" srcId="{C795D5E8-8DF5-4638-90A1-867EBB331E0B}" destId="{5251FDF9-3E32-4379-B956-6D9E6E0FABD2}" srcOrd="0" destOrd="0" presId="urn:microsoft.com/office/officeart/2011/layout/HexagonRadial"/>
    <dgm:cxn modelId="{AD561ED4-0060-4565-9B68-F7AD22BBEB40}" srcId="{3DE4060B-A65A-47DD-A416-C432C15771B3}" destId="{103167DB-17A1-419B-A23B-49274442F13F}" srcOrd="4" destOrd="0" parTransId="{142EC8AB-BA49-404E-B715-22883C9F442F}" sibTransId="{25FCCA52-6F9B-4D4F-9100-73EBC8203714}"/>
    <dgm:cxn modelId="{7043A2D6-CDD2-4216-A93A-94869E5EC0C4}" srcId="{3DE4060B-A65A-47DD-A416-C432C15771B3}" destId="{C9401171-C5E2-4C99-802A-C4CB2D652D31}" srcOrd="3" destOrd="0" parTransId="{C5724272-06C5-4033-AE49-5A34C843CCC1}" sibTransId="{70FC9993-B5FB-4F27-8833-B4CF45F7D1C6}"/>
    <dgm:cxn modelId="{42DDA0F4-A5F6-48A1-8462-2FD583DF6231}" srcId="{3DE4060B-A65A-47DD-A416-C432C15771B3}" destId="{759874E2-594E-4706-BADA-C2725EF3FFFF}" srcOrd="0" destOrd="0" parTransId="{B3FED58D-F22D-4BD2-AE5F-990B5CABD9B6}" sibTransId="{324ADEF1-3990-4EDB-8BEA-8CC8E5677111}"/>
    <dgm:cxn modelId="{8D4B8871-B2C2-4726-BF7B-E81344F3C818}" type="presParOf" srcId="{13FB65E5-EF40-483B-85D2-FD29BE7B2AC3}" destId="{F91FF62A-2E19-4627-84B2-4AB809201C76}" srcOrd="0" destOrd="0" presId="urn:microsoft.com/office/officeart/2011/layout/HexagonRadial"/>
    <dgm:cxn modelId="{2B65F8AA-2FC2-4523-B370-25E6CE564D86}" type="presParOf" srcId="{13FB65E5-EF40-483B-85D2-FD29BE7B2AC3}" destId="{88743975-C7A5-48BE-BE8B-FC476688D39E}" srcOrd="1" destOrd="0" presId="urn:microsoft.com/office/officeart/2011/layout/HexagonRadial"/>
    <dgm:cxn modelId="{260370D3-B350-420D-8E94-E188EA9C41EC}" type="presParOf" srcId="{88743975-C7A5-48BE-BE8B-FC476688D39E}" destId="{916F4C72-643C-4790-A9B9-C6ABB77771DC}" srcOrd="0" destOrd="0" presId="urn:microsoft.com/office/officeart/2011/layout/HexagonRadial"/>
    <dgm:cxn modelId="{301F71DA-E079-4302-9A96-E3E1CF4DC25E}" type="presParOf" srcId="{13FB65E5-EF40-483B-85D2-FD29BE7B2AC3}" destId="{B0405AB2-97F3-447B-99DF-A3FA9E104171}" srcOrd="2" destOrd="0" presId="urn:microsoft.com/office/officeart/2011/layout/HexagonRadial"/>
    <dgm:cxn modelId="{94F0FA11-2757-47FE-8C35-B511CD38E719}" type="presParOf" srcId="{13FB65E5-EF40-483B-85D2-FD29BE7B2AC3}" destId="{EDECA4A0-07EA-48EC-96D9-F2EBC677A637}" srcOrd="3" destOrd="0" presId="urn:microsoft.com/office/officeart/2011/layout/HexagonRadial"/>
    <dgm:cxn modelId="{1FE5D3CB-CAC1-423C-8647-A52B59965061}" type="presParOf" srcId="{EDECA4A0-07EA-48EC-96D9-F2EBC677A637}" destId="{92E00B40-63D8-4194-BA96-1289C3C170AC}" srcOrd="0" destOrd="0" presId="urn:microsoft.com/office/officeart/2011/layout/HexagonRadial"/>
    <dgm:cxn modelId="{29268882-6D4C-456E-ABB3-9CCC4FA96300}" type="presParOf" srcId="{13FB65E5-EF40-483B-85D2-FD29BE7B2AC3}" destId="{5251FDF9-3E32-4379-B956-6D9E6E0FABD2}" srcOrd="4" destOrd="0" presId="urn:microsoft.com/office/officeart/2011/layout/HexagonRadial"/>
    <dgm:cxn modelId="{FFC9FF6E-B9B1-4105-BD8F-D22290638B96}" type="presParOf" srcId="{13FB65E5-EF40-483B-85D2-FD29BE7B2AC3}" destId="{9EAF9D48-A585-4801-AEEB-24C7C8FBD6EE}" srcOrd="5" destOrd="0" presId="urn:microsoft.com/office/officeart/2011/layout/HexagonRadial"/>
    <dgm:cxn modelId="{2FA5E288-E3EA-47FB-AA87-ED73651144B4}" type="presParOf" srcId="{9EAF9D48-A585-4801-AEEB-24C7C8FBD6EE}" destId="{739D4170-EE8E-4086-B264-01173014ECAA}" srcOrd="0" destOrd="0" presId="urn:microsoft.com/office/officeart/2011/layout/HexagonRadial"/>
    <dgm:cxn modelId="{BEB1B829-38CC-45C2-A988-A1E8509D9043}" type="presParOf" srcId="{13FB65E5-EF40-483B-85D2-FD29BE7B2AC3}" destId="{30079CF6-A46A-4064-A4E1-988AC3FCB1A4}" srcOrd="6" destOrd="0" presId="urn:microsoft.com/office/officeart/2011/layout/HexagonRadial"/>
    <dgm:cxn modelId="{9A7BBAF9-CE15-4C7C-9366-3636F60D831F}" type="presParOf" srcId="{13FB65E5-EF40-483B-85D2-FD29BE7B2AC3}" destId="{DCA50A90-832A-428E-8AAD-6013EBEB2880}" srcOrd="7" destOrd="0" presId="urn:microsoft.com/office/officeart/2011/layout/HexagonRadial"/>
    <dgm:cxn modelId="{06FB0DE6-D7DA-4035-B243-E168BD4CE684}" type="presParOf" srcId="{DCA50A90-832A-428E-8AAD-6013EBEB2880}" destId="{DB40CB51-D821-4BAD-80AA-FB0B50A191AD}" srcOrd="0" destOrd="0" presId="urn:microsoft.com/office/officeart/2011/layout/HexagonRadial"/>
    <dgm:cxn modelId="{EBD092F2-07D7-443D-9BF9-E87D15E8ACD9}" type="presParOf" srcId="{13FB65E5-EF40-483B-85D2-FD29BE7B2AC3}" destId="{79AB735B-F6A1-49CA-BFB4-92B2687C038B}" srcOrd="8" destOrd="0" presId="urn:microsoft.com/office/officeart/2011/layout/HexagonRadial"/>
    <dgm:cxn modelId="{7376F193-3564-4BBF-AC2E-DE9403642842}" type="presParOf" srcId="{13FB65E5-EF40-483B-85D2-FD29BE7B2AC3}" destId="{B9AEA4D9-8BC2-497C-8358-1ECB736C4402}" srcOrd="9" destOrd="0" presId="urn:microsoft.com/office/officeart/2011/layout/HexagonRadial"/>
    <dgm:cxn modelId="{A1A063AF-8F42-4F69-A809-2734750F5CEE}" type="presParOf" srcId="{B9AEA4D9-8BC2-497C-8358-1ECB736C4402}" destId="{CE77C3BC-C85C-4A5C-956C-FD26807D4E8C}" srcOrd="0" destOrd="0" presId="urn:microsoft.com/office/officeart/2011/layout/HexagonRadial"/>
    <dgm:cxn modelId="{48897176-9A3C-49C2-BBCC-DF4E70CC739A}" type="presParOf" srcId="{13FB65E5-EF40-483B-85D2-FD29BE7B2AC3}" destId="{821D924F-48BE-4B6E-AB3C-917AB7E50075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FF62A-2E19-4627-84B2-4AB809201C76}">
      <dsp:nvSpPr>
        <dsp:cNvPr id="0" name=""/>
        <dsp:cNvSpPr/>
      </dsp:nvSpPr>
      <dsp:spPr>
        <a:xfrm>
          <a:off x="2366635" y="1536349"/>
          <a:ext cx="1952766" cy="168922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Asset</a:t>
          </a:r>
        </a:p>
      </dsp:txBody>
      <dsp:txXfrm>
        <a:off x="2690236" y="1816277"/>
        <a:ext cx="1305564" cy="1129366"/>
      </dsp:txXfrm>
    </dsp:sp>
    <dsp:sp modelId="{92E00B40-63D8-4194-BA96-1289C3C170AC}">
      <dsp:nvSpPr>
        <dsp:cNvPr id="0" name=""/>
        <dsp:cNvSpPr/>
      </dsp:nvSpPr>
      <dsp:spPr>
        <a:xfrm>
          <a:off x="3589442" y="728170"/>
          <a:ext cx="736773" cy="634827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05AB2-97F3-447B-99DF-A3FA9E104171}">
      <dsp:nvSpPr>
        <dsp:cNvPr id="0" name=""/>
        <dsp:cNvSpPr/>
      </dsp:nvSpPr>
      <dsp:spPr>
        <a:xfrm>
          <a:off x="2546513" y="0"/>
          <a:ext cx="1600278" cy="138442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Fixed Operating Cost </a:t>
          </a:r>
        </a:p>
      </dsp:txBody>
      <dsp:txXfrm>
        <a:off x="2811713" y="229429"/>
        <a:ext cx="1069878" cy="925570"/>
      </dsp:txXfrm>
    </dsp:sp>
    <dsp:sp modelId="{739D4170-EE8E-4086-B264-01173014ECAA}">
      <dsp:nvSpPr>
        <dsp:cNvPr id="0" name=""/>
        <dsp:cNvSpPr/>
      </dsp:nvSpPr>
      <dsp:spPr>
        <a:xfrm>
          <a:off x="4449314" y="1914959"/>
          <a:ext cx="736773" cy="634827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1FDF9-3E32-4379-B956-6D9E6E0FABD2}">
      <dsp:nvSpPr>
        <dsp:cNvPr id="0" name=""/>
        <dsp:cNvSpPr/>
      </dsp:nvSpPr>
      <dsp:spPr>
        <a:xfrm>
          <a:off x="4358662" y="1255160"/>
          <a:ext cx="1600278" cy="1384428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Variable Non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Operating Cost </a:t>
          </a:r>
        </a:p>
      </dsp:txBody>
      <dsp:txXfrm>
        <a:off x="4623862" y="1484589"/>
        <a:ext cx="1069878" cy="925570"/>
      </dsp:txXfrm>
    </dsp:sp>
    <dsp:sp modelId="{DB40CB51-D821-4BAD-80AA-FB0B50A191AD}">
      <dsp:nvSpPr>
        <dsp:cNvPr id="0" name=""/>
        <dsp:cNvSpPr/>
      </dsp:nvSpPr>
      <dsp:spPr>
        <a:xfrm>
          <a:off x="3851991" y="3254622"/>
          <a:ext cx="736773" cy="63482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79CF6-A46A-4064-A4E1-988AC3FCB1A4}">
      <dsp:nvSpPr>
        <dsp:cNvPr id="0" name=""/>
        <dsp:cNvSpPr/>
      </dsp:nvSpPr>
      <dsp:spPr>
        <a:xfrm>
          <a:off x="3644122" y="3265559"/>
          <a:ext cx="1600278" cy="1384428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Disposal/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Salvage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Value</a:t>
          </a:r>
        </a:p>
      </dsp:txBody>
      <dsp:txXfrm>
        <a:off x="3909322" y="3494988"/>
        <a:ext cx="1069878" cy="925570"/>
      </dsp:txXfrm>
    </dsp:sp>
    <dsp:sp modelId="{CE77C3BC-C85C-4A5C-956C-FD26807D4E8C}">
      <dsp:nvSpPr>
        <dsp:cNvPr id="0" name=""/>
        <dsp:cNvSpPr/>
      </dsp:nvSpPr>
      <dsp:spPr>
        <a:xfrm>
          <a:off x="2370269" y="3393684"/>
          <a:ext cx="736773" cy="634827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B735B-F6A1-49CA-BFB4-92B2687C038B}">
      <dsp:nvSpPr>
        <dsp:cNvPr id="0" name=""/>
        <dsp:cNvSpPr/>
      </dsp:nvSpPr>
      <dsp:spPr>
        <a:xfrm>
          <a:off x="1551252" y="3288644"/>
          <a:ext cx="1600278" cy="1384428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Incidental Costs</a:t>
          </a:r>
        </a:p>
      </dsp:txBody>
      <dsp:txXfrm>
        <a:off x="1816452" y="3518073"/>
        <a:ext cx="1069878" cy="925570"/>
      </dsp:txXfrm>
    </dsp:sp>
    <dsp:sp modelId="{821D924F-48BE-4B6E-AB3C-917AB7E50075}">
      <dsp:nvSpPr>
        <dsp:cNvPr id="0" name=""/>
        <dsp:cNvSpPr/>
      </dsp:nvSpPr>
      <dsp:spPr>
        <a:xfrm>
          <a:off x="791338" y="1242393"/>
          <a:ext cx="1600278" cy="1384428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Acquisition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Cost </a:t>
          </a:r>
        </a:p>
      </dsp:txBody>
      <dsp:txXfrm>
        <a:off x="1056538" y="1471822"/>
        <a:ext cx="1069878" cy="92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90843D-E45E-A98C-5900-7DF7D46AA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5743F-5383-9DBF-3BD0-4C9CB4C5D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FC419-E1EA-4A6A-9960-FEF3FBCF2D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22858-46E4-1221-5741-2033E8DE56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99FDA-A62A-58DF-413F-2195D772E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B65B2-6D2C-4F10-B508-5685CB45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6D837-969A-4E3E-8515-EE1B3EF8D14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C1B5A-ACE8-4EAC-9D1E-FCDFA674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FE4-9D40-EC04-57AE-F5B05B97E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544" y="1915826"/>
            <a:ext cx="5315712" cy="1950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E369E-1233-3909-A7CD-3F29AFB5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3967163"/>
            <a:ext cx="2743200" cy="8145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04C2-D1F0-3119-C321-CC5299CF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D719-EEC3-B9C6-7594-35C5C685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7A6F-2C11-A4C4-962F-4B3CA50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F710-ECDD-506C-8F6E-10329C87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6159" y="3234164"/>
            <a:ext cx="5059680" cy="98818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87190-A8AB-8336-5DE8-1ED00906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E4983-1F9A-9CC2-4ADD-C22A5B61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42237-DFC3-369E-EA49-F72FD11E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B0386F77-0ED9-2270-4340-58239CC80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1" y="1376589"/>
            <a:ext cx="15906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4024-7A3A-BFEB-BD1A-9E5FBD7D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39EC-506E-0845-A6CC-243ED3C1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6E4EF-A86D-44BD-E6DE-3DAEB34A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437F-0140-401C-BD0F-065550FAF04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528E-C5FA-55F0-6CB8-6D599F4E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BC80-8B5E-3C29-B0C3-9CECFC42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1875-FB85-4B71-A99F-B9092941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A1375-0D4E-1B05-92AD-9E82BC60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64519-DB5C-FB39-42E7-247057A5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D0DC7-A278-BAAC-3C8E-AE6F734F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32" y="-1"/>
            <a:ext cx="257698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gile Fleet Assets New-01.png" descr="Agile Fleet Assets New-01.png">
            <a:extLst>
              <a:ext uri="{FF2B5EF4-FFF2-40B4-BE49-F238E27FC236}">
                <a16:creationId xmlns:a16="http://schemas.microsoft.com/office/drawing/2014/main" id="{73BD748F-E9FF-3746-AD06-C840B2C2BE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3" y="6264278"/>
            <a:ext cx="2295788" cy="59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11AF0441-623B-FA4B-9196-4E0EEF778202}"/>
              </a:ext>
            </a:extLst>
          </p:cNvPr>
          <p:cNvSpPr/>
          <p:nvPr userDrawn="1"/>
        </p:nvSpPr>
        <p:spPr>
          <a:xfrm>
            <a:off x="-7979" y="6400803"/>
            <a:ext cx="5257150" cy="455869"/>
          </a:xfrm>
          <a:prstGeom prst="rect">
            <a:avLst/>
          </a:prstGeom>
          <a:solidFill>
            <a:srgbClr val="3974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1" i="0">
              <a:latin typeface="Arial Nova" panose="020B0504020202020204" pitchFamily="34" charset="0"/>
            </a:endParaRPr>
          </a:p>
        </p:txBody>
      </p:sp>
      <p:sp>
        <p:nvSpPr>
          <p:cNvPr id="11" name="www.agilefleet.com      |      (571) 498-7555      |      info@agilefleet.com">
            <a:extLst>
              <a:ext uri="{FF2B5EF4-FFF2-40B4-BE49-F238E27FC236}">
                <a16:creationId xmlns:a16="http://schemas.microsoft.com/office/drawing/2014/main" id="{C55F40A2-DFBF-4440-9771-E13A8AD3E6A2}"/>
              </a:ext>
            </a:extLst>
          </p:cNvPr>
          <p:cNvSpPr txBox="1"/>
          <p:nvPr userDrawn="1"/>
        </p:nvSpPr>
        <p:spPr>
          <a:xfrm>
            <a:off x="281180" y="6508270"/>
            <a:ext cx="4824221" cy="235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 defTabSz="457200">
              <a:defRPr sz="2400" b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r>
              <a:rPr sz="1199" b="0" i="0">
                <a:latin typeface="Arial Nova Light" panose="020B0304020202020204" pitchFamily="34" charset="0"/>
                <a:cs typeface="Arial Nova Light" panose="020F0302020204030204" pitchFamily="34" charset="0"/>
              </a:rPr>
              <a:t>www.agilefleet.com      |      (571) 498-7555      |      </a:t>
            </a:r>
            <a:r>
              <a:rPr lang="en-US" sz="1199" b="0" i="0">
                <a:latin typeface="Arial Nova Light" panose="020B0304020202020204" pitchFamily="34" charset="0"/>
                <a:cs typeface="Arial Nova Light" panose="020F0302020204030204" pitchFamily="34" charset="0"/>
              </a:rPr>
              <a:t>cs@agilefleet.com</a:t>
            </a:r>
            <a:endParaRPr sz="1199" b="0" i="0">
              <a:solidFill>
                <a:srgbClr val="000000"/>
              </a:solidFill>
              <a:latin typeface="Arial Nova Light" panose="020B0304020202020204" pitchFamily="34" charset="0"/>
              <a:ea typeface="Times Roman"/>
              <a:cs typeface="Times Roman"/>
              <a:sym typeface="Times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B475F-0327-3D21-B939-23B8C62AB6D1}"/>
              </a:ext>
            </a:extLst>
          </p:cNvPr>
          <p:cNvSpPr/>
          <p:nvPr userDrawn="1"/>
        </p:nvSpPr>
        <p:spPr>
          <a:xfrm>
            <a:off x="0" y="1"/>
            <a:ext cx="5206402" cy="13849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ova Cond" panose="020F0502020204030204" pitchFamily="34" charset="0"/>
              <a:ea typeface="+mn-ea"/>
              <a:cs typeface="Arial Nova Cond" panose="020F0502020204030204" pitchFamily="34" charset="0"/>
              <a:sym typeface="Helvetica Neue Medium"/>
            </a:endParaRP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37C46E43-47CF-2AED-B48A-170C1888B1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9676" y="1081210"/>
            <a:ext cx="9191750" cy="436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>
              <a:defRPr sz="2200" b="0" i="0"/>
            </a:lvl1pPr>
            <a:lvl2pPr marL="634810" indent="-317405">
              <a:defRPr sz="1800" b="0" i="0"/>
            </a:lvl2pPr>
            <a:lvl3pPr marL="952215" indent="-317405">
              <a:defRPr sz="1800" b="0" i="0"/>
            </a:lvl3pPr>
            <a:lvl4pPr marL="1269619" indent="-317405"/>
            <a:lvl5pPr marL="1587024" indent="-317405"/>
          </a:lstStyle>
          <a:p>
            <a:r>
              <a:rPr lang="en-US"/>
              <a:t>  </a:t>
            </a:r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88EDDD-297D-9FF7-8198-BBF32B2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92" y="-28150"/>
            <a:ext cx="105029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1115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C2A8-C277-1295-C6AE-B4BD99469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F2240-C3B8-8FEA-4023-B9ECA3EA6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4C88D-5252-C898-1C53-7BC76201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16F9-CA3C-C262-9270-645E2EDB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81A5-224E-4A5A-A2F1-8C4FC991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3193-F316-2EAC-EE69-4EE516F2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8103-C296-F6F4-4196-64160BE7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EEE3-B033-7D15-DE31-ECE2A52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3BA75-DF5B-EBFB-CA5F-13FEDF43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5586-298F-E024-4F57-B13E00F2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114A-A188-E0A1-2257-295180A0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A6E3C-1E9A-110F-50EC-62D968BD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318D4-0199-739E-A238-94095120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3B41F-FE5F-EF1E-5EA3-1B9F9D6D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2CE0-2E32-BB7F-E18B-0BDC0232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CCBC-2EB1-E1E3-AF98-FB300BA5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86FA-495B-8053-0569-30A98637E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B029C-F462-15C5-38FB-8555F7AAB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1C159-7579-3B1F-30D0-9AD95480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DD04-7675-6FB4-16E9-AC8CE215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AF39-4309-743C-95FA-47CE17F7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A847-FDC9-33F9-0EAC-83711B53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720B1-893B-7F67-9FD5-E0B768C84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FF89-A48B-A64E-0716-D982FD989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6CB5B-CC9D-7710-7D26-447A8BDBB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632CE-60E9-3D96-004D-F71679DF0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8F56C-3DEC-A5FA-DC51-B62AE9C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2DEFC-B5AD-52A7-A5AE-C6BEFF35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65382-8147-6223-96F6-B97ACC4A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36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C8DB-06B8-2A25-9204-83097475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0E907-7A1B-824F-46D5-D8B97C61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29CAC-3CCC-1118-CA9D-6AD5E60A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4A50C-A8E2-082D-A34A-4BB5ABD3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12E9-5B29-C6EC-551F-9194793E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4285E-F6F2-2EAA-6DA4-364D9A2C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05FB7-2521-18B6-1720-21CA05B4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9F12-9175-EDEB-E875-50A441B0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30D1-6C77-BDC2-BFD4-303D51F5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6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A1375-0D4E-1B05-92AD-9E82BC60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64519-DB5C-FB39-42E7-247057A5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D0DC7-A278-BAAC-3C8E-AE6F734F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4724-5C3F-6E66-56C5-71E54149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71F0-2BAC-4477-3CA3-BA14F193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C14F8-D6F2-B9CE-621A-1630F3736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6B49-F5B1-709E-3211-C10BC8AF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7132B-E4C8-7EBD-6E2B-5AEE97A2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78B2D-9CB9-BA04-9F12-C3AE0832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5028-EFD3-1F02-8BA6-28D2028D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04A3C-7617-D65C-4903-B3D07D30F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B8AA9-89B0-7976-7CD5-5421423C5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42D7-8AB6-BE22-6461-66710C30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2DC90-A389-C808-E1BA-30F6430A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0038-13F8-6350-D4ED-5684FC6D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0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32" y="-1"/>
            <a:ext cx="257698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gile Fleet Assets New-01.png" descr="Agile Fleet Assets New-01.png">
            <a:extLst>
              <a:ext uri="{FF2B5EF4-FFF2-40B4-BE49-F238E27FC236}">
                <a16:creationId xmlns:a16="http://schemas.microsoft.com/office/drawing/2014/main" id="{73BD748F-E9FF-3746-AD06-C840B2C2BE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3" y="6264278"/>
            <a:ext cx="2295788" cy="59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11AF0441-623B-FA4B-9196-4E0EEF778202}"/>
              </a:ext>
            </a:extLst>
          </p:cNvPr>
          <p:cNvSpPr/>
          <p:nvPr userDrawn="1"/>
        </p:nvSpPr>
        <p:spPr>
          <a:xfrm>
            <a:off x="-7979" y="6400803"/>
            <a:ext cx="5257150" cy="455869"/>
          </a:xfrm>
          <a:prstGeom prst="rect">
            <a:avLst/>
          </a:prstGeom>
          <a:solidFill>
            <a:srgbClr val="3974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1" i="0">
              <a:latin typeface="Arial Nova" panose="020B0504020202020204" pitchFamily="34" charset="0"/>
            </a:endParaRPr>
          </a:p>
        </p:txBody>
      </p:sp>
      <p:sp>
        <p:nvSpPr>
          <p:cNvPr id="11" name="www.agilefleet.com      |      (571) 498-7555      |      info@agilefleet.com">
            <a:extLst>
              <a:ext uri="{FF2B5EF4-FFF2-40B4-BE49-F238E27FC236}">
                <a16:creationId xmlns:a16="http://schemas.microsoft.com/office/drawing/2014/main" id="{C55F40A2-DFBF-4440-9771-E13A8AD3E6A2}"/>
              </a:ext>
            </a:extLst>
          </p:cNvPr>
          <p:cNvSpPr txBox="1"/>
          <p:nvPr userDrawn="1"/>
        </p:nvSpPr>
        <p:spPr>
          <a:xfrm>
            <a:off x="281180" y="6508270"/>
            <a:ext cx="4824221" cy="235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393" tIns="25393" rIns="25393" bIns="25393" anchor="ctr">
            <a:spAutoFit/>
          </a:bodyPr>
          <a:lstStyle>
            <a:lvl1pPr algn="l" defTabSz="457200">
              <a:defRPr sz="2400" b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r>
              <a:rPr sz="1199" b="0" i="0">
                <a:latin typeface="Arial Nova Light" panose="020B0304020202020204" pitchFamily="34" charset="0"/>
                <a:cs typeface="Arial Nova Light" panose="020F0302020204030204" pitchFamily="34" charset="0"/>
              </a:rPr>
              <a:t>www.agilefleet.com      |      (571) 498-7555      |      </a:t>
            </a:r>
            <a:r>
              <a:rPr lang="en-US" sz="1199" b="0" i="0">
                <a:latin typeface="Arial Nova Light" panose="020B0304020202020204" pitchFamily="34" charset="0"/>
                <a:cs typeface="Arial Nova Light" panose="020F0302020204030204" pitchFamily="34" charset="0"/>
              </a:rPr>
              <a:t>cs@agilefleet.com</a:t>
            </a:r>
            <a:endParaRPr sz="1199" b="0" i="0">
              <a:solidFill>
                <a:srgbClr val="000000"/>
              </a:solidFill>
              <a:latin typeface="Arial Nova Light" panose="020B0304020202020204" pitchFamily="34" charset="0"/>
              <a:ea typeface="Times Roman"/>
              <a:cs typeface="Times Roman"/>
              <a:sym typeface="Times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B475F-0327-3D21-B939-23B8C62AB6D1}"/>
              </a:ext>
            </a:extLst>
          </p:cNvPr>
          <p:cNvSpPr/>
          <p:nvPr userDrawn="1"/>
        </p:nvSpPr>
        <p:spPr>
          <a:xfrm>
            <a:off x="0" y="1"/>
            <a:ext cx="5206402" cy="13849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ova Cond" panose="020F0502020204030204" pitchFamily="34" charset="0"/>
              <a:ea typeface="+mn-ea"/>
              <a:cs typeface="Arial Nova Cond" panose="020F0502020204030204" pitchFamily="34" charset="0"/>
              <a:sym typeface="Helvetica Neue Medium"/>
            </a:endParaRP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37C46E43-47CF-2AED-B48A-170C1888B1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99676" y="1081210"/>
            <a:ext cx="9191750" cy="436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>
              <a:defRPr sz="2200" b="0" i="0"/>
            </a:lvl1pPr>
            <a:lvl2pPr marL="634810" indent="-317405">
              <a:defRPr sz="1800" b="0" i="0"/>
            </a:lvl2pPr>
            <a:lvl3pPr marL="952215" indent="-317405">
              <a:defRPr sz="1800" b="0" i="0"/>
            </a:lvl3pPr>
            <a:lvl4pPr marL="1269619" indent="-317405"/>
            <a:lvl5pPr marL="1587024" indent="-317405"/>
          </a:lstStyle>
          <a:p>
            <a:r>
              <a:rPr lang="en-US"/>
              <a:t>  </a:t>
            </a:r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88EDDD-297D-9FF7-8198-BBF32B2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92" y="-28150"/>
            <a:ext cx="105029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67279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4719-6023-587E-A816-19141642E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CC134-5D41-DDA4-64C6-3CFC5F268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5833-ADC2-BEE4-C472-C6023EFA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DEDA-7924-4B19-B056-A661A244EAE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6E063-1F02-A477-20CE-B6480624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904D-A84B-B706-0D6A-A7364E4B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3594-F63D-4199-BDA5-A7697B3F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FE4-9D40-EC04-57AE-F5B05B97E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1833530"/>
            <a:ext cx="5315712" cy="1950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E369E-1233-3909-A7CD-3F29AFB5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544" y="3967163"/>
            <a:ext cx="2743200" cy="8145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04C2-D1F0-3119-C321-CC5299CF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D719-EEC3-B9C6-7594-35C5C685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7A6F-2C11-A4C4-962F-4B3CA50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49AF0-11D5-AC7E-5411-261904FD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C78BC-9C45-0272-098C-6D697373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9CFB0-059F-D3A9-2470-1CA8EDDB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CE029-ABA3-464D-1701-6037CD68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F53CE-137F-8BCB-1C61-C22BE161D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65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AC9C-E6F8-DFC9-2151-B2936D98C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D8774-6225-E198-105D-0253C066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490F0-3BAA-A512-2EF4-026A9C9A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D1A38-DC82-1BD6-4077-2D6AE6AB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94F7-884E-8386-7DFF-87C03EF4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1AA1EB-53E7-9106-B031-12CBD31702F7}"/>
              </a:ext>
            </a:extLst>
          </p:cNvPr>
          <p:cNvSpPr txBox="1">
            <a:spLocks/>
          </p:cNvSpPr>
          <p:nvPr userDrawn="1"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A74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74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5CF2-2CC7-2A4B-6358-7BF845D1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FF87-5CDD-C505-5FC0-82D048DF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34CF-CD90-E2B2-C3DB-9A70FEC5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2D817-6546-3AF2-AC00-10B642AA1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AF782-BE5B-D38A-7F8A-75AEAD6B6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F7C03-54FD-D103-BF76-373261C1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D61A1-315E-3324-6A90-482E7F6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0DDCC-0104-0BEC-CE89-E14301A1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27DF0-6FFB-86B5-83F6-2E8758B0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8AAC8-C89E-BFF2-5D4B-3D5DEBD3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2B77-FF51-6812-8ED6-348A5A61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789742-E962-A59E-C8CC-9E59E07A9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8950" y="0"/>
            <a:ext cx="662305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671FA0-8DC1-81A1-02D9-72849779D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9861"/>
            <a:ext cx="4419600" cy="3937102"/>
          </a:xfrm>
        </p:spPr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39FF9-67E6-4393-4789-653D6E44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18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C28C-D9A9-33FD-6C77-B18D8CA2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B510-A676-D710-7071-EBD4363B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87394-E41C-E023-0781-8A9F1CB91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2B542-9B48-55F5-3F40-45D4E6BE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634BE-034F-B784-B3CE-5C2E6B73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F0717-2FB6-8ABD-D5B6-3CBF8C4D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8679-FFF8-0DA6-B1D2-10326330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1CD1-69F9-B0ED-4A9E-90D4C5473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FC9A-D9BA-A997-98E6-40BCA5865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81514-0203-F0A5-1BB2-2E3F78DC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A8BE7-5041-DD83-2C29-F2D80850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1C840-EF3B-6DDF-352F-1A40055C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68836-D6B3-E528-E2AE-5D5A275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368" y="2129917"/>
            <a:ext cx="5059680" cy="98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EF7C0-E170-94E3-DEFC-36859F3B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368" y="3288665"/>
            <a:ext cx="3953256" cy="2380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BE2E-E7FD-563A-270A-287965846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4C95-4788-4924-ABDD-4E2E16AFE16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DA65-4B38-1178-D1AF-12D53700C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73BC2-763A-A984-B477-F8565FE6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5AFF-BEBF-49A0-88B2-89BB5A69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3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A74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5FD9F-632D-9E52-4512-B34C3754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C7048-AD1B-5878-0028-91C519BB3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09F5E-6029-0BF4-5525-4BF235F76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1CD5-4656-49D1-924F-EC3D1FA3EA1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B3FB-B30A-8A6F-B28D-5DEB28FEC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2114-AB6A-CFE1-C4DF-E163EC748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7AB2-9C92-4718-951F-EE8D804EB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592CE-F7C4-BC91-6143-561EF160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4BEE-78FE-9D75-6C94-D36E4F476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1EEF4-1A1E-D9DB-83E4-8E8816727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DEDA-7924-4B19-B056-A661A244EAE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8D1C9-6824-3ADD-9C5C-D7E0C9B09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C3A0-1C27-49E8-4713-7BE2F1137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3594-F63D-4199-BDA5-A7697B3F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74B7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Roboto Condensed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 Condensed Bold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8/10/relationships/comments" Target="../comments/modernComment_C2F_4C8B37E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6FE_E16CC3DA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CAA4-4EFD-4BCF-26C5-8862958A4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6862" y="2248678"/>
            <a:ext cx="5164428" cy="1914931"/>
          </a:xfrm>
        </p:spPr>
        <p:txBody>
          <a:bodyPr>
            <a:normAutofit fontScale="90000"/>
          </a:bodyPr>
          <a:lstStyle/>
          <a:p>
            <a:r>
              <a:rPr lang="en-US" sz="4800" err="1">
                <a:latin typeface="Roboto"/>
                <a:ea typeface="Roboto"/>
                <a:cs typeface="Arial"/>
              </a:rPr>
              <a:t>FleetCommander</a:t>
            </a:r>
            <a:r>
              <a:rPr lang="en-US" sz="4800">
                <a:latin typeface="Roboto"/>
                <a:ea typeface="Roboto"/>
                <a:cs typeface="Arial"/>
              </a:rPr>
              <a:t> Enhancements:</a:t>
            </a:r>
            <a:br>
              <a:rPr lang="en-US" sz="4800">
                <a:latin typeface="Roboto"/>
                <a:ea typeface="Roboto"/>
                <a:cs typeface="Arial"/>
              </a:rPr>
            </a:br>
            <a:r>
              <a:rPr lang="en-US" sz="4800">
                <a:latin typeface="Roboto"/>
                <a:ea typeface="Roboto"/>
                <a:cs typeface="Arial"/>
              </a:rPr>
              <a:t>TCO</a:t>
            </a:r>
            <a:endParaRPr lang="en-US" sz="4800" b="1">
              <a:solidFill>
                <a:srgbClr val="3A74B7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5CEFF-E6CC-AC20-086B-53D9066DD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6863" y="4388560"/>
            <a:ext cx="5164427" cy="5063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Roboto Condensed"/>
                <a:ea typeface="Roboto Condensed"/>
                <a:cs typeface="Arial"/>
              </a:rPr>
              <a:t>September 28, 2023</a:t>
            </a:r>
            <a:endParaRPr lang="en-US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63F675-BFE9-27E1-4B9A-CE4CEB1EAAE3}"/>
              </a:ext>
            </a:extLst>
          </p:cNvPr>
          <p:cNvSpPr/>
          <p:nvPr/>
        </p:nvSpPr>
        <p:spPr>
          <a:xfrm>
            <a:off x="7610928" y="1596570"/>
            <a:ext cx="4000500" cy="36648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8102563" y="1792529"/>
            <a:ext cx="3340663" cy="3266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Depreciation Calculation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ova"/>
              </a:rPr>
              <a:t>Fully Depreciated = ([[</a:t>
            </a:r>
            <a:r>
              <a:rPr lang="en-US" sz="2000" dirty="0">
                <a:solidFill>
                  <a:srgbClr val="3A74B7"/>
                </a:solidFill>
                <a:latin typeface="Arial Nova"/>
              </a:rPr>
              <a:t>Acquisition Value</a:t>
            </a:r>
            <a:r>
              <a:rPr lang="en-US" sz="2000" dirty="0">
                <a:latin typeface="Arial Nova"/>
              </a:rPr>
              <a:t> + (</a:t>
            </a:r>
            <a:r>
              <a:rPr lang="en-US" sz="2000" dirty="0">
                <a:solidFill>
                  <a:srgbClr val="C00000"/>
                </a:solidFill>
                <a:latin typeface="Arial Nova"/>
              </a:rPr>
              <a:t>Expected Cost Increase</a:t>
            </a:r>
            <a:r>
              <a:rPr lang="en-US" sz="2000" dirty="0">
                <a:latin typeface="Arial Nova"/>
              </a:rPr>
              <a:t> % * </a:t>
            </a:r>
            <a:r>
              <a:rPr lang="en-US" sz="2000" dirty="0">
                <a:solidFill>
                  <a:srgbClr val="3A74B7"/>
                </a:solidFill>
                <a:latin typeface="Arial Nova"/>
              </a:rPr>
              <a:t>Acquisition Value</a:t>
            </a:r>
            <a:r>
              <a:rPr lang="en-US" sz="2000" dirty="0">
                <a:latin typeface="Arial Nova"/>
              </a:rPr>
              <a:t>)] – (</a:t>
            </a:r>
            <a:r>
              <a:rPr lang="en-US" sz="2000" dirty="0">
                <a:solidFill>
                  <a:schemeClr val="accent5"/>
                </a:solidFill>
                <a:latin typeface="Arial Nova"/>
              </a:rPr>
              <a:t>Salvage Value </a:t>
            </a:r>
            <a:r>
              <a:rPr lang="en-US" sz="2000" dirty="0">
                <a:latin typeface="Arial Nova"/>
              </a:rPr>
              <a:t>% * </a:t>
            </a:r>
            <a:r>
              <a:rPr lang="en-US" sz="2000" dirty="0">
                <a:solidFill>
                  <a:srgbClr val="3A74B7"/>
                </a:solidFill>
                <a:latin typeface="Arial Nova"/>
              </a:rPr>
              <a:t>Acquisition Value</a:t>
            </a:r>
            <a:r>
              <a:rPr lang="en-US" sz="2000" dirty="0">
                <a:latin typeface="Arial Nova"/>
              </a:rPr>
              <a:t>)])</a:t>
            </a:r>
            <a:endParaRPr lang="en-US" sz="2000" dirty="0">
              <a:uFill>
                <a:solidFill>
                  <a:srgbClr val="000000"/>
                </a:solidFill>
              </a:uFill>
              <a:latin typeface="Arial Nova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080669-C74B-28B1-842D-197F03843E61}"/>
              </a:ext>
            </a:extLst>
          </p:cNvPr>
          <p:cNvGrpSpPr/>
          <p:nvPr/>
        </p:nvGrpSpPr>
        <p:grpSpPr>
          <a:xfrm>
            <a:off x="751140" y="1806905"/>
            <a:ext cx="6572880" cy="2684427"/>
            <a:chOff x="1240997" y="2686833"/>
            <a:chExt cx="6373309" cy="22762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B157EC-BE9B-203F-1935-3DFB723B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0997" y="2686833"/>
              <a:ext cx="6373309" cy="227621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F3B9A0-2236-1B8D-2328-64C3077D86CC}"/>
                </a:ext>
              </a:extLst>
            </p:cNvPr>
            <p:cNvSpPr/>
            <p:nvPr/>
          </p:nvSpPr>
          <p:spPr>
            <a:xfrm>
              <a:off x="1442356" y="3256642"/>
              <a:ext cx="1251857" cy="253999"/>
            </a:xfrm>
            <a:prstGeom prst="ellipse">
              <a:avLst/>
            </a:prstGeom>
            <a:noFill/>
            <a:ln w="28575">
              <a:solidFill>
                <a:srgbClr val="3A74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DF78012-5ABB-9942-45D3-13DB1927CE43}"/>
                </a:ext>
              </a:extLst>
            </p:cNvPr>
            <p:cNvSpPr/>
            <p:nvPr/>
          </p:nvSpPr>
          <p:spPr>
            <a:xfrm>
              <a:off x="1315356" y="4272642"/>
              <a:ext cx="1696356" cy="41728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F6A340-7359-0960-A285-8CFBD48972BB}"/>
                </a:ext>
              </a:extLst>
            </p:cNvPr>
            <p:cNvSpPr/>
            <p:nvPr/>
          </p:nvSpPr>
          <p:spPr>
            <a:xfrm>
              <a:off x="1442357" y="4045857"/>
              <a:ext cx="1288142" cy="281214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1EF067-FE9D-4D52-024F-26BF0B88212F}"/>
              </a:ext>
            </a:extLst>
          </p:cNvPr>
          <p:cNvSpPr/>
          <p:nvPr/>
        </p:nvSpPr>
        <p:spPr>
          <a:xfrm>
            <a:off x="480786" y="1587499"/>
            <a:ext cx="6876142" cy="3274785"/>
          </a:xfrm>
          <a:prstGeom prst="roundRect">
            <a:avLst/>
          </a:prstGeom>
          <a:noFill/>
          <a:ln w="57150">
            <a:solidFill>
              <a:srgbClr val="3A74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1853012" y="1588532"/>
            <a:ext cx="9128234" cy="2239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Nova" panose="020B0504020202020204" pitchFamily="34" charset="0"/>
              </a:rPr>
              <a:t>Depreciation Calculation</a:t>
            </a:r>
            <a:endParaRPr lang="en-US" sz="2400">
              <a:solidFill>
                <a:srgbClr val="000000"/>
              </a:solidFill>
              <a:latin typeface="OpenSan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 Nova" panose="020B0504020202020204" pitchFamily="34" charset="0"/>
              </a:rPr>
              <a:t>Fully Depreciated = ([[</a:t>
            </a:r>
            <a:r>
              <a:rPr lang="en-US" sz="2400">
                <a:solidFill>
                  <a:srgbClr val="00B050"/>
                </a:solidFill>
                <a:latin typeface="Arial Nova" panose="020B0504020202020204" pitchFamily="34" charset="0"/>
              </a:rPr>
              <a:t>Acquisition Value </a:t>
            </a:r>
            <a:r>
              <a:rPr lang="en-US" sz="2400">
                <a:solidFill>
                  <a:srgbClr val="000000"/>
                </a:solidFill>
                <a:latin typeface="Arial Nova" panose="020B0504020202020204" pitchFamily="34" charset="0"/>
              </a:rPr>
              <a:t>+ </a:t>
            </a:r>
            <a:r>
              <a:rPr lang="en-US" sz="2400">
                <a:solidFill>
                  <a:schemeClr val="accent2"/>
                </a:solidFill>
                <a:latin typeface="Arial Nova" panose="020B0504020202020204" pitchFamily="34" charset="0"/>
              </a:rPr>
              <a:t>(Expected Cost Increase % * Acquisition Value)</a:t>
            </a:r>
            <a:r>
              <a:rPr lang="en-US" sz="2400">
                <a:solidFill>
                  <a:srgbClr val="000000"/>
                </a:solidFill>
                <a:latin typeface="Arial Nova" panose="020B0504020202020204" pitchFamily="34" charset="0"/>
              </a:rPr>
              <a:t>] </a:t>
            </a:r>
            <a:r>
              <a:rPr lang="en-US" sz="2400">
                <a:latin typeface="Arial Nova" panose="020B0504020202020204" pitchFamily="34" charset="0"/>
              </a:rPr>
              <a:t>– </a:t>
            </a:r>
            <a:r>
              <a:rPr lang="en-US" sz="2400">
                <a:solidFill>
                  <a:schemeClr val="accent6"/>
                </a:solidFill>
                <a:latin typeface="Arial Nova" panose="020B0504020202020204" pitchFamily="34" charset="0"/>
              </a:rPr>
              <a:t>(Salvage Value % * Acquisition Value)</a:t>
            </a:r>
            <a:r>
              <a:rPr lang="en-US" sz="2400">
                <a:solidFill>
                  <a:srgbClr val="000000"/>
                </a:solidFill>
                <a:latin typeface="Arial Nova" panose="020B0504020202020204" pitchFamily="34" charset="0"/>
              </a:rPr>
              <a:t>])</a:t>
            </a:r>
            <a:endParaRPr lang="en-US" sz="2400">
              <a:uFill>
                <a:solidFill>
                  <a:srgbClr val="000000"/>
                </a:solidFill>
              </a:uFill>
              <a:latin typeface="Arial Nova" panose="020B0504020202020204" pitchFamily="34" charset="0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157EC-BE9B-203F-1935-3DFB723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03" y="4142907"/>
            <a:ext cx="5838095" cy="20857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86CE28-30D9-0A58-935A-53581B61C4CB}"/>
              </a:ext>
            </a:extLst>
          </p:cNvPr>
          <p:cNvSpPr/>
          <p:nvPr/>
        </p:nvSpPr>
        <p:spPr>
          <a:xfrm>
            <a:off x="2719584" y="5549198"/>
            <a:ext cx="2075380" cy="4924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F9D7F-10ED-66A3-6021-C5E4A4934938}"/>
              </a:ext>
            </a:extLst>
          </p:cNvPr>
          <p:cNvSpPr/>
          <p:nvPr/>
        </p:nvSpPr>
        <p:spPr>
          <a:xfrm>
            <a:off x="2832598" y="5278659"/>
            <a:ext cx="2075380" cy="49244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F5A5D-5F4A-E4C7-68C5-ADCDEF197A64}"/>
              </a:ext>
            </a:extLst>
          </p:cNvPr>
          <p:cNvSpPr/>
          <p:nvPr/>
        </p:nvSpPr>
        <p:spPr>
          <a:xfrm>
            <a:off x="2657940" y="4538923"/>
            <a:ext cx="2332232" cy="4924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88E09E-8FB9-1A3D-B0BE-C9F1C71C5DD3}"/>
              </a:ext>
            </a:extLst>
          </p:cNvPr>
          <p:cNvSpPr/>
          <p:nvPr/>
        </p:nvSpPr>
        <p:spPr>
          <a:xfrm>
            <a:off x="2719584" y="4527105"/>
            <a:ext cx="2075380" cy="4924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50A30-EA19-BA27-5E42-E995A646A5DC}"/>
              </a:ext>
            </a:extLst>
          </p:cNvPr>
          <p:cNvSpPr/>
          <p:nvPr/>
        </p:nvSpPr>
        <p:spPr>
          <a:xfrm>
            <a:off x="2832598" y="4527104"/>
            <a:ext cx="2075380" cy="49244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28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8" grpId="0" animBg="1"/>
      <p:bldP spid="8" grpId="1" animBg="1"/>
      <p:bldP spid="4" grpId="0" animBg="1"/>
      <p:bldP spid="4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34332-9681-9768-4D33-F42BB6796DD0}"/>
              </a:ext>
            </a:extLst>
          </p:cNvPr>
          <p:cNvSpPr/>
          <p:nvPr/>
        </p:nvSpPr>
        <p:spPr>
          <a:xfrm>
            <a:off x="7102928" y="1950356"/>
            <a:ext cx="4572000" cy="29663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1A942C-06AD-1F4E-4990-5B85B3BB35EF}"/>
              </a:ext>
            </a:extLst>
          </p:cNvPr>
          <p:cNvSpPr/>
          <p:nvPr/>
        </p:nvSpPr>
        <p:spPr>
          <a:xfrm>
            <a:off x="432740" y="1865354"/>
            <a:ext cx="6363439" cy="26690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7406111" y="2039136"/>
            <a:ext cx="4353145" cy="2672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</a:rPr>
              <a:t>Depreciation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Monthly Depreciation = ([[Acquisition Value + (Expected Cost Increase % * Acquisition Value)] - (Salvage Value % * Acquisition Value)]) / Expected Age in Months</a:t>
            </a:r>
            <a:endParaRPr lang="en-US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157EC-BE9B-203F-1935-3DFB723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82" y="2079047"/>
            <a:ext cx="6119310" cy="22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DD7FD2-A9ED-6837-0D94-14B29229E380}"/>
              </a:ext>
            </a:extLst>
          </p:cNvPr>
          <p:cNvSpPr/>
          <p:nvPr/>
        </p:nvSpPr>
        <p:spPr>
          <a:xfrm>
            <a:off x="7483928" y="1487713"/>
            <a:ext cx="4327071" cy="32475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7936623" y="1632602"/>
            <a:ext cx="3291787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Monthly Depreciation = ([[</a:t>
            </a:r>
            <a:r>
              <a:rPr lang="en-US" sz="2000" b="1">
                <a:solidFill>
                  <a:srgbClr val="3A74B7"/>
                </a:solidFill>
                <a:latin typeface="Roboto Condensed Bold"/>
                <a:ea typeface="Roboto Condensed Bold"/>
                <a:cs typeface="Roboto Condensed Bold"/>
              </a:rPr>
              <a:t>Acquisition Value</a:t>
            </a:r>
            <a:r>
              <a:rPr lang="en-US" sz="2000" b="1">
                <a:latin typeface="Roboto Condensed Bold"/>
                <a:ea typeface="Roboto Condensed Bold"/>
                <a:cs typeface="Roboto Condensed Bold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+ </a:t>
            </a:r>
            <a:r>
              <a:rPr lang="en-US" sz="2000" b="1">
                <a:latin typeface="Roboto Condensed Bold"/>
                <a:ea typeface="Roboto Condensed Bold"/>
                <a:cs typeface="Roboto Condensed Bold"/>
              </a:rPr>
              <a:t>(</a:t>
            </a:r>
            <a:r>
              <a:rPr lang="en-US" sz="2000" b="1">
                <a:solidFill>
                  <a:srgbClr val="C00000"/>
                </a:solidFill>
                <a:latin typeface="Roboto Condensed Bold"/>
                <a:ea typeface="Roboto Condensed Bold"/>
                <a:cs typeface="Roboto Condensed Bold"/>
              </a:rPr>
              <a:t>Expected Cost Increase</a:t>
            </a:r>
            <a:r>
              <a:rPr lang="en-US" sz="2000" b="1">
                <a:latin typeface="Roboto Condensed Bold"/>
                <a:ea typeface="Roboto Condensed Bold"/>
                <a:cs typeface="Roboto Condensed Bold"/>
              </a:rPr>
              <a:t> % * </a:t>
            </a:r>
            <a:r>
              <a:rPr lang="en-US" sz="2000" b="1">
                <a:solidFill>
                  <a:srgbClr val="3A74B7"/>
                </a:solidFill>
                <a:latin typeface="Roboto Condensed Bold"/>
                <a:ea typeface="Roboto Condensed Bold"/>
                <a:cs typeface="Roboto Condensed Bold"/>
              </a:rPr>
              <a:t>Acquisition Value</a:t>
            </a:r>
            <a:r>
              <a:rPr lang="en-US" sz="2000" b="1">
                <a:latin typeface="Roboto Condensed Bold"/>
                <a:ea typeface="Roboto Condensed Bold"/>
                <a:cs typeface="Roboto Condensed Bold"/>
              </a:rPr>
              <a:t>)] - (</a:t>
            </a:r>
            <a:r>
              <a:rPr lang="en-US" sz="2000" b="1">
                <a:solidFill>
                  <a:schemeClr val="accent5"/>
                </a:solidFill>
                <a:latin typeface="Roboto Condensed Bold"/>
                <a:ea typeface="Roboto Condensed Bold"/>
                <a:cs typeface="Roboto Condensed Bold"/>
              </a:rPr>
              <a:t>Salvage Value</a:t>
            </a:r>
            <a:r>
              <a:rPr lang="en-US" sz="2000" b="1">
                <a:latin typeface="Roboto Condensed Bold"/>
                <a:ea typeface="Roboto Condensed Bold"/>
                <a:cs typeface="Roboto Condensed Bold"/>
              </a:rPr>
              <a:t> % * </a:t>
            </a:r>
            <a:r>
              <a:rPr lang="en-US" sz="2000" b="1">
                <a:solidFill>
                  <a:srgbClr val="3A74B7"/>
                </a:solidFill>
                <a:latin typeface="Roboto Condensed Bold"/>
                <a:ea typeface="Roboto Condensed Bold"/>
                <a:cs typeface="Roboto Condensed Bold"/>
              </a:rPr>
              <a:t>Acquisition Value</a:t>
            </a:r>
            <a:r>
              <a:rPr lang="en-US" sz="2000" b="1">
                <a:latin typeface="Roboto Condensed Bold"/>
                <a:ea typeface="Roboto Condensed Bold"/>
                <a:cs typeface="Roboto Condensed Bold"/>
              </a:rPr>
              <a:t>)]) / </a:t>
            </a:r>
            <a:r>
              <a:rPr lang="en-US" sz="2000" b="1">
                <a:solidFill>
                  <a:schemeClr val="tx2"/>
                </a:solidFill>
                <a:latin typeface="Roboto Condensed Bold"/>
                <a:ea typeface="Roboto Condensed Bold"/>
                <a:cs typeface="Roboto Condensed Bold"/>
              </a:rPr>
              <a:t>Expected Age in Months</a:t>
            </a:r>
            <a:endParaRPr lang="en-US" sz="2000" b="1">
              <a:solidFill>
                <a:schemeClr val="tx2"/>
              </a:solidFill>
              <a:uFill>
                <a:solidFill>
                  <a:srgbClr val="000000"/>
                </a:solidFill>
              </a:uFill>
              <a:latin typeface="Roboto Condensed Bold"/>
              <a:ea typeface="Roboto Condensed Bold"/>
              <a:cs typeface="Roboto Condensed Bold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2582BC-0045-8A18-F73E-6822481D639A}"/>
              </a:ext>
            </a:extLst>
          </p:cNvPr>
          <p:cNvGrpSpPr/>
          <p:nvPr/>
        </p:nvGrpSpPr>
        <p:grpSpPr>
          <a:xfrm>
            <a:off x="843640" y="2015212"/>
            <a:ext cx="6330197" cy="2185499"/>
            <a:chOff x="1061354" y="1997068"/>
            <a:chExt cx="6166912" cy="208571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B579903-E50B-823A-31A1-AE5BA5CC6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0171" y="1997068"/>
              <a:ext cx="5838095" cy="2085714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61035A1-9643-8584-8E74-B4E21C601157}"/>
                </a:ext>
              </a:extLst>
            </p:cNvPr>
            <p:cNvSpPr/>
            <p:nvPr/>
          </p:nvSpPr>
          <p:spPr>
            <a:xfrm>
              <a:off x="1061356" y="3510643"/>
              <a:ext cx="535214" cy="21771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F482B4C-D62D-8269-C115-B6413D794210}"/>
                </a:ext>
              </a:extLst>
            </p:cNvPr>
            <p:cNvSpPr/>
            <p:nvPr/>
          </p:nvSpPr>
          <p:spPr>
            <a:xfrm>
              <a:off x="1061355" y="2530928"/>
              <a:ext cx="535214" cy="21771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4D26B5E1-354F-A3F6-03AC-C9F5F6745950}"/>
                </a:ext>
              </a:extLst>
            </p:cNvPr>
            <p:cNvSpPr/>
            <p:nvPr/>
          </p:nvSpPr>
          <p:spPr>
            <a:xfrm>
              <a:off x="1061355" y="3265714"/>
              <a:ext cx="535214" cy="21771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9BD5"/>
                </a:solidFill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F90B5B5-9089-C707-E2E4-F0EA901B956C}"/>
                </a:ext>
              </a:extLst>
            </p:cNvPr>
            <p:cNvSpPr/>
            <p:nvPr/>
          </p:nvSpPr>
          <p:spPr>
            <a:xfrm>
              <a:off x="1061354" y="2793999"/>
              <a:ext cx="535214" cy="217713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58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F60007-8E8B-B6EA-BBAC-F653C2BF9903}"/>
              </a:ext>
            </a:extLst>
          </p:cNvPr>
          <p:cNvSpPr/>
          <p:nvPr/>
        </p:nvSpPr>
        <p:spPr>
          <a:xfrm>
            <a:off x="634999" y="5125356"/>
            <a:ext cx="6794499" cy="1133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A8E551-0B6F-F736-BB5C-9A3BE92BED78}"/>
              </a:ext>
            </a:extLst>
          </p:cNvPr>
          <p:cNvSpPr/>
          <p:nvPr/>
        </p:nvSpPr>
        <p:spPr>
          <a:xfrm>
            <a:off x="6767286" y="1451428"/>
            <a:ext cx="4744356" cy="30933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1E4779-CB41-C9C4-FDCB-0C2B2EED0423}"/>
              </a:ext>
            </a:extLst>
          </p:cNvPr>
          <p:cNvGrpSpPr/>
          <p:nvPr/>
        </p:nvGrpSpPr>
        <p:grpSpPr>
          <a:xfrm>
            <a:off x="680356" y="1378856"/>
            <a:ext cx="5787572" cy="3374572"/>
            <a:chOff x="653142" y="1660071"/>
            <a:chExt cx="6041571" cy="36467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0B6296F-B1A2-624C-0DB3-4B0FDBA55F16}"/>
                </a:ext>
              </a:extLst>
            </p:cNvPr>
            <p:cNvSpPr/>
            <p:nvPr/>
          </p:nvSpPr>
          <p:spPr>
            <a:xfrm>
              <a:off x="653142" y="1660071"/>
              <a:ext cx="6041571" cy="36467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C2E867-F6F3-9033-3DE1-C5562361F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417" y="1884078"/>
              <a:ext cx="5819186" cy="3029823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4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6906781" y="1662559"/>
            <a:ext cx="4826952" cy="2580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</a:rPr>
              <a:t>Depreciation</a:t>
            </a:r>
          </a:p>
          <a:p>
            <a:pPr algn="l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Fully Depreciated based on </a:t>
            </a:r>
            <a:r>
              <a:rPr lang="en-US" u="sng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Posted </a:t>
            </a: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TCO Entries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Either completely stops or charges a partial monthly amount to reach the fully depreciated amount and then stops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46AEC-54EF-0BB1-31AA-292C1E716A8E}"/>
              </a:ext>
            </a:extLst>
          </p:cNvPr>
          <p:cNvSpPr txBox="1"/>
          <p:nvPr/>
        </p:nvSpPr>
        <p:spPr>
          <a:xfrm>
            <a:off x="762000" y="5270499"/>
            <a:ext cx="6603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Arial"/>
                <a:cs typeface="Arial"/>
              </a:rPr>
              <a:t>Example:</a:t>
            </a:r>
            <a:r>
              <a:rPr lang="en-US" i="1">
                <a:solidFill>
                  <a:schemeClr val="bg1"/>
                </a:solidFill>
                <a:latin typeface="Arial"/>
                <a:cs typeface="Arial"/>
              </a:rPr>
              <a:t> Fully depreciated at $24,000. June 2022 charged a partial amount to reach $24,000. Did not charge this vehicle the rest of 2022.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4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2140432" y="1502686"/>
            <a:ext cx="10922950" cy="4703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Monthly Depreciation will be charged:</a:t>
            </a:r>
            <a:endParaRPr lang="en-US">
              <a:latin typeface="Roboto Condensed Bold"/>
              <a:ea typeface="Roboto Condensed Bold"/>
              <a:cs typeface="Roboto Condensed Bold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For the month of the First Available Date.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Example</a:t>
            </a:r>
            <a:r>
              <a:rPr lang="en-US" i="1"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: First Available is 12/29/22, it will be charged fully for 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i="1"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December 2022</a:t>
            </a:r>
            <a:endParaRPr lang="en-US">
              <a:latin typeface="Arial"/>
              <a:cs typeface="Arial"/>
            </a:endParaRPr>
          </a:p>
          <a:p>
            <a:pPr algn="l">
              <a:lnSpc>
                <a:spcPct val="150000"/>
              </a:lnSpc>
            </a:pPr>
            <a:r>
              <a:rPr lang="en-US" sz="2000" b="1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Monthly Depreciation will </a:t>
            </a:r>
            <a:r>
              <a:rPr lang="en-US" sz="2000" b="1" u="sng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not</a:t>
            </a:r>
            <a:r>
              <a:rPr lang="en-US" sz="2000" b="1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 be charged</a:t>
            </a:r>
            <a:r>
              <a:rPr lang="en-US" sz="2000" b="1"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If the Asset has a “deleted” 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The “Do Not Depreciate” flag is check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After the Last Available Date.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uFill>
                  <a:solidFill>
                    <a:srgbClr val="000000"/>
                  </a:solidFill>
                </a:uFill>
                <a:latin typeface="Arial"/>
                <a:ea typeface="+mn-lt"/>
                <a:cs typeface="+mn-lt"/>
              </a:rPr>
              <a:t>Once the vehicle is fully depreciated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Example</a:t>
            </a:r>
            <a:r>
              <a:rPr lang="en-US" i="1"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: 11/20/22, it will be charged for November 2022, but not December 2022</a:t>
            </a:r>
            <a:endParaRPr lang="en-US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uFill>
                <a:solidFill>
                  <a:srgbClr val="000000"/>
                </a:solidFill>
              </a:uFill>
              <a:latin typeface="Arial Nova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7D9287-2D5A-E2C0-0EC6-8FAD824F0FFF}"/>
              </a:ext>
            </a:extLst>
          </p:cNvPr>
          <p:cNvGrpSpPr/>
          <p:nvPr/>
        </p:nvGrpSpPr>
        <p:grpSpPr>
          <a:xfrm>
            <a:off x="948689" y="1503978"/>
            <a:ext cx="870857" cy="816429"/>
            <a:chOff x="1333499" y="1442356"/>
            <a:chExt cx="1179285" cy="112485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367DCFA-BDA1-6077-B366-85D94AFC6BF0}"/>
                </a:ext>
              </a:extLst>
            </p:cNvPr>
            <p:cNvSpPr/>
            <p:nvPr/>
          </p:nvSpPr>
          <p:spPr>
            <a:xfrm>
              <a:off x="1333499" y="1442356"/>
              <a:ext cx="1179285" cy="11248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 descr="Dollar with solid fill">
              <a:extLst>
                <a:ext uri="{FF2B5EF4-FFF2-40B4-BE49-F238E27FC236}">
                  <a16:creationId xmlns:a16="http://schemas.microsoft.com/office/drawing/2014/main" id="{E0CEA4EF-7533-D438-1CB3-C7D618632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3157" y="1574799"/>
              <a:ext cx="869043" cy="86904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42EAE5-EA0B-8A59-7C7B-52EBC6C68D97}"/>
              </a:ext>
            </a:extLst>
          </p:cNvPr>
          <p:cNvGrpSpPr/>
          <p:nvPr/>
        </p:nvGrpSpPr>
        <p:grpSpPr>
          <a:xfrm>
            <a:off x="952721" y="3100214"/>
            <a:ext cx="870857" cy="816429"/>
            <a:chOff x="1333499" y="1442356"/>
            <a:chExt cx="1179285" cy="112485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7049A5-047F-E35B-5748-DD113D5A9C91}"/>
                </a:ext>
              </a:extLst>
            </p:cNvPr>
            <p:cNvSpPr/>
            <p:nvPr/>
          </p:nvSpPr>
          <p:spPr>
            <a:xfrm>
              <a:off x="1333499" y="1442356"/>
              <a:ext cx="1179285" cy="11248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Dollar with solid fill">
              <a:extLst>
                <a:ext uri="{FF2B5EF4-FFF2-40B4-BE49-F238E27FC236}">
                  <a16:creationId xmlns:a16="http://schemas.microsoft.com/office/drawing/2014/main" id="{4BAE17BE-82EA-F9F2-124F-B58BC490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3157" y="1574799"/>
              <a:ext cx="869043" cy="869043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9DA7AB-8978-9BCD-775D-A5FFC6219A50}"/>
              </a:ext>
            </a:extLst>
          </p:cNvPr>
          <p:cNvCxnSpPr/>
          <p:nvPr/>
        </p:nvCxnSpPr>
        <p:spPr>
          <a:xfrm>
            <a:off x="1099612" y="3227619"/>
            <a:ext cx="632177" cy="565655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9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Expense Summary Report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1046638" y="4710558"/>
            <a:ext cx="8020093" cy="1287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Roboto Condensed Bold"/>
                <a:ea typeface="Roboto Condensed Bold"/>
                <a:cs typeface="Arial"/>
              </a:rPr>
              <a:t>TCO Expense Summary Report</a:t>
            </a:r>
            <a:endParaRPr lang="en-US" b="1">
              <a:latin typeface="Roboto Condensed Bold"/>
              <a:ea typeface="Roboto Condensed Bold"/>
              <a:cs typeface="Roboto Condensed Bold"/>
            </a:endParaRP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b="1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NEW Report summarizing TCO expenses by Vehicle</a:t>
            </a: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US" b="1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Output in HTML or Excel</a:t>
            </a:r>
          </a:p>
        </p:txBody>
      </p:sp>
      <p:pic>
        <p:nvPicPr>
          <p:cNvPr id="2" name="Picture 6" descr="Table&#10;&#10;Description automatically generated">
            <a:extLst>
              <a:ext uri="{FF2B5EF4-FFF2-40B4-BE49-F238E27FC236}">
                <a16:creationId xmlns:a16="http://schemas.microsoft.com/office/drawing/2014/main" id="{9D7E7493-E9CA-B66B-A82A-8E5877DC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45" y="1538273"/>
            <a:ext cx="8325035" cy="3216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54063-758D-FE30-4F12-A6C6C19BA349}"/>
              </a:ext>
            </a:extLst>
          </p:cNvPr>
          <p:cNvSpPr txBox="1"/>
          <p:nvPr/>
        </p:nvSpPr>
        <p:spPr>
          <a:xfrm>
            <a:off x="6730999" y="4708071"/>
            <a:ext cx="4327071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>
                <a:latin typeface="Roboto Condensed Bold"/>
                <a:ea typeface="Roboto Condensed Bold"/>
                <a:cs typeface="Segoe UI"/>
              </a:rPr>
              <a:t>Contains Vehicle and Mileage Information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>
                <a:latin typeface="Roboto Condensed Bold"/>
                <a:ea typeface="Roboto Condensed Bold"/>
                <a:cs typeface="Segoe UI"/>
              </a:rPr>
              <a:t>Groups TCO Expenses together, such as Maintenance and Fuel</a:t>
            </a:r>
          </a:p>
          <a:p>
            <a:pPr algn="l"/>
            <a:endParaRPr lang="en-US">
              <a:ea typeface="Roboto Condensed Bold"/>
              <a:cs typeface="Roboto Condensed Bol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0A706-D9B0-A86C-C05E-173D44D55642}"/>
              </a:ext>
            </a:extLst>
          </p:cNvPr>
          <p:cNvSpPr/>
          <p:nvPr/>
        </p:nvSpPr>
        <p:spPr>
          <a:xfrm>
            <a:off x="8735785" y="5905499"/>
            <a:ext cx="3147785" cy="76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52776EA-7541-D365-4D67-084B37F70CA6}"/>
              </a:ext>
            </a:extLst>
          </p:cNvPr>
          <p:cNvSpPr/>
          <p:nvPr/>
        </p:nvSpPr>
        <p:spPr>
          <a:xfrm>
            <a:off x="1034142" y="4889500"/>
            <a:ext cx="290285" cy="2086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F3DD1D6-FEAE-7023-F4C7-666F690AEC7C}"/>
              </a:ext>
            </a:extLst>
          </p:cNvPr>
          <p:cNvSpPr/>
          <p:nvPr/>
        </p:nvSpPr>
        <p:spPr>
          <a:xfrm>
            <a:off x="1034141" y="5306785"/>
            <a:ext cx="290285" cy="2086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8FAE845-BB31-5AB4-484C-CE8819C96C74}"/>
              </a:ext>
            </a:extLst>
          </p:cNvPr>
          <p:cNvSpPr/>
          <p:nvPr/>
        </p:nvSpPr>
        <p:spPr>
          <a:xfrm>
            <a:off x="1043213" y="5696856"/>
            <a:ext cx="290285" cy="2086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EB279E0-83AD-7F1A-0279-068EC8460B65}"/>
              </a:ext>
            </a:extLst>
          </p:cNvPr>
          <p:cNvSpPr/>
          <p:nvPr/>
        </p:nvSpPr>
        <p:spPr>
          <a:xfrm>
            <a:off x="6676570" y="4889499"/>
            <a:ext cx="290285" cy="2086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92641C9-E09E-9472-F614-4DC2D648C924}"/>
              </a:ext>
            </a:extLst>
          </p:cNvPr>
          <p:cNvSpPr/>
          <p:nvPr/>
        </p:nvSpPr>
        <p:spPr>
          <a:xfrm>
            <a:off x="6676570" y="5306785"/>
            <a:ext cx="290285" cy="2086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F003D582-3E24-BBFA-F890-90CD0597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23" y="1602479"/>
            <a:ext cx="4815317" cy="2549493"/>
          </a:xfrm>
          <a:prstGeom prst="rect">
            <a:avLst/>
          </a:prstGeom>
        </p:spPr>
      </p:pic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868ED46D-5C63-B976-1865-F727EBB57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43" y="1600105"/>
            <a:ext cx="6114196" cy="251795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E23F8CD-1028-6FCE-0422-902A03FD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>
                <a:ea typeface="Roboto Bold"/>
                <a:cs typeface="Roboto Bold"/>
              </a:rPr>
              <a:t>TCO Expense Summary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2D6B8-2410-601A-7F27-DD5915D5E88A}"/>
              </a:ext>
            </a:extLst>
          </p:cNvPr>
          <p:cNvSpPr txBox="1"/>
          <p:nvPr/>
        </p:nvSpPr>
        <p:spPr>
          <a:xfrm>
            <a:off x="1055710" y="4420275"/>
            <a:ext cx="8020093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TCO Expense Summary Report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b="1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NEW Report summarizing TCO expenses by Vehicle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F0155-04B4-00AF-6D5B-6E8BADC84046}"/>
              </a:ext>
            </a:extLst>
          </p:cNvPr>
          <p:cNvSpPr txBox="1"/>
          <p:nvPr/>
        </p:nvSpPr>
        <p:spPr>
          <a:xfrm>
            <a:off x="6794500" y="4417785"/>
            <a:ext cx="5315855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>
                <a:latin typeface="Roboto Condensed Bold"/>
                <a:ea typeface="Roboto Condensed Bold"/>
                <a:cs typeface="Segoe UI"/>
              </a:rPr>
              <a:t>Output in HTML or Excel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>
                <a:latin typeface="Roboto Condensed Bold"/>
                <a:ea typeface="Roboto Condensed Bold"/>
                <a:cs typeface="Segoe UI"/>
              </a:rPr>
              <a:t>Contains Additional TCO Information, </a:t>
            </a:r>
            <a:br>
              <a:rPr lang="en-US" b="1">
                <a:latin typeface="Roboto Condensed Bold"/>
                <a:ea typeface="Roboto Condensed Bold"/>
                <a:cs typeface="Segoe UI"/>
              </a:rPr>
            </a:br>
            <a:r>
              <a:rPr lang="en-US" b="1">
                <a:latin typeface="Roboto Condensed Bold"/>
                <a:ea typeface="Roboto Condensed Bold"/>
                <a:cs typeface="Segoe UI"/>
              </a:rPr>
              <a:t>Life to Date Details</a:t>
            </a:r>
            <a:endParaRPr lang="en-US" b="1">
              <a:latin typeface="Roboto Condensed Bold"/>
              <a:ea typeface="Roboto Condensed Bold"/>
              <a:cs typeface="Roboto Condensed Bold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D963F45-464B-FC21-2921-C05987BC1CEB}"/>
              </a:ext>
            </a:extLst>
          </p:cNvPr>
          <p:cNvSpPr/>
          <p:nvPr/>
        </p:nvSpPr>
        <p:spPr>
          <a:xfrm>
            <a:off x="1088571" y="4617357"/>
            <a:ext cx="308428" cy="181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A2AFB6A-6B4B-5208-2E7A-6CDC5EF786DD}"/>
              </a:ext>
            </a:extLst>
          </p:cNvPr>
          <p:cNvSpPr/>
          <p:nvPr/>
        </p:nvSpPr>
        <p:spPr>
          <a:xfrm>
            <a:off x="1088570" y="5007428"/>
            <a:ext cx="308428" cy="181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B2774F-0F74-CC37-24C0-85723C9E4B77}"/>
              </a:ext>
            </a:extLst>
          </p:cNvPr>
          <p:cNvSpPr/>
          <p:nvPr/>
        </p:nvSpPr>
        <p:spPr>
          <a:xfrm>
            <a:off x="6794499" y="4617356"/>
            <a:ext cx="308428" cy="181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69961B8-5B96-509C-0C18-B2226610012D}"/>
              </a:ext>
            </a:extLst>
          </p:cNvPr>
          <p:cNvSpPr/>
          <p:nvPr/>
        </p:nvSpPr>
        <p:spPr>
          <a:xfrm>
            <a:off x="6794499" y="5007428"/>
            <a:ext cx="308428" cy="181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BF2DCF-A682-B5E3-98A6-5F6A8785B2D8}"/>
              </a:ext>
            </a:extLst>
          </p:cNvPr>
          <p:cNvSpPr/>
          <p:nvPr/>
        </p:nvSpPr>
        <p:spPr>
          <a:xfrm>
            <a:off x="743857" y="5007428"/>
            <a:ext cx="11103428" cy="13879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Data Dump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1046640" y="5145989"/>
            <a:ext cx="8020093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TCO Data Dump Report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b="1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NEW Report containing a line per TCO Record that fits the filter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45F3A6-836A-4DC9-AF86-CB37579B73B1}"/>
              </a:ext>
            </a:extLst>
          </p:cNvPr>
          <p:cNvGrpSpPr/>
          <p:nvPr/>
        </p:nvGrpSpPr>
        <p:grpSpPr>
          <a:xfrm>
            <a:off x="1733522" y="1573995"/>
            <a:ext cx="9348856" cy="3151516"/>
            <a:chOff x="2187094" y="2880281"/>
            <a:chExt cx="9348856" cy="315151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6AEB97A-EE7B-0AA5-9375-2F3EA0DAA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94" y="2880281"/>
              <a:ext cx="7817813" cy="315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CF77C6-50BF-F3BC-C4EB-CCCDF5CF9802}"/>
                </a:ext>
              </a:extLst>
            </p:cNvPr>
            <p:cNvSpPr/>
            <p:nvPr/>
          </p:nvSpPr>
          <p:spPr>
            <a:xfrm>
              <a:off x="6749143" y="4242843"/>
              <a:ext cx="899410" cy="492443"/>
            </a:xfrm>
            <a:prstGeom prst="rect">
              <a:avLst/>
            </a:prstGeom>
            <a:noFill/>
            <a:ln w="3810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BE9C32-07EA-0546-52D0-674DDCAF86CA}"/>
                </a:ext>
              </a:extLst>
            </p:cNvPr>
            <p:cNvSpPr txBox="1"/>
            <p:nvPr/>
          </p:nvSpPr>
          <p:spPr>
            <a:xfrm>
              <a:off x="8006337" y="4110920"/>
              <a:ext cx="3529613" cy="1333698"/>
            </a:xfrm>
            <a:prstGeom prst="rect">
              <a:avLst/>
            </a:prstGeom>
            <a:solidFill>
              <a:schemeClr val="bg1"/>
            </a:solidFill>
            <a:ln w="28575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hangingPunct="0"/>
              <a:r>
                <a:rPr lang="en-US" sz="20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Nova"/>
                  <a:ea typeface="Helvetica Neue"/>
                  <a:cs typeface="Calibri"/>
                  <a:sym typeface="Helvetica Neue"/>
                </a:rPr>
                <a:t>Includes </a:t>
              </a:r>
              <a:r>
                <a:rPr lang="en-US" sz="2000" err="1">
                  <a:uFill>
                    <a:solidFill>
                      <a:srgbClr val="000000"/>
                    </a:solidFill>
                  </a:uFill>
                  <a:latin typeface="Arial Nova"/>
                  <a:cs typeface="Calibri"/>
                </a:rPr>
                <a:t>FleetCommander</a:t>
              </a:r>
              <a:r>
                <a:rPr lang="en-US" sz="2000">
                  <a:uFill>
                    <a:solidFill>
                      <a:srgbClr val="000000"/>
                    </a:solidFill>
                  </a:uFill>
                  <a:latin typeface="Arial Nova"/>
                  <a:cs typeface="Calibri"/>
                </a:rPr>
                <a:t> Work Order Number &amp; Fuel Transaction ID if using those modules</a:t>
              </a:r>
              <a:endParaRPr lang="en-US" sz="2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E83BB4-5B3E-B392-0CCC-3450104E1F24}"/>
              </a:ext>
            </a:extLst>
          </p:cNvPr>
          <p:cNvSpPr txBox="1"/>
          <p:nvPr/>
        </p:nvSpPr>
        <p:spPr>
          <a:xfrm>
            <a:off x="7783284" y="5143500"/>
            <a:ext cx="4154714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>
                <a:latin typeface="Roboto Condensed Bold"/>
                <a:ea typeface="Roboto Condensed Bold"/>
                <a:cs typeface="Segoe UI"/>
              </a:rPr>
              <a:t>Output in HTML or Excel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>
                <a:latin typeface="Roboto Condensed Bold"/>
                <a:ea typeface="Roboto Condensed Bold"/>
                <a:cs typeface="Segoe UI"/>
              </a:rPr>
              <a:t>Very similar to the TCO Import Fields </a:t>
            </a:r>
            <a:endParaRPr lang="en-US" b="1">
              <a:latin typeface="Roboto Condensed Bold"/>
              <a:ea typeface="Roboto Condensed Bold"/>
              <a:cs typeface="Roboto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154760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10025D-EA98-5FC7-8305-D2B4521FEB4B}"/>
              </a:ext>
            </a:extLst>
          </p:cNvPr>
          <p:cNvSpPr/>
          <p:nvPr/>
        </p:nvSpPr>
        <p:spPr>
          <a:xfrm>
            <a:off x="7629071" y="1959428"/>
            <a:ext cx="4163785" cy="27395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Data Dump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7813924" y="2061703"/>
            <a:ext cx="3983308" cy="2533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Arial Nova"/>
              </a:rPr>
              <a:t>TCO Data Dump Report</a:t>
            </a:r>
            <a:endParaRPr lang="en-US">
              <a:solidFill>
                <a:schemeClr val="bg1"/>
              </a:solidFill>
              <a:ea typeface="Roboto Condensed Bold"/>
              <a:cs typeface="Roboto Condensed Bold"/>
            </a:endParaRP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NEW Report containing a line per TCO Record that fits the filter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Output in HTML or Excel</a:t>
            </a:r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ova"/>
                <a:cs typeface="Calibri"/>
              </a:rPr>
              <a:t>Data is in number, dollars details, and posted Status 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7FFB9F-441D-A12B-CEFE-EB12C2B8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3" y="1847679"/>
            <a:ext cx="6841658" cy="34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7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What is the Total Cost of Ownership?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903D2-132D-E93F-9807-9029B359FE1C}"/>
              </a:ext>
            </a:extLst>
          </p:cNvPr>
          <p:cNvSpPr txBox="1"/>
          <p:nvPr/>
        </p:nvSpPr>
        <p:spPr>
          <a:xfrm>
            <a:off x="2491768" y="1450753"/>
            <a:ext cx="8215169" cy="42038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8925" indent="-285750" defTabSz="412626" hangingPunct="0">
              <a:lnSpc>
                <a:spcPct val="107000"/>
              </a:lnSpc>
              <a:spcAft>
                <a:spcPts val="85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It’s a standard framework that can be used on any asset type. Including vehicles, and equipment, in addition to other asset classes to compare overall performance</a:t>
            </a:r>
          </a:p>
          <a:p>
            <a:pPr marL="288925" indent="-285750" defTabSz="412626" hangingPunct="0">
              <a:lnSpc>
                <a:spcPct val="107000"/>
              </a:lnSpc>
              <a:spcAft>
                <a:spcPts val="85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ova"/>
                <a:ea typeface="Calibri" panose="020F0502020204030204" pitchFamily="34" charset="0"/>
                <a:cs typeface="Calibri"/>
                <a:sym typeface="Helvetica Neue"/>
              </a:rPr>
              <a:t>By understanding TCO you can identify all costs, direct and indirect costs, and special that are associated with a purchase</a:t>
            </a:r>
          </a:p>
          <a:p>
            <a:pPr marL="288925" indent="-285750" defTabSz="412626" hangingPunct="0">
              <a:lnSpc>
                <a:spcPct val="107000"/>
              </a:lnSpc>
              <a:spcAft>
                <a:spcPts val="85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It levels the playing field allowing for the direct comparison of similar assets</a:t>
            </a:r>
          </a:p>
          <a:p>
            <a:pPr marL="288925" indent="-285750" defTabSz="412626" hangingPunct="0">
              <a:lnSpc>
                <a:spcPct val="107000"/>
              </a:lnSpc>
              <a:spcAft>
                <a:spcPts val="85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TCO is the sum of net acquisition costs, direct or indirect operating costs, incidental costs, and disposal /salvage necessary to support the vehicle or asset</a:t>
            </a:r>
          </a:p>
          <a:p>
            <a:pPr marL="288925" indent="-285750" defTabSz="412626" hangingPunct="0">
              <a:lnSpc>
                <a:spcPct val="107000"/>
              </a:lnSpc>
              <a:spcAft>
                <a:spcPts val="85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It helps you operate your fleet in the most efficient way possible based on requirements</a:t>
            </a:r>
          </a:p>
          <a:p>
            <a:pPr marL="288925" indent="-285750" defTabSz="412626" hangingPunct="0">
              <a:lnSpc>
                <a:spcPct val="107000"/>
              </a:lnSpc>
              <a:spcAft>
                <a:spcPts val="85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It helps you understand the real costs of operating your assets</a:t>
            </a:r>
          </a:p>
        </p:txBody>
      </p:sp>
    </p:spTree>
    <p:extLst>
      <p:ext uri="{BB962C8B-B14F-4D97-AF65-F5344CB8AC3E}">
        <p14:creationId xmlns:p14="http://schemas.microsoft.com/office/powerpoint/2010/main" val="249191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AA3850-FE16-9DFC-4CA9-49241F7B2583}"/>
              </a:ext>
            </a:extLst>
          </p:cNvPr>
          <p:cNvSpPr/>
          <p:nvPr/>
        </p:nvSpPr>
        <p:spPr>
          <a:xfrm>
            <a:off x="1868713" y="4073071"/>
            <a:ext cx="7692571" cy="15874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V5.12 TCO Enhancements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912C9-6F6B-9571-0762-3CA44B7E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05" y="1631155"/>
            <a:ext cx="6795860" cy="22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2351523" y="4121431"/>
            <a:ext cx="10400076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TCO Data Dump Report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CSV output option is being added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HTML will be limited to 1000 records to preserve performance </a:t>
            </a:r>
            <a:endParaRPr lang="en-US" sz="2000">
              <a:solidFill>
                <a:srgbClr val="000000"/>
              </a:solidFill>
              <a:latin typeface="Roboto Condensed Bold"/>
              <a:ea typeface="Roboto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240546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/>
              <a:t>V5.12 TCO Enhancements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1034659" y="1264559"/>
            <a:ext cx="10400076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TCO Posting Utility 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Enhanced filtering for ease of use and to preserve performance</a:t>
            </a:r>
          </a:p>
          <a:p>
            <a:pPr marL="800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The tool will only display 1000 records at a time.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8610E-4D6A-F84D-AA8B-A0D8C7BF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8" y="3864753"/>
            <a:ext cx="4761905" cy="1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F95A1-27FE-F74F-4513-25317155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5" y="2988969"/>
            <a:ext cx="8015470" cy="3757772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1B3240C-44FE-7A99-E629-F8319F736FCE}"/>
              </a:ext>
            </a:extLst>
          </p:cNvPr>
          <p:cNvSpPr/>
          <p:nvPr/>
        </p:nvSpPr>
        <p:spPr>
          <a:xfrm>
            <a:off x="721962" y="5255281"/>
            <a:ext cx="1504127" cy="1002892"/>
          </a:xfrm>
          <a:prstGeom prst="flowChartAlternateProcess">
            <a:avLst/>
          </a:prstGeom>
          <a:solidFill>
            <a:srgbClr val="3A74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>
                <a:solidFill>
                  <a:prstClr val="white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Previously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7EEA5D14-27DE-907C-147D-D10154B869F7}"/>
              </a:ext>
            </a:extLst>
          </p:cNvPr>
          <p:cNvSpPr/>
          <p:nvPr/>
        </p:nvSpPr>
        <p:spPr>
          <a:xfrm>
            <a:off x="10526395" y="2256691"/>
            <a:ext cx="1504127" cy="1002892"/>
          </a:xfrm>
          <a:prstGeom prst="flowChartAlternateProcess">
            <a:avLst/>
          </a:prstGeom>
          <a:solidFill>
            <a:srgbClr val="3A74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>
                <a:solidFill>
                  <a:prstClr val="white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With v5.12</a:t>
            </a:r>
          </a:p>
        </p:txBody>
      </p:sp>
    </p:spTree>
    <p:extLst>
      <p:ext uri="{BB962C8B-B14F-4D97-AF65-F5344CB8AC3E}">
        <p14:creationId xmlns:p14="http://schemas.microsoft.com/office/powerpoint/2010/main" val="35232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FDB76-5BBB-96A2-2EEA-69F122DD7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TCO Mapping Tool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07570B-DCB3-E78A-1855-C99B56A11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996826" y="1495522"/>
            <a:ext cx="4595961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With 5.12, Administrators will be able to map TCO charges back to a reservation. 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Select the TCO Record Type to map back 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Select the billing charge type to use </a:t>
            </a:r>
          </a:p>
          <a:p>
            <a:pPr marL="342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Select the Billing Comment to use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AE44C1-4FA4-580D-771F-A9FCA3DD4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5"/>
          <a:stretch/>
        </p:blipFill>
        <p:spPr bwMode="auto">
          <a:xfrm>
            <a:off x="6717269" y="241141"/>
            <a:ext cx="4915871" cy="27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2872B-9E34-1577-11AB-A52901D51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533" y="3058110"/>
            <a:ext cx="4915872" cy="1599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1289C6-069B-B6F2-DF86-FEA0927BC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343" y="4773246"/>
            <a:ext cx="4379024" cy="15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922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3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1000543" y="1349614"/>
            <a:ext cx="4595961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Roboto Condensed Bold"/>
                <a:ea typeface="Roboto Condensed Bold"/>
              </a:rPr>
              <a:t>To help the matching process, set a time frame to look after the reservation for a match. You can toggle between hours or days</a:t>
            </a:r>
            <a:endParaRPr lang="en-US" b="1">
              <a:ea typeface="Roboto Condensed Bold"/>
              <a:cs typeface="Roboto Condensed Bold"/>
            </a:endParaRPr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Roboto Condensed Bold"/>
                <a:ea typeface="Roboto Condensed Bold"/>
              </a:rPr>
              <a:t>Also select if you want to only see matches, no matches, or all transactions</a:t>
            </a:r>
            <a:endParaRPr lang="en-US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Roboto Condensed Bold"/>
                <a:ea typeface="Roboto Condensed Bold"/>
              </a:rPr>
              <a:t>Then select the reservation usage type to look for</a:t>
            </a:r>
            <a:endParaRPr lang="en-US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Roboto Condensed Bold"/>
                <a:ea typeface="Roboto Condensed Bold"/>
              </a:rPr>
              <a:t>You can also choose to exclude any transactions based on usage types on the vehicle profile </a:t>
            </a:r>
            <a:endParaRPr lang="en-US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5052D2-9E33-C7FF-E7EC-AB49F26E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25" y="1714113"/>
            <a:ext cx="6082992" cy="31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06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982400" y="1658043"/>
            <a:ext cx="3793662" cy="3990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Condensed Bold"/>
                <a:ea typeface="Roboto Condensed Bold"/>
              </a:rPr>
              <a:t>You can also choose to exclude any transactions based on usage types on the vehicle profile</a:t>
            </a:r>
            <a:endParaRPr lang="en-US" sz="190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Condensed Bold"/>
                <a:ea typeface="Roboto Condensed Bold"/>
              </a:rPr>
              <a:t>Example: you can exclude “department” vehicles if you are looking to map back transactions from motor pool usage </a:t>
            </a:r>
            <a:endParaRPr lang="en-US" sz="190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Condensed Bold"/>
                <a:ea typeface="Roboto Condensed Bold"/>
              </a:rPr>
              <a:t>You can “Save Defaults and Continue” or just “Continue</a:t>
            </a:r>
            <a:endParaRPr lang="en-US" sz="1900" dirty="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07D4D3-9B02-6B81-4D1F-E89194C1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44" y="2130627"/>
            <a:ext cx="6837632" cy="25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92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5D34E-F63E-78F3-4030-CBB545C17FF3}"/>
              </a:ext>
            </a:extLst>
          </p:cNvPr>
          <p:cNvSpPr/>
          <p:nvPr/>
        </p:nvSpPr>
        <p:spPr>
          <a:xfrm>
            <a:off x="7910285" y="2095499"/>
            <a:ext cx="3710214" cy="21317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74" y="2199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8121614" y="2220471"/>
            <a:ext cx="3987449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Condensed Bold"/>
                <a:ea typeface="Roboto Condensed Bold"/>
              </a:rPr>
              <a:t>Results will appear if there are matches to the filter</a:t>
            </a:r>
            <a:endParaRPr lang="en-US" sz="2000" dirty="0">
              <a:solidFill>
                <a:schemeClr val="bg1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marL="0" lvl="2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Condensed Bold"/>
                <a:ea typeface="Roboto Condensed Bold"/>
              </a:rPr>
              <a:t>Hyperlink to Work Order if Maintenance transaction</a:t>
            </a:r>
            <a:endParaRPr lang="en-US" sz="2000" dirty="0">
              <a:solidFill>
                <a:schemeClr val="bg1"/>
              </a:solidFill>
              <a:latin typeface="Roboto Condensed Bold"/>
              <a:ea typeface="Roboto Condensed Bold"/>
              <a:cs typeface="Roboto Condensed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8ED2A-FCE6-8219-0ADE-56B64D26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35" y="1335768"/>
            <a:ext cx="6819649" cy="50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89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1018685" y="1648971"/>
            <a:ext cx="3987449" cy="3272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Results will appear if there are matches to the filter</a:t>
            </a:r>
          </a:p>
          <a:p>
            <a:pPr marL="0" lvl="2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Action Options:</a:t>
            </a:r>
          </a:p>
          <a:p>
            <a:pPr marL="457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Ignore; do not ever match</a:t>
            </a:r>
          </a:p>
          <a:p>
            <a:pPr marL="457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Skip for now (leave in review)</a:t>
            </a:r>
          </a:p>
          <a:p>
            <a:pPr marL="457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Accept this match</a:t>
            </a:r>
          </a:p>
          <a:p>
            <a:pPr marL="457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Match to: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83F1F-C929-5605-8432-E510BDE6F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448" y="1163616"/>
            <a:ext cx="6101483" cy="45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937043" y="1494757"/>
            <a:ext cx="3987449" cy="3734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Results will appear if there are matches to the filter</a:t>
            </a:r>
            <a:endParaRPr lang="en-US"/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Reservation information if there is a match will display </a:t>
            </a:r>
            <a:endParaRPr lang="en-US" sz="200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Status, mileage, confirmation number, driver, duration of trip</a:t>
            </a:r>
            <a:endParaRPr lang="en-US" sz="200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marL="342900" lvl="2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 Condensed Bold"/>
                <a:ea typeface="Roboto Condensed Bold"/>
              </a:rPr>
              <a:t>Provides when the transaction was </a:t>
            </a:r>
            <a:endParaRPr lang="en-US" sz="200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7CB7-BF4B-56C7-153D-7FA41576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96" y="943904"/>
            <a:ext cx="6468097" cy="48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74FE88-FE11-F073-2CB4-1CE1F81AB031}"/>
              </a:ext>
            </a:extLst>
          </p:cNvPr>
          <p:cNvSpPr/>
          <p:nvPr/>
        </p:nvSpPr>
        <p:spPr>
          <a:xfrm>
            <a:off x="8155213" y="4562929"/>
            <a:ext cx="3755571" cy="6349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C1AB73-FDD4-2F4D-9E3E-DB29051A9721}"/>
              </a:ext>
            </a:extLst>
          </p:cNvPr>
          <p:cNvSpPr/>
          <p:nvPr/>
        </p:nvSpPr>
        <p:spPr>
          <a:xfrm>
            <a:off x="7447642" y="1551214"/>
            <a:ext cx="4036785" cy="12064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C8335-205E-1D5A-E8B9-02776959C730}"/>
              </a:ext>
            </a:extLst>
          </p:cNvPr>
          <p:cNvSpPr txBox="1"/>
          <p:nvPr/>
        </p:nvSpPr>
        <p:spPr>
          <a:xfrm>
            <a:off x="7531373" y="1661887"/>
            <a:ext cx="448058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Condensed Bold"/>
                <a:ea typeface="Roboto Condensed Bold"/>
              </a:rPr>
              <a:t>Press “finalize and generate billing records” after your thorough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EFA8A-AE81-9BE1-2EAC-E672C8DEA16B}"/>
              </a:ext>
            </a:extLst>
          </p:cNvPr>
          <p:cNvSpPr txBox="1"/>
          <p:nvPr/>
        </p:nvSpPr>
        <p:spPr>
          <a:xfrm>
            <a:off x="8206548" y="4570432"/>
            <a:ext cx="3987449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Condensed Bold"/>
                <a:ea typeface="Roboto Condensed Bold"/>
              </a:rPr>
              <a:t>Confirmation message will appear</a:t>
            </a:r>
            <a:endParaRPr lang="en-US" sz="2000" dirty="0">
              <a:solidFill>
                <a:schemeClr val="bg1"/>
              </a:solidFill>
              <a:latin typeface="Roboto Condensed Bold"/>
              <a:ea typeface="Roboto Condensed Bold"/>
              <a:cs typeface="Roboto Condensed Bold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27AA0E1-56A0-2FB0-BB3B-561E40AA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9" y="1170176"/>
            <a:ext cx="6216654" cy="39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2E46E-9FE9-5597-9953-B55B90CD8C61}"/>
              </a:ext>
            </a:extLst>
          </p:cNvPr>
          <p:cNvSpPr/>
          <p:nvPr/>
        </p:nvSpPr>
        <p:spPr>
          <a:xfrm>
            <a:off x="5521393" y="4815849"/>
            <a:ext cx="1545057" cy="2100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7A479-CF39-9E8A-82DE-721BB7CC1C6F}"/>
              </a:ext>
            </a:extLst>
          </p:cNvPr>
          <p:cNvSpPr/>
          <p:nvPr/>
        </p:nvSpPr>
        <p:spPr>
          <a:xfrm>
            <a:off x="8626928" y="5615214"/>
            <a:ext cx="3320142" cy="843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C17D3A-310B-B939-50E7-5F0BE90C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05" y="5254761"/>
            <a:ext cx="7844243" cy="1300471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3BC146CD-12A5-131A-ADFD-F2009A5A6DE1}"/>
              </a:ext>
            </a:extLst>
          </p:cNvPr>
          <p:cNvSpPr/>
          <p:nvPr/>
        </p:nvSpPr>
        <p:spPr>
          <a:xfrm rot="18180000">
            <a:off x="6617149" y="3534989"/>
            <a:ext cx="2585355" cy="199571"/>
          </a:xfrm>
          <a:prstGeom prst="leftArrow">
            <a:avLst/>
          </a:prstGeom>
          <a:ln>
            <a:solidFill>
              <a:srgbClr val="3A74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A115750-07DB-8707-C6B9-BB8BC3406316}"/>
              </a:ext>
            </a:extLst>
          </p:cNvPr>
          <p:cNvSpPr/>
          <p:nvPr/>
        </p:nvSpPr>
        <p:spPr>
          <a:xfrm rot="-2340000">
            <a:off x="7456715" y="5361213"/>
            <a:ext cx="907142" cy="172357"/>
          </a:xfrm>
          <a:prstGeom prst="leftArrow">
            <a:avLst/>
          </a:prstGeom>
          <a:ln>
            <a:solidFill>
              <a:srgbClr val="3A74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7" y="139344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Total Cost of Ownership Drivers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7C3116-9F04-6C9E-5D5C-155C72D6B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009675"/>
              </p:ext>
            </p:extLst>
          </p:nvPr>
        </p:nvGraphicFramePr>
        <p:xfrm>
          <a:off x="3278602" y="1464907"/>
          <a:ext cx="6686492" cy="476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643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3B3C2C-0B9D-AC9A-1904-50E3C7BF8FD7}"/>
              </a:ext>
            </a:extLst>
          </p:cNvPr>
          <p:cNvSpPr/>
          <p:nvPr/>
        </p:nvSpPr>
        <p:spPr>
          <a:xfrm>
            <a:off x="879928" y="2113642"/>
            <a:ext cx="3637642" cy="1678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TCO Mapping Tool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12232-251B-93DA-68D0-F43A82E2732C}"/>
              </a:ext>
            </a:extLst>
          </p:cNvPr>
          <p:cNvSpPr txBox="1"/>
          <p:nvPr/>
        </p:nvSpPr>
        <p:spPr>
          <a:xfrm>
            <a:off x="1221854" y="2203158"/>
            <a:ext cx="3987449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Condensed Bold"/>
                <a:ea typeface="Roboto Condensed Bold"/>
              </a:rPr>
              <a:t>After successful mapping, </a:t>
            </a:r>
            <a:endParaRPr lang="en-US">
              <a:solidFill>
                <a:schemeClr val="bg1"/>
              </a:solidFill>
            </a:endParaRPr>
          </a:p>
          <a:p>
            <a:pPr marL="0" lvl="2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oboto Condensed Bold"/>
                <a:ea typeface="Roboto Condensed Bold"/>
              </a:rPr>
              <a:t>the details will appear in the reservation’s billing tab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53BE38-7BA5-E941-66CC-A420EEDE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430" y="1229440"/>
            <a:ext cx="5639329" cy="45971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B73610-6F88-7D5C-0230-89B6291DF9E3}"/>
              </a:ext>
            </a:extLst>
          </p:cNvPr>
          <p:cNvSpPr/>
          <p:nvPr/>
        </p:nvSpPr>
        <p:spPr>
          <a:xfrm>
            <a:off x="5427017" y="3694993"/>
            <a:ext cx="4289282" cy="1859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CB2634B-FEF3-76C1-E8C4-056A06C5D06F}"/>
              </a:ext>
            </a:extLst>
          </p:cNvPr>
          <p:cNvSpPr/>
          <p:nvPr/>
        </p:nvSpPr>
        <p:spPr>
          <a:xfrm rot="1560000">
            <a:off x="4281714" y="3438071"/>
            <a:ext cx="1006928" cy="199571"/>
          </a:xfrm>
          <a:prstGeom prst="rightArrow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DE382-707B-1983-39E8-B8919F917F98}"/>
              </a:ext>
            </a:extLst>
          </p:cNvPr>
          <p:cNvSpPr txBox="1"/>
          <p:nvPr/>
        </p:nvSpPr>
        <p:spPr>
          <a:xfrm>
            <a:off x="1091917" y="1527003"/>
            <a:ext cx="10400076" cy="4657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TCO Framework was introduced with v5.09</a:t>
            </a:r>
            <a:endParaRPr lang="en-US" dirty="0">
              <a:latin typeface="Roboto Condensed Bold"/>
              <a:ea typeface="Roboto Condensed Bold"/>
              <a:cs typeface="Roboto Condensed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Roboto Condensed Bold"/>
                <a:ea typeface="Roboto Condensed Bold"/>
                <a:cs typeface="Roboto Condensed Bold"/>
              </a:rPr>
              <a:t>Total Cost of Ownership (enter definition here)</a:t>
            </a:r>
          </a:p>
          <a:p>
            <a:endParaRPr lang="en-US" sz="2000" dirty="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algn="l"/>
            <a:r>
              <a:rPr lang="en-US" sz="2000" dirty="0">
                <a:latin typeface="Roboto Condensed Bold"/>
                <a:ea typeface="Roboto Condensed Bold"/>
                <a:cs typeface="Roboto Condensed Bold"/>
              </a:rPr>
              <a:t>TCO Capabilities have been extended in v5.10, with more coming in 5.12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Roboto Condensed Bold"/>
              <a:ea typeface="Roboto Condensed Bold"/>
              <a:cs typeface="Roboto Condensed Bold"/>
            </a:endParaRPr>
          </a:p>
          <a:p>
            <a:pPr algn="l"/>
            <a:r>
              <a:rPr lang="en-US" sz="2000" dirty="0">
                <a:latin typeface="Roboto Condensed Bold"/>
                <a:ea typeface="Roboto Condensed Bold"/>
                <a:cs typeface="Calibri"/>
              </a:rPr>
              <a:t>New features Include:</a:t>
            </a:r>
          </a:p>
          <a:p>
            <a:pPr marL="342900" lvl="3" indent="-3429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sz="2000" dirty="0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Configurable Custom TCO Field Labels</a:t>
            </a:r>
            <a:r>
              <a:rPr lang="en-US" sz="2000" dirty="0">
                <a:latin typeface="Roboto Condensed Bold"/>
                <a:ea typeface="Roboto Condensed Bold"/>
                <a:cs typeface="Calibri"/>
              </a:rPr>
              <a:t> and Enterprise TCO Tab</a:t>
            </a:r>
            <a:endParaRPr lang="en-US" sz="2000" dirty="0">
              <a:uFill>
                <a:solidFill>
                  <a:srgbClr val="000000"/>
                </a:solidFill>
              </a:uFill>
              <a:latin typeface="Roboto Condensed Bold"/>
              <a:ea typeface="Roboto Condensed Bold"/>
              <a:cs typeface="Calibri"/>
            </a:endParaRPr>
          </a:p>
          <a:p>
            <a:pPr marL="342900" lvl="2" indent="-3429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sz="2000" dirty="0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Cost Allocation Tool – Addition of Replacement Fund Calculations (Depreciation)</a:t>
            </a:r>
            <a:endParaRPr lang="en-US" sz="2000" dirty="0">
              <a:latin typeface="Roboto Condensed Bold"/>
              <a:ea typeface="Roboto Condensed Bold"/>
              <a:cs typeface="Calibri"/>
            </a:endParaRPr>
          </a:p>
          <a:p>
            <a:pPr marL="342900" lvl="2" indent="-3429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sz="2000" dirty="0">
                <a:uFill>
                  <a:solidFill>
                    <a:srgbClr val="000000"/>
                  </a:solidFill>
                </a:uFill>
                <a:latin typeface="Roboto Condensed Bold"/>
                <a:ea typeface="Calibri" panose="020F0502020204030204" pitchFamily="34" charset="0"/>
                <a:cs typeface="Calibri"/>
              </a:rPr>
              <a:t>TCO Expense Summary Report</a:t>
            </a:r>
          </a:p>
          <a:p>
            <a:pPr marL="342900" lvl="2" indent="-3429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sz="2000" dirty="0"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TCO Data Dump Report</a:t>
            </a:r>
          </a:p>
          <a:p>
            <a:pPr marL="342900" lvl="2" indent="-3429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TCO Mapping Tool</a:t>
            </a:r>
          </a:p>
          <a:p>
            <a:pPr marL="342900" lvl="2" indent="-342900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Roboto Condensed Bold"/>
                <a:ea typeface="Roboto Condensed Bold"/>
                <a:cs typeface="Calibri"/>
              </a:rPr>
              <a:t>Posting Utility Filter Expanded</a:t>
            </a:r>
            <a:endParaRPr lang="en-US" sz="2000" dirty="0">
              <a:solidFill>
                <a:srgbClr val="000000"/>
              </a:solidFill>
              <a:latin typeface="Roboto Condensed Bold"/>
              <a:ea typeface="Roboto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3782001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5F74DE-79C4-6544-5FA6-83623DCE62B8}"/>
              </a:ext>
            </a:extLst>
          </p:cNvPr>
          <p:cNvSpPr/>
          <p:nvPr/>
        </p:nvSpPr>
        <p:spPr>
          <a:xfrm>
            <a:off x="5624285" y="1415142"/>
            <a:ext cx="6322785" cy="400957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0DEE7-EA8D-06D1-6D31-5196FBAB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70" y="1592461"/>
            <a:ext cx="5959733" cy="35046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31" y="1836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D21CC-8949-F74C-6C39-40FD8F0AAD22}"/>
              </a:ext>
            </a:extLst>
          </p:cNvPr>
          <p:cNvSpPr txBox="1"/>
          <p:nvPr/>
        </p:nvSpPr>
        <p:spPr>
          <a:xfrm>
            <a:off x="732155" y="1509247"/>
            <a:ext cx="4786671" cy="38319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540">
              <a:lnSpc>
                <a:spcPct val="107000"/>
              </a:lnSpc>
              <a:spcAft>
                <a:spcPts val="790"/>
              </a:spcAft>
            </a:pPr>
            <a:r>
              <a:rPr lang="en-US"/>
              <a:t>Created New Tab on Enterprise Settings to manage common TCO Settings</a:t>
            </a:r>
          </a:p>
          <a:p>
            <a:pPr marL="342900" indent="-342900" fontAlgn="base">
              <a:lnSpc>
                <a:spcPct val="107000"/>
              </a:lnSpc>
              <a:spcAft>
                <a:spcPts val="19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Simplified administration, operation, and management</a:t>
            </a:r>
          </a:p>
          <a:p>
            <a:pPr marL="342900" indent="-342900" fontAlgn="base">
              <a:lnSpc>
                <a:spcPct val="107000"/>
              </a:lnSpc>
              <a:spcAft>
                <a:spcPts val="19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Configure to use Asset Name, VIN, or License Number for Import </a:t>
            </a:r>
          </a:p>
          <a:p>
            <a:pPr marL="342900" indent="-342900" fontAlgn="base">
              <a:lnSpc>
                <a:spcPct val="107000"/>
              </a:lnSpc>
              <a:spcAft>
                <a:spcPts val="19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Set allocation expenses for Insurance or Overhead per vehicle or liquidate a gross expense amount across all active vehicles</a:t>
            </a:r>
          </a:p>
          <a:p>
            <a:pPr marL="342900" indent="-342900" fontAlgn="base">
              <a:lnSpc>
                <a:spcPct val="107000"/>
              </a:lnSpc>
              <a:spcAft>
                <a:spcPts val="19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Set up to 10 Custom Field Labels</a:t>
            </a:r>
          </a:p>
          <a:p>
            <a:pPr marL="342900" indent="-342900" fontAlgn="base">
              <a:lnSpc>
                <a:spcPct val="107000"/>
              </a:lnSpc>
              <a:spcAft>
                <a:spcPts val="19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-US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0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649AAE-0EE2-E005-13FD-FB7360C8991B}"/>
              </a:ext>
            </a:extLst>
          </p:cNvPr>
          <p:cNvSpPr/>
          <p:nvPr/>
        </p:nvSpPr>
        <p:spPr>
          <a:xfrm>
            <a:off x="7302499" y="1823357"/>
            <a:ext cx="4581071" cy="31024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95CC9-4B05-78B3-70E1-3153BF3DEB57}"/>
              </a:ext>
            </a:extLst>
          </p:cNvPr>
          <p:cNvSpPr txBox="1"/>
          <p:nvPr/>
        </p:nvSpPr>
        <p:spPr>
          <a:xfrm>
            <a:off x="7470628" y="2016209"/>
            <a:ext cx="4323880" cy="3093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</a:rPr>
              <a:t>Manage Vehicles</a:t>
            </a:r>
          </a:p>
          <a:p>
            <a:pPr algn="l"/>
            <a:endParaRPr lang="en-US" sz="1100" dirty="0">
              <a:latin typeface="Arial Nova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Reorganized profile to provide a better grouping of related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Added a new header to the vehicle profiles grouping “Availability” and “Depreciation” information fields together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 </a:t>
            </a:r>
            <a:endParaRPr lang="en-US" sz="2000" dirty="0">
              <a:latin typeface="Arial Nova" panose="020B050402020202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91EF55-351F-5DAE-64E0-37590B41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72" y="1640542"/>
            <a:ext cx="6825428" cy="37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3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938B95-276E-DFF3-0B21-FB661828E3F2}"/>
              </a:ext>
            </a:extLst>
          </p:cNvPr>
          <p:cNvSpPr/>
          <p:nvPr/>
        </p:nvSpPr>
        <p:spPr>
          <a:xfrm>
            <a:off x="952499" y="4118428"/>
            <a:ext cx="10033000" cy="14332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3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95CC9-4B05-78B3-70E1-3153BF3DEB57}"/>
              </a:ext>
            </a:extLst>
          </p:cNvPr>
          <p:cNvSpPr txBox="1"/>
          <p:nvPr/>
        </p:nvSpPr>
        <p:spPr>
          <a:xfrm>
            <a:off x="1265770" y="3884923"/>
            <a:ext cx="10927880" cy="1677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/>
            <a:endParaRPr lang="en-US" sz="2000">
              <a:solidFill>
                <a:schemeClr val="bg1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 algn="l"/>
            <a:endParaRPr lang="en-US" sz="1100">
              <a:latin typeface="Arial Nova" panose="020B05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The Cost Allocation Tool is expanding to include Replacement Funds/Depreciation Costs.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cs typeface="Calibri"/>
              </a:rPr>
              <a:t>Calculated based on the fields on the Asset Profile</a:t>
            </a:r>
            <a:endParaRPr lang="en-US" sz="2000">
              <a:solidFill>
                <a:schemeClr val="bg1"/>
              </a:solidFill>
              <a:latin typeface="Arial"/>
            </a:endParaRPr>
          </a:p>
          <a:p>
            <a:pPr algn="l"/>
            <a:endParaRPr lang="en-US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F86CD5-0F48-8C85-32CD-EB22550D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91" y="1257364"/>
            <a:ext cx="8525246" cy="2827182"/>
          </a:xfrm>
          <a:prstGeom prst="rect">
            <a:avLst/>
          </a:prstGeom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3E1E280E-AA3D-88EF-2B46-77C8177B9E12}"/>
              </a:ext>
            </a:extLst>
          </p:cNvPr>
          <p:cNvSpPr/>
          <p:nvPr/>
        </p:nvSpPr>
        <p:spPr>
          <a:xfrm>
            <a:off x="1270000" y="4544785"/>
            <a:ext cx="217714" cy="14514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2702001-6CF2-C0F1-AFB7-9E44F516E0D6}"/>
              </a:ext>
            </a:extLst>
          </p:cNvPr>
          <p:cNvSpPr/>
          <p:nvPr/>
        </p:nvSpPr>
        <p:spPr>
          <a:xfrm>
            <a:off x="1269999" y="4952998"/>
            <a:ext cx="217714" cy="14514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88C4B-9AAD-363C-4D5F-161638A44439}"/>
              </a:ext>
            </a:extLst>
          </p:cNvPr>
          <p:cNvSpPr/>
          <p:nvPr/>
        </p:nvSpPr>
        <p:spPr>
          <a:xfrm>
            <a:off x="1732642" y="1306286"/>
            <a:ext cx="2585357" cy="272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24FB4-F22A-9A80-DDC0-5EAFF87BEED7}"/>
              </a:ext>
            </a:extLst>
          </p:cNvPr>
          <p:cNvSpPr txBox="1"/>
          <p:nvPr/>
        </p:nvSpPr>
        <p:spPr>
          <a:xfrm>
            <a:off x="870857" y="1242785"/>
            <a:ext cx="505278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Roboto Condensed Bold"/>
                <a:cs typeface="Roboto Condensed Bold"/>
              </a:rPr>
              <a:t>TCO Cost Allocation Tool</a:t>
            </a:r>
          </a:p>
        </p:txBody>
      </p:sp>
    </p:spTree>
    <p:extLst>
      <p:ext uri="{BB962C8B-B14F-4D97-AF65-F5344CB8AC3E}">
        <p14:creationId xmlns:p14="http://schemas.microsoft.com/office/powerpoint/2010/main" val="358064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D30BBA-37A6-E522-DA99-C2255BE61592}"/>
              </a:ext>
            </a:extLst>
          </p:cNvPr>
          <p:cNvSpPr/>
          <p:nvPr/>
        </p:nvSpPr>
        <p:spPr>
          <a:xfrm>
            <a:off x="8436428" y="2639785"/>
            <a:ext cx="2839357" cy="203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8710347" y="2373101"/>
            <a:ext cx="2642164" cy="1980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en-US" sz="2400" b="1">
              <a:solidFill>
                <a:schemeClr val="bg1"/>
              </a:solidFill>
              <a:latin typeface="Roboto Condensed Bold"/>
              <a:ea typeface="Roboto Condensed Bold"/>
              <a:cs typeface="Roboto Condensed Bold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</a:rPr>
              <a:t>You can choose not to depreciate on the Vehicle Profile</a:t>
            </a:r>
            <a:endParaRPr lang="en-US" sz="2000" b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Roboto Condensed Bold"/>
              <a:ea typeface="Roboto Condensed Bold"/>
              <a:cs typeface="Roboto Condensed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157EC-BE9B-203F-1935-3DFB723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36" y="1857344"/>
            <a:ext cx="6626161" cy="2367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701253-4BF5-F03D-C408-FCF07A19F545}"/>
              </a:ext>
            </a:extLst>
          </p:cNvPr>
          <p:cNvSpPr/>
          <p:nvPr/>
        </p:nvSpPr>
        <p:spPr>
          <a:xfrm>
            <a:off x="609962" y="3921649"/>
            <a:ext cx="2075380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Neue Medium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EDE7A1-C8CE-227C-09B6-238C54DF98BC}"/>
              </a:ext>
            </a:extLst>
          </p:cNvPr>
          <p:cNvCxnSpPr>
            <a:cxnSpLocks/>
          </p:cNvCxnSpPr>
          <p:nvPr/>
        </p:nvCxnSpPr>
        <p:spPr>
          <a:xfrm flipH="1">
            <a:off x="3288281" y="4100490"/>
            <a:ext cx="4976913" cy="109400"/>
          </a:xfrm>
          <a:prstGeom prst="straightConnector1">
            <a:avLst/>
          </a:prstGeom>
          <a:ln w="76200">
            <a:solidFill>
              <a:srgbClr val="3A74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B3C988-584B-78BC-8FDD-2803B5016FAB}"/>
              </a:ext>
            </a:extLst>
          </p:cNvPr>
          <p:cNvSpPr/>
          <p:nvPr/>
        </p:nvSpPr>
        <p:spPr>
          <a:xfrm>
            <a:off x="532525" y="1602284"/>
            <a:ext cx="6662795" cy="30409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8CF305-5F4B-CA33-E4FD-0B26C37CC2C5}"/>
              </a:ext>
            </a:extLst>
          </p:cNvPr>
          <p:cNvSpPr/>
          <p:nvPr/>
        </p:nvSpPr>
        <p:spPr>
          <a:xfrm>
            <a:off x="7892141" y="2059214"/>
            <a:ext cx="3764644" cy="31749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D9A16-C8D1-3346-0704-377E873E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V5.10 TCO Enhancements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8F39E-129F-C8AB-32C5-8B08453D3EA7}"/>
              </a:ext>
            </a:extLst>
          </p:cNvPr>
          <p:cNvSpPr txBox="1"/>
          <p:nvPr/>
        </p:nvSpPr>
        <p:spPr>
          <a:xfrm>
            <a:off x="8020919" y="2300528"/>
            <a:ext cx="3667235" cy="2672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</a:rPr>
              <a:t>Depreciation Calculation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 Nova"/>
              </a:rPr>
              <a:t>Fully Depreciated = ([[Acquisition Value + (Expected Cost Increase % * Acquisition Value)] – (Salvage Value % * Acquisition Value)])</a:t>
            </a:r>
            <a:endParaRPr lang="en-US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 Nova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157EC-BE9B-203F-1935-3DFB723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4" y="1888546"/>
            <a:ext cx="6237237" cy="2221785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0DA5AC4C-238C-A659-FB5B-F8930B50B97C}"/>
              </a:ext>
            </a:extLst>
          </p:cNvPr>
          <p:cNvSpPr/>
          <p:nvPr/>
        </p:nvSpPr>
        <p:spPr>
          <a:xfrm>
            <a:off x="6331856" y="3601356"/>
            <a:ext cx="1342571" cy="23585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gile Fleet Brand Fonts">
      <a:majorFont>
        <a:latin typeface="Roboto Bold"/>
        <a:ea typeface=""/>
        <a:cs typeface=""/>
      </a:majorFont>
      <a:minorFont>
        <a:latin typeface="Roboto Condense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269C65EC-0D7B-4106-8DA3-A9647C8384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C3C8B8F5-2801-4DA5-8E46-4D19D1DDB02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 020823" id="{7DC33822-0107-4FF0-942B-3723F1CA6E62}" vid="{99FAAE2F-DD22-4E2C-9ABD-DA12719F62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5c04c3-6940-420f-9b44-f011cddbce17" xsi:nil="true"/>
    <_ExtendedDescription xmlns="http://schemas.microsoft.com/sharepoint/v3">*Type brief description</_ExtendedDescription>
    <lcf76f155ced4ddcb4097134ff3c332f xmlns="797aa1b6-d276-4963-8e9b-a389f20630a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AA15E6BD239F4BB8716AC11FDD8152" ma:contentTypeVersion="19" ma:contentTypeDescription="Create a new document." ma:contentTypeScope="" ma:versionID="e6bbd25e9e8f28f88717219d1c01b52b">
  <xsd:schema xmlns:xsd="http://www.w3.org/2001/XMLSchema" xmlns:xs="http://www.w3.org/2001/XMLSchema" xmlns:p="http://schemas.microsoft.com/office/2006/metadata/properties" xmlns:ns1="http://schemas.microsoft.com/sharepoint/v3" xmlns:ns2="797aa1b6-d276-4963-8e9b-a389f20630ae" xmlns:ns3="995c04c3-6940-420f-9b44-f011cddbce17" targetNamespace="http://schemas.microsoft.com/office/2006/metadata/properties" ma:root="true" ma:fieldsID="914dc54262caec19a7dca296fb62ee98" ns1:_="" ns2:_="" ns3:_="">
    <xsd:import namespace="http://schemas.microsoft.com/sharepoint/v3"/>
    <xsd:import namespace="797aa1b6-d276-4963-8e9b-a389f20630ae"/>
    <xsd:import namespace="995c04c3-6940-420f-9b44-f011cdd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1:_ExtendedDescription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2" nillable="true" ma:displayName="Description" ma:default="*Type brief description" ma:format="Dropdown" ma:internalName="_Extended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aa1b6-d276-4963-8e9b-a389f2063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2a0eb56-2e03-4499-a475-1cbd21fab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c04c3-6940-420f-9b44-f011cdd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a304cd-276d-40d2-8f0d-a58c241e1e1a}" ma:internalName="TaxCatchAll" ma:showField="CatchAllData" ma:web="995c04c3-6940-420f-9b44-f011cdd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54B8B2-DB06-4CB1-B45B-668DCE5C9E39}">
  <ds:schemaRefs>
    <ds:schemaRef ds:uri="797aa1b6-d276-4963-8e9b-a389f20630ae"/>
    <ds:schemaRef ds:uri="995c04c3-6940-420f-9b44-f011cddbce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2B522F-1F96-46D3-9CD0-EA2778D00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5A5C7C-DB01-4DE0-A30C-185B5A23252E}">
  <ds:schemaRefs>
    <ds:schemaRef ds:uri="797aa1b6-d276-4963-8e9b-a389f20630ae"/>
    <ds:schemaRef ds:uri="995c04c3-6940-420f-9b44-f011cddbce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Widescreen</PresentationFormat>
  <Paragraphs>152</Paragraphs>
  <Slides>30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 Nova</vt:lpstr>
      <vt:lpstr>Arial Nova Cond</vt:lpstr>
      <vt:lpstr>Arial Nova Light</vt:lpstr>
      <vt:lpstr>Calibri</vt:lpstr>
      <vt:lpstr>Helvetica Neue</vt:lpstr>
      <vt:lpstr>OpenSans</vt:lpstr>
      <vt:lpstr>Roboto</vt:lpstr>
      <vt:lpstr>Roboto Bold</vt:lpstr>
      <vt:lpstr>Roboto Condensed</vt:lpstr>
      <vt:lpstr>Roboto Condensed Bold</vt:lpstr>
      <vt:lpstr>Office Theme</vt:lpstr>
      <vt:lpstr>1_Custom Design</vt:lpstr>
      <vt:lpstr>Custom Design</vt:lpstr>
      <vt:lpstr>FleetCommander Enhancements: TCO</vt:lpstr>
      <vt:lpstr>What is the Total Cost of Ownership?</vt:lpstr>
      <vt:lpstr>Total Cost of Ownership Drivers</vt:lpstr>
      <vt:lpstr>V5.10 TCO Enhancements </vt:lpstr>
      <vt:lpstr>V5.10 TCO Enhancements </vt:lpstr>
      <vt:lpstr>V5.10 TCO Enhancements </vt:lpstr>
      <vt:lpstr>V5.10 TCO Enhancements </vt:lpstr>
      <vt:lpstr>V5.10 TCO Enhancements </vt:lpstr>
      <vt:lpstr>V5.10 TCO Enhancements </vt:lpstr>
      <vt:lpstr>V5.10 TCO Enhancements</vt:lpstr>
      <vt:lpstr>V5.10 TCO Enhancements</vt:lpstr>
      <vt:lpstr>V5.10 TCO Enhancements </vt:lpstr>
      <vt:lpstr>V5.10 TCO Enhancements </vt:lpstr>
      <vt:lpstr>V5.10 TCO Enhancements </vt:lpstr>
      <vt:lpstr>V5.10 TCO Enhancements </vt:lpstr>
      <vt:lpstr>TCO Expense Summary Report </vt:lpstr>
      <vt:lpstr>TCO Expense Summary Report</vt:lpstr>
      <vt:lpstr>TCO Data Dump Report</vt:lpstr>
      <vt:lpstr>TCO Data Dump Report</vt:lpstr>
      <vt:lpstr>V5.12 TCO Enhancements </vt:lpstr>
      <vt:lpstr>V5.12 TCO Enhancements </vt:lpstr>
      <vt:lpstr>TCO Mapping Tool</vt:lpstr>
      <vt:lpstr>TCO Mapping Tool</vt:lpstr>
      <vt:lpstr>TCO Mapping Tool</vt:lpstr>
      <vt:lpstr>TCO Mapping Tool</vt:lpstr>
      <vt:lpstr>TCO Mapping Tool</vt:lpstr>
      <vt:lpstr>TCO Mapping Tool</vt:lpstr>
      <vt:lpstr>TCO Mapping Tool</vt:lpstr>
      <vt:lpstr>TCO Mapping Tool</vt:lpstr>
      <vt:lpstr>TCO Mapping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Hicks</dc:creator>
  <cp:lastModifiedBy>Phelps Rogovoy</cp:lastModifiedBy>
  <cp:revision>97</cp:revision>
  <dcterms:created xsi:type="dcterms:W3CDTF">2022-12-29T12:46:48Z</dcterms:created>
  <dcterms:modified xsi:type="dcterms:W3CDTF">2023-09-22T19:25:24Z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0x0101003EAA15E6BD239F4BB8716AC11FDD8152</vt:lpwstr>
  </property>
  <property fmtid="{D5CDD505-2E9C-101B-9397-08002B2CF9AE}" pid="3" name="MediaServiceImageTags">
    <vt:lpwstr/>
  </property>
</Properties>
</file>