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5"/>
    <p:sldMasterId id="2147483689" r:id="rId6"/>
    <p:sldMasterId id="2147483692" r:id="rId7"/>
  </p:sldMasterIdLst>
  <p:notesMasterIdLst>
    <p:notesMasterId r:id="rId23"/>
  </p:notesMasterIdLst>
  <p:sldIdLst>
    <p:sldId id="298" r:id="rId8"/>
    <p:sldId id="492" r:id="rId9"/>
    <p:sldId id="571" r:id="rId10"/>
    <p:sldId id="572" r:id="rId11"/>
    <p:sldId id="573" r:id="rId12"/>
    <p:sldId id="574" r:id="rId13"/>
    <p:sldId id="521" r:id="rId14"/>
    <p:sldId id="575" r:id="rId15"/>
    <p:sldId id="576" r:id="rId16"/>
    <p:sldId id="577" r:id="rId17"/>
    <p:sldId id="578" r:id="rId18"/>
    <p:sldId id="580" r:id="rId19"/>
    <p:sldId id="582" r:id="rId20"/>
    <p:sldId id="581" r:id="rId21"/>
    <p:sldId id="566" r:id="rId22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3D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30237A-F418-41B8-8513-D32B0B8F7133}" v="13" dt="2023-07-18T13:55:51.1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77"/>
    <p:restoredTop sz="94694"/>
  </p:normalViewPr>
  <p:slideViewPr>
    <p:cSldViewPr snapToGrid="0" snapToObjects="1">
      <p:cViewPr varScale="1">
        <p:scale>
          <a:sx n="137" d="100"/>
          <a:sy n="137" d="100"/>
        </p:scale>
        <p:origin x="60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4" Type="http://schemas.openxmlformats.org/officeDocument/2006/relationships/presProps" Target="presProps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26734F-F235-FA4D-8D86-C6CC1F52DC75}" type="datetimeFigureOut">
              <a:rPr lang="en-US" smtClean="0"/>
              <a:t>Fri 8/18/23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B85BCE-8A1D-4942-ABE5-C5326066AE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202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BE09F-839A-4E46-AA96-6B1F206C89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335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9BE09F-839A-4E46-AA96-6B1F206C89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533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 bwMode="black">
          <a:xfrm>
            <a:off x="419101" y="998761"/>
            <a:ext cx="8167461" cy="1382489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algn="l">
              <a:defRPr sz="54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Always In Title Case; </a:t>
            </a:r>
            <a:br>
              <a:rPr lang="en-US" dirty="0"/>
            </a:br>
            <a:r>
              <a:rPr lang="en-US" dirty="0"/>
              <a:t>2 Lines Preferred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1" hasCustomPrompt="1"/>
          </p:nvPr>
        </p:nvSpPr>
        <p:spPr bwMode="black">
          <a:xfrm>
            <a:off x="419101" y="2898019"/>
            <a:ext cx="6456116" cy="360163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Date Here</a:t>
            </a:r>
            <a:endParaRPr lang="lt-LT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419100" y="2385050"/>
            <a:ext cx="6455338" cy="469729"/>
          </a:xfrm>
        </p:spPr>
        <p:txBody>
          <a:bodyPr>
            <a:noAutofit/>
          </a:bodyPr>
          <a:lstStyle>
            <a:lvl1pPr marL="0" indent="0" algn="l" defTabSz="457189" rtl="0" eaLnBrk="1" latinLnBrk="0" hangingPunct="1">
              <a:lnSpc>
                <a:spcPts val="1440"/>
              </a:lnSpc>
              <a:spcBef>
                <a:spcPts val="1200"/>
              </a:spcBef>
              <a:spcAft>
                <a:spcPts val="200"/>
              </a:spcAft>
              <a:buClr>
                <a:schemeClr val="bg1"/>
              </a:buClr>
              <a:buSzPct val="110000"/>
              <a:buFont typeface="Arial" panose="020B0604020202020204" pitchFamily="34" charset="0"/>
              <a:buNone/>
              <a:defRPr lang="en-US" sz="1200" b="0" kern="1200" spc="2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1411D5-F492-4B53-B3FB-726D5650ECE4}"/>
              </a:ext>
            </a:extLst>
          </p:cNvPr>
          <p:cNvCxnSpPr>
            <a:cxnSpLocks/>
          </p:cNvCxnSpPr>
          <p:nvPr userDrawn="1"/>
        </p:nvCxnSpPr>
        <p:spPr>
          <a:xfrm>
            <a:off x="419100" y="869517"/>
            <a:ext cx="4194175" cy="0"/>
          </a:xfrm>
          <a:prstGeom prst="line">
            <a:avLst/>
          </a:prstGeom>
          <a:ln w="79375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0C8BF4AA-BDEE-438F-A9B0-0744EB663E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71320" y="4554918"/>
            <a:ext cx="1275806" cy="31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26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215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copy, styliz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29DAC-BD2D-4506-B206-43DD465115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70" y="552451"/>
            <a:ext cx="6127114" cy="342900"/>
          </a:xfrm>
        </p:spPr>
        <p:txBody>
          <a:bodyPr vert="horz" lIns="0" tIns="0" rIns="91440" bIns="45720" rtlCol="0" anchor="t">
            <a:noAutofit/>
          </a:bodyPr>
          <a:lstStyle>
            <a:lvl1pPr>
              <a:defRPr lang="en-US" sz="3200" dirty="0"/>
            </a:lvl1pPr>
          </a:lstStyle>
          <a:p>
            <a:pPr lvl="0"/>
            <a:r>
              <a:rPr lang="en-US" dirty="0"/>
              <a:t>Arial 32 pt.</a:t>
            </a:r>
            <a:br>
              <a:rPr lang="en-US" dirty="0"/>
            </a:br>
            <a:r>
              <a:rPr lang="en-US" dirty="0"/>
              <a:t>Line 2</a:t>
            </a:r>
            <a:br>
              <a:rPr lang="en-US" dirty="0"/>
            </a:br>
            <a:r>
              <a:rPr lang="en-US" dirty="0"/>
              <a:t>Line3</a:t>
            </a:r>
            <a:br>
              <a:rPr lang="en-US" dirty="0"/>
            </a:br>
            <a:r>
              <a:rPr lang="en-US" dirty="0"/>
              <a:t>Line4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C98B13-45D0-449E-90F9-E4461388EF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DCF5B18-1935-AB44-AE6E-C993FDFDD7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7A8FCE54-ABB3-4AAD-8E82-24D7D40782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77886" y="2433234"/>
            <a:ext cx="6169239" cy="1600338"/>
          </a:xfrm>
        </p:spPr>
        <p:txBody>
          <a:bodyPr anchor="t" anchorCtr="0"/>
          <a:lstStyle>
            <a:lvl1pPr marL="0" indent="0" algn="l" defTabSz="457189" rtl="0" eaLnBrk="1" latinLnBrk="0" hangingPunct="1">
              <a:lnSpc>
                <a:spcPts val="25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None/>
              <a:defRPr lang="en-US" sz="2000" b="0" kern="1200" spc="2" noProof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65136" indent="-171446">
              <a:def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1305" indent="0">
              <a:buNone/>
              <a:defRPr sz="1200"/>
            </a:lvl3pPr>
            <a:lvl4pPr>
              <a:defRPr sz="1200"/>
            </a:lvl4pPr>
            <a:lvl5pPr marL="1312830" indent="-165096">
              <a:defRPr sz="1200"/>
            </a:lvl5pPr>
          </a:lstStyle>
          <a:p>
            <a:pPr lvl="0"/>
            <a:r>
              <a:rPr lang="en-US" dirty="0"/>
              <a:t>Arial 20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D85D3E1-C38A-4D1E-8E7B-300E09ABDB95}"/>
              </a:ext>
            </a:extLst>
          </p:cNvPr>
          <p:cNvSpPr txBox="1">
            <a:spLocks/>
          </p:cNvSpPr>
          <p:nvPr userDrawn="1"/>
        </p:nvSpPr>
        <p:spPr>
          <a:xfrm>
            <a:off x="428671" y="4766298"/>
            <a:ext cx="369539" cy="224347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CF5B18-1935-AB44-AE6E-C993FDFDD711}" type="slidenum">
              <a:rPr lang="en-US" sz="800" smtClean="0">
                <a:latin typeface="Arial" panose="020B0604020202020204" pitchFamily="34" charset="0"/>
              </a:rPr>
              <a:pPr/>
              <a:t>‹#›</a:t>
            </a:fld>
            <a:endParaRPr lang="en-US" sz="800" dirty="0">
              <a:latin typeface="Arial" panose="020B0604020202020204" pitchFamily="34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7F1ED64E-3FED-4998-B555-F197BB23EF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7327" y="4688001"/>
            <a:ext cx="919941" cy="22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40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, copy, Image/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29DAC-BD2D-4506-B206-43DD465115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70" y="552451"/>
            <a:ext cx="3734861" cy="342900"/>
          </a:xfrm>
        </p:spPr>
        <p:txBody>
          <a:bodyPr vert="horz" lIns="0" tIns="0" rIns="91440" bIns="45720" rtlCol="0" anchor="t">
            <a:noAutofit/>
          </a:bodyPr>
          <a:lstStyle>
            <a:lvl1pPr>
              <a:defRPr lang="en-US" sz="2800" dirty="0"/>
            </a:lvl1pPr>
          </a:lstStyle>
          <a:p>
            <a:pPr lvl="0"/>
            <a:r>
              <a:rPr lang="en-US" dirty="0"/>
              <a:t>Arial 28 pt.</a:t>
            </a:r>
            <a:br>
              <a:rPr lang="en-US" dirty="0"/>
            </a:br>
            <a:r>
              <a:rPr lang="en-US" dirty="0"/>
              <a:t>Line 2</a:t>
            </a:r>
            <a:br>
              <a:rPr lang="en-US" dirty="0"/>
            </a:br>
            <a:r>
              <a:rPr lang="en-US" dirty="0"/>
              <a:t>Line3</a:t>
            </a:r>
            <a:br>
              <a:rPr lang="en-US" dirty="0"/>
            </a:br>
            <a:r>
              <a:rPr lang="en-US" dirty="0"/>
              <a:t>Line4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F2D69E-A75B-4899-9782-700060C094B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19063" y="2208818"/>
            <a:ext cx="3535597" cy="1722634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ts val="1440"/>
              </a:lnSpc>
              <a:buNone/>
              <a:defRPr lang="en-US" sz="1400" kern="1200" spc="2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HelveticaNeue-Light"/>
              </a:defRPr>
            </a:lvl1pPr>
            <a:lvl2pPr marL="0" indent="0">
              <a:lnSpc>
                <a:spcPts val="1440"/>
              </a:lnSpc>
              <a:buNone/>
              <a:defRPr lang="en-US" sz="1200" kern="1200" spc="2" dirty="0" smtClean="0">
                <a:solidFill>
                  <a:srgbClr val="FFFFFF"/>
                </a:solidFill>
                <a:latin typeface="+mj-lt"/>
                <a:ea typeface="+mn-ea"/>
                <a:cs typeface="HelveticaNeue-Light"/>
              </a:defRPr>
            </a:lvl2pPr>
            <a:lvl3pPr marL="0" indent="0">
              <a:lnSpc>
                <a:spcPts val="1440"/>
              </a:lnSpc>
              <a:buNone/>
              <a:defRPr lang="en-US" sz="1200" kern="1200" spc="2" dirty="0" smtClean="0">
                <a:solidFill>
                  <a:srgbClr val="FFFFFF"/>
                </a:solidFill>
                <a:latin typeface="+mj-lt"/>
                <a:ea typeface="+mn-ea"/>
                <a:cs typeface="HelveticaNeue-Light"/>
              </a:defRPr>
            </a:lvl3pPr>
            <a:lvl4pPr marL="0" indent="0">
              <a:lnSpc>
                <a:spcPts val="1440"/>
              </a:lnSpc>
              <a:buNone/>
              <a:defRPr lang="en-US" sz="1200" kern="1200" spc="2" dirty="0" smtClean="0">
                <a:solidFill>
                  <a:srgbClr val="FFFFFF"/>
                </a:solidFill>
                <a:latin typeface="+mj-lt"/>
                <a:ea typeface="+mn-ea"/>
                <a:cs typeface="HelveticaNeue-Light"/>
              </a:defRPr>
            </a:lvl4pPr>
            <a:lvl5pPr marL="0" indent="0">
              <a:lnSpc>
                <a:spcPts val="1440"/>
              </a:lnSpc>
              <a:buNone/>
              <a:defRPr lang="en-US" sz="1200" kern="1200" spc="2" dirty="0">
                <a:solidFill>
                  <a:srgbClr val="FFFFFF"/>
                </a:solidFill>
                <a:latin typeface="+mj-lt"/>
                <a:ea typeface="+mn-ea"/>
                <a:cs typeface="HelveticaNeue-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C98B13-45D0-449E-90F9-E4461388EF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DCF5B18-1935-AB44-AE6E-C993FDFDD7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7A8FCE54-ABB3-4AAD-8E82-24D7D40782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1263" y="997810"/>
            <a:ext cx="3865863" cy="3035763"/>
          </a:xfrm>
        </p:spPr>
        <p:txBody>
          <a:bodyPr anchor="b" anchorCtr="0"/>
          <a:lstStyle>
            <a:lvl1pPr marL="0" indent="0">
              <a:spcAft>
                <a:spcPts val="1200"/>
              </a:spcAft>
              <a:buNone/>
              <a:defRPr sz="1200"/>
            </a:lvl1pPr>
            <a:lvl2pPr marL="565136" indent="-171446">
              <a:def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1305" indent="0">
              <a:buNone/>
              <a:defRPr sz="1200"/>
            </a:lvl3pPr>
            <a:lvl4pPr>
              <a:defRPr sz="1200"/>
            </a:lvl4pPr>
            <a:lvl5pPr marL="1312830" indent="-165096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2130626-CD50-4DFC-A0B5-444D1F82375F}"/>
              </a:ext>
            </a:extLst>
          </p:cNvPr>
          <p:cNvCxnSpPr>
            <a:cxnSpLocks/>
          </p:cNvCxnSpPr>
          <p:nvPr userDrawn="1"/>
        </p:nvCxnSpPr>
        <p:spPr>
          <a:xfrm>
            <a:off x="4572000" y="540424"/>
            <a:ext cx="0" cy="3493149"/>
          </a:xfrm>
          <a:prstGeom prst="line">
            <a:avLst/>
          </a:prstGeom>
          <a:ln w="1270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D85D3E1-C38A-4D1E-8E7B-300E09ABDB95}"/>
              </a:ext>
            </a:extLst>
          </p:cNvPr>
          <p:cNvSpPr txBox="1">
            <a:spLocks/>
          </p:cNvSpPr>
          <p:nvPr userDrawn="1"/>
        </p:nvSpPr>
        <p:spPr>
          <a:xfrm>
            <a:off x="428671" y="4766298"/>
            <a:ext cx="369539" cy="224347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CF5B18-1935-AB44-AE6E-C993FDFDD711}" type="slidenum">
              <a:rPr lang="en-US" sz="800" smtClean="0">
                <a:latin typeface="Arial" panose="020B0604020202020204" pitchFamily="34" charset="0"/>
              </a:rPr>
              <a:pPr/>
              <a:t>‹#›</a:t>
            </a:fld>
            <a:endParaRPr lang="en-US" sz="800" dirty="0">
              <a:latin typeface="Arial" panose="020B0604020202020204" pitchFamily="34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7F1ED64E-3FED-4998-B555-F197BB23EF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7327" y="4688001"/>
            <a:ext cx="919941" cy="22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88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, copy, Image/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29DAC-BD2D-4506-B206-43DD465115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70" y="552451"/>
            <a:ext cx="3734861" cy="342900"/>
          </a:xfrm>
        </p:spPr>
        <p:txBody>
          <a:bodyPr vert="horz" lIns="0" tIns="0" rIns="91440" bIns="45720" rtlCol="0" anchor="t">
            <a:noAutofit/>
          </a:bodyPr>
          <a:lstStyle>
            <a:lvl1pPr>
              <a:defRPr lang="en-US" sz="2800" dirty="0"/>
            </a:lvl1pPr>
          </a:lstStyle>
          <a:p>
            <a:pPr lvl="0"/>
            <a:r>
              <a:rPr lang="en-US" dirty="0"/>
              <a:t>Arial 28 pt.</a:t>
            </a:r>
            <a:br>
              <a:rPr lang="en-US" dirty="0"/>
            </a:br>
            <a:r>
              <a:rPr lang="en-US" dirty="0"/>
              <a:t>Line 2</a:t>
            </a:r>
            <a:br>
              <a:rPr lang="en-US" dirty="0"/>
            </a:br>
            <a:r>
              <a:rPr lang="en-US" dirty="0"/>
              <a:t>Line3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F2D69E-A75B-4899-9782-700060C094B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19063" y="1774825"/>
            <a:ext cx="3535597" cy="2673607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ts val="1600"/>
              </a:lnSpc>
              <a:buNone/>
              <a:defRPr lang="en-US" sz="1400" kern="1200" spc="2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HelveticaNeue-Light"/>
              </a:defRPr>
            </a:lvl1pPr>
            <a:lvl2pPr marL="0" indent="0">
              <a:lnSpc>
                <a:spcPts val="1440"/>
              </a:lnSpc>
              <a:buNone/>
              <a:defRPr lang="en-US" sz="1200" kern="1200" spc="2" dirty="0" smtClean="0">
                <a:solidFill>
                  <a:srgbClr val="FFFFFF"/>
                </a:solidFill>
                <a:latin typeface="+mj-lt"/>
                <a:ea typeface="+mn-ea"/>
                <a:cs typeface="HelveticaNeue-Light"/>
              </a:defRPr>
            </a:lvl2pPr>
            <a:lvl3pPr marL="0" indent="0">
              <a:lnSpc>
                <a:spcPts val="1440"/>
              </a:lnSpc>
              <a:buNone/>
              <a:defRPr lang="en-US" sz="1200" kern="1200" spc="2" dirty="0" smtClean="0">
                <a:solidFill>
                  <a:srgbClr val="FFFFFF"/>
                </a:solidFill>
                <a:latin typeface="+mj-lt"/>
                <a:ea typeface="+mn-ea"/>
                <a:cs typeface="HelveticaNeue-Light"/>
              </a:defRPr>
            </a:lvl3pPr>
            <a:lvl4pPr marL="0" indent="0">
              <a:lnSpc>
                <a:spcPts val="1440"/>
              </a:lnSpc>
              <a:buNone/>
              <a:defRPr lang="en-US" sz="1200" kern="1200" spc="2" dirty="0" smtClean="0">
                <a:solidFill>
                  <a:srgbClr val="FFFFFF"/>
                </a:solidFill>
                <a:latin typeface="+mj-lt"/>
                <a:ea typeface="+mn-ea"/>
                <a:cs typeface="HelveticaNeue-Light"/>
              </a:defRPr>
            </a:lvl4pPr>
            <a:lvl5pPr marL="0" indent="0">
              <a:lnSpc>
                <a:spcPts val="1440"/>
              </a:lnSpc>
              <a:buNone/>
              <a:defRPr lang="en-US" sz="1200" kern="1200" spc="2" dirty="0">
                <a:solidFill>
                  <a:srgbClr val="FFFFFF"/>
                </a:solidFill>
                <a:latin typeface="+mj-lt"/>
                <a:ea typeface="+mn-ea"/>
                <a:cs typeface="HelveticaNeue-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C98B13-45D0-449E-90F9-E4461388EF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DCF5B18-1935-AB44-AE6E-C993FDFDD7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D85D3E1-C38A-4D1E-8E7B-300E09ABDB95}"/>
              </a:ext>
            </a:extLst>
          </p:cNvPr>
          <p:cNvSpPr txBox="1">
            <a:spLocks/>
          </p:cNvSpPr>
          <p:nvPr userDrawn="1"/>
        </p:nvSpPr>
        <p:spPr>
          <a:xfrm>
            <a:off x="428671" y="4766298"/>
            <a:ext cx="369539" cy="224347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CF5B18-1935-AB44-AE6E-C993FDFDD711}" type="slidenum">
              <a:rPr lang="en-US" sz="800" smtClean="0">
                <a:latin typeface="Arial" panose="020B0604020202020204" pitchFamily="34" charset="0"/>
              </a:rPr>
              <a:pPr/>
              <a:t>‹#›</a:t>
            </a:fld>
            <a:endParaRPr lang="en-US" sz="800" dirty="0">
              <a:latin typeface="Arial" panose="020B0604020202020204" pitchFamily="34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7F1ED64E-3FED-4998-B555-F197BB23EF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7327" y="4688001"/>
            <a:ext cx="919941" cy="224347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F4ADB2A-7C41-4967-8DE7-E1C264BA59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13275" y="552451"/>
            <a:ext cx="4133851" cy="38830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Place Image here</a:t>
            </a:r>
          </a:p>
        </p:txBody>
      </p:sp>
    </p:spTree>
    <p:extLst>
      <p:ext uri="{BB962C8B-B14F-4D97-AF65-F5344CB8AC3E}">
        <p14:creationId xmlns:p14="http://schemas.microsoft.com/office/powerpoint/2010/main" val="75831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, copy, Image/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29DAC-BD2D-4506-B206-43DD465115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70" y="552451"/>
            <a:ext cx="8318456" cy="342900"/>
          </a:xfrm>
        </p:spPr>
        <p:txBody>
          <a:bodyPr vert="horz" lIns="0" tIns="0" rIns="91440" bIns="45720" rtlCol="0" anchor="t">
            <a:noAutofit/>
          </a:bodyPr>
          <a:lstStyle>
            <a:lvl1pPr>
              <a:defRPr lang="en-US" sz="2800" dirty="0"/>
            </a:lvl1pPr>
          </a:lstStyle>
          <a:p>
            <a:pPr lvl="0"/>
            <a:r>
              <a:rPr lang="en-US" dirty="0"/>
              <a:t>Arial 28 pt.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F2D69E-A75B-4899-9782-700060C094B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19063" y="945461"/>
            <a:ext cx="8328063" cy="611491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ts val="1600"/>
              </a:lnSpc>
              <a:buNone/>
              <a:defRPr lang="en-US" sz="1400" kern="1200" spc="2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HelveticaNeue-Light"/>
              </a:defRPr>
            </a:lvl1pPr>
            <a:lvl2pPr marL="0" indent="0">
              <a:lnSpc>
                <a:spcPts val="1440"/>
              </a:lnSpc>
              <a:buNone/>
              <a:defRPr lang="en-US" sz="1200" kern="1200" spc="2" dirty="0" smtClean="0">
                <a:solidFill>
                  <a:srgbClr val="FFFFFF"/>
                </a:solidFill>
                <a:latin typeface="+mj-lt"/>
                <a:ea typeface="+mn-ea"/>
                <a:cs typeface="HelveticaNeue-Light"/>
              </a:defRPr>
            </a:lvl2pPr>
            <a:lvl3pPr marL="0" indent="0">
              <a:lnSpc>
                <a:spcPts val="1440"/>
              </a:lnSpc>
              <a:buNone/>
              <a:defRPr lang="en-US" sz="1200" kern="1200" spc="2" dirty="0" smtClean="0">
                <a:solidFill>
                  <a:srgbClr val="FFFFFF"/>
                </a:solidFill>
                <a:latin typeface="+mj-lt"/>
                <a:ea typeface="+mn-ea"/>
                <a:cs typeface="HelveticaNeue-Light"/>
              </a:defRPr>
            </a:lvl3pPr>
            <a:lvl4pPr marL="0" indent="0">
              <a:lnSpc>
                <a:spcPts val="1440"/>
              </a:lnSpc>
              <a:buNone/>
              <a:defRPr lang="en-US" sz="1200" kern="1200" spc="2" dirty="0" smtClean="0">
                <a:solidFill>
                  <a:srgbClr val="FFFFFF"/>
                </a:solidFill>
                <a:latin typeface="+mj-lt"/>
                <a:ea typeface="+mn-ea"/>
                <a:cs typeface="HelveticaNeue-Light"/>
              </a:defRPr>
            </a:lvl4pPr>
            <a:lvl5pPr marL="0" indent="0">
              <a:lnSpc>
                <a:spcPts val="1440"/>
              </a:lnSpc>
              <a:buNone/>
              <a:defRPr lang="en-US" sz="1200" kern="1200" spc="2" dirty="0">
                <a:solidFill>
                  <a:srgbClr val="FFFFFF"/>
                </a:solidFill>
                <a:latin typeface="+mj-lt"/>
                <a:ea typeface="+mn-ea"/>
                <a:cs typeface="HelveticaNeue-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C98B13-45D0-449E-90F9-E4461388EF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DCF5B18-1935-AB44-AE6E-C993FDFDD7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D85D3E1-C38A-4D1E-8E7B-300E09ABDB95}"/>
              </a:ext>
            </a:extLst>
          </p:cNvPr>
          <p:cNvSpPr txBox="1">
            <a:spLocks/>
          </p:cNvSpPr>
          <p:nvPr userDrawn="1"/>
        </p:nvSpPr>
        <p:spPr>
          <a:xfrm>
            <a:off x="428671" y="4766298"/>
            <a:ext cx="369539" cy="224347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CF5B18-1935-AB44-AE6E-C993FDFDD711}" type="slidenum">
              <a:rPr lang="en-US" sz="800" smtClean="0">
                <a:latin typeface="Arial" panose="020B0604020202020204" pitchFamily="34" charset="0"/>
              </a:rPr>
              <a:pPr/>
              <a:t>‹#›</a:t>
            </a:fld>
            <a:endParaRPr lang="en-US" sz="800" dirty="0">
              <a:latin typeface="Arial" panose="020B0604020202020204" pitchFamily="34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7F1ED64E-3FED-4998-B555-F197BB23EF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7327" y="4688001"/>
            <a:ext cx="919941" cy="224347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F4ADB2A-7C41-4967-8DE7-E1C264BA59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19101" y="2113006"/>
            <a:ext cx="4028303" cy="234778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Place Image here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BB2F037D-F7DC-4969-8BE1-4D51AE3B54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20397" y="2113006"/>
            <a:ext cx="4028303" cy="234778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Place Image here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F03ACF95-19AA-4642-A427-828D17C3A524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419101" y="1705534"/>
            <a:ext cx="4005263" cy="258762"/>
          </a:xfrm>
        </p:spPr>
        <p:txBody>
          <a:bodyPr/>
          <a:lstStyle>
            <a:lvl1pPr>
              <a:defRPr sz="1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11" name="Table Placeholder 5">
            <a:extLst>
              <a:ext uri="{FF2B5EF4-FFF2-40B4-BE49-F238E27FC236}">
                <a16:creationId xmlns:a16="http://schemas.microsoft.com/office/drawing/2014/main" id="{7CA18CE0-B33A-4A8D-86C1-4B496BD0C1E0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4618723" y="1705534"/>
            <a:ext cx="4005263" cy="258762"/>
          </a:xfrm>
        </p:spPr>
        <p:txBody>
          <a:bodyPr/>
          <a:lstStyle>
            <a:lvl1pPr>
              <a:defRPr sz="1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371347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Title, copy styliz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29DAC-BD2D-4506-B206-43DD465115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70" y="552451"/>
            <a:ext cx="6127114" cy="342900"/>
          </a:xfrm>
        </p:spPr>
        <p:txBody>
          <a:bodyPr vert="horz" lIns="0" tIns="0" rIns="91440" bIns="45720" rtlCol="0" anchor="t">
            <a:noAutofit/>
          </a:bodyPr>
          <a:lstStyle>
            <a:lvl1pPr>
              <a:defRPr lang="en-US" sz="1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charset="0"/>
              </a:defRPr>
            </a:lvl1pPr>
          </a:lstStyle>
          <a:p>
            <a:pPr lvl="0" algn="l" defTabSz="457189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dirty="0"/>
              <a:t>Title Case, Arial 18 Pt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7A8FCE54-ABB3-4AAD-8E82-24D7D40782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101" y="2956139"/>
            <a:ext cx="6136682" cy="1311041"/>
          </a:xfrm>
        </p:spPr>
        <p:txBody>
          <a:bodyPr vert="horz" lIns="0" tIns="45720" rIns="91440" bIns="45720" rtlCol="0" anchor="t" anchorCtr="0">
            <a:noAutofit/>
          </a:bodyPr>
          <a:lstStyle>
            <a:lvl1pPr marL="0" indent="0">
              <a:lnSpc>
                <a:spcPts val="1600"/>
              </a:lnSpc>
              <a:buNone/>
              <a:defRPr lang="en-US" sz="1200" dirty="0"/>
            </a:lvl1pPr>
          </a:lstStyle>
          <a:p>
            <a:pPr marL="171446" lvl="0" indent="-171446">
              <a:lnSpc>
                <a:spcPts val="1800"/>
              </a:lnSpc>
              <a:spcAft>
                <a:spcPts val="1200"/>
              </a:spcAft>
            </a:pPr>
            <a:r>
              <a:rPr lang="en-US" dirty="0"/>
              <a:t>Arial 12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400CBF-4912-4B40-B482-D799240A1F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9486" y="1082676"/>
            <a:ext cx="6156298" cy="234950"/>
          </a:xfrm>
        </p:spPr>
        <p:txBody>
          <a:bodyPr/>
          <a:lstStyle>
            <a:lvl1pPr marL="0" indent="0" algn="l" defTabSz="457189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lang="en-US" sz="3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charset="0"/>
              </a:defRPr>
            </a:lvl1pPr>
            <a:lvl2pPr marL="0" indent="0" algn="l" defTabSz="457189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lang="en-US" sz="3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charset="0"/>
              </a:defRPr>
            </a:lvl2pPr>
            <a:lvl3pPr marL="0" indent="0" algn="l" defTabSz="457189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lang="en-US" sz="3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charset="0"/>
              </a:defRPr>
            </a:lvl3pPr>
            <a:lvl4pPr marL="0" indent="0" algn="l" defTabSz="457189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lang="en-US" sz="3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charset="0"/>
              </a:defRPr>
            </a:lvl4pPr>
            <a:lvl5pPr marL="0" indent="0" algn="l" defTabSz="45718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 dirty="0">
                <a:solidFill>
                  <a:schemeClr val="tx1"/>
                </a:solidFill>
                <a:latin typeface="Arial" charset="0"/>
                <a:ea typeface="+mj-ea"/>
                <a:cs typeface="Arial" charset="0"/>
              </a:defRPr>
            </a:lvl5pPr>
          </a:lstStyle>
          <a:p>
            <a:pPr lvl="0"/>
            <a:r>
              <a:rPr lang="en-US" dirty="0"/>
              <a:t>Arial 32 </a:t>
            </a:r>
            <a:r>
              <a:rPr lang="en-US" dirty="0" err="1"/>
              <a:t>pt</a:t>
            </a:r>
            <a:r>
              <a:rPr lang="en-US" dirty="0"/>
              <a:t>,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42036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py, Image/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29DAC-BD2D-4506-B206-43DD465115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274" y="552451"/>
            <a:ext cx="2471716" cy="342900"/>
          </a:xfrm>
        </p:spPr>
        <p:txBody>
          <a:bodyPr vert="horz" lIns="0" tIns="0" rIns="91440" bIns="45720" rtlCol="0" anchor="t">
            <a:noAutofit/>
          </a:bodyPr>
          <a:lstStyle>
            <a:lvl1pPr>
              <a:defRPr lang="en-US" sz="2400" dirty="0"/>
            </a:lvl1pPr>
          </a:lstStyle>
          <a:p>
            <a:pPr lvl="0"/>
            <a:r>
              <a:rPr lang="en-US" dirty="0"/>
              <a:t>Title Case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F2D69E-A75B-4899-9782-700060C094B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19063" y="1092425"/>
            <a:ext cx="2478139" cy="3095448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ts val="1440"/>
              </a:lnSpc>
              <a:buNone/>
              <a:defRPr lang="en-US" sz="1200" kern="1200" spc="2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HelveticaNeue-Light"/>
              </a:defRPr>
            </a:lvl1pPr>
            <a:lvl2pPr marL="0" indent="0">
              <a:lnSpc>
                <a:spcPts val="1440"/>
              </a:lnSpc>
              <a:buNone/>
              <a:defRPr lang="en-US" sz="1200" kern="1200" spc="2" dirty="0" smtClean="0">
                <a:solidFill>
                  <a:srgbClr val="FFFFFF"/>
                </a:solidFill>
                <a:latin typeface="+mj-lt"/>
                <a:ea typeface="+mn-ea"/>
                <a:cs typeface="HelveticaNeue-Light"/>
              </a:defRPr>
            </a:lvl2pPr>
            <a:lvl3pPr marL="0" indent="0">
              <a:lnSpc>
                <a:spcPts val="1440"/>
              </a:lnSpc>
              <a:buNone/>
              <a:defRPr lang="en-US" sz="1200" kern="1200" spc="2" dirty="0" smtClean="0">
                <a:solidFill>
                  <a:srgbClr val="FFFFFF"/>
                </a:solidFill>
                <a:latin typeface="+mj-lt"/>
                <a:ea typeface="+mn-ea"/>
                <a:cs typeface="HelveticaNeue-Light"/>
              </a:defRPr>
            </a:lvl3pPr>
            <a:lvl4pPr marL="0" indent="0">
              <a:lnSpc>
                <a:spcPts val="1440"/>
              </a:lnSpc>
              <a:buNone/>
              <a:defRPr lang="en-US" sz="1200" kern="1200" spc="2" dirty="0" smtClean="0">
                <a:solidFill>
                  <a:srgbClr val="FFFFFF"/>
                </a:solidFill>
                <a:latin typeface="+mj-lt"/>
                <a:ea typeface="+mn-ea"/>
                <a:cs typeface="HelveticaNeue-Light"/>
              </a:defRPr>
            </a:lvl4pPr>
            <a:lvl5pPr marL="0" indent="0">
              <a:lnSpc>
                <a:spcPts val="1440"/>
              </a:lnSpc>
              <a:buNone/>
              <a:defRPr lang="en-US" sz="1200" kern="1200" spc="2" dirty="0">
                <a:solidFill>
                  <a:srgbClr val="FFFFFF"/>
                </a:solidFill>
                <a:latin typeface="+mj-lt"/>
                <a:ea typeface="+mn-ea"/>
                <a:cs typeface="HelveticaNeue-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59A952-0224-47E6-B86C-40A4CA616E1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56671" y="552451"/>
            <a:ext cx="5490454" cy="352241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C98B13-45D0-449E-90F9-E4461388EF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DCF5B18-1935-AB44-AE6E-C993FDFDD7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75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copy, Image/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29DAC-BD2D-4506-B206-43DD465115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274" y="552451"/>
            <a:ext cx="2471716" cy="519595"/>
          </a:xfrm>
        </p:spPr>
        <p:txBody>
          <a:bodyPr vert="horz" lIns="0" tIns="0" rIns="91440" bIns="45720" rtlCol="0" anchor="t">
            <a:noAutofit/>
          </a:bodyPr>
          <a:lstStyle>
            <a:lvl1pPr>
              <a:defRPr lang="en-US" sz="2400" dirty="0"/>
            </a:lvl1pPr>
          </a:lstStyle>
          <a:p>
            <a:pPr lvl="0"/>
            <a:r>
              <a:rPr lang="en-US" dirty="0"/>
              <a:t>Title Case, </a:t>
            </a:r>
            <a:br>
              <a:rPr lang="en-US" dirty="0"/>
            </a:br>
            <a:r>
              <a:rPr lang="en-US" dirty="0"/>
              <a:t>Arial 24 Pt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F2D69E-A75B-4899-9782-700060C094B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19063" y="1428751"/>
            <a:ext cx="2478139" cy="2741195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ts val="1440"/>
              </a:lnSpc>
              <a:buNone/>
              <a:defRPr lang="en-US" sz="1200" kern="1200" spc="2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HelveticaNeue-Light"/>
              </a:defRPr>
            </a:lvl1pPr>
            <a:lvl2pPr marL="0" indent="0">
              <a:lnSpc>
                <a:spcPts val="1440"/>
              </a:lnSpc>
              <a:buNone/>
              <a:defRPr lang="en-US" sz="1200" kern="1200" spc="2" dirty="0" smtClean="0">
                <a:solidFill>
                  <a:srgbClr val="FFFFFF"/>
                </a:solidFill>
                <a:latin typeface="+mj-lt"/>
                <a:ea typeface="+mn-ea"/>
                <a:cs typeface="HelveticaNeue-Light"/>
              </a:defRPr>
            </a:lvl2pPr>
            <a:lvl3pPr marL="0" indent="0">
              <a:lnSpc>
                <a:spcPts val="1440"/>
              </a:lnSpc>
              <a:buNone/>
              <a:defRPr lang="en-US" sz="1200" kern="1200" spc="2" dirty="0" smtClean="0">
                <a:solidFill>
                  <a:srgbClr val="FFFFFF"/>
                </a:solidFill>
                <a:latin typeface="+mj-lt"/>
                <a:ea typeface="+mn-ea"/>
                <a:cs typeface="HelveticaNeue-Light"/>
              </a:defRPr>
            </a:lvl3pPr>
            <a:lvl4pPr marL="0" indent="0">
              <a:lnSpc>
                <a:spcPts val="1440"/>
              </a:lnSpc>
              <a:buNone/>
              <a:defRPr lang="en-US" sz="1200" kern="1200" spc="2" dirty="0" smtClean="0">
                <a:solidFill>
                  <a:srgbClr val="FFFFFF"/>
                </a:solidFill>
                <a:latin typeface="+mj-lt"/>
                <a:ea typeface="+mn-ea"/>
                <a:cs typeface="HelveticaNeue-Light"/>
              </a:defRPr>
            </a:lvl4pPr>
            <a:lvl5pPr marL="0" indent="0">
              <a:lnSpc>
                <a:spcPts val="1440"/>
              </a:lnSpc>
              <a:buNone/>
              <a:defRPr lang="en-US" sz="1200" kern="1200" spc="2" dirty="0">
                <a:solidFill>
                  <a:srgbClr val="FFFFFF"/>
                </a:solidFill>
                <a:latin typeface="+mj-lt"/>
                <a:ea typeface="+mn-ea"/>
                <a:cs typeface="HelveticaNeue-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59A952-0224-47E6-B86C-40A4CA616E1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56671" y="552451"/>
            <a:ext cx="5490454" cy="352241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C98B13-45D0-449E-90F9-E4461388EF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DCF5B18-1935-AB44-AE6E-C993FDFDD7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37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, copy, Image/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29DAC-BD2D-4506-B206-43DD465115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274" y="552451"/>
            <a:ext cx="2471716" cy="519595"/>
          </a:xfrm>
        </p:spPr>
        <p:txBody>
          <a:bodyPr vert="horz" lIns="0" tIns="0" rIns="91440" bIns="45720" rtlCol="0" anchor="t">
            <a:noAutofit/>
          </a:bodyPr>
          <a:lstStyle>
            <a:lvl1pPr>
              <a:defRPr lang="en-US" sz="2400" dirty="0"/>
            </a:lvl1pPr>
          </a:lstStyle>
          <a:p>
            <a:pPr lvl="0"/>
            <a:r>
              <a:rPr lang="en-US" dirty="0"/>
              <a:t>Title Case, </a:t>
            </a:r>
            <a:br>
              <a:rPr lang="en-US" dirty="0"/>
            </a:br>
            <a:r>
              <a:rPr lang="en-US" dirty="0"/>
              <a:t>Arial 24 Pt</a:t>
            </a:r>
            <a:br>
              <a:rPr lang="en-US" dirty="0"/>
            </a:br>
            <a:r>
              <a:rPr lang="en-US" dirty="0"/>
              <a:t>Third Line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F2D69E-A75B-4899-9782-700060C094B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19063" y="1707167"/>
            <a:ext cx="2478139" cy="2318238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ts val="1440"/>
              </a:lnSpc>
              <a:buNone/>
              <a:defRPr lang="en-US" sz="1200" kern="1200" spc="2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HelveticaNeue-Light"/>
              </a:defRPr>
            </a:lvl1pPr>
            <a:lvl2pPr marL="0" indent="0">
              <a:lnSpc>
                <a:spcPts val="1440"/>
              </a:lnSpc>
              <a:buNone/>
              <a:defRPr lang="en-US" sz="1200" kern="1200" spc="2" dirty="0" smtClean="0">
                <a:solidFill>
                  <a:srgbClr val="FFFFFF"/>
                </a:solidFill>
                <a:latin typeface="+mj-lt"/>
                <a:ea typeface="+mn-ea"/>
                <a:cs typeface="HelveticaNeue-Light"/>
              </a:defRPr>
            </a:lvl2pPr>
            <a:lvl3pPr marL="0" indent="0">
              <a:lnSpc>
                <a:spcPts val="1440"/>
              </a:lnSpc>
              <a:buNone/>
              <a:defRPr lang="en-US" sz="1200" kern="1200" spc="2" dirty="0" smtClean="0">
                <a:solidFill>
                  <a:srgbClr val="FFFFFF"/>
                </a:solidFill>
                <a:latin typeface="+mj-lt"/>
                <a:ea typeface="+mn-ea"/>
                <a:cs typeface="HelveticaNeue-Light"/>
              </a:defRPr>
            </a:lvl3pPr>
            <a:lvl4pPr marL="0" indent="0">
              <a:lnSpc>
                <a:spcPts val="1440"/>
              </a:lnSpc>
              <a:buNone/>
              <a:defRPr lang="en-US" sz="1200" kern="1200" spc="2" dirty="0" smtClean="0">
                <a:solidFill>
                  <a:srgbClr val="FFFFFF"/>
                </a:solidFill>
                <a:latin typeface="+mj-lt"/>
                <a:ea typeface="+mn-ea"/>
                <a:cs typeface="HelveticaNeue-Light"/>
              </a:defRPr>
            </a:lvl4pPr>
            <a:lvl5pPr marL="0" indent="0">
              <a:lnSpc>
                <a:spcPts val="1440"/>
              </a:lnSpc>
              <a:buNone/>
              <a:defRPr lang="en-US" sz="1200" kern="1200" spc="2" dirty="0">
                <a:solidFill>
                  <a:srgbClr val="FFFFFF"/>
                </a:solidFill>
                <a:latin typeface="+mj-lt"/>
                <a:ea typeface="+mn-ea"/>
                <a:cs typeface="HelveticaNeue-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59A952-0224-47E6-B86C-40A4CA616E1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56671" y="552451"/>
            <a:ext cx="5490454" cy="352241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C98B13-45D0-449E-90F9-E4461388EF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DCF5B18-1935-AB44-AE6E-C993FDFDD7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39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column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29DAC-BD2D-4506-B206-43DD465115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00" y="554982"/>
            <a:ext cx="8350234" cy="505529"/>
          </a:xfrm>
        </p:spPr>
        <p:txBody>
          <a:bodyPr vert="horz" lIns="0" tIns="0" rIns="91440" bIns="45720" rtlCol="0" anchor="t">
            <a:noAutofit/>
          </a:bodyPr>
          <a:lstStyle>
            <a:lvl1pPr>
              <a:defRPr lang="en-US" sz="2400" dirty="0"/>
            </a:lvl1pPr>
          </a:lstStyle>
          <a:p>
            <a:pPr lvl="0"/>
            <a:r>
              <a:rPr lang="en-US" dirty="0"/>
              <a:t>Title - Title Case, Arial 24 Pt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C98B13-45D0-449E-90F9-E4461388EF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DCF5B18-1935-AB44-AE6E-C993FDFDD7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14B917D-FE7D-46FB-9C5C-2813E30020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8669" y="1201073"/>
            <a:ext cx="3865863" cy="3307839"/>
          </a:xfrm>
        </p:spPr>
        <p:txBody>
          <a:bodyPr/>
          <a:lstStyle>
            <a:lvl1pPr marL="233357" indent="-233357">
              <a:spcAft>
                <a:spcPts val="1200"/>
              </a:spcAft>
              <a:tabLst/>
              <a:defRPr sz="1400"/>
            </a:lvl1pPr>
            <a:lvl2pPr marL="565136" indent="-171446">
              <a:def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50" indent="-171446">
              <a:defRPr sz="1200"/>
            </a:lvl3pPr>
            <a:lvl4pPr>
              <a:defRPr sz="1200"/>
            </a:lvl4pPr>
            <a:lvl5pPr marL="1312830" indent="-165096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197AFDA8-8A83-44A0-962D-A4260FF649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13275" y="1201073"/>
            <a:ext cx="4039249" cy="3307839"/>
          </a:xfrm>
        </p:spPr>
        <p:txBody>
          <a:bodyPr/>
          <a:lstStyle>
            <a:lvl1pPr marL="233357" indent="-233357">
              <a:spcAft>
                <a:spcPts val="1200"/>
              </a:spcAft>
              <a:defRPr sz="1400"/>
            </a:lvl1pPr>
            <a:lvl2pPr marL="565136" indent="-171446">
              <a:def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50" indent="-171446">
              <a:defRPr sz="1200"/>
            </a:lvl3pPr>
            <a:lvl4pPr>
              <a:defRPr sz="1200"/>
            </a:lvl4pPr>
            <a:lvl5pPr marL="1312830" indent="-165096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00606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11480" y="552451"/>
            <a:ext cx="8229600" cy="323165"/>
          </a:xfrm>
        </p:spPr>
        <p:txBody>
          <a:bodyPr vert="horz" lIns="0" tIns="0" rIns="91440" bIns="45720" rtlCol="0" anchor="t">
            <a:noAutofit/>
          </a:bodyPr>
          <a:lstStyle>
            <a:lvl1pPr>
              <a:defRPr lang="en-US" sz="2400" dirty="0"/>
            </a:lvl1pPr>
          </a:lstStyle>
          <a:p>
            <a:pPr lvl="0"/>
            <a:r>
              <a:rPr lang="en-US" dirty="0"/>
              <a:t>Title - Title Case, Arial 24 Pt</a:t>
            </a:r>
          </a:p>
        </p:txBody>
      </p:sp>
      <p:sp>
        <p:nvSpPr>
          <p:cNvPr id="12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415127" y="897361"/>
            <a:ext cx="8224521" cy="193899"/>
          </a:xfrm>
        </p:spPr>
        <p:txBody>
          <a:bodyPr vert="horz" lIns="0" tIns="0" rIns="91440" bIns="0" rtlCol="0" anchor="t">
            <a:spAutoFit/>
          </a:bodyPr>
          <a:lstStyle>
            <a:lvl1pPr>
              <a:defRPr lang="en-US" sz="1400" dirty="0">
                <a:ea typeface="+mj-ea"/>
                <a:cs typeface="+mj-cs"/>
              </a:defRPr>
            </a:lvl1pPr>
          </a:lstStyle>
          <a:p>
            <a:pPr marL="0" lvl="0" indent="0">
              <a:lnSpc>
                <a:spcPct val="90000"/>
              </a:lnSpc>
              <a:spcBef>
                <a:spcPct val="0"/>
              </a:spcBef>
              <a:buNone/>
            </a:pPr>
            <a:r>
              <a:rPr lang="en-US" dirty="0"/>
              <a:t>Subtitle | 14 Pt | Max 2 Lines | Max Character: 100 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460186" y="4448176"/>
            <a:ext cx="8223631" cy="20478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8676D"/>
                </a:solidFill>
              </a:defRPr>
            </a:lvl1pPr>
            <a:lvl2pPr marL="39369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749282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1092173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1371566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925BEE2-7C6A-40F8-885C-C0697B259E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28671" y="4766298"/>
            <a:ext cx="369539" cy="224347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charset="0"/>
              </a:defRPr>
            </a:lvl1pPr>
          </a:lstStyle>
          <a:p>
            <a:fld id="{5DCF5B18-1935-AB44-AE6E-C993FDFDD7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1FB0B885-C263-4DCC-8091-4828272191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8669" y="1428751"/>
            <a:ext cx="3865863" cy="2695779"/>
          </a:xfrm>
        </p:spPr>
        <p:txBody>
          <a:bodyPr/>
          <a:lstStyle>
            <a:lvl1pPr marL="233357" indent="-233357">
              <a:tabLst/>
              <a:defRPr/>
            </a:lvl1pPr>
            <a:lvl2pPr marL="565136" indent="-171446">
              <a:def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50" indent="-171446">
              <a:defRPr sz="1200"/>
            </a:lvl3pPr>
            <a:lvl4pPr>
              <a:defRPr sz="1200"/>
            </a:lvl4pPr>
            <a:lvl5pPr marL="1312830" indent="-165096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20D15C7D-7913-4B38-99C3-C5E31DE4E1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13275" y="1458459"/>
            <a:ext cx="4039249" cy="2666070"/>
          </a:xfrm>
        </p:spPr>
        <p:txBody>
          <a:bodyPr/>
          <a:lstStyle>
            <a:lvl1pPr marL="233357" indent="-233357">
              <a:defRPr/>
            </a:lvl1pPr>
            <a:lvl2pPr marL="565136" indent="-171446">
              <a:def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50" indent="-171446">
              <a:defRPr sz="1200"/>
            </a:lvl3pPr>
            <a:lvl4pPr>
              <a:defRPr sz="1200"/>
            </a:lvl4pPr>
            <a:lvl5pPr marL="1312830" indent="-165096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3602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Full Page Photo_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159C3DA1-DEB1-4B21-9A23-9B1542197EB5}"/>
              </a:ext>
            </a:extLst>
          </p:cNvPr>
          <p:cNvSpPr/>
          <p:nvPr userDrawn="1"/>
        </p:nvSpPr>
        <p:spPr>
          <a:xfrm>
            <a:off x="0" y="1"/>
            <a:ext cx="9143358" cy="514313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819" dirty="0">
              <a:latin typeface="Arial" panose="020B0604020202020204" pitchFamily="34" charset="0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7DB0D50D-0260-4CD8-B23B-73CC332F40ED}"/>
              </a:ext>
            </a:extLst>
          </p:cNvPr>
          <p:cNvSpPr/>
          <p:nvPr userDrawn="1"/>
        </p:nvSpPr>
        <p:spPr>
          <a:xfrm>
            <a:off x="0" y="290"/>
            <a:ext cx="9144000" cy="514321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231F20">
              <a:alpha val="9999"/>
            </a:srgbClr>
          </a:solidFill>
        </p:spPr>
        <p:txBody>
          <a:bodyPr wrap="square" lIns="0" tIns="0" rIns="0" bIns="0" rtlCol="0"/>
          <a:lstStyle/>
          <a:p>
            <a:endParaRPr sz="819" dirty="0">
              <a:latin typeface="Arial" panose="020B0604020202020204" pitchFamily="34" charset="0"/>
            </a:endParaRPr>
          </a:p>
        </p:txBody>
      </p:sp>
      <p:sp>
        <p:nvSpPr>
          <p:cNvPr id="8" name="Flowchart: Manual Input 2">
            <a:extLst>
              <a:ext uri="{FF2B5EF4-FFF2-40B4-BE49-F238E27FC236}">
                <a16:creationId xmlns:a16="http://schemas.microsoft.com/office/drawing/2014/main" id="{ACD4E1FA-988E-FB44-82E9-6076CDE43293}"/>
              </a:ext>
            </a:extLst>
          </p:cNvPr>
          <p:cNvSpPr/>
          <p:nvPr userDrawn="1"/>
        </p:nvSpPr>
        <p:spPr>
          <a:xfrm rot="5400000" flipH="1">
            <a:off x="-2285485" y="-2235239"/>
            <a:ext cx="5143500" cy="9613995"/>
          </a:xfrm>
          <a:prstGeom prst="flowChartManualInput">
            <a:avLst/>
          </a:prstGeom>
          <a:gradFill flip="none" rotWithShape="1">
            <a:gsLst>
              <a:gs pos="0">
                <a:schemeClr val="tx2">
                  <a:alpha val="50000"/>
                </a:schemeClr>
              </a:gs>
              <a:gs pos="25000">
                <a:schemeClr val="accent1">
                  <a:alpha val="77000"/>
                </a:schemeClr>
              </a:gs>
              <a:gs pos="61000">
                <a:schemeClr val="accent1"/>
              </a:gs>
              <a:gs pos="100000">
                <a:schemeClr val="tx2"/>
              </a:gs>
            </a:gsLst>
            <a:lin ang="1200000" scaled="0"/>
            <a:tileRect/>
          </a:gradFill>
          <a:ln w="38100" cap="flat" cmpd="sng" algn="ctr">
            <a:noFill/>
            <a:prstDash val="solid"/>
          </a:ln>
          <a:effectLst/>
        </p:spPr>
        <p:txBody>
          <a:bodyPr vert="horz" lIns="91440" tIns="91440" rIns="91440" bIns="91440" rtlCol="0" anchor="ctr"/>
          <a:lstStyle/>
          <a:p>
            <a:pPr algn="ctr" defTabSz="914378">
              <a:lnSpc>
                <a:spcPts val="1720"/>
              </a:lnSpc>
              <a:buClr>
                <a:srgbClr val="FFFFFF"/>
              </a:buClr>
            </a:pPr>
            <a:endParaRPr lang="en-US" sz="1200" kern="0" dirty="0">
              <a:solidFill>
                <a:schemeClr val="accent3"/>
              </a:solidFill>
              <a:latin typeface="Arial" panose="020B0604020202020204" pitchFamily="34" charset="0"/>
              <a:cs typeface="Arial Unicode MS" pitchFamily="34" charset="-128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24543" y="1191986"/>
            <a:ext cx="3731078" cy="1214349"/>
          </a:xfrm>
          <a:noFill/>
        </p:spPr>
        <p:txBody>
          <a:bodyPr vert="horz" lIns="0" tIns="0" rIns="91440" bIns="182880" rtlCol="0" anchor="t" anchorCtr="0">
            <a:noAutofit/>
          </a:bodyPr>
          <a:lstStyle>
            <a:lvl1pPr algn="l" defTabSz="45718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1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Case, Arial 44 </a:t>
            </a:r>
            <a:r>
              <a:rPr lang="en-US" dirty="0" err="1"/>
              <a:t>pt</a:t>
            </a:r>
            <a:br>
              <a:rPr lang="en-US" dirty="0"/>
            </a:br>
            <a:endParaRPr lang="en-US" dirty="0"/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93FA3F8-9165-4F48-B677-BDA465F26F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9247" y="374803"/>
            <a:ext cx="1275806" cy="311132"/>
          </a:xfrm>
          <a:prstGeom prst="rect">
            <a:avLst/>
          </a:prstGeom>
        </p:spPr>
      </p:pic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F8A25A3-8469-423B-A3CC-7A1A31CCB3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black">
          <a:xfrm>
            <a:off x="419100" y="2998711"/>
            <a:ext cx="3728806" cy="360163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Date Here</a:t>
            </a:r>
            <a:endParaRPr lang="lt-LT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5C00A3D-BA0F-4D31-8CFB-A087CE3A796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419101" y="2485742"/>
            <a:ext cx="3728357" cy="469729"/>
          </a:xfrm>
        </p:spPr>
        <p:txBody>
          <a:bodyPr>
            <a:noAutofit/>
          </a:bodyPr>
          <a:lstStyle>
            <a:lvl1pPr marL="0" indent="0" algn="l" defTabSz="457189" rtl="0" eaLnBrk="1" latinLnBrk="0" hangingPunct="1">
              <a:lnSpc>
                <a:spcPts val="1440"/>
              </a:lnSpc>
              <a:spcBef>
                <a:spcPts val="1200"/>
              </a:spcBef>
              <a:spcAft>
                <a:spcPts val="200"/>
              </a:spcAft>
              <a:buClr>
                <a:schemeClr val="bg1"/>
              </a:buClr>
              <a:buSzPct val="110000"/>
              <a:buFont typeface="Arial" panose="020B0604020202020204" pitchFamily="34" charset="0"/>
              <a:buNone/>
              <a:defRPr lang="en-US" sz="1200" b="0" kern="1200" spc="2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694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copy - no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29DAC-BD2D-4506-B206-43DD465115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00" y="552451"/>
            <a:ext cx="8350234" cy="505529"/>
          </a:xfrm>
        </p:spPr>
        <p:txBody>
          <a:bodyPr vert="horz" lIns="0" tIns="0" rIns="91440" bIns="45720" rtlCol="0" anchor="t">
            <a:noAutofit/>
          </a:bodyPr>
          <a:lstStyle>
            <a:lvl1pPr>
              <a:defRPr lang="en-US" sz="2400" dirty="0"/>
            </a:lvl1pPr>
          </a:lstStyle>
          <a:p>
            <a:pPr lvl="0"/>
            <a:r>
              <a:rPr lang="en-US" dirty="0"/>
              <a:t>Title - Title Case, Arial 24 Pt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C98B13-45D0-449E-90F9-E4461388EF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DCF5B18-1935-AB44-AE6E-C993FDFDD7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215B55-CB2B-4E5B-9E8A-5936BF85FB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57255" y="1201073"/>
            <a:ext cx="2564425" cy="3307839"/>
          </a:xfrm>
        </p:spPr>
        <p:txBody>
          <a:bodyPr/>
          <a:lstStyle>
            <a:lvl1pPr marL="0" indent="0">
              <a:buNone/>
              <a:tabLst/>
              <a:defRPr sz="1200"/>
            </a:lvl1pPr>
            <a:lvl2pPr marL="565136" indent="-171446">
              <a:def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96865" indent="-163509">
              <a:defRPr sz="1000"/>
            </a:lvl3pPr>
            <a:lvl4pPr>
              <a:defRPr sz="1000"/>
            </a:lvl4pPr>
            <a:lvl5pPr marL="1312830" indent="-165096"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8E50CAE9-EFBE-4DEF-A9F8-7D4BA6D6F2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83289" y="1201073"/>
            <a:ext cx="2748258" cy="3307839"/>
          </a:xfrm>
        </p:spPr>
        <p:txBody>
          <a:bodyPr/>
          <a:lstStyle>
            <a:lvl1pPr marL="0" indent="0">
              <a:buNone/>
              <a:tabLst/>
              <a:defRPr sz="1200"/>
            </a:lvl1pPr>
            <a:lvl2pPr marL="565136" indent="-171446">
              <a:def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4802" indent="-171446">
              <a:defRPr lang="en-US" sz="1000" b="0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>
              <a:defRPr sz="1000"/>
            </a:lvl4pPr>
            <a:lvl5pPr marL="1312830" indent="-165096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82174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29DAC-BD2D-4506-B206-43DD465115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00" y="552451"/>
            <a:ext cx="8350234" cy="505529"/>
          </a:xfrm>
        </p:spPr>
        <p:txBody>
          <a:bodyPr vert="horz" lIns="0" tIns="0" rIns="91440" bIns="45720" rtlCol="0" anchor="t">
            <a:noAutofit/>
          </a:bodyPr>
          <a:lstStyle>
            <a:lvl1pPr>
              <a:defRPr lang="en-US" sz="2400" dirty="0"/>
            </a:lvl1pPr>
          </a:lstStyle>
          <a:p>
            <a:pPr lvl="0"/>
            <a:r>
              <a:rPr lang="en-US" dirty="0"/>
              <a:t>Title - Title Case, Arial 24 Pt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C98B13-45D0-449E-90F9-E4461388EF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DCF5B18-1935-AB44-AE6E-C993FDFDD7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E2511254-93D5-4E4D-B2A0-E7C93A4F505E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416580" y="1196288"/>
            <a:ext cx="8330546" cy="2925475"/>
          </a:xfrm>
        </p:spPr>
        <p:txBody>
          <a:bodyPr/>
          <a:lstStyle/>
          <a:p>
            <a:r>
              <a:rPr lang="en-US" dirty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125145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copy - no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29DAC-BD2D-4506-B206-43DD465115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00" y="554982"/>
            <a:ext cx="8350234" cy="505529"/>
          </a:xfrm>
        </p:spPr>
        <p:txBody>
          <a:bodyPr vert="horz" lIns="0" tIns="0" rIns="91440" bIns="45720" rtlCol="0" anchor="t">
            <a:noAutofit/>
          </a:bodyPr>
          <a:lstStyle>
            <a:lvl1pPr>
              <a:defRPr lang="en-US" sz="2400" dirty="0"/>
            </a:lvl1pPr>
          </a:lstStyle>
          <a:p>
            <a:pPr lvl="0"/>
            <a:r>
              <a:rPr lang="en-US" dirty="0"/>
              <a:t>Title - Title Case, Arial 24 Pt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C98B13-45D0-449E-90F9-E4461388EF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DCF5B18-1935-AB44-AE6E-C993FDFDD7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73134C1-21C4-4114-A820-5E4D46CAD6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101" y="1158582"/>
            <a:ext cx="8328025" cy="3387725"/>
          </a:xfrm>
        </p:spPr>
        <p:txBody>
          <a:bodyPr/>
          <a:lstStyle>
            <a:lvl1pPr marL="0" indent="0" algn="l" defTabSz="457189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None/>
              <a:defRPr lang="en-US" sz="1400" b="0" kern="1200" spc="2" noProof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>
              <a:defRPr>
                <a:latin typeface="Arial" panose="020B0604020202020204" pitchFamily="34" charset="0"/>
              </a:defRPr>
            </a:lvl2pPr>
            <a:lvl5pPr marL="1260443" indent="-173034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59007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copy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29DAC-BD2D-4506-B206-43DD465115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028" y="552451"/>
            <a:ext cx="8350234" cy="505529"/>
          </a:xfrm>
        </p:spPr>
        <p:txBody>
          <a:bodyPr vert="horz" lIns="0" tIns="0" rIns="91440" bIns="45720" rtlCol="0" anchor="t">
            <a:noAutofit/>
          </a:bodyPr>
          <a:lstStyle>
            <a:lvl1pPr>
              <a:defRPr lang="en-US" sz="2400" dirty="0"/>
            </a:lvl1pPr>
          </a:lstStyle>
          <a:p>
            <a:pPr lvl="0"/>
            <a:r>
              <a:rPr lang="en-US" dirty="0"/>
              <a:t>Title - Title Case, Arial 24 Pt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F2D69E-A75B-4899-9782-700060C094B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19100" y="1201074"/>
            <a:ext cx="8343822" cy="3368590"/>
          </a:xfrm>
          <a:prstGeom prst="rect">
            <a:avLst/>
          </a:prstGeom>
        </p:spPr>
        <p:txBody>
          <a:bodyPr lIns="0"/>
          <a:lstStyle>
            <a:lvl1pPr marL="171446" indent="-171446">
              <a:lnSpc>
                <a:spcPts val="16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 lang="en-US" sz="1400" b="0" kern="1200" spc="2" noProof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69899" indent="-176209">
              <a:lnSpc>
                <a:spcPts val="1440"/>
              </a:lnSpc>
              <a:buNone/>
              <a:defRPr lang="en-US" sz="1200" b="0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>
              <a:lnSpc>
                <a:spcPts val="1440"/>
              </a:lnSpc>
              <a:buNone/>
              <a:defRPr lang="en-US" sz="1200" b="0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>
              <a:lnSpc>
                <a:spcPts val="1440"/>
              </a:lnSpc>
              <a:buNone/>
              <a:defRPr lang="en-US" sz="1200" b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>
              <a:lnSpc>
                <a:spcPts val="1440"/>
              </a:lnSpc>
              <a:buNone/>
              <a:defRPr lang="en-US" sz="1200" b="0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233357" lvl="0" indent="-233357" algn="l" defTabSz="457189" rtl="0" eaLnBrk="1" latinLnBrk="0" hangingPunct="1">
              <a:lnSpc>
                <a:spcPts val="144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§"/>
              <a:tabLst/>
            </a:pPr>
            <a:r>
              <a:rPr lang="en-US"/>
              <a:t>Click to edit Master text styles</a:t>
            </a:r>
          </a:p>
          <a:p>
            <a:pPr marL="233357" lvl="1" indent="-233357" algn="l" defTabSz="457189" rtl="0" eaLnBrk="1" latinLnBrk="0" hangingPunct="1">
              <a:lnSpc>
                <a:spcPts val="144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§"/>
              <a:tabLst/>
            </a:pPr>
            <a:r>
              <a:rPr lang="en-US"/>
              <a:t>Second level</a:t>
            </a:r>
          </a:p>
          <a:p>
            <a:pPr marL="233357" lvl="2" indent="-233357" algn="l" defTabSz="457189" rtl="0" eaLnBrk="1" latinLnBrk="0" hangingPunct="1">
              <a:lnSpc>
                <a:spcPts val="144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§"/>
              <a:tabLst/>
            </a:pPr>
            <a:r>
              <a:rPr lang="en-US"/>
              <a:t>Third level</a:t>
            </a:r>
          </a:p>
          <a:p>
            <a:pPr marL="233357" lvl="3" indent="-233357" algn="l" defTabSz="457189" rtl="0" eaLnBrk="1" latinLnBrk="0" hangingPunct="1">
              <a:lnSpc>
                <a:spcPts val="144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§"/>
              <a:tabLst/>
            </a:pPr>
            <a:r>
              <a:rPr lang="en-US"/>
              <a:t>Fourth level</a:t>
            </a:r>
          </a:p>
          <a:p>
            <a:pPr marL="233357" lvl="4" indent="-233357" algn="l" defTabSz="457189" rtl="0" eaLnBrk="1" latinLnBrk="0" hangingPunct="1">
              <a:lnSpc>
                <a:spcPts val="144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§"/>
              <a:tabLst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C98B13-45D0-449E-90F9-E4461388EF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DCF5B18-1935-AB44-AE6E-C993FDFDD7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77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2 lines, 1 column copy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9100" y="552451"/>
            <a:ext cx="8229600" cy="497912"/>
          </a:xfrm>
        </p:spPr>
        <p:txBody>
          <a:bodyPr vert="horz" lIns="0" tIns="0" rIns="91440" bIns="45720" rtlCol="0" anchor="t">
            <a:noAutofit/>
          </a:bodyPr>
          <a:lstStyle>
            <a:lvl1pPr>
              <a:defRPr lang="en-US" sz="2400" dirty="0"/>
            </a:lvl1pPr>
          </a:lstStyle>
          <a:p>
            <a:pPr lvl="0"/>
            <a:r>
              <a:rPr lang="en-US" dirty="0"/>
              <a:t>Title - Title Case, Arial 24 Pt</a:t>
            </a:r>
            <a:br>
              <a:rPr lang="en-US" dirty="0"/>
            </a:br>
            <a:r>
              <a:rPr lang="en-US" dirty="0"/>
              <a:t>2 Line Max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23718" y="1428751"/>
            <a:ext cx="8224982" cy="3226531"/>
          </a:xfrm>
          <a:prstGeom prst="rect">
            <a:avLst/>
          </a:prstGeom>
        </p:spPr>
        <p:txBody>
          <a:bodyPr lIns="0"/>
          <a:lstStyle>
            <a:lvl1pPr marL="342892" indent="-342892">
              <a:lnSpc>
                <a:spcPts val="2880"/>
              </a:lnSpc>
              <a:spcBef>
                <a:spcPts val="600"/>
              </a:spcBef>
              <a:spcAft>
                <a:spcPts val="600"/>
              </a:spcAft>
              <a:defRPr lang="en-US" sz="1400" b="0" kern="1200" spc="2" noProof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>
              <a:defRPr sz="1200" b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200" b="0">
                <a:solidFill>
                  <a:schemeClr val="tx1"/>
                </a:solidFill>
              </a:defRPr>
            </a:lvl3pPr>
            <a:lvl4pPr>
              <a:defRPr sz="1200" b="0">
                <a:solidFill>
                  <a:schemeClr val="tx1"/>
                </a:solidFill>
              </a:defRPr>
            </a:lvl4pPr>
            <a:lvl5pPr>
              <a:defRPr sz="1200" b="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3357" lvl="0" indent="-233357" algn="l" defTabSz="457189" rtl="0" eaLnBrk="1" latinLnBrk="0" hangingPunct="1">
              <a:lnSpc>
                <a:spcPts val="144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§"/>
              <a:tabLst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460186" y="4448176"/>
            <a:ext cx="8223631" cy="20478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8676D"/>
                </a:solidFill>
              </a:defRPr>
            </a:lvl1pPr>
            <a:lvl2pPr marL="39369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749282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1092173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1371566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2A43D5-046C-497F-9471-58F9E9F297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28671" y="4766298"/>
            <a:ext cx="369539" cy="224347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charset="0"/>
              </a:defRPr>
            </a:lvl1pPr>
          </a:lstStyle>
          <a:p>
            <a:fld id="{5DCF5B18-1935-AB44-AE6E-C993FDFDD7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72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6116" y="552451"/>
            <a:ext cx="8267700" cy="323165"/>
          </a:xfrm>
        </p:spPr>
        <p:txBody>
          <a:bodyPr vert="horz" lIns="0" tIns="0" rIns="91440" bIns="45720" rtlCol="0" anchor="t">
            <a:noAutofit/>
          </a:bodyPr>
          <a:lstStyle>
            <a:lvl1pPr>
              <a:defRPr lang="en-US" sz="2400" dirty="0"/>
            </a:lvl1pPr>
          </a:lstStyle>
          <a:p>
            <a:pPr lvl="0"/>
            <a:r>
              <a:rPr lang="en-US" dirty="0"/>
              <a:t>Title - Title Case, Arial 24 Pt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424573" y="1201904"/>
            <a:ext cx="8224982" cy="3385337"/>
          </a:xfrm>
          <a:prstGeom prst="rect">
            <a:avLst/>
          </a:prstGeom>
        </p:spPr>
        <p:txBody>
          <a:bodyPr lIns="0"/>
          <a:lstStyle>
            <a:lvl1pPr marL="342892" indent="-342892">
              <a:lnSpc>
                <a:spcPts val="2880"/>
              </a:lnSpc>
              <a:defRPr lang="en-US" sz="1400" b="0" kern="1200" spc="2" noProof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2750" indent="-171446">
              <a:defRPr sz="1200" b="0">
                <a:solidFill>
                  <a:schemeClr val="tx1"/>
                </a:solidFill>
              </a:defRPr>
            </a:lvl2pPr>
            <a:lvl3pPr>
              <a:defRPr lang="en-US" sz="1000" b="0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>
              <a:defRPr sz="1000" b="0">
                <a:solidFill>
                  <a:schemeClr val="tx1"/>
                </a:solidFill>
              </a:defRPr>
            </a:lvl4pPr>
            <a:lvl5pPr>
              <a:defRPr sz="1000" b="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3357" lvl="0" indent="-233357" algn="l" defTabSz="457189" rtl="0" eaLnBrk="1" latinLnBrk="0" hangingPunct="1">
              <a:lnSpc>
                <a:spcPts val="144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§"/>
              <a:tabLst/>
            </a:pPr>
            <a:r>
              <a:rPr lang="en-US"/>
              <a:t>Click to edit Master text styles</a:t>
            </a:r>
          </a:p>
          <a:p>
            <a:pPr marL="233357" lvl="1" indent="-233357" algn="l" defTabSz="457189" rtl="0" eaLnBrk="1" latinLnBrk="0" hangingPunct="1">
              <a:lnSpc>
                <a:spcPts val="144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§"/>
              <a:tabLst/>
            </a:pPr>
            <a:r>
              <a:rPr lang="en-US"/>
              <a:t>Second level</a:t>
            </a:r>
          </a:p>
          <a:p>
            <a:pPr marL="233357" lvl="2" indent="-233357" algn="l" defTabSz="457189" rtl="0" eaLnBrk="1" latinLnBrk="0" hangingPunct="1">
              <a:lnSpc>
                <a:spcPts val="144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§"/>
              <a:tabLst/>
            </a:pPr>
            <a:r>
              <a:rPr lang="en-US"/>
              <a:t>Third level</a:t>
            </a:r>
          </a:p>
          <a:p>
            <a:pPr marL="233357" lvl="3" indent="-233357" algn="l" defTabSz="457189" rtl="0" eaLnBrk="1" latinLnBrk="0" hangingPunct="1">
              <a:lnSpc>
                <a:spcPts val="144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§"/>
              <a:tabLst/>
            </a:pPr>
            <a:r>
              <a:rPr lang="en-US"/>
              <a:t>Fourth level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424574" y="895351"/>
            <a:ext cx="8224521" cy="193899"/>
          </a:xfrm>
        </p:spPr>
        <p:txBody>
          <a:bodyPr vert="horz" lIns="0" tIns="0" rIns="91440" bIns="0" rtlCol="0" anchor="t">
            <a:spAutoFit/>
          </a:bodyPr>
          <a:lstStyle>
            <a:lvl1pPr marL="0" indent="0" algn="l" defTabSz="45718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b="0" kern="120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algn="l" defTabSz="45718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algn="l" defTabSz="45718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algn="l" defTabSz="45718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algn="l" defTabSz="45718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Subtitle | 14 Pt | Max 2 Lines | Max Character: 100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460186" y="4448176"/>
            <a:ext cx="8223631" cy="20478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8676D"/>
                </a:solidFill>
              </a:defRPr>
            </a:lvl1pPr>
            <a:lvl2pPr marL="39369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749282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1092173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1371566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F7996-58DD-427A-A257-9EDFC1ECAB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28671" y="4766298"/>
            <a:ext cx="369539" cy="224347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charset="0"/>
              </a:defRPr>
            </a:lvl1pPr>
          </a:lstStyle>
          <a:p>
            <a:fld id="{5DCF5B18-1935-AB44-AE6E-C993FDFDD7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7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9100" y="547014"/>
            <a:ext cx="8229600" cy="875111"/>
          </a:xfrm>
        </p:spPr>
        <p:txBody>
          <a:bodyPr vert="horz" lIns="0" tIns="0" rIns="91440" bIns="45720" rtlCol="0" anchor="t">
            <a:noAutofit/>
          </a:bodyPr>
          <a:lstStyle>
            <a:lvl1pPr>
              <a:defRPr lang="en-US" sz="2400" dirty="0"/>
            </a:lvl1pPr>
          </a:lstStyle>
          <a:p>
            <a:pPr lvl="0"/>
            <a:r>
              <a:rPr lang="en-US" dirty="0"/>
              <a:t>Title - Title Case, Arial 24 Pt</a:t>
            </a:r>
            <a:br>
              <a:rPr lang="en-US" dirty="0"/>
            </a:br>
            <a:r>
              <a:rPr lang="en-US" dirty="0"/>
              <a:t>2 Line Max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460186" y="4448176"/>
            <a:ext cx="8223631" cy="20478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8676D"/>
                </a:solidFill>
              </a:defRPr>
            </a:lvl1pPr>
            <a:lvl2pPr marL="39369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749282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1092173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1371566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99D1090-145C-4A8B-821A-A2056D9D34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28671" y="4766298"/>
            <a:ext cx="369539" cy="224347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charset="0"/>
              </a:defRPr>
            </a:lvl1pPr>
          </a:lstStyle>
          <a:p>
            <a:fld id="{5DCF5B18-1935-AB44-AE6E-C993FDFDD7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60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title,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19100" y="552451"/>
            <a:ext cx="8229600" cy="378565"/>
          </a:xfrm>
        </p:spPr>
        <p:txBody>
          <a:bodyPr>
            <a:spAutoFit/>
          </a:bodyPr>
          <a:lstStyle>
            <a:lvl1pPr>
              <a:defRPr sz="2400"/>
            </a:lvl1pPr>
          </a:lstStyle>
          <a:p>
            <a:r>
              <a:rPr lang="en-US" dirty="0"/>
              <a:t>Title - Title Case, Arial 24 Pt</a:t>
            </a:r>
          </a:p>
        </p:txBody>
      </p:sp>
      <p:sp>
        <p:nvSpPr>
          <p:cNvPr id="5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419101" y="896591"/>
            <a:ext cx="8224521" cy="193899"/>
          </a:xfrm>
        </p:spPr>
        <p:txBody>
          <a:bodyPr vert="horz" lIns="0" tIns="0" rIns="91440" bIns="0" rtlCol="0" anchor="t">
            <a:spAutoFit/>
          </a:bodyPr>
          <a:lstStyle>
            <a:lvl1pPr marL="0" indent="0" algn="l" defTabSz="45718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b="0" kern="1200" spc="2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algn="l" defTabSz="45718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algn="l" defTabSz="45718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algn="l" defTabSz="45718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algn="l" defTabSz="45718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Subtitle | 14 Pt | Max 2 Lines | Max Character: 100 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460186" y="4448176"/>
            <a:ext cx="8223631" cy="20478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8676D"/>
                </a:solidFill>
              </a:defRPr>
            </a:lvl1pPr>
            <a:lvl2pPr marL="39369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749282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1092173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1371566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605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362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lea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221325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Full Page Photo_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ar parked on a road&#10;&#10;Description automatically generated with medium confidence">
            <a:extLst>
              <a:ext uri="{FF2B5EF4-FFF2-40B4-BE49-F238E27FC236}">
                <a16:creationId xmlns:a16="http://schemas.microsoft.com/office/drawing/2014/main" id="{651D3F14-7499-9747-827D-DE652C6694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7DB0D50D-0260-4CD8-B23B-73CC332F40ED}"/>
              </a:ext>
            </a:extLst>
          </p:cNvPr>
          <p:cNvSpPr/>
          <p:nvPr userDrawn="1"/>
        </p:nvSpPr>
        <p:spPr>
          <a:xfrm>
            <a:off x="-805398" y="149000"/>
            <a:ext cx="9144000" cy="514321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231F20">
              <a:alpha val="9999"/>
            </a:srgbClr>
          </a:solidFill>
        </p:spPr>
        <p:txBody>
          <a:bodyPr wrap="square" lIns="0" tIns="0" rIns="0" bIns="0" rtlCol="0"/>
          <a:lstStyle/>
          <a:p>
            <a:endParaRPr sz="819" dirty="0">
              <a:latin typeface="Arial" panose="020B0604020202020204" pitchFamily="34" charset="0"/>
            </a:endParaRPr>
          </a:p>
        </p:txBody>
      </p:sp>
      <p:sp>
        <p:nvSpPr>
          <p:cNvPr id="8" name="Flowchart: Manual Input 2">
            <a:extLst>
              <a:ext uri="{FF2B5EF4-FFF2-40B4-BE49-F238E27FC236}">
                <a16:creationId xmlns:a16="http://schemas.microsoft.com/office/drawing/2014/main" id="{ACD4E1FA-988E-FB44-82E9-6076CDE43293}"/>
              </a:ext>
            </a:extLst>
          </p:cNvPr>
          <p:cNvSpPr/>
          <p:nvPr userDrawn="1"/>
        </p:nvSpPr>
        <p:spPr>
          <a:xfrm rot="5400000" flipH="1">
            <a:off x="-2285485" y="-2235239"/>
            <a:ext cx="5143500" cy="9613995"/>
          </a:xfrm>
          <a:prstGeom prst="flowChartManualInput">
            <a:avLst/>
          </a:prstGeom>
          <a:gradFill flip="none" rotWithShape="1">
            <a:gsLst>
              <a:gs pos="0">
                <a:schemeClr val="tx2">
                  <a:alpha val="50000"/>
                </a:schemeClr>
              </a:gs>
              <a:gs pos="25000">
                <a:schemeClr val="accent1">
                  <a:alpha val="77000"/>
                </a:schemeClr>
              </a:gs>
              <a:gs pos="61000">
                <a:schemeClr val="accent1"/>
              </a:gs>
              <a:gs pos="100000">
                <a:schemeClr val="tx2"/>
              </a:gs>
            </a:gsLst>
            <a:lin ang="1200000" scaled="0"/>
            <a:tileRect/>
          </a:gradFill>
          <a:ln w="38100" cap="flat" cmpd="sng" algn="ctr">
            <a:noFill/>
            <a:prstDash val="solid"/>
          </a:ln>
          <a:effectLst/>
        </p:spPr>
        <p:txBody>
          <a:bodyPr vert="horz" lIns="91440" tIns="91440" rIns="91440" bIns="91440" rtlCol="0" anchor="ctr"/>
          <a:lstStyle/>
          <a:p>
            <a:pPr algn="ctr" defTabSz="914378">
              <a:lnSpc>
                <a:spcPts val="1720"/>
              </a:lnSpc>
              <a:buClr>
                <a:srgbClr val="FFFFFF"/>
              </a:buClr>
            </a:pPr>
            <a:endParaRPr lang="en-US" sz="1200" kern="0" dirty="0">
              <a:solidFill>
                <a:schemeClr val="accent3"/>
              </a:solidFill>
              <a:latin typeface="Arial" panose="020B0604020202020204" pitchFamily="34" charset="0"/>
              <a:cs typeface="Arial Unicode MS" pitchFamily="34" charset="-128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24543" y="1191986"/>
            <a:ext cx="3731078" cy="1214349"/>
          </a:xfrm>
          <a:noFill/>
        </p:spPr>
        <p:txBody>
          <a:bodyPr vert="horz" lIns="0" tIns="0" rIns="91440" bIns="182880" rtlCol="0" anchor="t" anchorCtr="0">
            <a:noAutofit/>
          </a:bodyPr>
          <a:lstStyle>
            <a:lvl1pPr algn="l" defTabSz="45718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1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Case, Arial 44 </a:t>
            </a:r>
            <a:r>
              <a:rPr lang="en-US" dirty="0" err="1"/>
              <a:t>pt</a:t>
            </a:r>
            <a:br>
              <a:rPr lang="en-US" dirty="0"/>
            </a:br>
            <a:endParaRPr lang="en-US" dirty="0"/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93FA3F8-9165-4F48-B677-BDA465F26F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9247" y="374803"/>
            <a:ext cx="1275806" cy="311132"/>
          </a:xfrm>
          <a:prstGeom prst="rect">
            <a:avLst/>
          </a:prstGeom>
        </p:spPr>
      </p:pic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F8A25A3-8469-423B-A3CC-7A1A31CCB3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black">
          <a:xfrm>
            <a:off x="419100" y="2998711"/>
            <a:ext cx="3728806" cy="360163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Date Here</a:t>
            </a:r>
            <a:endParaRPr lang="lt-LT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5C00A3D-BA0F-4D31-8CFB-A087CE3A796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419101" y="2485742"/>
            <a:ext cx="3728357" cy="469729"/>
          </a:xfrm>
        </p:spPr>
        <p:txBody>
          <a:bodyPr>
            <a:noAutofit/>
          </a:bodyPr>
          <a:lstStyle>
            <a:lvl1pPr marL="0" indent="0" algn="l" defTabSz="457189" rtl="0" eaLnBrk="1" latinLnBrk="0" hangingPunct="1">
              <a:lnSpc>
                <a:spcPts val="1440"/>
              </a:lnSpc>
              <a:spcBef>
                <a:spcPts val="1200"/>
              </a:spcBef>
              <a:spcAft>
                <a:spcPts val="200"/>
              </a:spcAft>
              <a:buClr>
                <a:schemeClr val="bg1"/>
              </a:buClr>
              <a:buSzPct val="110000"/>
              <a:buFont typeface="Arial" panose="020B0604020202020204" pitchFamily="34" charset="0"/>
              <a:buNone/>
              <a:defRPr lang="en-US" sz="1200" b="0" kern="1200" spc="2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0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E4EE73-BB88-4E2F-AD48-D1F258FE95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9101" y="511277"/>
            <a:ext cx="8342313" cy="220662"/>
          </a:xfrm>
        </p:spPr>
        <p:txBody>
          <a:bodyPr tIns="0"/>
          <a:lstStyle>
            <a:lvl1pPr>
              <a:buNone/>
              <a:defRPr sz="11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1959251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rp and Event Divider light Blu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29DAC-BD2D-4506-B206-43DD46511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994783"/>
            <a:ext cx="4214493" cy="1588127"/>
          </a:xfrm>
        </p:spPr>
        <p:txBody>
          <a:bodyPr anchor="t" anchorCtr="0">
            <a:noAutofit/>
          </a:bodyPr>
          <a:lstStyle>
            <a:lvl1pPr marL="0" marR="0" indent="0" algn="l" defTabSz="4571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3780D55-AE83-4E47-A739-EE4F32957C2E}"/>
              </a:ext>
            </a:extLst>
          </p:cNvPr>
          <p:cNvCxnSpPr>
            <a:cxnSpLocks/>
          </p:cNvCxnSpPr>
          <p:nvPr userDrawn="1"/>
        </p:nvCxnSpPr>
        <p:spPr>
          <a:xfrm>
            <a:off x="419100" y="869517"/>
            <a:ext cx="4126523" cy="0"/>
          </a:xfrm>
          <a:prstGeom prst="line">
            <a:avLst/>
          </a:prstGeom>
          <a:ln w="79375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F2D69E-A75B-4899-9782-700060C094B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8313" y="2906714"/>
            <a:ext cx="4221162" cy="173513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440"/>
              </a:lnSpc>
              <a:buNone/>
              <a:defRPr lang="en-US" sz="1200" kern="1200" spc="2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HelveticaNeue-Light"/>
              </a:defRPr>
            </a:lvl1pPr>
            <a:lvl2pPr marL="0" indent="0">
              <a:lnSpc>
                <a:spcPts val="1440"/>
              </a:lnSpc>
              <a:buNone/>
              <a:defRPr lang="en-US" sz="1200" kern="1200" spc="2" dirty="0" smtClean="0">
                <a:solidFill>
                  <a:srgbClr val="FFFFFF"/>
                </a:solidFill>
                <a:latin typeface="+mj-lt"/>
                <a:ea typeface="+mn-ea"/>
                <a:cs typeface="HelveticaNeue-Light"/>
              </a:defRPr>
            </a:lvl2pPr>
            <a:lvl3pPr marL="0" indent="0">
              <a:lnSpc>
                <a:spcPts val="1440"/>
              </a:lnSpc>
              <a:buNone/>
              <a:defRPr lang="en-US" sz="1200" kern="1200" spc="2" dirty="0" smtClean="0">
                <a:solidFill>
                  <a:srgbClr val="FFFFFF"/>
                </a:solidFill>
                <a:latin typeface="+mj-lt"/>
                <a:ea typeface="+mn-ea"/>
                <a:cs typeface="HelveticaNeue-Light"/>
              </a:defRPr>
            </a:lvl3pPr>
            <a:lvl4pPr marL="0" indent="0">
              <a:lnSpc>
                <a:spcPts val="1440"/>
              </a:lnSpc>
              <a:buNone/>
              <a:defRPr lang="en-US" sz="1200" kern="1200" spc="2" dirty="0" smtClean="0">
                <a:solidFill>
                  <a:srgbClr val="FFFFFF"/>
                </a:solidFill>
                <a:latin typeface="+mj-lt"/>
                <a:ea typeface="+mn-ea"/>
                <a:cs typeface="HelveticaNeue-Light"/>
              </a:defRPr>
            </a:lvl4pPr>
            <a:lvl5pPr marL="0" indent="0">
              <a:lnSpc>
                <a:spcPts val="1440"/>
              </a:lnSpc>
              <a:buNone/>
              <a:defRPr lang="en-US" sz="1200" kern="1200" spc="2" dirty="0">
                <a:solidFill>
                  <a:srgbClr val="FFFFFF"/>
                </a:solidFill>
                <a:latin typeface="+mj-lt"/>
                <a:ea typeface="+mn-ea"/>
                <a:cs typeface="HelveticaNeue-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78B7A9B-D894-DE4A-97F4-B7E3B8E6D045}"/>
              </a:ext>
            </a:extLst>
          </p:cNvPr>
          <p:cNvCxnSpPr/>
          <p:nvPr userDrawn="1"/>
        </p:nvCxnSpPr>
        <p:spPr>
          <a:xfrm>
            <a:off x="419100" y="423236"/>
            <a:ext cx="8337550" cy="0"/>
          </a:xfrm>
          <a:prstGeom prst="line">
            <a:avLst/>
          </a:prstGeom>
          <a:ln w="793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940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p and Event Divider light Blu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29DAC-BD2D-4506-B206-43DD46511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737" y="994783"/>
            <a:ext cx="4214493" cy="1588127"/>
          </a:xfrm>
        </p:spPr>
        <p:txBody>
          <a:bodyPr anchor="t" anchorCtr="0">
            <a:no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3780D55-AE83-4E47-A739-EE4F32957C2E}"/>
              </a:ext>
            </a:extLst>
          </p:cNvPr>
          <p:cNvCxnSpPr>
            <a:cxnSpLocks/>
          </p:cNvCxnSpPr>
          <p:nvPr userDrawn="1"/>
        </p:nvCxnSpPr>
        <p:spPr>
          <a:xfrm>
            <a:off x="457201" y="869517"/>
            <a:ext cx="4126523" cy="0"/>
          </a:xfrm>
          <a:prstGeom prst="line">
            <a:avLst/>
          </a:prstGeom>
          <a:ln w="79375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F2D69E-A75B-4899-9782-700060C094B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8313" y="2906714"/>
            <a:ext cx="4221162" cy="173513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1440"/>
              </a:lnSpc>
              <a:buNone/>
              <a:defRPr lang="en-US" sz="1200" kern="1200" spc="2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HelveticaNeue-Light"/>
              </a:defRPr>
            </a:lvl1pPr>
            <a:lvl2pPr marL="0" indent="0">
              <a:lnSpc>
                <a:spcPts val="1440"/>
              </a:lnSpc>
              <a:buNone/>
              <a:defRPr lang="en-US" sz="1200" kern="1200" spc="2" dirty="0" smtClean="0">
                <a:solidFill>
                  <a:srgbClr val="FFFFFF"/>
                </a:solidFill>
                <a:latin typeface="+mj-lt"/>
                <a:ea typeface="+mn-ea"/>
                <a:cs typeface="HelveticaNeue-Light"/>
              </a:defRPr>
            </a:lvl2pPr>
            <a:lvl3pPr marL="0" indent="0">
              <a:lnSpc>
                <a:spcPts val="1440"/>
              </a:lnSpc>
              <a:buNone/>
              <a:defRPr lang="en-US" sz="1200" kern="1200" spc="2" dirty="0" smtClean="0">
                <a:solidFill>
                  <a:srgbClr val="FFFFFF"/>
                </a:solidFill>
                <a:latin typeface="+mj-lt"/>
                <a:ea typeface="+mn-ea"/>
                <a:cs typeface="HelveticaNeue-Light"/>
              </a:defRPr>
            </a:lvl3pPr>
            <a:lvl4pPr marL="0" indent="0">
              <a:lnSpc>
                <a:spcPts val="1440"/>
              </a:lnSpc>
              <a:buNone/>
              <a:defRPr lang="en-US" sz="1200" kern="1200" spc="2" dirty="0" smtClean="0">
                <a:solidFill>
                  <a:srgbClr val="FFFFFF"/>
                </a:solidFill>
                <a:latin typeface="+mj-lt"/>
                <a:ea typeface="+mn-ea"/>
                <a:cs typeface="HelveticaNeue-Light"/>
              </a:defRPr>
            </a:lvl4pPr>
            <a:lvl5pPr marL="0" indent="0">
              <a:lnSpc>
                <a:spcPts val="1440"/>
              </a:lnSpc>
              <a:buNone/>
              <a:defRPr lang="en-US" sz="1200" kern="1200" spc="2" dirty="0">
                <a:solidFill>
                  <a:srgbClr val="FFFFFF"/>
                </a:solidFill>
                <a:latin typeface="+mj-lt"/>
                <a:ea typeface="+mn-ea"/>
                <a:cs typeface="HelveticaNeue-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040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1201FDA-E2B7-AB41-88EF-B5912FDFE6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33615" y="2065818"/>
            <a:ext cx="3676772" cy="101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17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Full Page Photo_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C48FEDB-C580-D948-9256-1B4B3AB228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354" y="0"/>
            <a:ext cx="9141291" cy="5143499"/>
          </a:xfrm>
          <a:prstGeom prst="rect">
            <a:avLst/>
          </a:prstGeom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7DB0D50D-0260-4CD8-B23B-73CC332F40ED}"/>
              </a:ext>
            </a:extLst>
          </p:cNvPr>
          <p:cNvSpPr/>
          <p:nvPr userDrawn="1"/>
        </p:nvSpPr>
        <p:spPr>
          <a:xfrm>
            <a:off x="-1355" y="289"/>
            <a:ext cx="9144000" cy="514321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231F20">
              <a:alpha val="9999"/>
            </a:srgbClr>
          </a:solidFill>
        </p:spPr>
        <p:txBody>
          <a:bodyPr wrap="square" lIns="0" tIns="0" rIns="0" bIns="0" rtlCol="0"/>
          <a:lstStyle/>
          <a:p>
            <a:endParaRPr sz="819" dirty="0">
              <a:latin typeface="Arial" panose="020B0604020202020204" pitchFamily="34" charset="0"/>
            </a:endParaRPr>
          </a:p>
        </p:txBody>
      </p:sp>
      <p:sp>
        <p:nvSpPr>
          <p:cNvPr id="8" name="Flowchart: Manual Input 2">
            <a:extLst>
              <a:ext uri="{FF2B5EF4-FFF2-40B4-BE49-F238E27FC236}">
                <a16:creationId xmlns:a16="http://schemas.microsoft.com/office/drawing/2014/main" id="{ACD4E1FA-988E-FB44-82E9-6076CDE43293}"/>
              </a:ext>
            </a:extLst>
          </p:cNvPr>
          <p:cNvSpPr/>
          <p:nvPr userDrawn="1"/>
        </p:nvSpPr>
        <p:spPr>
          <a:xfrm rot="5400000" flipH="1">
            <a:off x="-2285485" y="-2235239"/>
            <a:ext cx="5143500" cy="9613995"/>
          </a:xfrm>
          <a:prstGeom prst="flowChartManualInput">
            <a:avLst/>
          </a:prstGeom>
          <a:gradFill flip="none" rotWithShape="1">
            <a:gsLst>
              <a:gs pos="0">
                <a:schemeClr val="tx2">
                  <a:alpha val="50000"/>
                </a:schemeClr>
              </a:gs>
              <a:gs pos="25000">
                <a:schemeClr val="accent1">
                  <a:alpha val="77000"/>
                </a:schemeClr>
              </a:gs>
              <a:gs pos="61000">
                <a:schemeClr val="accent1"/>
              </a:gs>
              <a:gs pos="100000">
                <a:schemeClr val="tx2"/>
              </a:gs>
            </a:gsLst>
            <a:lin ang="1200000" scaled="0"/>
            <a:tileRect/>
          </a:gradFill>
          <a:ln w="38100" cap="flat" cmpd="sng" algn="ctr">
            <a:noFill/>
            <a:prstDash val="solid"/>
          </a:ln>
          <a:effectLst/>
        </p:spPr>
        <p:txBody>
          <a:bodyPr vert="horz" lIns="91440" tIns="91440" rIns="91440" bIns="91440" rtlCol="0" anchor="ctr"/>
          <a:lstStyle/>
          <a:p>
            <a:pPr algn="ctr" defTabSz="914378">
              <a:lnSpc>
                <a:spcPts val="1720"/>
              </a:lnSpc>
              <a:buClr>
                <a:srgbClr val="FFFFFF"/>
              </a:buClr>
            </a:pPr>
            <a:endParaRPr lang="en-US" sz="1200" kern="0" dirty="0">
              <a:solidFill>
                <a:schemeClr val="accent3"/>
              </a:solidFill>
              <a:latin typeface="Arial" panose="020B0604020202020204" pitchFamily="34" charset="0"/>
              <a:cs typeface="Arial Unicode MS" pitchFamily="34" charset="-128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24543" y="1191986"/>
            <a:ext cx="3731078" cy="1214349"/>
          </a:xfrm>
          <a:noFill/>
        </p:spPr>
        <p:txBody>
          <a:bodyPr vert="horz" lIns="0" tIns="0" rIns="91440" bIns="182880" rtlCol="0" anchor="t" anchorCtr="0">
            <a:noAutofit/>
          </a:bodyPr>
          <a:lstStyle>
            <a:lvl1pPr algn="l" defTabSz="45718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1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Case, Arial 44 </a:t>
            </a:r>
            <a:r>
              <a:rPr lang="en-US" dirty="0" err="1"/>
              <a:t>pt</a:t>
            </a:r>
            <a:br>
              <a:rPr lang="en-US" dirty="0"/>
            </a:br>
            <a:endParaRPr lang="en-US" dirty="0"/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93FA3F8-9165-4F48-B677-BDA465F26F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9247" y="374803"/>
            <a:ext cx="1275806" cy="311132"/>
          </a:xfrm>
          <a:prstGeom prst="rect">
            <a:avLst/>
          </a:prstGeom>
        </p:spPr>
      </p:pic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F8A25A3-8469-423B-A3CC-7A1A31CCB3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black">
          <a:xfrm>
            <a:off x="419100" y="2998711"/>
            <a:ext cx="3728806" cy="360163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Date Here</a:t>
            </a:r>
            <a:endParaRPr lang="lt-LT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5C00A3D-BA0F-4D31-8CFB-A087CE3A796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419101" y="2485742"/>
            <a:ext cx="3728357" cy="469729"/>
          </a:xfrm>
        </p:spPr>
        <p:txBody>
          <a:bodyPr>
            <a:noAutofit/>
          </a:bodyPr>
          <a:lstStyle>
            <a:lvl1pPr marL="0" indent="0" algn="l" defTabSz="457189" rtl="0" eaLnBrk="1" latinLnBrk="0" hangingPunct="1">
              <a:lnSpc>
                <a:spcPts val="1440"/>
              </a:lnSpc>
              <a:spcBef>
                <a:spcPts val="1200"/>
              </a:spcBef>
              <a:spcAft>
                <a:spcPts val="200"/>
              </a:spcAft>
              <a:buClr>
                <a:schemeClr val="bg1"/>
              </a:buClr>
              <a:buSzPct val="110000"/>
              <a:buFont typeface="Arial" panose="020B0604020202020204" pitchFamily="34" charset="0"/>
              <a:buNone/>
              <a:defRPr lang="en-US" sz="1200" b="0" kern="1200" spc="2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991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and Full Page Photo_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77C99F4-CE58-4340-8429-E2E2222F6E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356" y="0"/>
            <a:ext cx="9141287" cy="5143497"/>
          </a:xfrm>
          <a:prstGeom prst="rect">
            <a:avLst/>
          </a:prstGeom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7DB0D50D-0260-4CD8-B23B-73CC332F40ED}"/>
              </a:ext>
            </a:extLst>
          </p:cNvPr>
          <p:cNvSpPr/>
          <p:nvPr userDrawn="1"/>
        </p:nvSpPr>
        <p:spPr>
          <a:xfrm>
            <a:off x="-1357" y="289"/>
            <a:ext cx="9144000" cy="514321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231F20">
              <a:alpha val="9999"/>
            </a:srgbClr>
          </a:solidFill>
        </p:spPr>
        <p:txBody>
          <a:bodyPr wrap="square" lIns="0" tIns="0" rIns="0" bIns="0" rtlCol="0"/>
          <a:lstStyle/>
          <a:p>
            <a:endParaRPr sz="819" dirty="0">
              <a:latin typeface="Arial" panose="020B0604020202020204" pitchFamily="34" charset="0"/>
            </a:endParaRPr>
          </a:p>
        </p:txBody>
      </p:sp>
      <p:sp>
        <p:nvSpPr>
          <p:cNvPr id="8" name="Flowchart: Manual Input 2">
            <a:extLst>
              <a:ext uri="{FF2B5EF4-FFF2-40B4-BE49-F238E27FC236}">
                <a16:creationId xmlns:a16="http://schemas.microsoft.com/office/drawing/2014/main" id="{ACD4E1FA-988E-FB44-82E9-6076CDE43293}"/>
              </a:ext>
            </a:extLst>
          </p:cNvPr>
          <p:cNvSpPr/>
          <p:nvPr userDrawn="1"/>
        </p:nvSpPr>
        <p:spPr>
          <a:xfrm rot="5400000" flipH="1">
            <a:off x="-2285485" y="-2235239"/>
            <a:ext cx="5143500" cy="9613995"/>
          </a:xfrm>
          <a:prstGeom prst="flowChartManualInput">
            <a:avLst/>
          </a:prstGeom>
          <a:gradFill flip="none" rotWithShape="1">
            <a:gsLst>
              <a:gs pos="0">
                <a:schemeClr val="tx2">
                  <a:alpha val="50000"/>
                </a:schemeClr>
              </a:gs>
              <a:gs pos="25000">
                <a:schemeClr val="accent1">
                  <a:alpha val="77000"/>
                </a:schemeClr>
              </a:gs>
              <a:gs pos="61000">
                <a:schemeClr val="accent1"/>
              </a:gs>
              <a:gs pos="100000">
                <a:schemeClr val="tx2"/>
              </a:gs>
            </a:gsLst>
            <a:lin ang="1200000" scaled="0"/>
            <a:tileRect/>
          </a:gradFill>
          <a:ln w="38100" cap="flat" cmpd="sng" algn="ctr">
            <a:noFill/>
            <a:prstDash val="solid"/>
          </a:ln>
          <a:effectLst/>
        </p:spPr>
        <p:txBody>
          <a:bodyPr vert="horz" lIns="91440" tIns="91440" rIns="91440" bIns="91440" rtlCol="0" anchor="ctr"/>
          <a:lstStyle/>
          <a:p>
            <a:pPr algn="ctr" defTabSz="914378">
              <a:lnSpc>
                <a:spcPts val="1720"/>
              </a:lnSpc>
              <a:buClr>
                <a:srgbClr val="FFFFFF"/>
              </a:buClr>
            </a:pPr>
            <a:endParaRPr lang="en-US" sz="1200" kern="0" dirty="0">
              <a:solidFill>
                <a:schemeClr val="accent3"/>
              </a:solidFill>
              <a:latin typeface="Arial" panose="020B0604020202020204" pitchFamily="34" charset="0"/>
              <a:cs typeface="Arial Unicode MS" pitchFamily="34" charset="-128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24543" y="1191986"/>
            <a:ext cx="3731078" cy="1214349"/>
          </a:xfrm>
          <a:noFill/>
        </p:spPr>
        <p:txBody>
          <a:bodyPr vert="horz" lIns="0" tIns="0" rIns="91440" bIns="182880" rtlCol="0" anchor="t" anchorCtr="0">
            <a:noAutofit/>
          </a:bodyPr>
          <a:lstStyle>
            <a:lvl1pPr algn="l" defTabSz="45718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1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Case, Arial 44 </a:t>
            </a:r>
            <a:r>
              <a:rPr lang="en-US" dirty="0" err="1"/>
              <a:t>pt</a:t>
            </a:r>
            <a:br>
              <a:rPr lang="en-US" dirty="0"/>
            </a:br>
            <a:endParaRPr lang="en-US" dirty="0"/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93FA3F8-9165-4F48-B677-BDA465F26F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9247" y="374803"/>
            <a:ext cx="1275806" cy="311132"/>
          </a:xfrm>
          <a:prstGeom prst="rect">
            <a:avLst/>
          </a:prstGeom>
        </p:spPr>
      </p:pic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F8A25A3-8469-423B-A3CC-7A1A31CCB3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black">
          <a:xfrm>
            <a:off x="419100" y="2998711"/>
            <a:ext cx="3728806" cy="360163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Date Here</a:t>
            </a:r>
            <a:endParaRPr lang="lt-LT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5C00A3D-BA0F-4D31-8CFB-A087CE3A796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419101" y="2485742"/>
            <a:ext cx="3728357" cy="469729"/>
          </a:xfrm>
        </p:spPr>
        <p:txBody>
          <a:bodyPr>
            <a:noAutofit/>
          </a:bodyPr>
          <a:lstStyle>
            <a:lvl1pPr marL="0" indent="0" algn="l" defTabSz="457189" rtl="0" eaLnBrk="1" latinLnBrk="0" hangingPunct="1">
              <a:lnSpc>
                <a:spcPts val="1440"/>
              </a:lnSpc>
              <a:spcBef>
                <a:spcPts val="1200"/>
              </a:spcBef>
              <a:spcAft>
                <a:spcPts val="200"/>
              </a:spcAft>
              <a:buClr>
                <a:schemeClr val="bg1"/>
              </a:buClr>
              <a:buSzPct val="110000"/>
              <a:buFont typeface="Arial" panose="020B0604020202020204" pitchFamily="34" charset="0"/>
              <a:buNone/>
              <a:defRPr lang="en-US" sz="1200" b="0" kern="1200" spc="2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159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Full Page Photo_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9727172-07B7-1447-807F-751AFE5C2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355" y="0"/>
            <a:ext cx="9141289" cy="5143498"/>
          </a:xfrm>
          <a:prstGeom prst="rect">
            <a:avLst/>
          </a:prstGeom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7DB0D50D-0260-4CD8-B23B-73CC332F40ED}"/>
              </a:ext>
            </a:extLst>
          </p:cNvPr>
          <p:cNvSpPr/>
          <p:nvPr userDrawn="1"/>
        </p:nvSpPr>
        <p:spPr>
          <a:xfrm>
            <a:off x="-1356" y="289"/>
            <a:ext cx="9144000" cy="514321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231F20">
              <a:alpha val="9999"/>
            </a:srgbClr>
          </a:solidFill>
        </p:spPr>
        <p:txBody>
          <a:bodyPr wrap="square" lIns="0" tIns="0" rIns="0" bIns="0" rtlCol="0"/>
          <a:lstStyle/>
          <a:p>
            <a:endParaRPr sz="819" dirty="0">
              <a:latin typeface="Arial" panose="020B0604020202020204" pitchFamily="34" charset="0"/>
            </a:endParaRPr>
          </a:p>
        </p:txBody>
      </p:sp>
      <p:sp>
        <p:nvSpPr>
          <p:cNvPr id="8" name="Flowchart: Manual Input 2">
            <a:extLst>
              <a:ext uri="{FF2B5EF4-FFF2-40B4-BE49-F238E27FC236}">
                <a16:creationId xmlns:a16="http://schemas.microsoft.com/office/drawing/2014/main" id="{ACD4E1FA-988E-FB44-82E9-6076CDE43293}"/>
              </a:ext>
            </a:extLst>
          </p:cNvPr>
          <p:cNvSpPr/>
          <p:nvPr userDrawn="1"/>
        </p:nvSpPr>
        <p:spPr>
          <a:xfrm rot="5400000" flipH="1">
            <a:off x="-2285485" y="-2235239"/>
            <a:ext cx="5143500" cy="9613995"/>
          </a:xfrm>
          <a:prstGeom prst="flowChartManualInput">
            <a:avLst/>
          </a:prstGeom>
          <a:gradFill flip="none" rotWithShape="1">
            <a:gsLst>
              <a:gs pos="0">
                <a:schemeClr val="tx2">
                  <a:alpha val="50000"/>
                </a:schemeClr>
              </a:gs>
              <a:gs pos="25000">
                <a:schemeClr val="accent1">
                  <a:alpha val="77000"/>
                </a:schemeClr>
              </a:gs>
              <a:gs pos="61000">
                <a:schemeClr val="accent1"/>
              </a:gs>
              <a:gs pos="100000">
                <a:schemeClr val="tx2"/>
              </a:gs>
            </a:gsLst>
            <a:lin ang="1200000" scaled="0"/>
            <a:tileRect/>
          </a:gradFill>
          <a:ln w="38100" cap="flat" cmpd="sng" algn="ctr">
            <a:noFill/>
            <a:prstDash val="solid"/>
          </a:ln>
          <a:effectLst/>
        </p:spPr>
        <p:txBody>
          <a:bodyPr vert="horz" lIns="91440" tIns="91440" rIns="91440" bIns="91440" rtlCol="0" anchor="ctr"/>
          <a:lstStyle/>
          <a:p>
            <a:pPr algn="ctr" defTabSz="914378">
              <a:lnSpc>
                <a:spcPts val="1720"/>
              </a:lnSpc>
              <a:buClr>
                <a:srgbClr val="FFFFFF"/>
              </a:buClr>
            </a:pPr>
            <a:endParaRPr lang="en-US" sz="1200" kern="0" dirty="0">
              <a:solidFill>
                <a:schemeClr val="accent3"/>
              </a:solidFill>
              <a:latin typeface="Arial" panose="020B0604020202020204" pitchFamily="34" charset="0"/>
              <a:cs typeface="Arial Unicode MS" pitchFamily="34" charset="-128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24543" y="1191986"/>
            <a:ext cx="3731078" cy="1214349"/>
          </a:xfrm>
          <a:noFill/>
        </p:spPr>
        <p:txBody>
          <a:bodyPr vert="horz" lIns="0" tIns="0" rIns="91440" bIns="182880" rtlCol="0" anchor="t" anchorCtr="0">
            <a:noAutofit/>
          </a:bodyPr>
          <a:lstStyle>
            <a:lvl1pPr algn="l" defTabSz="45718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1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Case, Arial 44 </a:t>
            </a:r>
            <a:r>
              <a:rPr lang="en-US" dirty="0" err="1"/>
              <a:t>pt</a:t>
            </a:r>
            <a:br>
              <a:rPr lang="en-US" dirty="0"/>
            </a:br>
            <a:endParaRPr lang="en-US" dirty="0"/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93FA3F8-9165-4F48-B677-BDA465F26F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9247" y="374803"/>
            <a:ext cx="1275806" cy="311132"/>
          </a:xfrm>
          <a:prstGeom prst="rect">
            <a:avLst/>
          </a:prstGeom>
        </p:spPr>
      </p:pic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F8A25A3-8469-423B-A3CC-7A1A31CCB3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black">
          <a:xfrm>
            <a:off x="419100" y="2998711"/>
            <a:ext cx="3728806" cy="360163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Date Here</a:t>
            </a:r>
            <a:endParaRPr lang="lt-LT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5C00A3D-BA0F-4D31-8CFB-A087CE3A796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419101" y="2485742"/>
            <a:ext cx="3728357" cy="469729"/>
          </a:xfrm>
        </p:spPr>
        <p:txBody>
          <a:bodyPr>
            <a:noAutofit/>
          </a:bodyPr>
          <a:lstStyle>
            <a:lvl1pPr marL="0" indent="0" algn="l" defTabSz="457189" rtl="0" eaLnBrk="1" latinLnBrk="0" hangingPunct="1">
              <a:lnSpc>
                <a:spcPts val="1440"/>
              </a:lnSpc>
              <a:spcBef>
                <a:spcPts val="1200"/>
              </a:spcBef>
              <a:spcAft>
                <a:spcPts val="200"/>
              </a:spcAft>
              <a:buClr>
                <a:schemeClr val="bg1"/>
              </a:buClr>
              <a:buSzPct val="110000"/>
              <a:buFont typeface="Arial" panose="020B0604020202020204" pitchFamily="34" charset="0"/>
              <a:buNone/>
              <a:defRPr lang="en-US" sz="1200" b="0" kern="1200" spc="2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873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itle and Full Page Phot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4F7833AE-A7A4-4F00-A3AB-51C763C575B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9144000" cy="5143500"/>
          </a:xfrm>
          <a:solidFill>
            <a:schemeClr val="tx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6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24543" y="895351"/>
            <a:ext cx="3731078" cy="1214349"/>
          </a:xfrm>
          <a:noFill/>
        </p:spPr>
        <p:txBody>
          <a:bodyPr vert="horz" lIns="0" tIns="0" rIns="91440" bIns="182880" rtlCol="0" anchor="t" anchorCtr="0">
            <a:noAutofit/>
          </a:bodyPr>
          <a:lstStyle>
            <a:lvl1pPr algn="l" defTabSz="45718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1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Case, Arial 44 </a:t>
            </a:r>
            <a:r>
              <a:rPr lang="en-US" dirty="0" err="1"/>
              <a:t>pt</a:t>
            </a:r>
            <a:br>
              <a:rPr lang="en-US" dirty="0"/>
            </a:b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5C00A3D-BA0F-4D31-8CFB-A087CE3A7964}"/>
              </a:ext>
            </a:extLst>
          </p:cNvPr>
          <p:cNvSpPr>
            <a:spLocks noGrp="1"/>
          </p:cNvSpPr>
          <p:nvPr userDrawn="1">
            <p:ph type="body" idx="12" hasCustomPrompt="1"/>
          </p:nvPr>
        </p:nvSpPr>
        <p:spPr>
          <a:xfrm>
            <a:off x="419101" y="566177"/>
            <a:ext cx="5054943" cy="361779"/>
          </a:xfrm>
        </p:spPr>
        <p:txBody>
          <a:bodyPr>
            <a:noAutofit/>
          </a:bodyPr>
          <a:lstStyle>
            <a:lvl1pPr marL="0" indent="0" algn="l" defTabSz="457189" rtl="0" eaLnBrk="1" latinLnBrk="0" hangingPunct="1">
              <a:lnSpc>
                <a:spcPts val="1440"/>
              </a:lnSpc>
              <a:spcBef>
                <a:spcPts val="1200"/>
              </a:spcBef>
              <a:spcAft>
                <a:spcPts val="200"/>
              </a:spcAft>
              <a:buClr>
                <a:schemeClr val="bg1"/>
              </a:buClr>
              <a:buSzPct val="110000"/>
              <a:buFont typeface="Arial" panose="020B0604020202020204" pitchFamily="34" charset="0"/>
              <a:buNone/>
              <a:defRPr lang="en-US" sz="1800" b="0" kern="1200" spc="2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BA2AAD0-BBBE-4DB0-A076-6C2D8C2862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13275" y="1915513"/>
            <a:ext cx="4133850" cy="963612"/>
          </a:xfrm>
        </p:spPr>
        <p:txBody>
          <a:bodyPr/>
          <a:lstStyle>
            <a:lvl1pPr marL="0" indent="0">
              <a:lnSpc>
                <a:spcPts val="1800"/>
              </a:lnSpc>
              <a:spcAft>
                <a:spcPts val="1200"/>
              </a:spcAft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18B985CE-F24C-49CA-BD56-0F6712A14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71320" y="4554918"/>
            <a:ext cx="1275806" cy="31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9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57C512B-A27B-4EF9-B502-718523910B0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19100" y="1200150"/>
            <a:ext cx="1855788" cy="80077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A23ABEE9-0FEB-42CA-8C22-56E013C4491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590800" y="1200150"/>
            <a:ext cx="1855788" cy="80077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ECA55838-9F7E-4E28-8EA9-EAFD579511B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45916" y="1200150"/>
            <a:ext cx="1855788" cy="80077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F931BCB3-AFCC-4AB0-BCF5-636C0B53C4D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891337" y="1200150"/>
            <a:ext cx="1855788" cy="80077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929DAC-BD2D-4506-B206-43DD465115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00" y="552451"/>
            <a:ext cx="8350234" cy="505529"/>
          </a:xfrm>
        </p:spPr>
        <p:txBody>
          <a:bodyPr vert="horz" lIns="0" tIns="0" rIns="91440" bIns="45720" rtlCol="0" anchor="t">
            <a:noAutofit/>
          </a:bodyPr>
          <a:lstStyle>
            <a:lvl1pPr>
              <a:defRPr lang="en-US" sz="2400" dirty="0"/>
            </a:lvl1pPr>
          </a:lstStyle>
          <a:p>
            <a:pPr lvl="0"/>
            <a:r>
              <a:rPr lang="en-US" dirty="0"/>
              <a:t>Title - Title Case, Arial 24 Pt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C98B13-45D0-449E-90F9-E4461388EF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DCF5B18-1935-AB44-AE6E-C993FDFDD7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E2511254-93D5-4E4D-B2A0-E7C93A4F505E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419101" y="2100650"/>
            <a:ext cx="8328024" cy="2021113"/>
          </a:xfrm>
          <a:noFill/>
        </p:spPr>
        <p:txBody>
          <a:bodyPr/>
          <a:lstStyle/>
          <a:p>
            <a:r>
              <a:rPr lang="en-US" dirty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220447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9101" y="544551"/>
            <a:ext cx="1962720" cy="1468507"/>
          </a:xfrm>
        </p:spPr>
        <p:txBody>
          <a:bodyPr vert="horz" lIns="0" tIns="0" rIns="91440" bIns="45720" rtlCol="0" anchor="t">
            <a:noAutofit/>
          </a:bodyPr>
          <a:lstStyle>
            <a:lvl1pPr>
              <a:defRPr lang="en-US" sz="2400" dirty="0"/>
            </a:lvl1pPr>
          </a:lstStyle>
          <a:p>
            <a:pPr lvl="0"/>
            <a:r>
              <a:rPr lang="en-US" dirty="0"/>
              <a:t>Title - Title Case, Arial 24 Pt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2847234" y="552451"/>
            <a:ext cx="5899890" cy="3980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ts val="1440"/>
              </a:lnSpc>
              <a:spcBef>
                <a:spcPts val="0"/>
              </a:spcBef>
              <a:spcAft>
                <a:spcPts val="0"/>
              </a:spcAft>
              <a:buNone/>
              <a:defRPr lang="en-US" sz="1200" b="0" dirty="0">
                <a:latin typeface="Arial" panose="020B0604020202020204" pitchFamily="34" charset="0"/>
                <a:ea typeface="+mj-ea"/>
                <a:cs typeface="Arial" charset="0"/>
              </a:defRPr>
            </a:lvl1pPr>
          </a:lstStyle>
          <a:p>
            <a:pPr marL="342892" lvl="0" indent="-342892">
              <a:lnSpc>
                <a:spcPct val="90000"/>
              </a:lnSpc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2847234" y="1096214"/>
            <a:ext cx="5899890" cy="3980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ts val="1440"/>
              </a:lnSpc>
              <a:spcBef>
                <a:spcPts val="0"/>
              </a:spcBef>
              <a:spcAft>
                <a:spcPts val="0"/>
              </a:spcAft>
              <a:buNone/>
              <a:defRPr lang="en-US" sz="1200" dirty="0">
                <a:latin typeface="Arial" panose="020B0604020202020204" pitchFamily="34" charset="0"/>
                <a:ea typeface="+mj-ea"/>
                <a:cs typeface="Arial" charset="0"/>
              </a:defRPr>
            </a:lvl1pPr>
          </a:lstStyle>
          <a:p>
            <a:pPr marL="342892" lvl="0" indent="-342892">
              <a:lnSpc>
                <a:spcPct val="90000"/>
              </a:lnSpc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half" idx="12" hasCustomPrompt="1"/>
          </p:nvPr>
        </p:nvSpPr>
        <p:spPr>
          <a:xfrm>
            <a:off x="2847234" y="1639976"/>
            <a:ext cx="5899890" cy="3980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ts val="1440"/>
              </a:lnSpc>
              <a:spcBef>
                <a:spcPts val="0"/>
              </a:spcBef>
              <a:spcAft>
                <a:spcPts val="0"/>
              </a:spcAft>
              <a:buNone/>
              <a:defRPr lang="en-US" sz="1200" dirty="0">
                <a:latin typeface="Arial" panose="020B0604020202020204" pitchFamily="34" charset="0"/>
                <a:ea typeface="+mj-ea"/>
                <a:cs typeface="Arial" charset="0"/>
              </a:defRPr>
            </a:lvl1pPr>
          </a:lstStyle>
          <a:p>
            <a:pPr marL="342892" lvl="0" indent="-342892">
              <a:lnSpc>
                <a:spcPct val="90000"/>
              </a:lnSpc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2847234" y="2183740"/>
            <a:ext cx="5899890" cy="3980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ts val="1440"/>
              </a:lnSpc>
              <a:spcBef>
                <a:spcPts val="0"/>
              </a:spcBef>
              <a:spcAft>
                <a:spcPts val="0"/>
              </a:spcAft>
              <a:buNone/>
              <a:defRPr lang="en-US" sz="1200" dirty="0">
                <a:latin typeface="Arial" panose="020B0604020202020204" pitchFamily="34" charset="0"/>
                <a:ea typeface="+mj-ea"/>
                <a:cs typeface="Arial" charset="0"/>
              </a:defRPr>
            </a:lvl1pPr>
          </a:lstStyle>
          <a:p>
            <a:pPr marL="342892" lvl="0" indent="-342892">
              <a:lnSpc>
                <a:spcPct val="90000"/>
              </a:lnSpc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4" hasCustomPrompt="1"/>
          </p:nvPr>
        </p:nvSpPr>
        <p:spPr>
          <a:xfrm>
            <a:off x="2847234" y="2727503"/>
            <a:ext cx="5899890" cy="3980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ts val="1440"/>
              </a:lnSpc>
              <a:spcBef>
                <a:spcPts val="0"/>
              </a:spcBef>
              <a:spcAft>
                <a:spcPts val="0"/>
              </a:spcAft>
              <a:buNone/>
              <a:defRPr lang="en-US" sz="1200" dirty="0">
                <a:latin typeface="Arial" panose="020B0604020202020204" pitchFamily="34" charset="0"/>
                <a:ea typeface="+mj-ea"/>
                <a:cs typeface="Arial" charset="0"/>
              </a:defRPr>
            </a:lvl1pPr>
          </a:lstStyle>
          <a:p>
            <a:pPr marL="342892" lvl="0" indent="-342892">
              <a:lnSpc>
                <a:spcPct val="90000"/>
              </a:lnSpc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2847234" y="3271265"/>
            <a:ext cx="5899890" cy="3980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ts val="1440"/>
              </a:lnSpc>
              <a:spcBef>
                <a:spcPts val="0"/>
              </a:spcBef>
              <a:spcAft>
                <a:spcPts val="0"/>
              </a:spcAft>
              <a:buNone/>
              <a:defRPr lang="en-US" sz="1200" dirty="0">
                <a:latin typeface="Arial" panose="020B0604020202020204" pitchFamily="34" charset="0"/>
                <a:ea typeface="+mj-ea"/>
                <a:cs typeface="Arial" charset="0"/>
              </a:defRPr>
            </a:lvl1pPr>
          </a:lstStyle>
          <a:p>
            <a:pPr marL="342892" lvl="0" indent="-342892">
              <a:lnSpc>
                <a:spcPct val="90000"/>
              </a:lnSpc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203CAE1-B80B-4259-B6AF-AF64F95FA45F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2847234" y="3815030"/>
            <a:ext cx="5899890" cy="3980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ts val="1440"/>
              </a:lnSpc>
              <a:spcBef>
                <a:spcPts val="0"/>
              </a:spcBef>
              <a:spcAft>
                <a:spcPts val="0"/>
              </a:spcAft>
              <a:buNone/>
              <a:defRPr lang="en-US" sz="1200" dirty="0">
                <a:latin typeface="Arial" panose="020B0604020202020204" pitchFamily="34" charset="0"/>
                <a:ea typeface="+mj-ea"/>
                <a:cs typeface="Arial" charset="0"/>
              </a:defRPr>
            </a:lvl1pPr>
          </a:lstStyle>
          <a:p>
            <a:pPr marL="342892" lvl="0" indent="-342892">
              <a:lnSpc>
                <a:spcPct val="90000"/>
              </a:lnSpc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04587869-D0F9-43EB-9D45-CFC30FEA8B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28671" y="4766298"/>
            <a:ext cx="369539" cy="224347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charset="0"/>
              </a:defRPr>
            </a:lvl1pPr>
          </a:lstStyle>
          <a:p>
            <a:fld id="{5DCF5B18-1935-AB44-AE6E-C993FDFDD71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62434408-CC2C-44BB-AE96-6E837A38CF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7327" y="4688001"/>
            <a:ext cx="919941" cy="22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28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microsoft.com/office/2007/relationships/hdphoto" Target="../media/hdphoto1.wdp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2.xml"/><Relationship Id="rId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A43D812-D8BC-4ED7-AB88-FB46D57FB400}"/>
              </a:ext>
            </a:extLst>
          </p:cNvPr>
          <p:cNvCxnSpPr>
            <a:cxnSpLocks/>
          </p:cNvCxnSpPr>
          <p:nvPr userDrawn="1"/>
        </p:nvCxnSpPr>
        <p:spPr>
          <a:xfrm>
            <a:off x="419100" y="422563"/>
            <a:ext cx="8340862" cy="0"/>
          </a:xfrm>
          <a:prstGeom prst="line">
            <a:avLst/>
          </a:prstGeom>
          <a:ln w="79375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419100" y="552451"/>
            <a:ext cx="8224360" cy="665508"/>
          </a:xfrm>
          <a:prstGeom prst="rect">
            <a:avLst/>
          </a:prstGeom>
        </p:spPr>
        <p:txBody>
          <a:bodyPr vert="horz" lIns="0" tIns="0" rIns="91440" bIns="45720" rtlCol="0" anchor="t">
            <a:noAutofit/>
          </a:bodyPr>
          <a:lstStyle/>
          <a:p>
            <a:r>
              <a:rPr lang="en-US" dirty="0"/>
              <a:t>Title - Title Case, Arial 28 Pt</a:t>
            </a:r>
            <a:br>
              <a:rPr lang="en-US" dirty="0"/>
            </a:br>
            <a:r>
              <a:rPr lang="en-US" dirty="0"/>
              <a:t>2 Line Max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13860" y="1421908"/>
            <a:ext cx="8229600" cy="339410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Bullet, Arial regular 14 </a:t>
            </a:r>
            <a:r>
              <a:rPr lang="en-US" dirty="0" err="1"/>
              <a:t>pt</a:t>
            </a:r>
            <a:endParaRPr lang="en-US" dirty="0"/>
          </a:p>
          <a:p>
            <a:pPr lvl="2"/>
            <a:r>
              <a:rPr lang="en-US" dirty="0"/>
              <a:t>Sub-sub-bullet, Arial regular 10 </a:t>
            </a:r>
            <a:r>
              <a:rPr lang="en-US" dirty="0" err="1"/>
              <a:t>pt</a:t>
            </a:r>
            <a:endParaRPr lang="en-US" dirty="0"/>
          </a:p>
          <a:p>
            <a:pPr lvl="3"/>
            <a:r>
              <a:rPr lang="en-US" dirty="0"/>
              <a:t>Sub-sub-sub bullet, Arial regular 10 </a:t>
            </a:r>
            <a:r>
              <a:rPr lang="en-US" dirty="0" err="1"/>
              <a:t>pt</a:t>
            </a:r>
            <a:endParaRPr lang="en-US" dirty="0"/>
          </a:p>
          <a:p>
            <a:pPr lvl="4"/>
            <a:r>
              <a:rPr lang="en-US" dirty="0"/>
              <a:t>Sub-sub-sub-sub bullet, Arial regular 10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8671" y="4766298"/>
            <a:ext cx="369539" cy="224347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charset="0"/>
              </a:defRPr>
            </a:lvl1pPr>
          </a:lstStyle>
          <a:p>
            <a:fld id="{5DCF5B18-1935-AB44-AE6E-C993FDFDD71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3E07817F-92B5-48EE-A664-E90F58485A88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biLevel thresh="75000"/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7327" y="4688001"/>
            <a:ext cx="919941" cy="22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752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94" r:id="rId3"/>
    <p:sldLayoutId id="2147483696" r:id="rId4"/>
    <p:sldLayoutId id="2147483697" r:id="rId5"/>
    <p:sldLayoutId id="2147483695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76" r:id="rId19"/>
    <p:sldLayoutId id="2147483677" r:id="rId20"/>
    <p:sldLayoutId id="2147483678" r:id="rId21"/>
    <p:sldLayoutId id="2147483679" r:id="rId22"/>
    <p:sldLayoutId id="2147483680" r:id="rId23"/>
    <p:sldLayoutId id="2147483681" r:id="rId24"/>
    <p:sldLayoutId id="2147483682" r:id="rId25"/>
    <p:sldLayoutId id="2147483683" r:id="rId26"/>
    <p:sldLayoutId id="2147483684" r:id="rId27"/>
    <p:sldLayoutId id="2147483685" r:id="rId28"/>
    <p:sldLayoutId id="2147483686" r:id="rId29"/>
    <p:sldLayoutId id="2147483687" r:id="rId30"/>
    <p:sldLayoutId id="2147483688" r:id="rId3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hdr="0" ftr="0" dt="0"/>
  <p:txStyles>
    <p:titleStyle>
      <a:lvl1pPr algn="l" defTabSz="457189" rtl="0" eaLnBrk="1" latinLnBrk="0" hangingPunct="1">
        <a:lnSpc>
          <a:spcPct val="90000"/>
        </a:lnSpc>
        <a:spcBef>
          <a:spcPct val="0"/>
        </a:spcBef>
        <a:buNone/>
        <a:defRPr lang="en-US" sz="2000" b="1" kern="1200" dirty="0">
          <a:solidFill>
            <a:schemeClr val="tx1"/>
          </a:solidFill>
          <a:latin typeface="Arial" panose="020B0604020202020204" pitchFamily="34" charset="0"/>
          <a:ea typeface="+mj-ea"/>
          <a:cs typeface="Arial" charset="0"/>
        </a:defRPr>
      </a:lvl1pPr>
    </p:titleStyle>
    <p:bodyStyle>
      <a:lvl1pPr marL="171446" indent="-171446" algn="l" defTabSz="457189" rtl="0" eaLnBrk="1" latinLnBrk="0" hangingPunct="1">
        <a:lnSpc>
          <a:spcPts val="1440"/>
        </a:lnSpc>
        <a:spcBef>
          <a:spcPts val="0"/>
        </a:spcBef>
        <a:spcAft>
          <a:spcPts val="600"/>
        </a:spcAft>
        <a:buClr>
          <a:schemeClr val="tx1"/>
        </a:buClr>
        <a:buSzPct val="110000"/>
        <a:buFont typeface="Wingdings" panose="05000000000000000000" pitchFamily="2" charset="2"/>
        <a:buChar char="§"/>
        <a:defRPr lang="en-US" sz="1400" b="0" kern="1200" spc="2" noProof="0" dirty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65136" indent="-171446" algn="l" defTabSz="457189" rtl="0" eaLnBrk="1" latinLnBrk="0" hangingPunct="1">
        <a:lnSpc>
          <a:spcPts val="1680"/>
        </a:lnSpc>
        <a:spcBef>
          <a:spcPts val="0"/>
        </a:spcBef>
        <a:spcAft>
          <a:spcPts val="600"/>
        </a:spcAft>
        <a:buClr>
          <a:schemeClr val="tx1"/>
        </a:buClr>
        <a:buFont typeface="Wingdings" panose="05000000000000000000" pitchFamily="2" charset="2"/>
        <a:buChar char="§"/>
        <a:defRPr sz="1200" b="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512750" indent="-171446" algn="l" defTabSz="457189" rtl="0" eaLnBrk="1" latinLnBrk="0" hangingPunct="1">
        <a:lnSpc>
          <a:spcPts val="1680"/>
        </a:lnSpc>
        <a:spcBef>
          <a:spcPts val="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−"/>
        <a:defRPr sz="1000" b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914378" marR="0" indent="-171446" algn="l" defTabSz="457189" rtl="0" eaLnBrk="1" fontAlgn="auto" latinLnBrk="0" hangingPunct="1">
        <a:lnSpc>
          <a:spcPts val="1680"/>
        </a:lnSpc>
        <a:spcBef>
          <a:spcPts val="0"/>
        </a:spcBef>
        <a:spcAft>
          <a:spcPts val="600"/>
        </a:spcAft>
        <a:buClr>
          <a:schemeClr val="tx1"/>
        </a:buClr>
        <a:buSzTx/>
        <a:buFont typeface="Arial" panose="020B0604020202020204" pitchFamily="34" charset="0"/>
        <a:buChar char="−"/>
        <a:tabLst/>
        <a:defRPr sz="1000" b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543012" indent="-171446" algn="l" defTabSz="457189" rtl="0" eaLnBrk="1" latinLnBrk="0" hangingPunct="1">
        <a:lnSpc>
          <a:spcPts val="1680"/>
        </a:lnSpc>
        <a:spcBef>
          <a:spcPts val="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−"/>
        <a:tabLst/>
        <a:defRPr sz="1000" b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757" userDrawn="1">
          <p15:clr>
            <a:srgbClr val="F26B43"/>
          </p15:clr>
        </p15:guide>
        <p15:guide id="4" pos="264" userDrawn="1">
          <p15:clr>
            <a:srgbClr val="F26B43"/>
          </p15:clr>
        </p15:guide>
        <p15:guide id="5" pos="694" userDrawn="1">
          <p15:clr>
            <a:srgbClr val="F26B43"/>
          </p15:clr>
        </p15:guide>
        <p15:guide id="6" pos="1122" userDrawn="1">
          <p15:clr>
            <a:srgbClr val="F26B43"/>
          </p15:clr>
        </p15:guide>
        <p15:guide id="7" pos="1188" userDrawn="1">
          <p15:clr>
            <a:srgbClr val="F26B43"/>
          </p15:clr>
        </p15:guide>
        <p15:guide id="8" pos="1554" userDrawn="1">
          <p15:clr>
            <a:srgbClr val="F26B43"/>
          </p15:clr>
        </p15:guide>
        <p15:guide id="9" pos="1619" userDrawn="1">
          <p15:clr>
            <a:srgbClr val="F26B43"/>
          </p15:clr>
        </p15:guide>
        <p15:guide id="10" pos="1981" userDrawn="1">
          <p15:clr>
            <a:srgbClr val="F26B43"/>
          </p15:clr>
        </p15:guide>
        <p15:guide id="11" pos="2413" userDrawn="1">
          <p15:clr>
            <a:srgbClr val="F26B43"/>
          </p15:clr>
        </p15:guide>
        <p15:guide id="12" pos="2051" userDrawn="1">
          <p15:clr>
            <a:srgbClr val="F26B43"/>
          </p15:clr>
        </p15:guide>
        <p15:guide id="13" pos="2475" userDrawn="1">
          <p15:clr>
            <a:srgbClr val="F26B43"/>
          </p15:clr>
        </p15:guide>
        <p15:guide id="14" pos="2841" userDrawn="1">
          <p15:clr>
            <a:srgbClr val="F26B43"/>
          </p15:clr>
        </p15:guide>
        <p15:guide id="15" pos="2906" userDrawn="1">
          <p15:clr>
            <a:srgbClr val="F26B43"/>
          </p15:clr>
        </p15:guide>
        <p15:guide id="16" pos="3268" userDrawn="1">
          <p15:clr>
            <a:srgbClr val="F26B43"/>
          </p15:clr>
        </p15:guide>
        <p15:guide id="17" pos="3331" userDrawn="1">
          <p15:clr>
            <a:srgbClr val="F26B43"/>
          </p15:clr>
        </p15:guide>
        <p15:guide id="18" pos="3696" userDrawn="1">
          <p15:clr>
            <a:srgbClr val="F26B43"/>
          </p15:clr>
        </p15:guide>
        <p15:guide id="19" pos="3769" userDrawn="1">
          <p15:clr>
            <a:srgbClr val="F26B43"/>
          </p15:clr>
        </p15:guide>
        <p15:guide id="20" pos="4134" userDrawn="1">
          <p15:clr>
            <a:srgbClr val="F26B43"/>
          </p15:clr>
        </p15:guide>
        <p15:guide id="21" pos="4200" userDrawn="1">
          <p15:clr>
            <a:srgbClr val="F26B43"/>
          </p15:clr>
        </p15:guide>
        <p15:guide id="22" pos="4628" userDrawn="1">
          <p15:clr>
            <a:srgbClr val="F26B43"/>
          </p15:clr>
        </p15:guide>
        <p15:guide id="23" pos="4562" userDrawn="1">
          <p15:clr>
            <a:srgbClr val="F26B43"/>
          </p15:clr>
        </p15:guide>
        <p15:guide id="24" pos="4996" userDrawn="1">
          <p15:clr>
            <a:srgbClr val="F26B43"/>
          </p15:clr>
        </p15:guide>
        <p15:guide id="25" pos="5059" userDrawn="1">
          <p15:clr>
            <a:srgbClr val="F26B43"/>
          </p15:clr>
        </p15:guide>
        <p15:guide id="26" pos="5516" userDrawn="1">
          <p15:clr>
            <a:srgbClr val="F26B43"/>
          </p15:clr>
        </p15:guide>
        <p15:guide id="27" orient="horz" pos="724" userDrawn="1">
          <p15:clr>
            <a:srgbClr val="F26B43"/>
          </p15:clr>
        </p15:guide>
        <p15:guide id="28" orient="horz" pos="793" userDrawn="1">
          <p15:clr>
            <a:srgbClr val="F26B43"/>
          </p15:clr>
        </p15:guide>
        <p15:guide id="29" orient="horz" pos="1080" userDrawn="1">
          <p15:clr>
            <a:srgbClr val="F26B43"/>
          </p15:clr>
        </p15:guide>
        <p15:guide id="30" orient="horz" pos="1149" userDrawn="1">
          <p15:clr>
            <a:srgbClr val="F26B43"/>
          </p15:clr>
        </p15:guide>
        <p15:guide id="31" orient="horz" pos="1438" userDrawn="1">
          <p15:clr>
            <a:srgbClr val="F26B43"/>
          </p15:clr>
        </p15:guide>
        <p15:guide id="32" orient="horz" pos="1507" userDrawn="1">
          <p15:clr>
            <a:srgbClr val="F26B43"/>
          </p15:clr>
        </p15:guide>
        <p15:guide id="33" orient="horz" pos="1794" userDrawn="1">
          <p15:clr>
            <a:srgbClr val="F26B43"/>
          </p15:clr>
        </p15:guide>
        <p15:guide id="34" orient="horz" pos="1860" userDrawn="1">
          <p15:clr>
            <a:srgbClr val="F26B43"/>
          </p15:clr>
        </p15:guide>
        <p15:guide id="35" orient="horz" pos="2228" userDrawn="1">
          <p15:clr>
            <a:srgbClr val="F26B43"/>
          </p15:clr>
        </p15:guide>
        <p15:guide id="36" orient="horz" pos="2162" userDrawn="1">
          <p15:clr>
            <a:srgbClr val="F26B43"/>
          </p15:clr>
        </p15:guide>
        <p15:guide id="37" orient="horz" pos="2518" userDrawn="1">
          <p15:clr>
            <a:srgbClr val="F26B43"/>
          </p15:clr>
        </p15:guide>
        <p15:guide id="38" orient="horz" pos="2584" userDrawn="1">
          <p15:clr>
            <a:srgbClr val="F26B43"/>
          </p15:clr>
        </p15:guide>
        <p15:guide id="39" orient="horz" pos="2877" userDrawn="1">
          <p15:clr>
            <a:srgbClr val="F26B43"/>
          </p15:clr>
        </p15:guide>
        <p15:guide id="40" pos="329" userDrawn="1">
          <p15:clr>
            <a:srgbClr val="F26B43"/>
          </p15:clr>
        </p15:guide>
        <p15:guide id="41" pos="5448" userDrawn="1">
          <p15:clr>
            <a:srgbClr val="F26B43"/>
          </p15:clr>
        </p15:guide>
        <p15:guide id="42" orient="horz" pos="29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4737" y="924445"/>
            <a:ext cx="4214493" cy="1588127"/>
          </a:xfrm>
          <a:prstGeom prst="rect">
            <a:avLst/>
          </a:prstGeom>
        </p:spPr>
        <p:txBody>
          <a:bodyPr wrap="square" lIns="0" anchor="t" anchorCtr="0">
            <a:noAutofit/>
          </a:bodyPr>
          <a:lstStyle/>
          <a:p>
            <a:pPr marL="0" lvl="0"/>
            <a:r>
              <a:rPr lang="en-US" dirty="0"/>
              <a:t>Click to edit Master title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5C1B05D4-BB7C-4444-A3ED-2EA936ACA30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7327" y="4688001"/>
            <a:ext cx="919941" cy="22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762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hdr="0" ftr="0" dt="0"/>
  <p:txStyles>
    <p:titleStyle>
      <a:lvl1pPr algn="l" defTabSz="457189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kumimoji="0" lang="en-US" sz="5200" b="1" i="0" u="none" strike="noStrike" kern="1200" cap="none" spc="0" normalizeH="0" baseline="0" noProof="0" dirty="0">
          <a:ln>
            <a:noFill/>
          </a:ln>
          <a:solidFill>
            <a:schemeClr val="bg1"/>
          </a:solidFill>
          <a:effectLst/>
          <a:uLnTx/>
          <a:uFillTx/>
          <a:latin typeface="Arial" panose="020B0604020202020204" pitchFamily="34" charset="0"/>
          <a:ea typeface="+mn-ea"/>
          <a:cs typeface="Arial" panose="020B0604020202020204" pitchFamily="34" charset="0"/>
        </a:defRPr>
      </a:lvl1pPr>
    </p:titleStyle>
    <p:bodyStyle>
      <a:lvl1pPr marL="342892" indent="-342892" algn="l" defTabSz="457189" rtl="0" eaLnBrk="1" latinLnBrk="0" hangingPunct="1">
        <a:lnSpc>
          <a:spcPts val="2880"/>
        </a:lnSpc>
        <a:spcBef>
          <a:spcPts val="1200"/>
        </a:spcBef>
        <a:spcAft>
          <a:spcPts val="200"/>
        </a:spcAft>
        <a:buClr>
          <a:schemeClr val="bg1"/>
        </a:buClr>
        <a:buFont typeface="Wingdings" charset="2"/>
        <a:buChar char="§"/>
        <a:defRPr lang="en-US" sz="1800" b="0" i="0" kern="120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marL="679433" indent="-285743" algn="l" defTabSz="457189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bg1"/>
        </a:buClr>
        <a:buFont typeface="Arial"/>
        <a:buChar char="–"/>
        <a:defRPr lang="en-US" sz="2000" b="0" kern="1200" smtClean="0">
          <a:solidFill>
            <a:schemeClr val="bg1"/>
          </a:solidFill>
          <a:latin typeface="+mn-lt"/>
          <a:ea typeface="+mn-ea"/>
          <a:cs typeface="+mn-cs"/>
        </a:defRPr>
      </a:lvl2pPr>
      <a:lvl3pPr marL="977876" indent="-228594" algn="l" defTabSz="457189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bg1"/>
        </a:buClr>
        <a:buFont typeface="Wingdings" charset="2"/>
        <a:buChar char="§"/>
        <a:defRPr lang="en-US" sz="1800" b="0" kern="1200" smtClean="0">
          <a:solidFill>
            <a:schemeClr val="bg1"/>
          </a:solidFill>
          <a:latin typeface="+mn-lt"/>
          <a:ea typeface="+mn-ea"/>
          <a:cs typeface="+mn-cs"/>
        </a:defRPr>
      </a:lvl3pPr>
      <a:lvl4pPr marL="1320767" marR="0" indent="-228594" algn="l" defTabSz="457189" rtl="0" eaLnBrk="1" fontAlgn="auto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bg1"/>
        </a:buClr>
        <a:buSzTx/>
        <a:buFont typeface="Arial"/>
        <a:buChar char="–"/>
        <a:tabLst/>
        <a:defRPr lang="en-US" sz="1600" b="0" kern="1200" smtClean="0">
          <a:solidFill>
            <a:schemeClr val="bg1"/>
          </a:solidFill>
          <a:latin typeface="+mn-lt"/>
          <a:ea typeface="+mn-ea"/>
          <a:cs typeface="+mn-cs"/>
        </a:defRPr>
      </a:lvl4pPr>
      <a:lvl5pPr marL="1600160" indent="-228594" algn="l" defTabSz="457189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bg1"/>
        </a:buClr>
        <a:buFont typeface="Wingdings" charset="2"/>
        <a:buChar char="§"/>
        <a:tabLst/>
        <a:defRPr lang="en-US" sz="1600" b="0" kern="1200" baseline="0" smtClean="0">
          <a:solidFill>
            <a:schemeClr val="bg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5911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57189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kumimoji="0" lang="en-US" sz="5200" b="1" i="0" u="none" strike="noStrike" kern="1200" cap="none" spc="0" normalizeH="0" baseline="0" noProof="0" dirty="0">
          <a:ln>
            <a:noFill/>
          </a:ln>
          <a:solidFill>
            <a:schemeClr val="bg1"/>
          </a:solidFill>
          <a:effectLst/>
          <a:uLnTx/>
          <a:uFillTx/>
          <a:latin typeface="Helvetica Neue" panose="02000503000000020004"/>
          <a:ea typeface="+mn-ea"/>
          <a:cs typeface="Arial" panose="020B0604020202020204" pitchFamily="34" charset="0"/>
        </a:defRPr>
      </a:lvl1pPr>
    </p:titleStyle>
    <p:bodyStyle>
      <a:lvl1pPr marL="342892" indent="-342892" algn="l" defTabSz="457189" rtl="0" eaLnBrk="1" latinLnBrk="0" hangingPunct="1">
        <a:lnSpc>
          <a:spcPts val="2880"/>
        </a:lnSpc>
        <a:spcBef>
          <a:spcPts val="1200"/>
        </a:spcBef>
        <a:spcAft>
          <a:spcPts val="200"/>
        </a:spcAft>
        <a:buClr>
          <a:schemeClr val="bg1"/>
        </a:buClr>
        <a:buFont typeface="Wingdings" charset="2"/>
        <a:buChar char="§"/>
        <a:defRPr lang="en-US" sz="1800" b="0" i="0" kern="120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marL="679433" indent="-285743" algn="l" defTabSz="457189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bg1"/>
        </a:buClr>
        <a:buFont typeface="Arial"/>
        <a:buChar char="–"/>
        <a:defRPr lang="en-US" sz="2000" b="0" kern="1200" smtClean="0">
          <a:solidFill>
            <a:schemeClr val="bg1"/>
          </a:solidFill>
          <a:latin typeface="+mn-lt"/>
          <a:ea typeface="+mn-ea"/>
          <a:cs typeface="+mn-cs"/>
        </a:defRPr>
      </a:lvl2pPr>
      <a:lvl3pPr marL="977876" indent="-228594" algn="l" defTabSz="457189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bg1"/>
        </a:buClr>
        <a:buFont typeface="Wingdings" charset="2"/>
        <a:buChar char="§"/>
        <a:defRPr lang="en-US" sz="1800" b="0" kern="1200" smtClean="0">
          <a:solidFill>
            <a:schemeClr val="bg1"/>
          </a:solidFill>
          <a:latin typeface="+mn-lt"/>
          <a:ea typeface="+mn-ea"/>
          <a:cs typeface="+mn-cs"/>
        </a:defRPr>
      </a:lvl3pPr>
      <a:lvl4pPr marL="1320767" marR="0" indent="-228594" algn="l" defTabSz="457189" rtl="0" eaLnBrk="1" fontAlgn="auto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bg1"/>
        </a:buClr>
        <a:buSzTx/>
        <a:buFont typeface="Arial"/>
        <a:buChar char="–"/>
        <a:tabLst/>
        <a:defRPr lang="en-US" sz="1600" b="0" kern="1200" smtClean="0">
          <a:solidFill>
            <a:schemeClr val="bg1"/>
          </a:solidFill>
          <a:latin typeface="+mn-lt"/>
          <a:ea typeface="+mn-ea"/>
          <a:cs typeface="+mn-cs"/>
        </a:defRPr>
      </a:lvl4pPr>
      <a:lvl5pPr marL="1600160" indent="-228594" algn="l" defTabSz="457189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bg1"/>
        </a:buClr>
        <a:buFont typeface="Wingdings" charset="2"/>
        <a:buChar char="§"/>
        <a:tabLst/>
        <a:defRPr lang="en-US" sz="1600" b="0" kern="1200" baseline="0" smtClean="0">
          <a:solidFill>
            <a:schemeClr val="bg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62"/>
          <p:cNvSpPr>
            <a:spLocks noGrp="1"/>
          </p:cNvSpPr>
          <p:nvPr>
            <p:ph type="ctrTitle"/>
          </p:nvPr>
        </p:nvSpPr>
        <p:spPr>
          <a:xfrm>
            <a:off x="419102" y="998761"/>
            <a:ext cx="6934846" cy="1382489"/>
          </a:xfrm>
        </p:spPr>
        <p:txBody>
          <a:bodyPr/>
          <a:lstStyle/>
          <a:p>
            <a:pPr lvl="0"/>
            <a:r>
              <a:rPr lang="en-US" dirty="0"/>
              <a:t>ValleyRide</a:t>
            </a:r>
          </a:p>
        </p:txBody>
      </p:sp>
      <p:sp>
        <p:nvSpPr>
          <p:cNvPr id="65" name="Text Placeholder 64"/>
          <p:cNvSpPr>
            <a:spLocks noGrp="1"/>
          </p:cNvSpPr>
          <p:nvPr>
            <p:ph type="body" sz="quarter" idx="11"/>
          </p:nvPr>
        </p:nvSpPr>
        <p:spPr>
          <a:xfrm>
            <a:off x="419101" y="3507619"/>
            <a:ext cx="6456116" cy="360163"/>
          </a:xfrm>
        </p:spPr>
        <p:txBody>
          <a:bodyPr/>
          <a:lstStyle/>
          <a:p>
            <a:r>
              <a:rPr lang="en-US" dirty="0"/>
              <a:t>Greg Burrus</a:t>
            </a:r>
          </a:p>
          <a:p>
            <a:r>
              <a:rPr lang="en-US" dirty="0"/>
              <a:t>TVA Fleet Services</a:t>
            </a:r>
          </a:p>
          <a:p>
            <a:r>
              <a:rPr lang="en-US" dirty="0"/>
              <a:t>geburrus@tva.gov</a:t>
            </a:r>
          </a:p>
          <a:p>
            <a:r>
              <a:rPr lang="en-US" dirty="0"/>
              <a:t>423-876-6814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95BD51-64D3-1C0C-D02A-EDED4799C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731" y="2775135"/>
            <a:ext cx="3528581" cy="16856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455A2C-9721-5958-0162-372453697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4850" y="96726"/>
            <a:ext cx="3715266" cy="21220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8067D8-5756-77E1-AC3A-828506D1DA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4850" y="2118561"/>
            <a:ext cx="3715266" cy="234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63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4A7C6-EAE8-440F-B5B0-900959041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Admins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FA72B7-2E55-4526-A542-CB5943956B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3219" y="3214599"/>
            <a:ext cx="4160847" cy="1600338"/>
          </a:xfrm>
        </p:spPr>
        <p:txBody>
          <a:bodyPr/>
          <a:lstStyle/>
          <a:p>
            <a:r>
              <a:rPr lang="en-US" dirty="0"/>
              <a:t>Can view/modify any reservation, take vehicles in/out of service, make reservations for renters, run reports (usage, billing, etc.)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079627-8FA7-170E-E6DE-DEE4477C2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667" y="300870"/>
            <a:ext cx="4910828" cy="27595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41574E-CC24-A8B6-D728-499DE843D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70" y="1063185"/>
            <a:ext cx="4348704" cy="375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79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B1123-C8D9-4D01-942A-37D75B56F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Successes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2B5EFEEA-258A-4159-9ED2-040BC01074CB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US" sz="1800" dirty="0"/>
              <a:t>Intuitive interface for making reservations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401882FA-3FDF-4392-B373-E639F6E51DC3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r>
              <a:rPr lang="en-US" sz="1800" dirty="0"/>
              <a:t>ValleyRide solves vehicle rental issues</a:t>
            </a:r>
          </a:p>
          <a:p>
            <a:endParaRPr lang="en-US" sz="1800" dirty="0"/>
          </a:p>
        </p:txBody>
      </p:sp>
      <p:sp>
        <p:nvSpPr>
          <p:cNvPr id="114" name="Content Placeholder 113">
            <a:extLst>
              <a:ext uri="{FF2B5EF4-FFF2-40B4-BE49-F238E27FC236}">
                <a16:creationId xmlns:a16="http://schemas.microsoft.com/office/drawing/2014/main" id="{D9827375-B6B8-46FF-9387-C0F5309E3328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r>
              <a:rPr lang="en-US" sz="1800" dirty="0"/>
              <a:t>Many have returned assigned vehicles to Fleet</a:t>
            </a:r>
          </a:p>
          <a:p>
            <a:endParaRPr lang="en-US" sz="1800" dirty="0"/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23CFCD58-69B3-4485-A9F9-7301C6A06458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332342" y="3815030"/>
            <a:ext cx="2414782" cy="398025"/>
          </a:xfrm>
        </p:spPr>
        <p:txBody>
          <a:bodyPr/>
          <a:lstStyle/>
          <a:p>
            <a:r>
              <a:rPr lang="en-US" dirty="0"/>
              <a:t>    Attract-mode screen (Knoxville)</a:t>
            </a:r>
          </a:p>
        </p:txBody>
      </p:sp>
      <p:sp>
        <p:nvSpPr>
          <p:cNvPr id="120" name="Slide Number Placeholder 119">
            <a:extLst>
              <a:ext uri="{FF2B5EF4-FFF2-40B4-BE49-F238E27FC236}">
                <a16:creationId xmlns:a16="http://schemas.microsoft.com/office/drawing/2014/main" id="{54D6AA0D-7B87-4087-A943-4E2DE371B5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189"/>
            <a:fld id="{5DCF5B18-1935-AB44-AE6E-C993FDFDD711}" type="slidenum">
              <a:rPr lang="en-US">
                <a:solidFill>
                  <a:prstClr val="black"/>
                </a:solidFill>
              </a:rPr>
              <a:pPr defTabSz="457189"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F2C9094-6E8D-486E-8EF5-98145FCFEB7D}"/>
              </a:ext>
            </a:extLst>
          </p:cNvPr>
          <p:cNvCxnSpPr>
            <a:cxnSpLocks/>
          </p:cNvCxnSpPr>
          <p:nvPr/>
        </p:nvCxnSpPr>
        <p:spPr>
          <a:xfrm>
            <a:off x="2468335" y="540424"/>
            <a:ext cx="0" cy="3461961"/>
          </a:xfrm>
          <a:prstGeom prst="line">
            <a:avLst/>
          </a:prstGeom>
          <a:ln w="1270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59D72C0-7353-96A0-99D6-E87289BE6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659" y="2166090"/>
            <a:ext cx="3624886" cy="2684631"/>
          </a:xfrm>
          <a:prstGeom prst="rect">
            <a:avLst/>
          </a:prstGeom>
        </p:spPr>
      </p:pic>
      <p:sp>
        <p:nvSpPr>
          <p:cNvPr id="6" name="Content Placeholder 113">
            <a:extLst>
              <a:ext uri="{FF2B5EF4-FFF2-40B4-BE49-F238E27FC236}">
                <a16:creationId xmlns:a16="http://schemas.microsoft.com/office/drawing/2014/main" id="{A6A4DB70-FF54-5131-FD12-48F070E246D1}"/>
              </a:ext>
            </a:extLst>
          </p:cNvPr>
          <p:cNvSpPr txBox="1">
            <a:spLocks/>
          </p:cNvSpPr>
          <p:nvPr/>
        </p:nvSpPr>
        <p:spPr>
          <a:xfrm>
            <a:off x="2847234" y="2111635"/>
            <a:ext cx="5899890" cy="3980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457189" rtl="0" eaLnBrk="1" latinLnBrk="0" hangingPunct="1">
              <a:lnSpc>
                <a:spcPts val="144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None/>
              <a:defRPr lang="en-US" sz="1200" b="0" kern="1200" spc="2" noProof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charset="0"/>
              </a:defRPr>
            </a:lvl1pPr>
            <a:lvl2pPr marL="565136" indent="-171446" algn="l" defTabSz="457189" rtl="0" eaLnBrk="1" latinLnBrk="0" hangingPunct="1">
              <a:lnSpc>
                <a:spcPts val="168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2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50" indent="-171446" algn="l" defTabSz="457189" rtl="0" eaLnBrk="1" latinLnBrk="0" hangingPunct="1">
              <a:lnSpc>
                <a:spcPts val="168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−"/>
              <a:defRPr sz="1000" b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914378" marR="0" indent="-171446" algn="l" defTabSz="457189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−"/>
              <a:tabLst/>
              <a:defRPr sz="1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12" indent="-171446" algn="l" defTabSz="457189" rtl="0" eaLnBrk="1" latinLnBrk="0" hangingPunct="1">
              <a:lnSpc>
                <a:spcPts val="168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−"/>
              <a:tabLst/>
              <a:defRPr sz="1000" b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6954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B1123-C8D9-4D01-942A-37D75B56F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Cost savings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2B5EFEEA-258A-4159-9ED2-040BC01074CB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US" sz="1800" dirty="0"/>
              <a:t>$125 average sedan monthly rent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401882FA-3FDF-4392-B373-E639F6E51DC3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r>
              <a:rPr lang="en-US" sz="1800" dirty="0"/>
              <a:t>$80 average service (oil change, tire rotation) </a:t>
            </a:r>
          </a:p>
        </p:txBody>
      </p:sp>
      <p:sp>
        <p:nvSpPr>
          <p:cNvPr id="114" name="Content Placeholder 113">
            <a:extLst>
              <a:ext uri="{FF2B5EF4-FFF2-40B4-BE49-F238E27FC236}">
                <a16:creationId xmlns:a16="http://schemas.microsoft.com/office/drawing/2014/main" id="{D9827375-B6B8-46FF-9387-C0F5309E3328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r>
              <a:rPr lang="en-US" sz="1800" dirty="0"/>
              <a:t>$15 daily ValleyRide rental cost (Enterprise is double+)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23CFCD58-69B3-4485-A9F9-7301C6A06458}"/>
              </a:ext>
            </a:extLst>
          </p:cNvPr>
          <p:cNvSpPr>
            <a:spLocks noGrp="1"/>
          </p:cNvSpPr>
          <p:nvPr>
            <p:ph sz="half" idx="16"/>
          </p:nvPr>
        </p:nvSpPr>
        <p:spPr/>
        <p:txBody>
          <a:bodyPr/>
          <a:lstStyle/>
          <a:p>
            <a:r>
              <a:rPr lang="en-US" dirty="0"/>
              <a:t>                                                  “FAQ” frequently updated, and always available to </a:t>
            </a:r>
          </a:p>
          <a:p>
            <a:r>
              <a:rPr lang="en-US" dirty="0"/>
              <a:t>                                                   renters through intranet, links in reservation emails</a:t>
            </a:r>
          </a:p>
        </p:txBody>
      </p:sp>
      <p:sp>
        <p:nvSpPr>
          <p:cNvPr id="120" name="Slide Number Placeholder 119">
            <a:extLst>
              <a:ext uri="{FF2B5EF4-FFF2-40B4-BE49-F238E27FC236}">
                <a16:creationId xmlns:a16="http://schemas.microsoft.com/office/drawing/2014/main" id="{54D6AA0D-7B87-4087-A943-4E2DE371B5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189"/>
            <a:fld id="{5DCF5B18-1935-AB44-AE6E-C993FDFDD711}" type="slidenum">
              <a:rPr lang="en-US">
                <a:solidFill>
                  <a:prstClr val="black"/>
                </a:solidFill>
              </a:rPr>
              <a:pPr defTabSz="457189"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F2C9094-6E8D-486E-8EF5-98145FCFEB7D}"/>
              </a:ext>
            </a:extLst>
          </p:cNvPr>
          <p:cNvCxnSpPr>
            <a:cxnSpLocks/>
          </p:cNvCxnSpPr>
          <p:nvPr/>
        </p:nvCxnSpPr>
        <p:spPr>
          <a:xfrm>
            <a:off x="2468335" y="540424"/>
            <a:ext cx="0" cy="3461961"/>
          </a:xfrm>
          <a:prstGeom prst="line">
            <a:avLst/>
          </a:prstGeom>
          <a:ln w="1270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26AB993-0FC1-33BA-9214-369EEC2C8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920" y="2123980"/>
            <a:ext cx="2046740" cy="2754491"/>
          </a:xfrm>
          <a:prstGeom prst="rect">
            <a:avLst/>
          </a:prstGeom>
        </p:spPr>
      </p:pic>
      <p:sp>
        <p:nvSpPr>
          <p:cNvPr id="6" name="Content Placeholder 113">
            <a:extLst>
              <a:ext uri="{FF2B5EF4-FFF2-40B4-BE49-F238E27FC236}">
                <a16:creationId xmlns:a16="http://schemas.microsoft.com/office/drawing/2014/main" id="{91635897-3805-7E66-2D1D-1B10C88D6A54}"/>
              </a:ext>
            </a:extLst>
          </p:cNvPr>
          <p:cNvSpPr txBox="1">
            <a:spLocks/>
          </p:cNvSpPr>
          <p:nvPr/>
        </p:nvSpPr>
        <p:spPr>
          <a:xfrm>
            <a:off x="2847234" y="2110236"/>
            <a:ext cx="5899890" cy="3980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457189" rtl="0" eaLnBrk="1" latinLnBrk="0" hangingPunct="1">
              <a:lnSpc>
                <a:spcPts val="144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None/>
              <a:defRPr lang="en-US" sz="1200" b="0" kern="1200" spc="2" noProof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charset="0"/>
              </a:defRPr>
            </a:lvl1pPr>
            <a:lvl2pPr marL="565136" indent="-171446" algn="l" defTabSz="457189" rtl="0" eaLnBrk="1" latinLnBrk="0" hangingPunct="1">
              <a:lnSpc>
                <a:spcPts val="168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2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50" indent="-171446" algn="l" defTabSz="457189" rtl="0" eaLnBrk="1" latinLnBrk="0" hangingPunct="1">
              <a:lnSpc>
                <a:spcPts val="168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−"/>
              <a:defRPr sz="1000" b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914378" marR="0" indent="-171446" algn="l" defTabSz="457189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−"/>
              <a:tabLst/>
              <a:defRPr sz="1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12" indent="-171446" algn="l" defTabSz="457189" rtl="0" eaLnBrk="1" latinLnBrk="0" hangingPunct="1">
              <a:lnSpc>
                <a:spcPts val="168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−"/>
              <a:tabLst/>
              <a:defRPr sz="1000" b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                                    = fiscally responsible option for  </a:t>
            </a:r>
          </a:p>
          <a:p>
            <a:r>
              <a:rPr lang="en-US" sz="1800" dirty="0"/>
              <a:t>                                       the average driver</a:t>
            </a:r>
          </a:p>
        </p:txBody>
      </p:sp>
      <p:sp>
        <p:nvSpPr>
          <p:cNvPr id="7" name="Content Placeholder 113">
            <a:extLst>
              <a:ext uri="{FF2B5EF4-FFF2-40B4-BE49-F238E27FC236}">
                <a16:creationId xmlns:a16="http://schemas.microsoft.com/office/drawing/2014/main" id="{EBAA7B1D-7525-19AC-E9BC-A9AE55ABE8D9}"/>
              </a:ext>
            </a:extLst>
          </p:cNvPr>
          <p:cNvSpPr txBox="1">
            <a:spLocks/>
          </p:cNvSpPr>
          <p:nvPr/>
        </p:nvSpPr>
        <p:spPr>
          <a:xfrm>
            <a:off x="2847234" y="2801008"/>
            <a:ext cx="5899890" cy="3980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457189" rtl="0" eaLnBrk="1" latinLnBrk="0" hangingPunct="1">
              <a:lnSpc>
                <a:spcPts val="144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None/>
              <a:defRPr lang="en-US" sz="1200" b="0" kern="1200" spc="2" noProof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charset="0"/>
              </a:defRPr>
            </a:lvl1pPr>
            <a:lvl2pPr marL="565136" indent="-171446" algn="l" defTabSz="457189" rtl="0" eaLnBrk="1" latinLnBrk="0" hangingPunct="1">
              <a:lnSpc>
                <a:spcPts val="168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2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50" indent="-171446" algn="l" defTabSz="457189" rtl="0" eaLnBrk="1" latinLnBrk="0" hangingPunct="1">
              <a:lnSpc>
                <a:spcPts val="168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−"/>
              <a:defRPr sz="1000" b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914378" marR="0" indent="-171446" algn="l" defTabSz="457189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−"/>
              <a:tabLst/>
              <a:defRPr sz="1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12" indent="-171446" algn="l" defTabSz="457189" rtl="0" eaLnBrk="1" latinLnBrk="0" hangingPunct="1">
              <a:lnSpc>
                <a:spcPts val="168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−"/>
              <a:tabLst/>
              <a:defRPr sz="1000" b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                                    = “Fleet of the Future,” with more </a:t>
            </a:r>
          </a:p>
          <a:p>
            <a:r>
              <a:rPr lang="en-US" sz="1800" dirty="0"/>
              <a:t>                                        drivers using less vehicles</a:t>
            </a:r>
          </a:p>
        </p:txBody>
      </p:sp>
    </p:spTree>
    <p:extLst>
      <p:ext uri="{BB962C8B-B14F-4D97-AF65-F5344CB8AC3E}">
        <p14:creationId xmlns:p14="http://schemas.microsoft.com/office/powerpoint/2010/main" val="204239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B1123-C8D9-4D01-942A-37D75B56F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Future plans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2B5EFEEA-258A-4159-9ED2-040BC01074CB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US" sz="1800" dirty="0"/>
              <a:t>More vehicles in Chattanooga (frequent 100% utilization)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401882FA-3FDF-4392-B373-E639F6E51DC3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r>
              <a:rPr lang="en-US" sz="1800" dirty="0"/>
              <a:t>More trucks in Muscle Shoals (greater need than sedans)</a:t>
            </a:r>
          </a:p>
        </p:txBody>
      </p:sp>
      <p:sp>
        <p:nvSpPr>
          <p:cNvPr id="114" name="Content Placeholder 113">
            <a:extLst>
              <a:ext uri="{FF2B5EF4-FFF2-40B4-BE49-F238E27FC236}">
                <a16:creationId xmlns:a16="http://schemas.microsoft.com/office/drawing/2014/main" id="{D9827375-B6B8-46FF-9387-C0F5309E3328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r>
              <a:rPr lang="en-US" sz="1800" dirty="0"/>
              <a:t>New locations (Murfreesboro is next, 2</a:t>
            </a:r>
            <a:r>
              <a:rPr lang="en-US" sz="1800" baseline="30000" dirty="0"/>
              <a:t>nd</a:t>
            </a:r>
            <a:r>
              <a:rPr lang="en-US" sz="1800" dirty="0"/>
              <a:t> in Chattanooga?)</a:t>
            </a:r>
          </a:p>
        </p:txBody>
      </p:sp>
      <p:sp>
        <p:nvSpPr>
          <p:cNvPr id="120" name="Slide Number Placeholder 119">
            <a:extLst>
              <a:ext uri="{FF2B5EF4-FFF2-40B4-BE49-F238E27FC236}">
                <a16:creationId xmlns:a16="http://schemas.microsoft.com/office/drawing/2014/main" id="{54D6AA0D-7B87-4087-A943-4E2DE371B5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189"/>
            <a:fld id="{5DCF5B18-1935-AB44-AE6E-C993FDFDD711}" type="slidenum">
              <a:rPr lang="en-US">
                <a:solidFill>
                  <a:prstClr val="black"/>
                </a:solidFill>
              </a:rPr>
              <a:pPr defTabSz="457189"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F2C9094-6E8D-486E-8EF5-98145FCFEB7D}"/>
              </a:ext>
            </a:extLst>
          </p:cNvPr>
          <p:cNvCxnSpPr>
            <a:cxnSpLocks/>
          </p:cNvCxnSpPr>
          <p:nvPr/>
        </p:nvCxnSpPr>
        <p:spPr>
          <a:xfrm>
            <a:off x="2468335" y="540424"/>
            <a:ext cx="0" cy="3461961"/>
          </a:xfrm>
          <a:prstGeom prst="line">
            <a:avLst/>
          </a:prstGeom>
          <a:ln w="1270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113">
            <a:extLst>
              <a:ext uri="{FF2B5EF4-FFF2-40B4-BE49-F238E27FC236}">
                <a16:creationId xmlns:a16="http://schemas.microsoft.com/office/drawing/2014/main" id="{91635897-3805-7E66-2D1D-1B10C88D6A54}"/>
              </a:ext>
            </a:extLst>
          </p:cNvPr>
          <p:cNvSpPr txBox="1">
            <a:spLocks/>
          </p:cNvSpPr>
          <p:nvPr/>
        </p:nvSpPr>
        <p:spPr>
          <a:xfrm>
            <a:off x="2847234" y="2110236"/>
            <a:ext cx="5899890" cy="3980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457189" rtl="0" eaLnBrk="1" latinLnBrk="0" hangingPunct="1">
              <a:lnSpc>
                <a:spcPts val="144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None/>
              <a:defRPr lang="en-US" sz="1200" b="0" kern="1200" spc="2" noProof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charset="0"/>
              </a:defRPr>
            </a:lvl1pPr>
            <a:lvl2pPr marL="565136" indent="-171446" algn="l" defTabSz="457189" rtl="0" eaLnBrk="1" latinLnBrk="0" hangingPunct="1">
              <a:lnSpc>
                <a:spcPts val="168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2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50" indent="-171446" algn="l" defTabSz="457189" rtl="0" eaLnBrk="1" latinLnBrk="0" hangingPunct="1">
              <a:lnSpc>
                <a:spcPts val="168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−"/>
              <a:defRPr sz="1000" b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914378" marR="0" indent="-171446" algn="l" defTabSz="457189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−"/>
              <a:tabLst/>
              <a:defRPr sz="1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12" indent="-171446" algn="l" defTabSz="457189" rtl="0" eaLnBrk="1" latinLnBrk="0" hangingPunct="1">
              <a:lnSpc>
                <a:spcPts val="168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−"/>
              <a:tabLst/>
              <a:defRPr sz="1000" b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</p:txBody>
      </p:sp>
      <p:sp>
        <p:nvSpPr>
          <p:cNvPr id="3" name="Content Placeholder 113">
            <a:extLst>
              <a:ext uri="{FF2B5EF4-FFF2-40B4-BE49-F238E27FC236}">
                <a16:creationId xmlns:a16="http://schemas.microsoft.com/office/drawing/2014/main" id="{E6DF2710-97D4-DFEA-5BF7-2DF0D37F8A55}"/>
              </a:ext>
            </a:extLst>
          </p:cNvPr>
          <p:cNvSpPr txBox="1">
            <a:spLocks/>
          </p:cNvSpPr>
          <p:nvPr/>
        </p:nvSpPr>
        <p:spPr>
          <a:xfrm>
            <a:off x="2847234" y="2735147"/>
            <a:ext cx="5899890" cy="3980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457189" rtl="0" eaLnBrk="1" latinLnBrk="0" hangingPunct="1">
              <a:lnSpc>
                <a:spcPts val="144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None/>
              <a:defRPr lang="en-US" sz="1200" b="0" kern="1200" spc="2" noProof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charset="0"/>
              </a:defRPr>
            </a:lvl1pPr>
            <a:lvl2pPr marL="565136" indent="-171446" algn="l" defTabSz="457189" rtl="0" eaLnBrk="1" latinLnBrk="0" hangingPunct="1">
              <a:lnSpc>
                <a:spcPts val="168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2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50" indent="-171446" algn="l" defTabSz="457189" rtl="0" eaLnBrk="1" latinLnBrk="0" hangingPunct="1">
              <a:lnSpc>
                <a:spcPts val="168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−"/>
              <a:defRPr sz="1000" b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914378" marR="0" indent="-171446" algn="l" defTabSz="457189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−"/>
              <a:tabLst/>
              <a:defRPr sz="1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12" indent="-171446" algn="l" defTabSz="457189" rtl="0" eaLnBrk="1" latinLnBrk="0" hangingPunct="1">
              <a:lnSpc>
                <a:spcPts val="168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−"/>
              <a:tabLst/>
              <a:defRPr sz="1000" b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Per TVA goals, will add only PHEV/EVs starting in 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D621ED-2DF3-A95A-9072-8AED0111B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175" y="3137253"/>
            <a:ext cx="3806868" cy="465221"/>
          </a:xfrm>
          <a:prstGeom prst="rect">
            <a:avLst/>
          </a:prstGeom>
        </p:spPr>
      </p:pic>
      <p:sp>
        <p:nvSpPr>
          <p:cNvPr id="8" name="Content Placeholder 113">
            <a:extLst>
              <a:ext uri="{FF2B5EF4-FFF2-40B4-BE49-F238E27FC236}">
                <a16:creationId xmlns:a16="http://schemas.microsoft.com/office/drawing/2014/main" id="{6473779B-DB7C-2F8B-B53E-936627333306}"/>
              </a:ext>
            </a:extLst>
          </p:cNvPr>
          <p:cNvSpPr txBox="1">
            <a:spLocks/>
          </p:cNvSpPr>
          <p:nvPr/>
        </p:nvSpPr>
        <p:spPr>
          <a:xfrm>
            <a:off x="2847234" y="2189610"/>
            <a:ext cx="5899890" cy="3980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457189" rtl="0" eaLnBrk="1" latinLnBrk="0" hangingPunct="1">
              <a:lnSpc>
                <a:spcPts val="144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None/>
              <a:defRPr lang="en-US" sz="1200" b="0" kern="1200" spc="2" noProof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charset="0"/>
              </a:defRPr>
            </a:lvl1pPr>
            <a:lvl2pPr marL="565136" indent="-171446" algn="l" defTabSz="457189" rtl="0" eaLnBrk="1" latinLnBrk="0" hangingPunct="1">
              <a:lnSpc>
                <a:spcPts val="168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2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750" indent="-171446" algn="l" defTabSz="457189" rtl="0" eaLnBrk="1" latinLnBrk="0" hangingPunct="1">
              <a:lnSpc>
                <a:spcPts val="168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−"/>
              <a:defRPr sz="1000" b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914378" marR="0" indent="-171446" algn="l" defTabSz="457189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−"/>
              <a:tabLst/>
              <a:defRPr sz="1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12" indent="-171446" algn="l" defTabSz="457189" rtl="0" eaLnBrk="1" latinLnBrk="0" hangingPunct="1">
              <a:lnSpc>
                <a:spcPts val="168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−"/>
              <a:tabLst/>
              <a:defRPr sz="1000" b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Replace assigned vehicles with more ValleyRide vehicles</a:t>
            </a:r>
          </a:p>
        </p:txBody>
      </p:sp>
    </p:spTree>
    <p:extLst>
      <p:ext uri="{BB962C8B-B14F-4D97-AF65-F5344CB8AC3E}">
        <p14:creationId xmlns:p14="http://schemas.microsoft.com/office/powerpoint/2010/main" val="36066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 Placeholder 64"/>
          <p:cNvSpPr>
            <a:spLocks noGrp="1"/>
          </p:cNvSpPr>
          <p:nvPr>
            <p:ph type="body" sz="quarter" idx="11"/>
          </p:nvPr>
        </p:nvSpPr>
        <p:spPr>
          <a:xfrm>
            <a:off x="419101" y="3507619"/>
            <a:ext cx="6456116" cy="360163"/>
          </a:xfrm>
        </p:spPr>
        <p:txBody>
          <a:bodyPr/>
          <a:lstStyle/>
          <a:p>
            <a:r>
              <a:rPr lang="en-US" dirty="0"/>
              <a:t>Greg Burrus</a:t>
            </a:r>
          </a:p>
          <a:p>
            <a:r>
              <a:rPr lang="en-US" dirty="0"/>
              <a:t>TVA Fleet Services</a:t>
            </a:r>
          </a:p>
          <a:p>
            <a:r>
              <a:rPr lang="en-US" dirty="0"/>
              <a:t>geburrus@tva.gov</a:t>
            </a:r>
          </a:p>
          <a:p>
            <a:r>
              <a:rPr lang="en-US" dirty="0"/>
              <a:t>423-876-6814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95BD51-64D3-1C0C-D02A-EDED4799C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731" y="2775135"/>
            <a:ext cx="3528581" cy="16856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455A2C-9721-5958-0162-372453697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4850" y="96726"/>
            <a:ext cx="3715266" cy="21220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8067D8-5756-77E1-AC3A-828506D1DA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4850" y="2118561"/>
            <a:ext cx="3715266" cy="2342233"/>
          </a:xfrm>
          <a:prstGeom prst="rect">
            <a:avLst/>
          </a:prstGeom>
        </p:spPr>
      </p:pic>
      <p:pic>
        <p:nvPicPr>
          <p:cNvPr id="3" name="Picture 2" descr="A blue and white logo">
            <a:extLst>
              <a:ext uri="{FF2B5EF4-FFF2-40B4-BE49-F238E27FC236}">
                <a16:creationId xmlns:a16="http://schemas.microsoft.com/office/drawing/2014/main" id="{52B981CB-B59B-E92F-ABC6-E0830EB70D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754" y="988676"/>
            <a:ext cx="4821366" cy="145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56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398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B1123-C8D9-4D01-942A-37D75B56F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ValleyRide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2B5EFEEA-258A-4159-9ED2-040BC01074CB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US" dirty="0"/>
              <a:t>Implemented in Chattanooga in 2018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401882FA-3FDF-4392-B373-E639F6E51DC3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r>
              <a:rPr lang="en-US" dirty="0"/>
              <a:t>Expanded to three locations (Muscle Shoals, Alabama and Knoxville, Tennessee)</a:t>
            </a:r>
          </a:p>
        </p:txBody>
      </p:sp>
      <p:sp>
        <p:nvSpPr>
          <p:cNvPr id="114" name="Content Placeholder 113">
            <a:extLst>
              <a:ext uri="{FF2B5EF4-FFF2-40B4-BE49-F238E27FC236}">
                <a16:creationId xmlns:a16="http://schemas.microsoft.com/office/drawing/2014/main" id="{D9827375-B6B8-46FF-9387-C0F5309E3328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r>
              <a:rPr lang="en-US" dirty="0"/>
              <a:t>Gas-powered minivans, sedans, SUVs, pickups, and electric sedans and pickups</a:t>
            </a:r>
          </a:p>
        </p:txBody>
      </p:sp>
      <p:sp>
        <p:nvSpPr>
          <p:cNvPr id="115" name="Content Placeholder 114">
            <a:extLst>
              <a:ext uri="{FF2B5EF4-FFF2-40B4-BE49-F238E27FC236}">
                <a16:creationId xmlns:a16="http://schemas.microsoft.com/office/drawing/2014/main" id="{246A56DF-1E77-4293-BADF-64A75B9C7647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dirty="0"/>
              <a:t>All employees/contractors/interns able to use for business travel anywhere in the US</a:t>
            </a:r>
          </a:p>
        </p:txBody>
      </p:sp>
      <p:sp>
        <p:nvSpPr>
          <p:cNvPr id="116" name="Content Placeholder 115">
            <a:extLst>
              <a:ext uri="{FF2B5EF4-FFF2-40B4-BE49-F238E27FC236}">
                <a16:creationId xmlns:a16="http://schemas.microsoft.com/office/drawing/2014/main" id="{440102FF-5F75-461A-A529-DC6124965673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r>
              <a:rPr lang="en-US" dirty="0"/>
              <a:t>Vehicles can be rented for 15 minutes up to 30 consecutive days in a row</a:t>
            </a:r>
          </a:p>
        </p:txBody>
      </p:sp>
      <p:sp>
        <p:nvSpPr>
          <p:cNvPr id="41" name="Content Placeholder 40">
            <a:extLst>
              <a:ext uri="{FF2B5EF4-FFF2-40B4-BE49-F238E27FC236}">
                <a16:creationId xmlns:a16="http://schemas.microsoft.com/office/drawing/2014/main" id="{7ADEA724-A562-4E30-8966-D9244EEC7252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r>
              <a:rPr lang="en-US" dirty="0"/>
              <a:t>$15 per day regardless of vehicle type</a:t>
            </a:r>
          </a:p>
        </p:txBody>
      </p:sp>
      <p:sp>
        <p:nvSpPr>
          <p:cNvPr id="120" name="Slide Number Placeholder 119">
            <a:extLst>
              <a:ext uri="{FF2B5EF4-FFF2-40B4-BE49-F238E27FC236}">
                <a16:creationId xmlns:a16="http://schemas.microsoft.com/office/drawing/2014/main" id="{54D6AA0D-7B87-4087-A943-4E2DE371B5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189"/>
            <a:fld id="{5DCF5B18-1935-AB44-AE6E-C993FDFDD711}" type="slidenum">
              <a:rPr lang="en-US">
                <a:solidFill>
                  <a:prstClr val="black"/>
                </a:solidFill>
              </a:rPr>
              <a:pPr defTabSz="457189"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F2C9094-6E8D-486E-8EF5-98145FCFEB7D}"/>
              </a:ext>
            </a:extLst>
          </p:cNvPr>
          <p:cNvCxnSpPr>
            <a:cxnSpLocks/>
          </p:cNvCxnSpPr>
          <p:nvPr/>
        </p:nvCxnSpPr>
        <p:spPr>
          <a:xfrm>
            <a:off x="2468335" y="540424"/>
            <a:ext cx="0" cy="3461961"/>
          </a:xfrm>
          <a:prstGeom prst="line">
            <a:avLst/>
          </a:prstGeom>
          <a:ln w="1270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813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B1123-C8D9-4D01-942A-37D75B56F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Three Main</a:t>
            </a:r>
            <a:br>
              <a:rPr lang="en-US" sz="3200" dirty="0"/>
            </a:br>
            <a:r>
              <a:rPr lang="en-US" sz="3200" dirty="0"/>
              <a:t>Benefits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2B5EFEEA-258A-4159-9ED2-040BC01074CB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US" sz="1800" dirty="0"/>
              <a:t>Cost savings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401882FA-3FDF-4392-B373-E639F6E51DC3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r>
              <a:rPr lang="en-US" sz="1800" dirty="0"/>
              <a:t>Time savings</a:t>
            </a:r>
          </a:p>
        </p:txBody>
      </p:sp>
      <p:sp>
        <p:nvSpPr>
          <p:cNvPr id="114" name="Content Placeholder 113">
            <a:extLst>
              <a:ext uri="{FF2B5EF4-FFF2-40B4-BE49-F238E27FC236}">
                <a16:creationId xmlns:a16="http://schemas.microsoft.com/office/drawing/2014/main" id="{D9827375-B6B8-46FF-9387-C0F5309E3328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r>
              <a:rPr lang="en-US" sz="1800" dirty="0"/>
              <a:t>Easy way to try out electric vehicles (EVs)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23CFCD58-69B3-4485-A9F9-7301C6A06458}"/>
              </a:ext>
            </a:extLst>
          </p:cNvPr>
          <p:cNvSpPr>
            <a:spLocks noGrp="1"/>
          </p:cNvSpPr>
          <p:nvPr>
            <p:ph sz="half" idx="16"/>
          </p:nvPr>
        </p:nvSpPr>
        <p:spPr/>
        <p:txBody>
          <a:bodyPr/>
          <a:lstStyle/>
          <a:p>
            <a:r>
              <a:rPr lang="en-US" dirty="0"/>
              <a:t>                                                                                        Chattanooga, Tennessee</a:t>
            </a:r>
          </a:p>
        </p:txBody>
      </p:sp>
      <p:sp>
        <p:nvSpPr>
          <p:cNvPr id="120" name="Slide Number Placeholder 119">
            <a:extLst>
              <a:ext uri="{FF2B5EF4-FFF2-40B4-BE49-F238E27FC236}">
                <a16:creationId xmlns:a16="http://schemas.microsoft.com/office/drawing/2014/main" id="{54D6AA0D-7B87-4087-A943-4E2DE371B5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189"/>
            <a:fld id="{5DCF5B18-1935-AB44-AE6E-C993FDFDD711}" type="slidenum">
              <a:rPr lang="en-US">
                <a:solidFill>
                  <a:prstClr val="black"/>
                </a:solidFill>
              </a:rPr>
              <a:pPr defTabSz="457189"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F2C9094-6E8D-486E-8EF5-98145FCFEB7D}"/>
              </a:ext>
            </a:extLst>
          </p:cNvPr>
          <p:cNvCxnSpPr>
            <a:cxnSpLocks/>
          </p:cNvCxnSpPr>
          <p:nvPr/>
        </p:nvCxnSpPr>
        <p:spPr>
          <a:xfrm>
            <a:off x="2468335" y="540424"/>
            <a:ext cx="0" cy="3461961"/>
          </a:xfrm>
          <a:prstGeom prst="line">
            <a:avLst/>
          </a:prstGeom>
          <a:ln w="1270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21A86EA-D232-E5DC-4893-14658C5FE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234" y="2727503"/>
            <a:ext cx="3715266" cy="212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32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B1123-C8D9-4D01-942A-37D75B56F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Cost savings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2B5EFEEA-258A-4159-9ED2-040BC01074CB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US" sz="1800" dirty="0"/>
              <a:t>Reduced number of assigned vehicles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401882FA-3FDF-4392-B373-E639F6E51DC3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r>
              <a:rPr lang="en-US" sz="1800" dirty="0"/>
              <a:t>Reduced O&amp;M to maintain underutilized vehicles</a:t>
            </a:r>
          </a:p>
        </p:txBody>
      </p:sp>
      <p:sp>
        <p:nvSpPr>
          <p:cNvPr id="114" name="Content Placeholder 113">
            <a:extLst>
              <a:ext uri="{FF2B5EF4-FFF2-40B4-BE49-F238E27FC236}">
                <a16:creationId xmlns:a16="http://schemas.microsoft.com/office/drawing/2014/main" id="{D9827375-B6B8-46FF-9387-C0F5309E3328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r>
              <a:rPr lang="en-US" sz="1800" dirty="0"/>
              <a:t>Reduced annual spend with Enterprise/other companies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23CFCD58-69B3-4485-A9F9-7301C6A06458}"/>
              </a:ext>
            </a:extLst>
          </p:cNvPr>
          <p:cNvSpPr>
            <a:spLocks noGrp="1"/>
          </p:cNvSpPr>
          <p:nvPr>
            <p:ph sz="half" idx="16"/>
          </p:nvPr>
        </p:nvSpPr>
        <p:spPr/>
        <p:txBody>
          <a:bodyPr/>
          <a:lstStyle/>
          <a:p>
            <a:r>
              <a:rPr lang="en-US" dirty="0"/>
              <a:t>                                                                                        Muscle Shoals, Alabama</a:t>
            </a:r>
          </a:p>
        </p:txBody>
      </p:sp>
      <p:sp>
        <p:nvSpPr>
          <p:cNvPr id="120" name="Slide Number Placeholder 119">
            <a:extLst>
              <a:ext uri="{FF2B5EF4-FFF2-40B4-BE49-F238E27FC236}">
                <a16:creationId xmlns:a16="http://schemas.microsoft.com/office/drawing/2014/main" id="{54D6AA0D-7B87-4087-A943-4E2DE371B5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189"/>
            <a:fld id="{5DCF5B18-1935-AB44-AE6E-C993FDFDD711}" type="slidenum">
              <a:rPr lang="en-US">
                <a:solidFill>
                  <a:prstClr val="black"/>
                </a:solidFill>
              </a:rPr>
              <a:pPr defTabSz="457189"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F2C9094-6E8D-486E-8EF5-98145FCFEB7D}"/>
              </a:ext>
            </a:extLst>
          </p:cNvPr>
          <p:cNvCxnSpPr>
            <a:cxnSpLocks/>
          </p:cNvCxnSpPr>
          <p:nvPr/>
        </p:nvCxnSpPr>
        <p:spPr>
          <a:xfrm>
            <a:off x="2468335" y="540424"/>
            <a:ext cx="0" cy="3461961"/>
          </a:xfrm>
          <a:prstGeom prst="line">
            <a:avLst/>
          </a:prstGeom>
          <a:ln w="1270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0F4A3DF-C08F-40E7-D9AB-81BBBB29B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234" y="2722575"/>
            <a:ext cx="3715266" cy="234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7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B1123-C8D9-4D01-942A-37D75B56F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Time  savings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2B5EFEEA-258A-4159-9ED2-040BC01074CB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US" sz="1800" dirty="0"/>
              <a:t>All vehicles are on-site, eliminating travel to get vehicle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401882FA-3FDF-4392-B373-E639F6E51DC3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r>
              <a:rPr lang="en-US" sz="1800" dirty="0"/>
              <a:t>Can make reservations ahead of time or on-demand</a:t>
            </a:r>
          </a:p>
        </p:txBody>
      </p:sp>
      <p:sp>
        <p:nvSpPr>
          <p:cNvPr id="114" name="Content Placeholder 113">
            <a:extLst>
              <a:ext uri="{FF2B5EF4-FFF2-40B4-BE49-F238E27FC236}">
                <a16:creationId xmlns:a16="http://schemas.microsoft.com/office/drawing/2014/main" id="{D9827375-B6B8-46FF-9387-C0F5309E3328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r>
              <a:rPr lang="en-US" sz="1800" dirty="0"/>
              <a:t>Renters not responsible for maintenance or cleaning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23CFCD58-69B3-4485-A9F9-7301C6A06458}"/>
              </a:ext>
            </a:extLst>
          </p:cNvPr>
          <p:cNvSpPr>
            <a:spLocks noGrp="1"/>
          </p:cNvSpPr>
          <p:nvPr>
            <p:ph sz="half" idx="16"/>
          </p:nvPr>
        </p:nvSpPr>
        <p:spPr/>
        <p:txBody>
          <a:bodyPr/>
          <a:lstStyle/>
          <a:p>
            <a:r>
              <a:rPr lang="en-US" dirty="0"/>
              <a:t>                                                                                     Knoxville, Tennessee</a:t>
            </a:r>
          </a:p>
        </p:txBody>
      </p:sp>
      <p:sp>
        <p:nvSpPr>
          <p:cNvPr id="120" name="Slide Number Placeholder 119">
            <a:extLst>
              <a:ext uri="{FF2B5EF4-FFF2-40B4-BE49-F238E27FC236}">
                <a16:creationId xmlns:a16="http://schemas.microsoft.com/office/drawing/2014/main" id="{54D6AA0D-7B87-4087-A943-4E2DE371B5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189"/>
            <a:fld id="{5DCF5B18-1935-AB44-AE6E-C993FDFDD711}" type="slidenum">
              <a:rPr lang="en-US">
                <a:solidFill>
                  <a:prstClr val="black"/>
                </a:solidFill>
              </a:rPr>
              <a:pPr defTabSz="457189"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F2C9094-6E8D-486E-8EF5-98145FCFEB7D}"/>
              </a:ext>
            </a:extLst>
          </p:cNvPr>
          <p:cNvCxnSpPr>
            <a:cxnSpLocks/>
          </p:cNvCxnSpPr>
          <p:nvPr/>
        </p:nvCxnSpPr>
        <p:spPr>
          <a:xfrm>
            <a:off x="2468335" y="540424"/>
            <a:ext cx="0" cy="3461961"/>
          </a:xfrm>
          <a:prstGeom prst="line">
            <a:avLst/>
          </a:prstGeom>
          <a:ln w="1270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3A06C61-6352-77A9-84C6-391C8FBED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234" y="3080639"/>
            <a:ext cx="3528581" cy="168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13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B1123-C8D9-4D01-942A-37D75B56F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Try EVs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2B5EFEEA-258A-4159-9ED2-040BC01074CB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847233" y="552451"/>
            <a:ext cx="6022935" cy="398025"/>
          </a:xfrm>
        </p:spPr>
        <p:txBody>
          <a:bodyPr/>
          <a:lstStyle/>
          <a:p>
            <a:r>
              <a:rPr lang="en-US" sz="1800" dirty="0"/>
              <a:t>Bolt, Ioniq 5, Kona, EV6, Mach-E, F150 Lightning, Model 3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401882FA-3FDF-4392-B373-E639F6E51DC3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r>
              <a:rPr lang="en-US" sz="1800" dirty="0"/>
              <a:t>200 - 250+ mile range </a:t>
            </a:r>
          </a:p>
        </p:txBody>
      </p:sp>
      <p:sp>
        <p:nvSpPr>
          <p:cNvPr id="114" name="Content Placeholder 113">
            <a:extLst>
              <a:ext uri="{FF2B5EF4-FFF2-40B4-BE49-F238E27FC236}">
                <a16:creationId xmlns:a16="http://schemas.microsoft.com/office/drawing/2014/main" id="{D9827375-B6B8-46FF-9387-C0F5309E3328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r>
              <a:rPr lang="en-US" sz="1800" dirty="0"/>
              <a:t>TVA charging available, charger finder links provided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E81669A-61E2-0133-925E-486CD6644D46}"/>
              </a:ext>
            </a:extLst>
          </p:cNvPr>
          <p:cNvPicPr>
            <a:picLocks noGrp="1" noChangeAspect="1"/>
          </p:cNvPicPr>
          <p:nvPr>
            <p:ph sz="half" idx="16"/>
          </p:nvPr>
        </p:nvPicPr>
        <p:blipFill>
          <a:blip r:embed="rId2"/>
          <a:stretch>
            <a:fillRect/>
          </a:stretch>
        </p:blipFill>
        <p:spPr>
          <a:xfrm>
            <a:off x="2843378" y="2076304"/>
            <a:ext cx="2460323" cy="1356363"/>
          </a:xfrm>
        </p:spPr>
      </p:pic>
      <p:sp>
        <p:nvSpPr>
          <p:cNvPr id="120" name="Slide Number Placeholder 119">
            <a:extLst>
              <a:ext uri="{FF2B5EF4-FFF2-40B4-BE49-F238E27FC236}">
                <a16:creationId xmlns:a16="http://schemas.microsoft.com/office/drawing/2014/main" id="{54D6AA0D-7B87-4087-A943-4E2DE371B5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189"/>
            <a:fld id="{5DCF5B18-1935-AB44-AE6E-C993FDFDD711}" type="slidenum">
              <a:rPr lang="en-US">
                <a:solidFill>
                  <a:prstClr val="black"/>
                </a:solidFill>
              </a:rPr>
              <a:pPr defTabSz="457189"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F2C9094-6E8D-486E-8EF5-98145FCFEB7D}"/>
              </a:ext>
            </a:extLst>
          </p:cNvPr>
          <p:cNvCxnSpPr>
            <a:cxnSpLocks/>
          </p:cNvCxnSpPr>
          <p:nvPr/>
        </p:nvCxnSpPr>
        <p:spPr>
          <a:xfrm>
            <a:off x="2468335" y="540424"/>
            <a:ext cx="0" cy="3461961"/>
          </a:xfrm>
          <a:prstGeom prst="line">
            <a:avLst/>
          </a:prstGeom>
          <a:ln w="1270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A757EA3-5F07-ED89-830D-DBA45AAB1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0620" y="2926515"/>
            <a:ext cx="3676504" cy="156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53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4A7C6-EAE8-440F-B5B0-900959041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Renters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FA72B7-2E55-4526-A542-CB5943956B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0146" y="1161811"/>
            <a:ext cx="6169239" cy="1600338"/>
          </a:xfrm>
        </p:spPr>
        <p:txBody>
          <a:bodyPr/>
          <a:lstStyle/>
          <a:p>
            <a:r>
              <a:rPr lang="en-US" dirty="0"/>
              <a:t>System is composed of a key box, a kiosk</a:t>
            </a:r>
          </a:p>
          <a:p>
            <a:r>
              <a:rPr lang="en-US" dirty="0"/>
              <a:t>(touch-screen PC), and keyboard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4E88AE-8EAA-3ED1-6279-F0BA5C045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2949" y="92907"/>
            <a:ext cx="2992381" cy="20146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14C3EE-8EE0-D98D-3743-1180C6F91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210" y="2151122"/>
            <a:ext cx="3017121" cy="27925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10F474-82FB-266F-C96C-EF24400368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946" y="2990711"/>
            <a:ext cx="3512937" cy="160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0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4A7C6-EAE8-440F-B5B0-900959041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992" y="3816183"/>
            <a:ext cx="7522269" cy="342900"/>
          </a:xfrm>
        </p:spPr>
        <p:txBody>
          <a:bodyPr/>
          <a:lstStyle/>
          <a:p>
            <a:r>
              <a:rPr lang="en-US" sz="1600" dirty="0"/>
              <a:t>Able to reserve vehicles ahead of time online (left) or ad-hoc at kiosk (right)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C50E51-F21A-F677-99B8-B278144E5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152" y="331998"/>
            <a:ext cx="4066648" cy="32033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BA1744-040C-0B81-7746-E547900E3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41372"/>
            <a:ext cx="3920837" cy="223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28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8DF2A0E-B751-4451-43F5-6BCAE886B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1032" y="1891626"/>
            <a:ext cx="4010462" cy="27182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C15830-B2DC-1D1A-1584-6FFBA5C68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1945" y="307469"/>
            <a:ext cx="3764130" cy="13779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EB8971-A03A-C1B5-12B0-0535683057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814" y="2419800"/>
            <a:ext cx="3703819" cy="23673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EEE5AD-89CE-0DD5-7235-059984FD48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545" y="307469"/>
            <a:ext cx="3885137" cy="1906716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FA72B7-2E55-4526-A542-CB5943956B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8535" y="1345057"/>
            <a:ext cx="8017540" cy="3466444"/>
          </a:xfrm>
        </p:spPr>
        <p:txBody>
          <a:bodyPr/>
          <a:lstStyle/>
          <a:p>
            <a:r>
              <a:rPr lang="en-US" dirty="0"/>
              <a:t>                                                                                                         </a:t>
            </a:r>
            <a:r>
              <a:rPr lang="en-US" b="1" dirty="0">
                <a:solidFill>
                  <a:srgbClr val="00B050"/>
                </a:solidFill>
                <a:highlight>
                  <a:srgbClr val="FFFF00"/>
                </a:highlight>
              </a:rPr>
              <a:t>2</a:t>
            </a:r>
            <a:r>
              <a:rPr lang="en-US" b="1" baseline="30000" dirty="0">
                <a:solidFill>
                  <a:srgbClr val="00B050"/>
                </a:solidFill>
                <a:highlight>
                  <a:srgbClr val="FFFF00"/>
                </a:highlight>
              </a:rPr>
              <a:t>nd</a:t>
            </a:r>
            <a:endParaRPr lang="en-US" b="1" dirty="0">
              <a:solidFill>
                <a:srgbClr val="00B050"/>
              </a:solidFill>
              <a:highlight>
                <a:srgbClr val="FFFF00"/>
              </a:highlight>
            </a:endParaRPr>
          </a:p>
          <a:p>
            <a:r>
              <a:rPr lang="en-US" dirty="0"/>
              <a:t>  </a:t>
            </a:r>
            <a:r>
              <a:rPr lang="en-US" b="1" dirty="0">
                <a:solidFill>
                  <a:srgbClr val="00B050"/>
                </a:solidFill>
                <a:highlight>
                  <a:srgbClr val="FFFF00"/>
                </a:highlight>
              </a:rPr>
              <a:t>1</a:t>
            </a:r>
            <a:r>
              <a:rPr lang="en-US" b="1" baseline="30000" dirty="0">
                <a:solidFill>
                  <a:srgbClr val="00B050"/>
                </a:solidFill>
                <a:highlight>
                  <a:srgbClr val="FFFF00"/>
                </a:highlight>
              </a:rPr>
              <a:t>st</a:t>
            </a:r>
            <a:r>
              <a:rPr lang="en-US" b="1" dirty="0">
                <a:solidFill>
                  <a:srgbClr val="00B050"/>
                </a:solidFill>
              </a:rPr>
              <a:t> </a:t>
            </a:r>
          </a:p>
          <a:p>
            <a:endParaRPr lang="en-US" b="1" dirty="0">
              <a:solidFill>
                <a:srgbClr val="00B050"/>
              </a:solidFill>
            </a:endParaRPr>
          </a:p>
          <a:p>
            <a:endParaRPr lang="en-US" b="1" dirty="0">
              <a:solidFill>
                <a:srgbClr val="00B050"/>
              </a:solidFill>
            </a:endParaRPr>
          </a:p>
          <a:p>
            <a:endParaRPr lang="en-US" b="1" dirty="0">
              <a:solidFill>
                <a:srgbClr val="00B050"/>
              </a:solidFill>
            </a:endParaRPr>
          </a:p>
          <a:p>
            <a:endParaRPr lang="en-US" b="1" dirty="0">
              <a:solidFill>
                <a:srgbClr val="00B050"/>
              </a:solidFill>
            </a:endParaRPr>
          </a:p>
          <a:p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>
                <a:solidFill>
                  <a:srgbClr val="00B050"/>
                </a:solidFill>
                <a:highlight>
                  <a:srgbClr val="FFFF00"/>
                </a:highlight>
              </a:rPr>
              <a:t>3</a:t>
            </a:r>
            <a:r>
              <a:rPr lang="en-US" b="1" baseline="30000" dirty="0">
                <a:solidFill>
                  <a:srgbClr val="00B050"/>
                </a:solidFill>
                <a:highlight>
                  <a:srgbClr val="FFFF00"/>
                </a:highlight>
              </a:rPr>
              <a:t>rd</a:t>
            </a:r>
            <a:r>
              <a:rPr lang="en-US" b="1" baseline="30000" dirty="0">
                <a:solidFill>
                  <a:srgbClr val="00B050"/>
                </a:solidFill>
              </a:rPr>
              <a:t>                                                                              </a:t>
            </a:r>
            <a:r>
              <a:rPr lang="en-US" b="1" dirty="0">
                <a:solidFill>
                  <a:srgbClr val="00B050"/>
                </a:solidFill>
                <a:highlight>
                  <a:srgbClr val="FFFF00"/>
                </a:highlight>
              </a:rPr>
              <a:t>4</a:t>
            </a:r>
            <a:r>
              <a:rPr lang="en-US" b="1" baseline="30000" dirty="0">
                <a:solidFill>
                  <a:srgbClr val="00B050"/>
                </a:solidFill>
                <a:highlight>
                  <a:srgbClr val="FFFF00"/>
                </a:highlight>
              </a:rPr>
              <a:t>th</a:t>
            </a:r>
            <a:r>
              <a:rPr lang="en-US" b="1" dirty="0">
                <a:solidFill>
                  <a:srgbClr val="00B050"/>
                </a:solidFill>
                <a:highlight>
                  <a:srgbClr val="FFFF00"/>
                </a:highlight>
              </a:rPr>
              <a:t> </a:t>
            </a:r>
            <a:r>
              <a:rPr lang="en-US" b="1" baseline="30000" dirty="0">
                <a:solidFill>
                  <a:srgbClr val="00B050"/>
                </a:solidFill>
                <a:highlight>
                  <a:srgbClr val="FFFF00"/>
                </a:highlight>
              </a:rPr>
              <a:t> </a:t>
            </a:r>
            <a:r>
              <a:rPr lang="en-US" b="1" dirty="0">
                <a:solidFill>
                  <a:srgbClr val="00B050"/>
                </a:solidFill>
              </a:rPr>
              <a:t>              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84453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VA_Corp_and_Event_Template_16x9_Sept 2020">
  <a:themeElements>
    <a:clrScheme name="Custom 1">
      <a:dk1>
        <a:sysClr val="windowText" lastClr="000000"/>
      </a:dk1>
      <a:lt1>
        <a:sysClr val="window" lastClr="FFFFFF"/>
      </a:lt1>
      <a:dk2>
        <a:srgbClr val="1C3D6E"/>
      </a:dk2>
      <a:lt2>
        <a:srgbClr val="7F7F7F"/>
      </a:lt2>
      <a:accent1>
        <a:srgbClr val="1C3D6E"/>
      </a:accent1>
      <a:accent2>
        <a:srgbClr val="457EAF"/>
      </a:accent2>
      <a:accent3>
        <a:srgbClr val="6A9033"/>
      </a:accent3>
      <a:accent4>
        <a:srgbClr val="E56027"/>
      </a:accent4>
      <a:accent5>
        <a:srgbClr val="2B9198"/>
      </a:accent5>
      <a:accent6>
        <a:srgbClr val="2F2F2E"/>
      </a:accent6>
      <a:hlink>
        <a:srgbClr val="003A70"/>
      </a:hlink>
      <a:folHlink>
        <a:srgbClr val="E56027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 w="38100" cap="flat" cmpd="sng" algn="ctr">
          <a:noFill/>
          <a:prstDash val="solid"/>
        </a:ln>
        <a:effectLst/>
      </a:spPr>
      <a:bodyPr vert="horz" lIns="91440" tIns="91440" rIns="91440" bIns="91440" rtlCol="0" anchor="ctr"/>
      <a:lstStyle>
        <a:defPPr marL="0" marR="0" indent="0" algn="ctr" defTabSz="914400" eaLnBrk="1" fontAlgn="auto" latinLnBrk="0" hangingPunct="1">
          <a:lnSpc>
            <a:spcPts val="1720"/>
          </a:lnSpc>
          <a:spcBef>
            <a:spcPts val="0"/>
          </a:spcBef>
          <a:spcAft>
            <a:spcPts val="0"/>
          </a:spcAft>
          <a:buClr>
            <a:srgbClr val="FFFFFF"/>
          </a:buClr>
          <a:buSzTx/>
          <a:buFontTx/>
          <a:buNone/>
          <a:tabLst/>
          <a:defRPr kumimoji="0" sz="1200" b="0" i="0" u="none" strike="noStrike" kern="0" cap="none" spc="0" normalizeH="0" baseline="0" noProof="0" dirty="0" smtClean="0">
            <a:ln>
              <a:noFill/>
            </a:ln>
            <a:solidFill>
              <a:schemeClr val="accent3"/>
            </a:solidFill>
            <a:effectLst/>
            <a:uLnTx/>
            <a:uFillTx/>
            <a:latin typeface="Calibri"/>
            <a:ea typeface="+mn-ea"/>
            <a:cs typeface="Arial Unicode MS" pitchFamily="34" charset="-128"/>
          </a:defRPr>
        </a:defPPr>
      </a:lstStyle>
    </a:spDef>
    <a:lnDef>
      <a:spPr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tIns="91440" bIns="91440" rtlCol="0" anchor="t" anchorCtr="0">
        <a:noAutofit/>
      </a:bodyPr>
      <a:lstStyle>
        <a:defPPr algn="l"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8" id="{B33BB4AB-5C8D-6C46-B8A8-B4A56461EF2C}" vid="{B8E81722-472D-AF4F-87B8-376E351E3EC6}"/>
    </a:ext>
  </a:extLst>
</a:theme>
</file>

<file path=ppt/theme/theme2.xml><?xml version="1.0" encoding="utf-8"?>
<a:theme xmlns:a="http://schemas.openxmlformats.org/drawingml/2006/main" name="Corp and Event Divider">
  <a:themeElements>
    <a:clrScheme name="TVA Corp Color Palette 2020">
      <a:dk1>
        <a:sysClr val="windowText" lastClr="000000"/>
      </a:dk1>
      <a:lt1>
        <a:sysClr val="window" lastClr="FFFFFF"/>
      </a:lt1>
      <a:dk2>
        <a:srgbClr val="003A70"/>
      </a:dk2>
      <a:lt2>
        <a:srgbClr val="7F7F7F"/>
      </a:lt2>
      <a:accent1>
        <a:srgbClr val="003A70"/>
      </a:accent1>
      <a:accent2>
        <a:srgbClr val="447DAE"/>
      </a:accent2>
      <a:accent3>
        <a:srgbClr val="6A9033"/>
      </a:accent3>
      <a:accent4>
        <a:srgbClr val="E56027"/>
      </a:accent4>
      <a:accent5>
        <a:srgbClr val="2C9199"/>
      </a:accent5>
      <a:accent6>
        <a:srgbClr val="2F2F2E"/>
      </a:accent6>
      <a:hlink>
        <a:srgbClr val="003A70"/>
      </a:hlink>
      <a:folHlink>
        <a:srgbClr val="E5602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 cap="flat" cmpd="sng" algn="ctr">
          <a:noFill/>
          <a:prstDash val="solid"/>
        </a:ln>
        <a:effectLst/>
      </a:spPr>
      <a:bodyPr vert="horz" lIns="91440" tIns="91440" rIns="91440" bIns="91440" rtlCol="0" anchor="ctr"/>
      <a:lstStyle>
        <a:defPPr marL="0" marR="0" indent="0" algn="ctr" defTabSz="914400" eaLnBrk="1" fontAlgn="auto" latinLnBrk="0" hangingPunct="1">
          <a:lnSpc>
            <a:spcPts val="1720"/>
          </a:lnSpc>
          <a:spcBef>
            <a:spcPts val="0"/>
          </a:spcBef>
          <a:spcAft>
            <a:spcPts val="0"/>
          </a:spcAft>
          <a:buClr>
            <a:srgbClr val="FFFFFF"/>
          </a:buClr>
          <a:buSzTx/>
          <a:buFontTx/>
          <a:buNone/>
          <a:tabLst/>
          <a:defRPr kumimoji="0" sz="1200" b="0" i="0" u="none" strike="noStrike" kern="0" cap="none" spc="0" normalizeH="0" baseline="0" noProof="0" dirty="0" smtClean="0">
            <a:ln>
              <a:noFill/>
            </a:ln>
            <a:solidFill>
              <a:srgbClr val="FFFFFF"/>
            </a:solidFill>
            <a:effectLst/>
            <a:uLnTx/>
            <a:uFillTx/>
            <a:latin typeface="Calibri"/>
            <a:ea typeface="+mn-ea"/>
            <a:cs typeface="Arial Unicode MS" pitchFamily="34" charset="-128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tx2"/>
        </a:solidFill>
      </a:spPr>
      <a:bodyPr wrap="none" tIns="91440" bIns="91440" rtlCol="0" anchor="ctr" anchorCtr="0">
        <a:noAutofit/>
      </a:bodyPr>
      <a:lstStyle>
        <a:defPPr algn="ctr"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8" id="{B33BB4AB-5C8D-6C46-B8A8-B4A56461EF2C}" vid="{D10C9AC8-1822-8249-9F67-1AA7F1E67FD6}"/>
    </a:ext>
  </a:extLst>
</a:theme>
</file>

<file path=ppt/theme/theme3.xml><?xml version="1.0" encoding="utf-8"?>
<a:theme xmlns:a="http://schemas.openxmlformats.org/drawingml/2006/main" name="Closing">
  <a:themeElements>
    <a:clrScheme name="TVA Corp Color Palette 2020">
      <a:dk1>
        <a:sysClr val="windowText" lastClr="000000"/>
      </a:dk1>
      <a:lt1>
        <a:sysClr val="window" lastClr="FFFFFF"/>
      </a:lt1>
      <a:dk2>
        <a:srgbClr val="003A70"/>
      </a:dk2>
      <a:lt2>
        <a:srgbClr val="7F7F7F"/>
      </a:lt2>
      <a:accent1>
        <a:srgbClr val="003A70"/>
      </a:accent1>
      <a:accent2>
        <a:srgbClr val="447DAE"/>
      </a:accent2>
      <a:accent3>
        <a:srgbClr val="6A9033"/>
      </a:accent3>
      <a:accent4>
        <a:srgbClr val="E56027"/>
      </a:accent4>
      <a:accent5>
        <a:srgbClr val="2C9199"/>
      </a:accent5>
      <a:accent6>
        <a:srgbClr val="2F2F2E"/>
      </a:accent6>
      <a:hlink>
        <a:srgbClr val="003A70"/>
      </a:hlink>
      <a:folHlink>
        <a:srgbClr val="E5602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 cap="flat" cmpd="sng" algn="ctr">
          <a:noFill/>
          <a:prstDash val="solid"/>
        </a:ln>
        <a:effectLst/>
      </a:spPr>
      <a:bodyPr vert="horz" lIns="91440" tIns="91440" rIns="91440" bIns="91440" rtlCol="0" anchor="ctr"/>
      <a:lstStyle>
        <a:defPPr marL="0" marR="0" indent="0" algn="ctr" defTabSz="914400" eaLnBrk="1" fontAlgn="auto" latinLnBrk="0" hangingPunct="1">
          <a:lnSpc>
            <a:spcPts val="1720"/>
          </a:lnSpc>
          <a:spcBef>
            <a:spcPts val="0"/>
          </a:spcBef>
          <a:spcAft>
            <a:spcPts val="0"/>
          </a:spcAft>
          <a:buClr>
            <a:srgbClr val="FFFFFF"/>
          </a:buClr>
          <a:buSzTx/>
          <a:buFontTx/>
          <a:buNone/>
          <a:tabLst/>
          <a:defRPr kumimoji="0" sz="1200" b="0" i="0" u="none" strike="noStrike" kern="0" cap="none" spc="0" normalizeH="0" baseline="0" noProof="0" dirty="0" smtClean="0">
            <a:ln>
              <a:noFill/>
            </a:ln>
            <a:solidFill>
              <a:srgbClr val="FFFFFF"/>
            </a:solidFill>
            <a:effectLst/>
            <a:uLnTx/>
            <a:uFillTx/>
            <a:latin typeface="Calibri"/>
            <a:ea typeface="+mn-ea"/>
            <a:cs typeface="Arial Unicode MS" pitchFamily="34" charset="-128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tx2"/>
        </a:solidFill>
      </a:spPr>
      <a:bodyPr wrap="none" tIns="91440" bIns="91440" rtlCol="0" anchor="ctr" anchorCtr="0">
        <a:noAutofit/>
      </a:bodyPr>
      <a:lstStyle>
        <a:defPPr algn="ctr"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8" id="{B33BB4AB-5C8D-6C46-B8A8-B4A56461EF2C}" vid="{7CBCFF78-6905-634B-9CE7-33D08AA9C21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1FD1FA4BDD3AD40970C582912234FCA" ma:contentTypeVersion="14" ma:contentTypeDescription="Create a new document." ma:contentTypeScope="" ma:versionID="be7a8e8c9139a8fd164409b3e862f2ef">
  <xsd:schema xmlns:xsd="http://www.w3.org/2001/XMLSchema" xmlns:xs="http://www.w3.org/2001/XMLSchema" xmlns:p="http://schemas.microsoft.com/office/2006/metadata/properties" xmlns:ns2="9b6a1da3-cb8a-4578-adf2-d9bbcc6493b8" xmlns:ns3="1f283a39-498e-450a-adce-032ee7dc991a" targetNamespace="http://schemas.microsoft.com/office/2006/metadata/properties" ma:root="true" ma:fieldsID="7231a12dd30a6f4269be37a699c02c7d" ns2:_="" ns3:_="">
    <xsd:import namespace="9b6a1da3-cb8a-4578-adf2-d9bbcc6493b8"/>
    <xsd:import namespace="1f283a39-498e-450a-adce-032ee7dc991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2:SharedWithUsers" minOccurs="0"/>
                <xsd:element ref="ns2:SharedWithDetails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6a1da3-cb8a-4578-adf2-d9bbcc6493b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77dd33f9-f8c2-4dc0-816f-c9ec4f769c66}" ma:internalName="TaxCatchAll" ma:showField="CatchAllData" ma:web="9b6a1da3-cb8a-4578-adf2-d9bbcc6493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283a39-498e-450a-adce-032ee7dc99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767a80fa-d766-4dff-9a38-9cfa0937a2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AA15E6BD239F4BB8716AC11FDD8152" ma:contentTypeVersion="19" ma:contentTypeDescription="Create a new document." ma:contentTypeScope="" ma:versionID="e6bbd25e9e8f28f88717219d1c01b52b">
  <xsd:schema xmlns:xsd="http://www.w3.org/2001/XMLSchema" xmlns:xs="http://www.w3.org/2001/XMLSchema" xmlns:p="http://schemas.microsoft.com/office/2006/metadata/properties" xmlns:ns1="http://schemas.microsoft.com/sharepoint/v3" xmlns:ns2="797aa1b6-d276-4963-8e9b-a389f20630ae" xmlns:ns3="995c04c3-6940-420f-9b44-f011cddbce17" targetNamespace="http://schemas.microsoft.com/office/2006/metadata/properties" ma:root="true" ma:fieldsID="914dc54262caec19a7dca296fb62ee98" ns1:_="" ns2:_="" ns3:_="">
    <xsd:import namespace="http://schemas.microsoft.com/sharepoint/v3"/>
    <xsd:import namespace="797aa1b6-d276-4963-8e9b-a389f20630ae"/>
    <xsd:import namespace="995c04c3-6940-420f-9b44-f011cddbce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1:_ExtendedDescription" minOccurs="0"/>
                <xsd:element ref="ns2:MediaServiceOCR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ExtendedDescription" ma:index="22" nillable="true" ma:displayName="Description" ma:default="*Type brief description" ma:format="Dropdown" ma:internalName="_ExtendedDescription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7aa1b6-d276-4963-8e9b-a389f20630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52a0eb56-2e03-4499-a475-1cbd21fab7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4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5c04c3-6940-420f-9b44-f011cddbce17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38a304cd-276d-40d2-8f0d-a58c241e1e1a}" ma:internalName="TaxCatchAll" ma:showField="CatchAllData" ma:web="995c04c3-6940-420f-9b44-f011cddbce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95c04c3-6940-420f-9b44-f011cddbce17">
      <UserInfo>
        <DisplayName>Noe, P Todd</DisplayName>
        <AccountId>416</AccountId>
        <AccountType/>
      </UserInfo>
    </SharedWithUsers>
    <lcf76f155ced4ddcb4097134ff3c332f xmlns="797aa1b6-d276-4963-8e9b-a389f20630ae">
      <Terms xmlns="http://schemas.microsoft.com/office/infopath/2007/PartnerControls"/>
    </lcf76f155ced4ddcb4097134ff3c332f>
    <TaxCatchAll xmlns="995c04c3-6940-420f-9b44-f011cddbce17" xsi:nil="true"/>
    <_ExtendedDescription xmlns="http://schemas.microsoft.com/sharepoint/v3">*Type brief description</_ExtendedDescription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AAF8C86-BCDD-445E-B05B-F317C9B5FD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6a1da3-cb8a-4578-adf2-d9bbcc6493b8"/>
    <ds:schemaRef ds:uri="1f283a39-498e-450a-adce-032ee7dc991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0B5477D-2FBA-420F-9BD8-A920EC649735}"/>
</file>

<file path=customXml/itemProps3.xml><?xml version="1.0" encoding="utf-8"?>
<ds:datastoreItem xmlns:ds="http://schemas.openxmlformats.org/officeDocument/2006/customXml" ds:itemID="{2516414D-3D43-482A-884F-5AA425AC52A8}">
  <ds:schemaRefs>
    <ds:schemaRef ds:uri="http://purl.org/dc/elements/1.1/"/>
    <ds:schemaRef ds:uri="9b6a1da3-cb8a-4578-adf2-d9bbcc6493b8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1f283a39-498e-450a-adce-032ee7dc991a"/>
    <ds:schemaRef ds:uri="http://purl.org/dc/dcmitype/"/>
    <ds:schemaRef ds:uri="http://purl.org/dc/terms/"/>
  </ds:schemaRefs>
</ds:datastoreItem>
</file>

<file path=customXml/itemProps4.xml><?xml version="1.0" encoding="utf-8"?>
<ds:datastoreItem xmlns:ds="http://schemas.openxmlformats.org/officeDocument/2006/customXml" ds:itemID="{07552433-54F3-4CBF-81DD-BF40D7E8984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TVA_Corp_and_Event_Template_16x9_Sept 2020</Template>
  <TotalTime>3469</TotalTime>
  <Words>444</Words>
  <Application>Microsoft Office PowerPoint</Application>
  <PresentationFormat>On-screen Show (16:9)</PresentationFormat>
  <Paragraphs>79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Helvetica Neue</vt:lpstr>
      <vt:lpstr>Wingdings</vt:lpstr>
      <vt:lpstr>TVA_Corp_and_Event_Template_16x9_Sept 2020</vt:lpstr>
      <vt:lpstr>Corp and Event Divider</vt:lpstr>
      <vt:lpstr>Closing</vt:lpstr>
      <vt:lpstr>ValleyRide</vt:lpstr>
      <vt:lpstr>ValleyRide</vt:lpstr>
      <vt:lpstr>Three Main Benefits</vt:lpstr>
      <vt:lpstr>Cost savings</vt:lpstr>
      <vt:lpstr>Time  savings</vt:lpstr>
      <vt:lpstr>Try EVs</vt:lpstr>
      <vt:lpstr>Renters</vt:lpstr>
      <vt:lpstr>Able to reserve vehicles ahead of time online (left) or ad-hoc at kiosk (right)</vt:lpstr>
      <vt:lpstr>PowerPoint Presentation</vt:lpstr>
      <vt:lpstr>Admins</vt:lpstr>
      <vt:lpstr>Successes</vt:lpstr>
      <vt:lpstr>Cost savings</vt:lpstr>
      <vt:lpstr>Future plans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TVA Presentation Guidelines &amp; Visual  Style Samples</dc:title>
  <dc:creator>Crim, Christopher Edward</dc:creator>
  <cp:lastModifiedBy>Burrus, Greg</cp:lastModifiedBy>
  <cp:revision>9</cp:revision>
  <cp:lastPrinted>2021-02-10T18:39:11Z</cp:lastPrinted>
  <dcterms:created xsi:type="dcterms:W3CDTF">2021-01-28T16:08:53Z</dcterms:created>
  <dcterms:modified xsi:type="dcterms:W3CDTF">2023-08-18T16:42:15Z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0x0101003EAA15E6BD239F4BB8716AC11FDD8152</vt:lpwstr>
  </property>
  <property fmtid="{D5CDD505-2E9C-101B-9397-08002B2CF9AE}" pid="3" name="_dlc_DocIdItemGuid">
    <vt:lpwstr>d13cc951-a0f3-468e-83a1-580b59cb52f3</vt:lpwstr>
  </property>
  <property fmtid="{D5CDD505-2E9C-101B-9397-08002B2CF9AE}" pid="4" name="MediaServiceImageTags">
    <vt:lpwstr/>
  </property>
</Properties>
</file>