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65" r:id="rId6"/>
  </p:sldMasterIdLst>
  <p:notesMasterIdLst>
    <p:notesMasterId r:id="rId26"/>
  </p:notesMasterIdLst>
  <p:handoutMasterIdLst>
    <p:handoutMasterId r:id="rId27"/>
  </p:handoutMasterIdLst>
  <p:sldIdLst>
    <p:sldId id="256" r:id="rId7"/>
    <p:sldId id="262" r:id="rId8"/>
    <p:sldId id="267" r:id="rId9"/>
    <p:sldId id="3120" r:id="rId10"/>
    <p:sldId id="3116" r:id="rId11"/>
    <p:sldId id="3128" r:id="rId12"/>
    <p:sldId id="3119" r:id="rId13"/>
    <p:sldId id="264" r:id="rId14"/>
    <p:sldId id="261" r:id="rId15"/>
    <p:sldId id="265" r:id="rId16"/>
    <p:sldId id="3118" r:id="rId17"/>
    <p:sldId id="3117" r:id="rId18"/>
    <p:sldId id="3126" r:id="rId19"/>
    <p:sldId id="3127" r:id="rId20"/>
    <p:sldId id="3124" r:id="rId21"/>
    <p:sldId id="3125" r:id="rId22"/>
    <p:sldId id="260" r:id="rId23"/>
    <p:sldId id="3121" r:id="rId24"/>
    <p:sldId id="31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74E10-D8A5-955A-1CF0-DFAEB2D87601}" name="Mike Hicks" initials="MH" userId="S::mhicks@agilefleet.com::7a8095c1-be7a-46dd-99da-100fccf25387" providerId="AD"/>
  <p188:author id="{67831E64-4875-14F3-F80A-FF9A622F5168}" name="David Kennerley" initials="" userId="S::dkennerley@agilefleet.com::79306323-ce79-4650-94dd-2c72a7e933c7" providerId="AD"/>
  <p188:author id="{F5185BD1-3CA4-CE05-886B-F5A5291BFC08}" name="Joe Poznick" initials="JP" userId="S::jpoznick@agilefleet.com::73fb2f56-b1f8-4dd3-9496-9464c70225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58CAE-1B0C-4033-B855-84AFA76817D2}" v="268" dt="2023-09-27T20:29:39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Hicks" userId="S::mhicks@agilefleet.com::7a8095c1-be7a-46dd-99da-100fccf25387" providerId="AD" clId="Web-{34F72984-EA76-86F2-B7FE-8008BF8C8C4D}"/>
    <pc:docChg chg="addSld modSld">
      <pc:chgData name="Mike Hicks" userId="S::mhicks@agilefleet.com::7a8095c1-be7a-46dd-99da-100fccf25387" providerId="AD" clId="Web-{34F72984-EA76-86F2-B7FE-8008BF8C8C4D}" dt="2023-09-19T20:56:29.936" v="1064" actId="1076"/>
      <pc:docMkLst>
        <pc:docMk/>
      </pc:docMkLst>
      <pc:sldChg chg="modSp">
        <pc:chgData name="Mike Hicks" userId="S::mhicks@agilefleet.com::7a8095c1-be7a-46dd-99da-100fccf25387" providerId="AD" clId="Web-{34F72984-EA76-86F2-B7FE-8008BF8C8C4D}" dt="2023-09-19T20:53:13.673" v="1012" actId="1076"/>
        <pc:sldMkLst>
          <pc:docMk/>
          <pc:sldMk cId="2703541682" sldId="265"/>
        </pc:sldMkLst>
        <pc:spChg chg="mod">
          <ac:chgData name="Mike Hicks" userId="S::mhicks@agilefleet.com::7a8095c1-be7a-46dd-99da-100fccf25387" providerId="AD" clId="Web-{34F72984-EA76-86F2-B7FE-8008BF8C8C4D}" dt="2023-09-19T20:53:13.673" v="1012" actId="1076"/>
          <ac:spMkLst>
            <pc:docMk/>
            <pc:sldMk cId="2703541682" sldId="265"/>
            <ac:spMk id="4" creationId="{C9ACED75-E5D4-1624-9097-55364C99AA06}"/>
          </ac:spMkLst>
        </pc:spChg>
      </pc:sldChg>
      <pc:sldChg chg="addSp delSp modSp mod setBg">
        <pc:chgData name="Mike Hicks" userId="S::mhicks@agilefleet.com::7a8095c1-be7a-46dd-99da-100fccf25387" providerId="AD" clId="Web-{34F72984-EA76-86F2-B7FE-8008BF8C8C4D}" dt="2023-09-19T20:53:48.081" v="1016" actId="1076"/>
        <pc:sldMkLst>
          <pc:docMk/>
          <pc:sldMk cId="3132998615" sldId="3117"/>
        </pc:sldMkLst>
        <pc:spChg chg="mod ord">
          <ac:chgData name="Mike Hicks" userId="S::mhicks@agilefleet.com::7a8095c1-be7a-46dd-99da-100fccf25387" providerId="AD" clId="Web-{34F72984-EA76-86F2-B7FE-8008BF8C8C4D}" dt="2023-09-19T19:39:31.606" v="81" actId="20577"/>
          <ac:spMkLst>
            <pc:docMk/>
            <pc:sldMk cId="3132998615" sldId="3117"/>
            <ac:spMk id="2" creationId="{16BBCE72-CB1C-A987-E5E4-62B49443234A}"/>
          </ac:spMkLst>
        </pc:spChg>
        <pc:spChg chg="del mod">
          <ac:chgData name="Mike Hicks" userId="S::mhicks@agilefleet.com::7a8095c1-be7a-46dd-99da-100fccf25387" providerId="AD" clId="Web-{34F72984-EA76-86F2-B7FE-8008BF8C8C4D}" dt="2023-09-19T19:34:52.817" v="1"/>
          <ac:spMkLst>
            <pc:docMk/>
            <pc:sldMk cId="3132998615" sldId="3117"/>
            <ac:spMk id="3" creationId="{D9CACC65-382E-4FE5-1711-3321441B17DF}"/>
          </ac:spMkLst>
        </pc:spChg>
        <pc:spChg chg="add mod">
          <ac:chgData name="Mike Hicks" userId="S::mhicks@agilefleet.com::7a8095c1-be7a-46dd-99da-100fccf25387" providerId="AD" clId="Web-{34F72984-EA76-86F2-B7FE-8008BF8C8C4D}" dt="2023-09-19T19:37:53.416" v="70"/>
          <ac:spMkLst>
            <pc:docMk/>
            <pc:sldMk cId="3132998615" sldId="3117"/>
            <ac:spMk id="8" creationId="{6D1C03D0-B79D-201A-68CD-42D5DC71F9E2}"/>
          </ac:spMkLst>
        </pc:spChg>
        <pc:spChg chg="add del">
          <ac:chgData name="Mike Hicks" userId="S::mhicks@agilefleet.com::7a8095c1-be7a-46dd-99da-100fccf25387" providerId="AD" clId="Web-{34F72984-EA76-86F2-B7FE-8008BF8C8C4D}" dt="2023-09-19T19:37:53.416" v="70"/>
          <ac:spMkLst>
            <pc:docMk/>
            <pc:sldMk cId="3132998615" sldId="3117"/>
            <ac:spMk id="11" creationId="{04812C46-200A-4DEB-A05E-3ED6C68C2387}"/>
          </ac:spMkLst>
        </pc:spChg>
        <pc:spChg chg="add del">
          <ac:chgData name="Mike Hicks" userId="S::mhicks@agilefleet.com::7a8095c1-be7a-46dd-99da-100fccf25387" providerId="AD" clId="Web-{34F72984-EA76-86F2-B7FE-8008BF8C8C4D}" dt="2023-09-19T19:37:53.416" v="70"/>
          <ac:spMkLst>
            <pc:docMk/>
            <pc:sldMk cId="3132998615" sldId="3117"/>
            <ac:spMk id="13" creationId="{D1EA859B-E555-4109-94F3-6700E046E008}"/>
          </ac:spMkLst>
        </pc:spChg>
        <pc:spChg chg="add">
          <ac:chgData name="Mike Hicks" userId="S::mhicks@agilefleet.com::7a8095c1-be7a-46dd-99da-100fccf25387" providerId="AD" clId="Web-{34F72984-EA76-86F2-B7FE-8008BF8C8C4D}" dt="2023-09-19T19:37:53.416" v="70"/>
          <ac:spMkLst>
            <pc:docMk/>
            <pc:sldMk cId="3132998615" sldId="3117"/>
            <ac:spMk id="18" creationId="{04812C46-200A-4DEB-A05E-3ED6C68C2387}"/>
          </ac:spMkLst>
        </pc:spChg>
        <pc:spChg chg="add">
          <ac:chgData name="Mike Hicks" userId="S::mhicks@agilefleet.com::7a8095c1-be7a-46dd-99da-100fccf25387" providerId="AD" clId="Web-{34F72984-EA76-86F2-B7FE-8008BF8C8C4D}" dt="2023-09-19T19:37:53.416" v="70"/>
          <ac:spMkLst>
            <pc:docMk/>
            <pc:sldMk cId="3132998615" sldId="3117"/>
            <ac:spMk id="20" creationId="{D1EA859B-E555-4109-94F3-6700E046E008}"/>
          </ac:spMkLst>
        </pc:spChg>
        <pc:picChg chg="add mod ord modCrop">
          <ac:chgData name="Mike Hicks" userId="S::mhicks@agilefleet.com::7a8095c1-be7a-46dd-99da-100fccf25387" providerId="AD" clId="Web-{34F72984-EA76-86F2-B7FE-8008BF8C8C4D}" dt="2023-09-19T20:53:48.081" v="1016" actId="1076"/>
          <ac:picMkLst>
            <pc:docMk/>
            <pc:sldMk cId="3132998615" sldId="3117"/>
            <ac:picMk id="4" creationId="{690C03F8-FA52-E5BF-F615-1D9D96E77690}"/>
          </ac:picMkLst>
        </pc:picChg>
      </pc:sldChg>
      <pc:sldChg chg="modSp">
        <pc:chgData name="Mike Hicks" userId="S::mhicks@agilefleet.com::7a8095c1-be7a-46dd-99da-100fccf25387" providerId="AD" clId="Web-{34F72984-EA76-86F2-B7FE-8008BF8C8C4D}" dt="2023-09-19T20:53:33.705" v="1015" actId="1076"/>
        <pc:sldMkLst>
          <pc:docMk/>
          <pc:sldMk cId="2263468224" sldId="3118"/>
        </pc:sldMkLst>
        <pc:spChg chg="mod">
          <ac:chgData name="Mike Hicks" userId="S::mhicks@agilefleet.com::7a8095c1-be7a-46dd-99da-100fccf25387" providerId="AD" clId="Web-{34F72984-EA76-86F2-B7FE-8008BF8C8C4D}" dt="2023-09-19T20:53:33.705" v="1015" actId="1076"/>
          <ac:spMkLst>
            <pc:docMk/>
            <pc:sldMk cId="2263468224" sldId="3118"/>
            <ac:spMk id="4" creationId="{C9ACED75-E5D4-1624-9097-55364C99AA06}"/>
          </ac:spMkLst>
        </pc:spChg>
      </pc:sldChg>
      <pc:sldChg chg="modSp">
        <pc:chgData name="Mike Hicks" userId="S::mhicks@agilefleet.com::7a8095c1-be7a-46dd-99da-100fccf25387" providerId="AD" clId="Web-{34F72984-EA76-86F2-B7FE-8008BF8C8C4D}" dt="2023-09-19T20:52:28.607" v="1009" actId="1076"/>
        <pc:sldMkLst>
          <pc:docMk/>
          <pc:sldMk cId="1036590387" sldId="3120"/>
        </pc:sldMkLst>
        <pc:spChg chg="mod">
          <ac:chgData name="Mike Hicks" userId="S::mhicks@agilefleet.com::7a8095c1-be7a-46dd-99da-100fccf25387" providerId="AD" clId="Web-{34F72984-EA76-86F2-B7FE-8008BF8C8C4D}" dt="2023-09-19T20:52:28.607" v="1009" actId="1076"/>
          <ac:spMkLst>
            <pc:docMk/>
            <pc:sldMk cId="1036590387" sldId="3120"/>
            <ac:spMk id="4" creationId="{C9ACED75-E5D4-1624-9097-55364C99AA06}"/>
          </ac:spMkLst>
        </pc:spChg>
      </pc:sldChg>
      <pc:sldChg chg="modSp">
        <pc:chgData name="Mike Hicks" userId="S::mhicks@agilefleet.com::7a8095c1-be7a-46dd-99da-100fccf25387" providerId="AD" clId="Web-{34F72984-EA76-86F2-B7FE-8008BF8C8C4D}" dt="2023-09-19T20:56:29.936" v="1064" actId="1076"/>
        <pc:sldMkLst>
          <pc:docMk/>
          <pc:sldMk cId="1066698383" sldId="3121"/>
        </pc:sldMkLst>
        <pc:spChg chg="mod">
          <ac:chgData name="Mike Hicks" userId="S::mhicks@agilefleet.com::7a8095c1-be7a-46dd-99da-100fccf25387" providerId="AD" clId="Web-{34F72984-EA76-86F2-B7FE-8008BF8C8C4D}" dt="2023-09-19T20:56:19.466" v="1061" actId="1076"/>
          <ac:spMkLst>
            <pc:docMk/>
            <pc:sldMk cId="1066698383" sldId="3121"/>
            <ac:spMk id="4" creationId="{9F5684DD-F441-0998-2D1A-60AC69D51F63}"/>
          </ac:spMkLst>
        </pc:spChg>
        <pc:picChg chg="mod">
          <ac:chgData name="Mike Hicks" userId="S::mhicks@agilefleet.com::7a8095c1-be7a-46dd-99da-100fccf25387" providerId="AD" clId="Web-{34F72984-EA76-86F2-B7FE-8008BF8C8C4D}" dt="2023-09-19T20:56:29.936" v="1064" actId="1076"/>
          <ac:picMkLst>
            <pc:docMk/>
            <pc:sldMk cId="1066698383" sldId="3121"/>
            <ac:picMk id="6" creationId="{8EB953D1-78EE-7C86-051C-7857D83C0D48}"/>
          </ac:picMkLst>
        </pc:picChg>
      </pc:sldChg>
      <pc:sldChg chg="modSp">
        <pc:chgData name="Mike Hicks" userId="S::mhicks@agilefleet.com::7a8095c1-be7a-46dd-99da-100fccf25387" providerId="AD" clId="Web-{34F72984-EA76-86F2-B7FE-8008BF8C8C4D}" dt="2023-09-19T20:55:36.557" v="1059" actId="20577"/>
        <pc:sldMkLst>
          <pc:docMk/>
          <pc:sldMk cId="2573942165" sldId="3122"/>
        </pc:sldMkLst>
        <pc:graphicFrameChg chg="modGraphic">
          <ac:chgData name="Mike Hicks" userId="S::mhicks@agilefleet.com::7a8095c1-be7a-46dd-99da-100fccf25387" providerId="AD" clId="Web-{34F72984-EA76-86F2-B7FE-8008BF8C8C4D}" dt="2023-09-19T20:55:36.557" v="1059" actId="20577"/>
          <ac:graphicFrameMkLst>
            <pc:docMk/>
            <pc:sldMk cId="2573942165" sldId="3122"/>
            <ac:graphicFrameMk id="7" creationId="{F8578029-54DE-952D-51C0-1411EF576304}"/>
          </ac:graphicFrameMkLst>
        </pc:graphicFrameChg>
      </pc:sldChg>
      <pc:sldChg chg="addSp delSp modSp new">
        <pc:chgData name="Mike Hicks" userId="S::mhicks@agilefleet.com::7a8095c1-be7a-46dd-99da-100fccf25387" providerId="AD" clId="Web-{34F72984-EA76-86F2-B7FE-8008BF8C8C4D}" dt="2023-09-19T20:54:34.444" v="1056"/>
        <pc:sldMkLst>
          <pc:docMk/>
          <pc:sldMk cId="38243267" sldId="3124"/>
        </pc:sldMkLst>
        <pc:spChg chg="mod">
          <ac:chgData name="Mike Hicks" userId="S::mhicks@agilefleet.com::7a8095c1-be7a-46dd-99da-100fccf25387" providerId="AD" clId="Web-{34F72984-EA76-86F2-B7FE-8008BF8C8C4D}" dt="2023-09-19T19:39:42.716" v="91" actId="20577"/>
          <ac:spMkLst>
            <pc:docMk/>
            <pc:sldMk cId="38243267" sldId="3124"/>
            <ac:spMk id="2" creationId="{30C405B7-075F-DF0B-C4F5-E47042FF64E0}"/>
          </ac:spMkLst>
        </pc:spChg>
        <pc:spChg chg="add mod">
          <ac:chgData name="Mike Hicks" userId="S::mhicks@agilefleet.com::7a8095c1-be7a-46dd-99da-100fccf25387" providerId="AD" clId="Web-{34F72984-EA76-86F2-B7FE-8008BF8C8C4D}" dt="2023-09-19T20:28:31.760" v="909" actId="1076"/>
          <ac:spMkLst>
            <pc:docMk/>
            <pc:sldMk cId="38243267" sldId="3124"/>
            <ac:spMk id="3" creationId="{677BC042-C6D2-6BCE-C3FE-DBCF3A9FE7B7}"/>
          </ac:spMkLst>
        </pc:spChg>
        <pc:spChg chg="del mod">
          <ac:chgData name="Mike Hicks" userId="S::mhicks@agilefleet.com::7a8095c1-be7a-46dd-99da-100fccf25387" providerId="AD" clId="Web-{34F72984-EA76-86F2-B7FE-8008BF8C8C4D}" dt="2023-09-19T19:42:17.439" v="166"/>
          <ac:spMkLst>
            <pc:docMk/>
            <pc:sldMk cId="38243267" sldId="3124"/>
            <ac:spMk id="3" creationId="{8097CC4A-AB85-B595-2AB3-EACD3AE7B37F}"/>
          </ac:spMkLst>
        </pc:spChg>
        <pc:spChg chg="add del mod">
          <ac:chgData name="Mike Hicks" userId="S::mhicks@agilefleet.com::7a8095c1-be7a-46dd-99da-100fccf25387" providerId="AD" clId="Web-{34F72984-EA76-86F2-B7FE-8008BF8C8C4D}" dt="2023-09-19T19:42:27.002" v="167"/>
          <ac:spMkLst>
            <pc:docMk/>
            <pc:sldMk cId="38243267" sldId="3124"/>
            <ac:spMk id="5" creationId="{9CAB27BB-A5AF-3B7D-877F-95756FC90468}"/>
          </ac:spMkLst>
        </pc:spChg>
        <pc:graphicFrameChg chg="add mod ord modGraphic">
          <ac:chgData name="Mike Hicks" userId="S::mhicks@agilefleet.com::7a8095c1-be7a-46dd-99da-100fccf25387" providerId="AD" clId="Web-{34F72984-EA76-86F2-B7FE-8008BF8C8C4D}" dt="2023-09-19T20:54:34.444" v="1056"/>
          <ac:graphicFrameMkLst>
            <pc:docMk/>
            <pc:sldMk cId="38243267" sldId="3124"/>
            <ac:graphicFrameMk id="6" creationId="{D3C4E96E-B887-1131-FCEA-6C8F373E4C5E}"/>
          </ac:graphicFrameMkLst>
        </pc:graphicFrameChg>
      </pc:sldChg>
      <pc:sldChg chg="addSp modSp new">
        <pc:chgData name="Mike Hicks" userId="S::mhicks@agilefleet.com::7a8095c1-be7a-46dd-99da-100fccf25387" providerId="AD" clId="Web-{34F72984-EA76-86F2-B7FE-8008BF8C8C4D}" dt="2023-09-19T20:50:41.053" v="1003" actId="20577"/>
        <pc:sldMkLst>
          <pc:docMk/>
          <pc:sldMk cId="3593942611" sldId="3125"/>
        </pc:sldMkLst>
        <pc:spChg chg="mod">
          <ac:chgData name="Mike Hicks" userId="S::mhicks@agilefleet.com::7a8095c1-be7a-46dd-99da-100fccf25387" providerId="AD" clId="Web-{34F72984-EA76-86F2-B7FE-8008BF8C8C4D}" dt="2023-09-19T20:28:48.324" v="915" actId="20577"/>
          <ac:spMkLst>
            <pc:docMk/>
            <pc:sldMk cId="3593942611" sldId="3125"/>
            <ac:spMk id="2" creationId="{016DF279-0FD0-1D8A-4827-A50269A72B7F}"/>
          </ac:spMkLst>
        </pc:spChg>
        <pc:spChg chg="mod">
          <ac:chgData name="Mike Hicks" userId="S::mhicks@agilefleet.com::7a8095c1-be7a-46dd-99da-100fccf25387" providerId="AD" clId="Web-{34F72984-EA76-86F2-B7FE-8008BF8C8C4D}" dt="2023-09-19T20:50:41.053" v="1003" actId="20577"/>
          <ac:spMkLst>
            <pc:docMk/>
            <pc:sldMk cId="3593942611" sldId="3125"/>
            <ac:spMk id="3" creationId="{1CC2EBA3-9490-0676-8E66-18D84763AE32}"/>
          </ac:spMkLst>
        </pc:spChg>
        <pc:picChg chg="add mod">
          <ac:chgData name="Mike Hicks" userId="S::mhicks@agilefleet.com::7a8095c1-be7a-46dd-99da-100fccf25387" providerId="AD" clId="Web-{34F72984-EA76-86F2-B7FE-8008BF8C8C4D}" dt="2023-09-19T20:50:23.208" v="998" actId="1076"/>
          <ac:picMkLst>
            <pc:docMk/>
            <pc:sldMk cId="3593942611" sldId="3125"/>
            <ac:picMk id="4" creationId="{2383F898-6AFE-6657-F28F-15F9284A56F7}"/>
          </ac:picMkLst>
        </pc:picChg>
      </pc:sldChg>
    </pc:docChg>
  </pc:docChgLst>
  <pc:docChgLst>
    <pc:chgData name="Mike Hicks" userId="S::mhicks@agilefleet.com::7a8095c1-be7a-46dd-99da-100fccf25387" providerId="AD" clId="Web-{99BDD879-7D32-A501-C723-FF805397BB00}"/>
    <pc:docChg chg="mod addSld modSld sldOrd">
      <pc:chgData name="Mike Hicks" userId="S::mhicks@agilefleet.com::7a8095c1-be7a-46dd-99da-100fccf25387" providerId="AD" clId="Web-{99BDD879-7D32-A501-C723-FF805397BB00}" dt="2023-09-22T15:02:27.946" v="277"/>
      <pc:docMkLst>
        <pc:docMk/>
      </pc:docMkLst>
      <pc:sldChg chg="modSp modCm">
        <pc:chgData name="Mike Hicks" userId="S::mhicks@agilefleet.com::7a8095c1-be7a-46dd-99da-100fccf25387" providerId="AD" clId="Web-{99BDD879-7D32-A501-C723-FF805397BB00}" dt="2023-09-22T13:45:43.345" v="30" actId="20577"/>
        <pc:sldMkLst>
          <pc:docMk/>
          <pc:sldMk cId="3132998615" sldId="3117"/>
        </pc:sldMkLst>
        <pc:spChg chg="mod">
          <ac:chgData name="Mike Hicks" userId="S::mhicks@agilefleet.com::7a8095c1-be7a-46dd-99da-100fccf25387" providerId="AD" clId="Web-{99BDD879-7D32-A501-C723-FF805397BB00}" dt="2023-09-22T13:45:43.345" v="30" actId="20577"/>
          <ac:spMkLst>
            <pc:docMk/>
            <pc:sldMk cId="3132998615" sldId="3117"/>
            <ac:spMk id="2" creationId="{16BBCE72-CB1C-A987-E5E4-62B49443234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ke Hicks" userId="S::mhicks@agilefleet.com::7a8095c1-be7a-46dd-99da-100fccf25387" providerId="AD" clId="Web-{99BDD879-7D32-A501-C723-FF805397BB00}" dt="2023-09-22T11:56:41.659" v="1"/>
              <pc2:cmMkLst xmlns:pc2="http://schemas.microsoft.com/office/powerpoint/2019/9/main/command">
                <pc:docMk/>
                <pc:sldMk cId="3132998615" sldId="3117"/>
                <pc2:cmMk id="{01E902C1-E4E0-4AF1-A4EE-F7261668CC9B}"/>
              </pc2:cmMkLst>
              <pc226:cmRplyChg chg="add">
                <pc226:chgData name="Mike Hicks" userId="S::mhicks@agilefleet.com::7a8095c1-be7a-46dd-99da-100fccf25387" providerId="AD" clId="Web-{99BDD879-7D32-A501-C723-FF805397BB00}" dt="2023-09-22T11:56:41.659" v="1"/>
                <pc2:cmRplyMkLst xmlns:pc2="http://schemas.microsoft.com/office/powerpoint/2019/9/main/command">
                  <pc:docMk/>
                  <pc:sldMk cId="3132998615" sldId="3117"/>
                  <pc2:cmMk id="{01E902C1-E4E0-4AF1-A4EE-F7261668CC9B}"/>
                  <pc2:cmRplyMk id="{C01ED91A-3390-48E9-B74C-45F8294570D2}"/>
                </pc2:cmRplyMkLst>
              </pc226:cmRplyChg>
            </pc226:cmChg>
          </p:ext>
        </pc:extLst>
      </pc:sldChg>
      <pc:sldChg chg="modSp">
        <pc:chgData name="Mike Hicks" userId="S::mhicks@agilefleet.com::7a8095c1-be7a-46dd-99da-100fccf25387" providerId="AD" clId="Web-{99BDD879-7D32-A501-C723-FF805397BB00}" dt="2023-09-22T15:02:27.946" v="277"/>
        <pc:sldMkLst>
          <pc:docMk/>
          <pc:sldMk cId="38243267" sldId="3124"/>
        </pc:sldMkLst>
        <pc:spChg chg="mod">
          <ac:chgData name="Mike Hicks" userId="S::mhicks@agilefleet.com::7a8095c1-be7a-46dd-99da-100fccf25387" providerId="AD" clId="Web-{99BDD879-7D32-A501-C723-FF805397BB00}" dt="2023-09-22T14:57:09.298" v="241" actId="20577"/>
          <ac:spMkLst>
            <pc:docMk/>
            <pc:sldMk cId="38243267" sldId="3124"/>
            <ac:spMk id="2" creationId="{30C405B7-075F-DF0B-C4F5-E47042FF64E0}"/>
          </ac:spMkLst>
        </pc:spChg>
        <pc:spChg chg="mod">
          <ac:chgData name="Mike Hicks" userId="S::mhicks@agilefleet.com::7a8095c1-be7a-46dd-99da-100fccf25387" providerId="AD" clId="Web-{99BDD879-7D32-A501-C723-FF805397BB00}" dt="2023-09-22T14:57:46.692" v="262" actId="1076"/>
          <ac:spMkLst>
            <pc:docMk/>
            <pc:sldMk cId="38243267" sldId="3124"/>
            <ac:spMk id="3" creationId="{677BC042-C6D2-6BCE-C3FE-DBCF3A9FE7B7}"/>
          </ac:spMkLst>
        </pc:spChg>
        <pc:graphicFrameChg chg="mod modGraphic">
          <ac:chgData name="Mike Hicks" userId="S::mhicks@agilefleet.com::7a8095c1-be7a-46dd-99da-100fccf25387" providerId="AD" clId="Web-{99BDD879-7D32-A501-C723-FF805397BB00}" dt="2023-09-22T15:02:27.946" v="277"/>
          <ac:graphicFrameMkLst>
            <pc:docMk/>
            <pc:sldMk cId="38243267" sldId="3124"/>
            <ac:graphicFrameMk id="6" creationId="{D3C4E96E-B887-1131-FCEA-6C8F373E4C5E}"/>
          </ac:graphicFrameMkLst>
        </pc:graphicFrameChg>
      </pc:sldChg>
      <pc:sldChg chg="ord">
        <pc:chgData name="Mike Hicks" userId="S::mhicks@agilefleet.com::7a8095c1-be7a-46dd-99da-100fccf25387" providerId="AD" clId="Web-{99BDD879-7D32-A501-C723-FF805397BB00}" dt="2023-09-22T14:58:18.991" v="263"/>
        <pc:sldMkLst>
          <pc:docMk/>
          <pc:sldMk cId="47874060" sldId="3126"/>
        </pc:sldMkLst>
      </pc:sldChg>
      <pc:sldChg chg="addSp delSp modSp new">
        <pc:chgData name="Mike Hicks" userId="S::mhicks@agilefleet.com::7a8095c1-be7a-46dd-99da-100fccf25387" providerId="AD" clId="Web-{99BDD879-7D32-A501-C723-FF805397BB00}" dt="2023-09-22T14:56:37.468" v="227" actId="1076"/>
        <pc:sldMkLst>
          <pc:docMk/>
          <pc:sldMk cId="1332474254" sldId="3127"/>
        </pc:sldMkLst>
        <pc:spChg chg="mod">
          <ac:chgData name="Mike Hicks" userId="S::mhicks@agilefleet.com::7a8095c1-be7a-46dd-99da-100fccf25387" providerId="AD" clId="Web-{99BDD879-7D32-A501-C723-FF805397BB00}" dt="2023-09-22T12:03:33.464" v="11" actId="20577"/>
          <ac:spMkLst>
            <pc:docMk/>
            <pc:sldMk cId="1332474254" sldId="3127"/>
            <ac:spMk id="2" creationId="{CF431F3F-7C00-C664-5B80-F7966964057E}"/>
          </ac:spMkLst>
        </pc:spChg>
        <pc:spChg chg="add">
          <ac:chgData name="Mike Hicks" userId="S::mhicks@agilefleet.com::7a8095c1-be7a-46dd-99da-100fccf25387" providerId="AD" clId="Web-{99BDD879-7D32-A501-C723-FF805397BB00}" dt="2023-09-22T14:55:36.495" v="217"/>
          <ac:spMkLst>
            <pc:docMk/>
            <pc:sldMk cId="1332474254" sldId="3127"/>
            <ac:spMk id="3" creationId="{A4AA8F91-5D87-509B-6494-3CD06A60C121}"/>
          </ac:spMkLst>
        </pc:spChg>
        <pc:spChg chg="del">
          <ac:chgData name="Mike Hicks" userId="S::mhicks@agilefleet.com::7a8095c1-be7a-46dd-99da-100fccf25387" providerId="AD" clId="Web-{99BDD879-7D32-A501-C723-FF805397BB00}" dt="2023-09-22T13:46:44.111" v="31"/>
          <ac:spMkLst>
            <pc:docMk/>
            <pc:sldMk cId="1332474254" sldId="3127"/>
            <ac:spMk id="3" creationId="{EDEA6B6D-FBAD-A006-7847-7595FBC417CD}"/>
          </ac:spMkLst>
        </pc:spChg>
        <pc:spChg chg="add mod">
          <ac:chgData name="Mike Hicks" userId="S::mhicks@agilefleet.com::7a8095c1-be7a-46dd-99da-100fccf25387" providerId="AD" clId="Web-{99BDD879-7D32-A501-C723-FF805397BB00}" dt="2023-09-22T14:55:59.715" v="223" actId="1076"/>
          <ac:spMkLst>
            <pc:docMk/>
            <pc:sldMk cId="1332474254" sldId="3127"/>
            <ac:spMk id="6" creationId="{751D2BA4-C1BC-89D6-E672-E086A73F6F31}"/>
          </ac:spMkLst>
        </pc:spChg>
        <pc:spChg chg="add mod">
          <ac:chgData name="Mike Hicks" userId="S::mhicks@agilefleet.com::7a8095c1-be7a-46dd-99da-100fccf25387" providerId="AD" clId="Web-{99BDD879-7D32-A501-C723-FF805397BB00}" dt="2023-09-22T14:56:37.468" v="227" actId="1076"/>
          <ac:spMkLst>
            <pc:docMk/>
            <pc:sldMk cId="1332474254" sldId="3127"/>
            <ac:spMk id="7" creationId="{7582D856-0B37-70D7-CF65-7D580CCFDA2A}"/>
          </ac:spMkLst>
        </pc:spChg>
        <pc:picChg chg="add mod ord">
          <ac:chgData name="Mike Hicks" userId="S::mhicks@agilefleet.com::7a8095c1-be7a-46dd-99da-100fccf25387" providerId="AD" clId="Web-{99BDD879-7D32-A501-C723-FF805397BB00}" dt="2023-09-22T14:23:07.050" v="124" actId="1076"/>
          <ac:picMkLst>
            <pc:docMk/>
            <pc:sldMk cId="1332474254" sldId="3127"/>
            <ac:picMk id="4" creationId="{0E6F363C-D1B7-2729-0360-2A8167264564}"/>
          </ac:picMkLst>
        </pc:picChg>
        <pc:picChg chg="add mod">
          <ac:chgData name="Mike Hicks" userId="S::mhicks@agilefleet.com::7a8095c1-be7a-46dd-99da-100fccf25387" providerId="AD" clId="Web-{99BDD879-7D32-A501-C723-FF805397BB00}" dt="2023-09-22T14:23:13.753" v="126" actId="1076"/>
          <ac:picMkLst>
            <pc:docMk/>
            <pc:sldMk cId="1332474254" sldId="3127"/>
            <ac:picMk id="5" creationId="{399B72E5-8399-013F-06EE-B3CAE6A0ADEB}"/>
          </ac:picMkLst>
        </pc:picChg>
      </pc:sldChg>
    </pc:docChg>
  </pc:docChgLst>
  <pc:docChgLst>
    <pc:chgData name="David Kennerley" userId="79306323-ce79-4650-94dd-2c72a7e933c7" providerId="ADAL" clId="{CBD58CAE-1B0C-4033-B855-84AFA76817D2}"/>
    <pc:docChg chg="undo redo custSel addSld delSld modSld sldOrd delMainMaster">
      <pc:chgData name="David Kennerley" userId="79306323-ce79-4650-94dd-2c72a7e933c7" providerId="ADAL" clId="{CBD58CAE-1B0C-4033-B855-84AFA76817D2}" dt="2023-09-28T15:27:24.642" v="4409"/>
      <pc:docMkLst>
        <pc:docMk/>
      </pc:docMkLst>
      <pc:sldChg chg="modSp mod">
        <pc:chgData name="David Kennerley" userId="79306323-ce79-4650-94dd-2c72a7e933c7" providerId="ADAL" clId="{CBD58CAE-1B0C-4033-B855-84AFA76817D2}" dt="2023-09-16T13:54:08.163" v="262" actId="20577"/>
        <pc:sldMkLst>
          <pc:docMk/>
          <pc:sldMk cId="1617306265" sldId="256"/>
        </pc:sldMkLst>
        <pc:spChg chg="mod">
          <ac:chgData name="David Kennerley" userId="79306323-ce79-4650-94dd-2c72a7e933c7" providerId="ADAL" clId="{CBD58CAE-1B0C-4033-B855-84AFA76817D2}" dt="2023-09-16T13:52:51.865" v="248" actId="404"/>
          <ac:spMkLst>
            <pc:docMk/>
            <pc:sldMk cId="1617306265" sldId="256"/>
            <ac:spMk id="6" creationId="{EACDA6FA-58B1-4F9E-B7C4-2D3001ACBAC6}"/>
          </ac:spMkLst>
        </pc:spChg>
        <pc:spChg chg="mod">
          <ac:chgData name="David Kennerley" userId="79306323-ce79-4650-94dd-2c72a7e933c7" providerId="ADAL" clId="{CBD58CAE-1B0C-4033-B855-84AFA76817D2}" dt="2023-09-16T13:54:08.163" v="262" actId="20577"/>
          <ac:spMkLst>
            <pc:docMk/>
            <pc:sldMk cId="1617306265" sldId="256"/>
            <ac:spMk id="7" creationId="{1AED2111-93C6-7DA1-C7BE-1723A5BB3619}"/>
          </ac:spMkLst>
        </pc:spChg>
      </pc:sldChg>
      <pc:sldChg chg="del ord">
        <pc:chgData name="David Kennerley" userId="79306323-ce79-4650-94dd-2c72a7e933c7" providerId="ADAL" clId="{CBD58CAE-1B0C-4033-B855-84AFA76817D2}" dt="2023-09-17T13:43:45.805" v="2819" actId="47"/>
        <pc:sldMkLst>
          <pc:docMk/>
          <pc:sldMk cId="277103412" sldId="259"/>
        </pc:sldMkLst>
      </pc:sldChg>
      <pc:sldChg chg="addSp modSp mod ord">
        <pc:chgData name="David Kennerley" userId="79306323-ce79-4650-94dd-2c72a7e933c7" providerId="ADAL" clId="{CBD58CAE-1B0C-4033-B855-84AFA76817D2}" dt="2023-09-28T13:58:18.640" v="4405" actId="20577"/>
        <pc:sldMkLst>
          <pc:docMk/>
          <pc:sldMk cId="2935974510" sldId="260"/>
        </pc:sldMkLst>
        <pc:spChg chg="mod">
          <ac:chgData name="David Kennerley" userId="79306323-ce79-4650-94dd-2c72a7e933c7" providerId="ADAL" clId="{CBD58CAE-1B0C-4033-B855-84AFA76817D2}" dt="2023-09-18T18:48:20.677" v="2908" actId="20577"/>
          <ac:spMkLst>
            <pc:docMk/>
            <pc:sldMk cId="2935974510" sldId="260"/>
            <ac:spMk id="2" creationId="{56549F13-2B4A-4DC2-EEF9-9B115D40678A}"/>
          </ac:spMkLst>
        </pc:spChg>
        <pc:spChg chg="mod">
          <ac:chgData name="David Kennerley" userId="79306323-ce79-4650-94dd-2c72a7e933c7" providerId="ADAL" clId="{CBD58CAE-1B0C-4033-B855-84AFA76817D2}" dt="2023-09-27T20:22:46.032" v="3843" actId="20577"/>
          <ac:spMkLst>
            <pc:docMk/>
            <pc:sldMk cId="2935974510" sldId="260"/>
            <ac:spMk id="3" creationId="{CB37F44A-68F5-EB91-EACC-77F3346FE9D7}"/>
          </ac:spMkLst>
        </pc:spChg>
        <pc:spChg chg="add mod">
          <ac:chgData name="David Kennerley" userId="79306323-ce79-4650-94dd-2c72a7e933c7" providerId="ADAL" clId="{CBD58CAE-1B0C-4033-B855-84AFA76817D2}" dt="2023-09-28T13:58:18.640" v="4405" actId="20577"/>
          <ac:spMkLst>
            <pc:docMk/>
            <pc:sldMk cId="2935974510" sldId="260"/>
            <ac:spMk id="4" creationId="{799B168B-10B3-7FA5-BF8A-D4B5BA22D584}"/>
          </ac:spMkLst>
        </pc:spChg>
      </pc:sldChg>
      <pc:sldChg chg="addSp delSp modSp mod delCm modCm">
        <pc:chgData name="David Kennerley" userId="79306323-ce79-4650-94dd-2c72a7e933c7" providerId="ADAL" clId="{CBD58CAE-1B0C-4033-B855-84AFA76817D2}" dt="2023-09-28T13:55:08.521" v="4391"/>
        <pc:sldMkLst>
          <pc:docMk/>
          <pc:sldMk cId="3510226951" sldId="261"/>
        </pc:sldMkLst>
        <pc:spChg chg="mod">
          <ac:chgData name="David Kennerley" userId="79306323-ce79-4650-94dd-2c72a7e933c7" providerId="ADAL" clId="{CBD58CAE-1B0C-4033-B855-84AFA76817D2}" dt="2023-09-17T00:56:00.724" v="2779" actId="404"/>
          <ac:spMkLst>
            <pc:docMk/>
            <pc:sldMk cId="3510226951" sldId="261"/>
            <ac:spMk id="2" creationId="{65779F1E-1D83-531C-A735-5F299700D6CD}"/>
          </ac:spMkLst>
        </pc:spChg>
        <pc:spChg chg="del">
          <ac:chgData name="David Kennerley" userId="79306323-ce79-4650-94dd-2c72a7e933c7" providerId="ADAL" clId="{CBD58CAE-1B0C-4033-B855-84AFA76817D2}" dt="2023-09-16T14:42:38.584" v="1156" actId="478"/>
          <ac:spMkLst>
            <pc:docMk/>
            <pc:sldMk cId="3510226951" sldId="261"/>
            <ac:spMk id="3" creationId="{D51295D3-191C-F5CF-31BE-324D5F477755}"/>
          </ac:spMkLst>
        </pc:spChg>
        <pc:spChg chg="add del mod">
          <ac:chgData name="David Kennerley" userId="79306323-ce79-4650-94dd-2c72a7e933c7" providerId="ADAL" clId="{CBD58CAE-1B0C-4033-B855-84AFA76817D2}" dt="2023-09-16T15:11:01.802" v="1784" actId="478"/>
          <ac:spMkLst>
            <pc:docMk/>
            <pc:sldMk cId="3510226951" sldId="261"/>
            <ac:spMk id="6" creationId="{BFC6FB58-E654-0DB4-41BA-1C0E6EE5E3BC}"/>
          </ac:spMkLst>
        </pc:spChg>
        <pc:spChg chg="add del mod">
          <ac:chgData name="David Kennerley" userId="79306323-ce79-4650-94dd-2c72a7e933c7" providerId="ADAL" clId="{CBD58CAE-1B0C-4033-B855-84AFA76817D2}" dt="2023-09-16T15:11:04.491" v="1785" actId="478"/>
          <ac:spMkLst>
            <pc:docMk/>
            <pc:sldMk cId="3510226951" sldId="261"/>
            <ac:spMk id="8" creationId="{F983B406-9DEA-4E88-B6AE-BB8CB342F003}"/>
          </ac:spMkLst>
        </pc:spChg>
        <pc:graphicFrameChg chg="add del mod">
          <ac:chgData name="David Kennerley" userId="79306323-ce79-4650-94dd-2c72a7e933c7" providerId="ADAL" clId="{CBD58CAE-1B0C-4033-B855-84AFA76817D2}" dt="2023-09-16T14:44:08.494" v="1166" actId="478"/>
          <ac:graphicFrameMkLst>
            <pc:docMk/>
            <pc:sldMk cId="3510226951" sldId="261"/>
            <ac:graphicFrameMk id="4" creationId="{45EF2C48-0AF8-9AFE-6D31-814BC24A535F}"/>
          </ac:graphicFrameMkLst>
        </pc:graphicFrameChg>
        <pc:graphicFrameChg chg="add mod">
          <ac:chgData name="David Kennerley" userId="79306323-ce79-4650-94dd-2c72a7e933c7" providerId="ADAL" clId="{CBD58CAE-1B0C-4033-B855-84AFA76817D2}" dt="2023-09-16T15:11:10.321" v="1786" actId="1076"/>
          <ac:graphicFrameMkLst>
            <pc:docMk/>
            <pc:sldMk cId="3510226951" sldId="261"/>
            <ac:graphicFrameMk id="5" creationId="{6602D25E-6BBF-0D7E-0B29-40EDC1A94470}"/>
          </ac:graphicFrameMkLst>
        </pc:graphicFrameChg>
        <pc:picChg chg="add del mod">
          <ac:chgData name="David Kennerley" userId="79306323-ce79-4650-94dd-2c72a7e933c7" providerId="ADAL" clId="{CBD58CAE-1B0C-4033-B855-84AFA76817D2}" dt="2023-09-17T00:58:13.094" v="2782" actId="478"/>
          <ac:picMkLst>
            <pc:docMk/>
            <pc:sldMk cId="3510226951" sldId="261"/>
            <ac:picMk id="3" creationId="{1A3E7540-6E70-A79E-443A-61DB400AACE7}"/>
          </ac:picMkLst>
        </pc:picChg>
        <pc:picChg chg="add mod">
          <ac:chgData name="David Kennerley" userId="79306323-ce79-4650-94dd-2c72a7e933c7" providerId="ADAL" clId="{CBD58CAE-1B0C-4033-B855-84AFA76817D2}" dt="2023-09-17T00:58:51.669" v="2785" actId="1076"/>
          <ac:picMkLst>
            <pc:docMk/>
            <pc:sldMk cId="3510226951" sldId="261"/>
            <ac:picMk id="4" creationId="{5E6854E3-43DA-3B80-2243-5799F02012D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8T13:55:08.521" v="4391"/>
              <pc2:cmMkLst xmlns:pc2="http://schemas.microsoft.com/office/powerpoint/2019/9/main/command">
                <pc:docMk/>
                <pc:sldMk cId="3510226951" sldId="261"/>
                <pc2:cmMk id="{76E7E9B7-77B7-4959-8E1C-D74EB4F5AB22}"/>
              </pc2:cmMkLst>
              <pc226:cmRplyChg chg="add">
                <pc226:chgData name="David Kennerley" userId="79306323-ce79-4650-94dd-2c72a7e933c7" providerId="ADAL" clId="{CBD58CAE-1B0C-4033-B855-84AFA76817D2}" dt="2023-09-21T23:52:50.033" v="3050"/>
                <pc2:cmRplyMkLst xmlns:pc2="http://schemas.microsoft.com/office/powerpoint/2019/9/main/command">
                  <pc:docMk/>
                  <pc:sldMk cId="3510226951" sldId="261"/>
                  <pc2:cmMk id="{76E7E9B7-77B7-4959-8E1C-D74EB4F5AB22}"/>
                  <pc2:cmRplyMk id="{9DC42C36-285F-455E-8295-2C411C9FF807}"/>
                </pc2:cmRplyMkLst>
              </pc226:cmRplyChg>
            </pc226:cmChg>
          </p:ext>
        </pc:extLst>
      </pc:sldChg>
      <pc:sldChg chg="modSp mod delCm modCm">
        <pc:chgData name="David Kennerley" userId="79306323-ce79-4650-94dd-2c72a7e933c7" providerId="ADAL" clId="{CBD58CAE-1B0C-4033-B855-84AFA76817D2}" dt="2023-09-22T19:31:49.149" v="3334" actId="20577"/>
        <pc:sldMkLst>
          <pc:docMk/>
          <pc:sldMk cId="1010211544" sldId="262"/>
        </pc:sldMkLst>
        <pc:spChg chg="mod">
          <ac:chgData name="David Kennerley" userId="79306323-ce79-4650-94dd-2c72a7e933c7" providerId="ADAL" clId="{CBD58CAE-1B0C-4033-B855-84AFA76817D2}" dt="2023-09-22T19:31:49.149" v="3334" actId="20577"/>
          <ac:spMkLst>
            <pc:docMk/>
            <pc:sldMk cId="1010211544" sldId="262"/>
            <ac:spMk id="3" creationId="{897DE7D9-C7E6-740A-D8CC-E33B76292D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2T19:27:18.787" v="3261"/>
              <pc2:cmMkLst xmlns:pc2="http://schemas.microsoft.com/office/powerpoint/2019/9/main/command">
                <pc:docMk/>
                <pc:sldMk cId="1010211544" sldId="262"/>
                <pc2:cmMk id="{A0DC3A2F-F075-44A7-8AFA-B604307C7474}"/>
              </pc2:cmMkLst>
            </pc226:cmChg>
          </p:ext>
        </pc:extLst>
      </pc:sldChg>
      <pc:sldChg chg="modSp new del mod">
        <pc:chgData name="David Kennerley" userId="79306323-ce79-4650-94dd-2c72a7e933c7" providerId="ADAL" clId="{CBD58CAE-1B0C-4033-B855-84AFA76817D2}" dt="2023-09-16T14:50:27.055" v="1255" actId="47"/>
        <pc:sldMkLst>
          <pc:docMk/>
          <pc:sldMk cId="277652742" sldId="263"/>
        </pc:sldMkLst>
        <pc:spChg chg="mod">
          <ac:chgData name="David Kennerley" userId="79306323-ce79-4650-94dd-2c72a7e933c7" providerId="ADAL" clId="{CBD58CAE-1B0C-4033-B855-84AFA76817D2}" dt="2023-09-06T13:43:18.993" v="67" actId="20577"/>
          <ac:spMkLst>
            <pc:docMk/>
            <pc:sldMk cId="277652742" sldId="263"/>
            <ac:spMk id="2" creationId="{7C6F926E-9D1B-D7C3-1427-241F9B8DA3DF}"/>
          </ac:spMkLst>
        </pc:spChg>
      </pc:sldChg>
      <pc:sldChg chg="addSp modSp new mod ord delCm modCm">
        <pc:chgData name="David Kennerley" userId="79306323-ce79-4650-94dd-2c72a7e933c7" providerId="ADAL" clId="{CBD58CAE-1B0C-4033-B855-84AFA76817D2}" dt="2023-09-27T20:09:53.839" v="3425"/>
        <pc:sldMkLst>
          <pc:docMk/>
          <pc:sldMk cId="2172375598" sldId="264"/>
        </pc:sldMkLst>
        <pc:spChg chg="mod">
          <ac:chgData name="David Kennerley" userId="79306323-ce79-4650-94dd-2c72a7e933c7" providerId="ADAL" clId="{CBD58CAE-1B0C-4033-B855-84AFA76817D2}" dt="2023-09-16T16:04:16.411" v="1956" actId="20577"/>
          <ac:spMkLst>
            <pc:docMk/>
            <pc:sldMk cId="2172375598" sldId="264"/>
            <ac:spMk id="2" creationId="{76760410-F620-8BB9-0064-7E9EFE1AA78D}"/>
          </ac:spMkLst>
        </pc:spChg>
        <pc:spChg chg="mod">
          <ac:chgData name="David Kennerley" userId="79306323-ce79-4650-94dd-2c72a7e933c7" providerId="ADAL" clId="{CBD58CAE-1B0C-4033-B855-84AFA76817D2}" dt="2023-09-17T00:50:28.147" v="2690" actId="20577"/>
          <ac:spMkLst>
            <pc:docMk/>
            <pc:sldMk cId="2172375598" sldId="264"/>
            <ac:spMk id="3" creationId="{454E850A-1C0C-6B75-0253-03F81CEB771E}"/>
          </ac:spMkLst>
        </pc:spChg>
        <pc:picChg chg="add mod ord">
          <ac:chgData name="David Kennerley" userId="79306323-ce79-4650-94dd-2c72a7e933c7" providerId="ADAL" clId="{CBD58CAE-1B0C-4033-B855-84AFA76817D2}" dt="2023-09-16T13:59:46.657" v="306" actId="167"/>
          <ac:picMkLst>
            <pc:docMk/>
            <pc:sldMk cId="2172375598" sldId="264"/>
            <ac:picMk id="4" creationId="{B93733C1-9384-E407-70CD-BD3F80B61A7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7T20:09:53.839" v="3425"/>
              <pc2:cmMkLst xmlns:pc2="http://schemas.microsoft.com/office/powerpoint/2019/9/main/command">
                <pc:docMk/>
                <pc:sldMk cId="2172375598" sldId="264"/>
                <pc2:cmMk id="{52F80E0F-40B6-4D2A-96FF-A99A0D91C6EC}"/>
              </pc2:cmMkLst>
              <pc226:cmRplyChg chg="add">
                <pc226:chgData name="David Kennerley" userId="79306323-ce79-4650-94dd-2c72a7e933c7" providerId="ADAL" clId="{CBD58CAE-1B0C-4033-B855-84AFA76817D2}" dt="2023-09-22T00:03:06.836" v="3246"/>
                <pc2:cmRplyMkLst xmlns:pc2="http://schemas.microsoft.com/office/powerpoint/2019/9/main/command">
                  <pc:docMk/>
                  <pc:sldMk cId="2172375598" sldId="264"/>
                  <pc2:cmMk id="{52F80E0F-40B6-4D2A-96FF-A99A0D91C6EC}"/>
                  <pc2:cmRplyMk id="{68D122AA-DB9F-4AF8-AB1E-06DB15749457}"/>
                </pc2:cmRplyMkLst>
              </pc226:cmRplyChg>
            </pc226:cmChg>
          </p:ext>
        </pc:extLst>
      </pc:sldChg>
      <pc:sldChg chg="addSp delSp modSp new mod delCm modCm">
        <pc:chgData name="David Kennerley" userId="79306323-ce79-4650-94dd-2c72a7e933c7" providerId="ADAL" clId="{CBD58CAE-1B0C-4033-B855-84AFA76817D2}" dt="2023-09-28T14:27:01.155" v="4406"/>
        <pc:sldMkLst>
          <pc:docMk/>
          <pc:sldMk cId="2703541682" sldId="265"/>
        </pc:sldMkLst>
        <pc:spChg chg="mod">
          <ac:chgData name="David Kennerley" userId="79306323-ce79-4650-94dd-2c72a7e933c7" providerId="ADAL" clId="{CBD58CAE-1B0C-4033-B855-84AFA76817D2}" dt="2023-09-16T16:57:46.577" v="2653" actId="404"/>
          <ac:spMkLst>
            <pc:docMk/>
            <pc:sldMk cId="2703541682" sldId="265"/>
            <ac:spMk id="2" creationId="{082F2D9F-2DC5-7213-7010-1293878E7E49}"/>
          </ac:spMkLst>
        </pc:spChg>
        <pc:spChg chg="del">
          <ac:chgData name="David Kennerley" userId="79306323-ce79-4650-94dd-2c72a7e933c7" providerId="ADAL" clId="{CBD58CAE-1B0C-4033-B855-84AFA76817D2}" dt="2023-09-16T14:56:06.095" v="1256" actId="478"/>
          <ac:spMkLst>
            <pc:docMk/>
            <pc:sldMk cId="2703541682" sldId="265"/>
            <ac:spMk id="3" creationId="{6A066D40-C87D-C4FC-F792-14C45DD64BF4}"/>
          </ac:spMkLst>
        </pc:spChg>
        <pc:spChg chg="add mod">
          <ac:chgData name="David Kennerley" userId="79306323-ce79-4650-94dd-2c72a7e933c7" providerId="ADAL" clId="{CBD58CAE-1B0C-4033-B855-84AFA76817D2}" dt="2023-09-22T18:49:49.406" v="3249" actId="20577"/>
          <ac:spMkLst>
            <pc:docMk/>
            <pc:sldMk cId="2703541682" sldId="265"/>
            <ac:spMk id="4" creationId="{C9ACED75-E5D4-1624-9097-55364C99AA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8T14:27:01.155" v="4406"/>
              <pc2:cmMkLst xmlns:pc2="http://schemas.microsoft.com/office/powerpoint/2019/9/main/command">
                <pc:docMk/>
                <pc:sldMk cId="2703541682" sldId="265"/>
                <pc2:cmMk id="{503ACBDA-0B95-449B-86E9-85D41B46DB54}"/>
              </pc2:cmMkLst>
              <pc226:cmRplyChg chg="add">
                <pc226:chgData name="David Kennerley" userId="79306323-ce79-4650-94dd-2c72a7e933c7" providerId="ADAL" clId="{CBD58CAE-1B0C-4033-B855-84AFA76817D2}" dt="2023-09-21T23:54:45.320" v="3117"/>
                <pc2:cmRplyMkLst xmlns:pc2="http://schemas.microsoft.com/office/powerpoint/2019/9/main/command">
                  <pc:docMk/>
                  <pc:sldMk cId="2703541682" sldId="265"/>
                  <pc2:cmMk id="{503ACBDA-0B95-449B-86E9-85D41B46DB54}"/>
                  <pc2:cmRplyMk id="{E7E58D71-C330-4018-B3E7-3DF8DCC7D825}"/>
                </pc2:cmRplyMkLst>
              </pc226:cmRplyChg>
            </pc226:cmChg>
          </p:ext>
        </pc:extLst>
      </pc:sldChg>
      <pc:sldChg chg="modSp add del mod">
        <pc:chgData name="David Kennerley" userId="79306323-ce79-4650-94dd-2c72a7e933c7" providerId="ADAL" clId="{CBD58CAE-1B0C-4033-B855-84AFA76817D2}" dt="2023-09-16T15:06:39.759" v="1669" actId="47"/>
        <pc:sldMkLst>
          <pc:docMk/>
          <pc:sldMk cId="3100927880" sldId="266"/>
        </pc:sldMkLst>
        <pc:spChg chg="mod">
          <ac:chgData name="David Kennerley" userId="79306323-ce79-4650-94dd-2c72a7e933c7" providerId="ADAL" clId="{CBD58CAE-1B0C-4033-B855-84AFA76817D2}" dt="2023-09-06T13:44:04.821" v="106" actId="20577"/>
          <ac:spMkLst>
            <pc:docMk/>
            <pc:sldMk cId="3100927880" sldId="266"/>
            <ac:spMk id="2" creationId="{082F2D9F-2DC5-7213-7010-1293878E7E49}"/>
          </ac:spMkLst>
        </pc:spChg>
      </pc:sldChg>
      <pc:sldChg chg="modSp mod ord delCm modCm">
        <pc:chgData name="David Kennerley" userId="79306323-ce79-4650-94dd-2c72a7e933c7" providerId="ADAL" clId="{CBD58CAE-1B0C-4033-B855-84AFA76817D2}" dt="2023-09-22T19:39:43.702" v="3356" actId="1076"/>
        <pc:sldMkLst>
          <pc:docMk/>
          <pc:sldMk cId="599369891" sldId="267"/>
        </pc:sldMkLst>
        <pc:spChg chg="mod">
          <ac:chgData name="David Kennerley" userId="79306323-ce79-4650-94dd-2c72a7e933c7" providerId="ADAL" clId="{CBD58CAE-1B0C-4033-B855-84AFA76817D2}" dt="2023-09-22T19:30:28.375" v="3321" actId="404"/>
          <ac:spMkLst>
            <pc:docMk/>
            <pc:sldMk cId="599369891" sldId="267"/>
            <ac:spMk id="2" creationId="{A2C01E09-387E-EADC-ECA7-07CF6411A1E9}"/>
          </ac:spMkLst>
        </pc:spChg>
        <pc:spChg chg="mod">
          <ac:chgData name="David Kennerley" userId="79306323-ce79-4650-94dd-2c72a7e933c7" providerId="ADAL" clId="{CBD58CAE-1B0C-4033-B855-84AFA76817D2}" dt="2023-09-22T19:39:43.702" v="3356" actId="1076"/>
          <ac:spMkLst>
            <pc:docMk/>
            <pc:sldMk cId="599369891" sldId="267"/>
            <ac:spMk id="3" creationId="{4E016BA1-0746-68B7-4CBF-05C6B05481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2T19:28:52.437" v="3282"/>
              <pc2:cmMkLst xmlns:pc2="http://schemas.microsoft.com/office/powerpoint/2019/9/main/command">
                <pc:docMk/>
                <pc:sldMk cId="599369891" sldId="267"/>
                <pc2:cmMk id="{07249643-E13C-4D4D-8849-87749190B882}"/>
              </pc2:cmMkLst>
            </pc226:cmChg>
            <pc226:cmChg xmlns:pc226="http://schemas.microsoft.com/office/powerpoint/2022/06/main/command" chg="del mod modRxn">
              <pc226:chgData name="David Kennerley" userId="79306323-ce79-4650-94dd-2c72a7e933c7" providerId="ADAL" clId="{CBD58CAE-1B0C-4033-B855-84AFA76817D2}" dt="2023-09-21T23:31:32.325" v="2976"/>
              <pc2:cmMkLst xmlns:pc2="http://schemas.microsoft.com/office/powerpoint/2019/9/main/command">
                <pc:docMk/>
                <pc:sldMk cId="599369891" sldId="267"/>
                <pc2:cmMk id="{CC990A93-51E4-4A82-B2B5-B2BFFCCEDD2A}"/>
              </pc2:cmMkLst>
            </pc226:cmChg>
          </p:ext>
        </pc:extLst>
      </pc:sldChg>
      <pc:sldChg chg="del">
        <pc:chgData name="David Kennerley" userId="79306323-ce79-4650-94dd-2c72a7e933c7" providerId="ADAL" clId="{CBD58CAE-1B0C-4033-B855-84AFA76817D2}" dt="2023-09-17T13:39:55.055" v="2812" actId="47"/>
        <pc:sldMkLst>
          <pc:docMk/>
          <pc:sldMk cId="723949579" sldId="1841"/>
        </pc:sldMkLst>
      </pc:sldChg>
      <pc:sldChg chg="add del">
        <pc:chgData name="David Kennerley" userId="79306323-ce79-4650-94dd-2c72a7e933c7" providerId="ADAL" clId="{CBD58CAE-1B0C-4033-B855-84AFA76817D2}" dt="2023-09-06T13:43:56.836" v="103" actId="47"/>
        <pc:sldMkLst>
          <pc:docMk/>
          <pc:sldMk cId="2948980631" sldId="3105"/>
        </pc:sldMkLst>
      </pc:sldChg>
      <pc:sldChg chg="addSp modSp mod ord delCm modCm">
        <pc:chgData name="David Kennerley" userId="79306323-ce79-4650-94dd-2c72a7e933c7" providerId="ADAL" clId="{CBD58CAE-1B0C-4033-B855-84AFA76817D2}" dt="2023-09-21T23:33:06.622" v="3044"/>
        <pc:sldMkLst>
          <pc:docMk/>
          <pc:sldMk cId="1334309898" sldId="3116"/>
        </pc:sldMkLst>
        <pc:spChg chg="mod">
          <ac:chgData name="David Kennerley" userId="79306323-ce79-4650-94dd-2c72a7e933c7" providerId="ADAL" clId="{CBD58CAE-1B0C-4033-B855-84AFA76817D2}" dt="2023-09-21T23:32:51.199" v="3039" actId="20577"/>
          <ac:spMkLst>
            <pc:docMk/>
            <pc:sldMk cId="1334309898" sldId="3116"/>
            <ac:spMk id="2" creationId="{FFA5C937-EC1A-8FB4-ABAE-E5C01C93518E}"/>
          </ac:spMkLst>
        </pc:spChg>
        <pc:spChg chg="add mod">
          <ac:chgData name="David Kennerley" userId="79306323-ce79-4650-94dd-2c72a7e933c7" providerId="ADAL" clId="{CBD58CAE-1B0C-4033-B855-84AFA76817D2}" dt="2023-09-17T00:53:15.533" v="2754" actId="27636"/>
          <ac:spMkLst>
            <pc:docMk/>
            <pc:sldMk cId="1334309898" sldId="3116"/>
            <ac:spMk id="3" creationId="{6A0DE255-4B55-A365-DA21-6487BD025B74}"/>
          </ac:spMkLst>
        </pc:spChg>
        <pc:picChg chg="mod">
          <ac:chgData name="David Kennerley" userId="79306323-ce79-4650-94dd-2c72a7e933c7" providerId="ADAL" clId="{CBD58CAE-1B0C-4033-B855-84AFA76817D2}" dt="2023-09-16T14:35:21.960" v="1154" actId="1076"/>
          <ac:picMkLst>
            <pc:docMk/>
            <pc:sldMk cId="1334309898" sldId="3116"/>
            <ac:picMk id="4" creationId="{41F983C8-D75B-BA90-4527-8DABE48E920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David Kennerley" userId="79306323-ce79-4650-94dd-2c72a7e933c7" providerId="ADAL" clId="{CBD58CAE-1B0C-4033-B855-84AFA76817D2}" dt="2023-09-21T23:33:06.622" v="3044"/>
              <pc2:cmMkLst xmlns:pc2="http://schemas.microsoft.com/office/powerpoint/2019/9/main/command">
                <pc:docMk/>
                <pc:sldMk cId="1334309898" sldId="3116"/>
                <pc2:cmMk id="{275A8A63-1F3A-42C0-8035-AD5F5F609173}"/>
              </pc2:cmMkLst>
            </pc226:cmChg>
          </p:ext>
        </pc:extLst>
      </pc:sldChg>
      <pc:sldChg chg="modSp new mod delCm modCm">
        <pc:chgData name="David Kennerley" userId="79306323-ce79-4650-94dd-2c72a7e933c7" providerId="ADAL" clId="{CBD58CAE-1B0C-4033-B855-84AFA76817D2}" dt="2023-09-22T20:08:23.055" v="3417"/>
        <pc:sldMkLst>
          <pc:docMk/>
          <pc:sldMk cId="3132998615" sldId="3117"/>
        </pc:sldMkLst>
        <pc:spChg chg="mod">
          <ac:chgData name="David Kennerley" userId="79306323-ce79-4650-94dd-2c72a7e933c7" providerId="ADAL" clId="{CBD58CAE-1B0C-4033-B855-84AFA76817D2}" dt="2023-09-16T13:56:02.650" v="297" actId="20577"/>
          <ac:spMkLst>
            <pc:docMk/>
            <pc:sldMk cId="3132998615" sldId="3117"/>
            <ac:spMk id="2" creationId="{16BBCE72-CB1C-A987-E5E4-62B49443234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2T20:08:23.055" v="3417"/>
              <pc2:cmMkLst xmlns:pc2="http://schemas.microsoft.com/office/powerpoint/2019/9/main/command">
                <pc:docMk/>
                <pc:sldMk cId="3132998615" sldId="3117"/>
                <pc2:cmMk id="{01E902C1-E4E0-4AF1-A4EE-F7261668CC9B}"/>
              </pc2:cmMkLst>
              <pc226:cmRplyChg chg="add">
                <pc226:chgData name="David Kennerley" userId="79306323-ce79-4650-94dd-2c72a7e933c7" providerId="ADAL" clId="{CBD58CAE-1B0C-4033-B855-84AFA76817D2}" dt="2023-09-21T23:57:25.831" v="3148"/>
                <pc2:cmRplyMkLst xmlns:pc2="http://schemas.microsoft.com/office/powerpoint/2019/9/main/command">
                  <pc:docMk/>
                  <pc:sldMk cId="3132998615" sldId="3117"/>
                  <pc2:cmMk id="{01E902C1-E4E0-4AF1-A4EE-F7261668CC9B}"/>
                  <pc2:cmRplyMk id="{6969F4AD-AD57-4AA7-9684-6B91C25759D2}"/>
                </pc2:cmRplyMkLst>
              </pc226:cmRplyChg>
            </pc226:cmChg>
          </p:ext>
        </pc:extLst>
      </pc:sldChg>
      <pc:sldChg chg="modSp add mod delCm modCm">
        <pc:chgData name="David Kennerley" userId="79306323-ce79-4650-94dd-2c72a7e933c7" providerId="ADAL" clId="{CBD58CAE-1B0C-4033-B855-84AFA76817D2}" dt="2023-09-28T14:37:21.197" v="4407"/>
        <pc:sldMkLst>
          <pc:docMk/>
          <pc:sldMk cId="2263468224" sldId="3118"/>
        </pc:sldMkLst>
        <pc:spChg chg="mod">
          <ac:chgData name="David Kennerley" userId="79306323-ce79-4650-94dd-2c72a7e933c7" providerId="ADAL" clId="{CBD58CAE-1B0C-4033-B855-84AFA76817D2}" dt="2023-09-16T16:58:31.694" v="2689" actId="404"/>
          <ac:spMkLst>
            <pc:docMk/>
            <pc:sldMk cId="2263468224" sldId="3118"/>
            <ac:spMk id="2" creationId="{082F2D9F-2DC5-7213-7010-1293878E7E49}"/>
          </ac:spMkLst>
        </pc:spChg>
        <pc:spChg chg="mod">
          <ac:chgData name="David Kennerley" userId="79306323-ce79-4650-94dd-2c72a7e933c7" providerId="ADAL" clId="{CBD58CAE-1B0C-4033-B855-84AFA76817D2}" dt="2023-09-22T18:49:40.210" v="3248" actId="20577"/>
          <ac:spMkLst>
            <pc:docMk/>
            <pc:sldMk cId="2263468224" sldId="3118"/>
            <ac:spMk id="4" creationId="{C9ACED75-E5D4-1624-9097-55364C99AA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8T14:37:21.197" v="4407"/>
              <pc2:cmMkLst xmlns:pc2="http://schemas.microsoft.com/office/powerpoint/2019/9/main/command">
                <pc:docMk/>
                <pc:sldMk cId="2263468224" sldId="3118"/>
                <pc2:cmMk id="{9DC3F0CC-CAB6-444A-9458-930791A381AB}"/>
              </pc2:cmMkLst>
              <pc226:cmRplyChg chg="add">
                <pc226:chgData name="David Kennerley" userId="79306323-ce79-4650-94dd-2c72a7e933c7" providerId="ADAL" clId="{CBD58CAE-1B0C-4033-B855-84AFA76817D2}" dt="2023-09-21T23:55:55.126" v="3146"/>
                <pc2:cmRplyMkLst xmlns:pc2="http://schemas.microsoft.com/office/powerpoint/2019/9/main/command">
                  <pc:docMk/>
                  <pc:sldMk cId="2263468224" sldId="3118"/>
                  <pc2:cmMk id="{9DC3F0CC-CAB6-444A-9458-930791A381AB}"/>
                  <pc2:cmRplyMk id="{566914EC-5881-45E9-BCED-84294EA17C34}"/>
                </pc2:cmRplyMkLst>
              </pc226:cmRplyChg>
            </pc226:cmChg>
          </p:ext>
        </pc:extLst>
      </pc:sldChg>
      <pc:sldChg chg="addSp delSp modSp new add del mod ord delCm modCm">
        <pc:chgData name="David Kennerley" userId="79306323-ce79-4650-94dd-2c72a7e933c7" providerId="ADAL" clId="{CBD58CAE-1B0C-4033-B855-84AFA76817D2}" dt="2023-09-22T20:07:23.688" v="3415" actId="27918"/>
        <pc:sldMkLst>
          <pc:docMk/>
          <pc:sldMk cId="567122597" sldId="3119"/>
        </pc:sldMkLst>
        <pc:spChg chg="del mod">
          <ac:chgData name="David Kennerley" userId="79306323-ce79-4650-94dd-2c72a7e933c7" providerId="ADAL" clId="{CBD58CAE-1B0C-4033-B855-84AFA76817D2}" dt="2023-09-16T15:11:56.991" v="1820" actId="478"/>
          <ac:spMkLst>
            <pc:docMk/>
            <pc:sldMk cId="567122597" sldId="3119"/>
            <ac:spMk id="2" creationId="{322B6737-7E16-A9A7-6A06-CEB37E8C2DB8}"/>
          </ac:spMkLst>
        </pc:spChg>
        <pc:spChg chg="del mod">
          <ac:chgData name="David Kennerley" userId="79306323-ce79-4650-94dd-2c72a7e933c7" providerId="ADAL" clId="{CBD58CAE-1B0C-4033-B855-84AFA76817D2}" dt="2023-09-16T15:12:58.282" v="1858" actId="478"/>
          <ac:spMkLst>
            <pc:docMk/>
            <pc:sldMk cId="567122597" sldId="3119"/>
            <ac:spMk id="3" creationId="{0FD436CD-F3C7-FD50-8551-E9A68E6EA0CB}"/>
          </ac:spMkLst>
        </pc:spChg>
        <pc:spChg chg="add mod">
          <ac:chgData name="David Kennerley" userId="79306323-ce79-4650-94dd-2c72a7e933c7" providerId="ADAL" clId="{CBD58CAE-1B0C-4033-B855-84AFA76817D2}" dt="2023-09-22T19:40:49.890" v="3363" actId="1076"/>
          <ac:spMkLst>
            <pc:docMk/>
            <pc:sldMk cId="567122597" sldId="3119"/>
            <ac:spMk id="5" creationId="{C39DC839-D802-296F-F32E-1649928BA109}"/>
          </ac:spMkLst>
        </pc:spChg>
        <pc:graphicFrameChg chg="add mod">
          <ac:chgData name="David Kennerley" userId="79306323-ce79-4650-94dd-2c72a7e933c7" providerId="ADAL" clId="{CBD58CAE-1B0C-4033-B855-84AFA76817D2}" dt="2023-09-22T20:00:33.065" v="3402"/>
          <ac:graphicFrameMkLst>
            <pc:docMk/>
            <pc:sldMk cId="567122597" sldId="3119"/>
            <ac:graphicFrameMk id="4" creationId="{C7B6959B-F481-5892-8A56-EC6691AE2C2A}"/>
          </ac:graphicFrameMkLst>
        </pc:graphicFrameChg>
        <pc:graphicFrameChg chg="add del mod">
          <ac:chgData name="David Kennerley" userId="79306323-ce79-4650-94dd-2c72a7e933c7" providerId="ADAL" clId="{CBD58CAE-1B0C-4033-B855-84AFA76817D2}" dt="2023-09-16T15:46:25.573" v="1923" actId="478"/>
          <ac:graphicFrameMkLst>
            <pc:docMk/>
            <pc:sldMk cId="567122597" sldId="3119"/>
            <ac:graphicFrameMk id="8" creationId="{5555D6C1-10A8-4F15-E5D3-16AD292D4997}"/>
          </ac:graphicFrameMkLst>
        </pc:graphicFrameChg>
        <pc:graphicFrameChg chg="add del mod">
          <ac:chgData name="David Kennerley" userId="79306323-ce79-4650-94dd-2c72a7e933c7" providerId="ADAL" clId="{CBD58CAE-1B0C-4033-B855-84AFA76817D2}" dt="2023-09-22T19:40:43.154" v="3362" actId="478"/>
          <ac:graphicFrameMkLst>
            <pc:docMk/>
            <pc:sldMk cId="567122597" sldId="3119"/>
            <ac:graphicFrameMk id="13" creationId="{DBFE4300-B4C1-5004-EDDA-EC1110B9ECB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2T19:40:56.674" v="3365"/>
              <pc2:cmMkLst xmlns:pc2="http://schemas.microsoft.com/office/powerpoint/2019/9/main/command">
                <pc:docMk/>
                <pc:sldMk cId="567122597" sldId="3119"/>
                <pc2:cmMk id="{53F0B49D-4656-48F2-B46D-0B69FAB4F19A}"/>
              </pc2:cmMkLst>
            </pc226:cmChg>
          </p:ext>
        </pc:extLst>
      </pc:sldChg>
      <pc:sldChg chg="addSp delSp modSp add mod ord delCm modCm">
        <pc:chgData name="David Kennerley" userId="79306323-ce79-4650-94dd-2c72a7e933c7" providerId="ADAL" clId="{CBD58CAE-1B0C-4033-B855-84AFA76817D2}" dt="2023-09-22T19:39:26.665" v="3354"/>
        <pc:sldMkLst>
          <pc:docMk/>
          <pc:sldMk cId="1036590387" sldId="3120"/>
        </pc:sldMkLst>
        <pc:spChg chg="mod">
          <ac:chgData name="David Kennerley" userId="79306323-ce79-4650-94dd-2c72a7e933c7" providerId="ADAL" clId="{CBD58CAE-1B0C-4033-B855-84AFA76817D2}" dt="2023-09-16T16:22:37.410" v="2028" actId="20577"/>
          <ac:spMkLst>
            <pc:docMk/>
            <pc:sldMk cId="1036590387" sldId="3120"/>
            <ac:spMk id="2" creationId="{082F2D9F-2DC5-7213-7010-1293878E7E49}"/>
          </ac:spMkLst>
        </pc:spChg>
        <pc:spChg chg="mod">
          <ac:chgData name="David Kennerley" userId="79306323-ce79-4650-94dd-2c72a7e933c7" providerId="ADAL" clId="{CBD58CAE-1B0C-4033-B855-84AFA76817D2}" dt="2023-09-22T19:39:26.665" v="3354"/>
          <ac:spMkLst>
            <pc:docMk/>
            <pc:sldMk cId="1036590387" sldId="3120"/>
            <ac:spMk id="4" creationId="{C9ACED75-E5D4-1624-9097-55364C99AA06}"/>
          </ac:spMkLst>
        </pc:spChg>
        <pc:picChg chg="add del">
          <ac:chgData name="David Kennerley" userId="79306323-ce79-4650-94dd-2c72a7e933c7" providerId="ADAL" clId="{CBD58CAE-1B0C-4033-B855-84AFA76817D2}" dt="2023-09-16T16:26:24.460" v="2386" actId="478"/>
          <ac:picMkLst>
            <pc:docMk/>
            <pc:sldMk cId="1036590387" sldId="3120"/>
            <ac:picMk id="3" creationId="{EEA2DC6F-CF3B-C644-B036-B6C7D411FB53}"/>
          </ac:picMkLst>
        </pc:picChg>
        <pc:picChg chg="add mod">
          <ac:chgData name="David Kennerley" userId="79306323-ce79-4650-94dd-2c72a7e933c7" providerId="ADAL" clId="{CBD58CAE-1B0C-4033-B855-84AFA76817D2}" dt="2023-09-16T16:26:54.848" v="2389" actId="1076"/>
          <ac:picMkLst>
            <pc:docMk/>
            <pc:sldMk cId="1036590387" sldId="3120"/>
            <ac:picMk id="5" creationId="{7FDC67DA-087E-76EF-30A6-8709B205E62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2T19:29:48.012" v="3287"/>
              <pc2:cmMkLst xmlns:pc2="http://schemas.microsoft.com/office/powerpoint/2019/9/main/command">
                <pc:docMk/>
                <pc:sldMk cId="1036590387" sldId="3120"/>
                <pc2:cmMk id="{EE326B4B-B83B-4CFD-8962-E70CB8A04C80}"/>
              </pc2:cmMkLst>
              <pc226:cmRplyChg chg="add">
                <pc226:chgData name="David Kennerley" userId="79306323-ce79-4650-94dd-2c72a7e933c7" providerId="ADAL" clId="{CBD58CAE-1B0C-4033-B855-84AFA76817D2}" dt="2023-09-22T00:01:28.514" v="3244"/>
                <pc2:cmRplyMkLst xmlns:pc2="http://schemas.microsoft.com/office/powerpoint/2019/9/main/command">
                  <pc:docMk/>
                  <pc:sldMk cId="1036590387" sldId="3120"/>
                  <pc2:cmMk id="{EE326B4B-B83B-4CFD-8962-E70CB8A04C80}"/>
                  <pc2:cmRplyMk id="{DDD871A0-FE65-400D-A403-EBEC996F5F24}"/>
                </pc2:cmRplyMkLst>
              </pc226:cmRplyChg>
            </pc226:cmChg>
          </p:ext>
        </pc:extLst>
      </pc:sldChg>
      <pc:sldChg chg="addSp delSp modSp new mod delCm modCm">
        <pc:chgData name="David Kennerley" userId="79306323-ce79-4650-94dd-2c72a7e933c7" providerId="ADAL" clId="{CBD58CAE-1B0C-4033-B855-84AFA76817D2}" dt="2023-09-28T15:27:15.234" v="4408"/>
        <pc:sldMkLst>
          <pc:docMk/>
          <pc:sldMk cId="1066698383" sldId="3121"/>
        </pc:sldMkLst>
        <pc:spChg chg="mod">
          <ac:chgData name="David Kennerley" userId="79306323-ce79-4650-94dd-2c72a7e933c7" providerId="ADAL" clId="{CBD58CAE-1B0C-4033-B855-84AFA76817D2}" dt="2023-09-17T13:39:50.252" v="2811" actId="20577"/>
          <ac:spMkLst>
            <pc:docMk/>
            <pc:sldMk cId="1066698383" sldId="3121"/>
            <ac:spMk id="2" creationId="{2DF43890-2300-E225-0980-9034186E0538}"/>
          </ac:spMkLst>
        </pc:spChg>
        <pc:spChg chg="del">
          <ac:chgData name="David Kennerley" userId="79306323-ce79-4650-94dd-2c72a7e933c7" providerId="ADAL" clId="{CBD58CAE-1B0C-4033-B855-84AFA76817D2}" dt="2023-09-17T13:39:32.241" v="2788"/>
          <ac:spMkLst>
            <pc:docMk/>
            <pc:sldMk cId="1066698383" sldId="3121"/>
            <ac:spMk id="3" creationId="{65DDF473-73BE-B956-57CD-539F2B1216D3}"/>
          </ac:spMkLst>
        </pc:spChg>
        <pc:spChg chg="add mod">
          <ac:chgData name="David Kennerley" userId="79306323-ce79-4650-94dd-2c72a7e933c7" providerId="ADAL" clId="{CBD58CAE-1B0C-4033-B855-84AFA76817D2}" dt="2023-09-22T19:10:48.325" v="3257" actId="20577"/>
          <ac:spMkLst>
            <pc:docMk/>
            <pc:sldMk cId="1066698383" sldId="3121"/>
            <ac:spMk id="4" creationId="{9F5684DD-F441-0998-2D1A-60AC69D51F63}"/>
          </ac:spMkLst>
        </pc:spChg>
        <pc:picChg chg="add mod">
          <ac:chgData name="David Kennerley" userId="79306323-ce79-4650-94dd-2c72a7e933c7" providerId="ADAL" clId="{CBD58CAE-1B0C-4033-B855-84AFA76817D2}" dt="2023-09-17T13:42:23.023" v="2817" actId="1076"/>
          <ac:picMkLst>
            <pc:docMk/>
            <pc:sldMk cId="1066698383" sldId="3121"/>
            <ac:picMk id="6" creationId="{8EB953D1-78EE-7C86-051C-7857D83C0D4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8T15:27:15.234" v="4408"/>
              <pc2:cmMkLst xmlns:pc2="http://schemas.microsoft.com/office/powerpoint/2019/9/main/command">
                <pc:docMk/>
                <pc:sldMk cId="1066698383" sldId="3121"/>
                <pc2:cmMk id="{454DD180-96B6-437B-81F4-C5E67093164B}"/>
              </pc2:cmMkLst>
              <pc226:cmRplyChg chg="add">
                <pc226:chgData name="David Kennerley" userId="79306323-ce79-4650-94dd-2c72a7e933c7" providerId="ADAL" clId="{CBD58CAE-1B0C-4033-B855-84AFA76817D2}" dt="2023-09-21T23:37:26.757" v="3045"/>
                <pc2:cmRplyMkLst xmlns:pc2="http://schemas.microsoft.com/office/powerpoint/2019/9/main/command">
                  <pc:docMk/>
                  <pc:sldMk cId="1066698383" sldId="3121"/>
                  <pc2:cmMk id="{454DD180-96B6-437B-81F4-C5E67093164B}"/>
                  <pc2:cmRplyMk id="{4CF6779A-F4A4-476B-8739-723568A065CE}"/>
                </pc2:cmRplyMkLst>
              </pc226:cmRplyChg>
            </pc226:cmChg>
          </p:ext>
        </pc:extLst>
      </pc:sldChg>
      <pc:sldChg chg="modSp del mod delCm modCm">
        <pc:chgData name="David Kennerley" userId="79306323-ce79-4650-94dd-2c72a7e933c7" providerId="ADAL" clId="{CBD58CAE-1B0C-4033-B855-84AFA76817D2}" dt="2023-09-22T20:08:44.132" v="3420" actId="2696"/>
        <pc:sldMkLst>
          <pc:docMk/>
          <pc:sldMk cId="2573942165" sldId="3122"/>
        </pc:sldMkLst>
        <pc:spChg chg="mod">
          <ac:chgData name="David Kennerley" userId="79306323-ce79-4650-94dd-2c72a7e933c7" providerId="ADAL" clId="{CBD58CAE-1B0C-4033-B855-84AFA76817D2}" dt="2023-09-17T13:44:55.212" v="2825" actId="20577"/>
          <ac:spMkLst>
            <pc:docMk/>
            <pc:sldMk cId="2573942165" sldId="3122"/>
            <ac:spMk id="4" creationId="{CB610B40-0287-3EF2-CD2C-01DB70BB95E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2T20:08:38.607" v="3419"/>
              <pc2:cmMkLst xmlns:pc2="http://schemas.microsoft.com/office/powerpoint/2019/9/main/command">
                <pc:docMk/>
                <pc:sldMk cId="2573942165" sldId="3122"/>
                <pc2:cmMk id="{7C55AAEF-4A01-496E-BD20-352A82E58A86}"/>
              </pc2:cmMkLst>
            </pc226:cmChg>
          </p:ext>
        </pc:extLst>
      </pc:sldChg>
      <pc:sldChg chg="modSp del mod delCm modCm">
        <pc:chgData name="David Kennerley" userId="79306323-ce79-4650-94dd-2c72a7e933c7" providerId="ADAL" clId="{CBD58CAE-1B0C-4033-B855-84AFA76817D2}" dt="2023-09-22T20:09:09.768" v="3424" actId="2696"/>
        <pc:sldMkLst>
          <pc:docMk/>
          <pc:sldMk cId="2523792316" sldId="3123"/>
        </pc:sldMkLst>
        <pc:spChg chg="mod">
          <ac:chgData name="David Kennerley" userId="79306323-ce79-4650-94dd-2c72a7e933c7" providerId="ADAL" clId="{CBD58CAE-1B0C-4033-B855-84AFA76817D2}" dt="2023-09-17T13:45:02.293" v="2831" actId="20577"/>
          <ac:spMkLst>
            <pc:docMk/>
            <pc:sldMk cId="2523792316" sldId="3123"/>
            <ac:spMk id="4" creationId="{CB610B40-0287-3EF2-CD2C-01DB70BB95E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David Kennerley" userId="79306323-ce79-4650-94dd-2c72a7e933c7" providerId="ADAL" clId="{CBD58CAE-1B0C-4033-B855-84AFA76817D2}" dt="2023-09-22T20:08:58.806" v="3423"/>
              <pc2:cmMkLst xmlns:pc2="http://schemas.microsoft.com/office/powerpoint/2019/9/main/command">
                <pc:docMk/>
                <pc:sldMk cId="2523792316" sldId="3123"/>
                <pc2:cmMk id="{7664F051-C9BC-4AB1-B446-8A72A600CDAF}"/>
              </pc2:cmMkLst>
            </pc226:cmChg>
          </p:ext>
        </pc:extLst>
      </pc:sldChg>
      <pc:sldChg chg="delCm modCm">
        <pc:chgData name="David Kennerley" userId="79306323-ce79-4650-94dd-2c72a7e933c7" providerId="ADAL" clId="{CBD58CAE-1B0C-4033-B855-84AFA76817D2}" dt="2023-09-22T19:11:40.186" v="3259"/>
        <pc:sldMkLst>
          <pc:docMk/>
          <pc:sldMk cId="38243267" sldId="31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vid Kennerley" userId="79306323-ce79-4650-94dd-2c72a7e933c7" providerId="ADAL" clId="{CBD58CAE-1B0C-4033-B855-84AFA76817D2}" dt="2023-09-22T19:11:40.186" v="3259"/>
              <pc2:cmMkLst xmlns:pc2="http://schemas.microsoft.com/office/powerpoint/2019/9/main/command">
                <pc:docMk/>
                <pc:sldMk cId="38243267" sldId="3124"/>
                <pc2:cmMk id="{9C42D571-55AD-4618-9E2C-8E587BB60C94}"/>
              </pc2:cmMkLst>
            </pc226:cmChg>
          </p:ext>
        </pc:extLst>
      </pc:sldChg>
      <pc:sldChg chg="ord">
        <pc:chgData name="David Kennerley" userId="79306323-ce79-4650-94dd-2c72a7e933c7" providerId="ADAL" clId="{CBD58CAE-1B0C-4033-B855-84AFA76817D2}" dt="2023-09-22T19:39:29.639" v="3355" actId="20578"/>
        <pc:sldMkLst>
          <pc:docMk/>
          <pc:sldMk cId="333514636" sldId="3128"/>
        </pc:sldMkLst>
      </pc:sldChg>
      <pc:sldChg chg="addSp delSp modSp add mod delCm">
        <pc:chgData name="David Kennerley" userId="79306323-ce79-4650-94dd-2c72a7e933c7" providerId="ADAL" clId="{CBD58CAE-1B0C-4033-B855-84AFA76817D2}" dt="2023-09-28T15:27:24.642" v="4409"/>
        <pc:sldMkLst>
          <pc:docMk/>
          <pc:sldMk cId="4106637283" sldId="3129"/>
        </pc:sldMkLst>
        <pc:spChg chg="mod">
          <ac:chgData name="David Kennerley" userId="79306323-ce79-4650-94dd-2c72a7e933c7" providerId="ADAL" clId="{CBD58CAE-1B0C-4033-B855-84AFA76817D2}" dt="2023-09-27T20:29:45.885" v="4169" actId="1076"/>
          <ac:spMkLst>
            <pc:docMk/>
            <pc:sldMk cId="4106637283" sldId="3129"/>
            <ac:spMk id="2" creationId="{2DF43890-2300-E225-0980-9034186E0538}"/>
          </ac:spMkLst>
        </pc:spChg>
        <pc:spChg chg="del">
          <ac:chgData name="David Kennerley" userId="79306323-ce79-4650-94dd-2c72a7e933c7" providerId="ADAL" clId="{CBD58CAE-1B0C-4033-B855-84AFA76817D2}" dt="2023-09-27T20:29:35.200" v="4166" actId="478"/>
          <ac:spMkLst>
            <pc:docMk/>
            <pc:sldMk cId="4106637283" sldId="3129"/>
            <ac:spMk id="4" creationId="{9F5684DD-F441-0998-2D1A-60AC69D51F63}"/>
          </ac:spMkLst>
        </pc:spChg>
        <pc:spChg chg="add del mod">
          <ac:chgData name="David Kennerley" userId="79306323-ce79-4650-94dd-2c72a7e933c7" providerId="ADAL" clId="{CBD58CAE-1B0C-4033-B855-84AFA76817D2}" dt="2023-09-27T20:29:37.551" v="4167" actId="478"/>
          <ac:spMkLst>
            <pc:docMk/>
            <pc:sldMk cId="4106637283" sldId="3129"/>
            <ac:spMk id="5" creationId="{90AE6E7B-BC27-BDF6-FD39-969AB7092451}"/>
          </ac:spMkLst>
        </pc:spChg>
        <pc:spChg chg="add mod">
          <ac:chgData name="David Kennerley" userId="79306323-ce79-4650-94dd-2c72a7e933c7" providerId="ADAL" clId="{CBD58CAE-1B0C-4033-B855-84AFA76817D2}" dt="2023-09-27T20:37:37.756" v="4390" actId="1076"/>
          <ac:spMkLst>
            <pc:docMk/>
            <pc:sldMk cId="4106637283" sldId="3129"/>
            <ac:spMk id="7" creationId="{CEBA77A8-4A48-82E6-064B-77C67FE880F4}"/>
          </ac:spMkLst>
        </pc:spChg>
        <pc:picChg chg="mod">
          <ac:chgData name="David Kennerley" userId="79306323-ce79-4650-94dd-2c72a7e933c7" providerId="ADAL" clId="{CBD58CAE-1B0C-4033-B855-84AFA76817D2}" dt="2023-09-27T20:29:52.464" v="4171" actId="1076"/>
          <ac:picMkLst>
            <pc:docMk/>
            <pc:sldMk cId="4106637283" sldId="3129"/>
            <ac:picMk id="6" creationId="{8EB953D1-78EE-7C86-051C-7857D83C0D4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vid Kennerley" userId="79306323-ce79-4650-94dd-2c72a7e933c7" providerId="ADAL" clId="{CBD58CAE-1B0C-4033-B855-84AFA76817D2}" dt="2023-09-28T15:27:24.642" v="4409"/>
              <pc2:cmMkLst xmlns:pc2="http://schemas.microsoft.com/office/powerpoint/2019/9/main/command">
                <pc:docMk/>
                <pc:sldMk cId="4106637283" sldId="3129"/>
                <pc2:cmMk id="{5610470F-0C91-4A1D-8277-1E5713A803E6}"/>
              </pc2:cmMkLst>
            </pc226:cmChg>
          </p:ext>
        </pc:extLst>
      </pc:sldChg>
      <pc:sldMasterChg chg="del delSldLayout">
        <pc:chgData name="David Kennerley" userId="79306323-ce79-4650-94dd-2c72a7e933c7" providerId="ADAL" clId="{CBD58CAE-1B0C-4033-B855-84AFA76817D2}" dt="2023-09-17T13:39:55.055" v="2812" actId="47"/>
        <pc:sldMasterMkLst>
          <pc:docMk/>
          <pc:sldMasterMk cId="4136241992" sldId="2147483676"/>
        </pc:sldMasterMkLst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2674139424" sldId="2147483677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1719439587" sldId="2147483678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1755969336" sldId="2147483679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1726357919" sldId="2147483680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3889586526" sldId="2147483681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1697064270" sldId="2147483682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3320634966" sldId="2147483683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2931898126" sldId="2147483684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1237211838" sldId="2147483685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4045841827" sldId="2147483686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1059684563" sldId="2147483687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773202365" sldId="2147483688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607668009" sldId="2147483689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2459143412" sldId="2147483690"/>
          </pc:sldLayoutMkLst>
        </pc:sldLayoutChg>
        <pc:sldLayoutChg chg="del">
          <pc:chgData name="David Kennerley" userId="79306323-ce79-4650-94dd-2c72a7e933c7" providerId="ADAL" clId="{CBD58CAE-1B0C-4033-B855-84AFA76817D2}" dt="2023-09-17T13:39:55.055" v="2812" actId="47"/>
          <pc:sldLayoutMkLst>
            <pc:docMk/>
            <pc:sldMasterMk cId="4136241992" sldId="2147483676"/>
            <pc:sldLayoutMk cId="3955073288" sldId="2147483691"/>
          </pc:sldLayoutMkLst>
        </pc:sldLayoutChg>
      </pc:sldMasterChg>
    </pc:docChg>
  </pc:docChgLst>
  <pc:docChgLst>
    <pc:chgData name="Joe Poznick" userId="S::jpoznick@agilefleet.com::73fb2f56-b1f8-4dd3-9496-9464c702257e" providerId="AD" clId="Web-{ED42AE1D-8D20-4461-94C4-A28EF9AEE7C1}"/>
    <pc:docChg chg="mod">
      <pc:chgData name="Joe Poznick" userId="S::jpoznick@agilefleet.com::73fb2f56-b1f8-4dd3-9496-9464c702257e" providerId="AD" clId="Web-{ED42AE1D-8D20-4461-94C4-A28EF9AEE7C1}" dt="2023-09-18T21:10:18.623" v="20"/>
      <pc:docMkLst>
        <pc:docMk/>
      </pc:docMkLst>
      <pc:sldChg chg="addCm modCm">
        <pc:chgData name="Joe Poznick" userId="S::jpoznick@agilefleet.com::73fb2f56-b1f8-4dd3-9496-9464c702257e" providerId="AD" clId="Web-{ED42AE1D-8D20-4461-94C4-A28EF9AEE7C1}" dt="2023-09-18T21:07:01.299" v="17"/>
        <pc:sldMkLst>
          <pc:docMk/>
          <pc:sldMk cId="3510226951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e Poznick" userId="S::jpoznick@agilefleet.com::73fb2f56-b1f8-4dd3-9496-9464c702257e" providerId="AD" clId="Web-{ED42AE1D-8D20-4461-94C4-A28EF9AEE7C1}" dt="2023-09-18T21:07:01.299" v="17"/>
              <pc2:cmMkLst xmlns:pc2="http://schemas.microsoft.com/office/powerpoint/2019/9/main/command">
                <pc:docMk/>
                <pc:sldMk cId="3510226951" sldId="261"/>
                <pc2:cmMk id="{76E7E9B7-77B7-4959-8E1C-D74EB4F5AB22}"/>
              </pc2:cmMkLst>
            </pc226:cmChg>
          </p:ext>
        </pc:extLst>
      </pc:sldChg>
      <pc:sldChg chg="addCm">
        <pc:chgData name="Joe Poznick" userId="S::jpoznick@agilefleet.com::73fb2f56-b1f8-4dd3-9496-9464c702257e" providerId="AD" clId="Web-{ED42AE1D-8D20-4461-94C4-A28EF9AEE7C1}" dt="2023-09-18T20:45:06.438" v="1"/>
        <pc:sldMkLst>
          <pc:docMk/>
          <pc:sldMk cId="1010211544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e Poznick" userId="S::jpoznick@agilefleet.com::73fb2f56-b1f8-4dd3-9496-9464c702257e" providerId="AD" clId="Web-{ED42AE1D-8D20-4461-94C4-A28EF9AEE7C1}" dt="2023-09-18T20:45:06.438" v="1"/>
              <pc2:cmMkLst xmlns:pc2="http://schemas.microsoft.com/office/powerpoint/2019/9/main/command">
                <pc:docMk/>
                <pc:sldMk cId="1010211544" sldId="262"/>
                <pc2:cmMk id="{A0DC3A2F-F075-44A7-8AFA-B604307C7474}"/>
              </pc2:cmMkLst>
            </pc226:cmChg>
          </p:ext>
        </pc:extLst>
      </pc:sldChg>
      <pc:sldChg chg="addCm">
        <pc:chgData name="Joe Poznick" userId="S::jpoznick@agilefleet.com::73fb2f56-b1f8-4dd3-9496-9464c702257e" providerId="AD" clId="Web-{ED42AE1D-8D20-4461-94C4-A28EF9AEE7C1}" dt="2023-09-18T21:01:04.184" v="12"/>
        <pc:sldMkLst>
          <pc:docMk/>
          <pc:sldMk cId="2172375598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e Poznick" userId="S::jpoznick@agilefleet.com::73fb2f56-b1f8-4dd3-9496-9464c702257e" providerId="AD" clId="Web-{ED42AE1D-8D20-4461-94C4-A28EF9AEE7C1}" dt="2023-09-18T21:01:04.184" v="12"/>
              <pc2:cmMkLst xmlns:pc2="http://schemas.microsoft.com/office/powerpoint/2019/9/main/command">
                <pc:docMk/>
                <pc:sldMk cId="2172375598" sldId="264"/>
                <pc2:cmMk id="{52F80E0F-40B6-4D2A-96FF-A99A0D91C6EC}"/>
              </pc2:cmMkLst>
            </pc226:cmChg>
          </p:ext>
        </pc:extLst>
      </pc:sldChg>
      <pc:sldChg chg="addCm modCm">
        <pc:chgData name="Joe Poznick" userId="S::jpoznick@agilefleet.com::73fb2f56-b1f8-4dd3-9496-9464c702257e" providerId="AD" clId="Web-{ED42AE1D-8D20-4461-94C4-A28EF9AEE7C1}" dt="2023-09-18T21:08:15.491" v="19"/>
        <pc:sldMkLst>
          <pc:docMk/>
          <pc:sldMk cId="2703541682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e Poznick" userId="S::jpoznick@agilefleet.com::73fb2f56-b1f8-4dd3-9496-9464c702257e" providerId="AD" clId="Web-{ED42AE1D-8D20-4461-94C4-A28EF9AEE7C1}" dt="2023-09-18T21:08:15.491" v="19"/>
              <pc2:cmMkLst xmlns:pc2="http://schemas.microsoft.com/office/powerpoint/2019/9/main/command">
                <pc:docMk/>
                <pc:sldMk cId="2703541682" sldId="265"/>
                <pc2:cmMk id="{503ACBDA-0B95-449B-86E9-85D41B46DB54}"/>
              </pc2:cmMkLst>
            </pc226:cmChg>
          </p:ext>
        </pc:extLst>
      </pc:sldChg>
      <pc:sldChg chg="addCm modCm">
        <pc:chgData name="Joe Poznick" userId="S::jpoznick@agilefleet.com::73fb2f56-b1f8-4dd3-9496-9464c702257e" providerId="AD" clId="Web-{ED42AE1D-8D20-4461-94C4-A28EF9AEE7C1}" dt="2023-09-18T21:01:35.983" v="13"/>
        <pc:sldMkLst>
          <pc:docMk/>
          <pc:sldMk cId="599369891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e Poznick" userId="S::jpoznick@agilefleet.com::73fb2f56-b1f8-4dd3-9496-9464c702257e" providerId="AD" clId="Web-{ED42AE1D-8D20-4461-94C4-A28EF9AEE7C1}" dt="2023-09-18T21:01:35.983" v="13"/>
              <pc2:cmMkLst xmlns:pc2="http://schemas.microsoft.com/office/powerpoint/2019/9/main/command">
                <pc:docMk/>
                <pc:sldMk cId="599369891" sldId="267"/>
                <pc2:cmMk id="{CC990A93-51E4-4A82-B2B5-B2BFFCCEDD2A}"/>
              </pc2:cmMkLst>
            </pc226:cmChg>
          </p:ext>
        </pc:extLst>
      </pc:sldChg>
      <pc:sldChg chg="addCm modCm">
        <pc:chgData name="Joe Poznick" userId="S::jpoznick@agilefleet.com::73fb2f56-b1f8-4dd3-9496-9464c702257e" providerId="AD" clId="Web-{ED42AE1D-8D20-4461-94C4-A28EF9AEE7C1}" dt="2023-09-18T21:02:21.173" v="14"/>
        <pc:sldMkLst>
          <pc:docMk/>
          <pc:sldMk cId="1334309898" sldId="31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e Poznick" userId="S::jpoznick@agilefleet.com::73fb2f56-b1f8-4dd3-9496-9464c702257e" providerId="AD" clId="Web-{ED42AE1D-8D20-4461-94C4-A28EF9AEE7C1}" dt="2023-09-18T21:02:21.173" v="14"/>
              <pc2:cmMkLst xmlns:pc2="http://schemas.microsoft.com/office/powerpoint/2019/9/main/command">
                <pc:docMk/>
                <pc:sldMk cId="1334309898" sldId="3116"/>
                <pc2:cmMk id="{275A8A63-1F3A-42C0-8035-AD5F5F609173}"/>
              </pc2:cmMkLst>
            </pc226:cmChg>
          </p:ext>
        </pc:extLst>
      </pc:sldChg>
      <pc:sldChg chg="addCm">
        <pc:chgData name="Joe Poznick" userId="S::jpoznick@agilefleet.com::73fb2f56-b1f8-4dd3-9496-9464c702257e" providerId="AD" clId="Web-{ED42AE1D-8D20-4461-94C4-A28EF9AEE7C1}" dt="2023-09-18T20:52:54.700" v="7"/>
        <pc:sldMkLst>
          <pc:docMk/>
          <pc:sldMk cId="3132998615" sldId="31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e Poznick" userId="S::jpoznick@agilefleet.com::73fb2f56-b1f8-4dd3-9496-9464c702257e" providerId="AD" clId="Web-{ED42AE1D-8D20-4461-94C4-A28EF9AEE7C1}" dt="2023-09-18T20:52:54.700" v="7"/>
              <pc2:cmMkLst xmlns:pc2="http://schemas.microsoft.com/office/powerpoint/2019/9/main/command">
                <pc:docMk/>
                <pc:sldMk cId="3132998615" sldId="3117"/>
                <pc2:cmMk id="{01E902C1-E4E0-4AF1-A4EE-F7261668CC9B}"/>
              </pc2:cmMkLst>
            </pc226:cmChg>
          </p:ext>
        </pc:extLst>
      </pc:sldChg>
      <pc:sldChg chg="addCm">
        <pc:chgData name="Joe Poznick" userId="S::jpoznick@agilefleet.com::73fb2f56-b1f8-4dd3-9496-9464c702257e" providerId="AD" clId="Web-{ED42AE1D-8D20-4461-94C4-A28EF9AEE7C1}" dt="2023-09-18T20:52:01.775" v="6"/>
        <pc:sldMkLst>
          <pc:docMk/>
          <pc:sldMk cId="2263468224" sldId="31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e Poznick" userId="S::jpoznick@agilefleet.com::73fb2f56-b1f8-4dd3-9496-9464c702257e" providerId="AD" clId="Web-{ED42AE1D-8D20-4461-94C4-A28EF9AEE7C1}" dt="2023-09-18T20:52:01.775" v="6"/>
              <pc2:cmMkLst xmlns:pc2="http://schemas.microsoft.com/office/powerpoint/2019/9/main/command">
                <pc:docMk/>
                <pc:sldMk cId="2263468224" sldId="3118"/>
                <pc2:cmMk id="{9DC3F0CC-CAB6-444A-9458-930791A381AB}"/>
              </pc2:cmMkLst>
            </pc226:cmChg>
          </p:ext>
        </pc:extLst>
      </pc:sldChg>
      <pc:sldChg chg="addCm modCm">
        <pc:chgData name="Joe Poznick" userId="S::jpoznick@agilefleet.com::73fb2f56-b1f8-4dd3-9496-9464c702257e" providerId="AD" clId="Web-{ED42AE1D-8D20-4461-94C4-A28EF9AEE7C1}" dt="2023-09-18T21:05:53.701" v="16"/>
        <pc:sldMkLst>
          <pc:docMk/>
          <pc:sldMk cId="567122597" sldId="31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e Poznick" userId="S::jpoznick@agilefleet.com::73fb2f56-b1f8-4dd3-9496-9464c702257e" providerId="AD" clId="Web-{ED42AE1D-8D20-4461-94C4-A28EF9AEE7C1}" dt="2023-09-18T21:05:53.701" v="16"/>
              <pc2:cmMkLst xmlns:pc2="http://schemas.microsoft.com/office/powerpoint/2019/9/main/command">
                <pc:docMk/>
                <pc:sldMk cId="567122597" sldId="3119"/>
                <pc2:cmMk id="{53F0B49D-4656-48F2-B46D-0B69FAB4F19A}"/>
              </pc2:cmMkLst>
            </pc226:cmChg>
          </p:ext>
        </pc:extLst>
      </pc:sldChg>
      <pc:sldChg chg="addCm modCm">
        <pc:chgData name="Joe Poznick" userId="S::jpoznick@agilefleet.com::73fb2f56-b1f8-4dd3-9496-9464c702257e" providerId="AD" clId="Web-{ED42AE1D-8D20-4461-94C4-A28EF9AEE7C1}" dt="2023-09-18T21:04:51.338" v="15"/>
        <pc:sldMkLst>
          <pc:docMk/>
          <pc:sldMk cId="1036590387" sldId="31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e Poznick" userId="S::jpoznick@agilefleet.com::73fb2f56-b1f8-4dd3-9496-9464c702257e" providerId="AD" clId="Web-{ED42AE1D-8D20-4461-94C4-A28EF9AEE7C1}" dt="2023-09-18T21:04:51.338" v="15"/>
              <pc2:cmMkLst xmlns:pc2="http://schemas.microsoft.com/office/powerpoint/2019/9/main/command">
                <pc:docMk/>
                <pc:sldMk cId="1036590387" sldId="3120"/>
                <pc2:cmMk id="{EE326B4B-B83B-4CFD-8962-E70CB8A04C80}"/>
              </pc2:cmMkLst>
            </pc226:cmChg>
          </p:ext>
        </pc:extLst>
      </pc:sldChg>
      <pc:sldChg chg="addCm modCm">
        <pc:chgData name="Joe Poznick" userId="S::jpoznick@agilefleet.com::73fb2f56-b1f8-4dd3-9496-9464c702257e" providerId="AD" clId="Web-{ED42AE1D-8D20-4461-94C4-A28EF9AEE7C1}" dt="2023-09-18T20:56:41.512" v="10"/>
        <pc:sldMkLst>
          <pc:docMk/>
          <pc:sldMk cId="1066698383" sldId="31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e Poznick" userId="S::jpoznick@agilefleet.com::73fb2f56-b1f8-4dd3-9496-9464c702257e" providerId="AD" clId="Web-{ED42AE1D-8D20-4461-94C4-A28EF9AEE7C1}" dt="2023-09-18T20:56:41.512" v="10"/>
              <pc2:cmMkLst xmlns:pc2="http://schemas.microsoft.com/office/powerpoint/2019/9/main/command">
                <pc:docMk/>
                <pc:sldMk cId="1066698383" sldId="3121"/>
                <pc2:cmMk id="{454DD180-96B6-437B-81F4-C5E67093164B}"/>
              </pc2:cmMkLst>
            </pc226:cmChg>
          </p:ext>
        </pc:extLst>
      </pc:sldChg>
      <pc:sldChg chg="addCm">
        <pc:chgData name="Joe Poznick" userId="S::jpoznick@agilefleet.com::73fb2f56-b1f8-4dd3-9496-9464c702257e" providerId="AD" clId="Web-{ED42AE1D-8D20-4461-94C4-A28EF9AEE7C1}" dt="2023-09-18T21:10:18.623" v="20"/>
        <pc:sldMkLst>
          <pc:docMk/>
          <pc:sldMk cId="2573942165" sldId="31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e Poznick" userId="S::jpoznick@agilefleet.com::73fb2f56-b1f8-4dd3-9496-9464c702257e" providerId="AD" clId="Web-{ED42AE1D-8D20-4461-94C4-A28EF9AEE7C1}" dt="2023-09-18T21:10:18.623" v="20"/>
              <pc2:cmMkLst xmlns:pc2="http://schemas.microsoft.com/office/powerpoint/2019/9/main/command">
                <pc:docMk/>
                <pc:sldMk cId="2573942165" sldId="3122"/>
                <pc2:cmMk id="{7C55AAEF-4A01-496E-BD20-352A82E58A86}"/>
              </pc2:cmMkLst>
            </pc226:cmChg>
          </p:ext>
        </pc:extLst>
      </pc:sldChg>
      <pc:sldChg chg="addCm">
        <pc:chgData name="Joe Poznick" userId="S::jpoznick@agilefleet.com::73fb2f56-b1f8-4dd3-9496-9464c702257e" providerId="AD" clId="Web-{ED42AE1D-8D20-4461-94C4-A28EF9AEE7C1}" dt="2023-09-18T20:57:20.530" v="11"/>
        <pc:sldMkLst>
          <pc:docMk/>
          <pc:sldMk cId="2523792316" sldId="312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e Poznick" userId="S::jpoznick@agilefleet.com::73fb2f56-b1f8-4dd3-9496-9464c702257e" providerId="AD" clId="Web-{ED42AE1D-8D20-4461-94C4-A28EF9AEE7C1}" dt="2023-09-18T20:57:20.530" v="11"/>
              <pc2:cmMkLst xmlns:pc2="http://schemas.microsoft.com/office/powerpoint/2019/9/main/command">
                <pc:docMk/>
                <pc:sldMk cId="2523792316" sldId="3123"/>
                <pc2:cmMk id="{7664F051-C9BC-4AB1-B446-8A72A600CDAF}"/>
              </pc2:cmMkLst>
            </pc226:cmChg>
          </p:ext>
        </pc:extLst>
      </pc:sldChg>
    </pc:docChg>
  </pc:docChgLst>
  <pc:docChgLst>
    <pc:chgData name="Mike Hicks" userId="S::mhicks@agilefleet.com::7a8095c1-be7a-46dd-99da-100fccf25387" providerId="AD" clId="Web-{7B6B8388-76B9-F439-E078-619CE6415887}"/>
    <pc:docChg chg="addSld modSld sldOrd">
      <pc:chgData name="Mike Hicks" userId="S::mhicks@agilefleet.com::7a8095c1-be7a-46dd-99da-100fccf25387" providerId="AD" clId="Web-{7B6B8388-76B9-F439-E078-619CE6415887}" dt="2023-09-20T16:45:52.725" v="114"/>
      <pc:docMkLst>
        <pc:docMk/>
      </pc:docMkLst>
      <pc:sldChg chg="modSp new ord">
        <pc:chgData name="Mike Hicks" userId="S::mhicks@agilefleet.com::7a8095c1-be7a-46dd-99da-100fccf25387" providerId="AD" clId="Web-{7B6B8388-76B9-F439-E078-619CE6415887}" dt="2023-09-20T16:45:52.725" v="114"/>
        <pc:sldMkLst>
          <pc:docMk/>
          <pc:sldMk cId="47874060" sldId="3126"/>
        </pc:sldMkLst>
        <pc:spChg chg="mod">
          <ac:chgData name="Mike Hicks" userId="S::mhicks@agilefleet.com::7a8095c1-be7a-46dd-99da-100fccf25387" providerId="AD" clId="Web-{7B6B8388-76B9-F439-E078-619CE6415887}" dt="2023-09-20T16:42:41.985" v="8" actId="20577"/>
          <ac:spMkLst>
            <pc:docMk/>
            <pc:sldMk cId="47874060" sldId="3126"/>
            <ac:spMk id="2" creationId="{95B6F39F-ACFC-30EF-682F-34454326E065}"/>
          </ac:spMkLst>
        </pc:spChg>
        <pc:spChg chg="mod">
          <ac:chgData name="Mike Hicks" userId="S::mhicks@agilefleet.com::7a8095c1-be7a-46dd-99da-100fccf25387" providerId="AD" clId="Web-{7B6B8388-76B9-F439-E078-619CE6415887}" dt="2023-09-20T16:45:52.600" v="113" actId="20577"/>
          <ac:spMkLst>
            <pc:docMk/>
            <pc:sldMk cId="47874060" sldId="3126"/>
            <ac:spMk id="3" creationId="{573CF797-48CA-388F-2330-902E2CC513D1}"/>
          </ac:spMkLst>
        </pc:spChg>
      </pc:sldChg>
    </pc:docChg>
  </pc:docChgLst>
  <pc:docChgLst>
    <pc:chgData name="Joe Poznick" userId="S::jpoznick@agilefleet.com::73fb2f56-b1f8-4dd3-9496-9464c702257e" providerId="AD" clId="Web-{02E200C8-FA3C-4132-8782-00C256316D75}"/>
    <pc:docChg chg="">
      <pc:chgData name="Joe Poznick" userId="S::jpoznick@agilefleet.com::73fb2f56-b1f8-4dd3-9496-9464c702257e" providerId="AD" clId="Web-{02E200C8-FA3C-4132-8782-00C256316D75}" dt="2023-09-22T12:47:50.836" v="3"/>
      <pc:docMkLst>
        <pc:docMk/>
      </pc:docMkLst>
      <pc:sldChg chg="addCm">
        <pc:chgData name="Joe Poznick" userId="S::jpoznick@agilefleet.com::73fb2f56-b1f8-4dd3-9496-9464c702257e" providerId="AD" clId="Web-{02E200C8-FA3C-4132-8782-00C256316D75}" dt="2023-09-22T12:24:49.958" v="0"/>
        <pc:sldMkLst>
          <pc:docMk/>
          <pc:sldMk cId="599369891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e Poznick" userId="S::jpoznick@agilefleet.com::73fb2f56-b1f8-4dd3-9496-9464c702257e" providerId="AD" clId="Web-{02E200C8-FA3C-4132-8782-00C256316D75}" dt="2023-09-22T12:24:49.958" v="0"/>
              <pc2:cmMkLst xmlns:pc2="http://schemas.microsoft.com/office/powerpoint/2019/9/main/command">
                <pc:docMk/>
                <pc:sldMk cId="599369891" sldId="267"/>
                <pc2:cmMk id="{07249643-E13C-4D4D-8849-87749190B882}"/>
              </pc2:cmMkLst>
            </pc226:cmChg>
          </p:ext>
        </pc:extLst>
      </pc:sldChg>
      <pc:sldChg chg="modCm">
        <pc:chgData name="Joe Poznick" userId="S::jpoznick@agilefleet.com::73fb2f56-b1f8-4dd3-9496-9464c702257e" providerId="AD" clId="Web-{02E200C8-FA3C-4132-8782-00C256316D75}" dt="2023-09-22T12:36:13.397" v="2"/>
        <pc:sldMkLst>
          <pc:docMk/>
          <pc:sldMk cId="3132998615" sldId="31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e Poznick" userId="S::jpoznick@agilefleet.com::73fb2f56-b1f8-4dd3-9496-9464c702257e" providerId="AD" clId="Web-{02E200C8-FA3C-4132-8782-00C256316D75}" dt="2023-09-22T12:36:13.397" v="2"/>
              <pc2:cmMkLst xmlns:pc2="http://schemas.microsoft.com/office/powerpoint/2019/9/main/command">
                <pc:docMk/>
                <pc:sldMk cId="3132998615" sldId="3117"/>
                <pc2:cmMk id="{01E902C1-E4E0-4AF1-A4EE-F7261668CC9B}"/>
              </pc2:cmMkLst>
              <pc226:cmRplyChg chg="add mod">
                <pc226:chgData name="Joe Poznick" userId="S::jpoznick@agilefleet.com::73fb2f56-b1f8-4dd3-9496-9464c702257e" providerId="AD" clId="Web-{02E200C8-FA3C-4132-8782-00C256316D75}" dt="2023-09-22T12:36:13.397" v="2"/>
                <pc2:cmRplyMkLst xmlns:pc2="http://schemas.microsoft.com/office/powerpoint/2019/9/main/command">
                  <pc:docMk/>
                  <pc:sldMk cId="3132998615" sldId="3117"/>
                  <pc2:cmMk id="{01E902C1-E4E0-4AF1-A4EE-F7261668CC9B}"/>
                  <pc2:cmRplyMk id="{0A1A2B0B-E74D-4A00-9874-290DEA2C5F29}"/>
                </pc2:cmRplyMkLst>
              </pc226:cmRplyChg>
            </pc226:cmChg>
          </p:ext>
        </pc:extLst>
      </pc:sldChg>
      <pc:sldChg chg="addCm">
        <pc:chgData name="Joe Poznick" userId="S::jpoznick@agilefleet.com::73fb2f56-b1f8-4dd3-9496-9464c702257e" providerId="AD" clId="Web-{02E200C8-FA3C-4132-8782-00C256316D75}" dt="2023-09-22T12:47:50.836" v="3"/>
        <pc:sldMkLst>
          <pc:docMk/>
          <pc:sldMk cId="38243267" sldId="31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e Poznick" userId="S::jpoznick@agilefleet.com::73fb2f56-b1f8-4dd3-9496-9464c702257e" providerId="AD" clId="Web-{02E200C8-FA3C-4132-8782-00C256316D75}" dt="2023-09-22T12:47:50.836" v="3"/>
              <pc2:cmMkLst xmlns:pc2="http://schemas.microsoft.com/office/powerpoint/2019/9/main/command">
                <pc:docMk/>
                <pc:sldMk cId="38243267" sldId="3124"/>
                <pc2:cmMk id="{9C42D571-55AD-4618-9E2C-8E587BB60C94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Releases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3-4763-AF99-43A463E4A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40973695"/>
        <c:axId val="52761273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Increase in Issues Resolved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0.06</c:v>
                </c:pt>
                <c:pt idx="1">
                  <c:v>0.11</c:v>
                </c:pt>
                <c:pt idx="2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3-4763-AF99-43A463E4A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45060303"/>
        <c:axId val="1368434495"/>
      </c:barChart>
      <c:catAx>
        <c:axId val="24097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612736"/>
        <c:crosses val="autoZero"/>
        <c:auto val="1"/>
        <c:lblAlgn val="ctr"/>
        <c:lblOffset val="100"/>
        <c:noMultiLvlLbl val="0"/>
      </c:catAx>
      <c:valAx>
        <c:axId val="52761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973695"/>
        <c:crosses val="autoZero"/>
        <c:crossBetween val="between"/>
      </c:valAx>
      <c:valAx>
        <c:axId val="1368434495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060303"/>
        <c:crosses val="max"/>
        <c:crossBetween val="between"/>
      </c:valAx>
      <c:catAx>
        <c:axId val="2450603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84344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90843D-E45E-A98C-5900-7DF7D46AA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5743F-5383-9DBF-3BD0-4C9CB4C5D4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FC419-E1EA-4A6A-9960-FEF3FBCF2D4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22858-46E4-1221-5741-2033E8DE56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99FDA-A62A-58DF-413F-2195D772EB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B65B2-6D2C-4F10-B508-5685CB45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B646F-8246-45F7-BE0D-1A2819FA3B0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5E02-31A4-4DC9-87AC-BEB27B99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6FE4-9D40-EC04-57AE-F5B05B97E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544" y="1915826"/>
            <a:ext cx="5315712" cy="1950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E369E-1233-3909-A7CD-3F29AFB52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0" y="3967163"/>
            <a:ext cx="2743200" cy="8145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A04C2-D1F0-3119-C321-CC5299CF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7D719-EEC3-B9C6-7594-35C5C685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B7A6F-2C11-A4C4-962F-4B3CA501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F710-ECDD-506C-8F6E-10329C87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6159" y="3234164"/>
            <a:ext cx="5059680" cy="98818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87190-A8AB-8336-5DE8-1ED00906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E4983-1F9A-9CC2-4ADD-C22A5B61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42237-DFC3-369E-EA49-F72FD11E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B0386F77-0ED9-2270-4340-58239CC80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1" y="1376589"/>
            <a:ext cx="15906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9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C2A8-C277-1295-C6AE-B4BD99469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F2240-C3B8-8FEA-4023-B9ECA3EA6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4C88D-5252-C898-1C53-7BC76201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16F9-CA3C-C262-9270-645E2EDB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D81A5-224E-4A5A-A2F1-8C4FC991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76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3193-F316-2EAC-EE69-4EE516F2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8103-C296-F6F4-4196-64160BE70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EEE3-B033-7D15-DE31-ECE2A524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3BA75-DF5B-EBFB-CA5F-13FEDF43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05586-298F-E024-4F57-B13E00F2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114A-A188-E0A1-2257-295180A0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A6E3C-1E9A-110F-50EC-62D968BD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318D4-0199-739E-A238-94095120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3B41F-FE5F-EF1E-5EA3-1B9F9D6D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72CE0-2E32-BB7F-E18B-0BDC0232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CCBC-2EB1-E1E3-AF98-FB300BA5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86FA-495B-8053-0569-30A98637E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B029C-F462-15C5-38FB-8555F7AAB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1C159-7579-3B1F-30D0-9AD95480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9DD04-7675-6FB4-16E9-AC8CE215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0AF39-4309-743C-95FA-47CE17F7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3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A847-FDC9-33F9-0EAC-83711B53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720B1-893B-7F67-9FD5-E0B768C84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0FF89-A48B-A64E-0716-D982FD989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6CB5B-CC9D-7710-7D26-447A8BDBB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632CE-60E9-3D96-004D-F71679DF0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8F56C-3DEC-A5FA-DC51-B62AE9C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2DEFC-B5AD-52A7-A5AE-C6BEFF35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65382-8147-6223-96F6-B97ACC4A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3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C8DB-06B8-2A25-9204-83097475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0E907-7A1B-824F-46D5-D8B97C61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29CAC-3CCC-1118-CA9D-6AD5E60A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4A50C-A8E2-082D-A34A-4BB5ABD3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A1375-0D4E-1B05-92AD-9E82BC60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64519-DB5C-FB39-42E7-247057A5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D0DC7-A278-BAAC-3C8E-AE6F734F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4724-5C3F-6E66-56C5-71E54149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71F0-2BAC-4477-3CA3-BA14F193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14F8-D6F2-B9CE-621A-1630F3736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06B49-F5B1-709E-3211-C10BC8AF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7132B-E4C8-7EBD-6E2B-5AEE97A2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78B2D-9CB9-BA04-9F12-C3AE0832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2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5028-EFD3-1F02-8BA6-28D2028D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04A3C-7617-D65C-4903-B3D07D30F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B8AA9-89B0-7976-7CD5-5421423C5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42D7-8AB6-BE22-6461-66710C30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2DC90-A389-C808-E1BA-30F6430A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0038-13F8-6350-D4ED-5684FC6D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12E9-5B29-C6EC-551F-9194793E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4285E-F6F2-2EAA-6DA4-364D9A2C4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05FB7-2521-18B6-1720-21CA05B4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9F12-9175-EDEB-E875-50A441B0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530D1-6C77-BDC2-BFD4-303D51F5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6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DF18-ABA2-2487-7495-9B0E3A6DC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8856-5FAC-D522-421E-DF41EDDA3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9731B-00FC-E2A4-4608-AF07306B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DEDA-7924-4B19-B056-A661A244EAE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72670-132C-35E0-B7D6-60BD3AAB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5C4C1-7A00-CAF3-8A20-294670E0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594-F63D-4199-BDA5-A7697B3F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6FE4-9D40-EC04-57AE-F5B05B97E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88" y="1833530"/>
            <a:ext cx="5315712" cy="1950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E369E-1233-3909-A7CD-3F29AFB52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6544" y="3967163"/>
            <a:ext cx="2743200" cy="8145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A04C2-D1F0-3119-C321-CC5299CF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7D719-EEC3-B9C6-7594-35C5C685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B7A6F-2C11-A4C4-962F-4B3CA501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49AF0-11D5-AC7E-5411-261904FD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C78BC-9C45-0272-098C-6D697373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9CFB0-059F-D3A9-2470-1CA8EDDB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DCE029-ABA3-464D-1701-6037CD68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F53CE-137F-8BCB-1C61-C22BE161D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65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AC9C-E6F8-DFC9-2151-B2936D98C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D8774-6225-E198-105D-0253C066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490F0-3BAA-A512-2EF4-026A9C9A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D1A38-DC82-1BD6-4077-2D6AE6AB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F94F7-884E-8386-7DFF-87C03EF4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1AA1EB-53E7-9106-B031-12CBD31702F7}"/>
              </a:ext>
            </a:extLst>
          </p:cNvPr>
          <p:cNvSpPr txBox="1">
            <a:spLocks/>
          </p:cNvSpPr>
          <p:nvPr userDrawn="1"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A74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74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5CF2-2CC7-2A4B-6358-7BF845D1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0FF87-5CDD-C505-5FC0-82D048DF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34CF-CD90-E2B2-C3DB-9A70FEC51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2D817-6546-3AF2-AC00-10B642AA1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AF782-BE5B-D38A-7F8A-75AEAD6B6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F7C03-54FD-D103-BF76-373261C1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D61A1-315E-3324-6A90-482E7F6F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0DDCC-0104-0BEC-CE89-E14301A1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27DF0-6FFB-86B5-83F6-2E8758B0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8AAC8-C89E-BFF2-5D4B-3D5DEBD3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92B77-FF51-6812-8ED6-348A5A61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789742-E962-A59E-C8CC-9E59E07A9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8950" y="0"/>
            <a:ext cx="662305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671FA0-8DC1-81A1-02D9-72849779D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9861"/>
            <a:ext cx="4419600" cy="3937102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39FF9-67E6-4393-4789-653D6E44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18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9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C28C-D9A9-33FD-6C77-B18D8CA2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B510-A676-D710-7071-EBD4363B9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87394-E41C-E023-0781-8A9F1CB91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2B542-9B48-55F5-3F40-45D4E6BE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634BE-034F-B784-B3CE-5C2E6B73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F0717-2FB6-8ABD-D5B6-3CBF8C4D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8679-FFF8-0DA6-B1D2-10326330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51CD1-69F9-B0ED-4A9E-90D4C5473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DFC9A-D9BA-A997-98E6-40BCA5865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81514-0203-F0A5-1BB2-2E3F78DC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A8BE7-5041-DD83-2C29-F2D80850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1C840-EF3B-6DDF-352F-1A40055C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68836-D6B3-E528-E2AE-5D5A275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368" y="2129917"/>
            <a:ext cx="5059680" cy="98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EF7C0-E170-94E3-DEFC-36859F3BE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4368" y="3288665"/>
            <a:ext cx="3953256" cy="238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EBE2E-E7FD-563A-270A-287965846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4C95-4788-4924-ABDD-4E2E16AFE1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DA65-4B38-1178-D1AF-12D53700C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73BC2-763A-A984-B477-F8565FE6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A74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5FD9F-632D-9E52-4512-B34C3754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C7048-AD1B-5878-0028-91C519BB3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09F5E-6029-0BF4-5525-4BF235F76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1CD5-4656-49D1-924F-EC3D1FA3EA1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9B3FB-B30A-8A6F-B28D-5DEB28FEC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2114-AB6A-CFE1-C4DF-E163EC748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9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592CE-F7C4-BC91-6143-561EF160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F4BEE-78FE-9D75-6C94-D36E4F476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1EEF4-1A1E-D9DB-83E4-8E8816727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DEDA-7924-4B19-B056-A661A244EAE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8D1C9-6824-3ADD-9C5C-D7E0C9B09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C3A0-1C27-49E8-4713-7BE2F1137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3594-F63D-4199-BDA5-A7697B3F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A74B7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Roboto Condensed Bol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CDA6FA-58B1-4F9E-B7C4-2D3001ACB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FleetCommander Roadmap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AED2111-93C6-7DA1-C7BE-1723A5BB3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Dave Kennerley</a:t>
            </a:r>
          </a:p>
        </p:txBody>
      </p:sp>
    </p:spTree>
    <p:extLst>
      <p:ext uri="{BB962C8B-B14F-4D97-AF65-F5344CB8AC3E}">
        <p14:creationId xmlns:p14="http://schemas.microsoft.com/office/powerpoint/2010/main" val="161730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2D9F-2DC5-7213-7010-1293878E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Introducing: Release – 6.00</a:t>
            </a:r>
            <a:br>
              <a:rPr lang="en-US"/>
            </a:br>
            <a:r>
              <a:rPr lang="en-US" sz="2800"/>
              <a:t>Status: High level scope locked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CED75-E5D4-1624-9097-55364C99AA06}"/>
              </a:ext>
            </a:extLst>
          </p:cNvPr>
          <p:cNvSpPr txBox="1"/>
          <p:nvPr/>
        </p:nvSpPr>
        <p:spPr>
          <a:xfrm>
            <a:off x="836612" y="1710814"/>
            <a:ext cx="10986480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lvl="0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Maintenance improvements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from backlog and feedback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TCO enhancements from backlog and feedback</a:t>
            </a:r>
          </a:p>
          <a:p>
            <a:pPr marL="457200" marR="0" lvl="0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Vehicle Replacement Report – Phase 2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Helvetica Neue"/>
                <a:cs typeface="Arial"/>
                <a:sym typeface="Helvetica Neue"/>
              </a:rPr>
              <a:t>Vehicle Circle-Check Integration</a:t>
            </a:r>
            <a:endParaRPr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Helvetica Neue"/>
              <a:cs typeface="Arial"/>
            </a:endParaRP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/>
                <a:cs typeface="Arial"/>
              </a:rPr>
              <a:t>FedRAMP development items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Small enhancements from backlog and feedback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/>
                <a:cs typeface="Arial"/>
              </a:rPr>
              <a:t>Client specific custom development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Client specific custom code upgrades</a:t>
            </a:r>
            <a:endParaRPr lang="en-US" sz="2400" b="0" dirty="0">
              <a:latin typeface="Arial"/>
              <a:cs typeface="Arial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Helvetica Neue"/>
                <a:cs typeface="Arial"/>
                <a:sym typeface="Helvetica Neue"/>
              </a:rPr>
              <a:t>Development Timeline: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Helvetica Neue"/>
                <a:cs typeface="Arial"/>
                <a:sym typeface="Helvetica Neue"/>
              </a:rPr>
              <a:t>Development targeted through Q1 2024</a:t>
            </a:r>
            <a:endParaRPr lang="en-US" sz="2400" b="0" dirty="0">
              <a:latin typeface="Arial"/>
              <a:cs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="0" dirty="0">
              <a:ea typeface="Roboto Condensed Bold"/>
              <a:cs typeface="Roboto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270354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2D9F-2DC5-7213-7010-1293878E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Release – 6.01</a:t>
            </a:r>
            <a:br>
              <a:rPr lang="en-US"/>
            </a:br>
            <a:r>
              <a:rPr lang="en-US" sz="2800"/>
              <a:t>Status: Prioritizing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CED75-E5D4-1624-9097-55364C99AA06}"/>
              </a:ext>
            </a:extLst>
          </p:cNvPr>
          <p:cNvSpPr txBox="1"/>
          <p:nvPr/>
        </p:nvSpPr>
        <p:spPr>
          <a:xfrm>
            <a:off x="836612" y="1829219"/>
            <a:ext cx="1135538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defTabSz="825500" hangingPunct="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Maintenance improvements from backlog and feedback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indent="-457200" defTabSz="825500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Helvetica Neue"/>
                <a:cs typeface="Arial"/>
                <a:sym typeface="Helvetica Neue"/>
              </a:rPr>
              <a:t>API enhancements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from backlog and feedback</a:t>
            </a:r>
            <a:endParaRPr lang="en-US" sz="2400" dirty="0">
              <a:solidFill>
                <a:srgbClr val="000000"/>
              </a:solidFill>
              <a:latin typeface="Arial"/>
              <a:ea typeface="Helvetica Neue"/>
              <a:cs typeface="Arial"/>
            </a:endParaRPr>
          </a:p>
          <a:p>
            <a:pPr marL="457200" indent="-457200" defTabSz="825500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Reporting enhancements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from backlog and feedback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marR="0" lvl="0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Vehicle Replacement Report – Phase 3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/>
                <a:cs typeface="Arial"/>
              </a:rPr>
              <a:t>FedRAMP development items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Small enhancements from backlog and feedback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/>
                <a:cs typeface="Arial"/>
              </a:rPr>
              <a:t>Client specific custom development</a:t>
            </a: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Client specific custom code upgrades</a:t>
            </a:r>
            <a:endParaRPr lang="en-US" sz="2400" b="0" dirty="0">
              <a:latin typeface="Arial"/>
              <a:cs typeface="Arial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Helvetica Neue"/>
                <a:cs typeface="Arial"/>
                <a:sym typeface="Helvetica Neue"/>
              </a:rPr>
              <a:t>Development Timeline: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Helvetica Neue"/>
                <a:cs typeface="Arial"/>
                <a:sym typeface="Helvetica Neue"/>
              </a:rPr>
              <a:t>Development targeted through mid-2024</a:t>
            </a:r>
            <a:endParaRPr lang="en-US" sz="2400" b="0" dirty="0">
              <a:latin typeface="Arial"/>
              <a:ea typeface="Roboto Condensed 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46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Best smartphones of 2010 (photos) - CNET">
            <a:extLst>
              <a:ext uri="{FF2B5EF4-FFF2-40B4-BE49-F238E27FC236}">
                <a16:creationId xmlns:a16="http://schemas.microsoft.com/office/drawing/2014/main" id="{690C03F8-FA52-E5BF-F615-1D9D96E77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6" r="13924" b="-136"/>
          <a:stretch/>
        </p:blipFill>
        <p:spPr>
          <a:xfrm>
            <a:off x="-137505" y="10"/>
            <a:ext cx="7531045" cy="68672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BCE72-CB1C-A987-E5E4-62B49443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ea typeface="Roboto Bold"/>
                <a:cs typeface="Roboto Bold"/>
              </a:rPr>
              <a:t>Time for a kiosk upgrade?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1C03D0-B79D-201A-68CD-42D5DC71F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What phone was in your pocket in 2010?</a:t>
            </a:r>
          </a:p>
          <a:p>
            <a:r>
              <a:rPr lang="en-US" sz="2000"/>
              <a:t>How many of you are still carrying it?</a:t>
            </a:r>
          </a:p>
          <a:p>
            <a:r>
              <a:rPr lang="en-US" sz="2000"/>
              <a:t>Phone carriers typically offer a "new every two" or similar program to offer the best performing devices and latest technology.</a:t>
            </a:r>
          </a:p>
        </p:txBody>
      </p:sp>
    </p:spTree>
    <p:extLst>
      <p:ext uri="{BB962C8B-B14F-4D97-AF65-F5344CB8AC3E}">
        <p14:creationId xmlns:p14="http://schemas.microsoft.com/office/powerpoint/2010/main" val="313299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F39F-ACFC-30EF-682F-34454326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Roboto Bold"/>
                <a:cs typeface="Roboto Bold"/>
              </a:rPr>
              <a:t>Kiosk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F797-48CA-388F-2330-902E2CC513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Roboto Condensed Bold"/>
                <a:cs typeface="Roboto Condensed Bold"/>
              </a:rPr>
              <a:t>In the coming weeks, we'll introduce options for the replacement of both indoor and outdoor kiosks</a:t>
            </a:r>
          </a:p>
          <a:p>
            <a:r>
              <a:rPr lang="en-US">
                <a:ea typeface="Roboto Condensed Bold"/>
                <a:cs typeface="Roboto Condensed Bold"/>
              </a:rPr>
              <a:t>We're gauging interest among </a:t>
            </a:r>
            <a:r>
              <a:rPr lang="en-US" err="1">
                <a:ea typeface="Roboto Condensed Bold"/>
                <a:cs typeface="Roboto Condensed Bold"/>
              </a:rPr>
              <a:t>FleetCommander</a:t>
            </a:r>
            <a:r>
              <a:rPr lang="en-US">
                <a:ea typeface="Roboto Condensed Bold"/>
                <a:cs typeface="Roboto Condensed Bold"/>
              </a:rPr>
              <a:t> users in these new offerings</a:t>
            </a:r>
          </a:p>
          <a:p>
            <a:r>
              <a:rPr lang="en-US">
                <a:ea typeface="Roboto Condensed Bold"/>
                <a:cs typeface="Roboto Condensed Bold"/>
              </a:rPr>
              <a:t>A 10% discount will be applied to orders received by Nov. 1, 2023</a:t>
            </a:r>
          </a:p>
          <a:p>
            <a:r>
              <a:rPr lang="en-US">
                <a:ea typeface="Roboto Condensed Bold"/>
                <a:cs typeface="Roboto Condensed Bold"/>
              </a:rPr>
              <a:t>In addition to a one-time replacement, we're also offering a kiosk refresh program</a:t>
            </a:r>
          </a:p>
        </p:txBody>
      </p:sp>
    </p:spTree>
    <p:extLst>
      <p:ext uri="{BB962C8B-B14F-4D97-AF65-F5344CB8AC3E}">
        <p14:creationId xmlns:p14="http://schemas.microsoft.com/office/powerpoint/2010/main" val="4787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1F3F-7C00-C664-5B80-F7966964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Roboto Bold"/>
                <a:cs typeface="Roboto Bold"/>
              </a:rPr>
              <a:t>One-Time Kiosk Replacement</a:t>
            </a:r>
            <a:endParaRPr lang="en-US"/>
          </a:p>
        </p:txBody>
      </p:sp>
      <p:pic>
        <p:nvPicPr>
          <p:cNvPr id="4" name="Content Placeholder 3" descr="A screenshot of a mobile fleet application&#10;&#10;Description automatically generated">
            <a:extLst>
              <a:ext uri="{FF2B5EF4-FFF2-40B4-BE49-F238E27FC236}">
                <a16:creationId xmlns:a16="http://schemas.microsoft.com/office/drawing/2014/main" id="{0E6F363C-D1B7-2729-0360-2A81672645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4963" y="2050411"/>
            <a:ext cx="4935343" cy="3056131"/>
          </a:xfrm>
        </p:spPr>
      </p:pic>
      <p:pic>
        <p:nvPicPr>
          <p:cNvPr id="5" name="Picture 4" descr="A black and silver rectangular object&#10;&#10;Description automatically generated">
            <a:extLst>
              <a:ext uri="{FF2B5EF4-FFF2-40B4-BE49-F238E27FC236}">
                <a16:creationId xmlns:a16="http://schemas.microsoft.com/office/drawing/2014/main" id="{399B72E5-8399-013F-06EE-B3CAE6A0A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205" y="2408310"/>
            <a:ext cx="5549589" cy="2478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AA8F91-5D87-509B-6494-3CD06A60C121}"/>
              </a:ext>
            </a:extLst>
          </p:cNvPr>
          <p:cNvSpPr txBox="1"/>
          <p:nvPr/>
        </p:nvSpPr>
        <p:spPr>
          <a:xfrm>
            <a:off x="2417027" y="5277314"/>
            <a:ext cx="2299938" cy="3930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D2BA4-C1BC-89D6-E672-E086A73F6F31}"/>
              </a:ext>
            </a:extLst>
          </p:cNvPr>
          <p:cNvSpPr txBox="1"/>
          <p:nvPr/>
        </p:nvSpPr>
        <p:spPr>
          <a:xfrm>
            <a:off x="2785016" y="5214123"/>
            <a:ext cx="14701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Roboto Condensed Bold"/>
                <a:cs typeface="Roboto Condensed Bold"/>
              </a:rPr>
              <a:t>Front of kiosk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2D856-0B37-70D7-CF65-7D580CCFDA2A}"/>
              </a:ext>
            </a:extLst>
          </p:cNvPr>
          <p:cNvSpPr txBox="1"/>
          <p:nvPr/>
        </p:nvSpPr>
        <p:spPr>
          <a:xfrm>
            <a:off x="8035381" y="5214123"/>
            <a:ext cx="14701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Roboto Condensed Bold"/>
                <a:cs typeface="Roboto Condensed Bold"/>
              </a:rPr>
              <a:t>Back of kiosk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7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05B7-075F-DF0B-C4F5-E47042FF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Roboto Bold"/>
                <a:cs typeface="Roboto Bold"/>
              </a:rPr>
              <a:t>Why upgrade or refresh your kiosk?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C4E96E-B887-1131-FCEA-6C8F373E4C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5718029"/>
              </p:ext>
            </p:extLst>
          </p:nvPr>
        </p:nvGraphicFramePr>
        <p:xfrm>
          <a:off x="838200" y="1825625"/>
          <a:ext cx="10515597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64673147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3496402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68275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Kiosks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Upgraded Kiosks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10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and laggy experience with older processor, older operating system (not upgradable to Win 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and responsive experience with solid state drive, upgradable storage, and up-to-date OS (Win 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5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case of failure, manufacturer involvement and one week or more of downtime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Agile Fleet support with two-day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7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Cost/Purchase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Unpredictable and dependent on time/severity of failure, causes budget exceptions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 kiosk tech refresh, you have a fixed, predictable cost included in your annual renewal with regular upgrades (every 4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9655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7BC042-C6D2-6BCE-C3FE-DBCF3A9FE7B7}"/>
              </a:ext>
            </a:extLst>
          </p:cNvPr>
          <p:cNvSpPr txBox="1"/>
          <p:nvPr/>
        </p:nvSpPr>
        <p:spPr>
          <a:xfrm>
            <a:off x="955288" y="5392825"/>
            <a:ext cx="10284211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b="1">
                <a:ea typeface="Roboto Condensed Bold"/>
                <a:cs typeface="Roboto Condensed Bold"/>
              </a:rPr>
              <a:t>Mitigate risk.  Reduce downtime.  Improve customer experience.  Gain peace-of-mind.</a:t>
            </a:r>
          </a:p>
        </p:txBody>
      </p:sp>
    </p:spTree>
    <p:extLst>
      <p:ext uri="{BB962C8B-B14F-4D97-AF65-F5344CB8AC3E}">
        <p14:creationId xmlns:p14="http://schemas.microsoft.com/office/powerpoint/2010/main" val="3824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F279-0FD0-1D8A-4827-A50269A7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Roboto Bold"/>
                <a:cs typeface="Roboto Bold"/>
              </a:rPr>
              <a:t>Kiosk Tech Refresh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2EBA3-9490-0676-8E66-18D84763A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369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Roboto Condensed Bold"/>
                <a:cs typeface="Roboto Condensed Bold"/>
              </a:rPr>
              <a:t>Look for additional info in the coming weeks.</a:t>
            </a:r>
          </a:p>
          <a:p>
            <a:r>
              <a:rPr lang="en-US">
                <a:ea typeface="Roboto Condensed Bold"/>
                <a:cs typeface="Roboto Condensed Bold"/>
              </a:rPr>
              <a:t>Reach out to client success.</a:t>
            </a:r>
          </a:p>
          <a:p>
            <a:r>
              <a:rPr lang="en-US">
                <a:ea typeface="Roboto Condensed Bold"/>
                <a:cs typeface="Roboto Condensed Bold"/>
              </a:rPr>
              <a:t>A Key Box Tech Refresh is also in the works.</a:t>
            </a:r>
          </a:p>
          <a:p>
            <a:r>
              <a:rPr lang="en-US">
                <a:ea typeface="+mn-lt"/>
                <a:cs typeface="+mn-lt"/>
              </a:rPr>
              <a:t>Scan the code at right to join a mailing list as we roll out additional details.</a:t>
            </a:r>
            <a:endParaRPr lang="en-US">
              <a:ea typeface="Roboto Condensed Bold"/>
              <a:cs typeface="Roboto Condensed Bold"/>
            </a:endParaRP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2383F898-6AFE-6657-F28F-15F9284A5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058" y="1341864"/>
            <a:ext cx="4164980" cy="416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9F13-2B4A-4DC2-EEF9-9B115D40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CAB – Summarized Feedback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F44A-68F5-EB91-EACC-77F3346FE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730" y="1520825"/>
            <a:ext cx="5158946" cy="262280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Maintenance Priorities (Top 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Multi-search capability to find Assets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Provide an easy way to see parts used on a specific vehicle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First In First Out (FIFO) Parts Inventory Pricing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Ad-hoc reporting with custom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PMs triggered by hours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9B168B-10B3-7FA5-BF8A-D4B5BA22D584}"/>
              </a:ext>
            </a:extLst>
          </p:cNvPr>
          <p:cNvSpPr txBox="1">
            <a:spLocks/>
          </p:cNvSpPr>
          <p:nvPr/>
        </p:nvSpPr>
        <p:spPr>
          <a:xfrm>
            <a:off x="5998734" y="1520824"/>
            <a:ext cx="5158946" cy="31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FleetCommander </a:t>
            </a:r>
            <a:r>
              <a:rPr lang="en-US" b="1"/>
              <a:t>(Top 7) Priorities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In-Vehicle Option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Modify/Approve a Reservation in 1 click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Update excel version of reports (xlsx)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Drag-n-drop for vehicle re-scheduling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Self-service reporting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Training videos at the Kiosk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‘Action’ needed for Admin upon vehicle check-in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597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890-2300-E225-0980-9034186E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Spend some product $$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684DD-F441-0998-2D1A-60AC69D51F6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964503" y="1590181"/>
            <a:ext cx="9871841" cy="1190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defTabSz="825500" hangingPunct="0"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Roboto"/>
                <a:ea typeface="Helvetica Neue"/>
                <a:cs typeface="Helvetica Neue"/>
                <a:sym typeface="Helvetica Neue"/>
              </a:rPr>
              <a:t>Everyone gets $500 ($100 x 5)</a:t>
            </a:r>
            <a:r>
              <a:rPr lang="en-US" sz="30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Helvetica Neue"/>
              </a:rPr>
              <a:t> </a:t>
            </a:r>
            <a:r>
              <a:rPr lang="en-US" sz="3000" kern="0" dirty="0">
                <a:solidFill>
                  <a:srgbClr val="000000"/>
                </a:solidFill>
                <a:latin typeface="Roboto"/>
                <a:ea typeface="Helvetica Neue"/>
                <a:cs typeface="Helvetica Neue"/>
                <a:sym typeface="Helvetica Neue"/>
              </a:rPr>
              <a:t> in ‘Ed Bucks’</a:t>
            </a:r>
            <a:endParaRPr lang="en-US" sz="3000" kern="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457200" indent="-457200" defTabSz="825500" hangingPunct="0"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Roboto"/>
                <a:ea typeface="Helvetica Neue"/>
                <a:cs typeface="Helvetica Neue"/>
                <a:sym typeface="Helvetica Neue"/>
              </a:rPr>
              <a:t>Spend it based on your product priorities!</a:t>
            </a:r>
            <a:endParaRPr lang="en-US" sz="3000" kern="0" dirty="0">
              <a:solidFill>
                <a:srgbClr val="000000"/>
              </a:solidFill>
              <a:latin typeface="Roboto"/>
              <a:ea typeface="Helvetica Neue"/>
              <a:cs typeface="Helvetica Neue"/>
            </a:endParaRPr>
          </a:p>
        </p:txBody>
      </p:sp>
      <p:pic>
        <p:nvPicPr>
          <p:cNvPr id="6" name="Picture 5" descr="A person in a suit and tie on a dollar bill&#10;&#10;Description automatically generated">
            <a:extLst>
              <a:ext uri="{FF2B5EF4-FFF2-40B4-BE49-F238E27FC236}">
                <a16:creationId xmlns:a16="http://schemas.microsoft.com/office/drawing/2014/main" id="{8EB953D1-78EE-7C86-051C-7857D83C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32" y="3001047"/>
            <a:ext cx="6770447" cy="27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9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890-2300-E225-0980-9034186E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99" y="0"/>
            <a:ext cx="10515600" cy="1325563"/>
          </a:xfrm>
        </p:spPr>
        <p:txBody>
          <a:bodyPr/>
          <a:lstStyle/>
          <a:p>
            <a:r>
              <a:rPr lang="en-US" dirty="0"/>
              <a:t>Spend some product $$</a:t>
            </a:r>
          </a:p>
        </p:txBody>
      </p:sp>
      <p:pic>
        <p:nvPicPr>
          <p:cNvPr id="6" name="Picture 5" descr="A person in a suit and tie on a dollar bill&#10;&#10;Description automatically generated">
            <a:extLst>
              <a:ext uri="{FF2B5EF4-FFF2-40B4-BE49-F238E27FC236}">
                <a16:creationId xmlns:a16="http://schemas.microsoft.com/office/drawing/2014/main" id="{8EB953D1-78EE-7C86-051C-7857D83C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84" y="224896"/>
            <a:ext cx="4308664" cy="176866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BA77A8-4A48-82E6-064B-77C67FE880F4}"/>
              </a:ext>
            </a:extLst>
          </p:cNvPr>
          <p:cNvSpPr txBox="1">
            <a:spLocks/>
          </p:cNvSpPr>
          <p:nvPr/>
        </p:nvSpPr>
        <p:spPr>
          <a:xfrm>
            <a:off x="2683798" y="1325563"/>
            <a:ext cx="5526001" cy="514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600" dirty="0"/>
              <a:t>In-Vehicle Option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Modify/Approve a Reservation in 1 click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Update excel version of reports (xlsx)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Drag-n-drop for vehicle re-scheduling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Self-service reporting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Training videos at the Kiosk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‘Action’ needed for Admin upon vehicle check-in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Additional Maintenance Improvements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Add texting as a communication option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Reporting Subscriptions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User Upload capability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Easier API Integrations / Additional data available via API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UI Modernization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663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2A50-A124-BA71-2D8D-18A8D7D4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DE7D9-C7E6-740A-D8CC-E33B76292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580" y="1690688"/>
            <a:ext cx="9011957" cy="4351338"/>
          </a:xfrm>
        </p:spPr>
        <p:txBody>
          <a:bodyPr>
            <a:normAutofit/>
          </a:bodyPr>
          <a:lstStyle/>
          <a:p>
            <a:r>
              <a:rPr lang="en-US" dirty="0"/>
              <a:t>Major Initiatives</a:t>
            </a:r>
          </a:p>
          <a:p>
            <a:r>
              <a:rPr lang="en-US" dirty="0"/>
              <a:t>Release Plan – 5.13</a:t>
            </a:r>
          </a:p>
          <a:p>
            <a:r>
              <a:rPr lang="en-US" dirty="0"/>
              <a:t>Future Roadmap - Overview</a:t>
            </a:r>
          </a:p>
          <a:p>
            <a:r>
              <a:rPr lang="en-US" dirty="0"/>
              <a:t>Roadmap – High level goals</a:t>
            </a:r>
          </a:p>
          <a:p>
            <a:r>
              <a:rPr lang="en-US" dirty="0"/>
              <a:t>Release Plan – 6.00</a:t>
            </a:r>
          </a:p>
          <a:p>
            <a:r>
              <a:rPr lang="en-US" dirty="0"/>
              <a:t>Release Plan – 6.01</a:t>
            </a:r>
          </a:p>
          <a:p>
            <a:r>
              <a:rPr lang="en-US" dirty="0"/>
              <a:t>Kiosk Upgrade Program</a:t>
            </a:r>
          </a:p>
          <a:p>
            <a:r>
              <a:rPr lang="en-US" dirty="0"/>
              <a:t>CAB</a:t>
            </a:r>
          </a:p>
        </p:txBody>
      </p:sp>
    </p:spTree>
    <p:extLst>
      <p:ext uri="{BB962C8B-B14F-4D97-AF65-F5344CB8AC3E}">
        <p14:creationId xmlns:p14="http://schemas.microsoft.com/office/powerpoint/2010/main" val="101021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1E09-387E-EADC-ECA7-07CF6411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261"/>
            <a:ext cx="10515600" cy="1325563"/>
          </a:xfrm>
        </p:spPr>
        <p:txBody>
          <a:bodyPr/>
          <a:lstStyle/>
          <a:p>
            <a:r>
              <a:rPr lang="en-US" dirty="0"/>
              <a:t>Platform Upgrade</a:t>
            </a:r>
            <a:br>
              <a:rPr lang="en-US" dirty="0"/>
            </a:br>
            <a:r>
              <a:rPr lang="en-US" sz="3200" dirty="0"/>
              <a:t>Our Core Platform is Built for the Future!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16BA1-0746-68B7-4CBF-05C6B0548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5328" y="1551895"/>
            <a:ext cx="10515600" cy="47058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Major platform update to .NET –</a:t>
            </a:r>
          </a:p>
          <a:p>
            <a:pPr lvl="1"/>
            <a:r>
              <a:rPr lang="en-US" b="1" i="1" dirty="0"/>
              <a:t>All</a:t>
            </a:r>
            <a:r>
              <a:rPr lang="en-US" dirty="0"/>
              <a:t> core code in-scope</a:t>
            </a:r>
          </a:p>
          <a:p>
            <a:pPr lvl="1"/>
            <a:r>
              <a:rPr lang="en-US" dirty="0"/>
              <a:t>Over half of development resources have been dedicated to this effort for the past 18+ months</a:t>
            </a:r>
          </a:p>
          <a:p>
            <a:pPr lvl="1"/>
            <a:r>
              <a:rPr lang="en-US" dirty="0"/>
              <a:t>Over 8,000 hours of software development</a:t>
            </a:r>
          </a:p>
          <a:p>
            <a:pPr lvl="1"/>
            <a:r>
              <a:rPr lang="en-US" dirty="0"/>
              <a:t>Almost 700 System Test Cases validated per release (over multiple releases)</a:t>
            </a:r>
          </a:p>
          <a:p>
            <a:pPr lvl="1"/>
            <a:r>
              <a:rPr lang="en-US" dirty="0"/>
              <a:t>Over 1000 focused testing hours per release</a:t>
            </a:r>
          </a:p>
          <a:p>
            <a:pPr lvl="1"/>
            <a:r>
              <a:rPr lang="en-US" dirty="0"/>
              <a:t>$2.5M+ of value delivered without any upgrade fees</a:t>
            </a:r>
          </a:p>
          <a:p>
            <a:endParaRPr lang="en-US" dirty="0"/>
          </a:p>
          <a:p>
            <a:r>
              <a:rPr lang="en-US" dirty="0"/>
              <a:t>Key Benefits –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Upgradeability</a:t>
            </a:r>
          </a:p>
        </p:txBody>
      </p:sp>
    </p:spTree>
    <p:extLst>
      <p:ext uri="{BB962C8B-B14F-4D97-AF65-F5344CB8AC3E}">
        <p14:creationId xmlns:p14="http://schemas.microsoft.com/office/powerpoint/2010/main" val="59936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2D9F-2DC5-7213-7010-1293878E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FedRAMP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CED75-E5D4-1624-9097-55364C99AA06}"/>
              </a:ext>
            </a:extLst>
          </p:cNvPr>
          <p:cNvSpPr txBox="1"/>
          <p:nvPr/>
        </p:nvSpPr>
        <p:spPr>
          <a:xfrm>
            <a:off x="839788" y="1874113"/>
            <a:ext cx="10986480" cy="4103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lvl="0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FedRAMP Environment is up and hosting FleetCommander!</a:t>
            </a:r>
          </a:p>
          <a:p>
            <a:pPr marL="457200" marR="0" lvl="0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FedRAMP authorization in-process, upcoming milestones</a:t>
            </a:r>
          </a:p>
          <a:p>
            <a:pPr marL="914400" marR="0" lvl="1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 analysis audit, completing 9/30</a:t>
            </a:r>
          </a:p>
          <a:p>
            <a:pPr marL="914400" marR="0" lvl="1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Security Plan Development Complete – Q1 2024</a:t>
            </a:r>
          </a:p>
          <a:p>
            <a:pPr marL="914400" marR="0" lvl="1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 w/3PAO, targeted to Q1 2024</a:t>
            </a:r>
          </a:p>
          <a:p>
            <a:pPr marL="457200" marR="0" lvl="1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FleetCommander FedRAMP ‘Ready’ targeted to mid-2024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Please contact Agile Client Success to discuss this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b="0" dirty="0">
              <a:ea typeface="Roboto Condensed Bold"/>
              <a:cs typeface="Roboto Condensed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C67DA-087E-76EF-30A6-8709B205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223" y="279536"/>
            <a:ext cx="2660869" cy="14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9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C937-EC1A-8FB4-ABAE-E5C01C93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Investing in Software Quality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983C8-D75B-BA90-4527-8DABE48E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397" y="2158126"/>
            <a:ext cx="5393738" cy="3504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DE255-4B55-A365-DA21-6487BD025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1831355"/>
            <a:ext cx="6077149" cy="3016542"/>
          </a:xfrm>
        </p:spPr>
        <p:txBody>
          <a:bodyPr>
            <a:normAutofit/>
          </a:bodyPr>
          <a:lstStyle/>
          <a:p>
            <a:r>
              <a:rPr lang="en-US">
                <a:latin typeface="+mj-lt"/>
              </a:rPr>
              <a:t>Investment is increasing</a:t>
            </a:r>
          </a:p>
          <a:p>
            <a:r>
              <a:rPr lang="en-US">
                <a:latin typeface="+mj-lt"/>
              </a:rPr>
              <a:t>Focusing on Automation to support quality improvements with more frequent releases</a:t>
            </a:r>
          </a:p>
          <a:p>
            <a:pPr lvl="1"/>
            <a:r>
              <a:rPr lang="en-US">
                <a:latin typeface="+mj-lt"/>
              </a:rPr>
              <a:t>Consistency</a:t>
            </a:r>
          </a:p>
          <a:p>
            <a:pPr lvl="1"/>
            <a:r>
              <a:rPr lang="en-US">
                <a:latin typeface="+mj-lt"/>
              </a:rPr>
              <a:t>Frequency</a:t>
            </a:r>
          </a:p>
          <a:p>
            <a:pPr lvl="1"/>
            <a:r>
              <a:rPr lang="en-US">
                <a:latin typeface="+mj-lt"/>
              </a:rPr>
              <a:t>Code coverage</a:t>
            </a:r>
          </a:p>
        </p:txBody>
      </p:sp>
    </p:spTree>
    <p:extLst>
      <p:ext uri="{BB962C8B-B14F-4D97-AF65-F5344CB8AC3E}">
        <p14:creationId xmlns:p14="http://schemas.microsoft.com/office/powerpoint/2010/main" val="133430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BB6C-B7B3-04EA-E161-D12909DD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We have a unique opportunity ahead!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6CDC-D842-BB72-3797-2D06A55BA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7462" y="1591163"/>
            <a:ext cx="10515600" cy="4351338"/>
          </a:xfrm>
        </p:spPr>
        <p:txBody>
          <a:bodyPr/>
          <a:lstStyle/>
          <a:p>
            <a:r>
              <a:rPr lang="en-US" dirty="0"/>
              <a:t>Development capacity is freeing up to build </a:t>
            </a:r>
            <a:r>
              <a:rPr lang="en-US" i="1" dirty="0"/>
              <a:t>NEW</a:t>
            </a:r>
            <a:r>
              <a:rPr lang="en-US" dirty="0"/>
              <a:t>  value for you</a:t>
            </a:r>
          </a:p>
          <a:p>
            <a:endParaRPr lang="en-US" dirty="0"/>
          </a:p>
          <a:p>
            <a:r>
              <a:rPr lang="en-US" dirty="0"/>
              <a:t>We are investing in our development team</a:t>
            </a:r>
          </a:p>
          <a:p>
            <a:pPr lvl="1"/>
            <a:r>
              <a:rPr lang="en-US" dirty="0"/>
              <a:t>New resources</a:t>
            </a:r>
          </a:p>
          <a:p>
            <a:pPr lvl="1"/>
            <a:r>
              <a:rPr lang="en-US" dirty="0"/>
              <a:t>New capability</a:t>
            </a:r>
          </a:p>
          <a:p>
            <a:pPr lvl="1"/>
            <a:r>
              <a:rPr lang="en-US" dirty="0"/>
              <a:t>New tools</a:t>
            </a:r>
          </a:p>
          <a:p>
            <a:pPr lvl="1"/>
            <a:endParaRPr lang="en-US" dirty="0"/>
          </a:p>
          <a:p>
            <a:r>
              <a:rPr lang="en-US" dirty="0"/>
              <a:t>We are building capability to deliver value more frequently</a:t>
            </a:r>
          </a:p>
        </p:txBody>
      </p:sp>
    </p:spTree>
    <p:extLst>
      <p:ext uri="{BB962C8B-B14F-4D97-AF65-F5344CB8AC3E}">
        <p14:creationId xmlns:p14="http://schemas.microsoft.com/office/powerpoint/2010/main" val="33351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9DC839-D802-296F-F32E-1649928B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Development Velocity is Increasing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B6959B-F481-5892-8A56-EC6691AE2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98393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712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3733C1-9384-E407-70CD-BD3F80B61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9917"/>
            <a:ext cx="6096000" cy="243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60410-F620-8BB9-0064-7E9EFE1A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Release – 5.13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850A-1C0C-6B75-0253-03F81CEB7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5896"/>
            <a:ext cx="10515600" cy="4351338"/>
          </a:xfrm>
        </p:spPr>
        <p:txBody>
          <a:bodyPr/>
          <a:lstStyle/>
          <a:p>
            <a:r>
              <a:rPr lang="en-US"/>
              <a:t>Complete our multi-year core platform upgrade!</a:t>
            </a:r>
          </a:p>
          <a:p>
            <a:r>
              <a:rPr lang="en-US"/>
              <a:t>All aspects of our core code base will have been updated</a:t>
            </a:r>
          </a:p>
          <a:p>
            <a:r>
              <a:rPr lang="en-US"/>
              <a:t>Upgrades completed without client disruption</a:t>
            </a:r>
          </a:p>
          <a:p>
            <a:endParaRPr lang="en-US"/>
          </a:p>
          <a:p>
            <a:r>
              <a:rPr lang="en-US"/>
              <a:t>Status</a:t>
            </a:r>
          </a:p>
          <a:p>
            <a:pPr lvl="1"/>
            <a:r>
              <a:rPr lang="en-US"/>
              <a:t>Development completing in 4-6 weeks</a:t>
            </a:r>
          </a:p>
          <a:p>
            <a:pPr lvl="1"/>
            <a:r>
              <a:rPr lang="en-US"/>
              <a:t>System and Beta Testing cycles to follow</a:t>
            </a:r>
          </a:p>
          <a:p>
            <a:pPr lvl="1"/>
            <a:r>
              <a:rPr lang="en-US"/>
              <a:t>Commercial availability targeted to late Q1 2024</a:t>
            </a:r>
          </a:p>
        </p:txBody>
      </p:sp>
    </p:spTree>
    <p:extLst>
      <p:ext uri="{BB962C8B-B14F-4D97-AF65-F5344CB8AC3E}">
        <p14:creationId xmlns:p14="http://schemas.microsoft.com/office/powerpoint/2010/main" val="217237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9F1E-1D83-531C-A735-5F299700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12-Month Roadmap</a:t>
            </a:r>
            <a:br>
              <a:rPr lang="en-US"/>
            </a:br>
            <a:r>
              <a:rPr lang="en-US" sz="2800"/>
              <a:t>High Level Targets</a:t>
            </a:r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02D25E-6BBF-0D7E-0B29-40EDC1A94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54264"/>
              </p:ext>
            </p:extLst>
          </p:nvPr>
        </p:nvGraphicFramePr>
        <p:xfrm>
          <a:off x="3077737" y="2074425"/>
          <a:ext cx="4798712" cy="385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48118" imgH="1806158" progId="Excel.Sheet.12">
                  <p:embed/>
                </p:oleObj>
              </mc:Choice>
              <mc:Fallback>
                <p:oleObj name="Worksheet" r:id="rId2" imgW="2248118" imgH="1806158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602D25E-6BBF-0D7E-0B29-40EDC1A94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77737" y="2074425"/>
                        <a:ext cx="4798712" cy="3856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E6854E3-43DA-3B80-2243-5799F0201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358" y="0"/>
            <a:ext cx="2631642" cy="26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2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gile Fleet Brand Fonts">
      <a:majorFont>
        <a:latin typeface="Roboto Bold"/>
        <a:ea typeface=""/>
        <a:cs typeface=""/>
      </a:majorFont>
      <a:minorFont>
        <a:latin typeface="Roboto Condense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resentation 020823" id="{7DC33822-0107-4FF0-942B-3723F1CA6E62}" vid="{269C65EC-0D7B-4106-8DA3-A9647C83842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resentation 020823" id="{7DC33822-0107-4FF0-942B-3723F1CA6E62}" vid="{C3C8B8F5-2801-4DA5-8E46-4D19D1DDB02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resentation 020823" id="{7DC33822-0107-4FF0-942B-3723F1CA6E62}" vid="{99FAAE2F-DD22-4E2C-9ABD-DA12719F62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5c04c3-6940-420f-9b44-f011cddbce17" xsi:nil="true"/>
    <_ExtendedDescription xmlns="http://schemas.microsoft.com/sharepoint/v3">*Type brief description</_ExtendedDescription>
    <lcf76f155ced4ddcb4097134ff3c332f xmlns="797aa1b6-d276-4963-8e9b-a389f20630a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AA15E6BD239F4BB8716AC11FDD8152" ma:contentTypeVersion="19" ma:contentTypeDescription="Create a new document." ma:contentTypeScope="" ma:versionID="e6bbd25e9e8f28f88717219d1c01b52b">
  <xsd:schema xmlns:xsd="http://www.w3.org/2001/XMLSchema" xmlns:xs="http://www.w3.org/2001/XMLSchema" xmlns:p="http://schemas.microsoft.com/office/2006/metadata/properties" xmlns:ns1="http://schemas.microsoft.com/sharepoint/v3" xmlns:ns2="797aa1b6-d276-4963-8e9b-a389f20630ae" xmlns:ns3="995c04c3-6940-420f-9b44-f011cddbce17" targetNamespace="http://schemas.microsoft.com/office/2006/metadata/properties" ma:root="true" ma:fieldsID="914dc54262caec19a7dca296fb62ee98" ns1:_="" ns2:_="" ns3:_="">
    <xsd:import namespace="http://schemas.microsoft.com/sharepoint/v3"/>
    <xsd:import namespace="797aa1b6-d276-4963-8e9b-a389f20630ae"/>
    <xsd:import namespace="995c04c3-6940-420f-9b44-f011cdd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1:_ExtendedDescription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22" nillable="true" ma:displayName="Description" ma:default="*Type brief description" ma:format="Dropdown" ma:internalName="_Extended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aa1b6-d276-4963-8e9b-a389f2063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2a0eb56-2e03-4499-a475-1cbd21fab7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c04c3-6940-420f-9b44-f011cdd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8a304cd-276d-40d2-8f0d-a58c241e1e1a}" ma:internalName="TaxCatchAll" ma:showField="CatchAllData" ma:web="995c04c3-6940-420f-9b44-f011cdd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54B8B2-DB06-4CB1-B45B-668DCE5C9E39}">
  <ds:schemaRefs>
    <ds:schemaRef ds:uri="797aa1b6-d276-4963-8e9b-a389f20630ae"/>
    <ds:schemaRef ds:uri="995c04c3-6940-420f-9b44-f011cddbce17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EF45ED8-3955-4640-B1CB-93B10B2E1993}">
  <ds:schemaRefs>
    <ds:schemaRef ds:uri="797aa1b6-d276-4963-8e9b-a389f20630ae"/>
    <ds:schemaRef ds:uri="995c04c3-6940-420f-9b44-f011cddbce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62B522F-1F96-46D3-9CD0-EA2778D00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Roadmap</Template>
  <TotalTime>149</TotalTime>
  <Words>874</Words>
  <Application>Microsoft Office PowerPoint</Application>
  <PresentationFormat>Widescreen</PresentationFormat>
  <Paragraphs>146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Roboto</vt:lpstr>
      <vt:lpstr>Roboto Bold</vt:lpstr>
      <vt:lpstr>Roboto Condensed</vt:lpstr>
      <vt:lpstr>Roboto Condensed Bold</vt:lpstr>
      <vt:lpstr>Office Theme</vt:lpstr>
      <vt:lpstr>1_Custom Design</vt:lpstr>
      <vt:lpstr>Custom Design</vt:lpstr>
      <vt:lpstr>Worksheet</vt:lpstr>
      <vt:lpstr>FleetCommander Roadmap</vt:lpstr>
      <vt:lpstr>Agenda</vt:lpstr>
      <vt:lpstr>Platform Upgrade Our Core Platform is Built for the Future!</vt:lpstr>
      <vt:lpstr>FedRAMP</vt:lpstr>
      <vt:lpstr>Investing in Software Quality</vt:lpstr>
      <vt:lpstr>We have a unique opportunity ahead!</vt:lpstr>
      <vt:lpstr>Development Velocity is Increasing</vt:lpstr>
      <vt:lpstr>Next Release – 5.13</vt:lpstr>
      <vt:lpstr>12-Month Roadmap High Level Targets</vt:lpstr>
      <vt:lpstr>Introducing: Release – 6.00 Status: High level scope locked</vt:lpstr>
      <vt:lpstr>Release – 6.01 Status: Prioritizing</vt:lpstr>
      <vt:lpstr>Time for a kiosk upgrade?</vt:lpstr>
      <vt:lpstr>Kiosk Replacement</vt:lpstr>
      <vt:lpstr>One-Time Kiosk Replacement</vt:lpstr>
      <vt:lpstr>Why upgrade or refresh your kiosk?</vt:lpstr>
      <vt:lpstr>Kiosk Tech Refresh</vt:lpstr>
      <vt:lpstr>CAB – Summarized Feedback </vt:lpstr>
      <vt:lpstr>Spend some product $$</vt:lpstr>
      <vt:lpstr>Spend some product $$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Kennerley</dc:creator>
  <cp:lastModifiedBy>David Kennerley</cp:lastModifiedBy>
  <cp:revision>37</cp:revision>
  <dcterms:created xsi:type="dcterms:W3CDTF">2023-09-06T13:12:02Z</dcterms:created>
  <dcterms:modified xsi:type="dcterms:W3CDTF">2023-09-28T15:27:33Z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0x0101003EAA15E6BD239F4BB8716AC11FDD8152</vt:lpwstr>
  </property>
  <property fmtid="{D5CDD505-2E9C-101B-9397-08002B2CF9AE}" pid="3" name="MediaServiceImageTags">
    <vt:lpwstr/>
  </property>
</Properties>
</file>