
<file path=[Content_Types].xml><?xml version="1.0" encoding="utf-8"?>
<Types xmlns="http://schemas.openxmlformats.org/package/2006/content-types">
  <Default Extension="eps" ContentType="image/ep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4"/>
  </p:sldMasterIdLst>
  <p:notesMasterIdLst>
    <p:notesMasterId r:id="rId25"/>
  </p:notesMasterIdLst>
  <p:handoutMasterIdLst>
    <p:handoutMasterId r:id="rId26"/>
  </p:handoutMasterIdLst>
  <p:sldIdLst>
    <p:sldId id="256" r:id="rId5"/>
    <p:sldId id="299" r:id="rId6"/>
    <p:sldId id="257" r:id="rId7"/>
    <p:sldId id="363" r:id="rId8"/>
    <p:sldId id="341" r:id="rId9"/>
    <p:sldId id="349" r:id="rId10"/>
    <p:sldId id="310" r:id="rId11"/>
    <p:sldId id="352" r:id="rId12"/>
    <p:sldId id="339" r:id="rId13"/>
    <p:sldId id="354" r:id="rId14"/>
    <p:sldId id="330" r:id="rId15"/>
    <p:sldId id="355" r:id="rId16"/>
    <p:sldId id="356" r:id="rId17"/>
    <p:sldId id="359" r:id="rId18"/>
    <p:sldId id="357" r:id="rId19"/>
    <p:sldId id="358" r:id="rId20"/>
    <p:sldId id="360" r:id="rId21"/>
    <p:sldId id="361" r:id="rId22"/>
    <p:sldId id="362" r:id="rId23"/>
    <p:sldId id="30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19"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505E3EF-67EA-436B-97B2-0124C06EBD24}">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1104" y="90"/>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is Gearhart" userId="ab930929-8f96-4738-89b1-df4312475d64" providerId="ADAL" clId="{EA7009B7-8D60-4C65-94B7-4D856D9C3C42}"/>
    <pc:docChg chg="undo redo custSel addSld delSld modSld sldOrd">
      <pc:chgData name="Alexis Gearhart" userId="ab930929-8f96-4738-89b1-df4312475d64" providerId="ADAL" clId="{EA7009B7-8D60-4C65-94B7-4D856D9C3C42}" dt="2025-09-26T20:30:17.441" v="12926" actId="20577"/>
      <pc:docMkLst>
        <pc:docMk/>
      </pc:docMkLst>
      <pc:sldChg chg="modSp mod">
        <pc:chgData name="Alexis Gearhart" userId="ab930929-8f96-4738-89b1-df4312475d64" providerId="ADAL" clId="{EA7009B7-8D60-4C65-94B7-4D856D9C3C42}" dt="2025-09-16T16:28:43.975" v="4994" actId="20577"/>
        <pc:sldMkLst>
          <pc:docMk/>
          <pc:sldMk cId="1642425379" sldId="256"/>
        </pc:sldMkLst>
        <pc:spChg chg="mod">
          <ac:chgData name="Alexis Gearhart" userId="ab930929-8f96-4738-89b1-df4312475d64" providerId="ADAL" clId="{EA7009B7-8D60-4C65-94B7-4D856D9C3C42}" dt="2025-09-16T16:28:05.916" v="4974" actId="20577"/>
          <ac:spMkLst>
            <pc:docMk/>
            <pc:sldMk cId="1642425379" sldId="256"/>
            <ac:spMk id="2" creationId="{216815C6-3AD0-46E6-A74A-1967BD91AF50}"/>
          </ac:spMkLst>
        </pc:spChg>
        <pc:spChg chg="mod">
          <ac:chgData name="Alexis Gearhart" userId="ab930929-8f96-4738-89b1-df4312475d64" providerId="ADAL" clId="{EA7009B7-8D60-4C65-94B7-4D856D9C3C42}" dt="2025-09-16T16:28:43.975" v="4994" actId="20577"/>
          <ac:spMkLst>
            <pc:docMk/>
            <pc:sldMk cId="1642425379" sldId="256"/>
            <ac:spMk id="3" creationId="{1901B20D-4C28-4DA3-ABBD-718C22A5E58B}"/>
          </ac:spMkLst>
        </pc:spChg>
      </pc:sldChg>
      <pc:sldChg chg="addSp delSp modSp mod">
        <pc:chgData name="Alexis Gearhart" userId="ab930929-8f96-4738-89b1-df4312475d64" providerId="ADAL" clId="{EA7009B7-8D60-4C65-94B7-4D856D9C3C42}" dt="2025-09-26T20:29:42.008" v="12909" actId="1076"/>
        <pc:sldMkLst>
          <pc:docMk/>
          <pc:sldMk cId="435195399" sldId="257"/>
        </pc:sldMkLst>
        <pc:spChg chg="mod">
          <ac:chgData name="Alexis Gearhart" userId="ab930929-8f96-4738-89b1-df4312475d64" providerId="ADAL" clId="{EA7009B7-8D60-4C65-94B7-4D856D9C3C42}" dt="2025-09-26T20:27:02.448" v="12897" actId="20577"/>
          <ac:spMkLst>
            <pc:docMk/>
            <pc:sldMk cId="435195399" sldId="257"/>
            <ac:spMk id="2" creationId="{BF463CB3-2956-E8D2-C23D-A3BAA7295DEC}"/>
          </ac:spMkLst>
        </pc:spChg>
        <pc:spChg chg="add mod">
          <ac:chgData name="Alexis Gearhart" userId="ab930929-8f96-4738-89b1-df4312475d64" providerId="ADAL" clId="{EA7009B7-8D60-4C65-94B7-4D856D9C3C42}" dt="2025-09-26T20:29:42.008" v="12909" actId="1076"/>
          <ac:spMkLst>
            <pc:docMk/>
            <pc:sldMk cId="435195399" sldId="257"/>
            <ac:spMk id="5" creationId="{DD85BE62-D9B3-CF9F-5508-A5B195B4A02F}"/>
          </ac:spMkLst>
        </pc:spChg>
        <pc:picChg chg="add mod">
          <ac:chgData name="Alexis Gearhart" userId="ab930929-8f96-4738-89b1-df4312475d64" providerId="ADAL" clId="{EA7009B7-8D60-4C65-94B7-4D856D9C3C42}" dt="2025-09-26T20:28:25.494" v="12906" actId="1076"/>
          <ac:picMkLst>
            <pc:docMk/>
            <pc:sldMk cId="435195399" sldId="257"/>
            <ac:picMk id="8" creationId="{DD2ED222-8FDC-EB66-59DA-9DD8FFCA4448}"/>
          </ac:picMkLst>
        </pc:picChg>
      </pc:sldChg>
      <pc:sldChg chg="del">
        <pc:chgData name="Alexis Gearhart" userId="ab930929-8f96-4738-89b1-df4312475d64" providerId="ADAL" clId="{EA7009B7-8D60-4C65-94B7-4D856D9C3C42}" dt="2025-09-16T16:30:10.898" v="5065" actId="2696"/>
        <pc:sldMkLst>
          <pc:docMk/>
          <pc:sldMk cId="2737241225" sldId="263"/>
        </pc:sldMkLst>
      </pc:sldChg>
      <pc:sldChg chg="del">
        <pc:chgData name="Alexis Gearhart" userId="ab930929-8f96-4738-89b1-df4312475d64" providerId="ADAL" clId="{EA7009B7-8D60-4C65-94B7-4D856D9C3C42}" dt="2025-09-16T17:58:40.551" v="7137" actId="2696"/>
        <pc:sldMkLst>
          <pc:docMk/>
          <pc:sldMk cId="729609147" sldId="265"/>
        </pc:sldMkLst>
      </pc:sldChg>
      <pc:sldChg chg="modSp mod">
        <pc:chgData name="Alexis Gearhart" userId="ab930929-8f96-4738-89b1-df4312475d64" providerId="ADAL" clId="{EA7009B7-8D60-4C65-94B7-4D856D9C3C42}" dt="2025-09-26T20:30:17.441" v="12926" actId="20577"/>
        <pc:sldMkLst>
          <pc:docMk/>
          <pc:sldMk cId="338485106" sldId="299"/>
        </pc:sldMkLst>
        <pc:spChg chg="mod">
          <ac:chgData name="Alexis Gearhart" userId="ab930929-8f96-4738-89b1-df4312475d64" providerId="ADAL" clId="{EA7009B7-8D60-4C65-94B7-4D856D9C3C42}" dt="2025-09-26T20:30:17.441" v="12926" actId="20577"/>
          <ac:spMkLst>
            <pc:docMk/>
            <pc:sldMk cId="338485106" sldId="299"/>
            <ac:spMk id="3" creationId="{D633D4FE-F554-41E3-B768-8EE98FC1E996}"/>
          </ac:spMkLst>
        </pc:spChg>
      </pc:sldChg>
      <pc:sldChg chg="modSp mod">
        <pc:chgData name="Alexis Gearhart" userId="ab930929-8f96-4738-89b1-df4312475d64" providerId="ADAL" clId="{EA7009B7-8D60-4C65-94B7-4D856D9C3C42}" dt="2025-09-16T16:07:33.048" v="4411" actId="207"/>
        <pc:sldMkLst>
          <pc:docMk/>
          <pc:sldMk cId="2462123716" sldId="303"/>
        </pc:sldMkLst>
        <pc:spChg chg="mod">
          <ac:chgData name="Alexis Gearhart" userId="ab930929-8f96-4738-89b1-df4312475d64" providerId="ADAL" clId="{EA7009B7-8D60-4C65-94B7-4D856D9C3C42}" dt="2025-09-16T16:07:17.580" v="4370" actId="20577"/>
          <ac:spMkLst>
            <pc:docMk/>
            <pc:sldMk cId="2462123716" sldId="303"/>
            <ac:spMk id="2" creationId="{BCCAEE93-8585-46D4-A7EC-F184E317CB2E}"/>
          </ac:spMkLst>
        </pc:spChg>
        <pc:spChg chg="mod">
          <ac:chgData name="Alexis Gearhart" userId="ab930929-8f96-4738-89b1-df4312475d64" providerId="ADAL" clId="{EA7009B7-8D60-4C65-94B7-4D856D9C3C42}" dt="2025-09-16T16:07:33.048" v="4411" actId="207"/>
          <ac:spMkLst>
            <pc:docMk/>
            <pc:sldMk cId="2462123716" sldId="303"/>
            <ac:spMk id="5" creationId="{12D56476-175C-8B17-51CA-8470A42238A4}"/>
          </ac:spMkLst>
        </pc:spChg>
      </pc:sldChg>
      <pc:sldChg chg="del">
        <pc:chgData name="Alexis Gearhart" userId="ab930929-8f96-4738-89b1-df4312475d64" providerId="ADAL" clId="{EA7009B7-8D60-4C65-94B7-4D856D9C3C42}" dt="2025-09-16T17:58:40.551" v="7137" actId="2696"/>
        <pc:sldMkLst>
          <pc:docMk/>
          <pc:sldMk cId="1210802199" sldId="304"/>
        </pc:sldMkLst>
      </pc:sldChg>
      <pc:sldChg chg="modSp del mod">
        <pc:chgData name="Alexis Gearhart" userId="ab930929-8f96-4738-89b1-df4312475d64" providerId="ADAL" clId="{EA7009B7-8D60-4C65-94B7-4D856D9C3C42}" dt="2025-09-16T17:58:40.551" v="7137" actId="2696"/>
        <pc:sldMkLst>
          <pc:docMk/>
          <pc:sldMk cId="1549782909" sldId="308"/>
        </pc:sldMkLst>
      </pc:sldChg>
      <pc:sldChg chg="del">
        <pc:chgData name="Alexis Gearhart" userId="ab930929-8f96-4738-89b1-df4312475d64" providerId="ADAL" clId="{EA7009B7-8D60-4C65-94B7-4D856D9C3C42}" dt="2025-09-16T17:58:40.551" v="7137" actId="2696"/>
        <pc:sldMkLst>
          <pc:docMk/>
          <pc:sldMk cId="2545269680" sldId="309"/>
        </pc:sldMkLst>
      </pc:sldChg>
      <pc:sldChg chg="modSp mod">
        <pc:chgData name="Alexis Gearhart" userId="ab930929-8f96-4738-89b1-df4312475d64" providerId="ADAL" clId="{EA7009B7-8D60-4C65-94B7-4D856D9C3C42}" dt="2025-09-16T16:46:45.438" v="6036" actId="20577"/>
        <pc:sldMkLst>
          <pc:docMk/>
          <pc:sldMk cId="3556554915" sldId="310"/>
        </pc:sldMkLst>
        <pc:spChg chg="mod">
          <ac:chgData name="Alexis Gearhart" userId="ab930929-8f96-4738-89b1-df4312475d64" providerId="ADAL" clId="{EA7009B7-8D60-4C65-94B7-4D856D9C3C42}" dt="2025-09-16T16:40:22.670" v="6008" actId="20577"/>
          <ac:spMkLst>
            <pc:docMk/>
            <pc:sldMk cId="3556554915" sldId="310"/>
            <ac:spMk id="2" creationId="{1C39A1B9-C5C2-49DA-8ABB-218F5291F07A}"/>
          </ac:spMkLst>
        </pc:spChg>
        <pc:spChg chg="mod">
          <ac:chgData name="Alexis Gearhart" userId="ab930929-8f96-4738-89b1-df4312475d64" providerId="ADAL" clId="{EA7009B7-8D60-4C65-94B7-4D856D9C3C42}" dt="2025-09-16T16:46:45.438" v="6036" actId="20577"/>
          <ac:spMkLst>
            <pc:docMk/>
            <pc:sldMk cId="3556554915" sldId="310"/>
            <ac:spMk id="3" creationId="{44F21529-C302-AB6D-50A6-5233BB58B6AF}"/>
          </ac:spMkLst>
        </pc:spChg>
      </pc:sldChg>
      <pc:sldChg chg="del">
        <pc:chgData name="Alexis Gearhart" userId="ab930929-8f96-4738-89b1-df4312475d64" providerId="ADAL" clId="{EA7009B7-8D60-4C65-94B7-4D856D9C3C42}" dt="2025-09-16T17:58:40.551" v="7137" actId="2696"/>
        <pc:sldMkLst>
          <pc:docMk/>
          <pc:sldMk cId="1117353175" sldId="311"/>
        </pc:sldMkLst>
      </pc:sldChg>
      <pc:sldChg chg="del">
        <pc:chgData name="Alexis Gearhart" userId="ab930929-8f96-4738-89b1-df4312475d64" providerId="ADAL" clId="{EA7009B7-8D60-4C65-94B7-4D856D9C3C42}" dt="2025-09-16T17:58:40.551" v="7137" actId="2696"/>
        <pc:sldMkLst>
          <pc:docMk/>
          <pc:sldMk cId="3411956063" sldId="312"/>
        </pc:sldMkLst>
      </pc:sldChg>
      <pc:sldChg chg="del">
        <pc:chgData name="Alexis Gearhart" userId="ab930929-8f96-4738-89b1-df4312475d64" providerId="ADAL" clId="{EA7009B7-8D60-4C65-94B7-4D856D9C3C42}" dt="2025-09-16T17:58:40.551" v="7137" actId="2696"/>
        <pc:sldMkLst>
          <pc:docMk/>
          <pc:sldMk cId="2162103521" sldId="313"/>
        </pc:sldMkLst>
      </pc:sldChg>
      <pc:sldChg chg="del">
        <pc:chgData name="Alexis Gearhart" userId="ab930929-8f96-4738-89b1-df4312475d64" providerId="ADAL" clId="{EA7009B7-8D60-4C65-94B7-4D856D9C3C42}" dt="2025-09-16T17:58:40.551" v="7137" actId="2696"/>
        <pc:sldMkLst>
          <pc:docMk/>
          <pc:sldMk cId="1709414056" sldId="314"/>
        </pc:sldMkLst>
      </pc:sldChg>
      <pc:sldChg chg="modSp del mod">
        <pc:chgData name="Alexis Gearhart" userId="ab930929-8f96-4738-89b1-df4312475d64" providerId="ADAL" clId="{EA7009B7-8D60-4C65-94B7-4D856D9C3C42}" dt="2025-09-16T17:58:40.551" v="7137" actId="2696"/>
        <pc:sldMkLst>
          <pc:docMk/>
          <pc:sldMk cId="1459273513" sldId="315"/>
        </pc:sldMkLst>
      </pc:sldChg>
      <pc:sldChg chg="modSp del mod">
        <pc:chgData name="Alexis Gearhart" userId="ab930929-8f96-4738-89b1-df4312475d64" providerId="ADAL" clId="{EA7009B7-8D60-4C65-94B7-4D856D9C3C42}" dt="2025-09-16T17:58:40.551" v="7137" actId="2696"/>
        <pc:sldMkLst>
          <pc:docMk/>
          <pc:sldMk cId="3317504937" sldId="318"/>
        </pc:sldMkLst>
      </pc:sldChg>
      <pc:sldChg chg="del">
        <pc:chgData name="Alexis Gearhart" userId="ab930929-8f96-4738-89b1-df4312475d64" providerId="ADAL" clId="{EA7009B7-8D60-4C65-94B7-4D856D9C3C42}" dt="2025-09-16T17:58:40.551" v="7137" actId="2696"/>
        <pc:sldMkLst>
          <pc:docMk/>
          <pc:sldMk cId="3989650703" sldId="320"/>
        </pc:sldMkLst>
      </pc:sldChg>
      <pc:sldChg chg="del">
        <pc:chgData name="Alexis Gearhart" userId="ab930929-8f96-4738-89b1-df4312475d64" providerId="ADAL" clId="{EA7009B7-8D60-4C65-94B7-4D856D9C3C42}" dt="2025-09-16T17:58:40.551" v="7137" actId="2696"/>
        <pc:sldMkLst>
          <pc:docMk/>
          <pc:sldMk cId="4175486026" sldId="321"/>
        </pc:sldMkLst>
      </pc:sldChg>
      <pc:sldChg chg="del">
        <pc:chgData name="Alexis Gearhart" userId="ab930929-8f96-4738-89b1-df4312475d64" providerId="ADAL" clId="{EA7009B7-8D60-4C65-94B7-4D856D9C3C42}" dt="2025-09-16T17:58:40.551" v="7137" actId="2696"/>
        <pc:sldMkLst>
          <pc:docMk/>
          <pc:sldMk cId="3241266233" sldId="322"/>
        </pc:sldMkLst>
      </pc:sldChg>
      <pc:sldChg chg="del">
        <pc:chgData name="Alexis Gearhart" userId="ab930929-8f96-4738-89b1-df4312475d64" providerId="ADAL" clId="{EA7009B7-8D60-4C65-94B7-4D856D9C3C42}" dt="2025-09-16T17:58:40.551" v="7137" actId="2696"/>
        <pc:sldMkLst>
          <pc:docMk/>
          <pc:sldMk cId="2637125271" sldId="323"/>
        </pc:sldMkLst>
      </pc:sldChg>
      <pc:sldChg chg="del">
        <pc:chgData name="Alexis Gearhart" userId="ab930929-8f96-4738-89b1-df4312475d64" providerId="ADAL" clId="{EA7009B7-8D60-4C65-94B7-4D856D9C3C42}" dt="2025-09-16T17:58:40.551" v="7137" actId="2696"/>
        <pc:sldMkLst>
          <pc:docMk/>
          <pc:sldMk cId="3688746408" sldId="324"/>
        </pc:sldMkLst>
      </pc:sldChg>
      <pc:sldChg chg="del">
        <pc:chgData name="Alexis Gearhart" userId="ab930929-8f96-4738-89b1-df4312475d64" providerId="ADAL" clId="{EA7009B7-8D60-4C65-94B7-4D856D9C3C42}" dt="2025-09-16T17:58:40.551" v="7137" actId="2696"/>
        <pc:sldMkLst>
          <pc:docMk/>
          <pc:sldMk cId="1594006438" sldId="325"/>
        </pc:sldMkLst>
      </pc:sldChg>
      <pc:sldChg chg="del">
        <pc:chgData name="Alexis Gearhart" userId="ab930929-8f96-4738-89b1-df4312475d64" providerId="ADAL" clId="{EA7009B7-8D60-4C65-94B7-4D856D9C3C42}" dt="2025-09-16T17:58:40.551" v="7137" actId="2696"/>
        <pc:sldMkLst>
          <pc:docMk/>
          <pc:sldMk cId="979303128" sldId="327"/>
        </pc:sldMkLst>
      </pc:sldChg>
      <pc:sldChg chg="del">
        <pc:chgData name="Alexis Gearhart" userId="ab930929-8f96-4738-89b1-df4312475d64" providerId="ADAL" clId="{EA7009B7-8D60-4C65-94B7-4D856D9C3C42}" dt="2025-09-16T17:59:14.478" v="7145" actId="2696"/>
        <pc:sldMkLst>
          <pc:docMk/>
          <pc:sldMk cId="4131065203" sldId="329"/>
        </pc:sldMkLst>
      </pc:sldChg>
      <pc:sldChg chg="modSp mod ord">
        <pc:chgData name="Alexis Gearhart" userId="ab930929-8f96-4738-89b1-df4312475d64" providerId="ADAL" clId="{EA7009B7-8D60-4C65-94B7-4D856D9C3C42}" dt="2025-09-16T18:34:19.327" v="10277"/>
        <pc:sldMkLst>
          <pc:docMk/>
          <pc:sldMk cId="1036061956" sldId="330"/>
        </pc:sldMkLst>
        <pc:spChg chg="mod">
          <ac:chgData name="Alexis Gearhart" userId="ab930929-8f96-4738-89b1-df4312475d64" providerId="ADAL" clId="{EA7009B7-8D60-4C65-94B7-4D856D9C3C42}" dt="2025-09-16T18:16:58.218" v="8977" actId="20577"/>
          <ac:spMkLst>
            <pc:docMk/>
            <pc:sldMk cId="1036061956" sldId="330"/>
            <ac:spMk id="4" creationId="{CB91E574-7330-46CE-066E-DA1EA9FA20B3}"/>
          </ac:spMkLst>
        </pc:spChg>
        <pc:spChg chg="mod">
          <ac:chgData name="Alexis Gearhart" userId="ab930929-8f96-4738-89b1-df4312475d64" providerId="ADAL" clId="{EA7009B7-8D60-4C65-94B7-4D856D9C3C42}" dt="2025-09-16T18:08:18.967" v="8168" actId="20577"/>
          <ac:spMkLst>
            <pc:docMk/>
            <pc:sldMk cId="1036061956" sldId="330"/>
            <ac:spMk id="7" creationId="{AB6853A9-03F5-9F0A-B0D0-C9AAF0AD6E6B}"/>
          </ac:spMkLst>
        </pc:spChg>
      </pc:sldChg>
      <pc:sldChg chg="del">
        <pc:chgData name="Alexis Gearhart" userId="ab930929-8f96-4738-89b1-df4312475d64" providerId="ADAL" clId="{EA7009B7-8D60-4C65-94B7-4D856D9C3C42}" dt="2025-09-16T17:59:14.478" v="7145" actId="2696"/>
        <pc:sldMkLst>
          <pc:docMk/>
          <pc:sldMk cId="2929359403" sldId="331"/>
        </pc:sldMkLst>
      </pc:sldChg>
      <pc:sldChg chg="del">
        <pc:chgData name="Alexis Gearhart" userId="ab930929-8f96-4738-89b1-df4312475d64" providerId="ADAL" clId="{EA7009B7-8D60-4C65-94B7-4D856D9C3C42}" dt="2025-09-16T17:59:14.478" v="7145" actId="2696"/>
        <pc:sldMkLst>
          <pc:docMk/>
          <pc:sldMk cId="2452644506" sldId="332"/>
        </pc:sldMkLst>
      </pc:sldChg>
      <pc:sldChg chg="del">
        <pc:chgData name="Alexis Gearhart" userId="ab930929-8f96-4738-89b1-df4312475d64" providerId="ADAL" clId="{EA7009B7-8D60-4C65-94B7-4D856D9C3C42}" dt="2025-09-16T17:59:14.478" v="7145" actId="2696"/>
        <pc:sldMkLst>
          <pc:docMk/>
          <pc:sldMk cId="38670756" sldId="334"/>
        </pc:sldMkLst>
      </pc:sldChg>
      <pc:sldChg chg="del">
        <pc:chgData name="Alexis Gearhart" userId="ab930929-8f96-4738-89b1-df4312475d64" providerId="ADAL" clId="{EA7009B7-8D60-4C65-94B7-4D856D9C3C42}" dt="2025-09-16T17:59:14.478" v="7145" actId="2696"/>
        <pc:sldMkLst>
          <pc:docMk/>
          <pc:sldMk cId="3639747158" sldId="335"/>
        </pc:sldMkLst>
      </pc:sldChg>
      <pc:sldChg chg="del">
        <pc:chgData name="Alexis Gearhart" userId="ab930929-8f96-4738-89b1-df4312475d64" providerId="ADAL" clId="{EA7009B7-8D60-4C65-94B7-4D856D9C3C42}" dt="2025-09-16T17:59:14.478" v="7145" actId="2696"/>
        <pc:sldMkLst>
          <pc:docMk/>
          <pc:sldMk cId="517876554" sldId="336"/>
        </pc:sldMkLst>
      </pc:sldChg>
      <pc:sldChg chg="del">
        <pc:chgData name="Alexis Gearhart" userId="ab930929-8f96-4738-89b1-df4312475d64" providerId="ADAL" clId="{EA7009B7-8D60-4C65-94B7-4D856D9C3C42}" dt="2025-09-16T17:59:14.478" v="7145" actId="2696"/>
        <pc:sldMkLst>
          <pc:docMk/>
          <pc:sldMk cId="2423540319" sldId="337"/>
        </pc:sldMkLst>
      </pc:sldChg>
      <pc:sldChg chg="del">
        <pc:chgData name="Alexis Gearhart" userId="ab930929-8f96-4738-89b1-df4312475d64" providerId="ADAL" clId="{EA7009B7-8D60-4C65-94B7-4D856D9C3C42}" dt="2025-09-16T17:59:14.478" v="7145" actId="2696"/>
        <pc:sldMkLst>
          <pc:docMk/>
          <pc:sldMk cId="2680964411" sldId="338"/>
        </pc:sldMkLst>
      </pc:sldChg>
      <pc:sldChg chg="modSp mod ord">
        <pc:chgData name="Alexis Gearhart" userId="ab930929-8f96-4738-89b1-df4312475d64" providerId="ADAL" clId="{EA7009B7-8D60-4C65-94B7-4D856D9C3C42}" dt="2025-09-16T17:58:56.581" v="7139" actId="27636"/>
        <pc:sldMkLst>
          <pc:docMk/>
          <pc:sldMk cId="191896966" sldId="339"/>
        </pc:sldMkLst>
        <pc:spChg chg="mod">
          <ac:chgData name="Alexis Gearhart" userId="ab930929-8f96-4738-89b1-df4312475d64" providerId="ADAL" clId="{EA7009B7-8D60-4C65-94B7-4D856D9C3C42}" dt="2025-09-16T17:58:56.581" v="7139" actId="27636"/>
          <ac:spMkLst>
            <pc:docMk/>
            <pc:sldMk cId="191896966" sldId="339"/>
            <ac:spMk id="10" creationId="{06F5F037-92B0-4EFD-AF23-B182AAAA9468}"/>
          </ac:spMkLst>
        </pc:spChg>
        <pc:spChg chg="mod">
          <ac:chgData name="Alexis Gearhart" userId="ab930929-8f96-4738-89b1-df4312475d64" providerId="ADAL" clId="{EA7009B7-8D60-4C65-94B7-4D856D9C3C42}" dt="2025-09-16T16:51:22.264" v="6417" actId="20577"/>
          <ac:spMkLst>
            <pc:docMk/>
            <pc:sldMk cId="191896966" sldId="339"/>
            <ac:spMk id="11" creationId="{1FD03C8F-8D72-18A1-8E35-76273E605195}"/>
          </ac:spMkLst>
        </pc:spChg>
      </pc:sldChg>
      <pc:sldChg chg="modSp del mod">
        <pc:chgData name="Alexis Gearhart" userId="ab930929-8f96-4738-89b1-df4312475d64" providerId="ADAL" clId="{EA7009B7-8D60-4C65-94B7-4D856D9C3C42}" dt="2025-09-16T17:59:14.478" v="7145" actId="2696"/>
        <pc:sldMkLst>
          <pc:docMk/>
          <pc:sldMk cId="2217233596" sldId="340"/>
        </pc:sldMkLst>
      </pc:sldChg>
      <pc:sldChg chg="modSp add mod">
        <pc:chgData name="Alexis Gearhart" userId="ab930929-8f96-4738-89b1-df4312475d64" providerId="ADAL" clId="{EA7009B7-8D60-4C65-94B7-4D856D9C3C42}" dt="2025-09-16T16:39:55.590" v="5993" actId="207"/>
        <pc:sldMkLst>
          <pc:docMk/>
          <pc:sldMk cId="3454226189" sldId="341"/>
        </pc:sldMkLst>
        <pc:spChg chg="mod">
          <ac:chgData name="Alexis Gearhart" userId="ab930929-8f96-4738-89b1-df4312475d64" providerId="ADAL" clId="{EA7009B7-8D60-4C65-94B7-4D856D9C3C42}" dt="2025-09-16T16:32:48.164" v="5219" actId="20577"/>
          <ac:spMkLst>
            <pc:docMk/>
            <pc:sldMk cId="3454226189" sldId="341"/>
            <ac:spMk id="2" creationId="{9D3CBBB2-119B-C5F0-59AC-07881A963DD6}"/>
          </ac:spMkLst>
        </pc:spChg>
        <pc:spChg chg="mod">
          <ac:chgData name="Alexis Gearhart" userId="ab930929-8f96-4738-89b1-df4312475d64" providerId="ADAL" clId="{EA7009B7-8D60-4C65-94B7-4D856D9C3C42}" dt="2025-09-16T16:39:55.590" v="5993" actId="207"/>
          <ac:spMkLst>
            <pc:docMk/>
            <pc:sldMk cId="3454226189" sldId="341"/>
            <ac:spMk id="3" creationId="{38C5D544-769C-EF0A-9427-F199B26698D0}"/>
          </ac:spMkLst>
        </pc:spChg>
        <pc:graphicFrameChg chg="mod">
          <ac:chgData name="Alexis Gearhart" userId="ab930929-8f96-4738-89b1-df4312475d64" providerId="ADAL" clId="{EA7009B7-8D60-4C65-94B7-4D856D9C3C42}" dt="2025-09-15T18:25:07.337" v="80" actId="13822"/>
          <ac:graphicFrameMkLst>
            <pc:docMk/>
            <pc:sldMk cId="3454226189" sldId="341"/>
            <ac:graphicFrameMk id="27" creationId="{660FF6CC-73B5-74BE-B8C9-9F3CBC76E5D7}"/>
          </ac:graphicFrameMkLst>
        </pc:graphicFrameChg>
      </pc:sldChg>
      <pc:sldChg chg="addSp delSp modSp add del mod">
        <pc:chgData name="Alexis Gearhart" userId="ab930929-8f96-4738-89b1-df4312475d64" providerId="ADAL" clId="{EA7009B7-8D60-4C65-94B7-4D856D9C3C42}" dt="2025-09-16T17:58:40.551" v="7137" actId="2696"/>
        <pc:sldMkLst>
          <pc:docMk/>
          <pc:sldMk cId="3000827418" sldId="342"/>
        </pc:sldMkLst>
      </pc:sldChg>
      <pc:sldChg chg="addSp delSp modSp add del mod">
        <pc:chgData name="Alexis Gearhart" userId="ab930929-8f96-4738-89b1-df4312475d64" providerId="ADAL" clId="{EA7009B7-8D60-4C65-94B7-4D856D9C3C42}" dt="2025-09-16T17:58:40.551" v="7137" actId="2696"/>
        <pc:sldMkLst>
          <pc:docMk/>
          <pc:sldMk cId="2899343132" sldId="343"/>
        </pc:sldMkLst>
      </pc:sldChg>
      <pc:sldChg chg="addSp delSp modSp add del mod ord">
        <pc:chgData name="Alexis Gearhart" userId="ab930929-8f96-4738-89b1-df4312475d64" providerId="ADAL" clId="{EA7009B7-8D60-4C65-94B7-4D856D9C3C42}" dt="2025-09-16T17:58:40.551" v="7137" actId="2696"/>
        <pc:sldMkLst>
          <pc:docMk/>
          <pc:sldMk cId="3256473750" sldId="344"/>
        </pc:sldMkLst>
      </pc:sldChg>
      <pc:sldChg chg="addSp delSp modSp add del mod">
        <pc:chgData name="Alexis Gearhart" userId="ab930929-8f96-4738-89b1-df4312475d64" providerId="ADAL" clId="{EA7009B7-8D60-4C65-94B7-4D856D9C3C42}" dt="2025-09-16T17:58:40.551" v="7137" actId="2696"/>
        <pc:sldMkLst>
          <pc:docMk/>
          <pc:sldMk cId="2840270262" sldId="345"/>
        </pc:sldMkLst>
      </pc:sldChg>
      <pc:sldChg chg="addSp delSp modSp add del mod">
        <pc:chgData name="Alexis Gearhart" userId="ab930929-8f96-4738-89b1-df4312475d64" providerId="ADAL" clId="{EA7009B7-8D60-4C65-94B7-4D856D9C3C42}" dt="2025-09-16T17:58:40.551" v="7137" actId="2696"/>
        <pc:sldMkLst>
          <pc:docMk/>
          <pc:sldMk cId="1964088868" sldId="346"/>
        </pc:sldMkLst>
      </pc:sldChg>
      <pc:sldChg chg="addSp delSp modSp add del mod">
        <pc:chgData name="Alexis Gearhart" userId="ab930929-8f96-4738-89b1-df4312475d64" providerId="ADAL" clId="{EA7009B7-8D60-4C65-94B7-4D856D9C3C42}" dt="2025-09-16T17:58:40.551" v="7137" actId="2696"/>
        <pc:sldMkLst>
          <pc:docMk/>
          <pc:sldMk cId="1263448576" sldId="347"/>
        </pc:sldMkLst>
      </pc:sldChg>
      <pc:sldChg chg="addSp delSp modSp add del mod">
        <pc:chgData name="Alexis Gearhart" userId="ab930929-8f96-4738-89b1-df4312475d64" providerId="ADAL" clId="{EA7009B7-8D60-4C65-94B7-4D856D9C3C42}" dt="2025-09-16T17:58:40.551" v="7137" actId="2696"/>
        <pc:sldMkLst>
          <pc:docMk/>
          <pc:sldMk cId="4017238878" sldId="348"/>
        </pc:sldMkLst>
      </pc:sldChg>
      <pc:sldChg chg="modSp add mod ord">
        <pc:chgData name="Alexis Gearhart" userId="ab930929-8f96-4738-89b1-df4312475d64" providerId="ADAL" clId="{EA7009B7-8D60-4C65-94B7-4D856D9C3C42}" dt="2025-09-16T16:39:15.512" v="5992" actId="20577"/>
        <pc:sldMkLst>
          <pc:docMk/>
          <pc:sldMk cId="4252433932" sldId="349"/>
        </pc:sldMkLst>
        <pc:spChg chg="mod">
          <ac:chgData name="Alexis Gearhart" userId="ab930929-8f96-4738-89b1-df4312475d64" providerId="ADAL" clId="{EA7009B7-8D60-4C65-94B7-4D856D9C3C42}" dt="2025-09-16T16:35:00.704" v="5339" actId="6549"/>
          <ac:spMkLst>
            <pc:docMk/>
            <pc:sldMk cId="4252433932" sldId="349"/>
            <ac:spMk id="2" creationId="{444B6A00-9363-E96A-12D2-C094ED63D0E6}"/>
          </ac:spMkLst>
        </pc:spChg>
        <pc:spChg chg="mod">
          <ac:chgData name="Alexis Gearhart" userId="ab930929-8f96-4738-89b1-df4312475d64" providerId="ADAL" clId="{EA7009B7-8D60-4C65-94B7-4D856D9C3C42}" dt="2025-09-16T16:39:15.512" v="5992" actId="20577"/>
          <ac:spMkLst>
            <pc:docMk/>
            <pc:sldMk cId="4252433932" sldId="349"/>
            <ac:spMk id="3" creationId="{AF4AC989-D55E-3B63-B0D7-9420B6C0B2FA}"/>
          </ac:spMkLst>
        </pc:spChg>
      </pc:sldChg>
      <pc:sldChg chg="modSp add del mod ord">
        <pc:chgData name="Alexis Gearhart" userId="ab930929-8f96-4738-89b1-df4312475d64" providerId="ADAL" clId="{EA7009B7-8D60-4C65-94B7-4D856D9C3C42}" dt="2025-09-16T17:59:14.478" v="7145" actId="2696"/>
        <pc:sldMkLst>
          <pc:docMk/>
          <pc:sldMk cId="1930934154" sldId="350"/>
        </pc:sldMkLst>
      </pc:sldChg>
      <pc:sldChg chg="modSp add del mod">
        <pc:chgData name="Alexis Gearhart" userId="ab930929-8f96-4738-89b1-df4312475d64" providerId="ADAL" clId="{EA7009B7-8D60-4C65-94B7-4D856D9C3C42}" dt="2025-09-16T17:59:14.478" v="7145" actId="2696"/>
        <pc:sldMkLst>
          <pc:docMk/>
          <pc:sldMk cId="2992534654" sldId="351"/>
        </pc:sldMkLst>
      </pc:sldChg>
      <pc:sldChg chg="modSp add mod">
        <pc:chgData name="Alexis Gearhart" userId="ab930929-8f96-4738-89b1-df4312475d64" providerId="ADAL" clId="{EA7009B7-8D60-4C65-94B7-4D856D9C3C42}" dt="2025-09-16T17:59:51.134" v="7146" actId="6549"/>
        <pc:sldMkLst>
          <pc:docMk/>
          <pc:sldMk cId="1703033257" sldId="352"/>
        </pc:sldMkLst>
        <pc:spChg chg="mod">
          <ac:chgData name="Alexis Gearhart" userId="ab930929-8f96-4738-89b1-df4312475d64" providerId="ADAL" clId="{EA7009B7-8D60-4C65-94B7-4D856D9C3C42}" dt="2025-09-16T16:47:16.176" v="6049" actId="20577"/>
          <ac:spMkLst>
            <pc:docMk/>
            <pc:sldMk cId="1703033257" sldId="352"/>
            <ac:spMk id="2" creationId="{9948337B-9EAF-56E8-2C00-89763B13B44E}"/>
          </ac:spMkLst>
        </pc:spChg>
        <pc:spChg chg="mod">
          <ac:chgData name="Alexis Gearhart" userId="ab930929-8f96-4738-89b1-df4312475d64" providerId="ADAL" clId="{EA7009B7-8D60-4C65-94B7-4D856D9C3C42}" dt="2025-09-16T17:59:51.134" v="7146" actId="6549"/>
          <ac:spMkLst>
            <pc:docMk/>
            <pc:sldMk cId="1703033257" sldId="352"/>
            <ac:spMk id="3" creationId="{C7C8203E-4B1A-9D10-C310-29D712F0BB2B}"/>
          </ac:spMkLst>
        </pc:spChg>
      </pc:sldChg>
      <pc:sldChg chg="add del">
        <pc:chgData name="Alexis Gearhart" userId="ab930929-8f96-4738-89b1-df4312475d64" providerId="ADAL" clId="{EA7009B7-8D60-4C65-94B7-4D856D9C3C42}" dt="2025-09-16T17:58:25.891" v="7133" actId="2696"/>
        <pc:sldMkLst>
          <pc:docMk/>
          <pc:sldMk cId="2369583541" sldId="353"/>
        </pc:sldMkLst>
      </pc:sldChg>
      <pc:sldChg chg="modSp add mod ord">
        <pc:chgData name="Alexis Gearhart" userId="ab930929-8f96-4738-89b1-df4312475d64" providerId="ADAL" clId="{EA7009B7-8D60-4C65-94B7-4D856D9C3C42}" dt="2025-09-16T18:01:18.204" v="7274" actId="20577"/>
        <pc:sldMkLst>
          <pc:docMk/>
          <pc:sldMk cId="3255213173" sldId="354"/>
        </pc:sldMkLst>
        <pc:spChg chg="mod">
          <ac:chgData name="Alexis Gearhart" userId="ab930929-8f96-4738-89b1-df4312475d64" providerId="ADAL" clId="{EA7009B7-8D60-4C65-94B7-4D856D9C3C42}" dt="2025-09-16T18:01:18.204" v="7274" actId="20577"/>
          <ac:spMkLst>
            <pc:docMk/>
            <pc:sldMk cId="3255213173" sldId="354"/>
            <ac:spMk id="10" creationId="{5F14ADAF-44CE-994E-BA57-027CD24A56CE}"/>
          </ac:spMkLst>
        </pc:spChg>
      </pc:sldChg>
      <pc:sldChg chg="modSp add mod ord">
        <pc:chgData name="Alexis Gearhart" userId="ab930929-8f96-4738-89b1-df4312475d64" providerId="ADAL" clId="{EA7009B7-8D60-4C65-94B7-4D856D9C3C42}" dt="2025-09-16T18:03:23.393" v="7625" actId="20577"/>
        <pc:sldMkLst>
          <pc:docMk/>
          <pc:sldMk cId="442890322" sldId="355"/>
        </pc:sldMkLst>
        <pc:spChg chg="mod">
          <ac:chgData name="Alexis Gearhart" userId="ab930929-8f96-4738-89b1-df4312475d64" providerId="ADAL" clId="{EA7009B7-8D60-4C65-94B7-4D856D9C3C42}" dt="2025-09-16T18:01:55.859" v="7317" actId="20577"/>
          <ac:spMkLst>
            <pc:docMk/>
            <pc:sldMk cId="442890322" sldId="355"/>
            <ac:spMk id="2" creationId="{223C9B4E-DA25-5467-B83E-56D95E2468D9}"/>
          </ac:spMkLst>
        </pc:spChg>
        <pc:spChg chg="mod">
          <ac:chgData name="Alexis Gearhart" userId="ab930929-8f96-4738-89b1-df4312475d64" providerId="ADAL" clId="{EA7009B7-8D60-4C65-94B7-4D856D9C3C42}" dt="2025-09-16T18:03:23.393" v="7625" actId="20577"/>
          <ac:spMkLst>
            <pc:docMk/>
            <pc:sldMk cId="442890322" sldId="355"/>
            <ac:spMk id="3" creationId="{0C634BCC-2B2F-188C-49FD-C1C269164DFD}"/>
          </ac:spMkLst>
        </pc:spChg>
      </pc:sldChg>
      <pc:sldChg chg="modSp add mod ord">
        <pc:chgData name="Alexis Gearhart" userId="ab930929-8f96-4738-89b1-df4312475d64" providerId="ADAL" clId="{EA7009B7-8D60-4C65-94B7-4D856D9C3C42}" dt="2025-09-16T18:07:36.745" v="8157" actId="20577"/>
        <pc:sldMkLst>
          <pc:docMk/>
          <pc:sldMk cId="2042066438" sldId="356"/>
        </pc:sldMkLst>
        <pc:spChg chg="mod">
          <ac:chgData name="Alexis Gearhart" userId="ab930929-8f96-4738-89b1-df4312475d64" providerId="ADAL" clId="{EA7009B7-8D60-4C65-94B7-4D856D9C3C42}" dt="2025-09-16T18:07:36.745" v="8157" actId="20577"/>
          <ac:spMkLst>
            <pc:docMk/>
            <pc:sldMk cId="2042066438" sldId="356"/>
            <ac:spMk id="10" creationId="{EC3EB3D3-E203-0FD8-6F9F-B021FFC734B9}"/>
          </ac:spMkLst>
        </pc:spChg>
        <pc:spChg chg="mod">
          <ac:chgData name="Alexis Gearhart" userId="ab930929-8f96-4738-89b1-df4312475d64" providerId="ADAL" clId="{EA7009B7-8D60-4C65-94B7-4D856D9C3C42}" dt="2025-09-16T18:06:45.853" v="7885" actId="14100"/>
          <ac:spMkLst>
            <pc:docMk/>
            <pc:sldMk cId="2042066438" sldId="356"/>
            <ac:spMk id="11" creationId="{6E42BBA5-AF49-CA77-284D-2932AA210D8B}"/>
          </ac:spMkLst>
        </pc:spChg>
      </pc:sldChg>
      <pc:sldChg chg="modSp add mod ord">
        <pc:chgData name="Alexis Gearhart" userId="ab930929-8f96-4738-89b1-df4312475d64" providerId="ADAL" clId="{EA7009B7-8D60-4C65-94B7-4D856D9C3C42}" dt="2025-09-16T18:27:32.526" v="9473" actId="20577"/>
        <pc:sldMkLst>
          <pc:docMk/>
          <pc:sldMk cId="2136258367" sldId="357"/>
        </pc:sldMkLst>
        <pc:spChg chg="mod">
          <ac:chgData name="Alexis Gearhart" userId="ab930929-8f96-4738-89b1-df4312475d64" providerId="ADAL" clId="{EA7009B7-8D60-4C65-94B7-4D856D9C3C42}" dt="2025-09-16T18:27:32.526" v="9473" actId="20577"/>
          <ac:spMkLst>
            <pc:docMk/>
            <pc:sldMk cId="2136258367" sldId="357"/>
            <ac:spMk id="10" creationId="{90449476-DF7C-1EE3-615E-192F80520180}"/>
          </ac:spMkLst>
        </pc:spChg>
        <pc:spChg chg="mod">
          <ac:chgData name="Alexis Gearhart" userId="ab930929-8f96-4738-89b1-df4312475d64" providerId="ADAL" clId="{EA7009B7-8D60-4C65-94B7-4D856D9C3C42}" dt="2025-09-16T18:25:44.733" v="9109" actId="20577"/>
          <ac:spMkLst>
            <pc:docMk/>
            <pc:sldMk cId="2136258367" sldId="357"/>
            <ac:spMk id="11" creationId="{2EE64C0A-1B06-48DA-6810-E72CE4065645}"/>
          </ac:spMkLst>
        </pc:spChg>
      </pc:sldChg>
      <pc:sldChg chg="modSp add mod ord">
        <pc:chgData name="Alexis Gearhart" userId="ab930929-8f96-4738-89b1-df4312475d64" providerId="ADAL" clId="{EA7009B7-8D60-4C65-94B7-4D856D9C3C42}" dt="2025-09-16T18:50:06.617" v="10783" actId="20577"/>
        <pc:sldMkLst>
          <pc:docMk/>
          <pc:sldMk cId="1162269566" sldId="358"/>
        </pc:sldMkLst>
        <pc:spChg chg="mod">
          <ac:chgData name="Alexis Gearhart" userId="ab930929-8f96-4738-89b1-df4312475d64" providerId="ADAL" clId="{EA7009B7-8D60-4C65-94B7-4D856D9C3C42}" dt="2025-09-16T18:36:46.013" v="10729" actId="20577"/>
          <ac:spMkLst>
            <pc:docMk/>
            <pc:sldMk cId="1162269566" sldId="358"/>
            <ac:spMk id="2" creationId="{933138EB-E6B3-08C2-CC7E-E51CDF2DBFFC}"/>
          </ac:spMkLst>
        </pc:spChg>
        <pc:spChg chg="mod">
          <ac:chgData name="Alexis Gearhart" userId="ab930929-8f96-4738-89b1-df4312475d64" providerId="ADAL" clId="{EA7009B7-8D60-4C65-94B7-4D856D9C3C42}" dt="2025-09-16T18:50:06.617" v="10783" actId="20577"/>
          <ac:spMkLst>
            <pc:docMk/>
            <pc:sldMk cId="1162269566" sldId="358"/>
            <ac:spMk id="3" creationId="{14EDF07A-6DEB-B88A-6815-A053E6AA925C}"/>
          </ac:spMkLst>
        </pc:spChg>
      </pc:sldChg>
      <pc:sldChg chg="modSp add mod ord">
        <pc:chgData name="Alexis Gearhart" userId="ab930929-8f96-4738-89b1-df4312475d64" providerId="ADAL" clId="{EA7009B7-8D60-4C65-94B7-4D856D9C3C42}" dt="2025-09-16T18:37:02.896" v="10731"/>
        <pc:sldMkLst>
          <pc:docMk/>
          <pc:sldMk cId="2319954626" sldId="359"/>
        </pc:sldMkLst>
        <pc:spChg chg="mod">
          <ac:chgData name="Alexis Gearhart" userId="ab930929-8f96-4738-89b1-df4312475d64" providerId="ADAL" clId="{EA7009B7-8D60-4C65-94B7-4D856D9C3C42}" dt="2025-09-16T18:33:42.291" v="10275" actId="20577"/>
          <ac:spMkLst>
            <pc:docMk/>
            <pc:sldMk cId="2319954626" sldId="359"/>
            <ac:spMk id="4" creationId="{21ADCE0D-C6E0-6F31-9498-BBBA783204E5}"/>
          </ac:spMkLst>
        </pc:spChg>
        <pc:spChg chg="mod">
          <ac:chgData name="Alexis Gearhart" userId="ab930929-8f96-4738-89b1-df4312475d64" providerId="ADAL" clId="{EA7009B7-8D60-4C65-94B7-4D856D9C3C42}" dt="2025-09-16T18:33:14.659" v="10254"/>
          <ac:spMkLst>
            <pc:docMk/>
            <pc:sldMk cId="2319954626" sldId="359"/>
            <ac:spMk id="7" creationId="{099FD7A0-1DF6-2B53-3AE9-1DDA1BC4E19C}"/>
          </ac:spMkLst>
        </pc:spChg>
      </pc:sldChg>
      <pc:sldChg chg="modSp add mod ord">
        <pc:chgData name="Alexis Gearhart" userId="ab930929-8f96-4738-89b1-df4312475d64" providerId="ADAL" clId="{EA7009B7-8D60-4C65-94B7-4D856D9C3C42}" dt="2025-09-16T18:56:08.501" v="11567" actId="20577"/>
        <pc:sldMkLst>
          <pc:docMk/>
          <pc:sldMk cId="1425524974" sldId="360"/>
        </pc:sldMkLst>
        <pc:spChg chg="mod">
          <ac:chgData name="Alexis Gearhart" userId="ab930929-8f96-4738-89b1-df4312475d64" providerId="ADAL" clId="{EA7009B7-8D60-4C65-94B7-4D856D9C3C42}" dt="2025-09-16T18:56:08.501" v="11567" actId="20577"/>
          <ac:spMkLst>
            <pc:docMk/>
            <pc:sldMk cId="1425524974" sldId="360"/>
            <ac:spMk id="4" creationId="{19349716-6414-71F4-5440-77A839483C2B}"/>
          </ac:spMkLst>
        </pc:spChg>
        <pc:spChg chg="mod">
          <ac:chgData name="Alexis Gearhart" userId="ab930929-8f96-4738-89b1-df4312475d64" providerId="ADAL" clId="{EA7009B7-8D60-4C65-94B7-4D856D9C3C42}" dt="2025-09-16T18:50:43.280" v="10789" actId="20577"/>
          <ac:spMkLst>
            <pc:docMk/>
            <pc:sldMk cId="1425524974" sldId="360"/>
            <ac:spMk id="7" creationId="{9C0A33BF-E1A5-4266-6447-3AF21576FF07}"/>
          </ac:spMkLst>
        </pc:spChg>
      </pc:sldChg>
      <pc:sldChg chg="modSp add mod ord">
        <pc:chgData name="Alexis Gearhart" userId="ab930929-8f96-4738-89b1-df4312475d64" providerId="ADAL" clId="{EA7009B7-8D60-4C65-94B7-4D856D9C3C42}" dt="2025-09-16T20:38:53.835" v="12333" actId="27636"/>
        <pc:sldMkLst>
          <pc:docMk/>
          <pc:sldMk cId="3342546830" sldId="361"/>
        </pc:sldMkLst>
        <pc:spChg chg="mod">
          <ac:chgData name="Alexis Gearhart" userId="ab930929-8f96-4738-89b1-df4312475d64" providerId="ADAL" clId="{EA7009B7-8D60-4C65-94B7-4D856D9C3C42}" dt="2025-09-16T20:38:53.835" v="12333" actId="27636"/>
          <ac:spMkLst>
            <pc:docMk/>
            <pc:sldMk cId="3342546830" sldId="361"/>
            <ac:spMk id="10" creationId="{6836E6C5-F9BF-A9A8-6EF8-CBC0AAD6C6A2}"/>
          </ac:spMkLst>
        </pc:spChg>
        <pc:spChg chg="mod">
          <ac:chgData name="Alexis Gearhart" userId="ab930929-8f96-4738-89b1-df4312475d64" providerId="ADAL" clId="{EA7009B7-8D60-4C65-94B7-4D856D9C3C42}" dt="2025-09-16T18:58:07.581" v="11594" actId="20577"/>
          <ac:spMkLst>
            <pc:docMk/>
            <pc:sldMk cId="3342546830" sldId="361"/>
            <ac:spMk id="11" creationId="{6D03A7B8-5C0A-EFB2-6F50-972AD3D098E2}"/>
          </ac:spMkLst>
        </pc:spChg>
      </pc:sldChg>
      <pc:sldChg chg="modSp add mod">
        <pc:chgData name="Alexis Gearhart" userId="ab930929-8f96-4738-89b1-df4312475d64" providerId="ADAL" clId="{EA7009B7-8D60-4C65-94B7-4D856D9C3C42}" dt="2025-09-16T20:40:58.856" v="12815" actId="20577"/>
        <pc:sldMkLst>
          <pc:docMk/>
          <pc:sldMk cId="1007452709" sldId="362"/>
        </pc:sldMkLst>
        <pc:spChg chg="mod">
          <ac:chgData name="Alexis Gearhart" userId="ab930929-8f96-4738-89b1-df4312475d64" providerId="ADAL" clId="{EA7009B7-8D60-4C65-94B7-4D856D9C3C42}" dt="2025-09-16T20:40:58.856" v="12815" actId="20577"/>
          <ac:spMkLst>
            <pc:docMk/>
            <pc:sldMk cId="1007452709" sldId="362"/>
            <ac:spMk id="10" creationId="{9B8DA866-925E-FEE8-7B8B-D8EC90F42D4B}"/>
          </ac:spMkLst>
        </pc:spChg>
        <pc:spChg chg="mod">
          <ac:chgData name="Alexis Gearhart" userId="ab930929-8f96-4738-89b1-df4312475d64" providerId="ADAL" clId="{EA7009B7-8D60-4C65-94B7-4D856D9C3C42}" dt="2025-09-16T20:39:11.928" v="12352" actId="20577"/>
          <ac:spMkLst>
            <pc:docMk/>
            <pc:sldMk cId="1007452709" sldId="362"/>
            <ac:spMk id="11" creationId="{31CA1848-3939-CAAF-BABF-8A73F44236A2}"/>
          </ac:spMkLst>
        </pc:spChg>
      </pc:sldChg>
      <pc:sldChg chg="add">
        <pc:chgData name="Alexis Gearhart" userId="ab930929-8f96-4738-89b1-df4312475d64" providerId="ADAL" clId="{EA7009B7-8D60-4C65-94B7-4D856D9C3C42}" dt="2025-09-26T20:26:11.001" v="12847" actId="2890"/>
        <pc:sldMkLst>
          <pc:docMk/>
          <pc:sldMk cId="807744977" sldId="363"/>
        </pc:sldMkLst>
      </pc:sldChg>
    </pc:docChg>
  </pc:docChgLst>
  <pc:docChgLst>
    <pc:chgData name="David Kennerley" userId="79306323-ce79-4650-94dd-2c72a7e933c7" providerId="ADAL" clId="{CFA0FFA5-CB4B-40DD-9FC5-652C03C8E80D}"/>
    <pc:docChg chg="custSel modSld">
      <pc:chgData name="David Kennerley" userId="79306323-ce79-4650-94dd-2c72a7e933c7" providerId="ADAL" clId="{CFA0FFA5-CB4B-40DD-9FC5-652C03C8E80D}" dt="2025-09-29T19:36:45.242" v="57" actId="404"/>
      <pc:docMkLst>
        <pc:docMk/>
      </pc:docMkLst>
      <pc:sldChg chg="modSp mod">
        <pc:chgData name="David Kennerley" userId="79306323-ce79-4650-94dd-2c72a7e933c7" providerId="ADAL" clId="{CFA0FFA5-CB4B-40DD-9FC5-652C03C8E80D}" dt="2025-09-29T19:36:45.242" v="57" actId="404"/>
        <pc:sldMkLst>
          <pc:docMk/>
          <pc:sldMk cId="435195399" sldId="257"/>
        </pc:sldMkLst>
        <pc:spChg chg="mod">
          <ac:chgData name="David Kennerley" userId="79306323-ce79-4650-94dd-2c72a7e933c7" providerId="ADAL" clId="{CFA0FFA5-CB4B-40DD-9FC5-652C03C8E80D}" dt="2025-09-29T19:36:45.242" v="57" actId="404"/>
          <ac:spMkLst>
            <pc:docMk/>
            <pc:sldMk cId="435195399" sldId="257"/>
            <ac:spMk id="2" creationId="{BF463CB3-2956-E8D2-C23D-A3BAA7295DEC}"/>
          </ac:spMkLst>
        </pc:spChg>
      </pc:sldChg>
      <pc:sldChg chg="modSp mod">
        <pc:chgData name="David Kennerley" userId="79306323-ce79-4650-94dd-2c72a7e933c7" providerId="ADAL" clId="{CFA0FFA5-CB4B-40DD-9FC5-652C03C8E80D}" dt="2025-09-29T19:11:52.137" v="56" actId="20577"/>
        <pc:sldMkLst>
          <pc:docMk/>
          <pc:sldMk cId="2136258367" sldId="357"/>
        </pc:sldMkLst>
        <pc:spChg chg="mod">
          <ac:chgData name="David Kennerley" userId="79306323-ce79-4650-94dd-2c72a7e933c7" providerId="ADAL" clId="{CFA0FFA5-CB4B-40DD-9FC5-652C03C8E80D}" dt="2025-09-29T19:11:52.137" v="56" actId="20577"/>
          <ac:spMkLst>
            <pc:docMk/>
            <pc:sldMk cId="2136258367" sldId="357"/>
            <ac:spMk id="10" creationId="{90449476-DF7C-1EE3-615E-192F80520180}"/>
          </ac:spMkLst>
        </pc:spChg>
      </pc:sldChg>
    </pc:docChg>
  </pc:docChgLst>
  <pc:docChgLst>
    <pc:chgData name="Alexis Gearhart" userId="ab930929-8f96-4738-89b1-df4312475d64" providerId="ADAL" clId="{419B8528-1901-4EE9-90DC-D2A6AD674C02}"/>
    <pc:docChg chg="undo custSel addSld delSld modSld sldOrd">
      <pc:chgData name="Alexis Gearhart" userId="ab930929-8f96-4738-89b1-df4312475d64" providerId="ADAL" clId="{419B8528-1901-4EE9-90DC-D2A6AD674C02}" dt="2025-09-05T19:56:37.190" v="18972" actId="20577"/>
      <pc:docMkLst>
        <pc:docMk/>
      </pc:docMkLst>
      <pc:sldChg chg="modSp mod">
        <pc:chgData name="Alexis Gearhart" userId="ab930929-8f96-4738-89b1-df4312475d64" providerId="ADAL" clId="{419B8528-1901-4EE9-90DC-D2A6AD674C02}" dt="2025-08-25T20:21:38.991" v="25" actId="20577"/>
        <pc:sldMkLst>
          <pc:docMk/>
          <pc:sldMk cId="1642425379" sldId="256"/>
        </pc:sldMkLst>
      </pc:sldChg>
      <pc:sldChg chg="modSp mod">
        <pc:chgData name="Alexis Gearhart" userId="ab930929-8f96-4738-89b1-df4312475d64" providerId="ADAL" clId="{419B8528-1901-4EE9-90DC-D2A6AD674C02}" dt="2025-08-26T20:38:51.861" v="997" actId="20577"/>
        <pc:sldMkLst>
          <pc:docMk/>
          <pc:sldMk cId="435195399" sldId="257"/>
        </pc:sldMkLst>
      </pc:sldChg>
      <pc:sldChg chg="del ord">
        <pc:chgData name="Alexis Gearhart" userId="ab930929-8f96-4738-89b1-df4312475d64" providerId="ADAL" clId="{419B8528-1901-4EE9-90DC-D2A6AD674C02}" dt="2025-09-03T19:15:00.278" v="15252" actId="2696"/>
        <pc:sldMkLst>
          <pc:docMk/>
          <pc:sldMk cId="1008037533" sldId="259"/>
        </pc:sldMkLst>
      </pc:sldChg>
      <pc:sldChg chg="modSp del mod">
        <pc:chgData name="Alexis Gearhart" userId="ab930929-8f96-4738-89b1-df4312475d64" providerId="ADAL" clId="{419B8528-1901-4EE9-90DC-D2A6AD674C02}" dt="2025-08-27T16:14:27.540" v="2531" actId="2696"/>
        <pc:sldMkLst>
          <pc:docMk/>
          <pc:sldMk cId="3666674671" sldId="261"/>
        </pc:sldMkLst>
      </pc:sldChg>
      <pc:sldChg chg="modSp mod ord">
        <pc:chgData name="Alexis Gearhart" userId="ab930929-8f96-4738-89b1-df4312475d64" providerId="ADAL" clId="{419B8528-1901-4EE9-90DC-D2A6AD674C02}" dt="2025-08-28T17:03:51.404" v="6404" actId="207"/>
        <pc:sldMkLst>
          <pc:docMk/>
          <pc:sldMk cId="2737241225" sldId="263"/>
        </pc:sldMkLst>
      </pc:sldChg>
      <pc:sldChg chg="addSp delSp modSp mod ord">
        <pc:chgData name="Alexis Gearhart" userId="ab930929-8f96-4738-89b1-df4312475d64" providerId="ADAL" clId="{419B8528-1901-4EE9-90DC-D2A6AD674C02}" dt="2025-08-27T16:20:21.670" v="3295" actId="20577"/>
        <pc:sldMkLst>
          <pc:docMk/>
          <pc:sldMk cId="729609147" sldId="265"/>
        </pc:sldMkLst>
      </pc:sldChg>
      <pc:sldChg chg="del">
        <pc:chgData name="Alexis Gearhart" userId="ab930929-8f96-4738-89b1-df4312475d64" providerId="ADAL" clId="{419B8528-1901-4EE9-90DC-D2A6AD674C02}" dt="2025-09-03T19:15:00.278" v="15252" actId="2696"/>
        <pc:sldMkLst>
          <pc:docMk/>
          <pc:sldMk cId="3604630649" sldId="267"/>
        </pc:sldMkLst>
      </pc:sldChg>
      <pc:sldChg chg="addSp delSp modSp mod">
        <pc:chgData name="Alexis Gearhart" userId="ab930929-8f96-4738-89b1-df4312475d64" providerId="ADAL" clId="{419B8528-1901-4EE9-90DC-D2A6AD674C02}" dt="2025-09-05T19:46:59.743" v="18843" actId="478"/>
        <pc:sldMkLst>
          <pc:docMk/>
          <pc:sldMk cId="2462123716" sldId="303"/>
        </pc:sldMkLst>
        <pc:spChg chg="mod">
          <ac:chgData name="Alexis Gearhart" userId="ab930929-8f96-4738-89b1-df4312475d64" providerId="ADAL" clId="{419B8528-1901-4EE9-90DC-D2A6AD674C02}" dt="2025-09-05T19:46:55.270" v="18842" actId="6549"/>
          <ac:spMkLst>
            <pc:docMk/>
            <pc:sldMk cId="2462123716" sldId="303"/>
            <ac:spMk id="2" creationId="{BCCAEE93-8585-46D4-A7EC-F184E317CB2E}"/>
          </ac:spMkLst>
        </pc:spChg>
        <pc:spChg chg="add mod">
          <ac:chgData name="Alexis Gearhart" userId="ab930929-8f96-4738-89b1-df4312475d64" providerId="ADAL" clId="{419B8528-1901-4EE9-90DC-D2A6AD674C02}" dt="2025-09-05T19:46:59.743" v="18843" actId="478"/>
          <ac:spMkLst>
            <pc:docMk/>
            <pc:sldMk cId="2462123716" sldId="303"/>
            <ac:spMk id="5" creationId="{12D56476-175C-8B17-51CA-8470A42238A4}"/>
          </ac:spMkLst>
        </pc:spChg>
      </pc:sldChg>
      <pc:sldChg chg="modSp mod ord">
        <pc:chgData name="Alexis Gearhart" userId="ab930929-8f96-4738-89b1-df4312475d64" providerId="ADAL" clId="{419B8528-1901-4EE9-90DC-D2A6AD674C02}" dt="2025-08-29T13:46:52.320" v="10695" actId="20577"/>
        <pc:sldMkLst>
          <pc:docMk/>
          <pc:sldMk cId="1210802199" sldId="304"/>
        </pc:sldMkLst>
      </pc:sldChg>
      <pc:sldChg chg="del">
        <pc:chgData name="Alexis Gearhart" userId="ab930929-8f96-4738-89b1-df4312475d64" providerId="ADAL" clId="{419B8528-1901-4EE9-90DC-D2A6AD674C02}" dt="2025-09-03T19:15:00.278" v="15252" actId="2696"/>
        <pc:sldMkLst>
          <pc:docMk/>
          <pc:sldMk cId="3058085568" sldId="305"/>
        </pc:sldMkLst>
      </pc:sldChg>
      <pc:sldChg chg="del">
        <pc:chgData name="Alexis Gearhart" userId="ab930929-8f96-4738-89b1-df4312475d64" providerId="ADAL" clId="{419B8528-1901-4EE9-90DC-D2A6AD674C02}" dt="2025-09-02T18:25:00.290" v="12553" actId="2696"/>
        <pc:sldMkLst>
          <pc:docMk/>
          <pc:sldMk cId="4144480306" sldId="306"/>
        </pc:sldMkLst>
      </pc:sldChg>
      <pc:sldChg chg="del">
        <pc:chgData name="Alexis Gearhart" userId="ab930929-8f96-4738-89b1-df4312475d64" providerId="ADAL" clId="{419B8528-1901-4EE9-90DC-D2A6AD674C02}" dt="2025-09-03T19:15:00.278" v="15252" actId="2696"/>
        <pc:sldMkLst>
          <pc:docMk/>
          <pc:sldMk cId="4219381232" sldId="307"/>
        </pc:sldMkLst>
      </pc:sldChg>
      <pc:sldChg chg="modSp mod ord">
        <pc:chgData name="Alexis Gearhart" userId="ab930929-8f96-4738-89b1-df4312475d64" providerId="ADAL" clId="{419B8528-1901-4EE9-90DC-D2A6AD674C02}" dt="2025-09-03T17:12:56.975" v="12594" actId="27636"/>
        <pc:sldMkLst>
          <pc:docMk/>
          <pc:sldMk cId="1549782909" sldId="308"/>
        </pc:sldMkLst>
      </pc:sldChg>
      <pc:sldChg chg="modSp mod ord">
        <pc:chgData name="Alexis Gearhart" userId="ab930929-8f96-4738-89b1-df4312475d64" providerId="ADAL" clId="{419B8528-1901-4EE9-90DC-D2A6AD674C02}" dt="2025-08-29T13:37:04.727" v="9910" actId="27636"/>
        <pc:sldMkLst>
          <pc:docMk/>
          <pc:sldMk cId="2545269680" sldId="309"/>
        </pc:sldMkLst>
      </pc:sldChg>
      <pc:sldChg chg="modSp add mod ord">
        <pc:chgData name="Alexis Gearhart" userId="ab930929-8f96-4738-89b1-df4312475d64" providerId="ADAL" clId="{419B8528-1901-4EE9-90DC-D2A6AD674C02}" dt="2025-08-27T16:37:13.449" v="4591" actId="20577"/>
        <pc:sldMkLst>
          <pc:docMk/>
          <pc:sldMk cId="3556554915" sldId="310"/>
        </pc:sldMkLst>
      </pc:sldChg>
      <pc:sldChg chg="addSp delSp modSp add mod">
        <pc:chgData name="Alexis Gearhart" userId="ab930929-8f96-4738-89b1-df4312475d64" providerId="ADAL" clId="{419B8528-1901-4EE9-90DC-D2A6AD674C02}" dt="2025-08-29T12:16:26.304" v="6615" actId="1076"/>
        <pc:sldMkLst>
          <pc:docMk/>
          <pc:sldMk cId="1117353175" sldId="311"/>
        </pc:sldMkLst>
      </pc:sldChg>
      <pc:sldChg chg="modSp add mod ord">
        <pc:chgData name="Alexis Gearhart" userId="ab930929-8f96-4738-89b1-df4312475d64" providerId="ADAL" clId="{419B8528-1901-4EE9-90DC-D2A6AD674C02}" dt="2025-08-27T16:11:43.125" v="2238" actId="20577"/>
        <pc:sldMkLst>
          <pc:docMk/>
          <pc:sldMk cId="3411956063" sldId="312"/>
        </pc:sldMkLst>
      </pc:sldChg>
      <pc:sldChg chg="modSp add mod ord">
        <pc:chgData name="Alexis Gearhart" userId="ab930929-8f96-4738-89b1-df4312475d64" providerId="ADAL" clId="{419B8528-1901-4EE9-90DC-D2A6AD674C02}" dt="2025-08-27T16:38:09.899" v="4629" actId="20577"/>
        <pc:sldMkLst>
          <pc:docMk/>
          <pc:sldMk cId="2162103521" sldId="313"/>
        </pc:sldMkLst>
      </pc:sldChg>
      <pc:sldChg chg="modSp add mod ord">
        <pc:chgData name="Alexis Gearhart" userId="ab930929-8f96-4738-89b1-df4312475d64" providerId="ADAL" clId="{419B8528-1901-4EE9-90DC-D2A6AD674C02}" dt="2025-08-28T17:05:44.927" v="6409" actId="20578"/>
        <pc:sldMkLst>
          <pc:docMk/>
          <pc:sldMk cId="1709414056" sldId="314"/>
        </pc:sldMkLst>
      </pc:sldChg>
      <pc:sldChg chg="addSp delSp modSp add mod ord">
        <pc:chgData name="Alexis Gearhart" userId="ab930929-8f96-4738-89b1-df4312475d64" providerId="ADAL" clId="{419B8528-1901-4EE9-90DC-D2A6AD674C02}" dt="2025-09-05T18:35:46.095" v="17108" actId="27636"/>
        <pc:sldMkLst>
          <pc:docMk/>
          <pc:sldMk cId="1459273513" sldId="315"/>
        </pc:sldMkLst>
      </pc:sldChg>
      <pc:sldChg chg="add del">
        <pc:chgData name="Alexis Gearhart" userId="ab930929-8f96-4738-89b1-df4312475d64" providerId="ADAL" clId="{419B8528-1901-4EE9-90DC-D2A6AD674C02}" dt="2025-08-27T16:23:57.002" v="3320" actId="2696"/>
        <pc:sldMkLst>
          <pc:docMk/>
          <pc:sldMk cId="3946401177" sldId="315"/>
        </pc:sldMkLst>
      </pc:sldChg>
      <pc:sldChg chg="delSp modSp add del mod">
        <pc:chgData name="Alexis Gearhart" userId="ab930929-8f96-4738-89b1-df4312475d64" providerId="ADAL" clId="{419B8528-1901-4EE9-90DC-D2A6AD674C02}" dt="2025-09-05T19:10:58.293" v="17127" actId="2696"/>
        <pc:sldMkLst>
          <pc:docMk/>
          <pc:sldMk cId="923084266" sldId="316"/>
        </pc:sldMkLst>
      </pc:sldChg>
      <pc:sldChg chg="delSp modSp add del mod">
        <pc:chgData name="Alexis Gearhart" userId="ab930929-8f96-4738-89b1-df4312475d64" providerId="ADAL" clId="{419B8528-1901-4EE9-90DC-D2A6AD674C02}" dt="2025-09-05T19:10:58.293" v="17127" actId="2696"/>
        <pc:sldMkLst>
          <pc:docMk/>
          <pc:sldMk cId="1843237142" sldId="317"/>
        </pc:sldMkLst>
      </pc:sldChg>
      <pc:sldChg chg="addSp delSp modSp add mod ord">
        <pc:chgData name="Alexis Gearhart" userId="ab930929-8f96-4738-89b1-df4312475d64" providerId="ADAL" clId="{419B8528-1901-4EE9-90DC-D2A6AD674C02}" dt="2025-09-02T16:53:20.763" v="11377"/>
        <pc:sldMkLst>
          <pc:docMk/>
          <pc:sldMk cId="3317504937" sldId="318"/>
        </pc:sldMkLst>
      </pc:sldChg>
      <pc:sldChg chg="addSp delSp modSp add del mod">
        <pc:chgData name="Alexis Gearhart" userId="ab930929-8f96-4738-89b1-df4312475d64" providerId="ADAL" clId="{419B8528-1901-4EE9-90DC-D2A6AD674C02}" dt="2025-08-27T18:38:37.694" v="6213" actId="2696"/>
        <pc:sldMkLst>
          <pc:docMk/>
          <pc:sldMk cId="2430892966" sldId="319"/>
        </pc:sldMkLst>
      </pc:sldChg>
      <pc:sldChg chg="add del">
        <pc:chgData name="Alexis Gearhart" userId="ab930929-8f96-4738-89b1-df4312475d64" providerId="ADAL" clId="{419B8528-1901-4EE9-90DC-D2A6AD674C02}" dt="2025-08-27T18:33:52.010" v="5919" actId="2696"/>
        <pc:sldMkLst>
          <pc:docMk/>
          <pc:sldMk cId="319359932" sldId="320"/>
        </pc:sldMkLst>
      </pc:sldChg>
      <pc:sldChg chg="add del ord">
        <pc:chgData name="Alexis Gearhart" userId="ab930929-8f96-4738-89b1-df4312475d64" providerId="ADAL" clId="{419B8528-1901-4EE9-90DC-D2A6AD674C02}" dt="2025-08-27T18:34:58.775" v="5923" actId="2696"/>
        <pc:sldMkLst>
          <pc:docMk/>
          <pc:sldMk cId="678496843" sldId="320"/>
        </pc:sldMkLst>
      </pc:sldChg>
      <pc:sldChg chg="addSp delSp modSp add mod ord">
        <pc:chgData name="Alexis Gearhart" userId="ab930929-8f96-4738-89b1-df4312475d64" providerId="ADAL" clId="{419B8528-1901-4EE9-90DC-D2A6AD674C02}" dt="2025-08-29T13:05:01.636" v="7661" actId="1076"/>
        <pc:sldMkLst>
          <pc:docMk/>
          <pc:sldMk cId="3989650703" sldId="320"/>
        </pc:sldMkLst>
      </pc:sldChg>
      <pc:sldChg chg="addSp delSp modSp add mod">
        <pc:chgData name="Alexis Gearhart" userId="ab930929-8f96-4738-89b1-df4312475d64" providerId="ADAL" clId="{419B8528-1901-4EE9-90DC-D2A6AD674C02}" dt="2025-08-29T12:49:51.759" v="7536" actId="5793"/>
        <pc:sldMkLst>
          <pc:docMk/>
          <pc:sldMk cId="4175486026" sldId="321"/>
        </pc:sldMkLst>
      </pc:sldChg>
      <pc:sldChg chg="addSp delSp modSp add mod">
        <pc:chgData name="Alexis Gearhart" userId="ab930929-8f96-4738-89b1-df4312475d64" providerId="ADAL" clId="{419B8528-1901-4EE9-90DC-D2A6AD674C02}" dt="2025-08-29T13:08:55.224" v="7900" actId="20577"/>
        <pc:sldMkLst>
          <pc:docMk/>
          <pc:sldMk cId="3241266233" sldId="322"/>
        </pc:sldMkLst>
      </pc:sldChg>
      <pc:sldChg chg="addSp delSp modSp add mod">
        <pc:chgData name="Alexis Gearhart" userId="ab930929-8f96-4738-89b1-df4312475d64" providerId="ADAL" clId="{419B8528-1901-4EE9-90DC-D2A6AD674C02}" dt="2025-08-29T13:19:49.528" v="8388" actId="20577"/>
        <pc:sldMkLst>
          <pc:docMk/>
          <pc:sldMk cId="2637125271" sldId="323"/>
        </pc:sldMkLst>
      </pc:sldChg>
      <pc:sldChg chg="addSp delSp modSp add del mod">
        <pc:chgData name="Alexis Gearhart" userId="ab930929-8f96-4738-89b1-df4312475d64" providerId="ADAL" clId="{419B8528-1901-4EE9-90DC-D2A6AD674C02}" dt="2025-08-29T13:27:41.992" v="8974" actId="2696"/>
        <pc:sldMkLst>
          <pc:docMk/>
          <pc:sldMk cId="3403270284" sldId="324"/>
        </pc:sldMkLst>
      </pc:sldChg>
      <pc:sldChg chg="modSp add mod">
        <pc:chgData name="Alexis Gearhart" userId="ab930929-8f96-4738-89b1-df4312475d64" providerId="ADAL" clId="{419B8528-1901-4EE9-90DC-D2A6AD674C02}" dt="2025-08-29T13:42:54.908" v="10499" actId="20577"/>
        <pc:sldMkLst>
          <pc:docMk/>
          <pc:sldMk cId="3688746408" sldId="324"/>
        </pc:sldMkLst>
      </pc:sldChg>
      <pc:sldChg chg="modSp add mod ord">
        <pc:chgData name="Alexis Gearhart" userId="ab930929-8f96-4738-89b1-df4312475d64" providerId="ADAL" clId="{419B8528-1901-4EE9-90DC-D2A6AD674C02}" dt="2025-09-03T17:14:05.324" v="12602" actId="20577"/>
        <pc:sldMkLst>
          <pc:docMk/>
          <pc:sldMk cId="1594006438" sldId="325"/>
        </pc:sldMkLst>
      </pc:sldChg>
      <pc:sldChg chg="modSp add del mod">
        <pc:chgData name="Alexis Gearhart" userId="ab930929-8f96-4738-89b1-df4312475d64" providerId="ADAL" clId="{419B8528-1901-4EE9-90DC-D2A6AD674C02}" dt="2025-08-29T13:46:58.997" v="10696" actId="2696"/>
        <pc:sldMkLst>
          <pc:docMk/>
          <pc:sldMk cId="3434044045" sldId="325"/>
        </pc:sldMkLst>
      </pc:sldChg>
      <pc:sldChg chg="modSp add del mod">
        <pc:chgData name="Alexis Gearhart" userId="ab930929-8f96-4738-89b1-df4312475d64" providerId="ADAL" clId="{419B8528-1901-4EE9-90DC-D2A6AD674C02}" dt="2025-09-03T17:13:05.833" v="12597" actId="2696"/>
        <pc:sldMkLst>
          <pc:docMk/>
          <pc:sldMk cId="700391802" sldId="326"/>
        </pc:sldMkLst>
      </pc:sldChg>
      <pc:sldChg chg="modSp add mod ord">
        <pc:chgData name="Alexis Gearhart" userId="ab930929-8f96-4738-89b1-df4312475d64" providerId="ADAL" clId="{419B8528-1901-4EE9-90DC-D2A6AD674C02}" dt="2025-09-02T16:57:51.752" v="11798" actId="20577"/>
        <pc:sldMkLst>
          <pc:docMk/>
          <pc:sldMk cId="979303128" sldId="327"/>
        </pc:sldMkLst>
      </pc:sldChg>
      <pc:sldChg chg="modSp add del mod">
        <pc:chgData name="Alexis Gearhart" userId="ab930929-8f96-4738-89b1-df4312475d64" providerId="ADAL" clId="{419B8528-1901-4EE9-90DC-D2A6AD674C02}" dt="2025-09-03T17:12:37.029" v="12587" actId="2696"/>
        <pc:sldMkLst>
          <pc:docMk/>
          <pc:sldMk cId="1636003075" sldId="328"/>
        </pc:sldMkLst>
      </pc:sldChg>
      <pc:sldChg chg="modSp add del mod">
        <pc:chgData name="Alexis Gearhart" userId="ab930929-8f96-4738-89b1-df4312475d64" providerId="ADAL" clId="{419B8528-1901-4EE9-90DC-D2A6AD674C02}" dt="2025-09-02T18:25:05.136" v="12554" actId="2696"/>
        <pc:sldMkLst>
          <pc:docMk/>
          <pc:sldMk cId="3760781666" sldId="329"/>
        </pc:sldMkLst>
      </pc:sldChg>
      <pc:sldChg chg="addSp delSp modSp add mod ord">
        <pc:chgData name="Alexis Gearhart" userId="ab930929-8f96-4738-89b1-df4312475d64" providerId="ADAL" clId="{419B8528-1901-4EE9-90DC-D2A6AD674C02}" dt="2025-09-03T19:47:13.520" v="15314" actId="20577"/>
        <pc:sldMkLst>
          <pc:docMk/>
          <pc:sldMk cId="4131065203" sldId="329"/>
        </pc:sldMkLst>
      </pc:sldChg>
      <pc:sldChg chg="modSp add mod">
        <pc:chgData name="Alexis Gearhart" userId="ab930929-8f96-4738-89b1-df4312475d64" providerId="ADAL" clId="{419B8528-1901-4EE9-90DC-D2A6AD674C02}" dt="2025-09-05T19:32:49.525" v="17217" actId="27636"/>
        <pc:sldMkLst>
          <pc:docMk/>
          <pc:sldMk cId="1036061956" sldId="330"/>
        </pc:sldMkLst>
        <pc:spChg chg="mod">
          <ac:chgData name="Alexis Gearhart" userId="ab930929-8f96-4738-89b1-df4312475d64" providerId="ADAL" clId="{419B8528-1901-4EE9-90DC-D2A6AD674C02}" dt="2025-09-05T19:32:49.525" v="17217" actId="27636"/>
          <ac:spMkLst>
            <pc:docMk/>
            <pc:sldMk cId="1036061956" sldId="330"/>
            <ac:spMk id="4" creationId="{CB91E574-7330-46CE-066E-DA1EA9FA20B3}"/>
          </ac:spMkLst>
        </pc:spChg>
      </pc:sldChg>
      <pc:sldChg chg="add del">
        <pc:chgData name="Alexis Gearhart" userId="ab930929-8f96-4738-89b1-df4312475d64" providerId="ADAL" clId="{419B8528-1901-4EE9-90DC-D2A6AD674C02}" dt="2025-09-03T17:13:03.554" v="12596" actId="2890"/>
        <pc:sldMkLst>
          <pc:docMk/>
          <pc:sldMk cId="130860012" sldId="331"/>
        </pc:sldMkLst>
      </pc:sldChg>
      <pc:sldChg chg="modSp add del mod ord">
        <pc:chgData name="Alexis Gearhart" userId="ab930929-8f96-4738-89b1-df4312475d64" providerId="ADAL" clId="{419B8528-1901-4EE9-90DC-D2A6AD674C02}" dt="2025-09-03T17:25:56.819" v="12669" actId="2696"/>
        <pc:sldMkLst>
          <pc:docMk/>
          <pc:sldMk cId="165850833" sldId="331"/>
        </pc:sldMkLst>
      </pc:sldChg>
      <pc:sldChg chg="addSp delSp modSp add mod">
        <pc:chgData name="Alexis Gearhart" userId="ab930929-8f96-4738-89b1-df4312475d64" providerId="ADAL" clId="{419B8528-1901-4EE9-90DC-D2A6AD674C02}" dt="2025-09-03T18:20:25.306" v="13395" actId="20577"/>
        <pc:sldMkLst>
          <pc:docMk/>
          <pc:sldMk cId="2929359403" sldId="331"/>
        </pc:sldMkLst>
      </pc:sldChg>
      <pc:sldChg chg="addSp delSp modSp add mod">
        <pc:chgData name="Alexis Gearhart" userId="ab930929-8f96-4738-89b1-df4312475d64" providerId="ADAL" clId="{419B8528-1901-4EE9-90DC-D2A6AD674C02}" dt="2025-09-03T18:25:50.655" v="13967" actId="20577"/>
        <pc:sldMkLst>
          <pc:docMk/>
          <pc:sldMk cId="2452644506" sldId="332"/>
        </pc:sldMkLst>
      </pc:sldChg>
      <pc:sldChg chg="addSp delSp modSp add del mod">
        <pc:chgData name="Alexis Gearhart" userId="ab930929-8f96-4738-89b1-df4312475d64" providerId="ADAL" clId="{419B8528-1901-4EE9-90DC-D2A6AD674C02}" dt="2025-09-03T19:54:16.613" v="15315" actId="47"/>
        <pc:sldMkLst>
          <pc:docMk/>
          <pc:sldMk cId="1797622374" sldId="333"/>
        </pc:sldMkLst>
      </pc:sldChg>
      <pc:sldChg chg="addSp delSp modSp add mod">
        <pc:chgData name="Alexis Gearhart" userId="ab930929-8f96-4738-89b1-df4312475d64" providerId="ADAL" clId="{419B8528-1901-4EE9-90DC-D2A6AD674C02}" dt="2025-09-04T16:09:44.016" v="15748" actId="20577"/>
        <pc:sldMkLst>
          <pc:docMk/>
          <pc:sldMk cId="38670756" sldId="334"/>
        </pc:sldMkLst>
      </pc:sldChg>
      <pc:sldChg chg="addSp delSp modSp add mod">
        <pc:chgData name="Alexis Gearhart" userId="ab930929-8f96-4738-89b1-df4312475d64" providerId="ADAL" clId="{419B8528-1901-4EE9-90DC-D2A6AD674C02}" dt="2025-09-04T18:49:20.913" v="16485" actId="20577"/>
        <pc:sldMkLst>
          <pc:docMk/>
          <pc:sldMk cId="3639747158" sldId="335"/>
        </pc:sldMkLst>
      </pc:sldChg>
      <pc:sldChg chg="addSp delSp modSp add mod">
        <pc:chgData name="Alexis Gearhart" userId="ab930929-8f96-4738-89b1-df4312475d64" providerId="ADAL" clId="{419B8528-1901-4EE9-90DC-D2A6AD674C02}" dt="2025-09-04T16:30:15.145" v="16217" actId="20577"/>
        <pc:sldMkLst>
          <pc:docMk/>
          <pc:sldMk cId="517876554" sldId="336"/>
        </pc:sldMkLst>
      </pc:sldChg>
      <pc:sldChg chg="addSp delSp modSp add mod">
        <pc:chgData name="Alexis Gearhart" userId="ab930929-8f96-4738-89b1-df4312475d64" providerId="ADAL" clId="{419B8528-1901-4EE9-90DC-D2A6AD674C02}" dt="2025-09-04T18:55:05.847" v="16690" actId="20577"/>
        <pc:sldMkLst>
          <pc:docMk/>
          <pc:sldMk cId="2423540319" sldId="337"/>
        </pc:sldMkLst>
      </pc:sldChg>
      <pc:sldChg chg="addSp delSp modSp add mod">
        <pc:chgData name="Alexis Gearhart" userId="ab930929-8f96-4738-89b1-df4312475d64" providerId="ADAL" clId="{419B8528-1901-4EE9-90DC-D2A6AD674C02}" dt="2025-09-04T16:20:46.622" v="16025" actId="6549"/>
        <pc:sldMkLst>
          <pc:docMk/>
          <pc:sldMk cId="2680964411" sldId="338"/>
        </pc:sldMkLst>
      </pc:sldChg>
      <pc:sldChg chg="modSp add mod ord">
        <pc:chgData name="Alexis Gearhart" userId="ab930929-8f96-4738-89b1-df4312475d64" providerId="ADAL" clId="{419B8528-1901-4EE9-90DC-D2A6AD674C02}" dt="2025-09-05T19:56:37.190" v="18972" actId="20577"/>
        <pc:sldMkLst>
          <pc:docMk/>
          <pc:sldMk cId="191896966" sldId="339"/>
        </pc:sldMkLst>
        <pc:spChg chg="mod">
          <ac:chgData name="Alexis Gearhart" userId="ab930929-8f96-4738-89b1-df4312475d64" providerId="ADAL" clId="{419B8528-1901-4EE9-90DC-D2A6AD674C02}" dt="2025-09-05T19:56:37.190" v="18972" actId="20577"/>
          <ac:spMkLst>
            <pc:docMk/>
            <pc:sldMk cId="191896966" sldId="339"/>
            <ac:spMk id="10" creationId="{06F5F037-92B0-4EFD-AF23-B182AAAA9468}"/>
          </ac:spMkLst>
        </pc:spChg>
        <pc:spChg chg="mod">
          <ac:chgData name="Alexis Gearhart" userId="ab930929-8f96-4738-89b1-df4312475d64" providerId="ADAL" clId="{419B8528-1901-4EE9-90DC-D2A6AD674C02}" dt="2025-09-05T19:12:10.103" v="17163" actId="20577"/>
          <ac:spMkLst>
            <pc:docMk/>
            <pc:sldMk cId="191896966" sldId="339"/>
            <ac:spMk id="11" creationId="{1FD03C8F-8D72-18A1-8E35-76273E605195}"/>
          </ac:spMkLst>
        </pc:spChg>
      </pc:sldChg>
      <pc:sldChg chg="modSp add mod ord">
        <pc:chgData name="Alexis Gearhart" userId="ab930929-8f96-4738-89b1-df4312475d64" providerId="ADAL" clId="{419B8528-1901-4EE9-90DC-D2A6AD674C02}" dt="2025-09-05T19:46:27.782" v="18840" actId="20577"/>
        <pc:sldMkLst>
          <pc:docMk/>
          <pc:sldMk cId="2217233596" sldId="340"/>
        </pc:sldMkLst>
      </pc:sldChg>
      <pc:sldChg chg="modSp add del mod">
        <pc:chgData name="Alexis Gearhart" userId="ab930929-8f96-4738-89b1-df4312475d64" providerId="ADAL" clId="{419B8528-1901-4EE9-90DC-D2A6AD674C02}" dt="2025-09-05T19:54:56.201" v="18927" actId="2696"/>
        <pc:sldMkLst>
          <pc:docMk/>
          <pc:sldMk cId="538727807" sldId="341"/>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6480AC-C0DE-4E5E-9ECD-9AE37E3FCB79}" type="doc">
      <dgm:prSet loTypeId="urn:microsoft.com/office/officeart/2016/7/layout/BasicTimeline" loCatId="timeline" qsTypeId="urn:microsoft.com/office/officeart/2005/8/quickstyle/simple1" qsCatId="simple" csTypeId="urn:microsoft.com/office/officeart/2005/8/colors/accent5_2" csCatId="accent5" phldr="1"/>
      <dgm:spPr/>
      <dgm:t>
        <a:bodyPr/>
        <a:lstStyle/>
        <a:p>
          <a:endParaRPr lang="en-US"/>
        </a:p>
      </dgm:t>
    </dgm:pt>
    <dgm:pt modelId="{A8C03FBB-4A75-4460-AEA6-DEAEB9C61496}">
      <dgm:prSet phldrT="[Text]" phldr="0" custT="1"/>
      <dgm:spPr/>
      <dgm:t>
        <a:bodyPr/>
        <a:lstStyle/>
        <a:p>
          <a:pPr>
            <a:defRPr b="1"/>
          </a:pPr>
          <a:r>
            <a:rPr lang="en-US" sz="1800">
              <a:solidFill>
                <a:schemeClr val="accent5"/>
              </a:solidFill>
              <a:latin typeface="+mn-lt"/>
            </a:rPr>
            <a:t>Released</a:t>
          </a:r>
        </a:p>
      </dgm:t>
    </dgm:pt>
    <dgm:pt modelId="{4E972F7F-4B1B-47AA-A25B-1FFC561F1C76}" type="parTrans" cxnId="{D3D81948-D963-4D1E-AE16-9705EAF510FC}">
      <dgm:prSet/>
      <dgm:spPr/>
      <dgm:t>
        <a:bodyPr/>
        <a:lstStyle/>
        <a:p>
          <a:endParaRPr lang="en-US" sz="1800">
            <a:latin typeface="+mn-lt"/>
          </a:endParaRPr>
        </a:p>
      </dgm:t>
    </dgm:pt>
    <dgm:pt modelId="{67361508-930A-4A23-8CFC-BB56DA645C3C}" type="sibTrans" cxnId="{D3D81948-D963-4D1E-AE16-9705EAF510FC}">
      <dgm:prSet/>
      <dgm:spPr/>
      <dgm:t>
        <a:bodyPr/>
        <a:lstStyle/>
        <a:p>
          <a:endParaRPr lang="en-US" sz="1800">
            <a:latin typeface="+mn-lt"/>
          </a:endParaRPr>
        </a:p>
      </dgm:t>
    </dgm:pt>
    <dgm:pt modelId="{5E71F362-34DF-4EEC-92A3-0EFE450E05E4}">
      <dgm:prSet phldrT="[Text]" phldr="0" custT="1"/>
      <dgm:spPr/>
      <dgm:t>
        <a:bodyPr lIns="182880" tIns="182880" rIns="182880" bIns="182880"/>
        <a:lstStyle/>
        <a:p>
          <a:pPr algn="ctr"/>
          <a:r>
            <a:rPr lang="en-US" sz="1800">
              <a:latin typeface="+mn-lt"/>
            </a:rPr>
            <a:t>v5.13</a:t>
          </a:r>
        </a:p>
      </dgm:t>
    </dgm:pt>
    <dgm:pt modelId="{8E5EE4D1-908E-455C-B8B3-281AD42DEC9A}" type="parTrans" cxnId="{B99CA6C9-28D1-4DDB-B8EC-AED73AD115CA}">
      <dgm:prSet/>
      <dgm:spPr/>
      <dgm:t>
        <a:bodyPr/>
        <a:lstStyle/>
        <a:p>
          <a:endParaRPr lang="en-US" sz="1800">
            <a:latin typeface="+mn-lt"/>
          </a:endParaRPr>
        </a:p>
      </dgm:t>
    </dgm:pt>
    <dgm:pt modelId="{B208B24A-E9FD-40A9-B764-FB7C2B7ED8B9}" type="sibTrans" cxnId="{B99CA6C9-28D1-4DDB-B8EC-AED73AD115CA}">
      <dgm:prSet/>
      <dgm:spPr/>
      <dgm:t>
        <a:bodyPr/>
        <a:lstStyle/>
        <a:p>
          <a:endParaRPr lang="en-US" sz="1800">
            <a:latin typeface="+mn-lt"/>
          </a:endParaRPr>
        </a:p>
      </dgm:t>
    </dgm:pt>
    <dgm:pt modelId="{91969DED-4CB8-4A14-A50B-3F7B848E46B5}">
      <dgm:prSet phldrT="[Text]" phldr="0" custT="1"/>
      <dgm:spPr/>
      <dgm:t>
        <a:bodyPr/>
        <a:lstStyle/>
        <a:p>
          <a:pPr>
            <a:defRPr b="1"/>
          </a:pPr>
          <a:r>
            <a:rPr lang="en-US" sz="1800">
              <a:solidFill>
                <a:schemeClr val="accent5"/>
              </a:solidFill>
              <a:latin typeface="+mn-lt"/>
            </a:rPr>
            <a:t>Complete</a:t>
          </a:r>
        </a:p>
      </dgm:t>
    </dgm:pt>
    <dgm:pt modelId="{441CD73D-85E1-42A6-BCF8-362A3247E2F3}" type="parTrans" cxnId="{537F2ED0-8BD0-4AD5-B60D-89B660EDA1AC}">
      <dgm:prSet/>
      <dgm:spPr/>
      <dgm:t>
        <a:bodyPr/>
        <a:lstStyle/>
        <a:p>
          <a:endParaRPr lang="en-US" sz="1800">
            <a:latin typeface="+mn-lt"/>
          </a:endParaRPr>
        </a:p>
      </dgm:t>
    </dgm:pt>
    <dgm:pt modelId="{81CA8AA2-C0C3-4381-BA8B-413EDD578B83}" type="sibTrans" cxnId="{537F2ED0-8BD0-4AD5-B60D-89B660EDA1AC}">
      <dgm:prSet/>
      <dgm:spPr/>
      <dgm:t>
        <a:bodyPr/>
        <a:lstStyle/>
        <a:p>
          <a:endParaRPr lang="en-US" sz="1800">
            <a:latin typeface="+mn-lt"/>
          </a:endParaRPr>
        </a:p>
      </dgm:t>
    </dgm:pt>
    <dgm:pt modelId="{8A04F340-E8E1-4146-9905-E7ADCAEAABD7}">
      <dgm:prSet phldrT="[Text]" phldr="0" custT="1">
        <dgm:style>
          <a:lnRef idx="1">
            <a:schemeClr val="accent5"/>
          </a:lnRef>
          <a:fillRef idx="2">
            <a:schemeClr val="accent5"/>
          </a:fillRef>
          <a:effectRef idx="1">
            <a:schemeClr val="accent5"/>
          </a:effectRef>
          <a:fontRef idx="minor">
            <a:schemeClr val="dk1"/>
          </a:fontRef>
        </dgm:style>
      </dgm:prSet>
      <dgm:spPr/>
      <dgm:t>
        <a:bodyPr lIns="182880" tIns="182880" rIns="182880" bIns="182880"/>
        <a:lstStyle/>
        <a:p>
          <a:pPr algn="ctr"/>
          <a:r>
            <a:rPr lang="en-US" sz="1800">
              <a:latin typeface="+mn-lt"/>
            </a:rPr>
            <a:t>v6.00</a:t>
          </a:r>
        </a:p>
      </dgm:t>
    </dgm:pt>
    <dgm:pt modelId="{4EBD5EC2-45ED-4ED6-8376-97D155A911AE}" type="parTrans" cxnId="{E636BFFB-0404-4D4B-B3F0-C64FDFD9DDEF}">
      <dgm:prSet/>
      <dgm:spPr/>
      <dgm:t>
        <a:bodyPr/>
        <a:lstStyle/>
        <a:p>
          <a:endParaRPr lang="en-US" sz="1800">
            <a:latin typeface="+mn-lt"/>
          </a:endParaRPr>
        </a:p>
      </dgm:t>
    </dgm:pt>
    <dgm:pt modelId="{F9CD2A04-6A34-4104-A971-391788B88F55}" type="sibTrans" cxnId="{E636BFFB-0404-4D4B-B3F0-C64FDFD9DDEF}">
      <dgm:prSet/>
      <dgm:spPr/>
      <dgm:t>
        <a:bodyPr/>
        <a:lstStyle/>
        <a:p>
          <a:endParaRPr lang="en-US" sz="1800">
            <a:latin typeface="+mn-lt"/>
          </a:endParaRPr>
        </a:p>
      </dgm:t>
    </dgm:pt>
    <dgm:pt modelId="{3CC73758-10C1-47F8-AFA7-1A986D4DDD60}">
      <dgm:prSet phldrT="[Text]" phldr="0" custT="1"/>
      <dgm:spPr/>
      <dgm:t>
        <a:bodyPr/>
        <a:lstStyle/>
        <a:p>
          <a:pPr>
            <a:defRPr b="1"/>
          </a:pPr>
          <a:r>
            <a:rPr lang="en-US" sz="1800">
              <a:solidFill>
                <a:schemeClr val="accent5"/>
              </a:solidFill>
              <a:latin typeface="+mn-lt"/>
            </a:rPr>
            <a:t>In Development</a:t>
          </a:r>
        </a:p>
      </dgm:t>
    </dgm:pt>
    <dgm:pt modelId="{FF6AE4B6-4A2F-49EE-9316-9AF55E77838B}" type="parTrans" cxnId="{4A69F85D-5C15-48FD-893A-B3050E1BADEB}">
      <dgm:prSet/>
      <dgm:spPr/>
      <dgm:t>
        <a:bodyPr/>
        <a:lstStyle/>
        <a:p>
          <a:endParaRPr lang="en-US" sz="1800">
            <a:latin typeface="+mn-lt"/>
          </a:endParaRPr>
        </a:p>
      </dgm:t>
    </dgm:pt>
    <dgm:pt modelId="{D8170BBA-6035-4773-8431-FEDD687647FF}" type="sibTrans" cxnId="{4A69F85D-5C15-48FD-893A-B3050E1BADEB}">
      <dgm:prSet/>
      <dgm:spPr/>
      <dgm:t>
        <a:bodyPr/>
        <a:lstStyle/>
        <a:p>
          <a:endParaRPr lang="en-US" sz="1800">
            <a:latin typeface="+mn-lt"/>
          </a:endParaRPr>
        </a:p>
      </dgm:t>
    </dgm:pt>
    <dgm:pt modelId="{FD9CA14A-483C-4869-B0C1-7C5FB7EEDBCC}">
      <dgm:prSet phldrT="[Text]" phldr="0" custT="1"/>
      <dgm:spPr/>
      <dgm:t>
        <a:bodyPr lIns="182880" tIns="182880" rIns="182880" bIns="182880"/>
        <a:lstStyle/>
        <a:p>
          <a:pPr algn="ctr"/>
          <a:r>
            <a:rPr lang="en-US" sz="1800">
              <a:latin typeface="+mn-lt"/>
            </a:rPr>
            <a:t>v6.01</a:t>
          </a:r>
        </a:p>
      </dgm:t>
    </dgm:pt>
    <dgm:pt modelId="{8182A92F-45BA-4CD1-8E43-0B0810A50FEB}" type="parTrans" cxnId="{5EDA943F-300F-408A-A52E-3D5140FD5C22}">
      <dgm:prSet/>
      <dgm:spPr/>
      <dgm:t>
        <a:bodyPr/>
        <a:lstStyle/>
        <a:p>
          <a:endParaRPr lang="en-US" sz="1800">
            <a:latin typeface="+mn-lt"/>
          </a:endParaRPr>
        </a:p>
      </dgm:t>
    </dgm:pt>
    <dgm:pt modelId="{914BB93C-EA8A-4B5B-8F06-30DA7C7F4B7B}" type="sibTrans" cxnId="{5EDA943F-300F-408A-A52E-3D5140FD5C22}">
      <dgm:prSet/>
      <dgm:spPr/>
      <dgm:t>
        <a:bodyPr/>
        <a:lstStyle/>
        <a:p>
          <a:endParaRPr lang="en-US" sz="1800">
            <a:latin typeface="+mn-lt"/>
          </a:endParaRPr>
        </a:p>
      </dgm:t>
    </dgm:pt>
    <dgm:pt modelId="{D2FE027B-4161-41E1-B4D4-02AECB2E3FA0}">
      <dgm:prSet phldrT="[Text]" phldr="0" custT="1"/>
      <dgm:spPr/>
      <dgm:t>
        <a:bodyPr/>
        <a:lstStyle/>
        <a:p>
          <a:pPr>
            <a:defRPr b="1"/>
          </a:pPr>
          <a:r>
            <a:rPr lang="en-US" sz="1800">
              <a:solidFill>
                <a:schemeClr val="accent5"/>
              </a:solidFill>
              <a:latin typeface="+mn-lt"/>
            </a:rPr>
            <a:t>Scope Locked</a:t>
          </a:r>
        </a:p>
      </dgm:t>
    </dgm:pt>
    <dgm:pt modelId="{88680CFE-3CE0-4842-B3D3-716D3B671238}" type="parTrans" cxnId="{4F4F82A2-02F1-492B-96C1-46C070BEFCE3}">
      <dgm:prSet/>
      <dgm:spPr/>
      <dgm:t>
        <a:bodyPr/>
        <a:lstStyle/>
        <a:p>
          <a:endParaRPr lang="en-US" sz="1800">
            <a:latin typeface="+mn-lt"/>
          </a:endParaRPr>
        </a:p>
      </dgm:t>
    </dgm:pt>
    <dgm:pt modelId="{4D59E06B-629C-40B5-96D3-423B7A56C945}" type="sibTrans" cxnId="{4F4F82A2-02F1-492B-96C1-46C070BEFCE3}">
      <dgm:prSet/>
      <dgm:spPr/>
      <dgm:t>
        <a:bodyPr/>
        <a:lstStyle/>
        <a:p>
          <a:endParaRPr lang="en-US" sz="1800">
            <a:latin typeface="+mn-lt"/>
          </a:endParaRPr>
        </a:p>
      </dgm:t>
    </dgm:pt>
    <dgm:pt modelId="{2BE415B7-7185-4956-8487-237B40BC0EE5}">
      <dgm:prSet phldrT="[Text]" phldr="0" custT="1"/>
      <dgm:spPr/>
      <dgm:t>
        <a:bodyPr lIns="182880" tIns="182880" rIns="182880" bIns="182880"/>
        <a:lstStyle/>
        <a:p>
          <a:pPr algn="ctr"/>
          <a:r>
            <a:rPr lang="en-US" sz="1800">
              <a:latin typeface="+mn-lt"/>
            </a:rPr>
            <a:t>v6.02</a:t>
          </a:r>
        </a:p>
      </dgm:t>
    </dgm:pt>
    <dgm:pt modelId="{A38E847E-0D1D-4F40-9A71-4D5999ADE08B}" type="parTrans" cxnId="{CB32A309-9CA9-4554-941D-519A91A9E733}">
      <dgm:prSet/>
      <dgm:spPr/>
      <dgm:t>
        <a:bodyPr/>
        <a:lstStyle/>
        <a:p>
          <a:endParaRPr lang="en-US" sz="1800">
            <a:latin typeface="+mn-lt"/>
          </a:endParaRPr>
        </a:p>
      </dgm:t>
    </dgm:pt>
    <dgm:pt modelId="{F0D1C61C-E3F2-49BA-A2D8-C04A81308E5D}" type="sibTrans" cxnId="{CB32A309-9CA9-4554-941D-519A91A9E733}">
      <dgm:prSet/>
      <dgm:spPr/>
      <dgm:t>
        <a:bodyPr/>
        <a:lstStyle/>
        <a:p>
          <a:endParaRPr lang="en-US" sz="1800">
            <a:latin typeface="+mn-lt"/>
          </a:endParaRPr>
        </a:p>
      </dgm:t>
    </dgm:pt>
    <dgm:pt modelId="{9FFA803F-EA25-49D8-A073-96E9747E345F}" type="pres">
      <dgm:prSet presAssocID="{A66480AC-C0DE-4E5E-9ECD-9AE37E3FCB79}" presName="root" presStyleCnt="0">
        <dgm:presLayoutVars>
          <dgm:chMax/>
          <dgm:chPref/>
          <dgm:animLvl val="lvl"/>
        </dgm:presLayoutVars>
      </dgm:prSet>
      <dgm:spPr/>
    </dgm:pt>
    <dgm:pt modelId="{EE0E6265-BE99-48D1-8879-DB5A75D6D78E}" type="pres">
      <dgm:prSet presAssocID="{A66480AC-C0DE-4E5E-9ECD-9AE37E3FCB79}" presName="divider" presStyleLbl="fgAccFollowNode1" presStyleIdx="0" presStyleCnt="1"/>
      <dgm:spPr>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tailEnd type="triangle" w="lg" len="lg"/>
        </a:ln>
        <a:effectLst/>
      </dgm:spPr>
    </dgm:pt>
    <dgm:pt modelId="{BDA8F949-88B8-486D-9E41-ABA1463A8926}" type="pres">
      <dgm:prSet presAssocID="{A66480AC-C0DE-4E5E-9ECD-9AE37E3FCB79}" presName="nodes" presStyleCnt="0">
        <dgm:presLayoutVars>
          <dgm:chMax/>
          <dgm:chPref/>
          <dgm:animLvl val="lvl"/>
        </dgm:presLayoutVars>
      </dgm:prSet>
      <dgm:spPr/>
    </dgm:pt>
    <dgm:pt modelId="{A41AEE8D-8763-4311-BB07-B499A93D76EA}" type="pres">
      <dgm:prSet presAssocID="{A8C03FBB-4A75-4460-AEA6-DEAEB9C61496}" presName="composite" presStyleCnt="0"/>
      <dgm:spPr/>
    </dgm:pt>
    <dgm:pt modelId="{FE5C7F33-9326-49FB-89A3-8A20163AD994}" type="pres">
      <dgm:prSet presAssocID="{A8C03FBB-4A75-4460-AEA6-DEAEB9C61496}" presName="L1TextContainer" presStyleLbl="revTx" presStyleIdx="0" presStyleCnt="4">
        <dgm:presLayoutVars>
          <dgm:chMax val="1"/>
          <dgm:chPref val="1"/>
          <dgm:bulletEnabled val="1"/>
        </dgm:presLayoutVars>
      </dgm:prSet>
      <dgm:spPr/>
    </dgm:pt>
    <dgm:pt modelId="{C51067AB-548D-47E7-B9DD-C7A4C9600F8C}" type="pres">
      <dgm:prSet presAssocID="{A8C03FBB-4A75-4460-AEA6-DEAEB9C61496}" presName="L2TextContainerWrapper" presStyleCnt="0">
        <dgm:presLayoutVars>
          <dgm:chMax val="0"/>
          <dgm:chPref val="0"/>
          <dgm:bulletEnabled val="1"/>
        </dgm:presLayoutVars>
      </dgm:prSet>
      <dgm:spPr/>
    </dgm:pt>
    <dgm:pt modelId="{BA29120C-7C6B-4F62-9079-4AD528BC0744}" type="pres">
      <dgm:prSet presAssocID="{A8C03FBB-4A75-4460-AEA6-DEAEB9C61496}" presName="L2TextContainer" presStyleLbl="bgAcc1" presStyleIdx="0" presStyleCnt="4" custScaleX="91089"/>
      <dgm:spPr/>
    </dgm:pt>
    <dgm:pt modelId="{617B6CDA-9351-44EF-9011-41758FE93851}" type="pres">
      <dgm:prSet presAssocID="{A8C03FBB-4A75-4460-AEA6-DEAEB9C61496}" presName="FlexibleEmptyPlaceHolder" presStyleCnt="0"/>
      <dgm:spPr/>
    </dgm:pt>
    <dgm:pt modelId="{A95DB80B-444A-4D69-B205-3A801BB8524A}" type="pres">
      <dgm:prSet presAssocID="{A8C03FBB-4A75-4460-AEA6-DEAEB9C61496}" presName="ConnectLine" presStyleLbl="sibTrans1D1" presStyleIdx="0" presStyleCnt="4"/>
      <dgm:spPr>
        <a:noFill/>
        <a:ln w="6350" cap="flat" cmpd="sng" algn="ctr">
          <a:solidFill>
            <a:schemeClr val="accent5">
              <a:hueOff val="0"/>
              <a:satOff val="0"/>
              <a:lumOff val="0"/>
              <a:alphaOff val="0"/>
            </a:schemeClr>
          </a:solidFill>
          <a:prstDash val="dash"/>
          <a:miter lim="800000"/>
        </a:ln>
        <a:effectLst/>
      </dgm:spPr>
    </dgm:pt>
    <dgm:pt modelId="{FA19A0AA-8B0B-4AA8-A80D-08CFFDD3F112}" type="pres">
      <dgm:prSet presAssocID="{A8C03FBB-4A75-4460-AEA6-DEAEB9C61496}" presName="ConnectorPoint" presStyleLbl="alignNode1" presStyleIdx="0" presStyleCnt="4"/>
      <dgm:spPr/>
    </dgm:pt>
    <dgm:pt modelId="{C298CC98-EF08-4D23-94A2-F58DEE6D7DE4}" type="pres">
      <dgm:prSet presAssocID="{A8C03FBB-4A75-4460-AEA6-DEAEB9C61496}" presName="EmptyPlaceHolder" presStyleCnt="0"/>
      <dgm:spPr/>
    </dgm:pt>
    <dgm:pt modelId="{F3D981F8-7433-4E93-99E6-2B447306B973}" type="pres">
      <dgm:prSet presAssocID="{67361508-930A-4A23-8CFC-BB56DA645C3C}" presName="spaceBetweenRectangles" presStyleCnt="0"/>
      <dgm:spPr/>
    </dgm:pt>
    <dgm:pt modelId="{7D29DFA7-018B-45C9-AC1C-5CFC82FEE150}" type="pres">
      <dgm:prSet presAssocID="{91969DED-4CB8-4A14-A50B-3F7B848E46B5}" presName="composite" presStyleCnt="0"/>
      <dgm:spPr/>
    </dgm:pt>
    <dgm:pt modelId="{60D0713D-AF69-4AF8-B071-F65622790886}" type="pres">
      <dgm:prSet presAssocID="{91969DED-4CB8-4A14-A50B-3F7B848E46B5}" presName="L1TextContainer" presStyleLbl="revTx" presStyleIdx="1" presStyleCnt="4">
        <dgm:presLayoutVars>
          <dgm:chMax val="1"/>
          <dgm:chPref val="1"/>
          <dgm:bulletEnabled val="1"/>
        </dgm:presLayoutVars>
      </dgm:prSet>
      <dgm:spPr/>
    </dgm:pt>
    <dgm:pt modelId="{5DAA1547-FEA7-4F69-96D3-0E3A07601B1E}" type="pres">
      <dgm:prSet presAssocID="{91969DED-4CB8-4A14-A50B-3F7B848E46B5}" presName="L2TextContainerWrapper" presStyleCnt="0">
        <dgm:presLayoutVars>
          <dgm:chMax val="0"/>
          <dgm:chPref val="0"/>
          <dgm:bulletEnabled val="1"/>
        </dgm:presLayoutVars>
      </dgm:prSet>
      <dgm:spPr/>
    </dgm:pt>
    <dgm:pt modelId="{DADAA0C9-3E42-4088-8622-30E9F6EA139A}" type="pres">
      <dgm:prSet presAssocID="{91969DED-4CB8-4A14-A50B-3F7B848E46B5}" presName="L2TextContainer" presStyleLbl="bgAcc1" presStyleIdx="1" presStyleCnt="4" custScaleX="91089"/>
      <dgm:spPr/>
    </dgm:pt>
    <dgm:pt modelId="{D2E61EE0-F306-43AF-AFF9-74A14B9CF379}" type="pres">
      <dgm:prSet presAssocID="{91969DED-4CB8-4A14-A50B-3F7B848E46B5}" presName="FlexibleEmptyPlaceHolder" presStyleCnt="0"/>
      <dgm:spPr/>
    </dgm:pt>
    <dgm:pt modelId="{DBD74D6B-057A-432C-9067-BF618C19EB2A}" type="pres">
      <dgm:prSet presAssocID="{91969DED-4CB8-4A14-A50B-3F7B848E46B5}" presName="ConnectLine" presStyleLbl="sibTrans1D1" presStyleIdx="1" presStyleCnt="4"/>
      <dgm:spPr>
        <a:noFill/>
        <a:ln w="6350" cap="flat" cmpd="sng" algn="ctr">
          <a:solidFill>
            <a:schemeClr val="accent5">
              <a:hueOff val="0"/>
              <a:satOff val="0"/>
              <a:lumOff val="0"/>
              <a:alphaOff val="0"/>
            </a:schemeClr>
          </a:solidFill>
          <a:prstDash val="dash"/>
          <a:miter lim="800000"/>
        </a:ln>
        <a:effectLst/>
      </dgm:spPr>
    </dgm:pt>
    <dgm:pt modelId="{0F979253-FD39-4920-BFCA-78C564B167EA}" type="pres">
      <dgm:prSet presAssocID="{91969DED-4CB8-4A14-A50B-3F7B848E46B5}" presName="ConnectorPoint" presStyleLbl="alignNode1" presStyleIdx="1" presStyleCnt="4"/>
      <dgm:spPr/>
    </dgm:pt>
    <dgm:pt modelId="{C9B4B298-E04C-4317-856D-E345FE5EC64B}" type="pres">
      <dgm:prSet presAssocID="{91969DED-4CB8-4A14-A50B-3F7B848E46B5}" presName="EmptyPlaceHolder" presStyleCnt="0"/>
      <dgm:spPr/>
    </dgm:pt>
    <dgm:pt modelId="{9B636147-AF19-40E0-BE7D-3BE8148CC024}" type="pres">
      <dgm:prSet presAssocID="{81CA8AA2-C0C3-4381-BA8B-413EDD578B83}" presName="spaceBetweenRectangles" presStyleCnt="0"/>
      <dgm:spPr/>
    </dgm:pt>
    <dgm:pt modelId="{76CB18D4-86E2-467C-A2CF-3ED9EFE66BEA}" type="pres">
      <dgm:prSet presAssocID="{3CC73758-10C1-47F8-AFA7-1A986D4DDD60}" presName="composite" presStyleCnt="0"/>
      <dgm:spPr/>
    </dgm:pt>
    <dgm:pt modelId="{E712D073-0B15-4887-9DCE-A27BCACBC178}" type="pres">
      <dgm:prSet presAssocID="{3CC73758-10C1-47F8-AFA7-1A986D4DDD60}" presName="L1TextContainer" presStyleLbl="revTx" presStyleIdx="2" presStyleCnt="4">
        <dgm:presLayoutVars>
          <dgm:chMax val="1"/>
          <dgm:chPref val="1"/>
          <dgm:bulletEnabled val="1"/>
        </dgm:presLayoutVars>
      </dgm:prSet>
      <dgm:spPr/>
    </dgm:pt>
    <dgm:pt modelId="{4C57E835-21E8-44E9-8CE3-1E2D478ECB2B}" type="pres">
      <dgm:prSet presAssocID="{3CC73758-10C1-47F8-AFA7-1A986D4DDD60}" presName="L2TextContainerWrapper" presStyleCnt="0">
        <dgm:presLayoutVars>
          <dgm:chMax val="0"/>
          <dgm:chPref val="0"/>
          <dgm:bulletEnabled val="1"/>
        </dgm:presLayoutVars>
      </dgm:prSet>
      <dgm:spPr/>
    </dgm:pt>
    <dgm:pt modelId="{E0D48281-565D-47A3-9B6C-576231178549}" type="pres">
      <dgm:prSet presAssocID="{3CC73758-10C1-47F8-AFA7-1A986D4DDD60}" presName="L2TextContainer" presStyleLbl="bgAcc1" presStyleIdx="2" presStyleCnt="4" custScaleX="91089"/>
      <dgm:spPr/>
    </dgm:pt>
    <dgm:pt modelId="{E0365E95-CAD6-4660-956D-E490447A5CB4}" type="pres">
      <dgm:prSet presAssocID="{3CC73758-10C1-47F8-AFA7-1A986D4DDD60}" presName="FlexibleEmptyPlaceHolder" presStyleCnt="0"/>
      <dgm:spPr/>
    </dgm:pt>
    <dgm:pt modelId="{DCAE8A46-752C-4E82-84CE-E790E1F2918E}" type="pres">
      <dgm:prSet presAssocID="{3CC73758-10C1-47F8-AFA7-1A986D4DDD60}" presName="ConnectLine" presStyleLbl="sibTrans1D1" presStyleIdx="2" presStyleCnt="4"/>
      <dgm:spPr>
        <a:noFill/>
        <a:ln w="6350" cap="flat" cmpd="sng" algn="ctr">
          <a:solidFill>
            <a:schemeClr val="accent5">
              <a:hueOff val="0"/>
              <a:satOff val="0"/>
              <a:lumOff val="0"/>
              <a:alphaOff val="0"/>
            </a:schemeClr>
          </a:solidFill>
          <a:prstDash val="dash"/>
          <a:miter lim="800000"/>
        </a:ln>
        <a:effectLst/>
      </dgm:spPr>
    </dgm:pt>
    <dgm:pt modelId="{B6459BF8-D2C3-4018-9C28-98667DC203F4}" type="pres">
      <dgm:prSet presAssocID="{3CC73758-10C1-47F8-AFA7-1A986D4DDD60}" presName="ConnectorPoint" presStyleLbl="alignNode1" presStyleIdx="2" presStyleCnt="4"/>
      <dgm:spPr/>
    </dgm:pt>
    <dgm:pt modelId="{EAB0CCC2-BFF9-432D-BA8E-7ECAF2D92AF2}" type="pres">
      <dgm:prSet presAssocID="{3CC73758-10C1-47F8-AFA7-1A986D4DDD60}" presName="EmptyPlaceHolder" presStyleCnt="0"/>
      <dgm:spPr/>
    </dgm:pt>
    <dgm:pt modelId="{07073103-04B7-4C74-9AC8-048764100B10}" type="pres">
      <dgm:prSet presAssocID="{D8170BBA-6035-4773-8431-FEDD687647FF}" presName="spaceBetweenRectangles" presStyleCnt="0"/>
      <dgm:spPr/>
    </dgm:pt>
    <dgm:pt modelId="{C68762A5-E9DF-484F-B385-6C7E07325E98}" type="pres">
      <dgm:prSet presAssocID="{D2FE027B-4161-41E1-B4D4-02AECB2E3FA0}" presName="composite" presStyleCnt="0"/>
      <dgm:spPr/>
    </dgm:pt>
    <dgm:pt modelId="{F782935D-BBBD-4420-826A-F71C517659B6}" type="pres">
      <dgm:prSet presAssocID="{D2FE027B-4161-41E1-B4D4-02AECB2E3FA0}" presName="L1TextContainer" presStyleLbl="revTx" presStyleIdx="3" presStyleCnt="4">
        <dgm:presLayoutVars>
          <dgm:chMax val="1"/>
          <dgm:chPref val="1"/>
          <dgm:bulletEnabled val="1"/>
        </dgm:presLayoutVars>
      </dgm:prSet>
      <dgm:spPr/>
    </dgm:pt>
    <dgm:pt modelId="{3C71E446-482E-4CAC-8D42-2D4AC020412B}" type="pres">
      <dgm:prSet presAssocID="{D2FE027B-4161-41E1-B4D4-02AECB2E3FA0}" presName="L2TextContainerWrapper" presStyleCnt="0">
        <dgm:presLayoutVars>
          <dgm:chMax val="0"/>
          <dgm:chPref val="0"/>
          <dgm:bulletEnabled val="1"/>
        </dgm:presLayoutVars>
      </dgm:prSet>
      <dgm:spPr/>
    </dgm:pt>
    <dgm:pt modelId="{6C3A59BD-6D45-4573-B098-8CB5207F194D}" type="pres">
      <dgm:prSet presAssocID="{D2FE027B-4161-41E1-B4D4-02AECB2E3FA0}" presName="L2TextContainer" presStyleLbl="bgAcc1" presStyleIdx="3" presStyleCnt="4" custScaleX="91089"/>
      <dgm:spPr/>
    </dgm:pt>
    <dgm:pt modelId="{8EB042C8-D666-4667-A1E4-E0C87151B72F}" type="pres">
      <dgm:prSet presAssocID="{D2FE027B-4161-41E1-B4D4-02AECB2E3FA0}" presName="FlexibleEmptyPlaceHolder" presStyleCnt="0"/>
      <dgm:spPr/>
    </dgm:pt>
    <dgm:pt modelId="{086FB9B1-82B2-4197-8B33-6E7FF94F8D2E}" type="pres">
      <dgm:prSet presAssocID="{D2FE027B-4161-41E1-B4D4-02AECB2E3FA0}" presName="ConnectLine" presStyleLbl="sibTrans1D1" presStyleIdx="3" presStyleCnt="4"/>
      <dgm:spPr>
        <a:noFill/>
        <a:ln w="6350" cap="flat" cmpd="sng" algn="ctr">
          <a:solidFill>
            <a:schemeClr val="accent5">
              <a:hueOff val="0"/>
              <a:satOff val="0"/>
              <a:lumOff val="0"/>
              <a:alphaOff val="0"/>
            </a:schemeClr>
          </a:solidFill>
          <a:prstDash val="dash"/>
          <a:miter lim="800000"/>
        </a:ln>
        <a:effectLst/>
      </dgm:spPr>
    </dgm:pt>
    <dgm:pt modelId="{3F359E8B-7C7E-4FD9-B106-36CCBFC731D5}" type="pres">
      <dgm:prSet presAssocID="{D2FE027B-4161-41E1-B4D4-02AECB2E3FA0}" presName="ConnectorPoint" presStyleLbl="alignNode1" presStyleIdx="3" presStyleCnt="4"/>
      <dgm:spPr/>
    </dgm:pt>
    <dgm:pt modelId="{34434334-A935-4057-946F-93B826088F38}" type="pres">
      <dgm:prSet presAssocID="{D2FE027B-4161-41E1-B4D4-02AECB2E3FA0}" presName="EmptyPlaceHolder" presStyleCnt="0"/>
      <dgm:spPr/>
    </dgm:pt>
  </dgm:ptLst>
  <dgm:cxnLst>
    <dgm:cxn modelId="{CB32A309-9CA9-4554-941D-519A91A9E733}" srcId="{D2FE027B-4161-41E1-B4D4-02AECB2E3FA0}" destId="{2BE415B7-7185-4956-8487-237B40BC0EE5}" srcOrd="0" destOrd="0" parTransId="{A38E847E-0D1D-4F40-9A71-4D5999ADE08B}" sibTransId="{F0D1C61C-E3F2-49BA-A2D8-C04A81308E5D}"/>
    <dgm:cxn modelId="{64516513-C9B3-4B52-A434-6178ACAB3599}" type="presOf" srcId="{91969DED-4CB8-4A14-A50B-3F7B848E46B5}" destId="{60D0713D-AF69-4AF8-B071-F65622790886}" srcOrd="0" destOrd="0" presId="urn:microsoft.com/office/officeart/2016/7/layout/BasicTimeline"/>
    <dgm:cxn modelId="{3760A536-08D8-4D45-9A8D-A21E58E17F8A}" type="presOf" srcId="{D2FE027B-4161-41E1-B4D4-02AECB2E3FA0}" destId="{F782935D-BBBD-4420-826A-F71C517659B6}" srcOrd="0" destOrd="0" presId="urn:microsoft.com/office/officeart/2016/7/layout/BasicTimeline"/>
    <dgm:cxn modelId="{5EDA943F-300F-408A-A52E-3D5140FD5C22}" srcId="{3CC73758-10C1-47F8-AFA7-1A986D4DDD60}" destId="{FD9CA14A-483C-4869-B0C1-7C5FB7EEDBCC}" srcOrd="0" destOrd="0" parTransId="{8182A92F-45BA-4CD1-8E43-0B0810A50FEB}" sibTransId="{914BB93C-EA8A-4B5B-8F06-30DA7C7F4B7B}"/>
    <dgm:cxn modelId="{4A69F85D-5C15-48FD-893A-B3050E1BADEB}" srcId="{A66480AC-C0DE-4E5E-9ECD-9AE37E3FCB79}" destId="{3CC73758-10C1-47F8-AFA7-1A986D4DDD60}" srcOrd="2" destOrd="0" parTransId="{FF6AE4B6-4A2F-49EE-9316-9AF55E77838B}" sibTransId="{D8170BBA-6035-4773-8431-FEDD687647FF}"/>
    <dgm:cxn modelId="{D3D81948-D963-4D1E-AE16-9705EAF510FC}" srcId="{A66480AC-C0DE-4E5E-9ECD-9AE37E3FCB79}" destId="{A8C03FBB-4A75-4460-AEA6-DEAEB9C61496}" srcOrd="0" destOrd="0" parTransId="{4E972F7F-4B1B-47AA-A25B-1FFC561F1C76}" sibTransId="{67361508-930A-4A23-8CFC-BB56DA645C3C}"/>
    <dgm:cxn modelId="{41643976-DEF5-44B7-B9E7-888F3AEFC45F}" type="presOf" srcId="{3CC73758-10C1-47F8-AFA7-1A986D4DDD60}" destId="{E712D073-0B15-4887-9DCE-A27BCACBC178}" srcOrd="0" destOrd="0" presId="urn:microsoft.com/office/officeart/2016/7/layout/BasicTimeline"/>
    <dgm:cxn modelId="{2D36C892-88AC-490F-8E33-2C73C0E22FF5}" type="presOf" srcId="{2BE415B7-7185-4956-8487-237B40BC0EE5}" destId="{6C3A59BD-6D45-4573-B098-8CB5207F194D}" srcOrd="0" destOrd="0" presId="urn:microsoft.com/office/officeart/2016/7/layout/BasicTimeline"/>
    <dgm:cxn modelId="{E5C7B693-D4EE-4A4E-97D1-4621CA0D3E91}" type="presOf" srcId="{A8C03FBB-4A75-4460-AEA6-DEAEB9C61496}" destId="{FE5C7F33-9326-49FB-89A3-8A20163AD994}" srcOrd="0" destOrd="0" presId="urn:microsoft.com/office/officeart/2016/7/layout/BasicTimeline"/>
    <dgm:cxn modelId="{4F4F82A2-02F1-492B-96C1-46C070BEFCE3}" srcId="{A66480AC-C0DE-4E5E-9ECD-9AE37E3FCB79}" destId="{D2FE027B-4161-41E1-B4D4-02AECB2E3FA0}" srcOrd="3" destOrd="0" parTransId="{88680CFE-3CE0-4842-B3D3-716D3B671238}" sibTransId="{4D59E06B-629C-40B5-96D3-423B7A56C945}"/>
    <dgm:cxn modelId="{4CE397A6-DB48-4AAE-BCFB-3D992789379D}" type="presOf" srcId="{5E71F362-34DF-4EEC-92A3-0EFE450E05E4}" destId="{BA29120C-7C6B-4F62-9079-4AD528BC0744}" srcOrd="0" destOrd="0" presId="urn:microsoft.com/office/officeart/2016/7/layout/BasicTimeline"/>
    <dgm:cxn modelId="{B99CA6C9-28D1-4DDB-B8EC-AED73AD115CA}" srcId="{A8C03FBB-4A75-4460-AEA6-DEAEB9C61496}" destId="{5E71F362-34DF-4EEC-92A3-0EFE450E05E4}" srcOrd="0" destOrd="0" parTransId="{8E5EE4D1-908E-455C-B8B3-281AD42DEC9A}" sibTransId="{B208B24A-E9FD-40A9-B764-FB7C2B7ED8B9}"/>
    <dgm:cxn modelId="{537F2ED0-8BD0-4AD5-B60D-89B660EDA1AC}" srcId="{A66480AC-C0DE-4E5E-9ECD-9AE37E3FCB79}" destId="{91969DED-4CB8-4A14-A50B-3F7B848E46B5}" srcOrd="1" destOrd="0" parTransId="{441CD73D-85E1-42A6-BCF8-362A3247E2F3}" sibTransId="{81CA8AA2-C0C3-4381-BA8B-413EDD578B83}"/>
    <dgm:cxn modelId="{403E30EA-CA23-4A5A-9D22-DF82F93CFF08}" type="presOf" srcId="{A66480AC-C0DE-4E5E-9ECD-9AE37E3FCB79}" destId="{9FFA803F-EA25-49D8-A073-96E9747E345F}" srcOrd="0" destOrd="0" presId="urn:microsoft.com/office/officeart/2016/7/layout/BasicTimeline"/>
    <dgm:cxn modelId="{252B4FF4-6466-43C7-8436-08B55881B5BC}" type="presOf" srcId="{FD9CA14A-483C-4869-B0C1-7C5FB7EEDBCC}" destId="{E0D48281-565D-47A3-9B6C-576231178549}" srcOrd="0" destOrd="0" presId="urn:microsoft.com/office/officeart/2016/7/layout/BasicTimeline"/>
    <dgm:cxn modelId="{9488AFF6-9066-454E-B3C3-57C8BC68F549}" type="presOf" srcId="{8A04F340-E8E1-4146-9905-E7ADCAEAABD7}" destId="{DADAA0C9-3E42-4088-8622-30E9F6EA139A}" srcOrd="0" destOrd="0" presId="urn:microsoft.com/office/officeart/2016/7/layout/BasicTimeline"/>
    <dgm:cxn modelId="{E636BFFB-0404-4D4B-B3F0-C64FDFD9DDEF}" srcId="{91969DED-4CB8-4A14-A50B-3F7B848E46B5}" destId="{8A04F340-E8E1-4146-9905-E7ADCAEAABD7}" srcOrd="0" destOrd="0" parTransId="{4EBD5EC2-45ED-4ED6-8376-97D155A911AE}" sibTransId="{F9CD2A04-6A34-4104-A971-391788B88F55}"/>
    <dgm:cxn modelId="{9C5E351C-4F83-42C9-8766-363923817116}" type="presParOf" srcId="{9FFA803F-EA25-49D8-A073-96E9747E345F}" destId="{EE0E6265-BE99-48D1-8879-DB5A75D6D78E}" srcOrd="0" destOrd="0" presId="urn:microsoft.com/office/officeart/2016/7/layout/BasicTimeline"/>
    <dgm:cxn modelId="{F4A239D2-791C-4FA7-8885-B0E1A7FEAC48}" type="presParOf" srcId="{9FFA803F-EA25-49D8-A073-96E9747E345F}" destId="{BDA8F949-88B8-486D-9E41-ABA1463A8926}" srcOrd="1" destOrd="0" presId="urn:microsoft.com/office/officeart/2016/7/layout/BasicTimeline"/>
    <dgm:cxn modelId="{14D4DBE1-C56F-48BE-A66B-2B0E85E7B755}" type="presParOf" srcId="{BDA8F949-88B8-486D-9E41-ABA1463A8926}" destId="{A41AEE8D-8763-4311-BB07-B499A93D76EA}" srcOrd="0" destOrd="0" presId="urn:microsoft.com/office/officeart/2016/7/layout/BasicTimeline"/>
    <dgm:cxn modelId="{2868F0B4-2D8C-4E60-A800-D7753FFE1445}" type="presParOf" srcId="{A41AEE8D-8763-4311-BB07-B499A93D76EA}" destId="{FE5C7F33-9326-49FB-89A3-8A20163AD994}" srcOrd="0" destOrd="0" presId="urn:microsoft.com/office/officeart/2016/7/layout/BasicTimeline"/>
    <dgm:cxn modelId="{6F72394A-7E16-45AE-B5C9-6D1224450F0E}" type="presParOf" srcId="{A41AEE8D-8763-4311-BB07-B499A93D76EA}" destId="{C51067AB-548D-47E7-B9DD-C7A4C9600F8C}" srcOrd="1" destOrd="0" presId="urn:microsoft.com/office/officeart/2016/7/layout/BasicTimeline"/>
    <dgm:cxn modelId="{2BF023E2-BD82-4543-9797-FF9FAF55B2A5}" type="presParOf" srcId="{C51067AB-548D-47E7-B9DD-C7A4C9600F8C}" destId="{BA29120C-7C6B-4F62-9079-4AD528BC0744}" srcOrd="0" destOrd="0" presId="urn:microsoft.com/office/officeart/2016/7/layout/BasicTimeline"/>
    <dgm:cxn modelId="{2E1DF8FC-1E3D-407B-8B7F-074787FD4D73}" type="presParOf" srcId="{C51067AB-548D-47E7-B9DD-C7A4C9600F8C}" destId="{617B6CDA-9351-44EF-9011-41758FE93851}" srcOrd="1" destOrd="0" presId="urn:microsoft.com/office/officeart/2016/7/layout/BasicTimeline"/>
    <dgm:cxn modelId="{4C3C8707-33EB-4053-85D9-0C1CF04E32CD}" type="presParOf" srcId="{A41AEE8D-8763-4311-BB07-B499A93D76EA}" destId="{A95DB80B-444A-4D69-B205-3A801BB8524A}" srcOrd="2" destOrd="0" presId="urn:microsoft.com/office/officeart/2016/7/layout/BasicTimeline"/>
    <dgm:cxn modelId="{1FE3BD8D-0AF3-46A6-AB51-EDAEC9EB4D89}" type="presParOf" srcId="{A41AEE8D-8763-4311-BB07-B499A93D76EA}" destId="{FA19A0AA-8B0B-4AA8-A80D-08CFFDD3F112}" srcOrd="3" destOrd="0" presId="urn:microsoft.com/office/officeart/2016/7/layout/BasicTimeline"/>
    <dgm:cxn modelId="{B5FDF500-80BD-45C8-BBEB-575AA1DAADE7}" type="presParOf" srcId="{A41AEE8D-8763-4311-BB07-B499A93D76EA}" destId="{C298CC98-EF08-4D23-94A2-F58DEE6D7DE4}" srcOrd="4" destOrd="0" presId="urn:microsoft.com/office/officeart/2016/7/layout/BasicTimeline"/>
    <dgm:cxn modelId="{90EDA9D9-5363-433C-811E-5513B52588D1}" type="presParOf" srcId="{BDA8F949-88B8-486D-9E41-ABA1463A8926}" destId="{F3D981F8-7433-4E93-99E6-2B447306B973}" srcOrd="1" destOrd="0" presId="urn:microsoft.com/office/officeart/2016/7/layout/BasicTimeline"/>
    <dgm:cxn modelId="{7935889E-4736-4C7F-8622-A330C126F16B}" type="presParOf" srcId="{BDA8F949-88B8-486D-9E41-ABA1463A8926}" destId="{7D29DFA7-018B-45C9-AC1C-5CFC82FEE150}" srcOrd="2" destOrd="0" presId="urn:microsoft.com/office/officeart/2016/7/layout/BasicTimeline"/>
    <dgm:cxn modelId="{EB2658D4-3F40-4748-AE39-624B8E620A96}" type="presParOf" srcId="{7D29DFA7-018B-45C9-AC1C-5CFC82FEE150}" destId="{60D0713D-AF69-4AF8-B071-F65622790886}" srcOrd="0" destOrd="0" presId="urn:microsoft.com/office/officeart/2016/7/layout/BasicTimeline"/>
    <dgm:cxn modelId="{51E99B0B-8CC3-4BC2-8250-4C73AF5F12E8}" type="presParOf" srcId="{7D29DFA7-018B-45C9-AC1C-5CFC82FEE150}" destId="{5DAA1547-FEA7-4F69-96D3-0E3A07601B1E}" srcOrd="1" destOrd="0" presId="urn:microsoft.com/office/officeart/2016/7/layout/BasicTimeline"/>
    <dgm:cxn modelId="{9826AAC2-4AE6-4C22-826D-5672547E59BD}" type="presParOf" srcId="{5DAA1547-FEA7-4F69-96D3-0E3A07601B1E}" destId="{DADAA0C9-3E42-4088-8622-30E9F6EA139A}" srcOrd="0" destOrd="0" presId="urn:microsoft.com/office/officeart/2016/7/layout/BasicTimeline"/>
    <dgm:cxn modelId="{EC270DFB-5C5B-40C9-8196-FC46A9C21D19}" type="presParOf" srcId="{5DAA1547-FEA7-4F69-96D3-0E3A07601B1E}" destId="{D2E61EE0-F306-43AF-AFF9-74A14B9CF379}" srcOrd="1" destOrd="0" presId="urn:microsoft.com/office/officeart/2016/7/layout/BasicTimeline"/>
    <dgm:cxn modelId="{CB792D24-F02F-48C4-AC1D-366893851161}" type="presParOf" srcId="{7D29DFA7-018B-45C9-AC1C-5CFC82FEE150}" destId="{DBD74D6B-057A-432C-9067-BF618C19EB2A}" srcOrd="2" destOrd="0" presId="urn:microsoft.com/office/officeart/2016/7/layout/BasicTimeline"/>
    <dgm:cxn modelId="{0B13E8C1-0B1E-425B-8D83-92D34782753B}" type="presParOf" srcId="{7D29DFA7-018B-45C9-AC1C-5CFC82FEE150}" destId="{0F979253-FD39-4920-BFCA-78C564B167EA}" srcOrd="3" destOrd="0" presId="urn:microsoft.com/office/officeart/2016/7/layout/BasicTimeline"/>
    <dgm:cxn modelId="{6B60A5F4-2BAC-4F3F-A227-CB4F69F166D3}" type="presParOf" srcId="{7D29DFA7-018B-45C9-AC1C-5CFC82FEE150}" destId="{C9B4B298-E04C-4317-856D-E345FE5EC64B}" srcOrd="4" destOrd="0" presId="urn:microsoft.com/office/officeart/2016/7/layout/BasicTimeline"/>
    <dgm:cxn modelId="{F632D135-41E2-43A9-9B84-8A9C50BA663F}" type="presParOf" srcId="{BDA8F949-88B8-486D-9E41-ABA1463A8926}" destId="{9B636147-AF19-40E0-BE7D-3BE8148CC024}" srcOrd="3" destOrd="0" presId="urn:microsoft.com/office/officeart/2016/7/layout/BasicTimeline"/>
    <dgm:cxn modelId="{3411521A-E802-4A42-B7EC-D46E6B3B7C96}" type="presParOf" srcId="{BDA8F949-88B8-486D-9E41-ABA1463A8926}" destId="{76CB18D4-86E2-467C-A2CF-3ED9EFE66BEA}" srcOrd="4" destOrd="0" presId="urn:microsoft.com/office/officeart/2016/7/layout/BasicTimeline"/>
    <dgm:cxn modelId="{88CD890C-B8E8-4CDA-B032-3A9A3F32FD79}" type="presParOf" srcId="{76CB18D4-86E2-467C-A2CF-3ED9EFE66BEA}" destId="{E712D073-0B15-4887-9DCE-A27BCACBC178}" srcOrd="0" destOrd="0" presId="urn:microsoft.com/office/officeart/2016/7/layout/BasicTimeline"/>
    <dgm:cxn modelId="{AB1754FF-81F0-4ADB-A662-440DA0FBE430}" type="presParOf" srcId="{76CB18D4-86E2-467C-A2CF-3ED9EFE66BEA}" destId="{4C57E835-21E8-44E9-8CE3-1E2D478ECB2B}" srcOrd="1" destOrd="0" presId="urn:microsoft.com/office/officeart/2016/7/layout/BasicTimeline"/>
    <dgm:cxn modelId="{03EB58B1-E5D1-49BD-8FE7-FF1A8E5CDD51}" type="presParOf" srcId="{4C57E835-21E8-44E9-8CE3-1E2D478ECB2B}" destId="{E0D48281-565D-47A3-9B6C-576231178549}" srcOrd="0" destOrd="0" presId="urn:microsoft.com/office/officeart/2016/7/layout/BasicTimeline"/>
    <dgm:cxn modelId="{C7D8A92C-6CBF-4FA3-931B-5668E18C280C}" type="presParOf" srcId="{4C57E835-21E8-44E9-8CE3-1E2D478ECB2B}" destId="{E0365E95-CAD6-4660-956D-E490447A5CB4}" srcOrd="1" destOrd="0" presId="urn:microsoft.com/office/officeart/2016/7/layout/BasicTimeline"/>
    <dgm:cxn modelId="{57009207-8976-4EFD-876A-EF1C91AB599A}" type="presParOf" srcId="{76CB18D4-86E2-467C-A2CF-3ED9EFE66BEA}" destId="{DCAE8A46-752C-4E82-84CE-E790E1F2918E}" srcOrd="2" destOrd="0" presId="urn:microsoft.com/office/officeart/2016/7/layout/BasicTimeline"/>
    <dgm:cxn modelId="{A5FB4889-2275-4DD2-ADF0-583A5D1AE1ED}" type="presParOf" srcId="{76CB18D4-86E2-467C-A2CF-3ED9EFE66BEA}" destId="{B6459BF8-D2C3-4018-9C28-98667DC203F4}" srcOrd="3" destOrd="0" presId="urn:microsoft.com/office/officeart/2016/7/layout/BasicTimeline"/>
    <dgm:cxn modelId="{8B3418BE-680A-4C04-AD26-F21B02D832B0}" type="presParOf" srcId="{76CB18D4-86E2-467C-A2CF-3ED9EFE66BEA}" destId="{EAB0CCC2-BFF9-432D-BA8E-7ECAF2D92AF2}" srcOrd="4" destOrd="0" presId="urn:microsoft.com/office/officeart/2016/7/layout/BasicTimeline"/>
    <dgm:cxn modelId="{A9042F53-7838-4B89-A14A-DC86E7759451}" type="presParOf" srcId="{BDA8F949-88B8-486D-9E41-ABA1463A8926}" destId="{07073103-04B7-4C74-9AC8-048764100B10}" srcOrd="5" destOrd="0" presId="urn:microsoft.com/office/officeart/2016/7/layout/BasicTimeline"/>
    <dgm:cxn modelId="{5290B18C-985B-476F-80AB-B000D2E28F60}" type="presParOf" srcId="{BDA8F949-88B8-486D-9E41-ABA1463A8926}" destId="{C68762A5-E9DF-484F-B385-6C7E07325E98}" srcOrd="6" destOrd="0" presId="urn:microsoft.com/office/officeart/2016/7/layout/BasicTimeline"/>
    <dgm:cxn modelId="{819C616E-63F8-4599-9A66-512521E8E9F5}" type="presParOf" srcId="{C68762A5-E9DF-484F-B385-6C7E07325E98}" destId="{F782935D-BBBD-4420-826A-F71C517659B6}" srcOrd="0" destOrd="0" presId="urn:microsoft.com/office/officeart/2016/7/layout/BasicTimeline"/>
    <dgm:cxn modelId="{8C54E232-1B89-4DC9-8E05-4736E6F4C528}" type="presParOf" srcId="{C68762A5-E9DF-484F-B385-6C7E07325E98}" destId="{3C71E446-482E-4CAC-8D42-2D4AC020412B}" srcOrd="1" destOrd="0" presId="urn:microsoft.com/office/officeart/2016/7/layout/BasicTimeline"/>
    <dgm:cxn modelId="{BC353777-539A-4864-BB21-346D8C4360C1}" type="presParOf" srcId="{3C71E446-482E-4CAC-8D42-2D4AC020412B}" destId="{6C3A59BD-6D45-4573-B098-8CB5207F194D}" srcOrd="0" destOrd="0" presId="urn:microsoft.com/office/officeart/2016/7/layout/BasicTimeline"/>
    <dgm:cxn modelId="{53E54228-74E4-4F6A-AAD7-71EB44BEEB36}" type="presParOf" srcId="{3C71E446-482E-4CAC-8D42-2D4AC020412B}" destId="{8EB042C8-D666-4667-A1E4-E0C87151B72F}" srcOrd="1" destOrd="0" presId="urn:microsoft.com/office/officeart/2016/7/layout/BasicTimeline"/>
    <dgm:cxn modelId="{CD2E3F26-566B-4E8C-9927-C3B42B77551C}" type="presParOf" srcId="{C68762A5-E9DF-484F-B385-6C7E07325E98}" destId="{086FB9B1-82B2-4197-8B33-6E7FF94F8D2E}" srcOrd="2" destOrd="0" presId="urn:microsoft.com/office/officeart/2016/7/layout/BasicTimeline"/>
    <dgm:cxn modelId="{7571835A-7BAA-40A1-945B-B991B049CBA7}" type="presParOf" srcId="{C68762A5-E9DF-484F-B385-6C7E07325E98}" destId="{3F359E8B-7C7E-4FD9-B106-36CCBFC731D5}" srcOrd="3" destOrd="0" presId="urn:microsoft.com/office/officeart/2016/7/layout/BasicTimeline"/>
    <dgm:cxn modelId="{7083DB71-225A-4FBD-A8B2-9CBA2B2F1649}" type="presParOf" srcId="{C68762A5-E9DF-484F-B385-6C7E07325E98}" destId="{34434334-A935-4057-946F-93B826088F38}" srcOrd="4" destOrd="0" presId="urn:microsoft.com/office/officeart/2016/7/layout/Basic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0E6265-BE99-48D1-8879-DB5A75D6D78E}">
      <dsp:nvSpPr>
        <dsp:cNvPr id="0" name=""/>
        <dsp:cNvSpPr/>
      </dsp:nvSpPr>
      <dsp:spPr>
        <a:xfrm>
          <a:off x="0" y="3086099"/>
          <a:ext cx="5357813" cy="0"/>
        </a:xfrm>
        <a:prstGeom prst="line">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FE5C7F33-9326-49FB-89A3-8A20163AD994}">
      <dsp:nvSpPr>
        <dsp:cNvPr id="0" name=""/>
        <dsp:cNvSpPr/>
      </dsp:nvSpPr>
      <dsp:spPr>
        <a:xfrm>
          <a:off x="118850" y="3314471"/>
          <a:ext cx="1719732" cy="697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00100">
            <a:lnSpc>
              <a:spcPct val="90000"/>
            </a:lnSpc>
            <a:spcBef>
              <a:spcPct val="0"/>
            </a:spcBef>
            <a:spcAft>
              <a:spcPct val="35000"/>
            </a:spcAft>
            <a:buNone/>
            <a:defRPr b="1"/>
          </a:pPr>
          <a:r>
            <a:rPr lang="en-US" sz="1800" kern="1200">
              <a:solidFill>
                <a:schemeClr val="accent5"/>
              </a:solidFill>
              <a:latin typeface="+mn-lt"/>
            </a:rPr>
            <a:t>Released</a:t>
          </a:r>
        </a:p>
      </dsp:txBody>
      <dsp:txXfrm>
        <a:off x="118850" y="3314471"/>
        <a:ext cx="1719732" cy="697458"/>
      </dsp:txXfrm>
    </dsp:sp>
    <dsp:sp modelId="{BA29120C-7C6B-4F62-9079-4AD528BC0744}">
      <dsp:nvSpPr>
        <dsp:cNvPr id="0" name=""/>
        <dsp:cNvSpPr/>
      </dsp:nvSpPr>
      <dsp:spPr>
        <a:xfrm>
          <a:off x="88667" y="861021"/>
          <a:ext cx="1780098" cy="1052360"/>
        </a:xfrm>
        <a:prstGeom prst="roundRect">
          <a:avLst/>
        </a:prstGeom>
        <a:solidFill>
          <a:schemeClr val="lt1">
            <a:alpha val="90000"/>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marL="0" lvl="0" indent="0" algn="ctr" defTabSz="800100">
            <a:lnSpc>
              <a:spcPct val="90000"/>
            </a:lnSpc>
            <a:spcBef>
              <a:spcPct val="0"/>
            </a:spcBef>
            <a:spcAft>
              <a:spcPct val="35000"/>
            </a:spcAft>
            <a:buNone/>
          </a:pPr>
          <a:r>
            <a:rPr lang="en-US" sz="1800" kern="1200">
              <a:latin typeface="+mn-lt"/>
            </a:rPr>
            <a:t>v5.13</a:t>
          </a:r>
        </a:p>
      </dsp:txBody>
      <dsp:txXfrm>
        <a:off x="140039" y="912393"/>
        <a:ext cx="1677354" cy="949616"/>
      </dsp:txXfrm>
    </dsp:sp>
    <dsp:sp modelId="{A95DB80B-444A-4D69-B205-3A801BB8524A}">
      <dsp:nvSpPr>
        <dsp:cNvPr id="0" name=""/>
        <dsp:cNvSpPr/>
      </dsp:nvSpPr>
      <dsp:spPr>
        <a:xfrm>
          <a:off x="978716" y="1913381"/>
          <a:ext cx="0" cy="1172718"/>
        </a:xfrm>
        <a:prstGeom prst="line">
          <a:avLst/>
        </a:prstGeom>
        <a:noFill/>
        <a:ln w="635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60D0713D-AF69-4AF8-B071-F65622790886}">
      <dsp:nvSpPr>
        <dsp:cNvPr id="0" name=""/>
        <dsp:cNvSpPr/>
      </dsp:nvSpPr>
      <dsp:spPr>
        <a:xfrm>
          <a:off x="1252310" y="2160269"/>
          <a:ext cx="1719732" cy="697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00100">
            <a:lnSpc>
              <a:spcPct val="90000"/>
            </a:lnSpc>
            <a:spcBef>
              <a:spcPct val="0"/>
            </a:spcBef>
            <a:spcAft>
              <a:spcPct val="35000"/>
            </a:spcAft>
            <a:buNone/>
            <a:defRPr b="1"/>
          </a:pPr>
          <a:r>
            <a:rPr lang="en-US" sz="1800" kern="1200">
              <a:solidFill>
                <a:schemeClr val="accent5"/>
              </a:solidFill>
              <a:latin typeface="+mn-lt"/>
            </a:rPr>
            <a:t>Complete</a:t>
          </a:r>
        </a:p>
      </dsp:txBody>
      <dsp:txXfrm>
        <a:off x="1252310" y="2160269"/>
        <a:ext cx="1719732" cy="697458"/>
      </dsp:txXfrm>
    </dsp:sp>
    <dsp:sp modelId="{FA19A0AA-8B0B-4AA8-A80D-08CFFDD3F112}">
      <dsp:nvSpPr>
        <dsp:cNvPr id="0" name=""/>
        <dsp:cNvSpPr/>
      </dsp:nvSpPr>
      <dsp:spPr>
        <a:xfrm>
          <a:off x="932425" y="3039808"/>
          <a:ext cx="92583" cy="92583"/>
        </a:xfrm>
        <a:prstGeom prst="ellipse">
          <a:avLst/>
        </a:prstGeom>
        <a:solidFill>
          <a:schemeClr val="accent5">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DAA0C9-3E42-4088-8622-30E9F6EA139A}">
      <dsp:nvSpPr>
        <dsp:cNvPr id="0" name=""/>
        <dsp:cNvSpPr/>
      </dsp:nvSpPr>
      <dsp:spPr>
        <a:xfrm>
          <a:off x="1222127" y="4258818"/>
          <a:ext cx="1780098" cy="1052360"/>
        </a:xfrm>
        <a:prstGeom prst="roundRect">
          <a:avLst/>
        </a:prstGeom>
        <a:gradFill rotWithShape="1">
          <a:gsLst>
            <a:gs pos="0">
              <a:schemeClr val="accent5">
                <a:tint val="62000"/>
                <a:hueMod val="94000"/>
                <a:satMod val="140000"/>
                <a:lumMod val="110000"/>
              </a:schemeClr>
            </a:gs>
            <a:gs pos="100000">
              <a:schemeClr val="accent5">
                <a:tint val="84000"/>
                <a:satMod val="160000"/>
              </a:schemeClr>
            </a:gs>
          </a:gsLst>
          <a:lin ang="5400000" scaled="0"/>
        </a:gradFill>
        <a:ln w="9525" cap="rnd" cmpd="sng" algn="ctr">
          <a:solidFill>
            <a:schemeClr val="accent5">
              <a:tint val="76000"/>
              <a:alpha val="60000"/>
              <a:hueMod val="94000"/>
            </a:schemeClr>
          </a:solidFill>
          <a:prstDash val="solid"/>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82880" tIns="182880" rIns="182880" bIns="182880" numCol="1" spcCol="1270" anchor="ctr" anchorCtr="0">
          <a:noAutofit/>
        </a:bodyPr>
        <a:lstStyle/>
        <a:p>
          <a:pPr marL="0" lvl="0" indent="0" algn="ctr" defTabSz="800100">
            <a:lnSpc>
              <a:spcPct val="90000"/>
            </a:lnSpc>
            <a:spcBef>
              <a:spcPct val="0"/>
            </a:spcBef>
            <a:spcAft>
              <a:spcPct val="35000"/>
            </a:spcAft>
            <a:buNone/>
          </a:pPr>
          <a:r>
            <a:rPr lang="en-US" sz="1800" kern="1200">
              <a:latin typeface="+mn-lt"/>
            </a:rPr>
            <a:t>v6.00</a:t>
          </a:r>
        </a:p>
      </dsp:txBody>
      <dsp:txXfrm>
        <a:off x="1273499" y="4310190"/>
        <a:ext cx="1677354" cy="949616"/>
      </dsp:txXfrm>
    </dsp:sp>
    <dsp:sp modelId="{DBD74D6B-057A-432C-9067-BF618C19EB2A}">
      <dsp:nvSpPr>
        <dsp:cNvPr id="0" name=""/>
        <dsp:cNvSpPr/>
      </dsp:nvSpPr>
      <dsp:spPr>
        <a:xfrm>
          <a:off x="2112176" y="3086099"/>
          <a:ext cx="0" cy="1172718"/>
        </a:xfrm>
        <a:prstGeom prst="line">
          <a:avLst/>
        </a:prstGeom>
        <a:noFill/>
        <a:ln w="635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E712D073-0B15-4887-9DCE-A27BCACBC178}">
      <dsp:nvSpPr>
        <dsp:cNvPr id="0" name=""/>
        <dsp:cNvSpPr/>
      </dsp:nvSpPr>
      <dsp:spPr>
        <a:xfrm>
          <a:off x="2385770" y="3314471"/>
          <a:ext cx="1719732" cy="697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00100">
            <a:lnSpc>
              <a:spcPct val="90000"/>
            </a:lnSpc>
            <a:spcBef>
              <a:spcPct val="0"/>
            </a:spcBef>
            <a:spcAft>
              <a:spcPct val="35000"/>
            </a:spcAft>
            <a:buNone/>
            <a:defRPr b="1"/>
          </a:pPr>
          <a:r>
            <a:rPr lang="en-US" sz="1800" kern="1200">
              <a:solidFill>
                <a:schemeClr val="accent5"/>
              </a:solidFill>
              <a:latin typeface="+mn-lt"/>
            </a:rPr>
            <a:t>In Development</a:t>
          </a:r>
        </a:p>
      </dsp:txBody>
      <dsp:txXfrm>
        <a:off x="2385770" y="3314471"/>
        <a:ext cx="1719732" cy="697458"/>
      </dsp:txXfrm>
    </dsp:sp>
    <dsp:sp modelId="{0F979253-FD39-4920-BFCA-78C564B167EA}">
      <dsp:nvSpPr>
        <dsp:cNvPr id="0" name=""/>
        <dsp:cNvSpPr/>
      </dsp:nvSpPr>
      <dsp:spPr>
        <a:xfrm>
          <a:off x="2065885" y="3039808"/>
          <a:ext cx="92583" cy="92583"/>
        </a:xfrm>
        <a:prstGeom prst="ellipse">
          <a:avLst/>
        </a:prstGeom>
        <a:solidFill>
          <a:schemeClr val="accent5">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D48281-565D-47A3-9B6C-576231178549}">
      <dsp:nvSpPr>
        <dsp:cNvPr id="0" name=""/>
        <dsp:cNvSpPr/>
      </dsp:nvSpPr>
      <dsp:spPr>
        <a:xfrm>
          <a:off x="2355587" y="861021"/>
          <a:ext cx="1780098" cy="1052360"/>
        </a:xfrm>
        <a:prstGeom prst="roundRect">
          <a:avLst/>
        </a:prstGeom>
        <a:solidFill>
          <a:schemeClr val="lt1">
            <a:alpha val="90000"/>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marL="0" lvl="0" indent="0" algn="ctr" defTabSz="800100">
            <a:lnSpc>
              <a:spcPct val="90000"/>
            </a:lnSpc>
            <a:spcBef>
              <a:spcPct val="0"/>
            </a:spcBef>
            <a:spcAft>
              <a:spcPct val="35000"/>
            </a:spcAft>
            <a:buNone/>
          </a:pPr>
          <a:r>
            <a:rPr lang="en-US" sz="1800" kern="1200">
              <a:latin typeface="+mn-lt"/>
            </a:rPr>
            <a:t>v6.01</a:t>
          </a:r>
        </a:p>
      </dsp:txBody>
      <dsp:txXfrm>
        <a:off x="2406959" y="912393"/>
        <a:ext cx="1677354" cy="949616"/>
      </dsp:txXfrm>
    </dsp:sp>
    <dsp:sp modelId="{DCAE8A46-752C-4E82-84CE-E790E1F2918E}">
      <dsp:nvSpPr>
        <dsp:cNvPr id="0" name=""/>
        <dsp:cNvSpPr/>
      </dsp:nvSpPr>
      <dsp:spPr>
        <a:xfrm>
          <a:off x="3245636" y="1913381"/>
          <a:ext cx="0" cy="1172718"/>
        </a:xfrm>
        <a:prstGeom prst="line">
          <a:avLst/>
        </a:prstGeom>
        <a:noFill/>
        <a:ln w="635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782935D-BBBD-4420-826A-F71C517659B6}">
      <dsp:nvSpPr>
        <dsp:cNvPr id="0" name=""/>
        <dsp:cNvSpPr/>
      </dsp:nvSpPr>
      <dsp:spPr>
        <a:xfrm>
          <a:off x="3519230" y="2160269"/>
          <a:ext cx="1719732" cy="697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00100">
            <a:lnSpc>
              <a:spcPct val="90000"/>
            </a:lnSpc>
            <a:spcBef>
              <a:spcPct val="0"/>
            </a:spcBef>
            <a:spcAft>
              <a:spcPct val="35000"/>
            </a:spcAft>
            <a:buNone/>
            <a:defRPr b="1"/>
          </a:pPr>
          <a:r>
            <a:rPr lang="en-US" sz="1800" kern="1200">
              <a:solidFill>
                <a:schemeClr val="accent5"/>
              </a:solidFill>
              <a:latin typeface="+mn-lt"/>
            </a:rPr>
            <a:t>Scope Locked</a:t>
          </a:r>
        </a:p>
      </dsp:txBody>
      <dsp:txXfrm>
        <a:off x="3519230" y="2160269"/>
        <a:ext cx="1719732" cy="697458"/>
      </dsp:txXfrm>
    </dsp:sp>
    <dsp:sp modelId="{B6459BF8-D2C3-4018-9C28-98667DC203F4}">
      <dsp:nvSpPr>
        <dsp:cNvPr id="0" name=""/>
        <dsp:cNvSpPr/>
      </dsp:nvSpPr>
      <dsp:spPr>
        <a:xfrm>
          <a:off x="3199344" y="3039808"/>
          <a:ext cx="92583" cy="92583"/>
        </a:xfrm>
        <a:prstGeom prst="ellipse">
          <a:avLst/>
        </a:prstGeom>
        <a:solidFill>
          <a:schemeClr val="accent5">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3A59BD-6D45-4573-B098-8CB5207F194D}">
      <dsp:nvSpPr>
        <dsp:cNvPr id="0" name=""/>
        <dsp:cNvSpPr/>
      </dsp:nvSpPr>
      <dsp:spPr>
        <a:xfrm>
          <a:off x="3489047" y="4258818"/>
          <a:ext cx="1780098" cy="1052360"/>
        </a:xfrm>
        <a:prstGeom prst="roundRect">
          <a:avLst/>
        </a:prstGeom>
        <a:solidFill>
          <a:schemeClr val="lt1">
            <a:alpha val="90000"/>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marL="0" lvl="0" indent="0" algn="ctr" defTabSz="800100">
            <a:lnSpc>
              <a:spcPct val="90000"/>
            </a:lnSpc>
            <a:spcBef>
              <a:spcPct val="0"/>
            </a:spcBef>
            <a:spcAft>
              <a:spcPct val="35000"/>
            </a:spcAft>
            <a:buNone/>
          </a:pPr>
          <a:r>
            <a:rPr lang="en-US" sz="1800" kern="1200">
              <a:latin typeface="+mn-lt"/>
            </a:rPr>
            <a:t>v6.02</a:t>
          </a:r>
        </a:p>
      </dsp:txBody>
      <dsp:txXfrm>
        <a:off x="3540419" y="4310190"/>
        <a:ext cx="1677354" cy="949616"/>
      </dsp:txXfrm>
    </dsp:sp>
    <dsp:sp modelId="{086FB9B1-82B2-4197-8B33-6E7FF94F8D2E}">
      <dsp:nvSpPr>
        <dsp:cNvPr id="0" name=""/>
        <dsp:cNvSpPr/>
      </dsp:nvSpPr>
      <dsp:spPr>
        <a:xfrm>
          <a:off x="4379096" y="3086099"/>
          <a:ext cx="0" cy="1172718"/>
        </a:xfrm>
        <a:prstGeom prst="line">
          <a:avLst/>
        </a:prstGeom>
        <a:noFill/>
        <a:ln w="635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3F359E8B-7C7E-4FD9-B106-36CCBFC731D5}">
      <dsp:nvSpPr>
        <dsp:cNvPr id="0" name=""/>
        <dsp:cNvSpPr/>
      </dsp:nvSpPr>
      <dsp:spPr>
        <a:xfrm>
          <a:off x="4332804" y="3039808"/>
          <a:ext cx="92583" cy="92583"/>
        </a:xfrm>
        <a:prstGeom prst="ellipse">
          <a:avLst/>
        </a:prstGeom>
        <a:solidFill>
          <a:schemeClr val="accent5">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2CAB1C-0AA1-4053-A726-215D175850A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59F6F74-5F3D-4C2B-8AC5-73761B2FB26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6306CAD-01BF-4A36-89A1-76183660094C}" type="datetimeFigureOut">
              <a:rPr lang="en-US" smtClean="0"/>
              <a:t>9/29/2025</a:t>
            </a:fld>
            <a:endParaRPr lang="en-US"/>
          </a:p>
        </p:txBody>
      </p:sp>
      <p:sp>
        <p:nvSpPr>
          <p:cNvPr id="4" name="Footer Placeholder 3">
            <a:extLst>
              <a:ext uri="{FF2B5EF4-FFF2-40B4-BE49-F238E27FC236}">
                <a16:creationId xmlns:a16="http://schemas.microsoft.com/office/drawing/2014/main" id="{4D3774BE-A649-46E3-849C-B7115F8772E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EE0E8BA-5F10-4BE9-B74D-7AA6E4180CF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EBFECE9-3899-402D-9557-B34889DA2FFF}" type="slidenum">
              <a:rPr lang="en-US" smtClean="0"/>
              <a:t>‹#›</a:t>
            </a:fld>
            <a:endParaRPr lang="en-US"/>
          </a:p>
        </p:txBody>
      </p:sp>
    </p:spTree>
    <p:extLst>
      <p:ext uri="{BB962C8B-B14F-4D97-AF65-F5344CB8AC3E}">
        <p14:creationId xmlns:p14="http://schemas.microsoft.com/office/powerpoint/2010/main" val="39375944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B3ADA9-1F11-4760-8ADD-071EFA0A529A}" type="datetimeFigureOut">
              <a:rPr lang="en-US" smtClean="0"/>
              <a:t>9/29/2025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3784F3-2271-4F8D-A0BC-8F40E6849FE5}" type="slidenum">
              <a:rPr lang="en-US" smtClean="0"/>
              <a:t>‹#›</a:t>
            </a:fld>
            <a:endParaRPr lang="en-US"/>
          </a:p>
        </p:txBody>
      </p:sp>
    </p:spTree>
    <p:extLst>
      <p:ext uri="{BB962C8B-B14F-4D97-AF65-F5344CB8AC3E}">
        <p14:creationId xmlns:p14="http://schemas.microsoft.com/office/powerpoint/2010/main" val="1341245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3784F3-2271-4F8D-A0BC-8F40E6849FE5}" type="slidenum">
              <a:rPr lang="en-US" smtClean="0"/>
              <a:t>3</a:t>
            </a:fld>
            <a:endParaRPr lang="en-US"/>
          </a:p>
        </p:txBody>
      </p:sp>
    </p:spTree>
    <p:extLst>
      <p:ext uri="{BB962C8B-B14F-4D97-AF65-F5344CB8AC3E}">
        <p14:creationId xmlns:p14="http://schemas.microsoft.com/office/powerpoint/2010/main" val="3499238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3784F3-2271-4F8D-A0BC-8F40E6849FE5}" type="slidenum">
              <a:rPr lang="en-US" smtClean="0"/>
              <a:t>20</a:t>
            </a:fld>
            <a:endParaRPr lang="en-US"/>
          </a:p>
        </p:txBody>
      </p:sp>
    </p:spTree>
    <p:extLst>
      <p:ext uri="{BB962C8B-B14F-4D97-AF65-F5344CB8AC3E}">
        <p14:creationId xmlns:p14="http://schemas.microsoft.com/office/powerpoint/2010/main" val="3756862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9/29/2025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0268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9/29/2025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31171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812390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spTree>
    <p:extLst>
      <p:ext uri="{BB962C8B-B14F-4D97-AF65-F5344CB8AC3E}">
        <p14:creationId xmlns:p14="http://schemas.microsoft.com/office/powerpoint/2010/main" val="2315755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8875151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spTree>
    <p:extLst>
      <p:ext uri="{BB962C8B-B14F-4D97-AF65-F5344CB8AC3E}">
        <p14:creationId xmlns:p14="http://schemas.microsoft.com/office/powerpoint/2010/main" val="31711122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8961658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9/29/2025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6158912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9/29/2025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942580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728C741F-060F-4718-A57B-A1162A01F72C}"/>
              </a:ext>
            </a:extLst>
          </p:cNvPr>
          <p:cNvSpPr/>
          <p:nvPr userDrawn="1"/>
        </p:nvSpPr>
        <p:spPr>
          <a:xfrm>
            <a:off x="1709321" y="3425047"/>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2C19AED-A027-4017-B01A-E1E6583F81C6}"/>
              </a:ext>
            </a:extLst>
          </p:cNvPr>
          <p:cNvSpPr/>
          <p:nvPr userDrawn="1"/>
        </p:nvSpPr>
        <p:spPr>
          <a:xfrm>
            <a:off x="1709321" y="1713063"/>
            <a:ext cx="1719072" cy="1719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602CDF5-333B-4D96-98D8-CDFB79A8430E}"/>
              </a:ext>
            </a:extLst>
          </p:cNvPr>
          <p:cNvSpPr/>
          <p:nvPr userDrawn="1"/>
        </p:nvSpPr>
        <p:spPr>
          <a:xfrm>
            <a:off x="3431545" y="3425047"/>
            <a:ext cx="1719072" cy="1719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667E4DE3-DDB5-444E-86D9-7B201F0BFC0F}"/>
              </a:ext>
            </a:extLst>
          </p:cNvPr>
          <p:cNvSpPr/>
          <p:nvPr userDrawn="1"/>
        </p:nvSpPr>
        <p:spPr>
          <a:xfrm>
            <a:off x="0" y="3425047"/>
            <a:ext cx="1719072" cy="1719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25C416-A3A2-4CF9-9532-2C0BFB51CFDF}"/>
              </a:ext>
            </a:extLst>
          </p:cNvPr>
          <p:cNvSpPr>
            <a:spLocks noGrp="1"/>
          </p:cNvSpPr>
          <p:nvPr>
            <p:ph type="ctrTitle"/>
          </p:nvPr>
        </p:nvSpPr>
        <p:spPr>
          <a:xfrm>
            <a:off x="5699577" y="640080"/>
            <a:ext cx="5724144" cy="3657600"/>
          </a:xfrm>
        </p:spPr>
        <p:txBody>
          <a:bodyPr lIns="0" anchor="b"/>
          <a:lstStyle>
            <a:lvl1pPr algn="l">
              <a:lnSpc>
                <a:spcPct val="80000"/>
              </a:lnSpc>
              <a:defRPr sz="5400" b="1">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p:nvPr>
        </p:nvSpPr>
        <p:spPr>
          <a:xfrm>
            <a:off x="5699577" y="5577840"/>
            <a:ext cx="5724144" cy="472073"/>
          </a:xfrm>
        </p:spPr>
        <p:txBody>
          <a:bodyPr lIns="0">
            <a:normAutofit/>
          </a:bodyPr>
          <a:lstStyle>
            <a:lvl1pPr marL="0" indent="0" algn="l">
              <a:lnSpc>
                <a:spcPct val="100000"/>
              </a:lnSpc>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4" name="Picture Placeholder 53">
            <a:extLst>
              <a:ext uri="{FF2B5EF4-FFF2-40B4-BE49-F238E27FC236}">
                <a16:creationId xmlns:a16="http://schemas.microsoft.com/office/drawing/2014/main" id="{71082593-1DC5-43B5-947C-7963DD90EBD9}"/>
              </a:ext>
            </a:extLst>
          </p:cNvPr>
          <p:cNvSpPr>
            <a:spLocks noGrp="1"/>
          </p:cNvSpPr>
          <p:nvPr>
            <p:ph type="pic" sz="quarter" idx="16"/>
          </p:nvPr>
        </p:nvSpPr>
        <p:spPr>
          <a:xfrm>
            <a:off x="0" y="1719072"/>
            <a:ext cx="1719072" cy="1719072"/>
          </a:xfrm>
          <a:custGeom>
            <a:avLst/>
            <a:gdLst>
              <a:gd name="connsiteX0" fmla="*/ 0 w 1719072"/>
              <a:gd name="connsiteY0" fmla="*/ 0 h 1719072"/>
              <a:gd name="connsiteX1" fmla="*/ 1719072 w 1719072"/>
              <a:gd name="connsiteY1" fmla="*/ 0 h 1719072"/>
              <a:gd name="connsiteX2" fmla="*/ 1719072 w 1719072"/>
              <a:gd name="connsiteY2" fmla="*/ 1719072 h 1719072"/>
              <a:gd name="connsiteX3" fmla="*/ 0 w 1719072"/>
              <a:gd name="connsiteY3" fmla="*/ 1719072 h 1719072"/>
            </a:gdLst>
            <a:ahLst/>
            <a:cxnLst>
              <a:cxn ang="0">
                <a:pos x="connsiteX0" y="connsiteY0"/>
              </a:cxn>
              <a:cxn ang="0">
                <a:pos x="connsiteX1" y="connsiteY1"/>
              </a:cxn>
              <a:cxn ang="0">
                <a:pos x="connsiteX2" y="connsiteY2"/>
              </a:cxn>
              <a:cxn ang="0">
                <a:pos x="connsiteX3" y="connsiteY3"/>
              </a:cxn>
            </a:cxnLst>
            <a:rect l="l" t="t" r="r" b="b"/>
            <a:pathLst>
              <a:path w="1719072" h="1719072">
                <a:moveTo>
                  <a:pt x="0" y="0"/>
                </a:moveTo>
                <a:lnTo>
                  <a:pt x="1719072" y="0"/>
                </a:lnTo>
                <a:lnTo>
                  <a:pt x="1719072" y="1719072"/>
                </a:lnTo>
                <a:lnTo>
                  <a:pt x="0" y="1719072"/>
                </a:lnTo>
                <a:close/>
              </a:path>
            </a:pathLst>
          </a:custGeom>
        </p:spPr>
        <p:txBody>
          <a:bodyPr wrap="square">
            <a:noAutofit/>
          </a:bodyPr>
          <a:lstStyle>
            <a:lvl1pPr marL="0" indent="0" algn="ctr">
              <a:buNone/>
              <a:defRPr sz="1600">
                <a:solidFill>
                  <a:schemeClr val="bg1"/>
                </a:solidFill>
              </a:defRPr>
            </a:lvl1pPr>
          </a:lstStyle>
          <a:p>
            <a:r>
              <a:rPr lang="en-US"/>
              <a:t>Click icon to add picture</a:t>
            </a:r>
          </a:p>
        </p:txBody>
      </p:sp>
      <p:sp>
        <p:nvSpPr>
          <p:cNvPr id="20" name="Rectangle 19">
            <a:extLst>
              <a:ext uri="{FF2B5EF4-FFF2-40B4-BE49-F238E27FC236}">
                <a16:creationId xmlns:a16="http://schemas.microsoft.com/office/drawing/2014/main" id="{0455E561-1242-4C3A-8D37-3138CA80547F}"/>
              </a:ext>
            </a:extLst>
          </p:cNvPr>
          <p:cNvSpPr/>
          <p:nvPr userDrawn="1"/>
        </p:nvSpPr>
        <p:spPr>
          <a:xfrm>
            <a:off x="3431545" y="1713063"/>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AFF298D-0F6B-4888-9B03-1FDDFE28B82B}"/>
              </a:ext>
            </a:extLst>
          </p:cNvPr>
          <p:cNvSpPr/>
          <p:nvPr userDrawn="1"/>
        </p:nvSpPr>
        <p:spPr>
          <a:xfrm>
            <a:off x="1709321" y="0"/>
            <a:ext cx="1719072" cy="1719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597D0707-6223-4E41-9E36-C3BF6C78CA4D}"/>
              </a:ext>
            </a:extLst>
          </p:cNvPr>
          <p:cNvSpPr/>
          <p:nvPr userDrawn="1"/>
        </p:nvSpPr>
        <p:spPr>
          <a:xfrm>
            <a:off x="1709321" y="5138928"/>
            <a:ext cx="1719072" cy="1719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4BE2D702-5FB5-4F75-B96D-4F210F10EA62}"/>
              </a:ext>
            </a:extLst>
          </p:cNvPr>
          <p:cNvSpPr/>
          <p:nvPr userDrawn="1"/>
        </p:nvSpPr>
        <p:spPr>
          <a:xfrm>
            <a:off x="0" y="0"/>
            <a:ext cx="1719072" cy="1719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2447C29C-1D94-4217-A4D7-E0E0A8CACEBC}"/>
              </a:ext>
            </a:extLst>
          </p:cNvPr>
          <p:cNvSpPr/>
          <p:nvPr userDrawn="1"/>
        </p:nvSpPr>
        <p:spPr>
          <a:xfrm>
            <a:off x="0" y="5138928"/>
            <a:ext cx="1719072" cy="1719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F95796F3-1FF2-4CB3-9A21-2FA42B0F739C}"/>
              </a:ext>
            </a:extLst>
          </p:cNvPr>
          <p:cNvSpPr/>
          <p:nvPr userDrawn="1"/>
        </p:nvSpPr>
        <p:spPr>
          <a:xfrm>
            <a:off x="5699578" y="5142220"/>
            <a:ext cx="628650" cy="18225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9CD7761-CC7A-FAFC-0198-8C666674D019}"/>
              </a:ext>
            </a:extLst>
          </p:cNvPr>
          <p:cNvSpPr/>
          <p:nvPr userDrawn="1"/>
        </p:nvSpPr>
        <p:spPr>
          <a:xfrm>
            <a:off x="3431545" y="0"/>
            <a:ext cx="1719072" cy="1719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7366219-E379-6451-33E4-F55572D09C01}"/>
              </a:ext>
            </a:extLst>
          </p:cNvPr>
          <p:cNvSpPr/>
          <p:nvPr userDrawn="1"/>
        </p:nvSpPr>
        <p:spPr>
          <a:xfrm>
            <a:off x="3431545" y="5144119"/>
            <a:ext cx="1719072" cy="1719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16695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Content, and 1 pictur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7443216" y="1600200"/>
            <a:ext cx="3931920" cy="2468880"/>
          </a:xfrm>
        </p:spPr>
        <p:txBody>
          <a:bodyPr lIns="0" anchor="t">
            <a:noAutofit/>
          </a:bodyPr>
          <a:lstStyle>
            <a:lvl1pPr>
              <a:defRPr sz="3600" b="1">
                <a:solidFill>
                  <a:schemeClr val="bg1"/>
                </a:solidFill>
              </a:defRPr>
            </a:lvl1pPr>
          </a:lstStyle>
          <a:p>
            <a:r>
              <a:rPr lang="en-US"/>
              <a:t>Click to edit Master title style</a:t>
            </a:r>
          </a:p>
        </p:txBody>
      </p:sp>
      <p:sp>
        <p:nvSpPr>
          <p:cNvPr id="21" name="Picture Placeholder 20">
            <a:extLst>
              <a:ext uri="{FF2B5EF4-FFF2-40B4-BE49-F238E27FC236}">
                <a16:creationId xmlns:a16="http://schemas.microsoft.com/office/drawing/2014/main" id="{73B27F20-1796-4DA8-9840-EFA1E9ABA07E}"/>
              </a:ext>
            </a:extLst>
          </p:cNvPr>
          <p:cNvSpPr>
            <a:spLocks noGrp="1"/>
          </p:cNvSpPr>
          <p:nvPr>
            <p:ph type="pic" sz="quarter" idx="14"/>
          </p:nvPr>
        </p:nvSpPr>
        <p:spPr>
          <a:xfrm>
            <a:off x="3429001" y="3438144"/>
            <a:ext cx="3420479" cy="3438144"/>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p:spPr>
        <p:txBody>
          <a:bodyPr wrap="square">
            <a:noAutofit/>
          </a:bodyPr>
          <a:lstStyle>
            <a:lvl1pPr marL="0" indent="0" algn="ctr">
              <a:buNone/>
              <a:defRPr sz="1600">
                <a:solidFill>
                  <a:schemeClr val="bg1"/>
                </a:solidFill>
              </a:defRPr>
            </a:lvl1pPr>
          </a:lstStyle>
          <a:p>
            <a:r>
              <a:rPr lang="en-US"/>
              <a:t>Click icon to add picture</a:t>
            </a:r>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7442200" y="4206240"/>
            <a:ext cx="3931920" cy="1828800"/>
          </a:xfrm>
        </p:spPr>
        <p:txBody>
          <a:bodyPr lIns="0" numCol="1">
            <a:normAutofit/>
          </a:bodyPr>
          <a:lstStyle>
            <a:lvl1pPr marL="0" indent="0">
              <a:lnSpc>
                <a:spcPct val="100000"/>
              </a:lnSpc>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a:xfrm>
            <a:off x="7442200" y="6356350"/>
            <a:ext cx="1005116" cy="365125"/>
          </a:xfrm>
        </p:spPr>
        <p:txBody>
          <a:bodyPr lIns="0"/>
          <a:lstStyle>
            <a:lvl1pPr>
              <a:defRPr sz="900">
                <a:solidFill>
                  <a:schemeClr val="accent1">
                    <a:lumMod val="20000"/>
                    <a:lumOff val="80000"/>
                  </a:schemeClr>
                </a:solidFill>
              </a:defRPr>
            </a:lvl1pPr>
          </a:lstStyle>
          <a:p>
            <a:r>
              <a:rPr lang="en-US"/>
              <a:t>7/13/20XX</a:t>
            </a:r>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8588829" y="6356350"/>
            <a:ext cx="1981200" cy="365125"/>
          </a:xfrm>
          <a:prstGeom prst="rect">
            <a:avLst/>
          </a:prstGeom>
        </p:spPr>
        <p:txBody>
          <a:bodyPr/>
          <a:lstStyle>
            <a:lvl1pPr>
              <a:defRPr sz="900">
                <a:solidFill>
                  <a:schemeClr val="accent1">
                    <a:lumMod val="20000"/>
                    <a:lumOff val="80000"/>
                  </a:schemeClr>
                </a:solidFill>
              </a:defRPr>
            </a:lvl1pPr>
          </a:lstStyle>
          <a:p>
            <a:endParaRPr lang="en-US"/>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10711542" y="6356350"/>
            <a:ext cx="642257" cy="365125"/>
          </a:xfrm>
        </p:spPr>
        <p:txBody>
          <a:bodyPr/>
          <a:lstStyle>
            <a:lvl1pPr>
              <a:defRPr sz="900">
                <a:solidFill>
                  <a:schemeClr val="accent1">
                    <a:lumMod val="20000"/>
                    <a:lumOff val="80000"/>
                  </a:schemeClr>
                </a:solidFill>
              </a:defRPr>
            </a:lvl1pPr>
          </a:lstStyle>
          <a:p>
            <a:fld id="{B5CEABB6-07DC-46E8-9B57-56EC44A396E5}" type="slidenum">
              <a:rPr lang="en-US" smtClean="0"/>
              <a:pPr/>
              <a:t>‹#›</a:t>
            </a:fld>
            <a:endParaRPr lang="en-US"/>
          </a:p>
        </p:txBody>
      </p:sp>
      <p:sp>
        <p:nvSpPr>
          <p:cNvPr id="9" name="Rectangle 8">
            <a:extLst>
              <a:ext uri="{FF2B5EF4-FFF2-40B4-BE49-F238E27FC236}">
                <a16:creationId xmlns:a16="http://schemas.microsoft.com/office/drawing/2014/main" id="{A17ADB92-0B1B-4197-89C6-501F17064283}"/>
              </a:ext>
            </a:extLst>
          </p:cNvPr>
          <p:cNvSpPr>
            <a:spLocks noChangeAspect="1"/>
          </p:cNvSpPr>
          <p:nvPr userDrawn="1"/>
        </p:nvSpPr>
        <p:spPr>
          <a:xfrm>
            <a:off x="0" y="3435096"/>
            <a:ext cx="3438144" cy="34381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A6E6F19-D213-4BFC-8D80-D66C9D2BD837}"/>
              </a:ext>
            </a:extLst>
          </p:cNvPr>
          <p:cNvSpPr>
            <a:spLocks noChangeAspect="1"/>
          </p:cNvSpPr>
          <p:nvPr userDrawn="1"/>
        </p:nvSpPr>
        <p:spPr>
          <a:xfrm>
            <a:off x="3429001" y="0"/>
            <a:ext cx="3420479" cy="34381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52BCC36-E2CF-410A-AD2C-722D76849BDC}"/>
              </a:ext>
            </a:extLst>
          </p:cNvPr>
          <p:cNvSpPr/>
          <p:nvPr userDrawn="1"/>
        </p:nvSpPr>
        <p:spPr>
          <a:xfrm>
            <a:off x="7442200" y="1134423"/>
            <a:ext cx="628650" cy="1822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A052582-71CF-00F8-8014-99BF801E3F7C}"/>
              </a:ext>
            </a:extLst>
          </p:cNvPr>
          <p:cNvSpPr>
            <a:spLocks noChangeAspect="1"/>
          </p:cNvSpPr>
          <p:nvPr userDrawn="1"/>
        </p:nvSpPr>
        <p:spPr>
          <a:xfrm>
            <a:off x="0" y="0"/>
            <a:ext cx="3438144" cy="34198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3999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9/29/2025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2476214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C4A94B9-9E00-4DD6-BCD4-604645044CAD}"/>
              </a:ext>
            </a:extLst>
          </p:cNvPr>
          <p:cNvSpPr/>
          <p:nvPr userDrawn="1"/>
        </p:nvSpPr>
        <p:spPr>
          <a:xfrm>
            <a:off x="5017194"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839AA0F-90FD-444F-B618-EE6F4C1F122A}"/>
              </a:ext>
            </a:extLst>
          </p:cNvPr>
          <p:cNvSpPr/>
          <p:nvPr userDrawn="1"/>
        </p:nvSpPr>
        <p:spPr>
          <a:xfrm>
            <a:off x="4300452"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F35D740-BF58-4DAE-A85B-5EF9B6EE3615}"/>
              </a:ext>
            </a:extLst>
          </p:cNvPr>
          <p:cNvSpPr/>
          <p:nvPr userDrawn="1"/>
        </p:nvSpPr>
        <p:spPr>
          <a:xfrm>
            <a:off x="5375565"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7B3B2E1-FF09-40A7-993A-BFF59632C25C}"/>
              </a:ext>
            </a:extLst>
          </p:cNvPr>
          <p:cNvSpPr/>
          <p:nvPr userDrawn="1"/>
        </p:nvSpPr>
        <p:spPr>
          <a:xfrm>
            <a:off x="3583710"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09981C2-BC8B-44CC-9A8B-A5B381264380}"/>
              </a:ext>
            </a:extLst>
          </p:cNvPr>
          <p:cNvSpPr/>
          <p:nvPr userDrawn="1"/>
        </p:nvSpPr>
        <p:spPr>
          <a:xfrm>
            <a:off x="2866968"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FFAAD0A-E8F9-47F8-874E-433E4C9A92AC}"/>
              </a:ext>
            </a:extLst>
          </p:cNvPr>
          <p:cNvSpPr/>
          <p:nvPr userDrawn="1"/>
        </p:nvSpPr>
        <p:spPr>
          <a:xfrm>
            <a:off x="2150226"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871ABB2-3607-4850-A2E7-141BF30EA1E4}"/>
              </a:ext>
            </a:extLst>
          </p:cNvPr>
          <p:cNvSpPr/>
          <p:nvPr userDrawn="1"/>
        </p:nvSpPr>
        <p:spPr>
          <a:xfrm>
            <a:off x="3225339" y="0"/>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AFBB6AA-DB66-48A4-BBD2-9B36C02E5371}"/>
              </a:ext>
            </a:extLst>
          </p:cNvPr>
          <p:cNvSpPr/>
          <p:nvPr userDrawn="1"/>
        </p:nvSpPr>
        <p:spPr>
          <a:xfrm>
            <a:off x="1791855"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09AC868-5C63-419B-8791-593862E707C6}"/>
              </a:ext>
            </a:extLst>
          </p:cNvPr>
          <p:cNvSpPr/>
          <p:nvPr userDrawn="1"/>
        </p:nvSpPr>
        <p:spPr>
          <a:xfrm>
            <a:off x="1433484"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136AF71-D03B-4190-8590-1688288FB9F2}"/>
              </a:ext>
            </a:extLst>
          </p:cNvPr>
          <p:cNvSpPr/>
          <p:nvPr userDrawn="1"/>
        </p:nvSpPr>
        <p:spPr>
          <a:xfrm>
            <a:off x="6092307"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DA6CEDE-A238-4C3A-B315-B3D3081EC7CC}"/>
              </a:ext>
            </a:extLst>
          </p:cNvPr>
          <p:cNvSpPr/>
          <p:nvPr userDrawn="1"/>
        </p:nvSpPr>
        <p:spPr>
          <a:xfrm>
            <a:off x="358371" y="0"/>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4ACE100-6140-4208-8CE9-DFE45B35007E}"/>
              </a:ext>
            </a:extLst>
          </p:cNvPr>
          <p:cNvSpPr/>
          <p:nvPr userDrawn="1"/>
        </p:nvSpPr>
        <p:spPr>
          <a:xfrm>
            <a:off x="4658823"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F675F84B-6DC9-4492-A492-95E4ABEF1B78}"/>
              </a:ext>
            </a:extLst>
          </p:cNvPr>
          <p:cNvSpPr/>
          <p:nvPr userDrawn="1"/>
        </p:nvSpPr>
        <p:spPr>
          <a:xfrm>
            <a:off x="1075113"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A788D4C-E960-45E8-ABC4-72FC2128647B}"/>
              </a:ext>
            </a:extLst>
          </p:cNvPr>
          <p:cNvSpPr/>
          <p:nvPr userDrawn="1"/>
        </p:nvSpPr>
        <p:spPr>
          <a:xfrm>
            <a:off x="2508597"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28D71AB-A26E-43A9-B413-A59CFBCDD9B1}"/>
              </a:ext>
            </a:extLst>
          </p:cNvPr>
          <p:cNvSpPr/>
          <p:nvPr userDrawn="1"/>
        </p:nvSpPr>
        <p:spPr>
          <a:xfrm>
            <a:off x="716742" y="0"/>
            <a:ext cx="365760"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171E9C91-A1C1-432A-9523-A511B304162F}"/>
              </a:ext>
            </a:extLst>
          </p:cNvPr>
          <p:cNvSpPr/>
          <p:nvPr userDrawn="1"/>
        </p:nvSpPr>
        <p:spPr>
          <a:xfrm>
            <a:off x="0"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A1D3C8E1-8F58-4916-9097-718454DAC9FC}"/>
              </a:ext>
            </a:extLst>
          </p:cNvPr>
          <p:cNvSpPr/>
          <p:nvPr userDrawn="1"/>
        </p:nvSpPr>
        <p:spPr>
          <a:xfrm>
            <a:off x="5733936" y="0"/>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F1465436-7CD8-4713-84B2-BE392283D713}"/>
              </a:ext>
            </a:extLst>
          </p:cNvPr>
          <p:cNvSpPr/>
          <p:nvPr userDrawn="1"/>
        </p:nvSpPr>
        <p:spPr>
          <a:xfrm>
            <a:off x="3942081" y="0"/>
            <a:ext cx="365760"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054BFDB3-CC2F-4666-9557-90812A8E5147}"/>
              </a:ext>
            </a:extLst>
          </p:cNvPr>
          <p:cNvSpPr/>
          <p:nvPr userDrawn="1"/>
        </p:nvSpPr>
        <p:spPr>
          <a:xfrm>
            <a:off x="11467872"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6DD356C3-53D1-4AF1-B3FD-AEEFF75FDB5C}"/>
              </a:ext>
            </a:extLst>
          </p:cNvPr>
          <p:cNvSpPr/>
          <p:nvPr userDrawn="1"/>
        </p:nvSpPr>
        <p:spPr>
          <a:xfrm>
            <a:off x="10751130"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08C89E7C-AF7A-4E82-B01B-1A945C7BBF79}"/>
              </a:ext>
            </a:extLst>
          </p:cNvPr>
          <p:cNvSpPr/>
          <p:nvPr userDrawn="1"/>
        </p:nvSpPr>
        <p:spPr>
          <a:xfrm>
            <a:off x="11826240"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4605B19F-DE4A-4705-A964-0579015AED0E}"/>
              </a:ext>
            </a:extLst>
          </p:cNvPr>
          <p:cNvSpPr/>
          <p:nvPr userDrawn="1"/>
        </p:nvSpPr>
        <p:spPr>
          <a:xfrm>
            <a:off x="10034388"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4D299157-3482-4535-BECD-566EFFF308AD}"/>
              </a:ext>
            </a:extLst>
          </p:cNvPr>
          <p:cNvSpPr/>
          <p:nvPr userDrawn="1"/>
        </p:nvSpPr>
        <p:spPr>
          <a:xfrm>
            <a:off x="9317646"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EC8CCBF5-CCDC-43C9-B57D-B9DAE23B58BE}"/>
              </a:ext>
            </a:extLst>
          </p:cNvPr>
          <p:cNvSpPr/>
          <p:nvPr userDrawn="1"/>
        </p:nvSpPr>
        <p:spPr>
          <a:xfrm>
            <a:off x="8600904"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F412D896-790A-420A-BBFB-AFDB7BD9B603}"/>
              </a:ext>
            </a:extLst>
          </p:cNvPr>
          <p:cNvSpPr/>
          <p:nvPr userDrawn="1"/>
        </p:nvSpPr>
        <p:spPr>
          <a:xfrm>
            <a:off x="9676017"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95941E70-EE67-4F80-B753-2F6426D0A9DA}"/>
              </a:ext>
            </a:extLst>
          </p:cNvPr>
          <p:cNvSpPr/>
          <p:nvPr userDrawn="1"/>
        </p:nvSpPr>
        <p:spPr>
          <a:xfrm>
            <a:off x="8242533"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6751E552-2222-4200-8E39-4DF2BEB677FD}"/>
              </a:ext>
            </a:extLst>
          </p:cNvPr>
          <p:cNvSpPr/>
          <p:nvPr userDrawn="1"/>
        </p:nvSpPr>
        <p:spPr>
          <a:xfrm>
            <a:off x="7884162"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B43002CA-9883-43A9-B000-00F9F7A14D27}"/>
              </a:ext>
            </a:extLst>
          </p:cNvPr>
          <p:cNvSpPr/>
          <p:nvPr userDrawn="1"/>
        </p:nvSpPr>
        <p:spPr>
          <a:xfrm>
            <a:off x="6809049" y="0"/>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861A1E0B-5D8C-42BB-8493-4A6E267A7C73}"/>
              </a:ext>
            </a:extLst>
          </p:cNvPr>
          <p:cNvSpPr/>
          <p:nvPr userDrawn="1"/>
        </p:nvSpPr>
        <p:spPr>
          <a:xfrm>
            <a:off x="11109501"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51E86EA3-C77E-4F5B-B2D8-06ACD07DECA4}"/>
              </a:ext>
            </a:extLst>
          </p:cNvPr>
          <p:cNvSpPr/>
          <p:nvPr userDrawn="1"/>
        </p:nvSpPr>
        <p:spPr>
          <a:xfrm>
            <a:off x="7525791"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5DD0E5EA-DA68-48FA-984B-26F2185EF431}"/>
              </a:ext>
            </a:extLst>
          </p:cNvPr>
          <p:cNvSpPr/>
          <p:nvPr userDrawn="1"/>
        </p:nvSpPr>
        <p:spPr>
          <a:xfrm>
            <a:off x="8959275" y="0"/>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B1E5F851-80EC-44A1-B97A-D40F00A63A11}"/>
              </a:ext>
            </a:extLst>
          </p:cNvPr>
          <p:cNvSpPr/>
          <p:nvPr userDrawn="1"/>
        </p:nvSpPr>
        <p:spPr>
          <a:xfrm>
            <a:off x="7167420"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006D6FCB-D2DE-4100-B034-4F158AA21763}"/>
              </a:ext>
            </a:extLst>
          </p:cNvPr>
          <p:cNvSpPr/>
          <p:nvPr userDrawn="1"/>
        </p:nvSpPr>
        <p:spPr>
          <a:xfrm>
            <a:off x="6450678"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93C2CDE-BD78-4521-A433-7332BF3D57FA}"/>
              </a:ext>
            </a:extLst>
          </p:cNvPr>
          <p:cNvSpPr/>
          <p:nvPr userDrawn="1"/>
        </p:nvSpPr>
        <p:spPr>
          <a:xfrm>
            <a:off x="10392759" y="0"/>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itle 1">
            <a:extLst>
              <a:ext uri="{FF2B5EF4-FFF2-40B4-BE49-F238E27FC236}">
                <a16:creationId xmlns:a16="http://schemas.microsoft.com/office/drawing/2014/main" id="{9FDBCD91-EE94-4107-8814-059FE0E8F29A}"/>
              </a:ext>
            </a:extLst>
          </p:cNvPr>
          <p:cNvSpPr>
            <a:spLocks noGrp="1"/>
          </p:cNvSpPr>
          <p:nvPr>
            <p:ph type="title"/>
          </p:nvPr>
        </p:nvSpPr>
        <p:spPr>
          <a:xfrm>
            <a:off x="1097280" y="822960"/>
            <a:ext cx="5029200" cy="3474720"/>
          </a:xfrm>
        </p:spPr>
        <p:txBody>
          <a:bodyPr anchor="b">
            <a:normAutofit/>
          </a:bodyPr>
          <a:lstStyle>
            <a:lvl1pPr marL="0" algn="l" defTabSz="914400" rtl="0" eaLnBrk="1" latinLnBrk="0" hangingPunct="1">
              <a:lnSpc>
                <a:spcPct val="80000"/>
              </a:lnSpc>
              <a:spcBef>
                <a:spcPct val="0"/>
              </a:spcBef>
              <a:buNone/>
              <a:defRPr lang="en-US" sz="5400" b="1" kern="1200" dirty="0">
                <a:solidFill>
                  <a:schemeClr val="bg1"/>
                </a:solidFill>
                <a:latin typeface="+mj-lt"/>
                <a:ea typeface="+mj-ea"/>
                <a:cs typeface="+mj-cs"/>
              </a:defRPr>
            </a:lvl1pPr>
          </a:lstStyle>
          <a:p>
            <a:r>
              <a:rPr lang="en-US"/>
              <a:t>Click to edit Master title style</a:t>
            </a:r>
          </a:p>
        </p:txBody>
      </p:sp>
      <p:sp>
        <p:nvSpPr>
          <p:cNvPr id="74" name="Rectangle 73">
            <a:extLst>
              <a:ext uri="{FF2B5EF4-FFF2-40B4-BE49-F238E27FC236}">
                <a16:creationId xmlns:a16="http://schemas.microsoft.com/office/drawing/2014/main" id="{EAA378BB-A5C4-B488-66D0-67352E9656D0}"/>
              </a:ext>
              <a:ext uri="{C183D7F6-B498-43B3-948B-1728B52AA6E4}">
                <adec:decorative xmlns:adec="http://schemas.microsoft.com/office/drawing/2017/decorative" val="1"/>
              </a:ext>
            </a:extLst>
          </p:cNvPr>
          <p:cNvSpPr/>
          <p:nvPr userDrawn="1"/>
        </p:nvSpPr>
        <p:spPr>
          <a:xfrm>
            <a:off x="1097280" y="5138928"/>
            <a:ext cx="628650" cy="1822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2" name="Subtitle 2">
            <a:extLst>
              <a:ext uri="{FF2B5EF4-FFF2-40B4-BE49-F238E27FC236}">
                <a16:creationId xmlns:a16="http://schemas.microsoft.com/office/drawing/2014/main" id="{88210B3D-B146-5C61-9C02-6F9BC9B1FE40}"/>
              </a:ext>
            </a:extLst>
          </p:cNvPr>
          <p:cNvSpPr>
            <a:spLocks noGrp="1"/>
          </p:cNvSpPr>
          <p:nvPr>
            <p:ph type="subTitle" idx="1"/>
          </p:nvPr>
        </p:nvSpPr>
        <p:spPr>
          <a:xfrm>
            <a:off x="1097280" y="5577840"/>
            <a:ext cx="5029200" cy="457200"/>
          </a:xfrm>
        </p:spPr>
        <p:txBody>
          <a:bodyPr lIns="0">
            <a:normAutofit/>
          </a:bodyPr>
          <a:lstStyle>
            <a:lvl1pPr marL="0" indent="0" algn="l">
              <a:lnSpc>
                <a:spcPct val="100000"/>
              </a:lnSpc>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5116061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3"/>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9801717-EC04-4D9F-BE50-E726ECAC1136}"/>
              </a:ext>
            </a:extLst>
          </p:cNvPr>
          <p:cNvSpPr/>
          <p:nvPr userDrawn="1"/>
        </p:nvSpPr>
        <p:spPr>
          <a:xfrm>
            <a:off x="0" y="13716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F1841E8-8EE7-488E-B7DD-D1F23F79128D}"/>
              </a:ext>
            </a:extLst>
          </p:cNvPr>
          <p:cNvSpPr/>
          <p:nvPr userDrawn="1"/>
        </p:nvSpPr>
        <p:spPr>
          <a:xfrm>
            <a:off x="0" y="24003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4AEF00F-18B6-43AC-BF54-3B4939890FE1}"/>
              </a:ext>
            </a:extLst>
          </p:cNvPr>
          <p:cNvSpPr/>
          <p:nvPr userDrawn="1"/>
        </p:nvSpPr>
        <p:spPr>
          <a:xfrm>
            <a:off x="0" y="27432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BC54B6B-8A0E-422F-B2FF-A68441C16904}"/>
              </a:ext>
            </a:extLst>
          </p:cNvPr>
          <p:cNvSpPr/>
          <p:nvPr userDrawn="1"/>
        </p:nvSpPr>
        <p:spPr>
          <a:xfrm>
            <a:off x="0" y="30861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602B99D-D623-4FE2-BDFD-A23B43BEBBDD}"/>
              </a:ext>
            </a:extLst>
          </p:cNvPr>
          <p:cNvSpPr/>
          <p:nvPr userDrawn="1"/>
        </p:nvSpPr>
        <p:spPr>
          <a:xfrm>
            <a:off x="0" y="34290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4892CE3-43B8-4AF7-8E2E-1E5C2045F89A}"/>
              </a:ext>
            </a:extLst>
          </p:cNvPr>
          <p:cNvSpPr/>
          <p:nvPr userDrawn="1"/>
        </p:nvSpPr>
        <p:spPr>
          <a:xfrm>
            <a:off x="0" y="37719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3C5002F-39B4-49E5-B179-A5F9A322772D}"/>
              </a:ext>
            </a:extLst>
          </p:cNvPr>
          <p:cNvSpPr/>
          <p:nvPr userDrawn="1"/>
        </p:nvSpPr>
        <p:spPr>
          <a:xfrm>
            <a:off x="0" y="41148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847AC63-E8C8-47EF-BDEA-DF587155527B}"/>
              </a:ext>
            </a:extLst>
          </p:cNvPr>
          <p:cNvSpPr/>
          <p:nvPr userDrawn="1"/>
        </p:nvSpPr>
        <p:spPr>
          <a:xfrm>
            <a:off x="0" y="44577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EAD15DF-3882-4D15-8A5D-B08B7A32A9B0}"/>
              </a:ext>
            </a:extLst>
          </p:cNvPr>
          <p:cNvSpPr/>
          <p:nvPr userDrawn="1"/>
        </p:nvSpPr>
        <p:spPr>
          <a:xfrm>
            <a:off x="0" y="48006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3A3B466-F022-4299-8575-4347D62E5ADB}"/>
              </a:ext>
            </a:extLst>
          </p:cNvPr>
          <p:cNvSpPr/>
          <p:nvPr userDrawn="1"/>
        </p:nvSpPr>
        <p:spPr>
          <a:xfrm>
            <a:off x="0" y="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103BE58-6B70-49F5-8283-BF3B0B35E1D7}"/>
              </a:ext>
            </a:extLst>
          </p:cNvPr>
          <p:cNvSpPr/>
          <p:nvPr userDrawn="1"/>
        </p:nvSpPr>
        <p:spPr>
          <a:xfrm>
            <a:off x="0" y="6515100"/>
            <a:ext cx="342900" cy="34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65F4154-50AA-4593-A86B-2A7A582D30AA}"/>
              </a:ext>
            </a:extLst>
          </p:cNvPr>
          <p:cNvSpPr/>
          <p:nvPr userDrawn="1"/>
        </p:nvSpPr>
        <p:spPr>
          <a:xfrm>
            <a:off x="0" y="3429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F635667C-FE54-4C6C-81D2-C117F6848A7C}"/>
              </a:ext>
            </a:extLst>
          </p:cNvPr>
          <p:cNvSpPr/>
          <p:nvPr userDrawn="1"/>
        </p:nvSpPr>
        <p:spPr>
          <a:xfrm>
            <a:off x="0" y="51435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2B327EE7-DDE6-4725-9791-0909802594D4}"/>
              </a:ext>
            </a:extLst>
          </p:cNvPr>
          <p:cNvSpPr/>
          <p:nvPr userDrawn="1"/>
        </p:nvSpPr>
        <p:spPr>
          <a:xfrm>
            <a:off x="0" y="54864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E880683C-A1F9-41B4-92B6-6690A542A9CA}"/>
              </a:ext>
            </a:extLst>
          </p:cNvPr>
          <p:cNvSpPr/>
          <p:nvPr userDrawn="1"/>
        </p:nvSpPr>
        <p:spPr>
          <a:xfrm>
            <a:off x="0" y="58293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0BF012F1-D588-4F57-88B5-6F5532BADA92}"/>
              </a:ext>
            </a:extLst>
          </p:cNvPr>
          <p:cNvSpPr/>
          <p:nvPr userDrawn="1"/>
        </p:nvSpPr>
        <p:spPr>
          <a:xfrm>
            <a:off x="0" y="61722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8FFED0C-C9D9-439B-8A01-3C4181694F90}"/>
              </a:ext>
            </a:extLst>
          </p:cNvPr>
          <p:cNvSpPr/>
          <p:nvPr userDrawn="1"/>
        </p:nvSpPr>
        <p:spPr>
          <a:xfrm>
            <a:off x="0" y="685800"/>
            <a:ext cx="342900" cy="34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503FFB96-6B81-475C-995F-610FEC231FEE}"/>
              </a:ext>
            </a:extLst>
          </p:cNvPr>
          <p:cNvSpPr/>
          <p:nvPr userDrawn="1"/>
        </p:nvSpPr>
        <p:spPr>
          <a:xfrm>
            <a:off x="0" y="10287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DE12DC0D-3BAD-4A09-83DE-A880AF5D71CB}"/>
              </a:ext>
            </a:extLst>
          </p:cNvPr>
          <p:cNvSpPr/>
          <p:nvPr userDrawn="1"/>
        </p:nvSpPr>
        <p:spPr>
          <a:xfrm>
            <a:off x="0" y="17145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069B2B0-3E3B-4E71-8023-5CEF05BF4DF3}"/>
              </a:ext>
            </a:extLst>
          </p:cNvPr>
          <p:cNvSpPr/>
          <p:nvPr userDrawn="1"/>
        </p:nvSpPr>
        <p:spPr>
          <a:xfrm>
            <a:off x="0" y="2057400"/>
            <a:ext cx="342900" cy="34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1097280" y="2560320"/>
            <a:ext cx="4645152" cy="3566160"/>
          </a:xfrm>
        </p:spPr>
        <p:txBody>
          <a:bodyPr lIns="0" anchor="t">
            <a:normAutofit/>
          </a:bodyPr>
          <a:lstStyle>
            <a:lvl1pPr marL="0" algn="l" defTabSz="914400" rtl="0" eaLnBrk="1" latinLnBrk="0" hangingPunct="1">
              <a:lnSpc>
                <a:spcPct val="80000"/>
              </a:lnSpc>
              <a:spcBef>
                <a:spcPct val="0"/>
              </a:spcBef>
              <a:buNone/>
              <a:defRPr lang="en-US" sz="3600" b="1" kern="1200" dirty="0">
                <a:solidFill>
                  <a:schemeClr val="bg1"/>
                </a:solidFill>
                <a:latin typeface="+mj-lt"/>
                <a:ea typeface="+mj-ea"/>
                <a:cs typeface="+mj-cs"/>
              </a:defRPr>
            </a:lvl1pPr>
          </a:lstStyle>
          <a:p>
            <a:r>
              <a:rPr lang="en-US"/>
              <a:t>Click to edit Master title style</a:t>
            </a:r>
          </a:p>
        </p:txBody>
      </p:sp>
      <p:sp>
        <p:nvSpPr>
          <p:cNvPr id="5" name="Content Placeholder 4">
            <a:extLst>
              <a:ext uri="{FF2B5EF4-FFF2-40B4-BE49-F238E27FC236}">
                <a16:creationId xmlns:a16="http://schemas.microsoft.com/office/drawing/2014/main" id="{3FA1B7E8-2CFA-29DD-500E-429274984C26}"/>
              </a:ext>
            </a:extLst>
          </p:cNvPr>
          <p:cNvSpPr>
            <a:spLocks noGrp="1"/>
          </p:cNvSpPr>
          <p:nvPr>
            <p:ph sz="quarter" idx="10"/>
          </p:nvPr>
        </p:nvSpPr>
        <p:spPr>
          <a:xfrm>
            <a:off x="6096000" y="2560320"/>
            <a:ext cx="5257800" cy="3565525"/>
          </a:xfrm>
        </p:spPr>
        <p:txBody>
          <a:bodyPr>
            <a:normAutofit/>
          </a:bodyPr>
          <a:lstStyle>
            <a:lvl1pPr>
              <a:spcBef>
                <a:spcPts val="1600"/>
              </a:spcBef>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Date Placeholder 3">
            <a:extLst>
              <a:ext uri="{FF2B5EF4-FFF2-40B4-BE49-F238E27FC236}">
                <a16:creationId xmlns:a16="http://schemas.microsoft.com/office/drawing/2014/main" id="{88E0B9BB-DE60-45D5-BB83-F9309D54A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3">
                    <a:lumMod val="20000"/>
                    <a:lumOff val="80000"/>
                  </a:schemeClr>
                </a:solidFill>
              </a:defRPr>
            </a:lvl1pPr>
          </a:lstStyle>
          <a:p>
            <a:r>
              <a:rPr lang="en-US"/>
              <a:t>7/13/20XX</a:t>
            </a:r>
          </a:p>
        </p:txBody>
      </p:sp>
      <p:sp>
        <p:nvSpPr>
          <p:cNvPr id="28" name="Footer Placeholder 4">
            <a:extLst>
              <a:ext uri="{FF2B5EF4-FFF2-40B4-BE49-F238E27FC236}">
                <a16:creationId xmlns:a16="http://schemas.microsoft.com/office/drawing/2014/main" id="{C1814D13-F502-4AE1-80E4-7479F5797A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accent3">
                    <a:lumMod val="20000"/>
                    <a:lumOff val="80000"/>
                  </a:schemeClr>
                </a:solidFill>
              </a:defRPr>
            </a:lvl1pPr>
          </a:lstStyle>
          <a:p>
            <a:endParaRPr lang="en-US"/>
          </a:p>
        </p:txBody>
      </p:sp>
      <p:sp>
        <p:nvSpPr>
          <p:cNvPr id="30" name="Slide Number Placeholder 5">
            <a:extLst>
              <a:ext uri="{FF2B5EF4-FFF2-40B4-BE49-F238E27FC236}">
                <a16:creationId xmlns:a16="http://schemas.microsoft.com/office/drawing/2014/main" id="{D4AA35C5-6F41-4930-94A5-EE0C651150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fld id="{B5CEABB6-07DC-46E8-9B57-56EC44A396E5}" type="slidenum">
              <a:rPr lang="en-US" smtClean="0"/>
              <a:pPr/>
              <a:t>‹#›</a:t>
            </a:fld>
            <a:endParaRPr lang="en-US"/>
          </a:p>
        </p:txBody>
      </p:sp>
      <p:sp>
        <p:nvSpPr>
          <p:cNvPr id="6" name="Rectangle 5">
            <a:extLst>
              <a:ext uri="{FF2B5EF4-FFF2-40B4-BE49-F238E27FC236}">
                <a16:creationId xmlns:a16="http://schemas.microsoft.com/office/drawing/2014/main" id="{C78E699F-5AAB-313F-E7C1-1C2F2A9D7743}"/>
              </a:ext>
              <a:ext uri="{C183D7F6-B498-43B3-948B-1728B52AA6E4}">
                <adec:decorative xmlns:adec="http://schemas.microsoft.com/office/drawing/2017/decorative" val="1"/>
              </a:ext>
            </a:extLst>
          </p:cNvPr>
          <p:cNvSpPr/>
          <p:nvPr userDrawn="1"/>
        </p:nvSpPr>
        <p:spPr>
          <a:xfrm>
            <a:off x="1097280" y="1941820"/>
            <a:ext cx="628650" cy="18225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4056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framed picture left">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3D039-0A18-4031-8A63-D83666B066F6}"/>
              </a:ext>
            </a:extLst>
          </p:cNvPr>
          <p:cNvSpPr>
            <a:spLocks noGrp="1"/>
          </p:cNvSpPr>
          <p:nvPr>
            <p:ph type="title"/>
          </p:nvPr>
        </p:nvSpPr>
        <p:spPr>
          <a:xfrm>
            <a:off x="6327648" y="1517904"/>
            <a:ext cx="5029200" cy="3931920"/>
          </a:xfrm>
        </p:spPr>
        <p:txBody>
          <a:bodyPr lIns="0" anchor="b">
            <a:normAutofit/>
          </a:bodyPr>
          <a:lstStyle>
            <a:lvl1pPr>
              <a:lnSpc>
                <a:spcPct val="80000"/>
              </a:lnSpc>
              <a:defRPr lang="en-US" sz="5400" b="1" kern="1200" dirty="0">
                <a:solidFill>
                  <a:schemeClr val="bg1"/>
                </a:solidFill>
                <a:latin typeface="+mj-lt"/>
                <a:ea typeface="+mj-ea"/>
                <a:cs typeface="+mj-cs"/>
              </a:defRPr>
            </a:lvl1pPr>
          </a:lstStyle>
          <a:p>
            <a:r>
              <a:rPr lang="en-US"/>
              <a:t>Click to edit Master title style</a:t>
            </a:r>
          </a:p>
        </p:txBody>
      </p:sp>
      <p:sp>
        <p:nvSpPr>
          <p:cNvPr id="107" name="Picture Placeholder 106">
            <a:extLst>
              <a:ext uri="{FF2B5EF4-FFF2-40B4-BE49-F238E27FC236}">
                <a16:creationId xmlns:a16="http://schemas.microsoft.com/office/drawing/2014/main" id="{C1039393-3B8E-4456-97AA-ADBC18010074}"/>
              </a:ext>
            </a:extLst>
          </p:cNvPr>
          <p:cNvSpPr>
            <a:spLocks noGrp="1"/>
          </p:cNvSpPr>
          <p:nvPr>
            <p:ph type="pic" sz="quarter" idx="10"/>
          </p:nvPr>
        </p:nvSpPr>
        <p:spPr>
          <a:xfrm>
            <a:off x="571944" y="553068"/>
            <a:ext cx="4608576" cy="5748673"/>
          </a:xfrm>
        </p:spPr>
        <p:txBody>
          <a:bodyPr>
            <a:normAutofit/>
          </a:bodyPr>
          <a:lstStyle>
            <a:lvl1pPr marL="0" indent="0" algn="ctr">
              <a:buNone/>
              <a:defRPr sz="1600">
                <a:solidFill>
                  <a:schemeClr val="bg1"/>
                </a:solidFill>
              </a:defRPr>
            </a:lvl1pPr>
          </a:lstStyle>
          <a:p>
            <a:r>
              <a:rPr lang="en-US"/>
              <a:t>Click icon to add picture</a:t>
            </a:r>
          </a:p>
        </p:txBody>
      </p:sp>
      <p:sp>
        <p:nvSpPr>
          <p:cNvPr id="3" name="Text Placeholder 2">
            <a:extLst>
              <a:ext uri="{FF2B5EF4-FFF2-40B4-BE49-F238E27FC236}">
                <a16:creationId xmlns:a16="http://schemas.microsoft.com/office/drawing/2014/main" id="{77438815-B9AF-4BA5-B8D6-3311C4949FAD}"/>
              </a:ext>
            </a:extLst>
          </p:cNvPr>
          <p:cNvSpPr>
            <a:spLocks noGrp="1"/>
          </p:cNvSpPr>
          <p:nvPr>
            <p:ph type="body" idx="1"/>
          </p:nvPr>
        </p:nvSpPr>
        <p:spPr>
          <a:xfrm>
            <a:off x="6327648" y="5577840"/>
            <a:ext cx="5029200" cy="727092"/>
          </a:xfrm>
        </p:spPr>
        <p:txBody>
          <a:bodyPr lIns="0">
            <a:normAutofit/>
          </a:bodyPr>
          <a:lstStyle>
            <a:lvl1pPr marL="0" indent="0">
              <a:lnSpc>
                <a:spcPct val="100000"/>
              </a:lnSpc>
              <a:buNone/>
              <a:defRPr lang="en-US" sz="20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Rectangle 8">
            <a:extLst>
              <a:ext uri="{FF2B5EF4-FFF2-40B4-BE49-F238E27FC236}">
                <a16:creationId xmlns:a16="http://schemas.microsoft.com/office/drawing/2014/main" id="{2BB87F0D-3BAB-446D-B8D9-08B2C2BB3BD7}"/>
              </a:ext>
            </a:extLst>
          </p:cNvPr>
          <p:cNvSpPr/>
          <p:nvPr userDrawn="1"/>
        </p:nvSpPr>
        <p:spPr>
          <a:xfrm>
            <a:off x="0" y="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04AEEB-DA23-4423-A0A2-D2E04125C4A7}"/>
              </a:ext>
            </a:extLst>
          </p:cNvPr>
          <p:cNvSpPr/>
          <p:nvPr userDrawn="1"/>
        </p:nvSpPr>
        <p:spPr>
          <a:xfrm>
            <a:off x="0" y="572886"/>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2058B74-EF5C-4574-9B30-072FA59B9B21}"/>
              </a:ext>
            </a:extLst>
          </p:cNvPr>
          <p:cNvSpPr/>
          <p:nvPr userDrawn="1"/>
        </p:nvSpPr>
        <p:spPr>
          <a:xfrm>
            <a:off x="0" y="1145772"/>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AE24787-0FCF-4199-AB93-6593FE032C55}"/>
              </a:ext>
            </a:extLst>
          </p:cNvPr>
          <p:cNvSpPr/>
          <p:nvPr userDrawn="1"/>
        </p:nvSpPr>
        <p:spPr>
          <a:xfrm>
            <a:off x="0" y="1718658"/>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F44E538-795F-4C68-9305-B6955DBC7F5D}"/>
              </a:ext>
            </a:extLst>
          </p:cNvPr>
          <p:cNvSpPr/>
          <p:nvPr userDrawn="1"/>
        </p:nvSpPr>
        <p:spPr>
          <a:xfrm>
            <a:off x="0" y="2291544"/>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C1A0463E-1142-44E9-8CB3-9F22F5DF78A8}"/>
              </a:ext>
            </a:extLst>
          </p:cNvPr>
          <p:cNvSpPr/>
          <p:nvPr userDrawn="1"/>
        </p:nvSpPr>
        <p:spPr>
          <a:xfrm>
            <a:off x="0" y="286443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17898DBE-884D-4A00-AF2F-4295EAF41E13}"/>
              </a:ext>
            </a:extLst>
          </p:cNvPr>
          <p:cNvSpPr/>
          <p:nvPr userDrawn="1"/>
        </p:nvSpPr>
        <p:spPr>
          <a:xfrm>
            <a:off x="0" y="3437316"/>
            <a:ext cx="576072" cy="576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A3AB5AC4-C502-4D78-A602-3027D20AB33A}"/>
              </a:ext>
            </a:extLst>
          </p:cNvPr>
          <p:cNvSpPr/>
          <p:nvPr userDrawn="1"/>
        </p:nvSpPr>
        <p:spPr>
          <a:xfrm>
            <a:off x="0" y="4010202"/>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5DF81845-E621-4070-9AD6-1F40FFDD82E2}"/>
              </a:ext>
            </a:extLst>
          </p:cNvPr>
          <p:cNvSpPr/>
          <p:nvPr userDrawn="1"/>
        </p:nvSpPr>
        <p:spPr>
          <a:xfrm>
            <a:off x="0" y="458308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A9190B9C-4A97-4EDC-9CBD-A68122AE2419}"/>
              </a:ext>
            </a:extLst>
          </p:cNvPr>
          <p:cNvSpPr/>
          <p:nvPr userDrawn="1"/>
        </p:nvSpPr>
        <p:spPr>
          <a:xfrm>
            <a:off x="0" y="5155974"/>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790346E6-78BF-48E9-8EF6-B77BAA49AADA}"/>
              </a:ext>
            </a:extLst>
          </p:cNvPr>
          <p:cNvSpPr/>
          <p:nvPr userDrawn="1"/>
        </p:nvSpPr>
        <p:spPr>
          <a:xfrm>
            <a:off x="0" y="572886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42A3902D-54BA-48ED-8547-8856B4F50D2D}"/>
              </a:ext>
            </a:extLst>
          </p:cNvPr>
          <p:cNvSpPr/>
          <p:nvPr userDrawn="1"/>
        </p:nvSpPr>
        <p:spPr>
          <a:xfrm>
            <a:off x="0"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985555D5-968D-4715-BA22-C95642914BC2}"/>
              </a:ext>
            </a:extLst>
          </p:cNvPr>
          <p:cNvSpPr/>
          <p:nvPr userDrawn="1"/>
        </p:nvSpPr>
        <p:spPr>
          <a:xfrm>
            <a:off x="571944" y="0"/>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9F24F0F4-135E-4625-9A8E-38755078B5E7}"/>
              </a:ext>
            </a:extLst>
          </p:cNvPr>
          <p:cNvSpPr/>
          <p:nvPr userDrawn="1"/>
        </p:nvSpPr>
        <p:spPr>
          <a:xfrm>
            <a:off x="1148016" y="0"/>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969E72-FA7B-4358-8C46-7F15CF01A747}"/>
              </a:ext>
            </a:extLst>
          </p:cNvPr>
          <p:cNvSpPr/>
          <p:nvPr userDrawn="1"/>
        </p:nvSpPr>
        <p:spPr>
          <a:xfrm>
            <a:off x="1724088" y="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12F9FDD1-1288-44CD-9C55-6CE3B2FB39F9}"/>
              </a:ext>
            </a:extLst>
          </p:cNvPr>
          <p:cNvSpPr/>
          <p:nvPr userDrawn="1"/>
        </p:nvSpPr>
        <p:spPr>
          <a:xfrm>
            <a:off x="2300160" y="0"/>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330AC56B-D539-45B3-AD66-457D7D874CD8}"/>
              </a:ext>
            </a:extLst>
          </p:cNvPr>
          <p:cNvSpPr/>
          <p:nvPr userDrawn="1"/>
        </p:nvSpPr>
        <p:spPr>
          <a:xfrm>
            <a:off x="2876232" y="0"/>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26434293-E220-465A-9EF3-FF90D0E0F19B}"/>
              </a:ext>
            </a:extLst>
          </p:cNvPr>
          <p:cNvSpPr/>
          <p:nvPr userDrawn="1"/>
        </p:nvSpPr>
        <p:spPr>
          <a:xfrm>
            <a:off x="3452304" y="0"/>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6751B4BA-EAD6-4F27-B051-F799EBBAAE12}"/>
              </a:ext>
            </a:extLst>
          </p:cNvPr>
          <p:cNvSpPr/>
          <p:nvPr userDrawn="1"/>
        </p:nvSpPr>
        <p:spPr>
          <a:xfrm>
            <a:off x="4028376" y="0"/>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EF6A1809-5EEE-4801-A2B0-7350405CDEB5}"/>
              </a:ext>
            </a:extLst>
          </p:cNvPr>
          <p:cNvSpPr/>
          <p:nvPr userDrawn="1"/>
        </p:nvSpPr>
        <p:spPr>
          <a:xfrm>
            <a:off x="4604448" y="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E3B41004-5241-4ED8-8DBD-6D7345DFC934}"/>
              </a:ext>
            </a:extLst>
          </p:cNvPr>
          <p:cNvSpPr/>
          <p:nvPr userDrawn="1"/>
        </p:nvSpPr>
        <p:spPr>
          <a:xfrm>
            <a:off x="5180520" y="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72EC9AD5-87ED-4FC3-A142-A87EB8359263}"/>
              </a:ext>
            </a:extLst>
          </p:cNvPr>
          <p:cNvSpPr/>
          <p:nvPr userDrawn="1"/>
        </p:nvSpPr>
        <p:spPr>
          <a:xfrm>
            <a:off x="5180520" y="563966"/>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6BFD4027-F2BA-4F92-8229-FC2C25423B98}"/>
              </a:ext>
            </a:extLst>
          </p:cNvPr>
          <p:cNvSpPr/>
          <p:nvPr userDrawn="1"/>
        </p:nvSpPr>
        <p:spPr>
          <a:xfrm>
            <a:off x="5180520" y="1136852"/>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D5A0F8C7-1908-4500-B7D3-5BEDCCC233D8}"/>
              </a:ext>
            </a:extLst>
          </p:cNvPr>
          <p:cNvSpPr/>
          <p:nvPr userDrawn="1"/>
        </p:nvSpPr>
        <p:spPr>
          <a:xfrm>
            <a:off x="5180520" y="170973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34614BC4-1B39-4DE0-ACCE-6DDED4710BEF}"/>
              </a:ext>
            </a:extLst>
          </p:cNvPr>
          <p:cNvSpPr/>
          <p:nvPr userDrawn="1"/>
        </p:nvSpPr>
        <p:spPr>
          <a:xfrm>
            <a:off x="5180520" y="2282624"/>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CF20A7E0-34F3-480A-9BE6-79B88802E55B}"/>
              </a:ext>
            </a:extLst>
          </p:cNvPr>
          <p:cNvSpPr/>
          <p:nvPr userDrawn="1"/>
        </p:nvSpPr>
        <p:spPr>
          <a:xfrm>
            <a:off x="5180520" y="2855510"/>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C6A8074E-3117-4E9F-A0E2-53086DF7453D}"/>
              </a:ext>
            </a:extLst>
          </p:cNvPr>
          <p:cNvSpPr/>
          <p:nvPr userDrawn="1"/>
        </p:nvSpPr>
        <p:spPr>
          <a:xfrm>
            <a:off x="5180520" y="3428396"/>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67D0C6A1-221D-421D-9992-0F6CB576A685}"/>
              </a:ext>
            </a:extLst>
          </p:cNvPr>
          <p:cNvSpPr/>
          <p:nvPr userDrawn="1"/>
        </p:nvSpPr>
        <p:spPr>
          <a:xfrm>
            <a:off x="5180520" y="4001282"/>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F39E7BB0-5CBA-4258-A058-DD0BD25C2F8E}"/>
              </a:ext>
            </a:extLst>
          </p:cNvPr>
          <p:cNvSpPr/>
          <p:nvPr userDrawn="1"/>
        </p:nvSpPr>
        <p:spPr>
          <a:xfrm>
            <a:off x="5180520" y="457416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53B2A275-45FA-4398-8B2D-80B189135727}"/>
              </a:ext>
            </a:extLst>
          </p:cNvPr>
          <p:cNvSpPr/>
          <p:nvPr userDrawn="1"/>
        </p:nvSpPr>
        <p:spPr>
          <a:xfrm>
            <a:off x="5180520" y="5147054"/>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2D63E382-D846-4749-9843-91E603EB5230}"/>
              </a:ext>
            </a:extLst>
          </p:cNvPr>
          <p:cNvSpPr/>
          <p:nvPr userDrawn="1"/>
        </p:nvSpPr>
        <p:spPr>
          <a:xfrm>
            <a:off x="5180520" y="571994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D530F3E2-4C57-4A9F-BD15-4E34F155226A}"/>
              </a:ext>
            </a:extLst>
          </p:cNvPr>
          <p:cNvSpPr/>
          <p:nvPr userDrawn="1"/>
        </p:nvSpPr>
        <p:spPr>
          <a:xfrm>
            <a:off x="5180520"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4DD1FBBA-C4C1-423C-8D85-CC2FA3147C8D}"/>
              </a:ext>
            </a:extLst>
          </p:cNvPr>
          <p:cNvSpPr/>
          <p:nvPr userDrawn="1"/>
        </p:nvSpPr>
        <p:spPr>
          <a:xfrm>
            <a:off x="571944" y="628192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2348BA8A-9E10-4BDA-92EB-6C1021EBD8BB}"/>
              </a:ext>
            </a:extLst>
          </p:cNvPr>
          <p:cNvSpPr/>
          <p:nvPr userDrawn="1"/>
        </p:nvSpPr>
        <p:spPr>
          <a:xfrm>
            <a:off x="1148016"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0CF99AB6-B5E9-4BF1-A002-3ED17781E3B2}"/>
              </a:ext>
            </a:extLst>
          </p:cNvPr>
          <p:cNvSpPr/>
          <p:nvPr userDrawn="1"/>
        </p:nvSpPr>
        <p:spPr>
          <a:xfrm>
            <a:off x="1724088" y="6281928"/>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FD504C16-D7B1-4B1A-BD29-5F63709EFBC0}"/>
              </a:ext>
            </a:extLst>
          </p:cNvPr>
          <p:cNvSpPr/>
          <p:nvPr userDrawn="1"/>
        </p:nvSpPr>
        <p:spPr>
          <a:xfrm>
            <a:off x="2300160"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97BFC63B-0BE4-439A-A676-C1171E900B0F}"/>
              </a:ext>
            </a:extLst>
          </p:cNvPr>
          <p:cNvSpPr/>
          <p:nvPr userDrawn="1"/>
        </p:nvSpPr>
        <p:spPr>
          <a:xfrm>
            <a:off x="2876232" y="628192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EBAB1FD7-5A5C-40DF-9C8E-6FCB53B52D50}"/>
              </a:ext>
            </a:extLst>
          </p:cNvPr>
          <p:cNvSpPr/>
          <p:nvPr userDrawn="1"/>
        </p:nvSpPr>
        <p:spPr>
          <a:xfrm>
            <a:off x="3452304"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9E54DCBE-7693-49E1-A5FF-9553046ADC6C}"/>
              </a:ext>
            </a:extLst>
          </p:cNvPr>
          <p:cNvSpPr/>
          <p:nvPr userDrawn="1"/>
        </p:nvSpPr>
        <p:spPr>
          <a:xfrm>
            <a:off x="4028376" y="6281928"/>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3CBA41F1-ED75-4F55-BA4B-F88B6BBAD51B}"/>
              </a:ext>
            </a:extLst>
          </p:cNvPr>
          <p:cNvSpPr/>
          <p:nvPr userDrawn="1"/>
        </p:nvSpPr>
        <p:spPr>
          <a:xfrm>
            <a:off x="4604448"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4292027F-AAE9-4110-9FB9-9485D82493DC}"/>
              </a:ext>
            </a:extLst>
          </p:cNvPr>
          <p:cNvSpPr/>
          <p:nvPr userDrawn="1"/>
        </p:nvSpPr>
        <p:spPr>
          <a:xfrm>
            <a:off x="6327648" y="1133856"/>
            <a:ext cx="628650" cy="1822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13262300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two content">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9801717-EC04-4D9F-BE50-E726ECAC1136}"/>
              </a:ext>
            </a:extLst>
          </p:cNvPr>
          <p:cNvSpPr/>
          <p:nvPr userDrawn="1"/>
        </p:nvSpPr>
        <p:spPr>
          <a:xfrm>
            <a:off x="0" y="13716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F1841E8-8EE7-488E-B7DD-D1F23F79128D}"/>
              </a:ext>
            </a:extLst>
          </p:cNvPr>
          <p:cNvSpPr/>
          <p:nvPr userDrawn="1"/>
        </p:nvSpPr>
        <p:spPr>
          <a:xfrm>
            <a:off x="0" y="24003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4AEF00F-18B6-43AC-BF54-3B4939890FE1}"/>
              </a:ext>
            </a:extLst>
          </p:cNvPr>
          <p:cNvSpPr/>
          <p:nvPr userDrawn="1"/>
        </p:nvSpPr>
        <p:spPr>
          <a:xfrm>
            <a:off x="0" y="27432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BC54B6B-8A0E-422F-B2FF-A68441C16904}"/>
              </a:ext>
            </a:extLst>
          </p:cNvPr>
          <p:cNvSpPr/>
          <p:nvPr userDrawn="1"/>
        </p:nvSpPr>
        <p:spPr>
          <a:xfrm>
            <a:off x="0" y="30861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602B99D-D623-4FE2-BDFD-A23B43BEBBDD}"/>
              </a:ext>
            </a:extLst>
          </p:cNvPr>
          <p:cNvSpPr/>
          <p:nvPr userDrawn="1"/>
        </p:nvSpPr>
        <p:spPr>
          <a:xfrm>
            <a:off x="0" y="34290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4892CE3-43B8-4AF7-8E2E-1E5C2045F89A}"/>
              </a:ext>
            </a:extLst>
          </p:cNvPr>
          <p:cNvSpPr/>
          <p:nvPr userDrawn="1"/>
        </p:nvSpPr>
        <p:spPr>
          <a:xfrm>
            <a:off x="0" y="37719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3C5002F-39B4-49E5-B179-A5F9A322772D}"/>
              </a:ext>
            </a:extLst>
          </p:cNvPr>
          <p:cNvSpPr/>
          <p:nvPr userDrawn="1"/>
        </p:nvSpPr>
        <p:spPr>
          <a:xfrm>
            <a:off x="0" y="41148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847AC63-E8C8-47EF-BDEA-DF587155527B}"/>
              </a:ext>
            </a:extLst>
          </p:cNvPr>
          <p:cNvSpPr/>
          <p:nvPr userDrawn="1"/>
        </p:nvSpPr>
        <p:spPr>
          <a:xfrm>
            <a:off x="0" y="44577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EAD15DF-3882-4D15-8A5D-B08B7A32A9B0}"/>
              </a:ext>
            </a:extLst>
          </p:cNvPr>
          <p:cNvSpPr/>
          <p:nvPr userDrawn="1"/>
        </p:nvSpPr>
        <p:spPr>
          <a:xfrm>
            <a:off x="0" y="48006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3A3B466-F022-4299-8575-4347D62E5ADB}"/>
              </a:ext>
            </a:extLst>
          </p:cNvPr>
          <p:cNvSpPr/>
          <p:nvPr userDrawn="1"/>
        </p:nvSpPr>
        <p:spPr>
          <a:xfrm>
            <a:off x="0" y="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103BE58-6B70-49F5-8283-BF3B0B35E1D7}"/>
              </a:ext>
            </a:extLst>
          </p:cNvPr>
          <p:cNvSpPr/>
          <p:nvPr userDrawn="1"/>
        </p:nvSpPr>
        <p:spPr>
          <a:xfrm>
            <a:off x="0" y="6515100"/>
            <a:ext cx="342900" cy="34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65F4154-50AA-4593-A86B-2A7A582D30AA}"/>
              </a:ext>
            </a:extLst>
          </p:cNvPr>
          <p:cNvSpPr/>
          <p:nvPr userDrawn="1"/>
        </p:nvSpPr>
        <p:spPr>
          <a:xfrm>
            <a:off x="0" y="3429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F635667C-FE54-4C6C-81D2-C117F6848A7C}"/>
              </a:ext>
            </a:extLst>
          </p:cNvPr>
          <p:cNvSpPr/>
          <p:nvPr userDrawn="1"/>
        </p:nvSpPr>
        <p:spPr>
          <a:xfrm>
            <a:off x="0" y="51435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2B327EE7-DDE6-4725-9791-0909802594D4}"/>
              </a:ext>
            </a:extLst>
          </p:cNvPr>
          <p:cNvSpPr/>
          <p:nvPr userDrawn="1"/>
        </p:nvSpPr>
        <p:spPr>
          <a:xfrm>
            <a:off x="0" y="54864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E880683C-A1F9-41B4-92B6-6690A542A9CA}"/>
              </a:ext>
            </a:extLst>
          </p:cNvPr>
          <p:cNvSpPr/>
          <p:nvPr userDrawn="1"/>
        </p:nvSpPr>
        <p:spPr>
          <a:xfrm>
            <a:off x="0" y="58293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0BF012F1-D588-4F57-88B5-6F5532BADA92}"/>
              </a:ext>
            </a:extLst>
          </p:cNvPr>
          <p:cNvSpPr/>
          <p:nvPr userDrawn="1"/>
        </p:nvSpPr>
        <p:spPr>
          <a:xfrm>
            <a:off x="0" y="61722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8FFED0C-C9D9-439B-8A01-3C4181694F90}"/>
              </a:ext>
            </a:extLst>
          </p:cNvPr>
          <p:cNvSpPr/>
          <p:nvPr userDrawn="1"/>
        </p:nvSpPr>
        <p:spPr>
          <a:xfrm>
            <a:off x="0" y="685800"/>
            <a:ext cx="342900" cy="34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503FFB96-6B81-475C-995F-610FEC231FEE}"/>
              </a:ext>
            </a:extLst>
          </p:cNvPr>
          <p:cNvSpPr/>
          <p:nvPr userDrawn="1"/>
        </p:nvSpPr>
        <p:spPr>
          <a:xfrm>
            <a:off x="0" y="10287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DE12DC0D-3BAD-4A09-83DE-A880AF5D71CB}"/>
              </a:ext>
            </a:extLst>
          </p:cNvPr>
          <p:cNvSpPr/>
          <p:nvPr userDrawn="1"/>
        </p:nvSpPr>
        <p:spPr>
          <a:xfrm>
            <a:off x="0" y="17145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069B2B0-3E3B-4E71-8023-5CEF05BF4DF3}"/>
              </a:ext>
            </a:extLst>
          </p:cNvPr>
          <p:cNvSpPr/>
          <p:nvPr userDrawn="1"/>
        </p:nvSpPr>
        <p:spPr>
          <a:xfrm>
            <a:off x="0" y="2057400"/>
            <a:ext cx="342900" cy="34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7443216" y="1600200"/>
            <a:ext cx="3931920" cy="2468880"/>
          </a:xfrm>
        </p:spPr>
        <p:txBody>
          <a:bodyPr lIns="0" anchor="t">
            <a:normAutofit/>
          </a:bodyPr>
          <a:lstStyle>
            <a:lvl1pPr marL="0" algn="l" defTabSz="914400" rtl="0" eaLnBrk="1" latinLnBrk="0" hangingPunct="1">
              <a:lnSpc>
                <a:spcPct val="80000"/>
              </a:lnSpc>
              <a:spcBef>
                <a:spcPct val="0"/>
              </a:spcBef>
              <a:buNone/>
              <a:defRPr lang="en-US" sz="3600" b="1" kern="1200" dirty="0">
                <a:solidFill>
                  <a:schemeClr val="bg1"/>
                </a:solidFill>
                <a:latin typeface="+mj-lt"/>
                <a:ea typeface="+mj-ea"/>
                <a:cs typeface="+mj-cs"/>
              </a:defRPr>
            </a:lvl1pPr>
          </a:lstStyle>
          <a:p>
            <a:r>
              <a:rPr lang="en-US"/>
              <a:t>Click to edit Master title style</a:t>
            </a:r>
          </a:p>
        </p:txBody>
      </p:sp>
      <p:sp>
        <p:nvSpPr>
          <p:cNvPr id="3" name="Content Placeholder 4">
            <a:extLst>
              <a:ext uri="{FF2B5EF4-FFF2-40B4-BE49-F238E27FC236}">
                <a16:creationId xmlns:a16="http://schemas.microsoft.com/office/drawing/2014/main" id="{A81336A6-FDB1-681C-EC4F-5339DD8CCF37}"/>
              </a:ext>
            </a:extLst>
          </p:cNvPr>
          <p:cNvSpPr>
            <a:spLocks noGrp="1"/>
          </p:cNvSpPr>
          <p:nvPr>
            <p:ph sz="quarter" idx="11"/>
          </p:nvPr>
        </p:nvSpPr>
        <p:spPr>
          <a:xfrm>
            <a:off x="1161288" y="292608"/>
            <a:ext cx="5358384" cy="6172200"/>
          </a:xfrm>
        </p:spPr>
        <p:txBody>
          <a:bodyPr anchor="ctr">
            <a:normAutofit/>
          </a:bodyPr>
          <a:lstStyle>
            <a:lvl1pPr>
              <a:spcBef>
                <a:spcPts val="1600"/>
              </a:spcBef>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3FA1B7E8-2CFA-29DD-500E-429274984C26}"/>
              </a:ext>
            </a:extLst>
          </p:cNvPr>
          <p:cNvSpPr>
            <a:spLocks noGrp="1"/>
          </p:cNvSpPr>
          <p:nvPr>
            <p:ph sz="quarter" idx="10"/>
          </p:nvPr>
        </p:nvSpPr>
        <p:spPr>
          <a:xfrm>
            <a:off x="7443216" y="4206240"/>
            <a:ext cx="3931920" cy="2011680"/>
          </a:xfrm>
        </p:spPr>
        <p:txBody>
          <a:bodyPr>
            <a:normAutofit/>
          </a:bodyPr>
          <a:lstStyle>
            <a:lvl1pPr>
              <a:spcBef>
                <a:spcPts val="1600"/>
              </a:spcBef>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Date Placeholder 3">
            <a:extLst>
              <a:ext uri="{FF2B5EF4-FFF2-40B4-BE49-F238E27FC236}">
                <a16:creationId xmlns:a16="http://schemas.microsoft.com/office/drawing/2014/main" id="{88E0B9BB-DE60-45D5-BB83-F9309D54A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3">
                    <a:lumMod val="20000"/>
                    <a:lumOff val="80000"/>
                  </a:schemeClr>
                </a:solidFill>
              </a:defRPr>
            </a:lvl1pPr>
          </a:lstStyle>
          <a:p>
            <a:r>
              <a:rPr lang="en-US"/>
              <a:t>7/13/20XX</a:t>
            </a:r>
          </a:p>
        </p:txBody>
      </p:sp>
      <p:sp>
        <p:nvSpPr>
          <p:cNvPr id="28" name="Footer Placeholder 4">
            <a:extLst>
              <a:ext uri="{FF2B5EF4-FFF2-40B4-BE49-F238E27FC236}">
                <a16:creationId xmlns:a16="http://schemas.microsoft.com/office/drawing/2014/main" id="{C1814D13-F502-4AE1-80E4-7479F5797A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accent3">
                    <a:lumMod val="20000"/>
                    <a:lumOff val="80000"/>
                  </a:schemeClr>
                </a:solidFill>
              </a:defRPr>
            </a:lvl1pPr>
          </a:lstStyle>
          <a:p>
            <a:endParaRPr lang="en-US"/>
          </a:p>
        </p:txBody>
      </p:sp>
      <p:sp>
        <p:nvSpPr>
          <p:cNvPr id="30" name="Slide Number Placeholder 5">
            <a:extLst>
              <a:ext uri="{FF2B5EF4-FFF2-40B4-BE49-F238E27FC236}">
                <a16:creationId xmlns:a16="http://schemas.microsoft.com/office/drawing/2014/main" id="{D4AA35C5-6F41-4930-94A5-EE0C651150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fld id="{B5CEABB6-07DC-46E8-9B57-56EC44A396E5}" type="slidenum">
              <a:rPr lang="en-US" smtClean="0"/>
              <a:pPr/>
              <a:t>‹#›</a:t>
            </a:fld>
            <a:endParaRPr lang="en-US"/>
          </a:p>
        </p:txBody>
      </p:sp>
      <p:sp>
        <p:nvSpPr>
          <p:cNvPr id="6" name="Rectangle 5">
            <a:extLst>
              <a:ext uri="{FF2B5EF4-FFF2-40B4-BE49-F238E27FC236}">
                <a16:creationId xmlns:a16="http://schemas.microsoft.com/office/drawing/2014/main" id="{C78E699F-5AAB-313F-E7C1-1C2F2A9D7743}"/>
              </a:ext>
              <a:ext uri="{C183D7F6-B498-43B3-948B-1728B52AA6E4}">
                <adec:decorative xmlns:adec="http://schemas.microsoft.com/office/drawing/2017/decorative" val="1"/>
              </a:ext>
            </a:extLst>
          </p:cNvPr>
          <p:cNvSpPr/>
          <p:nvPr userDrawn="1"/>
        </p:nvSpPr>
        <p:spPr>
          <a:xfrm>
            <a:off x="7443216" y="1133856"/>
            <a:ext cx="628650" cy="1822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84575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content, and picture 2">
    <p:bg>
      <p:bgPr>
        <a:solidFill>
          <a:schemeClr val="accent4"/>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3C3D54C-F4F9-4FBF-80F6-F45EFD6A2CFF}"/>
              </a:ext>
            </a:extLst>
          </p:cNvPr>
          <p:cNvSpPr/>
          <p:nvPr userDrawn="1"/>
        </p:nvSpPr>
        <p:spPr>
          <a:xfrm>
            <a:off x="0" y="0"/>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A70E28C-9E20-435C-99D0-48CF2909019B}"/>
              </a:ext>
            </a:extLst>
          </p:cNvPr>
          <p:cNvSpPr/>
          <p:nvPr userDrawn="1"/>
        </p:nvSpPr>
        <p:spPr>
          <a:xfrm>
            <a:off x="1213390" y="0"/>
            <a:ext cx="607060" cy="6070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706EA5A-9289-4E46-9AB8-457FE7AD1491}"/>
              </a:ext>
            </a:extLst>
          </p:cNvPr>
          <p:cNvSpPr/>
          <p:nvPr userDrawn="1"/>
        </p:nvSpPr>
        <p:spPr>
          <a:xfrm>
            <a:off x="1820085" y="0"/>
            <a:ext cx="607060" cy="607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2425AF3-AF4E-4334-8EF6-9C9C36BFF6E9}"/>
              </a:ext>
            </a:extLst>
          </p:cNvPr>
          <p:cNvSpPr/>
          <p:nvPr userDrawn="1"/>
        </p:nvSpPr>
        <p:spPr>
          <a:xfrm>
            <a:off x="2426780" y="0"/>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844959B-5FB7-4710-8EB4-C6F2E27C47D4}"/>
              </a:ext>
            </a:extLst>
          </p:cNvPr>
          <p:cNvSpPr/>
          <p:nvPr userDrawn="1"/>
        </p:nvSpPr>
        <p:spPr>
          <a:xfrm>
            <a:off x="3033475" y="0"/>
            <a:ext cx="607060" cy="6070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E72CBB0-055F-4C86-A198-4CCA83E0D07C}"/>
              </a:ext>
            </a:extLst>
          </p:cNvPr>
          <p:cNvSpPr/>
          <p:nvPr userDrawn="1"/>
        </p:nvSpPr>
        <p:spPr>
          <a:xfrm>
            <a:off x="3640170" y="0"/>
            <a:ext cx="607060" cy="6070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1507067-9434-4548-88C1-96187DB5A02A}"/>
              </a:ext>
            </a:extLst>
          </p:cNvPr>
          <p:cNvSpPr/>
          <p:nvPr userDrawn="1"/>
        </p:nvSpPr>
        <p:spPr>
          <a:xfrm>
            <a:off x="4246865" y="0"/>
            <a:ext cx="607060" cy="607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4ACD849-640F-48CE-8342-1AE774134F52}"/>
              </a:ext>
            </a:extLst>
          </p:cNvPr>
          <p:cNvSpPr/>
          <p:nvPr userDrawn="1"/>
        </p:nvSpPr>
        <p:spPr>
          <a:xfrm>
            <a:off x="4853560" y="0"/>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D195952-CF8E-4D15-9CC8-CA4743A73453}"/>
              </a:ext>
            </a:extLst>
          </p:cNvPr>
          <p:cNvSpPr/>
          <p:nvPr userDrawn="1"/>
        </p:nvSpPr>
        <p:spPr>
          <a:xfrm>
            <a:off x="5460256" y="0"/>
            <a:ext cx="607060" cy="6070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A1A4A50-99ED-4ED2-8288-09A681E55857}"/>
              </a:ext>
            </a:extLst>
          </p:cNvPr>
          <p:cNvSpPr/>
          <p:nvPr userDrawn="1"/>
        </p:nvSpPr>
        <p:spPr>
          <a:xfrm>
            <a:off x="606695" y="0"/>
            <a:ext cx="607060" cy="6070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a:extLst>
              <a:ext uri="{FF2B5EF4-FFF2-40B4-BE49-F238E27FC236}">
                <a16:creationId xmlns:a16="http://schemas.microsoft.com/office/drawing/2014/main" id="{B5E24E4D-15D7-4BF5-9092-BD4E86DB78E4}"/>
              </a:ext>
            </a:extLst>
          </p:cNvPr>
          <p:cNvSpPr>
            <a:spLocks noGrp="1"/>
          </p:cNvSpPr>
          <p:nvPr>
            <p:ph type="title"/>
          </p:nvPr>
        </p:nvSpPr>
        <p:spPr>
          <a:xfrm>
            <a:off x="6675120" y="548640"/>
            <a:ext cx="4572000" cy="2103120"/>
          </a:xfrm>
        </p:spPr>
        <p:txBody>
          <a:bodyPr lIns="0" anchor="b">
            <a:normAutofit/>
          </a:bodyPr>
          <a:lstStyle>
            <a:lvl1pPr>
              <a:lnSpc>
                <a:spcPct val="80000"/>
              </a:lnSpc>
              <a:defRPr lang="en-US" sz="3600" b="1" kern="1200" dirty="0">
                <a:solidFill>
                  <a:schemeClr val="bg1"/>
                </a:solidFill>
                <a:latin typeface="+mj-lt"/>
                <a:ea typeface="+mj-ea"/>
                <a:cs typeface="+mj-cs"/>
              </a:defRPr>
            </a:lvl1pPr>
          </a:lstStyle>
          <a:p>
            <a:r>
              <a:rPr lang="en-US"/>
              <a:t>Click to edit Master title style</a:t>
            </a:r>
          </a:p>
        </p:txBody>
      </p:sp>
      <p:sp>
        <p:nvSpPr>
          <p:cNvPr id="10" name="Picture Placeholder 28">
            <a:extLst>
              <a:ext uri="{FF2B5EF4-FFF2-40B4-BE49-F238E27FC236}">
                <a16:creationId xmlns:a16="http://schemas.microsoft.com/office/drawing/2014/main" id="{F5B0F680-047E-4915-A8F5-EFB05A62D55D}"/>
              </a:ext>
            </a:extLst>
          </p:cNvPr>
          <p:cNvSpPr>
            <a:spLocks noGrp="1"/>
          </p:cNvSpPr>
          <p:nvPr>
            <p:ph type="pic" sz="quarter" idx="13"/>
          </p:nvPr>
        </p:nvSpPr>
        <p:spPr>
          <a:xfrm>
            <a:off x="0" y="607060"/>
            <a:ext cx="6071616" cy="6254745"/>
          </a:xfrm>
        </p:spPr>
        <p:txBody>
          <a:bodyPr>
            <a:normAutofit/>
          </a:bodyPr>
          <a:lstStyle>
            <a:lvl1pPr marL="0" indent="0" algn="ctr">
              <a:buNone/>
              <a:defRPr sz="1600">
                <a:solidFill>
                  <a:schemeClr val="bg1"/>
                </a:solidFill>
              </a:defRPr>
            </a:lvl1pPr>
          </a:lstStyle>
          <a:p>
            <a:r>
              <a:rPr lang="en-US"/>
              <a:t>Click icon to add picture</a:t>
            </a:r>
          </a:p>
        </p:txBody>
      </p:sp>
      <p:sp>
        <p:nvSpPr>
          <p:cNvPr id="2" name="Content Placeholder 4">
            <a:extLst>
              <a:ext uri="{FF2B5EF4-FFF2-40B4-BE49-F238E27FC236}">
                <a16:creationId xmlns:a16="http://schemas.microsoft.com/office/drawing/2014/main" id="{9B083665-5C4D-5D9C-5068-E7DF81B599E4}"/>
              </a:ext>
            </a:extLst>
          </p:cNvPr>
          <p:cNvSpPr>
            <a:spLocks noGrp="1"/>
          </p:cNvSpPr>
          <p:nvPr>
            <p:ph sz="quarter" idx="14"/>
          </p:nvPr>
        </p:nvSpPr>
        <p:spPr>
          <a:xfrm>
            <a:off x="6675120" y="3429000"/>
            <a:ext cx="4572000" cy="2514600"/>
          </a:xfrm>
        </p:spPr>
        <p:txBody>
          <a:bodyPr>
            <a:normAutofit/>
          </a:bodyPr>
          <a:lstStyle>
            <a:lvl1pPr>
              <a:spcBef>
                <a:spcPts val="1600"/>
              </a:spcBef>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Rectangle 22">
            <a:extLst>
              <a:ext uri="{FF2B5EF4-FFF2-40B4-BE49-F238E27FC236}">
                <a16:creationId xmlns:a16="http://schemas.microsoft.com/office/drawing/2014/main" id="{9693E355-5671-4FE4-8958-99FC40EF5B1D}"/>
              </a:ext>
            </a:extLst>
          </p:cNvPr>
          <p:cNvSpPr/>
          <p:nvPr userDrawn="1"/>
        </p:nvSpPr>
        <p:spPr>
          <a:xfrm>
            <a:off x="6743700" y="2850249"/>
            <a:ext cx="628650" cy="1822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7" name="Date Placeholder 6">
            <a:extLst>
              <a:ext uri="{FF2B5EF4-FFF2-40B4-BE49-F238E27FC236}">
                <a16:creationId xmlns:a16="http://schemas.microsoft.com/office/drawing/2014/main" id="{860A2F77-6CFB-4347-9224-EFAA0C0EF3DB}"/>
              </a:ext>
            </a:extLst>
          </p:cNvPr>
          <p:cNvSpPr>
            <a:spLocks noGrp="1"/>
          </p:cNvSpPr>
          <p:nvPr>
            <p:ph type="dt" sz="half" idx="10"/>
          </p:nvPr>
        </p:nvSpPr>
        <p:spPr>
          <a:xfrm>
            <a:off x="6749138" y="6356350"/>
            <a:ext cx="783776" cy="365125"/>
          </a:xfrm>
        </p:spPr>
        <p:txBody>
          <a:bodyPr lIns="0"/>
          <a:lstStyle>
            <a:lvl1pPr>
              <a:defRPr>
                <a:solidFill>
                  <a:schemeClr val="accent4">
                    <a:lumMod val="20000"/>
                    <a:lumOff val="80000"/>
                  </a:schemeClr>
                </a:solidFill>
              </a:defRPr>
            </a:lvl1pPr>
          </a:lstStyle>
          <a:p>
            <a:r>
              <a:rPr lang="en-US"/>
              <a:t>7/13/20XX</a:t>
            </a:r>
          </a:p>
        </p:txBody>
      </p:sp>
      <p:sp>
        <p:nvSpPr>
          <p:cNvPr id="26" name="Footer Placeholder 4">
            <a:extLst>
              <a:ext uri="{FF2B5EF4-FFF2-40B4-BE49-F238E27FC236}">
                <a16:creationId xmlns:a16="http://schemas.microsoft.com/office/drawing/2014/main" id="{F3D699E8-339D-4753-8032-13F328CF9F05}"/>
              </a:ext>
            </a:extLst>
          </p:cNvPr>
          <p:cNvSpPr>
            <a:spLocks noGrp="1"/>
          </p:cNvSpPr>
          <p:nvPr>
            <p:ph type="ftr" sz="quarter" idx="11"/>
          </p:nvPr>
        </p:nvSpPr>
        <p:spPr>
          <a:xfrm>
            <a:off x="7647214" y="6356350"/>
            <a:ext cx="2808515" cy="365125"/>
          </a:xfrm>
          <a:prstGeom prst="rect">
            <a:avLst/>
          </a:prstGeom>
        </p:spPr>
        <p:txBody>
          <a:bodyPr/>
          <a:lstStyle>
            <a:lvl1pPr>
              <a:defRPr sz="900">
                <a:solidFill>
                  <a:schemeClr val="accent4">
                    <a:lumMod val="20000"/>
                    <a:lumOff val="80000"/>
                  </a:schemeClr>
                </a:solidFill>
              </a:defRPr>
            </a:lvl1pPr>
          </a:lstStyle>
          <a:p>
            <a:endParaRPr lang="en-US"/>
          </a:p>
        </p:txBody>
      </p:sp>
      <p:sp>
        <p:nvSpPr>
          <p:cNvPr id="27" name="Slide Number Placeholder 5">
            <a:extLst>
              <a:ext uri="{FF2B5EF4-FFF2-40B4-BE49-F238E27FC236}">
                <a16:creationId xmlns:a16="http://schemas.microsoft.com/office/drawing/2014/main" id="{C24FE381-D866-4C7F-95D5-4CF34B3AD521}"/>
              </a:ext>
            </a:extLst>
          </p:cNvPr>
          <p:cNvSpPr>
            <a:spLocks noGrp="1"/>
          </p:cNvSpPr>
          <p:nvPr>
            <p:ph type="sldNum" sz="quarter" idx="12"/>
          </p:nvPr>
        </p:nvSpPr>
        <p:spPr>
          <a:xfrm>
            <a:off x="10570030" y="6356350"/>
            <a:ext cx="783770" cy="365125"/>
          </a:xfrm>
        </p:spPr>
        <p:txBody>
          <a:bodyPr/>
          <a:lstStyle>
            <a:lvl1pPr>
              <a:defRPr sz="900">
                <a:solidFill>
                  <a:schemeClr val="accent4">
                    <a:lumMod val="20000"/>
                    <a:lumOff val="80000"/>
                  </a:schemeClr>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17389017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two content 2">
    <p:bg>
      <p:bgPr>
        <a:solidFill>
          <a:schemeClr val="accent3"/>
        </a:solidFill>
        <a:effectLst/>
      </p:bgPr>
    </p:bg>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E1FA9687-5666-46AC-B2C5-FDA4A4EF6670}"/>
              </a:ext>
            </a:extLst>
          </p:cNvPr>
          <p:cNvSpPr/>
          <p:nvPr userDrawn="1"/>
        </p:nvSpPr>
        <p:spPr>
          <a:xfrm>
            <a:off x="6099048" y="2560320"/>
            <a:ext cx="6089904" cy="42976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A0B6809-6EF5-4C1C-AE26-93D43D084EE4}"/>
              </a:ext>
            </a:extLst>
          </p:cNvPr>
          <p:cNvSpPr/>
          <p:nvPr userDrawn="1"/>
        </p:nvSpPr>
        <p:spPr>
          <a:xfrm>
            <a:off x="0" y="2560320"/>
            <a:ext cx="6099048" cy="4297680"/>
          </a:xfrm>
          <a:prstGeom prst="rect">
            <a:avLst/>
          </a:prstGeom>
          <a:solidFill>
            <a:schemeClr val="accent4"/>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9801717-EC04-4D9F-BE50-E726ECAC1136}"/>
              </a:ext>
            </a:extLst>
          </p:cNvPr>
          <p:cNvSpPr/>
          <p:nvPr userDrawn="1"/>
        </p:nvSpPr>
        <p:spPr>
          <a:xfrm>
            <a:off x="5017194"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F1841E8-8EE7-488E-B7DD-D1F23F79128D}"/>
              </a:ext>
            </a:extLst>
          </p:cNvPr>
          <p:cNvSpPr/>
          <p:nvPr userDrawn="1"/>
        </p:nvSpPr>
        <p:spPr>
          <a:xfrm>
            <a:off x="4300452"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4AEF00F-18B6-43AC-BF54-3B4939890FE1}"/>
              </a:ext>
            </a:extLst>
          </p:cNvPr>
          <p:cNvSpPr/>
          <p:nvPr userDrawn="1"/>
        </p:nvSpPr>
        <p:spPr>
          <a:xfrm>
            <a:off x="5375565"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BC54B6B-8A0E-422F-B2FF-A68441C16904}"/>
              </a:ext>
            </a:extLst>
          </p:cNvPr>
          <p:cNvSpPr/>
          <p:nvPr userDrawn="1"/>
        </p:nvSpPr>
        <p:spPr>
          <a:xfrm>
            <a:off x="3583710"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602B99D-D623-4FE2-BDFD-A23B43BEBBDD}"/>
              </a:ext>
            </a:extLst>
          </p:cNvPr>
          <p:cNvSpPr/>
          <p:nvPr userDrawn="1"/>
        </p:nvSpPr>
        <p:spPr>
          <a:xfrm>
            <a:off x="2866968"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4892CE3-43B8-4AF7-8E2E-1E5C2045F89A}"/>
              </a:ext>
            </a:extLst>
          </p:cNvPr>
          <p:cNvSpPr/>
          <p:nvPr userDrawn="1"/>
        </p:nvSpPr>
        <p:spPr>
          <a:xfrm>
            <a:off x="2150226"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3C5002F-39B4-49E5-B179-A5F9A322772D}"/>
              </a:ext>
            </a:extLst>
          </p:cNvPr>
          <p:cNvSpPr/>
          <p:nvPr userDrawn="1"/>
        </p:nvSpPr>
        <p:spPr>
          <a:xfrm>
            <a:off x="3225339"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847AC63-E8C8-47EF-BDEA-DF587155527B}"/>
              </a:ext>
            </a:extLst>
          </p:cNvPr>
          <p:cNvSpPr/>
          <p:nvPr userDrawn="1"/>
        </p:nvSpPr>
        <p:spPr>
          <a:xfrm>
            <a:off x="1791855"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EAD15DF-3882-4D15-8A5D-B08B7A32A9B0}"/>
              </a:ext>
            </a:extLst>
          </p:cNvPr>
          <p:cNvSpPr/>
          <p:nvPr userDrawn="1"/>
        </p:nvSpPr>
        <p:spPr>
          <a:xfrm>
            <a:off x="1433484"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3A3B466-F022-4299-8575-4347D62E5ADB}"/>
              </a:ext>
            </a:extLst>
          </p:cNvPr>
          <p:cNvSpPr/>
          <p:nvPr userDrawn="1"/>
        </p:nvSpPr>
        <p:spPr>
          <a:xfrm>
            <a:off x="6092307"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103BE58-6B70-49F5-8283-BF3B0B35E1D7}"/>
              </a:ext>
            </a:extLst>
          </p:cNvPr>
          <p:cNvSpPr/>
          <p:nvPr userDrawn="1"/>
        </p:nvSpPr>
        <p:spPr>
          <a:xfrm>
            <a:off x="358371"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65F4154-50AA-4593-A86B-2A7A582D30AA}"/>
              </a:ext>
            </a:extLst>
          </p:cNvPr>
          <p:cNvSpPr/>
          <p:nvPr userDrawn="1"/>
        </p:nvSpPr>
        <p:spPr>
          <a:xfrm>
            <a:off x="4658823"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F635667C-FE54-4C6C-81D2-C117F6848A7C}"/>
              </a:ext>
            </a:extLst>
          </p:cNvPr>
          <p:cNvSpPr/>
          <p:nvPr userDrawn="1"/>
        </p:nvSpPr>
        <p:spPr>
          <a:xfrm>
            <a:off x="1075113"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2B327EE7-DDE6-4725-9791-0909802594D4}"/>
              </a:ext>
            </a:extLst>
          </p:cNvPr>
          <p:cNvSpPr/>
          <p:nvPr userDrawn="1"/>
        </p:nvSpPr>
        <p:spPr>
          <a:xfrm>
            <a:off x="2508597"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E880683C-A1F9-41B4-92B6-6690A542A9CA}"/>
              </a:ext>
            </a:extLst>
          </p:cNvPr>
          <p:cNvSpPr/>
          <p:nvPr userDrawn="1"/>
        </p:nvSpPr>
        <p:spPr>
          <a:xfrm>
            <a:off x="716742" y="2467783"/>
            <a:ext cx="365760"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0BF012F1-D588-4F57-88B5-6F5532BADA92}"/>
              </a:ext>
            </a:extLst>
          </p:cNvPr>
          <p:cNvSpPr/>
          <p:nvPr userDrawn="1"/>
        </p:nvSpPr>
        <p:spPr>
          <a:xfrm>
            <a:off x="0"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503FFB96-6B81-475C-995F-610FEC231FEE}"/>
              </a:ext>
            </a:extLst>
          </p:cNvPr>
          <p:cNvSpPr/>
          <p:nvPr userDrawn="1"/>
        </p:nvSpPr>
        <p:spPr>
          <a:xfrm>
            <a:off x="5733936" y="2467783"/>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069B2B0-3E3B-4E71-8023-5CEF05BF4DF3}"/>
              </a:ext>
            </a:extLst>
          </p:cNvPr>
          <p:cNvSpPr/>
          <p:nvPr userDrawn="1"/>
        </p:nvSpPr>
        <p:spPr>
          <a:xfrm>
            <a:off x="3942081" y="2467783"/>
            <a:ext cx="365760"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088EB2E-CD96-47B9-A63A-8D18CCA89512}"/>
              </a:ext>
            </a:extLst>
          </p:cNvPr>
          <p:cNvSpPr/>
          <p:nvPr userDrawn="1"/>
        </p:nvSpPr>
        <p:spPr>
          <a:xfrm>
            <a:off x="11467872"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338708E-067F-4FA9-BA12-1C4EA2B37A63}"/>
              </a:ext>
            </a:extLst>
          </p:cNvPr>
          <p:cNvSpPr/>
          <p:nvPr userDrawn="1"/>
        </p:nvSpPr>
        <p:spPr>
          <a:xfrm>
            <a:off x="10751130"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E35FFEA-E06D-408B-A778-0B32F03EFF9F}"/>
              </a:ext>
            </a:extLst>
          </p:cNvPr>
          <p:cNvSpPr/>
          <p:nvPr userDrawn="1"/>
        </p:nvSpPr>
        <p:spPr>
          <a:xfrm>
            <a:off x="11826240"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A48561E-6688-489C-BA9B-9C5D3AD90706}"/>
              </a:ext>
            </a:extLst>
          </p:cNvPr>
          <p:cNvSpPr/>
          <p:nvPr userDrawn="1"/>
        </p:nvSpPr>
        <p:spPr>
          <a:xfrm>
            <a:off x="10034388"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D6BE74A-DCDC-4736-A000-7680D880DF04}"/>
              </a:ext>
            </a:extLst>
          </p:cNvPr>
          <p:cNvSpPr/>
          <p:nvPr userDrawn="1"/>
        </p:nvSpPr>
        <p:spPr>
          <a:xfrm>
            <a:off x="9317646"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5030A29-CB1B-4217-961C-E14F3593D004}"/>
              </a:ext>
            </a:extLst>
          </p:cNvPr>
          <p:cNvSpPr/>
          <p:nvPr userDrawn="1"/>
        </p:nvSpPr>
        <p:spPr>
          <a:xfrm>
            <a:off x="8600904"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D0C4995-9291-4EC8-9EE7-99138E697D86}"/>
              </a:ext>
            </a:extLst>
          </p:cNvPr>
          <p:cNvSpPr/>
          <p:nvPr userDrawn="1"/>
        </p:nvSpPr>
        <p:spPr>
          <a:xfrm>
            <a:off x="9676017"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3F7B342-9394-4E5F-BE39-DC03310AD81F}"/>
              </a:ext>
            </a:extLst>
          </p:cNvPr>
          <p:cNvSpPr/>
          <p:nvPr userDrawn="1"/>
        </p:nvSpPr>
        <p:spPr>
          <a:xfrm>
            <a:off x="8242533"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D4940C5-39A1-40E8-8A26-EDA81A5FF6E2}"/>
              </a:ext>
            </a:extLst>
          </p:cNvPr>
          <p:cNvSpPr/>
          <p:nvPr userDrawn="1"/>
        </p:nvSpPr>
        <p:spPr>
          <a:xfrm>
            <a:off x="7884162"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F268A38-2DB0-40ED-A3BD-7B0DBF3DC185}"/>
              </a:ext>
            </a:extLst>
          </p:cNvPr>
          <p:cNvSpPr/>
          <p:nvPr userDrawn="1"/>
        </p:nvSpPr>
        <p:spPr>
          <a:xfrm>
            <a:off x="6809049" y="2467783"/>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222658B-4E93-40D4-8683-4BFDB7FD28AC}"/>
              </a:ext>
            </a:extLst>
          </p:cNvPr>
          <p:cNvSpPr/>
          <p:nvPr userDrawn="1"/>
        </p:nvSpPr>
        <p:spPr>
          <a:xfrm>
            <a:off x="11109501"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CE94E203-4D9D-4315-811B-6AEBDA949895}"/>
              </a:ext>
            </a:extLst>
          </p:cNvPr>
          <p:cNvSpPr/>
          <p:nvPr userDrawn="1"/>
        </p:nvSpPr>
        <p:spPr>
          <a:xfrm>
            <a:off x="7525791"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958DF5A4-693E-486D-BAB8-69D0BDAE74CE}"/>
              </a:ext>
            </a:extLst>
          </p:cNvPr>
          <p:cNvSpPr/>
          <p:nvPr userDrawn="1"/>
        </p:nvSpPr>
        <p:spPr>
          <a:xfrm>
            <a:off x="8959275"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2FBA4F83-ED0B-439D-983D-DBBFB23D2612}"/>
              </a:ext>
            </a:extLst>
          </p:cNvPr>
          <p:cNvSpPr/>
          <p:nvPr userDrawn="1"/>
        </p:nvSpPr>
        <p:spPr>
          <a:xfrm>
            <a:off x="7167420"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3EB3F76F-9FC5-454E-9B4F-C471289878CD}"/>
              </a:ext>
            </a:extLst>
          </p:cNvPr>
          <p:cNvSpPr/>
          <p:nvPr userDrawn="1"/>
        </p:nvSpPr>
        <p:spPr>
          <a:xfrm>
            <a:off x="6450678"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91B303D9-4182-4C78-A463-7ED50F26193B}"/>
              </a:ext>
            </a:extLst>
          </p:cNvPr>
          <p:cNvSpPr/>
          <p:nvPr userDrawn="1"/>
        </p:nvSpPr>
        <p:spPr>
          <a:xfrm>
            <a:off x="10392759"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841248" y="548640"/>
            <a:ext cx="10515600" cy="1463040"/>
          </a:xfrm>
        </p:spPr>
        <p:txBody>
          <a:bodyPr anchor="ctr">
            <a:normAutofit/>
          </a:bodyPr>
          <a:lstStyle>
            <a:lvl1pPr marL="0" algn="ctr" defTabSz="914400" rtl="0" eaLnBrk="1" latinLnBrk="0" hangingPunct="1">
              <a:lnSpc>
                <a:spcPct val="90000"/>
              </a:lnSpc>
              <a:spcBef>
                <a:spcPct val="0"/>
              </a:spcBef>
              <a:buNone/>
              <a:defRPr lang="en-US" sz="3600" b="1" kern="1200" dirty="0">
                <a:solidFill>
                  <a:schemeClr val="bg1"/>
                </a:solidFill>
                <a:latin typeface="+mj-lt"/>
                <a:ea typeface="+mj-ea"/>
                <a:cs typeface="+mj-cs"/>
              </a:defRPr>
            </a:lvl1pPr>
          </a:lstStyle>
          <a:p>
            <a:r>
              <a:rPr lang="en-US"/>
              <a:t>Click to edit Master title style</a:t>
            </a:r>
          </a:p>
        </p:txBody>
      </p:sp>
      <p:sp>
        <p:nvSpPr>
          <p:cNvPr id="8" name="Content Placeholder 4">
            <a:extLst>
              <a:ext uri="{FF2B5EF4-FFF2-40B4-BE49-F238E27FC236}">
                <a16:creationId xmlns:a16="http://schemas.microsoft.com/office/drawing/2014/main" id="{F8AE114F-BA87-536C-036A-0DB6E0BE7D3D}"/>
              </a:ext>
            </a:extLst>
          </p:cNvPr>
          <p:cNvSpPr>
            <a:spLocks noGrp="1"/>
          </p:cNvSpPr>
          <p:nvPr>
            <p:ph sz="quarter" idx="11"/>
          </p:nvPr>
        </p:nvSpPr>
        <p:spPr>
          <a:xfrm>
            <a:off x="841248" y="3474720"/>
            <a:ext cx="4544568" cy="2514600"/>
          </a:xfrm>
        </p:spPr>
        <p:txBody>
          <a:bodyPr anchor="t">
            <a:normAutofit/>
          </a:bodyPr>
          <a:lstStyle>
            <a:lvl1pPr marL="0" indent="0">
              <a:spcBef>
                <a:spcPts val="1600"/>
              </a:spcBef>
              <a:buNone/>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4">
            <a:extLst>
              <a:ext uri="{FF2B5EF4-FFF2-40B4-BE49-F238E27FC236}">
                <a16:creationId xmlns:a16="http://schemas.microsoft.com/office/drawing/2014/main" id="{A6DAC790-B1F2-BF98-BA0C-C7E1773C47D9}"/>
              </a:ext>
            </a:extLst>
          </p:cNvPr>
          <p:cNvSpPr>
            <a:spLocks noGrp="1"/>
          </p:cNvSpPr>
          <p:nvPr>
            <p:ph sz="quarter" idx="10"/>
          </p:nvPr>
        </p:nvSpPr>
        <p:spPr>
          <a:xfrm>
            <a:off x="6675120" y="3474720"/>
            <a:ext cx="4544568" cy="2514600"/>
          </a:xfrm>
        </p:spPr>
        <p:txBody>
          <a:bodyPr>
            <a:normAutofit/>
          </a:bodyPr>
          <a:lstStyle>
            <a:lvl1pPr marL="0" indent="0">
              <a:spcBef>
                <a:spcPts val="1600"/>
              </a:spcBef>
              <a:buNone/>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4" name="Date Placeholder 3">
            <a:extLst>
              <a:ext uri="{FF2B5EF4-FFF2-40B4-BE49-F238E27FC236}">
                <a16:creationId xmlns:a16="http://schemas.microsoft.com/office/drawing/2014/main" id="{403A449B-E2DB-41B6-A150-A5C66BE78D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1">
                    <a:lumMod val="20000"/>
                    <a:lumOff val="80000"/>
                  </a:schemeClr>
                </a:solidFill>
              </a:defRPr>
            </a:lvl1pPr>
          </a:lstStyle>
          <a:p>
            <a:r>
              <a:rPr lang="en-US"/>
              <a:t>7/13/20XX</a:t>
            </a:r>
          </a:p>
        </p:txBody>
      </p:sp>
      <p:sp>
        <p:nvSpPr>
          <p:cNvPr id="75" name="Footer Placeholder 4">
            <a:extLst>
              <a:ext uri="{FF2B5EF4-FFF2-40B4-BE49-F238E27FC236}">
                <a16:creationId xmlns:a16="http://schemas.microsoft.com/office/drawing/2014/main" id="{1D45A931-0FDA-46B3-A78A-EDB46C29F3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accent4">
                    <a:lumMod val="20000"/>
                    <a:lumOff val="80000"/>
                  </a:schemeClr>
                </a:solidFill>
              </a:defRPr>
            </a:lvl1pPr>
          </a:lstStyle>
          <a:p>
            <a:endParaRPr lang="en-US"/>
          </a:p>
        </p:txBody>
      </p:sp>
      <p:sp>
        <p:nvSpPr>
          <p:cNvPr id="76" name="Slide Number Placeholder 5">
            <a:extLst>
              <a:ext uri="{FF2B5EF4-FFF2-40B4-BE49-F238E27FC236}">
                <a16:creationId xmlns:a16="http://schemas.microsoft.com/office/drawing/2014/main" id="{43592334-BF43-483B-9ED5-B96DF770B5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1564654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two content 3">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822960" y="548640"/>
            <a:ext cx="4572000" cy="2103120"/>
          </a:xfrm>
        </p:spPr>
        <p:txBody>
          <a:bodyPr lIns="0" tIns="0" rIns="0" bIns="0" anchor="b">
            <a:normAutofit/>
          </a:bodyPr>
          <a:lstStyle>
            <a:lvl1pPr marL="0" algn="l" defTabSz="914400" rtl="0" eaLnBrk="1" latinLnBrk="0" hangingPunct="1">
              <a:lnSpc>
                <a:spcPct val="90000"/>
              </a:lnSpc>
              <a:spcBef>
                <a:spcPct val="0"/>
              </a:spcBef>
              <a:buNone/>
              <a:defRPr lang="en-US" sz="3600" b="1" kern="1200" dirty="0">
                <a:solidFill>
                  <a:schemeClr val="bg1"/>
                </a:solidFill>
                <a:latin typeface="+mj-lt"/>
                <a:ea typeface="+mj-ea"/>
                <a:cs typeface="+mj-cs"/>
              </a:defRPr>
            </a:lvl1pPr>
          </a:lstStyle>
          <a:p>
            <a:r>
              <a:rPr lang="en-US"/>
              <a:t>Click to edit Master title style</a:t>
            </a:r>
          </a:p>
        </p:txBody>
      </p:sp>
      <p:sp>
        <p:nvSpPr>
          <p:cNvPr id="8" name="Content Placeholder 4">
            <a:extLst>
              <a:ext uri="{FF2B5EF4-FFF2-40B4-BE49-F238E27FC236}">
                <a16:creationId xmlns:a16="http://schemas.microsoft.com/office/drawing/2014/main" id="{F8AE114F-BA87-536C-036A-0DB6E0BE7D3D}"/>
              </a:ext>
            </a:extLst>
          </p:cNvPr>
          <p:cNvSpPr>
            <a:spLocks noGrp="1"/>
          </p:cNvSpPr>
          <p:nvPr>
            <p:ph sz="quarter" idx="11"/>
          </p:nvPr>
        </p:nvSpPr>
        <p:spPr>
          <a:xfrm>
            <a:off x="822960" y="3429000"/>
            <a:ext cx="4572000" cy="2743200"/>
          </a:xfrm>
        </p:spPr>
        <p:txBody>
          <a:bodyPr lIns="0" tIns="0" rIns="0" bIns="0" anchor="t">
            <a:normAutofit/>
          </a:bodyPr>
          <a:lstStyle>
            <a:lvl1pPr marL="228600" indent="-228600">
              <a:spcBef>
                <a:spcPts val="1600"/>
              </a:spcBef>
              <a:buFont typeface="Arial" panose="020B0604020202020204" pitchFamily="34" charset="0"/>
              <a:buChar cha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4">
            <a:extLst>
              <a:ext uri="{FF2B5EF4-FFF2-40B4-BE49-F238E27FC236}">
                <a16:creationId xmlns:a16="http://schemas.microsoft.com/office/drawing/2014/main" id="{A6DAC790-B1F2-BF98-BA0C-C7E1773C47D9}"/>
              </a:ext>
            </a:extLst>
          </p:cNvPr>
          <p:cNvSpPr>
            <a:spLocks noGrp="1"/>
          </p:cNvSpPr>
          <p:nvPr>
            <p:ph sz="quarter" idx="10"/>
          </p:nvPr>
        </p:nvSpPr>
        <p:spPr>
          <a:xfrm>
            <a:off x="5861304" y="795528"/>
            <a:ext cx="5495544" cy="5257800"/>
          </a:xfrm>
        </p:spPr>
        <p:txBody>
          <a:bodyPr>
            <a:normAutofit/>
          </a:bodyPr>
          <a:lstStyle>
            <a:lvl1pPr marL="0" indent="0">
              <a:spcBef>
                <a:spcPts val="1600"/>
              </a:spcBef>
              <a:buNone/>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4" name="Date Placeholder 3">
            <a:extLst>
              <a:ext uri="{FF2B5EF4-FFF2-40B4-BE49-F238E27FC236}">
                <a16:creationId xmlns:a16="http://schemas.microsoft.com/office/drawing/2014/main" id="{403A449B-E2DB-41B6-A150-A5C66BE78D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1">
                    <a:lumMod val="20000"/>
                    <a:lumOff val="80000"/>
                  </a:schemeClr>
                </a:solidFill>
              </a:defRPr>
            </a:lvl1pPr>
          </a:lstStyle>
          <a:p>
            <a:r>
              <a:rPr lang="en-US"/>
              <a:t>7/13/20XX</a:t>
            </a:r>
          </a:p>
        </p:txBody>
      </p:sp>
      <p:sp>
        <p:nvSpPr>
          <p:cNvPr id="75" name="Footer Placeholder 4">
            <a:extLst>
              <a:ext uri="{FF2B5EF4-FFF2-40B4-BE49-F238E27FC236}">
                <a16:creationId xmlns:a16="http://schemas.microsoft.com/office/drawing/2014/main" id="{1D45A931-0FDA-46B3-A78A-EDB46C29F3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accent4">
                    <a:lumMod val="20000"/>
                    <a:lumOff val="80000"/>
                  </a:schemeClr>
                </a:solidFill>
              </a:defRPr>
            </a:lvl1pPr>
          </a:lstStyle>
          <a:p>
            <a:endParaRPr lang="en-US"/>
          </a:p>
        </p:txBody>
      </p:sp>
      <p:sp>
        <p:nvSpPr>
          <p:cNvPr id="76" name="Slide Number Placeholder 5">
            <a:extLst>
              <a:ext uri="{FF2B5EF4-FFF2-40B4-BE49-F238E27FC236}">
                <a16:creationId xmlns:a16="http://schemas.microsoft.com/office/drawing/2014/main" id="{43592334-BF43-483B-9ED5-B96DF770B5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fld id="{B5CEABB6-07DC-46E8-9B57-56EC44A396E5}" type="slidenum">
              <a:rPr lang="en-US" smtClean="0"/>
              <a:pPr/>
              <a:t>‹#›</a:t>
            </a:fld>
            <a:endParaRPr lang="en-US"/>
          </a:p>
        </p:txBody>
      </p:sp>
      <p:sp>
        <p:nvSpPr>
          <p:cNvPr id="20" name="Rectangle 19">
            <a:extLst>
              <a:ext uri="{FF2B5EF4-FFF2-40B4-BE49-F238E27FC236}">
                <a16:creationId xmlns:a16="http://schemas.microsoft.com/office/drawing/2014/main" id="{276421C9-A6E7-D6F1-2797-6D59639AEF04}"/>
              </a:ext>
            </a:extLst>
          </p:cNvPr>
          <p:cNvSpPr/>
          <p:nvPr userDrawn="1"/>
        </p:nvSpPr>
        <p:spPr>
          <a:xfrm>
            <a:off x="822960" y="2850249"/>
            <a:ext cx="628650" cy="1822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27521318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2">
    <p:bg>
      <p:bgPr>
        <a:solidFill>
          <a:schemeClr val="accent4"/>
        </a:solidFill>
        <a:effectLst/>
      </p:bgPr>
    </p:bg>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3A0B6809-6EF5-4C1C-AE26-93D43D084EE4}"/>
              </a:ext>
            </a:extLst>
          </p:cNvPr>
          <p:cNvSpPr/>
          <p:nvPr userDrawn="1"/>
        </p:nvSpPr>
        <p:spPr>
          <a:xfrm>
            <a:off x="0" y="2560320"/>
            <a:ext cx="12192000" cy="4297680"/>
          </a:xfrm>
          <a:prstGeom prst="rect">
            <a:avLst/>
          </a:prstGeom>
          <a:solidFill>
            <a:schemeClr val="accent3"/>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9801717-EC04-4D9F-BE50-E726ECAC1136}"/>
              </a:ext>
            </a:extLst>
          </p:cNvPr>
          <p:cNvSpPr/>
          <p:nvPr userDrawn="1"/>
        </p:nvSpPr>
        <p:spPr>
          <a:xfrm>
            <a:off x="5017194"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F1841E8-8EE7-488E-B7DD-D1F23F79128D}"/>
              </a:ext>
            </a:extLst>
          </p:cNvPr>
          <p:cNvSpPr/>
          <p:nvPr userDrawn="1"/>
        </p:nvSpPr>
        <p:spPr>
          <a:xfrm>
            <a:off x="4300452"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4AEF00F-18B6-43AC-BF54-3B4939890FE1}"/>
              </a:ext>
            </a:extLst>
          </p:cNvPr>
          <p:cNvSpPr/>
          <p:nvPr userDrawn="1"/>
        </p:nvSpPr>
        <p:spPr>
          <a:xfrm>
            <a:off x="5375565"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BC54B6B-8A0E-422F-B2FF-A68441C16904}"/>
              </a:ext>
            </a:extLst>
          </p:cNvPr>
          <p:cNvSpPr/>
          <p:nvPr userDrawn="1"/>
        </p:nvSpPr>
        <p:spPr>
          <a:xfrm>
            <a:off x="3583710"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602B99D-D623-4FE2-BDFD-A23B43BEBBDD}"/>
              </a:ext>
            </a:extLst>
          </p:cNvPr>
          <p:cNvSpPr/>
          <p:nvPr userDrawn="1"/>
        </p:nvSpPr>
        <p:spPr>
          <a:xfrm>
            <a:off x="2866968"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4892CE3-43B8-4AF7-8E2E-1E5C2045F89A}"/>
              </a:ext>
            </a:extLst>
          </p:cNvPr>
          <p:cNvSpPr/>
          <p:nvPr userDrawn="1"/>
        </p:nvSpPr>
        <p:spPr>
          <a:xfrm>
            <a:off x="2150226"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3C5002F-39B4-49E5-B179-A5F9A322772D}"/>
              </a:ext>
            </a:extLst>
          </p:cNvPr>
          <p:cNvSpPr/>
          <p:nvPr userDrawn="1"/>
        </p:nvSpPr>
        <p:spPr>
          <a:xfrm>
            <a:off x="3225339"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847AC63-E8C8-47EF-BDEA-DF587155527B}"/>
              </a:ext>
            </a:extLst>
          </p:cNvPr>
          <p:cNvSpPr/>
          <p:nvPr userDrawn="1"/>
        </p:nvSpPr>
        <p:spPr>
          <a:xfrm>
            <a:off x="1791855"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EAD15DF-3882-4D15-8A5D-B08B7A32A9B0}"/>
              </a:ext>
            </a:extLst>
          </p:cNvPr>
          <p:cNvSpPr/>
          <p:nvPr userDrawn="1"/>
        </p:nvSpPr>
        <p:spPr>
          <a:xfrm>
            <a:off x="1433484"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3A3B466-F022-4299-8575-4347D62E5ADB}"/>
              </a:ext>
            </a:extLst>
          </p:cNvPr>
          <p:cNvSpPr/>
          <p:nvPr userDrawn="1"/>
        </p:nvSpPr>
        <p:spPr>
          <a:xfrm>
            <a:off x="6092307"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103BE58-6B70-49F5-8283-BF3B0B35E1D7}"/>
              </a:ext>
            </a:extLst>
          </p:cNvPr>
          <p:cNvSpPr/>
          <p:nvPr userDrawn="1"/>
        </p:nvSpPr>
        <p:spPr>
          <a:xfrm>
            <a:off x="358371"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65F4154-50AA-4593-A86B-2A7A582D30AA}"/>
              </a:ext>
            </a:extLst>
          </p:cNvPr>
          <p:cNvSpPr/>
          <p:nvPr userDrawn="1"/>
        </p:nvSpPr>
        <p:spPr>
          <a:xfrm>
            <a:off x="4658823"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F635667C-FE54-4C6C-81D2-C117F6848A7C}"/>
              </a:ext>
            </a:extLst>
          </p:cNvPr>
          <p:cNvSpPr/>
          <p:nvPr userDrawn="1"/>
        </p:nvSpPr>
        <p:spPr>
          <a:xfrm>
            <a:off x="1075113"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2B327EE7-DDE6-4725-9791-0909802594D4}"/>
              </a:ext>
            </a:extLst>
          </p:cNvPr>
          <p:cNvSpPr/>
          <p:nvPr userDrawn="1"/>
        </p:nvSpPr>
        <p:spPr>
          <a:xfrm>
            <a:off x="2508597"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E880683C-A1F9-41B4-92B6-6690A542A9CA}"/>
              </a:ext>
            </a:extLst>
          </p:cNvPr>
          <p:cNvSpPr/>
          <p:nvPr userDrawn="1"/>
        </p:nvSpPr>
        <p:spPr>
          <a:xfrm>
            <a:off x="716742" y="2467783"/>
            <a:ext cx="365760"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0BF012F1-D588-4F57-88B5-6F5532BADA92}"/>
              </a:ext>
            </a:extLst>
          </p:cNvPr>
          <p:cNvSpPr/>
          <p:nvPr userDrawn="1"/>
        </p:nvSpPr>
        <p:spPr>
          <a:xfrm>
            <a:off x="0"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503FFB96-6B81-475C-995F-610FEC231FEE}"/>
              </a:ext>
            </a:extLst>
          </p:cNvPr>
          <p:cNvSpPr/>
          <p:nvPr userDrawn="1"/>
        </p:nvSpPr>
        <p:spPr>
          <a:xfrm>
            <a:off x="5733936" y="2467783"/>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069B2B0-3E3B-4E71-8023-5CEF05BF4DF3}"/>
              </a:ext>
            </a:extLst>
          </p:cNvPr>
          <p:cNvSpPr/>
          <p:nvPr userDrawn="1"/>
        </p:nvSpPr>
        <p:spPr>
          <a:xfrm>
            <a:off x="3942081" y="2467783"/>
            <a:ext cx="365760"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088EB2E-CD96-47B9-A63A-8D18CCA89512}"/>
              </a:ext>
            </a:extLst>
          </p:cNvPr>
          <p:cNvSpPr/>
          <p:nvPr userDrawn="1"/>
        </p:nvSpPr>
        <p:spPr>
          <a:xfrm>
            <a:off x="11467872"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338708E-067F-4FA9-BA12-1C4EA2B37A63}"/>
              </a:ext>
            </a:extLst>
          </p:cNvPr>
          <p:cNvSpPr/>
          <p:nvPr userDrawn="1"/>
        </p:nvSpPr>
        <p:spPr>
          <a:xfrm>
            <a:off x="10751130"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E35FFEA-E06D-408B-A778-0B32F03EFF9F}"/>
              </a:ext>
            </a:extLst>
          </p:cNvPr>
          <p:cNvSpPr/>
          <p:nvPr userDrawn="1"/>
        </p:nvSpPr>
        <p:spPr>
          <a:xfrm>
            <a:off x="11826240"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A48561E-6688-489C-BA9B-9C5D3AD90706}"/>
              </a:ext>
            </a:extLst>
          </p:cNvPr>
          <p:cNvSpPr/>
          <p:nvPr userDrawn="1"/>
        </p:nvSpPr>
        <p:spPr>
          <a:xfrm>
            <a:off x="10034388"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D6BE74A-DCDC-4736-A000-7680D880DF04}"/>
              </a:ext>
            </a:extLst>
          </p:cNvPr>
          <p:cNvSpPr/>
          <p:nvPr userDrawn="1"/>
        </p:nvSpPr>
        <p:spPr>
          <a:xfrm>
            <a:off x="9317646"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5030A29-CB1B-4217-961C-E14F3593D004}"/>
              </a:ext>
            </a:extLst>
          </p:cNvPr>
          <p:cNvSpPr/>
          <p:nvPr userDrawn="1"/>
        </p:nvSpPr>
        <p:spPr>
          <a:xfrm>
            <a:off x="8600904"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D0C4995-9291-4EC8-9EE7-99138E697D86}"/>
              </a:ext>
            </a:extLst>
          </p:cNvPr>
          <p:cNvSpPr/>
          <p:nvPr userDrawn="1"/>
        </p:nvSpPr>
        <p:spPr>
          <a:xfrm>
            <a:off x="9676017"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3F7B342-9394-4E5F-BE39-DC03310AD81F}"/>
              </a:ext>
            </a:extLst>
          </p:cNvPr>
          <p:cNvSpPr/>
          <p:nvPr userDrawn="1"/>
        </p:nvSpPr>
        <p:spPr>
          <a:xfrm>
            <a:off x="8242533"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D4940C5-39A1-40E8-8A26-EDA81A5FF6E2}"/>
              </a:ext>
            </a:extLst>
          </p:cNvPr>
          <p:cNvSpPr/>
          <p:nvPr userDrawn="1"/>
        </p:nvSpPr>
        <p:spPr>
          <a:xfrm>
            <a:off x="7884162"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F268A38-2DB0-40ED-A3BD-7B0DBF3DC185}"/>
              </a:ext>
            </a:extLst>
          </p:cNvPr>
          <p:cNvSpPr/>
          <p:nvPr userDrawn="1"/>
        </p:nvSpPr>
        <p:spPr>
          <a:xfrm>
            <a:off x="6809049" y="2467783"/>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222658B-4E93-40D4-8683-4BFDB7FD28AC}"/>
              </a:ext>
            </a:extLst>
          </p:cNvPr>
          <p:cNvSpPr/>
          <p:nvPr userDrawn="1"/>
        </p:nvSpPr>
        <p:spPr>
          <a:xfrm>
            <a:off x="11109501"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CE94E203-4D9D-4315-811B-6AEBDA949895}"/>
              </a:ext>
            </a:extLst>
          </p:cNvPr>
          <p:cNvSpPr/>
          <p:nvPr userDrawn="1"/>
        </p:nvSpPr>
        <p:spPr>
          <a:xfrm>
            <a:off x="7525791"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958DF5A4-693E-486D-BAB8-69D0BDAE74CE}"/>
              </a:ext>
            </a:extLst>
          </p:cNvPr>
          <p:cNvSpPr/>
          <p:nvPr userDrawn="1"/>
        </p:nvSpPr>
        <p:spPr>
          <a:xfrm>
            <a:off x="8959275"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2FBA4F83-ED0B-439D-983D-DBBFB23D2612}"/>
              </a:ext>
            </a:extLst>
          </p:cNvPr>
          <p:cNvSpPr/>
          <p:nvPr userDrawn="1"/>
        </p:nvSpPr>
        <p:spPr>
          <a:xfrm>
            <a:off x="7167420"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3EB3F76F-9FC5-454E-9B4F-C471289878CD}"/>
              </a:ext>
            </a:extLst>
          </p:cNvPr>
          <p:cNvSpPr/>
          <p:nvPr userDrawn="1"/>
        </p:nvSpPr>
        <p:spPr>
          <a:xfrm>
            <a:off x="6450678"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91B303D9-4182-4C78-A463-7ED50F26193B}"/>
              </a:ext>
            </a:extLst>
          </p:cNvPr>
          <p:cNvSpPr/>
          <p:nvPr userDrawn="1"/>
        </p:nvSpPr>
        <p:spPr>
          <a:xfrm>
            <a:off x="10392759"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841248" y="548640"/>
            <a:ext cx="10515600" cy="1463040"/>
          </a:xfrm>
        </p:spPr>
        <p:txBody>
          <a:bodyPr anchor="ctr">
            <a:normAutofit/>
          </a:bodyPr>
          <a:lstStyle>
            <a:lvl1pPr marL="0" algn="ctr" defTabSz="914400" rtl="0" eaLnBrk="1" latinLnBrk="0" hangingPunct="1">
              <a:lnSpc>
                <a:spcPct val="90000"/>
              </a:lnSpc>
              <a:spcBef>
                <a:spcPct val="0"/>
              </a:spcBef>
              <a:buNone/>
              <a:defRPr lang="en-US" sz="3600" b="1" kern="1200" dirty="0">
                <a:solidFill>
                  <a:schemeClr val="bg1"/>
                </a:solidFill>
                <a:latin typeface="+mj-lt"/>
                <a:ea typeface="+mj-ea"/>
                <a:cs typeface="+mj-cs"/>
              </a:defRPr>
            </a:lvl1pPr>
          </a:lstStyle>
          <a:p>
            <a:r>
              <a:rPr lang="en-US"/>
              <a:t>Click to edit Master title style</a:t>
            </a:r>
          </a:p>
        </p:txBody>
      </p:sp>
      <p:sp>
        <p:nvSpPr>
          <p:cNvPr id="8" name="Content Placeholder 4">
            <a:extLst>
              <a:ext uri="{FF2B5EF4-FFF2-40B4-BE49-F238E27FC236}">
                <a16:creationId xmlns:a16="http://schemas.microsoft.com/office/drawing/2014/main" id="{F8AE114F-BA87-536C-036A-0DB6E0BE7D3D}"/>
              </a:ext>
            </a:extLst>
          </p:cNvPr>
          <p:cNvSpPr>
            <a:spLocks noGrp="1"/>
          </p:cNvSpPr>
          <p:nvPr>
            <p:ph sz="quarter" idx="11"/>
          </p:nvPr>
        </p:nvSpPr>
        <p:spPr>
          <a:xfrm>
            <a:off x="841248" y="3429000"/>
            <a:ext cx="10515600" cy="2660904"/>
          </a:xfrm>
        </p:spPr>
        <p:txBody>
          <a:bodyPr anchor="t">
            <a:normAutofit/>
          </a:bodyPr>
          <a:lstStyle>
            <a:lvl1pPr marL="0" indent="0">
              <a:spcBef>
                <a:spcPts val="1600"/>
              </a:spcBef>
              <a:buNone/>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4" name="Date Placeholder 3">
            <a:extLst>
              <a:ext uri="{FF2B5EF4-FFF2-40B4-BE49-F238E27FC236}">
                <a16:creationId xmlns:a16="http://schemas.microsoft.com/office/drawing/2014/main" id="{403A449B-E2DB-41B6-A150-A5C66BE78D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1">
                    <a:lumMod val="20000"/>
                    <a:lumOff val="80000"/>
                  </a:schemeClr>
                </a:solidFill>
              </a:defRPr>
            </a:lvl1pPr>
          </a:lstStyle>
          <a:p>
            <a:r>
              <a:rPr lang="en-US"/>
              <a:t>7/13/20XX</a:t>
            </a:r>
          </a:p>
        </p:txBody>
      </p:sp>
      <p:sp>
        <p:nvSpPr>
          <p:cNvPr id="75" name="Footer Placeholder 4">
            <a:extLst>
              <a:ext uri="{FF2B5EF4-FFF2-40B4-BE49-F238E27FC236}">
                <a16:creationId xmlns:a16="http://schemas.microsoft.com/office/drawing/2014/main" id="{1D45A931-0FDA-46B3-A78A-EDB46C29F3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accent4">
                    <a:lumMod val="20000"/>
                    <a:lumOff val="80000"/>
                  </a:schemeClr>
                </a:solidFill>
              </a:defRPr>
            </a:lvl1pPr>
          </a:lstStyle>
          <a:p>
            <a:endParaRPr lang="en-US"/>
          </a:p>
        </p:txBody>
      </p:sp>
      <p:sp>
        <p:nvSpPr>
          <p:cNvPr id="76" name="Slide Number Placeholder 5">
            <a:extLst>
              <a:ext uri="{FF2B5EF4-FFF2-40B4-BE49-F238E27FC236}">
                <a16:creationId xmlns:a16="http://schemas.microsoft.com/office/drawing/2014/main" id="{43592334-BF43-483B-9ED5-B96DF770B5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16617632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framed picture right">
    <p:bg>
      <p:bgPr>
        <a:solidFill>
          <a:schemeClr val="accent3"/>
        </a:solidFill>
        <a:effectLst/>
      </p:bgPr>
    </p:bg>
    <p:spTree>
      <p:nvGrpSpPr>
        <p:cNvPr id="1" name=""/>
        <p:cNvGrpSpPr/>
        <p:nvPr/>
      </p:nvGrpSpPr>
      <p:grpSpPr>
        <a:xfrm>
          <a:off x="0" y="0"/>
          <a:ext cx="0" cy="0"/>
          <a:chOff x="0" y="0"/>
          <a:chExt cx="0" cy="0"/>
        </a:xfrm>
      </p:grpSpPr>
      <p:grpSp>
        <p:nvGrpSpPr>
          <p:cNvPr id="88" name="Group 87">
            <a:extLst>
              <a:ext uri="{FF2B5EF4-FFF2-40B4-BE49-F238E27FC236}">
                <a16:creationId xmlns:a16="http://schemas.microsoft.com/office/drawing/2014/main" id="{7C6E89C2-2ED7-7FA0-F7A7-A1AA6CAFBEB1}"/>
              </a:ext>
            </a:extLst>
          </p:cNvPr>
          <p:cNvGrpSpPr/>
          <p:nvPr userDrawn="1"/>
        </p:nvGrpSpPr>
        <p:grpSpPr>
          <a:xfrm>
            <a:off x="6435408" y="0"/>
            <a:ext cx="5756592" cy="6858000"/>
            <a:chOff x="0" y="0"/>
            <a:chExt cx="5756592" cy="6858000"/>
          </a:xfrm>
        </p:grpSpPr>
        <p:sp>
          <p:nvSpPr>
            <p:cNvPr id="90" name="Rectangle 89">
              <a:extLst>
                <a:ext uri="{FF2B5EF4-FFF2-40B4-BE49-F238E27FC236}">
                  <a16:creationId xmlns:a16="http://schemas.microsoft.com/office/drawing/2014/main" id="{DF531A4F-5859-8280-283D-F2A36E01E1E4}"/>
                </a:ext>
              </a:extLst>
            </p:cNvPr>
            <p:cNvSpPr/>
            <p:nvPr userDrawn="1"/>
          </p:nvSpPr>
          <p:spPr>
            <a:xfrm>
              <a:off x="0" y="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9276A229-3B0B-4D61-4634-93B9ECBCAE53}"/>
                </a:ext>
              </a:extLst>
            </p:cNvPr>
            <p:cNvSpPr/>
            <p:nvPr userDrawn="1"/>
          </p:nvSpPr>
          <p:spPr>
            <a:xfrm>
              <a:off x="0" y="572886"/>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2B3A5571-40C8-C50E-BF04-C6E5D2092EBE}"/>
                </a:ext>
              </a:extLst>
            </p:cNvPr>
            <p:cNvSpPr/>
            <p:nvPr userDrawn="1"/>
          </p:nvSpPr>
          <p:spPr>
            <a:xfrm>
              <a:off x="0" y="1145772"/>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05DC640C-1596-C8D8-400C-EAEFC737F82F}"/>
                </a:ext>
              </a:extLst>
            </p:cNvPr>
            <p:cNvSpPr/>
            <p:nvPr userDrawn="1"/>
          </p:nvSpPr>
          <p:spPr>
            <a:xfrm>
              <a:off x="0" y="1718658"/>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42D8BCCF-9365-1247-2C73-827E5376E349}"/>
                </a:ext>
              </a:extLst>
            </p:cNvPr>
            <p:cNvSpPr/>
            <p:nvPr userDrawn="1"/>
          </p:nvSpPr>
          <p:spPr>
            <a:xfrm>
              <a:off x="0" y="2291544"/>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81C8F923-3F3C-E987-B8B3-F119CE985042}"/>
                </a:ext>
              </a:extLst>
            </p:cNvPr>
            <p:cNvSpPr/>
            <p:nvPr userDrawn="1"/>
          </p:nvSpPr>
          <p:spPr>
            <a:xfrm>
              <a:off x="0" y="286443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3D066BAF-F58A-E4F5-A2F4-BE52AFFF5402}"/>
                </a:ext>
              </a:extLst>
            </p:cNvPr>
            <p:cNvSpPr/>
            <p:nvPr userDrawn="1"/>
          </p:nvSpPr>
          <p:spPr>
            <a:xfrm>
              <a:off x="0" y="3437316"/>
              <a:ext cx="576072" cy="576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D1A65B79-00CC-4E7F-6ADD-C1C522D5991F}"/>
                </a:ext>
              </a:extLst>
            </p:cNvPr>
            <p:cNvSpPr/>
            <p:nvPr userDrawn="1"/>
          </p:nvSpPr>
          <p:spPr>
            <a:xfrm>
              <a:off x="0" y="4010202"/>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92F228F0-A0C5-1E42-90FA-0C35E6F017E0}"/>
                </a:ext>
              </a:extLst>
            </p:cNvPr>
            <p:cNvSpPr/>
            <p:nvPr userDrawn="1"/>
          </p:nvSpPr>
          <p:spPr>
            <a:xfrm>
              <a:off x="0" y="458308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B572AEC6-E693-00C7-831E-4C81BC561997}"/>
                </a:ext>
              </a:extLst>
            </p:cNvPr>
            <p:cNvSpPr/>
            <p:nvPr userDrawn="1"/>
          </p:nvSpPr>
          <p:spPr>
            <a:xfrm>
              <a:off x="0" y="5155974"/>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7EF1E63-B8BE-1CF0-C1A3-FBF41DDF1120}"/>
                </a:ext>
              </a:extLst>
            </p:cNvPr>
            <p:cNvSpPr/>
            <p:nvPr userDrawn="1"/>
          </p:nvSpPr>
          <p:spPr>
            <a:xfrm>
              <a:off x="0" y="572886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FB21B3EF-486D-7B46-5AB9-477370C2C662}"/>
                </a:ext>
              </a:extLst>
            </p:cNvPr>
            <p:cNvSpPr/>
            <p:nvPr userDrawn="1"/>
          </p:nvSpPr>
          <p:spPr>
            <a:xfrm>
              <a:off x="0"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F06A0AF5-2117-AC7A-5EAF-7C1EAE885F78}"/>
                </a:ext>
              </a:extLst>
            </p:cNvPr>
            <p:cNvSpPr/>
            <p:nvPr userDrawn="1"/>
          </p:nvSpPr>
          <p:spPr>
            <a:xfrm>
              <a:off x="571944" y="0"/>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20C148D7-FEDD-C145-64C9-FA153FF9F174}"/>
                </a:ext>
              </a:extLst>
            </p:cNvPr>
            <p:cNvSpPr/>
            <p:nvPr userDrawn="1"/>
          </p:nvSpPr>
          <p:spPr>
            <a:xfrm>
              <a:off x="1148016" y="0"/>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CA5B4712-C918-044A-19A1-B398B3AE3F74}"/>
                </a:ext>
              </a:extLst>
            </p:cNvPr>
            <p:cNvSpPr/>
            <p:nvPr userDrawn="1"/>
          </p:nvSpPr>
          <p:spPr>
            <a:xfrm>
              <a:off x="1724088" y="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69DEFA8C-AF47-EC6F-C083-7183C0209D12}"/>
                </a:ext>
              </a:extLst>
            </p:cNvPr>
            <p:cNvSpPr/>
            <p:nvPr userDrawn="1"/>
          </p:nvSpPr>
          <p:spPr>
            <a:xfrm>
              <a:off x="2300160" y="0"/>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A993076E-6CD9-216A-5F58-22C2C7ADEF67}"/>
                </a:ext>
              </a:extLst>
            </p:cNvPr>
            <p:cNvSpPr/>
            <p:nvPr userDrawn="1"/>
          </p:nvSpPr>
          <p:spPr>
            <a:xfrm>
              <a:off x="2876232" y="0"/>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DA5C1380-678D-70A3-24F8-33D448A27CC9}"/>
                </a:ext>
              </a:extLst>
            </p:cNvPr>
            <p:cNvSpPr/>
            <p:nvPr userDrawn="1"/>
          </p:nvSpPr>
          <p:spPr>
            <a:xfrm>
              <a:off x="3452304" y="0"/>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5FF8DAAF-846A-991B-563F-2A508FC9F6FB}"/>
                </a:ext>
              </a:extLst>
            </p:cNvPr>
            <p:cNvSpPr/>
            <p:nvPr userDrawn="1"/>
          </p:nvSpPr>
          <p:spPr>
            <a:xfrm>
              <a:off x="4028376" y="0"/>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2A8F5DF9-A7F2-8D3A-72BC-B39F56902E7E}"/>
                </a:ext>
              </a:extLst>
            </p:cNvPr>
            <p:cNvSpPr/>
            <p:nvPr userDrawn="1"/>
          </p:nvSpPr>
          <p:spPr>
            <a:xfrm>
              <a:off x="4604448" y="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AB4BD578-6D5A-07C0-CD83-94645FAB9130}"/>
                </a:ext>
              </a:extLst>
            </p:cNvPr>
            <p:cNvSpPr/>
            <p:nvPr userDrawn="1"/>
          </p:nvSpPr>
          <p:spPr>
            <a:xfrm>
              <a:off x="5180520" y="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93C82D37-6362-5177-0C99-FAE0B742CD41}"/>
                </a:ext>
              </a:extLst>
            </p:cNvPr>
            <p:cNvSpPr/>
            <p:nvPr userDrawn="1"/>
          </p:nvSpPr>
          <p:spPr>
            <a:xfrm>
              <a:off x="5180520" y="563966"/>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69542CC1-3626-C630-2901-0FB23B3E593B}"/>
                </a:ext>
              </a:extLst>
            </p:cNvPr>
            <p:cNvSpPr/>
            <p:nvPr userDrawn="1"/>
          </p:nvSpPr>
          <p:spPr>
            <a:xfrm>
              <a:off x="5180520" y="1136852"/>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BD7EC15E-24BE-DD46-45B2-92C64C06601A}"/>
                </a:ext>
              </a:extLst>
            </p:cNvPr>
            <p:cNvSpPr/>
            <p:nvPr userDrawn="1"/>
          </p:nvSpPr>
          <p:spPr>
            <a:xfrm>
              <a:off x="5180520" y="170973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275DA9B6-FA38-14BB-CB6D-D163C4228017}"/>
                </a:ext>
              </a:extLst>
            </p:cNvPr>
            <p:cNvSpPr/>
            <p:nvPr userDrawn="1"/>
          </p:nvSpPr>
          <p:spPr>
            <a:xfrm>
              <a:off x="5180520" y="2282624"/>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52ED9969-5481-5672-0E55-68F80674D65C}"/>
                </a:ext>
              </a:extLst>
            </p:cNvPr>
            <p:cNvSpPr/>
            <p:nvPr userDrawn="1"/>
          </p:nvSpPr>
          <p:spPr>
            <a:xfrm>
              <a:off x="5180520" y="2855510"/>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63EC33A3-ECC9-03C2-6C4A-2E26C3C2FF2F}"/>
                </a:ext>
              </a:extLst>
            </p:cNvPr>
            <p:cNvSpPr/>
            <p:nvPr userDrawn="1"/>
          </p:nvSpPr>
          <p:spPr>
            <a:xfrm>
              <a:off x="5180520" y="3428396"/>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4C7838CF-438D-31F1-EE2F-2907A11B924A}"/>
                </a:ext>
              </a:extLst>
            </p:cNvPr>
            <p:cNvSpPr/>
            <p:nvPr userDrawn="1"/>
          </p:nvSpPr>
          <p:spPr>
            <a:xfrm>
              <a:off x="5180520" y="4001282"/>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93452295-1A7F-D929-76EF-DB26B33A4DA2}"/>
                </a:ext>
              </a:extLst>
            </p:cNvPr>
            <p:cNvSpPr/>
            <p:nvPr userDrawn="1"/>
          </p:nvSpPr>
          <p:spPr>
            <a:xfrm>
              <a:off x="5180520" y="457416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9A4FD181-BC5B-BC54-371C-2D8C00F45AD1}"/>
                </a:ext>
              </a:extLst>
            </p:cNvPr>
            <p:cNvSpPr/>
            <p:nvPr userDrawn="1"/>
          </p:nvSpPr>
          <p:spPr>
            <a:xfrm>
              <a:off x="5180520" y="5147054"/>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31464BC3-D4FE-CB12-EED1-DB11138CAB70}"/>
                </a:ext>
              </a:extLst>
            </p:cNvPr>
            <p:cNvSpPr/>
            <p:nvPr userDrawn="1"/>
          </p:nvSpPr>
          <p:spPr>
            <a:xfrm>
              <a:off x="5180520" y="571994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71CE4F8F-EB67-4681-D504-035670478894}"/>
                </a:ext>
              </a:extLst>
            </p:cNvPr>
            <p:cNvSpPr/>
            <p:nvPr userDrawn="1"/>
          </p:nvSpPr>
          <p:spPr>
            <a:xfrm>
              <a:off x="5180520"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047898F7-8A26-62E4-70C2-D6DD187FD84D}"/>
                </a:ext>
              </a:extLst>
            </p:cNvPr>
            <p:cNvSpPr/>
            <p:nvPr userDrawn="1"/>
          </p:nvSpPr>
          <p:spPr>
            <a:xfrm>
              <a:off x="571944" y="628192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a16="http://schemas.microsoft.com/office/drawing/2014/main" id="{A11EE247-662E-BC29-B9D2-84AE5FACC29F}"/>
                </a:ext>
              </a:extLst>
            </p:cNvPr>
            <p:cNvSpPr/>
            <p:nvPr userDrawn="1"/>
          </p:nvSpPr>
          <p:spPr>
            <a:xfrm>
              <a:off x="1148016"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335EF4DC-8310-F72A-B86C-9750305BE3CC}"/>
                </a:ext>
              </a:extLst>
            </p:cNvPr>
            <p:cNvSpPr/>
            <p:nvPr userDrawn="1"/>
          </p:nvSpPr>
          <p:spPr>
            <a:xfrm>
              <a:off x="1724088" y="6281928"/>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a16="http://schemas.microsoft.com/office/drawing/2014/main" id="{61D684FE-FF4C-F492-93E4-0190D372FF74}"/>
                </a:ext>
              </a:extLst>
            </p:cNvPr>
            <p:cNvSpPr/>
            <p:nvPr userDrawn="1"/>
          </p:nvSpPr>
          <p:spPr>
            <a:xfrm>
              <a:off x="2300160"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00D87E94-57CD-6196-FB75-728F4B3CCB00}"/>
                </a:ext>
              </a:extLst>
            </p:cNvPr>
            <p:cNvSpPr/>
            <p:nvPr userDrawn="1"/>
          </p:nvSpPr>
          <p:spPr>
            <a:xfrm>
              <a:off x="2876232" y="628192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7A02B06F-2A62-CA70-718A-39F70D679508}"/>
                </a:ext>
              </a:extLst>
            </p:cNvPr>
            <p:cNvSpPr/>
            <p:nvPr userDrawn="1"/>
          </p:nvSpPr>
          <p:spPr>
            <a:xfrm>
              <a:off x="3452304"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EE770F47-FDBD-BC83-C73C-6A5F931E912F}"/>
                </a:ext>
              </a:extLst>
            </p:cNvPr>
            <p:cNvSpPr/>
            <p:nvPr userDrawn="1"/>
          </p:nvSpPr>
          <p:spPr>
            <a:xfrm>
              <a:off x="4028376" y="6281928"/>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971CB88E-18B7-78A9-14A6-B0CD5B3FE429}"/>
                </a:ext>
              </a:extLst>
            </p:cNvPr>
            <p:cNvSpPr/>
            <p:nvPr userDrawn="1"/>
          </p:nvSpPr>
          <p:spPr>
            <a:xfrm>
              <a:off x="4604448"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9DE3D039-0A18-4031-8A63-D83666B066F6}"/>
              </a:ext>
            </a:extLst>
          </p:cNvPr>
          <p:cNvSpPr>
            <a:spLocks noGrp="1"/>
          </p:cNvSpPr>
          <p:nvPr>
            <p:ph type="title"/>
          </p:nvPr>
        </p:nvSpPr>
        <p:spPr>
          <a:xfrm>
            <a:off x="731520" y="1517904"/>
            <a:ext cx="5029200" cy="3931920"/>
          </a:xfrm>
        </p:spPr>
        <p:txBody>
          <a:bodyPr lIns="0" anchor="b">
            <a:noAutofit/>
          </a:bodyPr>
          <a:lstStyle>
            <a:lvl1pPr algn="l">
              <a:lnSpc>
                <a:spcPct val="80000"/>
              </a:lnSpc>
              <a:defRPr lang="en-US" sz="5400" b="1" kern="1200" dirty="0">
                <a:solidFill>
                  <a:schemeClr val="bg1"/>
                </a:solidFill>
                <a:latin typeface="+mj-lt"/>
                <a:ea typeface="+mj-ea"/>
                <a:cs typeface="+mj-cs"/>
              </a:defRPr>
            </a:lvl1pPr>
          </a:lstStyle>
          <a:p>
            <a:r>
              <a:rPr lang="en-US"/>
              <a:t>Click to edit Master title style</a:t>
            </a:r>
          </a:p>
        </p:txBody>
      </p:sp>
      <p:sp>
        <p:nvSpPr>
          <p:cNvPr id="107" name="Picture Placeholder 106">
            <a:extLst>
              <a:ext uri="{FF2B5EF4-FFF2-40B4-BE49-F238E27FC236}">
                <a16:creationId xmlns:a16="http://schemas.microsoft.com/office/drawing/2014/main" id="{C1039393-3B8E-4456-97AA-ADBC18010074}"/>
              </a:ext>
            </a:extLst>
          </p:cNvPr>
          <p:cNvSpPr>
            <a:spLocks noGrp="1"/>
          </p:cNvSpPr>
          <p:nvPr>
            <p:ph type="pic" sz="quarter" idx="10"/>
          </p:nvPr>
        </p:nvSpPr>
        <p:spPr>
          <a:xfrm>
            <a:off x="7007351" y="572886"/>
            <a:ext cx="4608577" cy="5715000"/>
          </a:xfrm>
        </p:spPr>
        <p:txBody>
          <a:bodyPr>
            <a:normAutofit/>
          </a:bodyPr>
          <a:lstStyle>
            <a:lvl1pPr marL="0" indent="0" algn="ctr">
              <a:buNone/>
              <a:defRPr sz="1600">
                <a:solidFill>
                  <a:schemeClr val="bg1"/>
                </a:solidFill>
              </a:defRPr>
            </a:lvl1pPr>
          </a:lstStyle>
          <a:p>
            <a:r>
              <a:rPr lang="en-US"/>
              <a:t>Click icon to add picture</a:t>
            </a:r>
          </a:p>
        </p:txBody>
      </p:sp>
      <p:sp>
        <p:nvSpPr>
          <p:cNvPr id="62" name="Date Placeholder 3">
            <a:extLst>
              <a:ext uri="{FF2B5EF4-FFF2-40B4-BE49-F238E27FC236}">
                <a16:creationId xmlns:a16="http://schemas.microsoft.com/office/drawing/2014/main" id="{A156C4CF-5CE6-43DE-AA90-A75AB2BB67B7}"/>
              </a:ext>
            </a:extLst>
          </p:cNvPr>
          <p:cNvSpPr>
            <a:spLocks noGrp="1"/>
          </p:cNvSpPr>
          <p:nvPr>
            <p:ph type="dt" sz="half" idx="18"/>
          </p:nvPr>
        </p:nvSpPr>
        <p:spPr>
          <a:xfrm>
            <a:off x="835025" y="6356350"/>
            <a:ext cx="806416" cy="365125"/>
          </a:xfrm>
        </p:spPr>
        <p:txBody>
          <a:bodyPr/>
          <a:lstStyle>
            <a:lvl1pPr>
              <a:defRPr sz="900">
                <a:solidFill>
                  <a:schemeClr val="accent4">
                    <a:lumMod val="20000"/>
                    <a:lumOff val="80000"/>
                  </a:schemeClr>
                </a:solidFill>
              </a:defRPr>
            </a:lvl1pPr>
          </a:lstStyle>
          <a:p>
            <a:r>
              <a:rPr lang="en-US"/>
              <a:t>7/13/20XX</a:t>
            </a:r>
          </a:p>
        </p:txBody>
      </p:sp>
      <p:sp>
        <p:nvSpPr>
          <p:cNvPr id="64" name="Footer Placeholder 4">
            <a:extLst>
              <a:ext uri="{FF2B5EF4-FFF2-40B4-BE49-F238E27FC236}">
                <a16:creationId xmlns:a16="http://schemas.microsoft.com/office/drawing/2014/main" id="{4EA599FC-289F-4C20-9865-DAA03F574EC5}"/>
              </a:ext>
            </a:extLst>
          </p:cNvPr>
          <p:cNvSpPr>
            <a:spLocks noGrp="1"/>
          </p:cNvSpPr>
          <p:nvPr>
            <p:ph type="ftr" sz="quarter" idx="19"/>
          </p:nvPr>
        </p:nvSpPr>
        <p:spPr>
          <a:xfrm>
            <a:off x="1771956" y="6356350"/>
            <a:ext cx="3028643" cy="365125"/>
          </a:xfrm>
          <a:prstGeom prst="rect">
            <a:avLst/>
          </a:prstGeom>
        </p:spPr>
        <p:txBody>
          <a:bodyPr/>
          <a:lstStyle>
            <a:lvl1pPr>
              <a:defRPr sz="900">
                <a:solidFill>
                  <a:schemeClr val="accent4">
                    <a:lumMod val="20000"/>
                    <a:lumOff val="80000"/>
                  </a:schemeClr>
                </a:solidFill>
              </a:defRPr>
            </a:lvl1pPr>
          </a:lstStyle>
          <a:p>
            <a:endParaRPr lang="en-US"/>
          </a:p>
        </p:txBody>
      </p:sp>
      <p:sp>
        <p:nvSpPr>
          <p:cNvPr id="66" name="Slide Number Placeholder 5">
            <a:extLst>
              <a:ext uri="{FF2B5EF4-FFF2-40B4-BE49-F238E27FC236}">
                <a16:creationId xmlns:a16="http://schemas.microsoft.com/office/drawing/2014/main" id="{D18BF7DD-991C-4210-9977-3CCAFDB578A7}"/>
              </a:ext>
            </a:extLst>
          </p:cNvPr>
          <p:cNvSpPr>
            <a:spLocks noGrp="1"/>
          </p:cNvSpPr>
          <p:nvPr>
            <p:ph type="sldNum" sz="quarter" idx="20"/>
          </p:nvPr>
        </p:nvSpPr>
        <p:spPr>
          <a:xfrm>
            <a:off x="4951850" y="6356350"/>
            <a:ext cx="809507" cy="365125"/>
          </a:xfrm>
        </p:spPr>
        <p:txBody>
          <a:bodyPr/>
          <a:lstStyle>
            <a:lvl1pPr>
              <a:defRPr sz="900">
                <a:solidFill>
                  <a:schemeClr val="accent4">
                    <a:lumMod val="20000"/>
                    <a:lumOff val="80000"/>
                  </a:schemeClr>
                </a:solidFill>
              </a:defRPr>
            </a:lvl1pPr>
          </a:lstStyle>
          <a:p>
            <a:fld id="{B5CEABB6-07DC-46E8-9B57-56EC44A396E5}" type="slidenum">
              <a:rPr lang="en-US" smtClean="0"/>
              <a:pPr/>
              <a:t>‹#›</a:t>
            </a:fld>
            <a:endParaRPr lang="en-US"/>
          </a:p>
        </p:txBody>
      </p:sp>
      <p:sp>
        <p:nvSpPr>
          <p:cNvPr id="86" name="Rectangle 85">
            <a:extLst>
              <a:ext uri="{FF2B5EF4-FFF2-40B4-BE49-F238E27FC236}">
                <a16:creationId xmlns:a16="http://schemas.microsoft.com/office/drawing/2014/main" id="{2164A393-A656-DDEC-2315-695347040E83}"/>
              </a:ext>
            </a:extLst>
          </p:cNvPr>
          <p:cNvSpPr/>
          <p:nvPr userDrawn="1"/>
        </p:nvSpPr>
        <p:spPr>
          <a:xfrm>
            <a:off x="731520" y="1133856"/>
            <a:ext cx="628650" cy="1822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2214062466"/>
      </p:ext>
    </p:extLst>
  </p:cSld>
  <p:clrMapOvr>
    <a:masterClrMapping/>
  </p:clrMapOvr>
  <p:extLst>
    <p:ext uri="{DCECCB84-F9BA-43D5-87BE-67443E8EF086}">
      <p15:sldGuideLst xmlns:p15="http://schemas.microsoft.com/office/powerpoint/2012/main">
        <p15:guide id="1" pos="600" userDrawn="1">
          <p15:clr>
            <a:srgbClr val="FBAE40"/>
          </p15:clr>
        </p15:guide>
        <p15:guide id="2" pos="3528"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two content 4">
    <p:bg>
      <p:bgPr>
        <a:solidFill>
          <a:schemeClr val="accent4"/>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6FA95EA-1624-9B84-3B44-E7543166FCB6}"/>
              </a:ext>
            </a:extLst>
          </p:cNvPr>
          <p:cNvSpPr/>
          <p:nvPr userDrawn="1"/>
        </p:nvSpPr>
        <p:spPr>
          <a:xfrm>
            <a:off x="6120384" y="0"/>
            <a:ext cx="6071616" cy="6858000"/>
          </a:xfrm>
          <a:prstGeom prst="rect">
            <a:avLst/>
          </a:prstGeom>
          <a:solidFill>
            <a:schemeClr val="accent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06E491E-8435-44CE-B968-83D09EE49881}"/>
              </a:ext>
            </a:extLst>
          </p:cNvPr>
          <p:cNvSpPr/>
          <p:nvPr userDrawn="1"/>
        </p:nvSpPr>
        <p:spPr>
          <a:xfrm>
            <a:off x="6120384" y="6250940"/>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9A03180-44BE-4E4D-BF73-EE5DAD729554}"/>
              </a:ext>
            </a:extLst>
          </p:cNvPr>
          <p:cNvSpPr/>
          <p:nvPr userDrawn="1"/>
        </p:nvSpPr>
        <p:spPr>
          <a:xfrm>
            <a:off x="7334730" y="6252097"/>
            <a:ext cx="607060" cy="6070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723494C-1FD5-4EBA-8A6B-6C58A70E245E}"/>
              </a:ext>
            </a:extLst>
          </p:cNvPr>
          <p:cNvSpPr/>
          <p:nvPr userDrawn="1"/>
        </p:nvSpPr>
        <p:spPr>
          <a:xfrm>
            <a:off x="7941903" y="6252097"/>
            <a:ext cx="607060" cy="607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7B4F5D5-9FB3-40E0-9D7F-F5F040B1600D}"/>
              </a:ext>
            </a:extLst>
          </p:cNvPr>
          <p:cNvSpPr/>
          <p:nvPr userDrawn="1"/>
        </p:nvSpPr>
        <p:spPr>
          <a:xfrm>
            <a:off x="8549076" y="6252097"/>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E5FAC9F-7B71-487B-85A6-B4F56F65E4C2}"/>
              </a:ext>
            </a:extLst>
          </p:cNvPr>
          <p:cNvSpPr/>
          <p:nvPr userDrawn="1"/>
        </p:nvSpPr>
        <p:spPr>
          <a:xfrm>
            <a:off x="9156249" y="6252097"/>
            <a:ext cx="607060" cy="6070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4321CDD-C6D0-43F2-A170-9E4DF40B2894}"/>
              </a:ext>
            </a:extLst>
          </p:cNvPr>
          <p:cNvSpPr/>
          <p:nvPr userDrawn="1"/>
        </p:nvSpPr>
        <p:spPr>
          <a:xfrm>
            <a:off x="9763422" y="6252097"/>
            <a:ext cx="607060" cy="6070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DA8C59A-C559-4262-8FCA-EAC9CF7210A9}"/>
              </a:ext>
            </a:extLst>
          </p:cNvPr>
          <p:cNvSpPr/>
          <p:nvPr userDrawn="1"/>
        </p:nvSpPr>
        <p:spPr>
          <a:xfrm>
            <a:off x="10370595" y="6252097"/>
            <a:ext cx="607060" cy="607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73707CE-E446-40A9-83AF-F04214AFAEF3}"/>
              </a:ext>
            </a:extLst>
          </p:cNvPr>
          <p:cNvSpPr/>
          <p:nvPr userDrawn="1"/>
        </p:nvSpPr>
        <p:spPr>
          <a:xfrm>
            <a:off x="10977768" y="6252097"/>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DB05DAC-B1E0-42D0-B507-570CF69E87E7}"/>
              </a:ext>
            </a:extLst>
          </p:cNvPr>
          <p:cNvSpPr/>
          <p:nvPr userDrawn="1"/>
        </p:nvSpPr>
        <p:spPr>
          <a:xfrm>
            <a:off x="11584940" y="6252097"/>
            <a:ext cx="607060" cy="6070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0FA9F79-40D8-44D3-BDF1-C1310C2FC407}"/>
              </a:ext>
            </a:extLst>
          </p:cNvPr>
          <p:cNvSpPr/>
          <p:nvPr userDrawn="1"/>
        </p:nvSpPr>
        <p:spPr>
          <a:xfrm>
            <a:off x="6727557" y="6252097"/>
            <a:ext cx="607060" cy="6070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DB852A5-9EEB-4624-BADD-F5FF19960517}"/>
              </a:ext>
            </a:extLst>
          </p:cNvPr>
          <p:cNvSpPr/>
          <p:nvPr userDrawn="1"/>
        </p:nvSpPr>
        <p:spPr>
          <a:xfrm>
            <a:off x="822960" y="1133856"/>
            <a:ext cx="628650" cy="1822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822960" y="1600200"/>
            <a:ext cx="4572000" cy="2103120"/>
          </a:xfrm>
        </p:spPr>
        <p:txBody>
          <a:bodyPr lIns="0" tIns="0" rIns="0" bIns="0" anchor="t">
            <a:normAutofit/>
          </a:bodyPr>
          <a:lstStyle>
            <a:lvl1pPr>
              <a:lnSpc>
                <a:spcPct val="80000"/>
              </a:lnSpc>
              <a:defRPr sz="3600" b="1">
                <a:solidFill>
                  <a:schemeClr val="bg1"/>
                </a:solidFill>
              </a:defRPr>
            </a:lvl1pPr>
          </a:lstStyle>
          <a:p>
            <a:r>
              <a:rPr lang="en-US"/>
              <a:t>Click to edit Master title style</a:t>
            </a:r>
          </a:p>
        </p:txBody>
      </p:sp>
      <p:sp>
        <p:nvSpPr>
          <p:cNvPr id="6" name="Content Placeholder 4">
            <a:extLst>
              <a:ext uri="{FF2B5EF4-FFF2-40B4-BE49-F238E27FC236}">
                <a16:creationId xmlns:a16="http://schemas.microsoft.com/office/drawing/2014/main" id="{71AC6584-0E69-2448-7E9C-29FBCA3F5349}"/>
              </a:ext>
            </a:extLst>
          </p:cNvPr>
          <p:cNvSpPr>
            <a:spLocks noGrp="1"/>
          </p:cNvSpPr>
          <p:nvPr>
            <p:ph sz="quarter" idx="14"/>
          </p:nvPr>
        </p:nvSpPr>
        <p:spPr>
          <a:xfrm>
            <a:off x="822960" y="4206240"/>
            <a:ext cx="4572000" cy="2011680"/>
          </a:xfrm>
        </p:spPr>
        <p:txBody>
          <a:bodyPr lIns="0" tIns="0" rIns="0" bIns="0" anchor="t">
            <a:normAutofit/>
          </a:bodyPr>
          <a:lstStyle>
            <a:lvl1pPr marL="228600" indent="-228600">
              <a:spcBef>
                <a:spcPts val="1600"/>
              </a:spcBef>
              <a:buFont typeface="Arial" panose="020B0604020202020204" pitchFamily="34" charset="0"/>
              <a:buChar cha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EB057F79-B380-7B5C-4B74-0FE587AEBA33}"/>
              </a:ext>
            </a:extLst>
          </p:cNvPr>
          <p:cNvSpPr>
            <a:spLocks noGrp="1"/>
          </p:cNvSpPr>
          <p:nvPr>
            <p:ph sz="quarter" idx="10"/>
          </p:nvPr>
        </p:nvSpPr>
        <p:spPr>
          <a:xfrm>
            <a:off x="6675120" y="1133856"/>
            <a:ext cx="4846320" cy="4480560"/>
          </a:xfrm>
        </p:spPr>
        <p:txBody>
          <a:bodyPr lIns="0" tIns="0" rIns="0" bIns="0">
            <a:normAutofit/>
          </a:bodyPr>
          <a:lstStyle>
            <a:lvl1pPr marL="512064" indent="-512064">
              <a:spcBef>
                <a:spcPts val="1600"/>
              </a:spcBef>
              <a:buFont typeface="+mj-lt"/>
              <a:buAutoNum type="arabicPeriod"/>
              <a:defRPr sz="1800" b="1">
                <a:solidFill>
                  <a:schemeClr val="bg1"/>
                </a:solidFill>
              </a:defRPr>
            </a:lvl1pPr>
            <a:lvl2pPr marL="512064" indent="0">
              <a:spcBef>
                <a:spcPts val="0"/>
              </a:spcBef>
              <a:buNone/>
              <a:defRPr sz="1800">
                <a:solidFill>
                  <a:schemeClr val="bg1"/>
                </a:solidFill>
              </a:defRPr>
            </a:lvl2pPr>
            <a:lvl3pPr marL="1005840" indent="-457200">
              <a:spcBef>
                <a:spcPts val="1000"/>
              </a:spcBef>
              <a:buFont typeface="+mj-lt"/>
              <a:buAutoNum type="alphaLcPeriod"/>
              <a:defRPr sz="1600" b="1">
                <a:solidFill>
                  <a:schemeClr val="bg1"/>
                </a:solidFill>
              </a:defRPr>
            </a:lvl3pPr>
            <a:lvl4pPr marL="1005840" indent="0">
              <a:buNone/>
              <a:defRPr sz="1400">
                <a:solidFill>
                  <a:schemeClr val="bg1"/>
                </a:solidFill>
              </a:defRPr>
            </a:lvl4pPr>
            <a:lvl5pPr marL="1463040">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Date Placeholder 3">
            <a:extLst>
              <a:ext uri="{FF2B5EF4-FFF2-40B4-BE49-F238E27FC236}">
                <a16:creationId xmlns:a16="http://schemas.microsoft.com/office/drawing/2014/main" id="{E2D1610F-F8AC-4CFC-BF3C-E85A51D67E22}"/>
              </a:ext>
            </a:extLst>
          </p:cNvPr>
          <p:cNvSpPr>
            <a:spLocks noGrp="1"/>
          </p:cNvSpPr>
          <p:nvPr>
            <p:ph type="dt" sz="half" idx="11"/>
          </p:nvPr>
        </p:nvSpPr>
        <p:spPr>
          <a:xfrm>
            <a:off x="835025" y="6356350"/>
            <a:ext cx="806416" cy="365125"/>
          </a:xfrm>
        </p:spPr>
        <p:txBody>
          <a:bodyPr/>
          <a:lstStyle>
            <a:lvl1pPr>
              <a:defRPr sz="900">
                <a:solidFill>
                  <a:schemeClr val="accent3">
                    <a:lumMod val="20000"/>
                    <a:lumOff val="80000"/>
                  </a:schemeClr>
                </a:solidFill>
              </a:defRPr>
            </a:lvl1pPr>
          </a:lstStyle>
          <a:p>
            <a:r>
              <a:rPr lang="en-US"/>
              <a:t>7/13/20XX</a:t>
            </a:r>
          </a:p>
        </p:txBody>
      </p:sp>
      <p:sp>
        <p:nvSpPr>
          <p:cNvPr id="20" name="Footer Placeholder 4">
            <a:extLst>
              <a:ext uri="{FF2B5EF4-FFF2-40B4-BE49-F238E27FC236}">
                <a16:creationId xmlns:a16="http://schemas.microsoft.com/office/drawing/2014/main" id="{B9B1A01F-A9EE-4009-8274-36D560D838C7}"/>
              </a:ext>
            </a:extLst>
          </p:cNvPr>
          <p:cNvSpPr>
            <a:spLocks noGrp="1"/>
          </p:cNvSpPr>
          <p:nvPr>
            <p:ph type="ftr" sz="quarter" idx="12"/>
          </p:nvPr>
        </p:nvSpPr>
        <p:spPr>
          <a:xfrm>
            <a:off x="1771957" y="6356350"/>
            <a:ext cx="2590346" cy="365125"/>
          </a:xfrm>
          <a:prstGeom prst="rect">
            <a:avLst/>
          </a:prstGeom>
        </p:spPr>
        <p:txBody>
          <a:bodyPr/>
          <a:lstStyle>
            <a:lvl1pPr>
              <a:defRPr sz="900">
                <a:solidFill>
                  <a:schemeClr val="accent3">
                    <a:lumMod val="20000"/>
                    <a:lumOff val="80000"/>
                  </a:schemeClr>
                </a:solidFill>
              </a:defRPr>
            </a:lvl1pPr>
          </a:lstStyle>
          <a:p>
            <a:endParaRPr lang="en-US"/>
          </a:p>
        </p:txBody>
      </p:sp>
      <p:sp>
        <p:nvSpPr>
          <p:cNvPr id="22" name="Slide Number Placeholder 5">
            <a:extLst>
              <a:ext uri="{FF2B5EF4-FFF2-40B4-BE49-F238E27FC236}">
                <a16:creationId xmlns:a16="http://schemas.microsoft.com/office/drawing/2014/main" id="{816387B0-6878-4D33-A72D-26350FC7B128}"/>
              </a:ext>
            </a:extLst>
          </p:cNvPr>
          <p:cNvSpPr>
            <a:spLocks noGrp="1"/>
          </p:cNvSpPr>
          <p:nvPr>
            <p:ph type="sldNum" sz="quarter" idx="13"/>
          </p:nvPr>
        </p:nvSpPr>
        <p:spPr>
          <a:xfrm>
            <a:off x="4518778" y="6356350"/>
            <a:ext cx="809507" cy="365125"/>
          </a:xfrm>
        </p:spPr>
        <p:txBody>
          <a:bodyPr/>
          <a:lstStyle>
            <a:lvl1pPr>
              <a:defRPr sz="900">
                <a:solidFill>
                  <a:schemeClr val="accent3">
                    <a:lumMod val="20000"/>
                    <a:lumOff val="80000"/>
                  </a:schemeClr>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2959412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3080507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597D0707-6223-4E41-9E36-C3BF6C78CA4D}"/>
              </a:ext>
            </a:extLst>
          </p:cNvPr>
          <p:cNvSpPr/>
          <p:nvPr userDrawn="1"/>
        </p:nvSpPr>
        <p:spPr>
          <a:xfrm>
            <a:off x="8755907" y="5138928"/>
            <a:ext cx="1719072" cy="1719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602CDF5-333B-4D96-98D8-CDFB79A8430E}"/>
              </a:ext>
            </a:extLst>
          </p:cNvPr>
          <p:cNvSpPr/>
          <p:nvPr userDrawn="1"/>
        </p:nvSpPr>
        <p:spPr>
          <a:xfrm>
            <a:off x="10472928" y="3425952"/>
            <a:ext cx="1719072" cy="1719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4BE2D702-5FB5-4F75-B96D-4F210F10EA62}"/>
              </a:ext>
            </a:extLst>
          </p:cNvPr>
          <p:cNvSpPr/>
          <p:nvPr userDrawn="1"/>
        </p:nvSpPr>
        <p:spPr>
          <a:xfrm>
            <a:off x="7040890" y="0"/>
            <a:ext cx="1719072" cy="1719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25C416-A3A2-4CF9-9532-2C0BFB51CFDF}"/>
              </a:ext>
            </a:extLst>
          </p:cNvPr>
          <p:cNvSpPr>
            <a:spLocks noGrp="1"/>
          </p:cNvSpPr>
          <p:nvPr>
            <p:ph type="ctrTitle"/>
          </p:nvPr>
        </p:nvSpPr>
        <p:spPr>
          <a:xfrm>
            <a:off x="758952" y="640080"/>
            <a:ext cx="5522976" cy="3840480"/>
          </a:xfrm>
        </p:spPr>
        <p:txBody>
          <a:bodyPr lIns="0" bIns="0" anchor="b">
            <a:normAutofit/>
          </a:bodyPr>
          <a:lstStyle>
            <a:lvl1pPr algn="ctr">
              <a:defRPr lang="en-US" sz="5400" b="1" kern="1200" dirty="0">
                <a:solidFill>
                  <a:schemeClr val="bg1"/>
                </a:solidFill>
                <a:latin typeface="+mj-lt"/>
                <a:ea typeface="+mj-ea"/>
                <a:cs typeface="+mj-cs"/>
              </a:defRPr>
            </a:lvl1pPr>
          </a:lstStyle>
          <a:p>
            <a:r>
              <a:rPr lang="en-US"/>
              <a:t>Click to edit Master title style</a:t>
            </a:r>
          </a:p>
        </p:txBody>
      </p:sp>
      <p:sp>
        <p:nvSpPr>
          <p:cNvPr id="9" name="Text Placeholder 8">
            <a:extLst>
              <a:ext uri="{FF2B5EF4-FFF2-40B4-BE49-F238E27FC236}">
                <a16:creationId xmlns:a16="http://schemas.microsoft.com/office/drawing/2014/main" id="{AEC85266-52B0-409F-8CE4-E444E424D5E1}"/>
              </a:ext>
            </a:extLst>
          </p:cNvPr>
          <p:cNvSpPr>
            <a:spLocks noGrp="1"/>
          </p:cNvSpPr>
          <p:nvPr>
            <p:ph type="body" sz="quarter" idx="13" hasCustomPrompt="1"/>
          </p:nvPr>
        </p:nvSpPr>
        <p:spPr>
          <a:xfrm>
            <a:off x="758952" y="4754880"/>
            <a:ext cx="5522976" cy="1371600"/>
          </a:xfrm>
        </p:spPr>
        <p:txBody>
          <a:bodyPr lIns="0">
            <a:normAutofit/>
          </a:bodyPr>
          <a:lstStyle>
            <a:lvl1pPr marL="0" indent="0" algn="ctr">
              <a:lnSpc>
                <a:spcPct val="90000"/>
              </a:lnSpc>
              <a:spcBef>
                <a:spcPts val="1600"/>
              </a:spcBef>
              <a:buNone/>
              <a:defRPr sz="1800">
                <a:solidFill>
                  <a:schemeClr val="bg1"/>
                </a:solidFill>
              </a:defRPr>
            </a:lvl1pPr>
          </a:lstStyle>
          <a:p>
            <a:r>
              <a:rPr lang="en-US"/>
              <a:t>Click to edit Master subtitle style</a:t>
            </a:r>
          </a:p>
        </p:txBody>
      </p:sp>
      <p:sp>
        <p:nvSpPr>
          <p:cNvPr id="55" name="Picture Placeholder 54">
            <a:extLst>
              <a:ext uri="{FF2B5EF4-FFF2-40B4-BE49-F238E27FC236}">
                <a16:creationId xmlns:a16="http://schemas.microsoft.com/office/drawing/2014/main" id="{683976C8-BDBA-48C4-AC83-73D1D8F0F14C}"/>
              </a:ext>
            </a:extLst>
          </p:cNvPr>
          <p:cNvSpPr>
            <a:spLocks noGrp="1"/>
          </p:cNvSpPr>
          <p:nvPr>
            <p:ph type="pic" sz="quarter" idx="15"/>
          </p:nvPr>
        </p:nvSpPr>
        <p:spPr>
          <a:xfrm>
            <a:off x="10472928" y="5138928"/>
            <a:ext cx="1719072" cy="1719072"/>
          </a:xfrm>
          <a:custGeom>
            <a:avLst/>
            <a:gdLst>
              <a:gd name="connsiteX0" fmla="*/ 0 w 1719072"/>
              <a:gd name="connsiteY0" fmla="*/ 0 h 1719072"/>
              <a:gd name="connsiteX1" fmla="*/ 1719072 w 1719072"/>
              <a:gd name="connsiteY1" fmla="*/ 0 h 1719072"/>
              <a:gd name="connsiteX2" fmla="*/ 1719072 w 1719072"/>
              <a:gd name="connsiteY2" fmla="*/ 1719072 h 1719072"/>
              <a:gd name="connsiteX3" fmla="*/ 0 w 1719072"/>
              <a:gd name="connsiteY3" fmla="*/ 1719072 h 1719072"/>
            </a:gdLst>
            <a:ahLst/>
            <a:cxnLst>
              <a:cxn ang="0">
                <a:pos x="connsiteX0" y="connsiteY0"/>
              </a:cxn>
              <a:cxn ang="0">
                <a:pos x="connsiteX1" y="connsiteY1"/>
              </a:cxn>
              <a:cxn ang="0">
                <a:pos x="connsiteX2" y="connsiteY2"/>
              </a:cxn>
              <a:cxn ang="0">
                <a:pos x="connsiteX3" y="connsiteY3"/>
              </a:cxn>
            </a:cxnLst>
            <a:rect l="l" t="t" r="r" b="b"/>
            <a:pathLst>
              <a:path w="1719072" h="1719072">
                <a:moveTo>
                  <a:pt x="0" y="0"/>
                </a:moveTo>
                <a:lnTo>
                  <a:pt x="1719072" y="0"/>
                </a:lnTo>
                <a:lnTo>
                  <a:pt x="1719072" y="1719072"/>
                </a:lnTo>
                <a:lnTo>
                  <a:pt x="0" y="1719072"/>
                </a:lnTo>
                <a:close/>
              </a:path>
            </a:pathLst>
          </a:custGeom>
        </p:spPr>
        <p:txBody>
          <a:bodyPr wrap="square">
            <a:noAutofit/>
          </a:bodyPr>
          <a:lstStyle>
            <a:lvl1pPr marL="0" indent="0" algn="ctr">
              <a:buNone/>
              <a:defRPr sz="1600">
                <a:solidFill>
                  <a:schemeClr val="bg1"/>
                </a:solidFill>
              </a:defRPr>
            </a:lvl1pPr>
          </a:lstStyle>
          <a:p>
            <a:r>
              <a:rPr lang="en-US"/>
              <a:t>Click icon to add picture</a:t>
            </a:r>
          </a:p>
        </p:txBody>
      </p:sp>
      <p:sp>
        <p:nvSpPr>
          <p:cNvPr id="20" name="Rectangle 19">
            <a:extLst>
              <a:ext uri="{FF2B5EF4-FFF2-40B4-BE49-F238E27FC236}">
                <a16:creationId xmlns:a16="http://schemas.microsoft.com/office/drawing/2014/main" id="{0455E561-1242-4C3A-8D37-3138CA80547F}"/>
              </a:ext>
            </a:extLst>
          </p:cNvPr>
          <p:cNvSpPr/>
          <p:nvPr userDrawn="1"/>
        </p:nvSpPr>
        <p:spPr>
          <a:xfrm>
            <a:off x="10472928" y="1712976"/>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AFF298D-0F6B-4888-9B03-1FDDFE28B82B}"/>
              </a:ext>
            </a:extLst>
          </p:cNvPr>
          <p:cNvSpPr/>
          <p:nvPr userDrawn="1"/>
        </p:nvSpPr>
        <p:spPr>
          <a:xfrm>
            <a:off x="8755907" y="0"/>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2C19AED-A027-4017-B01A-E1E6583F81C6}"/>
              </a:ext>
            </a:extLst>
          </p:cNvPr>
          <p:cNvSpPr/>
          <p:nvPr userDrawn="1"/>
        </p:nvSpPr>
        <p:spPr>
          <a:xfrm>
            <a:off x="8755907" y="1716477"/>
            <a:ext cx="1719072" cy="1719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728C741F-060F-4718-A57B-A1162A01F72C}"/>
              </a:ext>
            </a:extLst>
          </p:cNvPr>
          <p:cNvSpPr/>
          <p:nvPr userDrawn="1"/>
        </p:nvSpPr>
        <p:spPr>
          <a:xfrm>
            <a:off x="8755907" y="3425952"/>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667E4DE3-DDB5-444E-86D9-7B201F0BFC0F}"/>
              </a:ext>
            </a:extLst>
          </p:cNvPr>
          <p:cNvSpPr/>
          <p:nvPr userDrawn="1"/>
        </p:nvSpPr>
        <p:spPr>
          <a:xfrm>
            <a:off x="7040890" y="3425952"/>
            <a:ext cx="1719072" cy="1719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2447C29C-1D94-4217-A4D7-E0E0A8CACEBC}"/>
              </a:ext>
            </a:extLst>
          </p:cNvPr>
          <p:cNvSpPr/>
          <p:nvPr userDrawn="1"/>
        </p:nvSpPr>
        <p:spPr>
          <a:xfrm>
            <a:off x="7040890" y="5138928"/>
            <a:ext cx="1719072" cy="1719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45A7DF4-DC11-39A8-A785-A365A6A6B606}"/>
              </a:ext>
            </a:extLst>
          </p:cNvPr>
          <p:cNvSpPr/>
          <p:nvPr userDrawn="1"/>
        </p:nvSpPr>
        <p:spPr>
          <a:xfrm>
            <a:off x="7040890" y="1716477"/>
            <a:ext cx="1719072" cy="1719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58C7691-771D-AB5C-EB5E-86096D76FEFD}"/>
              </a:ext>
            </a:extLst>
          </p:cNvPr>
          <p:cNvSpPr/>
          <p:nvPr userDrawn="1"/>
        </p:nvSpPr>
        <p:spPr>
          <a:xfrm>
            <a:off x="10472928" y="0"/>
            <a:ext cx="1719072" cy="1719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8857075"/>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9/29/2025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883422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9/29/2025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986385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9/29/2025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496201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63446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484494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52770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9/29/2025</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1243047793"/>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 id="2147483763" r:id="rId19"/>
    <p:sldLayoutId id="2147483764" r:id="rId20"/>
    <p:sldLayoutId id="2147483765" r:id="rId21"/>
    <p:sldLayoutId id="2147483766" r:id="rId22"/>
    <p:sldLayoutId id="2147483767" r:id="rId23"/>
    <p:sldLayoutId id="2147483768" r:id="rId24"/>
    <p:sldLayoutId id="2147483769" r:id="rId25"/>
    <p:sldLayoutId id="2147483770" r:id="rId26"/>
    <p:sldLayoutId id="2147483771" r:id="rId27"/>
    <p:sldLayoutId id="2147483772" r:id="rId28"/>
    <p:sldLayoutId id="2147483773" r:id="rId29"/>
    <p:sldLayoutId id="2147483774" r:id="rId30"/>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0.xml"/><Relationship Id="rId5" Type="http://schemas.openxmlformats.org/officeDocument/2006/relationships/image" Target="../media/image5.png"/><Relationship Id="rId4" Type="http://schemas.openxmlformats.org/officeDocument/2006/relationships/hyperlink" Target="https://forms.cloud.microsoft/r/BdKrKYjwxg"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p:txBody>
          <a:bodyPr tIns="0" rIns="0" bIns="0" anchor="b">
            <a:normAutofit/>
          </a:bodyPr>
          <a:lstStyle/>
          <a:p>
            <a:r>
              <a:rPr lang="en-US" dirty="0">
                <a:solidFill>
                  <a:schemeClr val="tx1"/>
                </a:solidFill>
                <a:latin typeface="Roboto" panose="02000000000000000000" pitchFamily="2" charset="0"/>
                <a:ea typeface="Roboto" panose="02000000000000000000" pitchFamily="2" charset="0"/>
                <a:cs typeface="Roboto" panose="02000000000000000000" pitchFamily="2" charset="0"/>
              </a:rPr>
              <a:t>Welcome to command 2025</a:t>
            </a:r>
          </a:p>
        </p:txBody>
      </p:sp>
      <p:sp>
        <p:nvSpPr>
          <p:cNvPr id="3" name="Subtitle 2">
            <a:extLst>
              <a:ext uri="{FF2B5EF4-FFF2-40B4-BE49-F238E27FC236}">
                <a16:creationId xmlns:a16="http://schemas.microsoft.com/office/drawing/2014/main" id="{1901B20D-4C28-4DA3-ABBD-718C22A5E58B}"/>
              </a:ext>
            </a:extLst>
          </p:cNvPr>
          <p:cNvSpPr>
            <a:spLocks noGrp="1"/>
          </p:cNvSpPr>
          <p:nvPr>
            <p:ph type="subTitle" idx="1"/>
          </p:nvPr>
        </p:nvSpPr>
        <p:spPr/>
        <p:txBody>
          <a:bodyPr tIns="91440" rIns="0" bIns="0">
            <a:normAutofit/>
          </a:bodyPr>
          <a:lstStyle/>
          <a:p>
            <a:r>
              <a:rPr lang="en-US" dirty="0">
                <a:solidFill>
                  <a:schemeClr val="tx1"/>
                </a:solidFill>
                <a:latin typeface="Arial" panose="020B0604020202020204" pitchFamily="34" charset="0"/>
                <a:cs typeface="Arial" panose="020B0604020202020204" pitchFamily="34" charset="0"/>
              </a:rPr>
              <a:t>CAB Discussion</a:t>
            </a:r>
          </a:p>
        </p:txBody>
      </p:sp>
      <p:pic>
        <p:nvPicPr>
          <p:cNvPr id="7" name="Picture Placeholder 6">
            <a:extLst>
              <a:ext uri="{FF2B5EF4-FFF2-40B4-BE49-F238E27FC236}">
                <a16:creationId xmlns:a16="http://schemas.microsoft.com/office/drawing/2014/main" id="{D90AA471-9977-1D3F-D271-29B505DC0B7B}"/>
              </a:ext>
            </a:extLst>
          </p:cNvPr>
          <p:cNvPicPr>
            <a:picLocks noGrp="1" noChangeAspect="1"/>
          </p:cNvPicPr>
          <p:nvPr>
            <p:ph type="pic" sz="quarter" idx="16"/>
          </p:nvPr>
        </p:nvPicPr>
        <p:blipFill>
          <a:blip r:embed="rId2"/>
          <a:srcRect/>
          <a:stretch>
            <a:fillRect/>
          </a:stretch>
        </p:blipFill>
        <p:spPr/>
      </p:pic>
      <p:pic>
        <p:nvPicPr>
          <p:cNvPr id="11" name="Picture 10" descr="A black and white logo&#10;&#10;AI-generated content may be incorrect.">
            <a:extLst>
              <a:ext uri="{FF2B5EF4-FFF2-40B4-BE49-F238E27FC236}">
                <a16:creationId xmlns:a16="http://schemas.microsoft.com/office/drawing/2014/main" id="{7FFE47EE-741C-2C5D-386E-0AE462CB2EDF}"/>
              </a:ext>
            </a:extLst>
          </p:cNvPr>
          <p:cNvPicPr>
            <a:picLocks noChangeAspect="1"/>
          </p:cNvPicPr>
          <p:nvPr/>
        </p:nvPicPr>
        <p:blipFill>
          <a:blip r:embed="rId3"/>
          <a:stretch>
            <a:fillRect/>
          </a:stretch>
        </p:blipFill>
        <p:spPr>
          <a:xfrm>
            <a:off x="5274624" y="1054608"/>
            <a:ext cx="5181600" cy="1524000"/>
          </a:xfrm>
          <a:prstGeom prst="rect">
            <a:avLst/>
          </a:prstGeom>
        </p:spPr>
      </p:pic>
    </p:spTree>
    <p:extLst>
      <p:ext uri="{BB962C8B-B14F-4D97-AF65-F5344CB8AC3E}">
        <p14:creationId xmlns:p14="http://schemas.microsoft.com/office/powerpoint/2010/main" val="1642425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95E601-40B6-A15F-85DA-4721C7C5E2B2}"/>
            </a:ext>
          </a:extLst>
        </p:cNvPr>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5F14ADAF-44CE-994E-BA57-027CD24A56CE}"/>
              </a:ext>
            </a:extLst>
          </p:cNvPr>
          <p:cNvSpPr>
            <a:spLocks noGrp="1"/>
          </p:cNvSpPr>
          <p:nvPr>
            <p:ph sz="quarter" idx="11"/>
          </p:nvPr>
        </p:nvSpPr>
        <p:spPr>
          <a:xfrm>
            <a:off x="1524000" y="1946494"/>
            <a:ext cx="8878432" cy="3974471"/>
          </a:xfrm>
        </p:spPr>
        <p:txBody>
          <a:bodyPr anchor="t">
            <a:normAutofit/>
          </a:bodyPr>
          <a:lstStyle/>
          <a:p>
            <a:pPr lvl="1"/>
            <a:r>
              <a:rPr lang="en-US" sz="2000" dirty="0">
                <a:solidFill>
                  <a:schemeClr val="tx1"/>
                </a:solidFill>
                <a:cs typeface="Arial" panose="020B0604020202020204" pitchFamily="34" charset="0"/>
              </a:rPr>
              <a:t>Improved workflow is coming with UI changes</a:t>
            </a:r>
          </a:p>
          <a:p>
            <a:pPr lvl="2"/>
            <a:r>
              <a:rPr lang="en-US" sz="1800" dirty="0">
                <a:solidFill>
                  <a:schemeClr val="tx1"/>
                </a:solidFill>
                <a:cs typeface="Arial" panose="020B0604020202020204" pitchFamily="34" charset="0"/>
              </a:rPr>
              <a:t>Wishlist?</a:t>
            </a:r>
          </a:p>
          <a:p>
            <a:pPr lvl="1"/>
            <a:r>
              <a:rPr lang="en-US" sz="2000" dirty="0">
                <a:solidFill>
                  <a:schemeClr val="tx1"/>
                </a:solidFill>
                <a:cs typeface="Arial" panose="020B0604020202020204" pitchFamily="34" charset="0"/>
              </a:rPr>
              <a:t>What would make Grab and Go easier?</a:t>
            </a:r>
          </a:p>
          <a:p>
            <a:pPr lvl="1"/>
            <a:r>
              <a:rPr lang="en-US" sz="2000" dirty="0">
                <a:solidFill>
                  <a:schemeClr val="tx1"/>
                </a:solidFill>
                <a:cs typeface="Arial" panose="020B0604020202020204" pitchFamily="34" charset="0"/>
              </a:rPr>
              <a:t>What kiosk monitoring needs are not being met?</a:t>
            </a:r>
          </a:p>
          <a:p>
            <a:pPr lvl="1"/>
            <a:r>
              <a:rPr lang="en-US" sz="2000" dirty="0">
                <a:solidFill>
                  <a:schemeClr val="tx1"/>
                </a:solidFill>
                <a:cs typeface="Arial" panose="020B0604020202020204" pitchFamily="34" charset="0"/>
              </a:rPr>
              <a:t>Key boxes:</a:t>
            </a:r>
          </a:p>
          <a:p>
            <a:pPr lvl="2"/>
            <a:r>
              <a:rPr lang="en-US" sz="1600" dirty="0">
                <a:solidFill>
                  <a:schemeClr val="tx1"/>
                </a:solidFill>
                <a:cs typeface="Arial" panose="020B0604020202020204" pitchFamily="34" charset="0"/>
              </a:rPr>
              <a:t>Anyone switching to </a:t>
            </a:r>
            <a:r>
              <a:rPr lang="en-US" sz="1600" dirty="0" err="1">
                <a:solidFill>
                  <a:schemeClr val="tx1"/>
                </a:solidFill>
                <a:cs typeface="Arial" panose="020B0604020202020204" pitchFamily="34" charset="0"/>
              </a:rPr>
              <a:t>SmartFob</a:t>
            </a:r>
            <a:r>
              <a:rPr lang="en-US" sz="1600" dirty="0">
                <a:solidFill>
                  <a:schemeClr val="tx1"/>
                </a:solidFill>
                <a:cs typeface="Arial" panose="020B0604020202020204" pitchFamily="34" charset="0"/>
              </a:rPr>
              <a:t>?</a:t>
            </a:r>
          </a:p>
          <a:p>
            <a:pPr lvl="2"/>
            <a:r>
              <a:rPr lang="en-US" sz="1600" dirty="0">
                <a:solidFill>
                  <a:schemeClr val="tx1"/>
                </a:solidFill>
                <a:cs typeface="Arial" panose="020B0604020202020204" pitchFamily="34" charset="0"/>
              </a:rPr>
              <a:t>Why/why not?</a:t>
            </a:r>
          </a:p>
          <a:p>
            <a:pPr lvl="2"/>
            <a:r>
              <a:rPr lang="en-US" sz="1600" dirty="0">
                <a:solidFill>
                  <a:schemeClr val="tx1"/>
                </a:solidFill>
                <a:cs typeface="Arial" panose="020B0604020202020204" pitchFamily="34" charset="0"/>
              </a:rPr>
              <a:t>Any interest in wrapping the box (like a vehicle wrap)?</a:t>
            </a:r>
          </a:p>
          <a:p>
            <a:pPr lvl="1"/>
            <a:endParaRPr lang="en-US" sz="2000" dirty="0">
              <a:solidFill>
                <a:schemeClr val="tx1"/>
              </a:solidFill>
              <a:cs typeface="Arial" panose="020B0604020202020204" pitchFamily="34" charset="0"/>
            </a:endParaRPr>
          </a:p>
          <a:p>
            <a:pPr lvl="1"/>
            <a:endParaRPr lang="en-US" sz="2000" dirty="0">
              <a:solidFill>
                <a:schemeClr val="tx1"/>
              </a:solidFill>
              <a:cs typeface="Arial" panose="020B0604020202020204" pitchFamily="34" charset="0"/>
            </a:endParaRPr>
          </a:p>
          <a:p>
            <a:pPr lvl="1"/>
            <a:endParaRPr lang="en-US" sz="2000" dirty="0">
              <a:solidFill>
                <a:schemeClr val="tx1"/>
              </a:solidFill>
              <a:cs typeface="Arial" panose="020B0604020202020204" pitchFamily="34" charset="0"/>
            </a:endParaRPr>
          </a:p>
          <a:p>
            <a:pPr lvl="1"/>
            <a:endParaRPr lang="en-US" sz="2000" dirty="0">
              <a:solidFill>
                <a:schemeClr val="tx1"/>
              </a:solidFill>
              <a:cs typeface="Arial" panose="020B0604020202020204" pitchFamily="34" charset="0"/>
            </a:endParaRPr>
          </a:p>
        </p:txBody>
      </p:sp>
      <p:sp>
        <p:nvSpPr>
          <p:cNvPr id="11" name="Title 6">
            <a:extLst>
              <a:ext uri="{FF2B5EF4-FFF2-40B4-BE49-F238E27FC236}">
                <a16:creationId xmlns:a16="http://schemas.microsoft.com/office/drawing/2014/main" id="{F8CB6E40-62C7-4294-CE77-56482AB6D65E}"/>
              </a:ext>
            </a:extLst>
          </p:cNvPr>
          <p:cNvSpPr>
            <a:spLocks noGrp="1"/>
          </p:cNvSpPr>
          <p:nvPr>
            <p:ph type="title"/>
          </p:nvPr>
        </p:nvSpPr>
        <p:spPr>
          <a:xfrm>
            <a:off x="501246" y="692727"/>
            <a:ext cx="6379387" cy="640871"/>
          </a:xfrm>
        </p:spPr>
        <p:txBody>
          <a:bodyPr>
            <a:normAutofit/>
          </a:bodyPr>
          <a:lstStyle/>
          <a:p>
            <a:r>
              <a:rPr lang="en-US" dirty="0">
                <a:solidFill>
                  <a:schemeClr val="tx1"/>
                </a:solidFill>
                <a:latin typeface="Roboto" panose="02000000000000000000" pitchFamily="2" charset="0"/>
                <a:ea typeface="Roboto" panose="02000000000000000000" pitchFamily="2" charset="0"/>
                <a:cs typeface="Roboto" panose="02000000000000000000" pitchFamily="2" charset="0"/>
              </a:rPr>
              <a:t>kiosk/key control</a:t>
            </a:r>
          </a:p>
        </p:txBody>
      </p:sp>
      <p:pic>
        <p:nvPicPr>
          <p:cNvPr id="12" name="Picture 11" descr="A black and white logo&#10;&#10;AI-generated content may be incorrect.">
            <a:extLst>
              <a:ext uri="{FF2B5EF4-FFF2-40B4-BE49-F238E27FC236}">
                <a16:creationId xmlns:a16="http://schemas.microsoft.com/office/drawing/2014/main" id="{D982C153-F37F-41B3-E083-F96A9BA0CE0D}"/>
              </a:ext>
            </a:extLst>
          </p:cNvPr>
          <p:cNvPicPr>
            <a:picLocks noChangeAspect="1"/>
          </p:cNvPicPr>
          <p:nvPr/>
        </p:nvPicPr>
        <p:blipFill>
          <a:blip r:embed="rId2"/>
          <a:stretch>
            <a:fillRect/>
          </a:stretch>
        </p:blipFill>
        <p:spPr>
          <a:xfrm>
            <a:off x="8727968" y="5642549"/>
            <a:ext cx="3175569" cy="933991"/>
          </a:xfrm>
          <a:prstGeom prst="rect">
            <a:avLst/>
          </a:prstGeom>
        </p:spPr>
      </p:pic>
    </p:spTree>
    <p:extLst>
      <p:ext uri="{BB962C8B-B14F-4D97-AF65-F5344CB8AC3E}">
        <p14:creationId xmlns:p14="http://schemas.microsoft.com/office/powerpoint/2010/main" val="3255213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053B68-72B9-177B-AFCC-C4AF5A6C0970}"/>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B91E574-7330-46CE-066E-DA1EA9FA20B3}"/>
              </a:ext>
            </a:extLst>
          </p:cNvPr>
          <p:cNvSpPr>
            <a:spLocks noGrp="1"/>
          </p:cNvSpPr>
          <p:nvPr>
            <p:ph sz="quarter" idx="11"/>
          </p:nvPr>
        </p:nvSpPr>
        <p:spPr>
          <a:xfrm>
            <a:off x="1523999" y="1685306"/>
            <a:ext cx="7629053" cy="4181339"/>
          </a:xfrm>
        </p:spPr>
        <p:txBody>
          <a:bodyPr>
            <a:normAutofit fontScale="92500" lnSpcReduction="10000"/>
          </a:bodyPr>
          <a:lstStyle/>
          <a:p>
            <a:r>
              <a:rPr lang="en-US" dirty="0">
                <a:solidFill>
                  <a:schemeClr val="tx1"/>
                </a:solidFill>
                <a:latin typeface="Arial" panose="020B0604020202020204" pitchFamily="34" charset="0"/>
                <a:cs typeface="Arial" panose="020B0604020202020204" pitchFamily="34" charset="0"/>
              </a:rPr>
              <a:t>What motor pool enhancements would you like to see?</a:t>
            </a:r>
          </a:p>
          <a:p>
            <a:r>
              <a:rPr lang="en-US" dirty="0">
                <a:solidFill>
                  <a:schemeClr val="tx1"/>
                </a:solidFill>
                <a:latin typeface="Arial" panose="020B0604020202020204" pitchFamily="34" charset="0"/>
                <a:cs typeface="Arial" panose="020B0604020202020204" pitchFamily="34" charset="0"/>
              </a:rPr>
              <a:t>Would you use custom fields which could be attached to any "thing" in </a:t>
            </a:r>
            <a:r>
              <a:rPr lang="en-US" dirty="0" err="1">
                <a:solidFill>
                  <a:schemeClr val="tx1"/>
                </a:solidFill>
                <a:latin typeface="Arial" panose="020B0604020202020204" pitchFamily="34" charset="0"/>
                <a:cs typeface="Arial" panose="020B0604020202020204" pitchFamily="34" charset="0"/>
              </a:rPr>
              <a:t>FleetCommander</a:t>
            </a:r>
            <a:r>
              <a:rPr lang="en-US" dirty="0">
                <a:solidFill>
                  <a:schemeClr val="tx1"/>
                </a:solidFill>
                <a:latin typeface="Arial" panose="020B0604020202020204" pitchFamily="34" charset="0"/>
                <a:cs typeface="Arial" panose="020B0604020202020204" pitchFamily="34" charset="0"/>
              </a:rPr>
              <a:t> (e.g., reservation, user profile, asset, TCO transaction, work order, etc.)</a:t>
            </a:r>
          </a:p>
          <a:p>
            <a:r>
              <a:rPr lang="en-US" dirty="0">
                <a:solidFill>
                  <a:schemeClr val="tx1"/>
                </a:solidFill>
                <a:latin typeface="Arial" panose="020B0604020202020204" pitchFamily="34" charset="0"/>
                <a:cs typeface="Arial" panose="020B0604020202020204" pitchFamily="34" charset="0"/>
              </a:rPr>
              <a:t>What additional information would you like to see in the reservation audit log?</a:t>
            </a:r>
          </a:p>
          <a:p>
            <a:r>
              <a:rPr lang="en-US" dirty="0">
                <a:solidFill>
                  <a:schemeClr val="tx1"/>
                </a:solidFill>
                <a:latin typeface="Arial" panose="020B0604020202020204" pitchFamily="34" charset="0"/>
                <a:cs typeface="Arial" panose="020B0604020202020204" pitchFamily="34" charset="0"/>
              </a:rPr>
              <a:t>Do you ever need to "un-cancel" a reservation?</a:t>
            </a:r>
          </a:p>
          <a:p>
            <a:r>
              <a:rPr lang="en-US" dirty="0">
                <a:solidFill>
                  <a:schemeClr val="tx1"/>
                </a:solidFill>
                <a:latin typeface="Arial" panose="020B0604020202020204" pitchFamily="34" charset="0"/>
                <a:cs typeface="Arial" panose="020B0604020202020204" pitchFamily="34" charset="0"/>
              </a:rPr>
              <a:t>Would you or your users want to get reservation notifications by text, instead of or in addition to by email?</a:t>
            </a:r>
          </a:p>
          <a:p>
            <a:r>
              <a:rPr lang="en-US" dirty="0">
                <a:solidFill>
                  <a:schemeClr val="tx1"/>
                </a:solidFill>
                <a:latin typeface="Arial" panose="020B0604020202020204" pitchFamily="34" charset="0"/>
                <a:cs typeface="Arial" panose="020B0604020202020204" pitchFamily="34" charset="0"/>
              </a:rPr>
              <a:t>Anyone who would </a:t>
            </a:r>
            <a:r>
              <a:rPr lang="en-US" u="sng" dirty="0">
                <a:solidFill>
                  <a:schemeClr val="tx1"/>
                </a:solidFill>
                <a:latin typeface="Arial" panose="020B0604020202020204" pitchFamily="34" charset="0"/>
                <a:cs typeface="Arial" panose="020B0604020202020204" pitchFamily="34" charset="0"/>
              </a:rPr>
              <a:t>not</a:t>
            </a:r>
            <a:r>
              <a:rPr lang="en-US" dirty="0">
                <a:solidFill>
                  <a:schemeClr val="tx1"/>
                </a:solidFill>
                <a:latin typeface="Arial" panose="020B0604020202020204" pitchFamily="34" charset="0"/>
                <a:cs typeface="Arial" panose="020B0604020202020204" pitchFamily="34" charset="0"/>
              </a:rPr>
              <a:t> want Asset Type to be required for every new request?</a:t>
            </a:r>
          </a:p>
          <a:p>
            <a:endParaRPr lang="en-US" dirty="0">
              <a:solidFill>
                <a:schemeClr val="tx1"/>
              </a:solidFill>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7" name="Title 6">
            <a:extLst>
              <a:ext uri="{FF2B5EF4-FFF2-40B4-BE49-F238E27FC236}">
                <a16:creationId xmlns:a16="http://schemas.microsoft.com/office/drawing/2014/main" id="{AB6853A9-03F5-9F0A-B0D0-C9AAF0AD6E6B}"/>
              </a:ext>
            </a:extLst>
          </p:cNvPr>
          <p:cNvSpPr>
            <a:spLocks noGrp="1"/>
          </p:cNvSpPr>
          <p:nvPr>
            <p:ph type="title"/>
          </p:nvPr>
        </p:nvSpPr>
        <p:spPr>
          <a:xfrm>
            <a:off x="501247" y="692727"/>
            <a:ext cx="4572000" cy="640871"/>
          </a:xfrm>
        </p:spPr>
        <p:txBody>
          <a:bodyPr>
            <a:normAutofit/>
          </a:bodyPr>
          <a:lstStyle/>
          <a:p>
            <a:r>
              <a:rPr lang="en-US" dirty="0">
                <a:solidFill>
                  <a:schemeClr val="tx1"/>
                </a:solidFill>
                <a:latin typeface="Roboto" panose="02000000000000000000" pitchFamily="2" charset="0"/>
                <a:ea typeface="Roboto" panose="02000000000000000000" pitchFamily="2" charset="0"/>
                <a:cs typeface="Roboto" panose="02000000000000000000" pitchFamily="2" charset="0"/>
              </a:rPr>
              <a:t>Motor Pool</a:t>
            </a:r>
            <a:endParaRPr lang="en-US" dirty="0"/>
          </a:p>
        </p:txBody>
      </p:sp>
      <p:pic>
        <p:nvPicPr>
          <p:cNvPr id="11" name="Picture 10" descr="A black and white logo&#10;&#10;AI-generated content may be incorrect.">
            <a:extLst>
              <a:ext uri="{FF2B5EF4-FFF2-40B4-BE49-F238E27FC236}">
                <a16:creationId xmlns:a16="http://schemas.microsoft.com/office/drawing/2014/main" id="{A40F0112-2F18-9D6B-7333-D22FCA171DD1}"/>
              </a:ext>
            </a:extLst>
          </p:cNvPr>
          <p:cNvPicPr>
            <a:picLocks noChangeAspect="1"/>
          </p:cNvPicPr>
          <p:nvPr/>
        </p:nvPicPr>
        <p:blipFill>
          <a:blip r:embed="rId2"/>
          <a:stretch>
            <a:fillRect/>
          </a:stretch>
        </p:blipFill>
        <p:spPr>
          <a:xfrm>
            <a:off x="8727968" y="5642549"/>
            <a:ext cx="3175569" cy="933991"/>
          </a:xfrm>
          <a:prstGeom prst="rect">
            <a:avLst/>
          </a:prstGeom>
        </p:spPr>
      </p:pic>
    </p:spTree>
    <p:extLst>
      <p:ext uri="{BB962C8B-B14F-4D97-AF65-F5344CB8AC3E}">
        <p14:creationId xmlns:p14="http://schemas.microsoft.com/office/powerpoint/2010/main" val="1036061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a:extLst>
            <a:ext uri="{FF2B5EF4-FFF2-40B4-BE49-F238E27FC236}">
              <a16:creationId xmlns:a16="http://schemas.microsoft.com/office/drawing/2014/main" id="{48E6E3A1-23FC-F4E1-3BE5-EF24BB299E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3C9B4E-DA25-5467-B83E-56D95E2468D9}"/>
              </a:ext>
            </a:extLst>
          </p:cNvPr>
          <p:cNvSpPr>
            <a:spLocks noGrp="1"/>
          </p:cNvSpPr>
          <p:nvPr>
            <p:ph type="title"/>
          </p:nvPr>
        </p:nvSpPr>
        <p:spPr>
          <a:noFill/>
        </p:spPr>
        <p:txBody>
          <a:bodyPr lIns="0" tIns="0" rIns="0" bIns="0" anchor="t" anchorCtr="0">
            <a:noAutofit/>
          </a:bodyPr>
          <a:lstStyle/>
          <a:p>
            <a:r>
              <a:rPr lang="en-US" dirty="0">
                <a:latin typeface="Roboto" panose="02000000000000000000" pitchFamily="2" charset="0"/>
                <a:ea typeface="Roboto" panose="02000000000000000000" pitchFamily="2" charset="0"/>
                <a:cs typeface="Roboto" panose="02000000000000000000" pitchFamily="2" charset="0"/>
              </a:rPr>
              <a:t>TCO (</a:t>
            </a:r>
            <a:r>
              <a:rPr lang="en-US" dirty="0" err="1">
                <a:latin typeface="Roboto" panose="02000000000000000000" pitchFamily="2" charset="0"/>
                <a:ea typeface="Roboto" panose="02000000000000000000" pitchFamily="2" charset="0"/>
                <a:cs typeface="Roboto" panose="02000000000000000000" pitchFamily="2" charset="0"/>
              </a:rPr>
              <a:t>tOTAL</a:t>
            </a:r>
            <a:r>
              <a:rPr lang="en-US" dirty="0">
                <a:latin typeface="Roboto" panose="02000000000000000000" pitchFamily="2" charset="0"/>
                <a:ea typeface="Roboto" panose="02000000000000000000" pitchFamily="2" charset="0"/>
                <a:cs typeface="Roboto" panose="02000000000000000000" pitchFamily="2" charset="0"/>
              </a:rPr>
              <a:t> COST OF OWNERSHIP)</a:t>
            </a:r>
          </a:p>
        </p:txBody>
      </p:sp>
      <p:sp>
        <p:nvSpPr>
          <p:cNvPr id="3" name="Content Placeholder 2">
            <a:extLst>
              <a:ext uri="{FF2B5EF4-FFF2-40B4-BE49-F238E27FC236}">
                <a16:creationId xmlns:a16="http://schemas.microsoft.com/office/drawing/2014/main" id="{0C634BCC-2B2F-188C-49FD-C1C269164DFD}"/>
              </a:ext>
            </a:extLst>
          </p:cNvPr>
          <p:cNvSpPr>
            <a:spLocks noGrp="1"/>
          </p:cNvSpPr>
          <p:nvPr>
            <p:ph sz="quarter" idx="10"/>
          </p:nvPr>
        </p:nvSpPr>
        <p:spPr>
          <a:noFill/>
        </p:spPr>
        <p:txBody>
          <a:bodyPr anchor="t" anchorCtr="0">
            <a:normAutofit/>
          </a:bodyPr>
          <a:lstStyle/>
          <a:p>
            <a:r>
              <a:rPr lang="en-US" dirty="0">
                <a:latin typeface="Arial" panose="020B0604020202020204" pitchFamily="34" charset="0"/>
                <a:cs typeface="Arial" panose="020B0604020202020204" pitchFamily="34" charset="0"/>
              </a:rPr>
              <a:t>Who is using TCO?</a:t>
            </a:r>
          </a:p>
          <a:p>
            <a:r>
              <a:rPr lang="en-US" dirty="0">
                <a:latin typeface="Arial" panose="020B0604020202020204" pitchFamily="34" charset="0"/>
                <a:cs typeface="Arial" panose="020B0604020202020204" pitchFamily="34" charset="0"/>
              </a:rPr>
              <a:t>Enhancements you'd like to see on current functionality</a:t>
            </a:r>
          </a:p>
          <a:p>
            <a:r>
              <a:rPr lang="en-US" dirty="0">
                <a:latin typeface="Arial" panose="020B0604020202020204" pitchFamily="34" charset="0"/>
                <a:cs typeface="Arial" panose="020B0604020202020204" pitchFamily="34" charset="0"/>
              </a:rPr>
              <a:t>Any challenges using it?</a:t>
            </a:r>
          </a:p>
          <a:p>
            <a:r>
              <a:rPr lang="en-US" dirty="0">
                <a:latin typeface="Arial" panose="020B0604020202020204" pitchFamily="34" charset="0"/>
                <a:cs typeface="Arial" panose="020B0604020202020204" pitchFamily="34" charset="0"/>
              </a:rPr>
              <a:t>What is missing from TCO (problems not solved)?</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5" name="Picture 4" descr="A black and white logo&#10;&#10;AI-generated content may be incorrect.">
            <a:extLst>
              <a:ext uri="{FF2B5EF4-FFF2-40B4-BE49-F238E27FC236}">
                <a16:creationId xmlns:a16="http://schemas.microsoft.com/office/drawing/2014/main" id="{C93E3B7D-6255-BD6D-D663-D8CE7E695352}"/>
              </a:ext>
            </a:extLst>
          </p:cNvPr>
          <p:cNvPicPr>
            <a:picLocks noChangeAspect="1"/>
          </p:cNvPicPr>
          <p:nvPr/>
        </p:nvPicPr>
        <p:blipFill>
          <a:blip r:embed="rId2"/>
          <a:stretch>
            <a:fillRect/>
          </a:stretch>
        </p:blipFill>
        <p:spPr>
          <a:xfrm>
            <a:off x="8724900" y="265159"/>
            <a:ext cx="3175569" cy="933991"/>
          </a:xfrm>
          <a:prstGeom prst="rect">
            <a:avLst/>
          </a:prstGeom>
        </p:spPr>
      </p:pic>
    </p:spTree>
    <p:extLst>
      <p:ext uri="{BB962C8B-B14F-4D97-AF65-F5344CB8AC3E}">
        <p14:creationId xmlns:p14="http://schemas.microsoft.com/office/powerpoint/2010/main" val="442890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9030DD-C122-CB5F-F7FD-AA1121E22423}"/>
            </a:ext>
          </a:extLst>
        </p:cNvPr>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EC3EB3D3-E203-0FD8-6F9F-B021FFC734B9}"/>
              </a:ext>
            </a:extLst>
          </p:cNvPr>
          <p:cNvSpPr>
            <a:spLocks noGrp="1"/>
          </p:cNvSpPr>
          <p:nvPr>
            <p:ph sz="quarter" idx="11"/>
          </p:nvPr>
        </p:nvSpPr>
        <p:spPr>
          <a:xfrm>
            <a:off x="1524000" y="1946494"/>
            <a:ext cx="8878432" cy="3974471"/>
          </a:xfrm>
        </p:spPr>
        <p:txBody>
          <a:bodyPr anchor="t">
            <a:normAutofit/>
          </a:bodyPr>
          <a:lstStyle/>
          <a:p>
            <a:pPr lvl="1"/>
            <a:r>
              <a:rPr lang="en-US" sz="2000" dirty="0">
                <a:solidFill>
                  <a:schemeClr val="tx1"/>
                </a:solidFill>
                <a:cs typeface="Arial" panose="020B0604020202020204" pitchFamily="34" charset="0"/>
              </a:rPr>
              <a:t>Who is using it so far?</a:t>
            </a:r>
          </a:p>
          <a:p>
            <a:pPr lvl="1"/>
            <a:r>
              <a:rPr lang="en-US" sz="2000" dirty="0">
                <a:solidFill>
                  <a:schemeClr val="tx1"/>
                </a:solidFill>
                <a:cs typeface="Arial" panose="020B0604020202020204" pitchFamily="34" charset="0"/>
              </a:rPr>
              <a:t>Why/why not?</a:t>
            </a:r>
          </a:p>
          <a:p>
            <a:pPr lvl="1"/>
            <a:r>
              <a:rPr lang="en-US" sz="2000" dirty="0">
                <a:solidFill>
                  <a:schemeClr val="tx1"/>
                </a:solidFill>
                <a:cs typeface="Arial" panose="020B0604020202020204" pitchFamily="34" charset="0"/>
              </a:rPr>
              <a:t>Challenges using it?</a:t>
            </a:r>
          </a:p>
          <a:p>
            <a:pPr lvl="1"/>
            <a:r>
              <a:rPr lang="en-US" sz="2000" dirty="0">
                <a:solidFill>
                  <a:schemeClr val="tx1"/>
                </a:solidFill>
                <a:cs typeface="Arial" panose="020B0604020202020204" pitchFamily="34" charset="0"/>
              </a:rPr>
              <a:t>Any other feedback and suggestions?</a:t>
            </a:r>
          </a:p>
          <a:p>
            <a:pPr lvl="1"/>
            <a:r>
              <a:rPr lang="en-US" sz="2000" dirty="0">
                <a:solidFill>
                  <a:schemeClr val="tx1"/>
                </a:solidFill>
                <a:cs typeface="Arial" panose="020B0604020202020204" pitchFamily="34" charset="0"/>
              </a:rPr>
              <a:t>How are you currently tracking disposals?</a:t>
            </a:r>
          </a:p>
          <a:p>
            <a:pPr lvl="1"/>
            <a:r>
              <a:rPr lang="en-US" sz="2000" dirty="0">
                <a:solidFill>
                  <a:schemeClr val="tx1"/>
                </a:solidFill>
                <a:cs typeface="Arial" panose="020B0604020202020204" pitchFamily="34" charset="0"/>
              </a:rPr>
              <a:t>What disposal capabilities would you like to see in </a:t>
            </a:r>
            <a:r>
              <a:rPr lang="en-US" sz="2000" dirty="0" err="1">
                <a:solidFill>
                  <a:schemeClr val="tx1"/>
                </a:solidFill>
                <a:cs typeface="Arial" panose="020B0604020202020204" pitchFamily="34" charset="0"/>
              </a:rPr>
              <a:t>FleetCommander</a:t>
            </a:r>
            <a:r>
              <a:rPr lang="en-US" sz="2000" dirty="0">
                <a:solidFill>
                  <a:schemeClr val="tx1"/>
                </a:solidFill>
                <a:cs typeface="Arial" panose="020B0604020202020204" pitchFamily="34" charset="0"/>
              </a:rPr>
              <a:t>, if any?</a:t>
            </a:r>
          </a:p>
          <a:p>
            <a:pPr lvl="1"/>
            <a:endParaRPr lang="en-US" sz="2000" dirty="0">
              <a:solidFill>
                <a:schemeClr val="tx1"/>
              </a:solidFill>
              <a:cs typeface="Arial" panose="020B0604020202020204" pitchFamily="34" charset="0"/>
            </a:endParaRPr>
          </a:p>
          <a:p>
            <a:pPr lvl="1"/>
            <a:endParaRPr lang="en-US" sz="2000" dirty="0">
              <a:solidFill>
                <a:schemeClr val="tx1"/>
              </a:solidFill>
              <a:cs typeface="Arial" panose="020B0604020202020204" pitchFamily="34" charset="0"/>
            </a:endParaRPr>
          </a:p>
          <a:p>
            <a:pPr lvl="1"/>
            <a:endParaRPr lang="en-US" sz="2000" dirty="0">
              <a:solidFill>
                <a:schemeClr val="tx1"/>
              </a:solidFill>
              <a:cs typeface="Arial" panose="020B0604020202020204" pitchFamily="34" charset="0"/>
            </a:endParaRPr>
          </a:p>
          <a:p>
            <a:pPr lvl="1"/>
            <a:endParaRPr lang="en-US" sz="2000" dirty="0">
              <a:solidFill>
                <a:schemeClr val="tx1"/>
              </a:solidFill>
              <a:cs typeface="Arial" panose="020B0604020202020204" pitchFamily="34" charset="0"/>
            </a:endParaRPr>
          </a:p>
          <a:p>
            <a:pPr lvl="1"/>
            <a:endParaRPr lang="en-US" sz="2000" dirty="0">
              <a:solidFill>
                <a:schemeClr val="tx1"/>
              </a:solidFill>
              <a:cs typeface="Arial" panose="020B0604020202020204" pitchFamily="34" charset="0"/>
            </a:endParaRPr>
          </a:p>
        </p:txBody>
      </p:sp>
      <p:sp>
        <p:nvSpPr>
          <p:cNvPr id="11" name="Title 6">
            <a:extLst>
              <a:ext uri="{FF2B5EF4-FFF2-40B4-BE49-F238E27FC236}">
                <a16:creationId xmlns:a16="http://schemas.microsoft.com/office/drawing/2014/main" id="{6E42BBA5-AF49-CA77-284D-2932AA210D8B}"/>
              </a:ext>
            </a:extLst>
          </p:cNvPr>
          <p:cNvSpPr>
            <a:spLocks noGrp="1"/>
          </p:cNvSpPr>
          <p:nvPr>
            <p:ph type="title"/>
          </p:nvPr>
        </p:nvSpPr>
        <p:spPr>
          <a:xfrm>
            <a:off x="501246" y="692727"/>
            <a:ext cx="7248520" cy="640871"/>
          </a:xfrm>
        </p:spPr>
        <p:txBody>
          <a:bodyPr>
            <a:normAutofit fontScale="90000"/>
          </a:bodyPr>
          <a:lstStyle/>
          <a:p>
            <a:r>
              <a:rPr lang="en-US" dirty="0">
                <a:solidFill>
                  <a:schemeClr val="tx1"/>
                </a:solidFill>
                <a:latin typeface="Roboto" panose="02000000000000000000" pitchFamily="2" charset="0"/>
                <a:ea typeface="Roboto" panose="02000000000000000000" pitchFamily="2" charset="0"/>
                <a:cs typeface="Roboto" panose="02000000000000000000" pitchFamily="2" charset="0"/>
              </a:rPr>
              <a:t>vehicle replacement, disposal</a:t>
            </a:r>
          </a:p>
        </p:txBody>
      </p:sp>
      <p:pic>
        <p:nvPicPr>
          <p:cNvPr id="12" name="Picture 11" descr="A black and white logo&#10;&#10;AI-generated content may be incorrect.">
            <a:extLst>
              <a:ext uri="{FF2B5EF4-FFF2-40B4-BE49-F238E27FC236}">
                <a16:creationId xmlns:a16="http://schemas.microsoft.com/office/drawing/2014/main" id="{1B83B4D3-3828-8D77-1FDD-2D231C9FDEAB}"/>
              </a:ext>
            </a:extLst>
          </p:cNvPr>
          <p:cNvPicPr>
            <a:picLocks noChangeAspect="1"/>
          </p:cNvPicPr>
          <p:nvPr/>
        </p:nvPicPr>
        <p:blipFill>
          <a:blip r:embed="rId2"/>
          <a:stretch>
            <a:fillRect/>
          </a:stretch>
        </p:blipFill>
        <p:spPr>
          <a:xfrm>
            <a:off x="8727968" y="5642549"/>
            <a:ext cx="3175569" cy="933991"/>
          </a:xfrm>
          <a:prstGeom prst="rect">
            <a:avLst/>
          </a:prstGeom>
        </p:spPr>
      </p:pic>
    </p:spTree>
    <p:extLst>
      <p:ext uri="{BB962C8B-B14F-4D97-AF65-F5344CB8AC3E}">
        <p14:creationId xmlns:p14="http://schemas.microsoft.com/office/powerpoint/2010/main" val="2042066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429B72-F2D5-5C28-A46C-9239112B22A5}"/>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1ADCE0D-C6E0-6F31-9498-BBBA783204E5}"/>
              </a:ext>
            </a:extLst>
          </p:cNvPr>
          <p:cNvSpPr>
            <a:spLocks noGrp="1"/>
          </p:cNvSpPr>
          <p:nvPr>
            <p:ph sz="quarter" idx="11"/>
          </p:nvPr>
        </p:nvSpPr>
        <p:spPr>
          <a:xfrm>
            <a:off x="1523999" y="1685306"/>
            <a:ext cx="7629053" cy="4181339"/>
          </a:xfrm>
        </p:spPr>
        <p:txBody>
          <a:bodyPr>
            <a:normAutofit/>
          </a:bodyPr>
          <a:lstStyle/>
          <a:p>
            <a:r>
              <a:rPr lang="en-US" dirty="0">
                <a:solidFill>
                  <a:schemeClr val="tx1"/>
                </a:solidFill>
                <a:latin typeface="Arial" panose="020B0604020202020204" pitchFamily="34" charset="0"/>
                <a:cs typeface="Arial" panose="020B0604020202020204" pitchFamily="34" charset="0"/>
              </a:rPr>
              <a:t>Get telematics data without a device to install</a:t>
            </a:r>
          </a:p>
          <a:p>
            <a:pPr lvl="1"/>
            <a:r>
              <a:rPr lang="en-US" dirty="0">
                <a:solidFill>
                  <a:schemeClr val="tx1"/>
                </a:solidFill>
                <a:latin typeface="Arial" panose="020B0604020202020204" pitchFamily="34" charset="0"/>
                <a:cs typeface="Arial" panose="020B0604020202020204" pitchFamily="34" charset="0"/>
              </a:rPr>
              <a:t>Coverage is likely about 50%, depending on age of fleet</a:t>
            </a:r>
          </a:p>
          <a:p>
            <a:pPr lvl="1"/>
            <a:r>
              <a:rPr lang="en-US" dirty="0">
                <a:solidFill>
                  <a:schemeClr val="tx1"/>
                </a:solidFill>
                <a:latin typeface="Arial" panose="020B0604020202020204" pitchFamily="34" charset="0"/>
                <a:cs typeface="Arial" panose="020B0604020202020204" pitchFamily="34" charset="0"/>
              </a:rPr>
              <a:t>No device cost up front</a:t>
            </a:r>
          </a:p>
          <a:p>
            <a:pPr lvl="1"/>
            <a:r>
              <a:rPr lang="en-US" dirty="0">
                <a:solidFill>
                  <a:schemeClr val="tx1"/>
                </a:solidFill>
                <a:latin typeface="Arial" panose="020B0604020202020204" pitchFamily="34" charset="0"/>
                <a:cs typeface="Arial" panose="020B0604020202020204" pitchFamily="34" charset="0"/>
              </a:rPr>
              <a:t>More data available (e.g., PSI, window and door lock status)</a:t>
            </a:r>
          </a:p>
          <a:p>
            <a:r>
              <a:rPr lang="en-US" dirty="0">
                <a:solidFill>
                  <a:schemeClr val="tx1"/>
                </a:solidFill>
                <a:latin typeface="Arial" panose="020B0604020202020204" pitchFamily="34" charset="0"/>
                <a:cs typeface="Arial" panose="020B0604020202020204" pitchFamily="34" charset="0"/>
              </a:rPr>
              <a:t>Any interest?</a:t>
            </a:r>
          </a:p>
          <a:p>
            <a:pPr lvl="1"/>
            <a:r>
              <a:rPr lang="en-US" dirty="0">
                <a:solidFill>
                  <a:schemeClr val="tx1"/>
                </a:solidFill>
                <a:latin typeface="Arial" panose="020B0604020202020204" pitchFamily="34" charset="0"/>
                <a:cs typeface="Arial" panose="020B0604020202020204" pitchFamily="34" charset="0"/>
              </a:rPr>
              <a:t>If so, when?</a:t>
            </a:r>
          </a:p>
          <a:p>
            <a:r>
              <a:rPr lang="en-US" dirty="0">
                <a:solidFill>
                  <a:schemeClr val="tx1"/>
                </a:solidFill>
                <a:latin typeface="Arial" panose="020B0604020202020204" pitchFamily="34" charset="0"/>
                <a:cs typeface="Arial" panose="020B0604020202020204" pitchFamily="34" charset="0"/>
              </a:rPr>
              <a:t>Typical make, models, and average age of fleet?</a:t>
            </a:r>
          </a:p>
          <a:p>
            <a:r>
              <a:rPr lang="en-US" dirty="0">
                <a:solidFill>
                  <a:schemeClr val="tx1"/>
                </a:solidFill>
                <a:latin typeface="Arial" panose="020B0604020202020204" pitchFamily="34" charset="0"/>
                <a:cs typeface="Arial" panose="020B0604020202020204" pitchFamily="34" charset="0"/>
              </a:rPr>
              <a:t>What other data would you want that you aren't getting from GPS in </a:t>
            </a:r>
            <a:r>
              <a:rPr lang="en-US" dirty="0" err="1">
                <a:solidFill>
                  <a:schemeClr val="tx1"/>
                </a:solidFill>
                <a:latin typeface="Arial" panose="020B0604020202020204" pitchFamily="34" charset="0"/>
                <a:cs typeface="Arial" panose="020B0604020202020204" pitchFamily="34" charset="0"/>
              </a:rPr>
              <a:t>FleetCommander</a:t>
            </a:r>
            <a:r>
              <a:rPr lang="en-US" dirty="0">
                <a:solidFill>
                  <a:schemeClr val="tx1"/>
                </a:solidFill>
                <a:latin typeface="Arial" panose="020B0604020202020204" pitchFamily="34" charset="0"/>
                <a:cs typeface="Arial" panose="020B0604020202020204" pitchFamily="34" charset="0"/>
              </a:rPr>
              <a:t> (e.g., driver behavior, diagnostic codes)?</a:t>
            </a:r>
          </a:p>
          <a:p>
            <a:endParaRPr lang="en-US" dirty="0">
              <a:latin typeface="Arial" panose="020B0604020202020204" pitchFamily="34" charset="0"/>
              <a:cs typeface="Arial" panose="020B0604020202020204" pitchFamily="34" charset="0"/>
            </a:endParaRPr>
          </a:p>
        </p:txBody>
      </p:sp>
      <p:sp>
        <p:nvSpPr>
          <p:cNvPr id="7" name="Title 6">
            <a:extLst>
              <a:ext uri="{FF2B5EF4-FFF2-40B4-BE49-F238E27FC236}">
                <a16:creationId xmlns:a16="http://schemas.microsoft.com/office/drawing/2014/main" id="{099FD7A0-1DF6-2B53-3AE9-1DDA1BC4E19C}"/>
              </a:ext>
            </a:extLst>
          </p:cNvPr>
          <p:cNvSpPr>
            <a:spLocks noGrp="1"/>
          </p:cNvSpPr>
          <p:nvPr>
            <p:ph type="title"/>
          </p:nvPr>
        </p:nvSpPr>
        <p:spPr>
          <a:xfrm>
            <a:off x="501247" y="692727"/>
            <a:ext cx="4572000" cy="640871"/>
          </a:xfrm>
        </p:spPr>
        <p:txBody>
          <a:bodyPr>
            <a:normAutofit/>
          </a:bodyPr>
          <a:lstStyle/>
          <a:p>
            <a:r>
              <a:rPr lang="en-US" dirty="0" err="1">
                <a:latin typeface="Roboto" panose="02000000000000000000" pitchFamily="2" charset="0"/>
                <a:ea typeface="Roboto" panose="02000000000000000000" pitchFamily="2" charset="0"/>
                <a:cs typeface="Roboto" panose="02000000000000000000" pitchFamily="2" charset="0"/>
              </a:rPr>
              <a:t>oem</a:t>
            </a:r>
            <a:r>
              <a:rPr lang="en-US" dirty="0">
                <a:latin typeface="Roboto" panose="02000000000000000000" pitchFamily="2" charset="0"/>
                <a:ea typeface="Roboto" panose="02000000000000000000" pitchFamily="2" charset="0"/>
                <a:cs typeface="Roboto" panose="02000000000000000000" pitchFamily="2" charset="0"/>
              </a:rPr>
              <a:t> telematics</a:t>
            </a:r>
            <a:endParaRPr lang="en-US" dirty="0"/>
          </a:p>
        </p:txBody>
      </p:sp>
      <p:pic>
        <p:nvPicPr>
          <p:cNvPr id="11" name="Picture 10" descr="A black and white logo&#10;&#10;AI-generated content may be incorrect.">
            <a:extLst>
              <a:ext uri="{FF2B5EF4-FFF2-40B4-BE49-F238E27FC236}">
                <a16:creationId xmlns:a16="http://schemas.microsoft.com/office/drawing/2014/main" id="{B9F07B80-08C5-4CE5-175F-E57C6E3A244A}"/>
              </a:ext>
            </a:extLst>
          </p:cNvPr>
          <p:cNvPicPr>
            <a:picLocks noChangeAspect="1"/>
          </p:cNvPicPr>
          <p:nvPr/>
        </p:nvPicPr>
        <p:blipFill>
          <a:blip r:embed="rId2"/>
          <a:stretch>
            <a:fillRect/>
          </a:stretch>
        </p:blipFill>
        <p:spPr>
          <a:xfrm>
            <a:off x="8727968" y="5642549"/>
            <a:ext cx="3175569" cy="933991"/>
          </a:xfrm>
          <a:prstGeom prst="rect">
            <a:avLst/>
          </a:prstGeom>
        </p:spPr>
      </p:pic>
    </p:spTree>
    <p:extLst>
      <p:ext uri="{BB962C8B-B14F-4D97-AF65-F5344CB8AC3E}">
        <p14:creationId xmlns:p14="http://schemas.microsoft.com/office/powerpoint/2010/main" val="2319954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453ED6-B5CF-D3C3-218F-E3699760FA50}"/>
            </a:ext>
          </a:extLst>
        </p:cNvPr>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90449476-DF7C-1EE3-615E-192F80520180}"/>
              </a:ext>
            </a:extLst>
          </p:cNvPr>
          <p:cNvSpPr>
            <a:spLocks noGrp="1"/>
          </p:cNvSpPr>
          <p:nvPr>
            <p:ph sz="quarter" idx="11"/>
          </p:nvPr>
        </p:nvSpPr>
        <p:spPr>
          <a:xfrm>
            <a:off x="1524000" y="1946494"/>
            <a:ext cx="8878432" cy="3974471"/>
          </a:xfrm>
        </p:spPr>
        <p:txBody>
          <a:bodyPr anchor="t">
            <a:normAutofit lnSpcReduction="10000"/>
          </a:bodyPr>
          <a:lstStyle/>
          <a:p>
            <a:pPr lvl="1"/>
            <a:r>
              <a:rPr lang="en-US" sz="2000" dirty="0">
                <a:solidFill>
                  <a:schemeClr val="tx1"/>
                </a:solidFill>
                <a:cs typeface="Arial" panose="020B0604020202020204" pitchFamily="34" charset="0"/>
              </a:rPr>
              <a:t>Which dashboard(s) do you use?</a:t>
            </a:r>
          </a:p>
          <a:p>
            <a:pPr lvl="1"/>
            <a:r>
              <a:rPr lang="en-US" sz="2000" dirty="0">
                <a:solidFill>
                  <a:schemeClr val="tx1"/>
                </a:solidFill>
                <a:cs typeface="Arial" panose="020B0604020202020204" pitchFamily="34" charset="0"/>
              </a:rPr>
              <a:t>Do you use dashboard(s) external </a:t>
            </a:r>
            <a:r>
              <a:rPr lang="en-US" sz="2000">
                <a:solidFill>
                  <a:schemeClr val="tx1"/>
                </a:solidFill>
                <a:cs typeface="Arial" panose="020B0604020202020204" pitchFamily="34" charset="0"/>
              </a:rPr>
              <a:t>to FleetCommander?</a:t>
            </a:r>
            <a:endParaRPr lang="en-US" sz="2000" dirty="0">
              <a:solidFill>
                <a:schemeClr val="tx1"/>
              </a:solidFill>
              <a:cs typeface="Arial" panose="020B0604020202020204" pitchFamily="34" charset="0"/>
            </a:endParaRPr>
          </a:p>
          <a:p>
            <a:pPr lvl="1"/>
            <a:r>
              <a:rPr lang="en-US" sz="2000" dirty="0">
                <a:solidFill>
                  <a:schemeClr val="tx1"/>
                </a:solidFill>
                <a:cs typeface="Arial" panose="020B0604020202020204" pitchFamily="34" charset="0"/>
              </a:rPr>
              <a:t>Interest in configurable dashboards?</a:t>
            </a:r>
          </a:p>
          <a:p>
            <a:pPr lvl="1"/>
            <a:r>
              <a:rPr lang="en-US" sz="2000" dirty="0">
                <a:solidFill>
                  <a:schemeClr val="tx1"/>
                </a:solidFill>
                <a:cs typeface="Arial" panose="020B0604020202020204" pitchFamily="34" charset="0"/>
              </a:rPr>
              <a:t>Create your own?</a:t>
            </a:r>
          </a:p>
          <a:p>
            <a:pPr lvl="1"/>
            <a:r>
              <a:rPr lang="en-US" sz="2000" dirty="0">
                <a:solidFill>
                  <a:schemeClr val="tx1"/>
                </a:solidFill>
                <a:cs typeface="Arial" panose="020B0604020202020204" pitchFamily="34" charset="0"/>
              </a:rPr>
              <a:t>Also share it with your other </a:t>
            </a:r>
            <a:r>
              <a:rPr lang="en-US" sz="2000" dirty="0" err="1">
                <a:solidFill>
                  <a:schemeClr val="tx1"/>
                </a:solidFill>
                <a:cs typeface="Arial" panose="020B0604020202020204" pitchFamily="34" charset="0"/>
              </a:rPr>
              <a:t>FleetCommander</a:t>
            </a:r>
            <a:r>
              <a:rPr lang="en-US" sz="2000" dirty="0">
                <a:solidFill>
                  <a:schemeClr val="tx1"/>
                </a:solidFill>
                <a:cs typeface="Arial" panose="020B0604020202020204" pitchFamily="34" charset="0"/>
              </a:rPr>
              <a:t> users?</a:t>
            </a:r>
          </a:p>
          <a:p>
            <a:pPr lvl="1"/>
            <a:r>
              <a:rPr lang="en-US" sz="2000" dirty="0">
                <a:solidFill>
                  <a:schemeClr val="tx1"/>
                </a:solidFill>
                <a:cs typeface="Arial" panose="020B0604020202020204" pitchFamily="34" charset="0"/>
              </a:rPr>
              <a:t>Move things around?</a:t>
            </a:r>
          </a:p>
          <a:p>
            <a:pPr lvl="1"/>
            <a:r>
              <a:rPr lang="en-US" sz="2000" dirty="0">
                <a:solidFill>
                  <a:schemeClr val="tx1"/>
                </a:solidFill>
                <a:cs typeface="Arial" panose="020B0604020202020204" pitchFamily="34" charset="0"/>
              </a:rPr>
              <a:t>Pick KPIs?</a:t>
            </a:r>
          </a:p>
          <a:p>
            <a:pPr lvl="1"/>
            <a:r>
              <a:rPr lang="en-US" sz="2000" dirty="0">
                <a:solidFill>
                  <a:schemeClr val="tx1"/>
                </a:solidFill>
                <a:cs typeface="Arial" panose="020B0604020202020204" pitchFamily="34" charset="0"/>
              </a:rPr>
              <a:t>What KPIs are missing?</a:t>
            </a:r>
          </a:p>
          <a:p>
            <a:pPr lvl="1"/>
            <a:r>
              <a:rPr lang="en-US" sz="2000" dirty="0">
                <a:solidFill>
                  <a:schemeClr val="tx1"/>
                </a:solidFill>
                <a:cs typeface="Arial" panose="020B0604020202020204" pitchFamily="34" charset="0"/>
              </a:rPr>
              <a:t>What else?</a:t>
            </a:r>
          </a:p>
          <a:p>
            <a:pPr lvl="1"/>
            <a:endParaRPr lang="en-US" sz="1800" dirty="0">
              <a:solidFill>
                <a:schemeClr val="tx1"/>
              </a:solidFill>
              <a:cs typeface="Arial" panose="020B0604020202020204" pitchFamily="34" charset="0"/>
            </a:endParaRPr>
          </a:p>
          <a:p>
            <a:pPr lvl="1"/>
            <a:endParaRPr lang="en-US" sz="2000" dirty="0">
              <a:solidFill>
                <a:schemeClr val="tx1"/>
              </a:solidFill>
              <a:cs typeface="Arial" panose="020B0604020202020204" pitchFamily="34" charset="0"/>
            </a:endParaRPr>
          </a:p>
          <a:p>
            <a:pPr lvl="1"/>
            <a:endParaRPr lang="en-US" sz="2000" dirty="0">
              <a:solidFill>
                <a:schemeClr val="tx1"/>
              </a:solidFill>
              <a:cs typeface="Arial" panose="020B0604020202020204" pitchFamily="34" charset="0"/>
            </a:endParaRPr>
          </a:p>
          <a:p>
            <a:pPr lvl="1"/>
            <a:endParaRPr lang="en-US" sz="2000" dirty="0">
              <a:solidFill>
                <a:schemeClr val="tx1"/>
              </a:solidFill>
              <a:cs typeface="Arial" panose="020B0604020202020204" pitchFamily="34" charset="0"/>
            </a:endParaRPr>
          </a:p>
          <a:p>
            <a:pPr lvl="1"/>
            <a:endParaRPr lang="en-US" sz="2000" dirty="0">
              <a:solidFill>
                <a:schemeClr val="tx1"/>
              </a:solidFill>
              <a:cs typeface="Arial" panose="020B0604020202020204" pitchFamily="34" charset="0"/>
            </a:endParaRPr>
          </a:p>
          <a:p>
            <a:pPr lvl="1"/>
            <a:endParaRPr lang="en-US" sz="2000" dirty="0">
              <a:solidFill>
                <a:schemeClr val="tx1"/>
              </a:solidFill>
              <a:cs typeface="Arial" panose="020B0604020202020204" pitchFamily="34" charset="0"/>
            </a:endParaRPr>
          </a:p>
        </p:txBody>
      </p:sp>
      <p:sp>
        <p:nvSpPr>
          <p:cNvPr id="11" name="Title 6">
            <a:extLst>
              <a:ext uri="{FF2B5EF4-FFF2-40B4-BE49-F238E27FC236}">
                <a16:creationId xmlns:a16="http://schemas.microsoft.com/office/drawing/2014/main" id="{2EE64C0A-1B06-48DA-6810-E72CE4065645}"/>
              </a:ext>
            </a:extLst>
          </p:cNvPr>
          <p:cNvSpPr>
            <a:spLocks noGrp="1"/>
          </p:cNvSpPr>
          <p:nvPr>
            <p:ph type="title"/>
          </p:nvPr>
        </p:nvSpPr>
        <p:spPr>
          <a:xfrm>
            <a:off x="501246" y="692727"/>
            <a:ext cx="7248520" cy="640871"/>
          </a:xfrm>
        </p:spPr>
        <p:txBody>
          <a:bodyPr>
            <a:normAutofit/>
          </a:bodyPr>
          <a:lstStyle/>
          <a:p>
            <a:r>
              <a:rPr lang="en-US" dirty="0">
                <a:solidFill>
                  <a:schemeClr val="tx1"/>
                </a:solidFill>
                <a:latin typeface="Roboto" panose="02000000000000000000" pitchFamily="2" charset="0"/>
                <a:ea typeface="Roboto" panose="02000000000000000000" pitchFamily="2" charset="0"/>
                <a:cs typeface="Roboto" panose="02000000000000000000" pitchFamily="2" charset="0"/>
              </a:rPr>
              <a:t>dashboard enhancements</a:t>
            </a:r>
          </a:p>
        </p:txBody>
      </p:sp>
      <p:pic>
        <p:nvPicPr>
          <p:cNvPr id="12" name="Picture 11" descr="A black and white logo&#10;&#10;AI-generated content may be incorrect.">
            <a:extLst>
              <a:ext uri="{FF2B5EF4-FFF2-40B4-BE49-F238E27FC236}">
                <a16:creationId xmlns:a16="http://schemas.microsoft.com/office/drawing/2014/main" id="{D7DB23AD-6899-2764-8C5C-00294DCF5BD3}"/>
              </a:ext>
            </a:extLst>
          </p:cNvPr>
          <p:cNvPicPr>
            <a:picLocks noChangeAspect="1"/>
          </p:cNvPicPr>
          <p:nvPr/>
        </p:nvPicPr>
        <p:blipFill>
          <a:blip r:embed="rId2"/>
          <a:stretch>
            <a:fillRect/>
          </a:stretch>
        </p:blipFill>
        <p:spPr>
          <a:xfrm>
            <a:off x="8727968" y="5642549"/>
            <a:ext cx="3175569" cy="933991"/>
          </a:xfrm>
          <a:prstGeom prst="rect">
            <a:avLst/>
          </a:prstGeom>
        </p:spPr>
      </p:pic>
    </p:spTree>
    <p:extLst>
      <p:ext uri="{BB962C8B-B14F-4D97-AF65-F5344CB8AC3E}">
        <p14:creationId xmlns:p14="http://schemas.microsoft.com/office/powerpoint/2010/main" val="2136258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a:extLst>
            <a:ext uri="{FF2B5EF4-FFF2-40B4-BE49-F238E27FC236}">
              <a16:creationId xmlns:a16="http://schemas.microsoft.com/office/drawing/2014/main" id="{1AC30E05-D665-1841-3E54-C976C1F030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3138EB-E6B3-08C2-CC7E-E51CDF2DBFFC}"/>
              </a:ext>
            </a:extLst>
          </p:cNvPr>
          <p:cNvSpPr>
            <a:spLocks noGrp="1"/>
          </p:cNvSpPr>
          <p:nvPr>
            <p:ph type="title"/>
          </p:nvPr>
        </p:nvSpPr>
        <p:spPr>
          <a:noFill/>
        </p:spPr>
        <p:txBody>
          <a:bodyPr lIns="0" tIns="0" rIns="0" bIns="0" anchor="t" anchorCtr="0">
            <a:noAutofit/>
          </a:bodyPr>
          <a:lstStyle/>
          <a:p>
            <a:r>
              <a:rPr lang="en-US" dirty="0">
                <a:latin typeface="Roboto" panose="02000000000000000000" pitchFamily="2" charset="0"/>
                <a:ea typeface="Roboto" panose="02000000000000000000" pitchFamily="2" charset="0"/>
                <a:cs typeface="Roboto" panose="02000000000000000000" pitchFamily="2" charset="0"/>
              </a:rPr>
              <a:t>Artificial intelligence (ai)</a:t>
            </a:r>
          </a:p>
        </p:txBody>
      </p:sp>
      <p:sp>
        <p:nvSpPr>
          <p:cNvPr id="3" name="Content Placeholder 2">
            <a:extLst>
              <a:ext uri="{FF2B5EF4-FFF2-40B4-BE49-F238E27FC236}">
                <a16:creationId xmlns:a16="http://schemas.microsoft.com/office/drawing/2014/main" id="{14EDF07A-6DEB-B88A-6815-A053E6AA925C}"/>
              </a:ext>
            </a:extLst>
          </p:cNvPr>
          <p:cNvSpPr>
            <a:spLocks noGrp="1"/>
          </p:cNvSpPr>
          <p:nvPr>
            <p:ph sz="quarter" idx="10"/>
          </p:nvPr>
        </p:nvSpPr>
        <p:spPr>
          <a:noFill/>
        </p:spPr>
        <p:txBody>
          <a:bodyPr anchor="t" anchorCtr="0">
            <a:noAutofit/>
          </a:bodyPr>
          <a:lstStyle/>
          <a:p>
            <a:r>
              <a:rPr lang="en-US" sz="1400" dirty="0">
                <a:latin typeface="Arial" panose="020B0604020202020204" pitchFamily="34" charset="0"/>
                <a:cs typeface="Arial" panose="020B0604020202020204" pitchFamily="34" charset="0"/>
              </a:rPr>
              <a:t>How do you feel about AI in general (good, bad, indifferent)?</a:t>
            </a:r>
          </a:p>
          <a:p>
            <a:r>
              <a:rPr lang="en-US" sz="1400" dirty="0">
                <a:latin typeface="Arial" panose="020B0604020202020204" pitchFamily="34" charset="0"/>
                <a:cs typeface="Arial" panose="020B0604020202020204" pitchFamily="34" charset="0"/>
              </a:rPr>
              <a:t>What policies do you have around AI, if any?</a:t>
            </a:r>
          </a:p>
          <a:p>
            <a:r>
              <a:rPr lang="en-US" sz="1400" dirty="0">
                <a:latin typeface="Arial" panose="020B0604020202020204" pitchFamily="34" charset="0"/>
                <a:cs typeface="Arial" panose="020B0604020202020204" pitchFamily="34" charset="0"/>
              </a:rPr>
              <a:t>What would you like AI to do for you, your users, your fleet?</a:t>
            </a:r>
          </a:p>
          <a:p>
            <a:r>
              <a:rPr lang="en-US" sz="1400" dirty="0">
                <a:latin typeface="Arial" panose="020B0604020202020204" pitchFamily="34" charset="0"/>
                <a:cs typeface="Arial" panose="020B0604020202020204" pitchFamily="34" charset="0"/>
              </a:rPr>
              <a:t>Natural language search to help create a report or summarize report data?</a:t>
            </a:r>
          </a:p>
          <a:p>
            <a:r>
              <a:rPr lang="en-US" sz="1400" dirty="0">
                <a:latin typeface="Arial" panose="020B0604020202020204" pitchFamily="34" charset="0"/>
                <a:cs typeface="Arial" panose="020B0604020202020204" pitchFamily="34" charset="0"/>
              </a:rPr>
              <a:t>Predictive maintenance?</a:t>
            </a:r>
          </a:p>
          <a:p>
            <a:r>
              <a:rPr lang="en-US" sz="1400" dirty="0">
                <a:latin typeface="Arial" panose="020B0604020202020204" pitchFamily="34" charset="0"/>
                <a:cs typeface="Arial" panose="020B0604020202020204" pitchFamily="34" charset="0"/>
              </a:rPr>
              <a:t>Driver behavior?</a:t>
            </a:r>
          </a:p>
          <a:p>
            <a:r>
              <a:rPr lang="en-US" sz="1400" dirty="0">
                <a:latin typeface="Arial" panose="020B0604020202020204" pitchFamily="34" charset="0"/>
                <a:cs typeface="Arial" panose="020B0604020202020204" pitchFamily="34" charset="0"/>
              </a:rPr>
              <a:t>Support? (E.g., First response via a chat or auto-reply, then escalated to a human)</a:t>
            </a: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pic>
        <p:nvPicPr>
          <p:cNvPr id="5" name="Picture 4" descr="A black and white logo&#10;&#10;AI-generated content may be incorrect.">
            <a:extLst>
              <a:ext uri="{FF2B5EF4-FFF2-40B4-BE49-F238E27FC236}">
                <a16:creationId xmlns:a16="http://schemas.microsoft.com/office/drawing/2014/main" id="{EBE4E456-1BEB-ADB8-40D6-0191A1F3D633}"/>
              </a:ext>
            </a:extLst>
          </p:cNvPr>
          <p:cNvPicPr>
            <a:picLocks noChangeAspect="1"/>
          </p:cNvPicPr>
          <p:nvPr/>
        </p:nvPicPr>
        <p:blipFill>
          <a:blip r:embed="rId2"/>
          <a:stretch>
            <a:fillRect/>
          </a:stretch>
        </p:blipFill>
        <p:spPr>
          <a:xfrm>
            <a:off x="8724900" y="265159"/>
            <a:ext cx="3175569" cy="933991"/>
          </a:xfrm>
          <a:prstGeom prst="rect">
            <a:avLst/>
          </a:prstGeom>
        </p:spPr>
      </p:pic>
    </p:spTree>
    <p:extLst>
      <p:ext uri="{BB962C8B-B14F-4D97-AF65-F5344CB8AC3E}">
        <p14:creationId xmlns:p14="http://schemas.microsoft.com/office/powerpoint/2010/main" val="1162269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75D018-A961-BDDE-C29D-ED0C3B08C31D}"/>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9349716-6414-71F4-5440-77A839483C2B}"/>
              </a:ext>
            </a:extLst>
          </p:cNvPr>
          <p:cNvSpPr>
            <a:spLocks noGrp="1"/>
          </p:cNvSpPr>
          <p:nvPr>
            <p:ph sz="quarter" idx="11"/>
          </p:nvPr>
        </p:nvSpPr>
        <p:spPr>
          <a:xfrm>
            <a:off x="1523999" y="1685306"/>
            <a:ext cx="7629053" cy="4181339"/>
          </a:xfrm>
        </p:spPr>
        <p:txBody>
          <a:bodyPr>
            <a:normAutofit fontScale="92500" lnSpcReduction="10000"/>
          </a:bodyPr>
          <a:lstStyle/>
          <a:p>
            <a:r>
              <a:rPr lang="en-US" dirty="0">
                <a:solidFill>
                  <a:schemeClr val="tx1"/>
                </a:solidFill>
                <a:latin typeface="Arial" panose="020B0604020202020204" pitchFamily="34" charset="0"/>
                <a:cs typeface="Arial" panose="020B0604020202020204" pitchFamily="34" charset="0"/>
              </a:rPr>
              <a:t>An API acts like a universal adapter that lets different software programs "talk" to each other automatically, so data flows seamlessly without manual effort.</a:t>
            </a:r>
          </a:p>
          <a:p>
            <a:pPr lvl="1"/>
            <a:r>
              <a:rPr lang="en-US" dirty="0">
                <a:solidFill>
                  <a:schemeClr val="tx1"/>
                </a:solidFill>
                <a:latin typeface="Arial" panose="020B0604020202020204" pitchFamily="34" charset="0"/>
                <a:cs typeface="Arial" panose="020B0604020202020204" pitchFamily="34" charset="0"/>
              </a:rPr>
              <a:t>"Data In": Keep your data current in </a:t>
            </a:r>
            <a:r>
              <a:rPr lang="en-US" dirty="0" err="1">
                <a:solidFill>
                  <a:schemeClr val="tx1"/>
                </a:solidFill>
                <a:latin typeface="Arial" panose="020B0604020202020204" pitchFamily="34" charset="0"/>
                <a:cs typeface="Arial" panose="020B0604020202020204" pitchFamily="34" charset="0"/>
              </a:rPr>
              <a:t>FleetCommander</a:t>
            </a:r>
            <a:r>
              <a:rPr lang="en-US" dirty="0">
                <a:solidFill>
                  <a:schemeClr val="tx1"/>
                </a:solidFill>
                <a:latin typeface="Arial" panose="020B0604020202020204" pitchFamily="34" charset="0"/>
                <a:cs typeface="Arial" panose="020B0604020202020204" pitchFamily="34" charset="0"/>
              </a:rPr>
              <a:t>.</a:t>
            </a:r>
          </a:p>
          <a:p>
            <a:pPr lvl="1"/>
            <a:r>
              <a:rPr lang="en-US" dirty="0">
                <a:solidFill>
                  <a:schemeClr val="tx1"/>
                </a:solidFill>
                <a:latin typeface="Arial" panose="020B0604020202020204" pitchFamily="34" charset="0"/>
                <a:cs typeface="Arial" panose="020B0604020202020204" pitchFamily="34" charset="0"/>
              </a:rPr>
              <a:t>"Data Out": Get your data out of </a:t>
            </a:r>
            <a:r>
              <a:rPr lang="en-US" dirty="0" err="1">
                <a:solidFill>
                  <a:schemeClr val="tx1"/>
                </a:solidFill>
                <a:latin typeface="Arial" panose="020B0604020202020204" pitchFamily="34" charset="0"/>
                <a:cs typeface="Arial" panose="020B0604020202020204" pitchFamily="34" charset="0"/>
              </a:rPr>
              <a:t>FleetCommander</a:t>
            </a:r>
            <a:r>
              <a:rPr lang="en-US" dirty="0">
                <a:solidFill>
                  <a:schemeClr val="tx1"/>
                </a:solidFill>
                <a:latin typeface="Arial" panose="020B0604020202020204" pitchFamily="34" charset="0"/>
                <a:cs typeface="Arial" panose="020B0604020202020204" pitchFamily="34" charset="0"/>
              </a:rPr>
              <a:t>.</a:t>
            </a:r>
          </a:p>
          <a:p>
            <a:r>
              <a:rPr lang="en-US" dirty="0">
                <a:solidFill>
                  <a:schemeClr val="tx1"/>
                </a:solidFill>
                <a:latin typeface="Arial" panose="020B0604020202020204" pitchFamily="34" charset="0"/>
                <a:cs typeface="Arial" panose="020B0604020202020204" pitchFamily="34" charset="0"/>
              </a:rPr>
              <a:t>Do you currently use the </a:t>
            </a:r>
            <a:r>
              <a:rPr lang="en-US" dirty="0" err="1">
                <a:solidFill>
                  <a:schemeClr val="tx1"/>
                </a:solidFill>
                <a:latin typeface="Arial" panose="020B0604020202020204" pitchFamily="34" charset="0"/>
                <a:cs typeface="Arial" panose="020B0604020202020204" pitchFamily="34" charset="0"/>
              </a:rPr>
              <a:t>FleetCommander</a:t>
            </a:r>
            <a:r>
              <a:rPr lang="en-US" dirty="0">
                <a:solidFill>
                  <a:schemeClr val="tx1"/>
                </a:solidFill>
                <a:latin typeface="Arial" panose="020B0604020202020204" pitchFamily="34" charset="0"/>
                <a:cs typeface="Arial" panose="020B0604020202020204" pitchFamily="34" charset="0"/>
              </a:rPr>
              <a:t> API?</a:t>
            </a:r>
          </a:p>
          <a:p>
            <a:r>
              <a:rPr lang="en-US" dirty="0">
                <a:solidFill>
                  <a:schemeClr val="tx1"/>
                </a:solidFill>
                <a:latin typeface="Arial" panose="020B0604020202020204" pitchFamily="34" charset="0"/>
                <a:cs typeface="Arial" panose="020B0604020202020204" pitchFamily="34" charset="0"/>
              </a:rPr>
              <a:t>If not, how do you sync data between your external systems (e.g., HR) and </a:t>
            </a:r>
            <a:r>
              <a:rPr lang="en-US" dirty="0" err="1">
                <a:solidFill>
                  <a:schemeClr val="tx1"/>
                </a:solidFill>
                <a:latin typeface="Arial" panose="020B0604020202020204" pitchFamily="34" charset="0"/>
                <a:cs typeface="Arial" panose="020B0604020202020204" pitchFamily="34" charset="0"/>
              </a:rPr>
              <a:t>FleetCommander</a:t>
            </a:r>
            <a:r>
              <a:rPr lang="en-US" dirty="0">
                <a:solidFill>
                  <a:schemeClr val="tx1"/>
                </a:solidFill>
                <a:latin typeface="Arial" panose="020B0604020202020204" pitchFamily="34" charset="0"/>
                <a:cs typeface="Arial" panose="020B0604020202020204" pitchFamily="34" charset="0"/>
              </a:rPr>
              <a:t>?</a:t>
            </a:r>
          </a:p>
          <a:p>
            <a:pPr lvl="1"/>
            <a:r>
              <a:rPr lang="en-US" dirty="0">
                <a:solidFill>
                  <a:schemeClr val="tx1"/>
                </a:solidFill>
                <a:latin typeface="Arial" panose="020B0604020202020204" pitchFamily="34" charset="0"/>
                <a:cs typeface="Arial" panose="020B0604020202020204" pitchFamily="34" charset="0"/>
              </a:rPr>
              <a:t>What would make it easier to adopt the API, if anything?</a:t>
            </a:r>
          </a:p>
          <a:p>
            <a:r>
              <a:rPr lang="en-US" dirty="0">
                <a:solidFill>
                  <a:schemeClr val="tx1"/>
                </a:solidFill>
                <a:latin typeface="Arial" panose="020B0604020202020204" pitchFamily="34" charset="0"/>
                <a:cs typeface="Arial" panose="020B0604020202020204" pitchFamily="34" charset="0"/>
              </a:rPr>
              <a:t>If you do use it, what do you need the API to do that it doesn't do?</a:t>
            </a:r>
          </a:p>
          <a:p>
            <a:r>
              <a:rPr lang="en-US" dirty="0">
                <a:solidFill>
                  <a:schemeClr val="tx1"/>
                </a:solidFill>
                <a:latin typeface="Arial" panose="020B0604020202020204" pitchFamily="34" charset="0"/>
                <a:cs typeface="Arial" panose="020B0604020202020204" pitchFamily="34" charset="0"/>
              </a:rPr>
              <a:t>Would you use the API if it provided more "data out" (e.g., for BI)?</a:t>
            </a:r>
          </a:p>
          <a:p>
            <a:endParaRPr lang="en-US" dirty="0">
              <a:latin typeface="Arial" panose="020B0604020202020204" pitchFamily="34" charset="0"/>
              <a:cs typeface="Arial" panose="020B0604020202020204" pitchFamily="34" charset="0"/>
            </a:endParaRPr>
          </a:p>
        </p:txBody>
      </p:sp>
      <p:sp>
        <p:nvSpPr>
          <p:cNvPr id="7" name="Title 6">
            <a:extLst>
              <a:ext uri="{FF2B5EF4-FFF2-40B4-BE49-F238E27FC236}">
                <a16:creationId xmlns:a16="http://schemas.microsoft.com/office/drawing/2014/main" id="{9C0A33BF-E1A5-4266-6447-3AF21576FF07}"/>
              </a:ext>
            </a:extLst>
          </p:cNvPr>
          <p:cNvSpPr>
            <a:spLocks noGrp="1"/>
          </p:cNvSpPr>
          <p:nvPr>
            <p:ph type="title"/>
          </p:nvPr>
        </p:nvSpPr>
        <p:spPr>
          <a:xfrm>
            <a:off x="501247" y="692727"/>
            <a:ext cx="4572000" cy="640871"/>
          </a:xfrm>
        </p:spPr>
        <p:txBody>
          <a:bodyPr>
            <a:normAutofit/>
          </a:bodyPr>
          <a:lstStyle/>
          <a:p>
            <a:r>
              <a:rPr lang="en-US" dirty="0">
                <a:latin typeface="Roboto" panose="02000000000000000000" pitchFamily="2" charset="0"/>
                <a:ea typeface="Roboto" panose="02000000000000000000" pitchFamily="2" charset="0"/>
                <a:cs typeface="Roboto" panose="02000000000000000000" pitchFamily="2" charset="0"/>
              </a:rPr>
              <a:t>API</a:t>
            </a:r>
            <a:endParaRPr lang="en-US" dirty="0"/>
          </a:p>
        </p:txBody>
      </p:sp>
      <p:pic>
        <p:nvPicPr>
          <p:cNvPr id="11" name="Picture 10" descr="A black and white logo&#10;&#10;AI-generated content may be incorrect.">
            <a:extLst>
              <a:ext uri="{FF2B5EF4-FFF2-40B4-BE49-F238E27FC236}">
                <a16:creationId xmlns:a16="http://schemas.microsoft.com/office/drawing/2014/main" id="{21911115-2096-273E-16AF-67BC3E51FF42}"/>
              </a:ext>
            </a:extLst>
          </p:cNvPr>
          <p:cNvPicPr>
            <a:picLocks noChangeAspect="1"/>
          </p:cNvPicPr>
          <p:nvPr/>
        </p:nvPicPr>
        <p:blipFill>
          <a:blip r:embed="rId2"/>
          <a:stretch>
            <a:fillRect/>
          </a:stretch>
        </p:blipFill>
        <p:spPr>
          <a:xfrm>
            <a:off x="8727968" y="5642549"/>
            <a:ext cx="3175569" cy="933991"/>
          </a:xfrm>
          <a:prstGeom prst="rect">
            <a:avLst/>
          </a:prstGeom>
        </p:spPr>
      </p:pic>
    </p:spTree>
    <p:extLst>
      <p:ext uri="{BB962C8B-B14F-4D97-AF65-F5344CB8AC3E}">
        <p14:creationId xmlns:p14="http://schemas.microsoft.com/office/powerpoint/2010/main" val="1425524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2C93F0-1A84-3A9F-1F26-6CDF4B7D3297}"/>
            </a:ext>
          </a:extLst>
        </p:cNvPr>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6836E6C5-F9BF-A9A8-6EF8-CBC0AAD6C6A2}"/>
              </a:ext>
            </a:extLst>
          </p:cNvPr>
          <p:cNvSpPr>
            <a:spLocks noGrp="1"/>
          </p:cNvSpPr>
          <p:nvPr>
            <p:ph sz="quarter" idx="11"/>
          </p:nvPr>
        </p:nvSpPr>
        <p:spPr>
          <a:xfrm>
            <a:off x="1524000" y="1946494"/>
            <a:ext cx="8878432" cy="3974471"/>
          </a:xfrm>
        </p:spPr>
        <p:txBody>
          <a:bodyPr anchor="t">
            <a:normAutofit/>
          </a:bodyPr>
          <a:lstStyle/>
          <a:p>
            <a:pPr lvl="1"/>
            <a:r>
              <a:rPr lang="en-US" sz="2000" dirty="0">
                <a:solidFill>
                  <a:schemeClr val="tx1"/>
                </a:solidFill>
                <a:cs typeface="Arial" panose="020B0604020202020204" pitchFamily="34" charset="0"/>
              </a:rPr>
              <a:t>Do you have organizational requirements around logging?</a:t>
            </a:r>
          </a:p>
          <a:p>
            <a:pPr lvl="1"/>
            <a:r>
              <a:rPr lang="en-US" sz="2000" dirty="0">
                <a:solidFill>
                  <a:schemeClr val="tx1"/>
                </a:solidFill>
                <a:cs typeface="Arial" panose="020B0604020202020204" pitchFamily="34" charset="0"/>
              </a:rPr>
              <a:t>What information do you need/want to see on audit logs for user activity?</a:t>
            </a:r>
          </a:p>
          <a:p>
            <a:pPr lvl="1"/>
            <a:r>
              <a:rPr lang="en-US" sz="2000" dirty="0">
                <a:solidFill>
                  <a:schemeClr val="tx1"/>
                </a:solidFill>
                <a:cs typeface="Arial" panose="020B0604020202020204" pitchFamily="34" charset="0"/>
              </a:rPr>
              <a:t>For updates of user profiles?</a:t>
            </a:r>
          </a:p>
          <a:p>
            <a:pPr lvl="1"/>
            <a:r>
              <a:rPr lang="en-US" sz="2000" dirty="0">
                <a:solidFill>
                  <a:schemeClr val="tx1"/>
                </a:solidFill>
                <a:cs typeface="Arial" panose="020B0604020202020204" pitchFamily="34" charset="0"/>
              </a:rPr>
              <a:t>For updates of vehicles?</a:t>
            </a:r>
          </a:p>
          <a:p>
            <a:pPr lvl="1"/>
            <a:r>
              <a:rPr lang="en-US" sz="2000" dirty="0">
                <a:solidFill>
                  <a:schemeClr val="tx1"/>
                </a:solidFill>
                <a:cs typeface="Arial" panose="020B0604020202020204" pitchFamily="34" charset="0"/>
              </a:rPr>
              <a:t>Do you need/want to report on every change to everything, including exactly what was changed (before state vs. after state)?</a:t>
            </a:r>
          </a:p>
          <a:p>
            <a:pPr lvl="1"/>
            <a:r>
              <a:rPr lang="en-US" sz="2000" dirty="0">
                <a:solidFill>
                  <a:schemeClr val="tx1"/>
                </a:solidFill>
                <a:cs typeface="Arial" panose="020B0604020202020204" pitchFamily="34" charset="0"/>
              </a:rPr>
              <a:t>How long would it be expected for detailed logging to be retained in the system?</a:t>
            </a:r>
          </a:p>
          <a:p>
            <a:pPr lvl="1"/>
            <a:endParaRPr lang="en-US" sz="2000" dirty="0">
              <a:solidFill>
                <a:schemeClr val="tx1"/>
              </a:solidFill>
              <a:cs typeface="Arial" panose="020B0604020202020204" pitchFamily="34" charset="0"/>
            </a:endParaRPr>
          </a:p>
          <a:p>
            <a:pPr lvl="1"/>
            <a:endParaRPr lang="en-US" sz="2000" dirty="0">
              <a:solidFill>
                <a:schemeClr val="tx1"/>
              </a:solidFill>
              <a:cs typeface="Arial" panose="020B0604020202020204" pitchFamily="34" charset="0"/>
            </a:endParaRPr>
          </a:p>
          <a:p>
            <a:pPr lvl="1"/>
            <a:endParaRPr lang="en-US" sz="2000" dirty="0">
              <a:solidFill>
                <a:schemeClr val="tx1"/>
              </a:solidFill>
              <a:cs typeface="Arial" panose="020B0604020202020204" pitchFamily="34" charset="0"/>
            </a:endParaRPr>
          </a:p>
          <a:p>
            <a:pPr lvl="1"/>
            <a:endParaRPr lang="en-US" sz="2000" dirty="0">
              <a:solidFill>
                <a:schemeClr val="tx1"/>
              </a:solidFill>
              <a:cs typeface="Arial" panose="020B0604020202020204" pitchFamily="34" charset="0"/>
            </a:endParaRPr>
          </a:p>
        </p:txBody>
      </p:sp>
      <p:sp>
        <p:nvSpPr>
          <p:cNvPr id="11" name="Title 6">
            <a:extLst>
              <a:ext uri="{FF2B5EF4-FFF2-40B4-BE49-F238E27FC236}">
                <a16:creationId xmlns:a16="http://schemas.microsoft.com/office/drawing/2014/main" id="{6D03A7B8-5C0A-EFB2-6F50-972AD3D098E2}"/>
              </a:ext>
            </a:extLst>
          </p:cNvPr>
          <p:cNvSpPr>
            <a:spLocks noGrp="1"/>
          </p:cNvSpPr>
          <p:nvPr>
            <p:ph type="title"/>
          </p:nvPr>
        </p:nvSpPr>
        <p:spPr>
          <a:xfrm>
            <a:off x="501246" y="692727"/>
            <a:ext cx="7248520" cy="640871"/>
          </a:xfrm>
        </p:spPr>
        <p:txBody>
          <a:bodyPr>
            <a:normAutofit/>
          </a:bodyPr>
          <a:lstStyle/>
          <a:p>
            <a:r>
              <a:rPr lang="en-US" dirty="0">
                <a:solidFill>
                  <a:schemeClr val="tx1"/>
                </a:solidFill>
                <a:latin typeface="Roboto" panose="02000000000000000000" pitchFamily="2" charset="0"/>
                <a:ea typeface="Roboto" panose="02000000000000000000" pitchFamily="2" charset="0"/>
                <a:cs typeface="Roboto" panose="02000000000000000000" pitchFamily="2" charset="0"/>
              </a:rPr>
              <a:t>auditing/logging</a:t>
            </a:r>
          </a:p>
        </p:txBody>
      </p:sp>
      <p:pic>
        <p:nvPicPr>
          <p:cNvPr id="12" name="Picture 11" descr="A black and white logo&#10;&#10;AI-generated content may be incorrect.">
            <a:extLst>
              <a:ext uri="{FF2B5EF4-FFF2-40B4-BE49-F238E27FC236}">
                <a16:creationId xmlns:a16="http://schemas.microsoft.com/office/drawing/2014/main" id="{A907E9B0-7DF2-DCCA-E70B-3618554AC719}"/>
              </a:ext>
            </a:extLst>
          </p:cNvPr>
          <p:cNvPicPr>
            <a:picLocks noChangeAspect="1"/>
          </p:cNvPicPr>
          <p:nvPr/>
        </p:nvPicPr>
        <p:blipFill>
          <a:blip r:embed="rId2"/>
          <a:stretch>
            <a:fillRect/>
          </a:stretch>
        </p:blipFill>
        <p:spPr>
          <a:xfrm>
            <a:off x="8727968" y="5642549"/>
            <a:ext cx="3175569" cy="933991"/>
          </a:xfrm>
          <a:prstGeom prst="rect">
            <a:avLst/>
          </a:prstGeom>
        </p:spPr>
      </p:pic>
    </p:spTree>
    <p:extLst>
      <p:ext uri="{BB962C8B-B14F-4D97-AF65-F5344CB8AC3E}">
        <p14:creationId xmlns:p14="http://schemas.microsoft.com/office/powerpoint/2010/main" val="3342546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91D001-77B8-1305-F813-B8A16437282E}"/>
            </a:ext>
          </a:extLst>
        </p:cNvPr>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9B8DA866-925E-FEE8-7B8B-D8EC90F42D4B}"/>
              </a:ext>
            </a:extLst>
          </p:cNvPr>
          <p:cNvSpPr>
            <a:spLocks noGrp="1"/>
          </p:cNvSpPr>
          <p:nvPr>
            <p:ph sz="quarter" idx="11"/>
          </p:nvPr>
        </p:nvSpPr>
        <p:spPr>
          <a:xfrm>
            <a:off x="1524000" y="1946494"/>
            <a:ext cx="8878432" cy="3974471"/>
          </a:xfrm>
        </p:spPr>
        <p:txBody>
          <a:bodyPr anchor="t">
            <a:normAutofit/>
          </a:bodyPr>
          <a:lstStyle/>
          <a:p>
            <a:pPr lvl="1"/>
            <a:r>
              <a:rPr lang="en-US" sz="2000" dirty="0">
                <a:solidFill>
                  <a:schemeClr val="tx1"/>
                </a:solidFill>
                <a:cs typeface="Arial" panose="020B0604020202020204" pitchFamily="34" charset="0"/>
              </a:rPr>
              <a:t>Do you have approval requirements for reservations?</a:t>
            </a:r>
          </a:p>
          <a:p>
            <a:pPr lvl="1"/>
            <a:r>
              <a:rPr lang="en-US" sz="2000" dirty="0">
                <a:solidFill>
                  <a:schemeClr val="tx1"/>
                </a:solidFill>
                <a:cs typeface="Arial" panose="020B0604020202020204" pitchFamily="34" charset="0"/>
              </a:rPr>
              <a:t>For new users?</a:t>
            </a:r>
          </a:p>
          <a:p>
            <a:pPr lvl="1"/>
            <a:r>
              <a:rPr lang="en-US" sz="2000" dirty="0">
                <a:solidFill>
                  <a:schemeClr val="tx1"/>
                </a:solidFill>
                <a:cs typeface="Arial" panose="020B0604020202020204" pitchFamily="34" charset="0"/>
              </a:rPr>
              <a:t>For work orders?</a:t>
            </a:r>
          </a:p>
          <a:p>
            <a:pPr lvl="1"/>
            <a:r>
              <a:rPr lang="en-US" sz="2000" dirty="0">
                <a:solidFill>
                  <a:schemeClr val="tx1"/>
                </a:solidFill>
                <a:cs typeface="Arial" panose="020B0604020202020204" pitchFamily="34" charset="0"/>
              </a:rPr>
              <a:t>For anything else?</a:t>
            </a:r>
          </a:p>
          <a:p>
            <a:pPr lvl="1"/>
            <a:r>
              <a:rPr lang="en-US" sz="2000" dirty="0">
                <a:solidFill>
                  <a:schemeClr val="tx1"/>
                </a:solidFill>
                <a:cs typeface="Arial" panose="020B0604020202020204" pitchFamily="34" charset="0"/>
              </a:rPr>
              <a:t>How many people are involved in the approval processes?</a:t>
            </a:r>
          </a:p>
          <a:p>
            <a:pPr lvl="1"/>
            <a:r>
              <a:rPr lang="en-US" sz="2000" dirty="0">
                <a:solidFill>
                  <a:schemeClr val="tx1"/>
                </a:solidFill>
                <a:cs typeface="Arial" panose="020B0604020202020204" pitchFamily="34" charset="0"/>
              </a:rPr>
              <a:t>Are all the people internal to your organization?</a:t>
            </a:r>
          </a:p>
          <a:p>
            <a:pPr lvl="2"/>
            <a:r>
              <a:rPr lang="en-US" sz="1800" dirty="0">
                <a:solidFill>
                  <a:schemeClr val="tx1"/>
                </a:solidFill>
                <a:cs typeface="Arial" panose="020B0604020202020204" pitchFamily="34" charset="0"/>
              </a:rPr>
              <a:t>Would they have access to your instance of </a:t>
            </a:r>
            <a:r>
              <a:rPr lang="en-US" sz="1800" dirty="0" err="1">
                <a:solidFill>
                  <a:schemeClr val="tx1"/>
                </a:solidFill>
                <a:cs typeface="Arial" panose="020B0604020202020204" pitchFamily="34" charset="0"/>
              </a:rPr>
              <a:t>FleetCommander</a:t>
            </a:r>
            <a:r>
              <a:rPr lang="en-US" sz="1800" dirty="0">
                <a:solidFill>
                  <a:schemeClr val="tx1"/>
                </a:solidFill>
                <a:cs typeface="Arial" panose="020B0604020202020204" pitchFamily="34" charset="0"/>
              </a:rPr>
              <a:t>?</a:t>
            </a:r>
          </a:p>
          <a:p>
            <a:pPr lvl="2"/>
            <a:r>
              <a:rPr lang="en-US" sz="1800" dirty="0">
                <a:solidFill>
                  <a:schemeClr val="tx1"/>
                </a:solidFill>
                <a:cs typeface="Arial" panose="020B0604020202020204" pitchFamily="34" charset="0"/>
              </a:rPr>
              <a:t>If so, what types of roles do they have (e.g., department heads, site admins, etc.)?</a:t>
            </a:r>
          </a:p>
          <a:p>
            <a:pPr lvl="1"/>
            <a:endParaRPr lang="en-US" sz="2000" dirty="0">
              <a:solidFill>
                <a:schemeClr val="tx1"/>
              </a:solidFill>
              <a:cs typeface="Arial" panose="020B0604020202020204" pitchFamily="34" charset="0"/>
            </a:endParaRPr>
          </a:p>
          <a:p>
            <a:pPr lvl="1"/>
            <a:endParaRPr lang="en-US" sz="2000" dirty="0">
              <a:solidFill>
                <a:schemeClr val="tx1"/>
              </a:solidFill>
              <a:cs typeface="Arial" panose="020B0604020202020204" pitchFamily="34" charset="0"/>
            </a:endParaRPr>
          </a:p>
          <a:p>
            <a:pPr lvl="1"/>
            <a:endParaRPr lang="en-US" sz="2000" dirty="0">
              <a:solidFill>
                <a:schemeClr val="tx1"/>
              </a:solidFill>
              <a:cs typeface="Arial" panose="020B0604020202020204" pitchFamily="34" charset="0"/>
            </a:endParaRPr>
          </a:p>
          <a:p>
            <a:pPr lvl="1"/>
            <a:endParaRPr lang="en-US" sz="2000" dirty="0">
              <a:solidFill>
                <a:schemeClr val="tx1"/>
              </a:solidFill>
              <a:cs typeface="Arial" panose="020B0604020202020204" pitchFamily="34" charset="0"/>
            </a:endParaRPr>
          </a:p>
          <a:p>
            <a:pPr lvl="1"/>
            <a:endParaRPr lang="en-US" sz="2000" dirty="0">
              <a:solidFill>
                <a:schemeClr val="tx1"/>
              </a:solidFill>
              <a:cs typeface="Arial" panose="020B0604020202020204" pitchFamily="34" charset="0"/>
            </a:endParaRPr>
          </a:p>
        </p:txBody>
      </p:sp>
      <p:sp>
        <p:nvSpPr>
          <p:cNvPr id="11" name="Title 6">
            <a:extLst>
              <a:ext uri="{FF2B5EF4-FFF2-40B4-BE49-F238E27FC236}">
                <a16:creationId xmlns:a16="http://schemas.microsoft.com/office/drawing/2014/main" id="{31CA1848-3939-CAAF-BABF-8A73F44236A2}"/>
              </a:ext>
            </a:extLst>
          </p:cNvPr>
          <p:cNvSpPr>
            <a:spLocks noGrp="1"/>
          </p:cNvSpPr>
          <p:nvPr>
            <p:ph type="title"/>
          </p:nvPr>
        </p:nvSpPr>
        <p:spPr>
          <a:xfrm>
            <a:off x="501246" y="692727"/>
            <a:ext cx="7248520" cy="640871"/>
          </a:xfrm>
        </p:spPr>
        <p:txBody>
          <a:bodyPr>
            <a:normAutofit/>
          </a:bodyPr>
          <a:lstStyle/>
          <a:p>
            <a:r>
              <a:rPr lang="en-US" dirty="0">
                <a:solidFill>
                  <a:schemeClr val="tx1"/>
                </a:solidFill>
                <a:latin typeface="Roboto" panose="02000000000000000000" pitchFamily="2" charset="0"/>
                <a:ea typeface="Roboto" panose="02000000000000000000" pitchFamily="2" charset="0"/>
                <a:cs typeface="Roboto" panose="02000000000000000000" pitchFamily="2" charset="0"/>
              </a:rPr>
              <a:t>approval workflows</a:t>
            </a:r>
          </a:p>
        </p:txBody>
      </p:sp>
      <p:pic>
        <p:nvPicPr>
          <p:cNvPr id="12" name="Picture 11" descr="A black and white logo&#10;&#10;AI-generated content may be incorrect.">
            <a:extLst>
              <a:ext uri="{FF2B5EF4-FFF2-40B4-BE49-F238E27FC236}">
                <a16:creationId xmlns:a16="http://schemas.microsoft.com/office/drawing/2014/main" id="{AA1D171A-0792-495C-ADFF-E3C868A8BC44}"/>
              </a:ext>
            </a:extLst>
          </p:cNvPr>
          <p:cNvPicPr>
            <a:picLocks noChangeAspect="1"/>
          </p:cNvPicPr>
          <p:nvPr/>
        </p:nvPicPr>
        <p:blipFill>
          <a:blip r:embed="rId2"/>
          <a:stretch>
            <a:fillRect/>
          </a:stretch>
        </p:blipFill>
        <p:spPr>
          <a:xfrm>
            <a:off x="8727968" y="5642549"/>
            <a:ext cx="3175569" cy="933991"/>
          </a:xfrm>
          <a:prstGeom prst="rect">
            <a:avLst/>
          </a:prstGeom>
        </p:spPr>
      </p:pic>
    </p:spTree>
    <p:extLst>
      <p:ext uri="{BB962C8B-B14F-4D97-AF65-F5344CB8AC3E}">
        <p14:creationId xmlns:p14="http://schemas.microsoft.com/office/powerpoint/2010/main" val="1007452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8C48D-8FE7-491A-A6C7-72647C2A7837}"/>
              </a:ext>
            </a:extLst>
          </p:cNvPr>
          <p:cNvSpPr>
            <a:spLocks noGrp="1"/>
          </p:cNvSpPr>
          <p:nvPr>
            <p:ph type="title"/>
          </p:nvPr>
        </p:nvSpPr>
        <p:spPr/>
        <p:txBody>
          <a:bodyPr tIns="0" rIns="0" bIns="0">
            <a:noAutofit/>
          </a:bodyPr>
          <a:lstStyle/>
          <a:p>
            <a:r>
              <a:rPr lang="en-US">
                <a:solidFill>
                  <a:schemeClr val="tx1"/>
                </a:solidFill>
              </a:rPr>
              <a:t>Agenda</a:t>
            </a:r>
          </a:p>
        </p:txBody>
      </p:sp>
      <p:sp>
        <p:nvSpPr>
          <p:cNvPr id="3" name="Content Placeholder 2">
            <a:extLst>
              <a:ext uri="{FF2B5EF4-FFF2-40B4-BE49-F238E27FC236}">
                <a16:creationId xmlns:a16="http://schemas.microsoft.com/office/drawing/2014/main" id="{D633D4FE-F554-41E3-B768-8EE98FC1E996}"/>
              </a:ext>
            </a:extLst>
          </p:cNvPr>
          <p:cNvSpPr>
            <a:spLocks noGrp="1"/>
          </p:cNvSpPr>
          <p:nvPr>
            <p:ph idx="1"/>
          </p:nvPr>
        </p:nvSpPr>
        <p:spPr/>
        <p:txBody>
          <a:bodyPr vert="horz" lIns="0" tIns="0" rIns="0" bIns="0" numCol="1" rtlCol="0" anchor="t">
            <a:normAutofit/>
          </a:bodyPr>
          <a:lstStyle/>
          <a:p>
            <a:r>
              <a:rPr lang="en-US" dirty="0">
                <a:solidFill>
                  <a:schemeClr val="tx1"/>
                </a:solidFill>
              </a:rPr>
              <a:t>Prioritization Survey</a:t>
            </a:r>
          </a:p>
          <a:p>
            <a:r>
              <a:rPr lang="en-US" dirty="0">
                <a:solidFill>
                  <a:schemeClr val="tx1"/>
                </a:solidFill>
              </a:rPr>
              <a:t>Drag and Drop Demo</a:t>
            </a:r>
          </a:p>
          <a:p>
            <a:r>
              <a:rPr lang="en-US" dirty="0">
                <a:solidFill>
                  <a:schemeClr val="tx1"/>
                </a:solidFill>
              </a:rPr>
              <a:t>Guided Discussion</a:t>
            </a:r>
          </a:p>
        </p:txBody>
      </p:sp>
      <p:pic>
        <p:nvPicPr>
          <p:cNvPr id="9" name="Picture Placeholder 8" descr="A white letter with a black background&#10;&#10;AI-generated content may be incorrect.">
            <a:extLst>
              <a:ext uri="{FF2B5EF4-FFF2-40B4-BE49-F238E27FC236}">
                <a16:creationId xmlns:a16="http://schemas.microsoft.com/office/drawing/2014/main" id="{4B2F911A-A1D7-48E4-E50B-F0BD73C15D90}"/>
              </a:ext>
            </a:extLst>
          </p:cNvPr>
          <p:cNvPicPr>
            <a:picLocks noGrp="1" noChangeAspect="1"/>
          </p:cNvPicPr>
          <p:nvPr>
            <p:ph type="pic" sz="quarter" idx="14"/>
          </p:nvPr>
        </p:nvPicPr>
        <p:blipFill>
          <a:blip r:embed="rId2"/>
          <a:srcRect l="254" r="254"/>
          <a:stretch>
            <a:fillRect/>
          </a:stretch>
        </p:blipFill>
        <p:spPr>
          <a:xfrm>
            <a:off x="3719946" y="3663696"/>
            <a:ext cx="2898917" cy="2913888"/>
          </a:xfrm>
        </p:spPr>
      </p:pic>
    </p:spTree>
    <p:extLst>
      <p:ext uri="{BB962C8B-B14F-4D97-AF65-F5344CB8AC3E}">
        <p14:creationId xmlns:p14="http://schemas.microsoft.com/office/powerpoint/2010/main" val="338485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AEE93-8585-46D4-A7EC-F184E317CB2E}"/>
              </a:ext>
            </a:extLst>
          </p:cNvPr>
          <p:cNvSpPr>
            <a:spLocks noGrp="1"/>
          </p:cNvSpPr>
          <p:nvPr>
            <p:ph type="ctrTitle"/>
          </p:nvPr>
        </p:nvSpPr>
        <p:spPr/>
        <p:txBody>
          <a:bodyPr tIns="0" rIns="0">
            <a:noAutofit/>
          </a:bodyPr>
          <a:lstStyle/>
          <a:p>
            <a:r>
              <a:rPr lang="en-US" dirty="0">
                <a:solidFill>
                  <a:schemeClr val="tx1"/>
                </a:solidFill>
                <a:latin typeface="Roboto" panose="02000000000000000000" pitchFamily="2" charset="0"/>
                <a:ea typeface="Roboto" panose="02000000000000000000" pitchFamily="2" charset="0"/>
                <a:cs typeface="Roboto" panose="02000000000000000000" pitchFamily="2" charset="0"/>
              </a:rPr>
              <a:t> Thank you!</a:t>
            </a:r>
          </a:p>
        </p:txBody>
      </p:sp>
      <p:pic>
        <p:nvPicPr>
          <p:cNvPr id="6" name="Picture Placeholder 8" descr="A white letter with a black background&#10;&#10;AI-generated content may be incorrect.">
            <a:extLst>
              <a:ext uri="{FF2B5EF4-FFF2-40B4-BE49-F238E27FC236}">
                <a16:creationId xmlns:a16="http://schemas.microsoft.com/office/drawing/2014/main" id="{71BBE323-BD15-B4F6-2E9E-7AE74CA64F01}"/>
              </a:ext>
            </a:extLst>
          </p:cNvPr>
          <p:cNvPicPr>
            <a:picLocks noGrp="1" noChangeAspect="1"/>
          </p:cNvPicPr>
          <p:nvPr>
            <p:ph type="pic" sz="quarter" idx="15"/>
          </p:nvPr>
        </p:nvPicPr>
        <p:blipFill>
          <a:blip r:embed="rId3"/>
          <a:srcRect/>
          <a:stretch>
            <a:fillRect/>
          </a:stretch>
        </p:blipFill>
        <p:spPr/>
      </p:pic>
      <p:sp>
        <p:nvSpPr>
          <p:cNvPr id="5" name="Text Placeholder 4">
            <a:extLst>
              <a:ext uri="{FF2B5EF4-FFF2-40B4-BE49-F238E27FC236}">
                <a16:creationId xmlns:a16="http://schemas.microsoft.com/office/drawing/2014/main" id="{12D56476-175C-8B17-51CA-8470A42238A4}"/>
              </a:ext>
            </a:extLst>
          </p:cNvPr>
          <p:cNvSpPr>
            <a:spLocks noGrp="1"/>
          </p:cNvSpPr>
          <p:nvPr>
            <p:ph type="body" sz="quarter" idx="13"/>
          </p:nvPr>
        </p:nvSpPr>
        <p:spPr/>
        <p:txBody>
          <a:bodyPr/>
          <a:lstStyle/>
          <a:p>
            <a:r>
              <a:rPr lang="en-US" dirty="0">
                <a:solidFill>
                  <a:schemeClr val="tx1"/>
                </a:solidFill>
              </a:rPr>
              <a:t>Alexis Gearhart</a:t>
            </a:r>
          </a:p>
          <a:p>
            <a:r>
              <a:rPr lang="en-US" dirty="0">
                <a:solidFill>
                  <a:schemeClr val="tx1"/>
                </a:solidFill>
              </a:rPr>
              <a:t>agearhart@agilefleet.com</a:t>
            </a:r>
          </a:p>
        </p:txBody>
      </p:sp>
    </p:spTree>
    <p:extLst>
      <p:ext uri="{BB962C8B-B14F-4D97-AF65-F5344CB8AC3E}">
        <p14:creationId xmlns:p14="http://schemas.microsoft.com/office/powerpoint/2010/main" val="2462123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3CB3-2956-E8D2-C23D-A3BAA7295DEC}"/>
              </a:ext>
            </a:extLst>
          </p:cNvPr>
          <p:cNvSpPr>
            <a:spLocks noGrp="1"/>
          </p:cNvSpPr>
          <p:nvPr>
            <p:ph type="title"/>
          </p:nvPr>
        </p:nvSpPr>
        <p:spPr>
          <a:xfrm>
            <a:off x="1097280" y="822960"/>
            <a:ext cx="5276360" cy="3474720"/>
          </a:xfrm>
          <a:noFill/>
        </p:spPr>
        <p:txBody>
          <a:bodyPr lIns="0" tIns="0" rIns="0" bIns="0">
            <a:noAutofit/>
          </a:bodyPr>
          <a:lstStyle/>
          <a:p>
            <a:r>
              <a:rPr lang="en-US" sz="4800" dirty="0">
                <a:latin typeface="Roboto" panose="02000000000000000000" pitchFamily="2" charset="0"/>
                <a:ea typeface="Roboto" panose="02000000000000000000" pitchFamily="2" charset="0"/>
                <a:cs typeface="Roboto" panose="02000000000000000000" pitchFamily="2" charset="0"/>
              </a:rPr>
              <a:t>Prioritization survey</a:t>
            </a:r>
          </a:p>
        </p:txBody>
      </p:sp>
      <p:pic>
        <p:nvPicPr>
          <p:cNvPr id="6" name="Picture 5" descr="A black background with a blue letter&#10;&#10;AI-generated content may be incorrect.">
            <a:extLst>
              <a:ext uri="{FF2B5EF4-FFF2-40B4-BE49-F238E27FC236}">
                <a16:creationId xmlns:a16="http://schemas.microsoft.com/office/drawing/2014/main" id="{5A087CEA-1785-31D6-D3A2-3DAD3417DA6C}"/>
              </a:ext>
            </a:extLst>
          </p:cNvPr>
          <p:cNvPicPr>
            <a:picLocks noChangeAspect="1"/>
          </p:cNvPicPr>
          <p:nvPr/>
        </p:nvPicPr>
        <p:blipFill>
          <a:blip r:embed="rId3"/>
          <a:stretch>
            <a:fillRect/>
          </a:stretch>
        </p:blipFill>
        <p:spPr>
          <a:xfrm>
            <a:off x="8991600" y="5784843"/>
            <a:ext cx="3103418" cy="912770"/>
          </a:xfrm>
          <a:prstGeom prst="rect">
            <a:avLst/>
          </a:prstGeom>
        </p:spPr>
      </p:pic>
      <p:sp>
        <p:nvSpPr>
          <p:cNvPr id="5" name="TextBox 4">
            <a:extLst>
              <a:ext uri="{FF2B5EF4-FFF2-40B4-BE49-F238E27FC236}">
                <a16:creationId xmlns:a16="http://schemas.microsoft.com/office/drawing/2014/main" id="{DD85BE62-D9B3-CF9F-5508-A5B195B4A02F}"/>
              </a:ext>
            </a:extLst>
          </p:cNvPr>
          <p:cNvSpPr txBox="1"/>
          <p:nvPr/>
        </p:nvSpPr>
        <p:spPr>
          <a:xfrm>
            <a:off x="959215" y="5600177"/>
            <a:ext cx="6106562" cy="369332"/>
          </a:xfrm>
          <a:prstGeom prst="rect">
            <a:avLst/>
          </a:prstGeom>
          <a:noFill/>
        </p:spPr>
        <p:txBody>
          <a:bodyPr wrap="square">
            <a:spAutoFit/>
          </a:bodyPr>
          <a:lstStyle/>
          <a:p>
            <a:r>
              <a:rPr lang="en-US" dirty="0">
                <a:solidFill>
                  <a:schemeClr val="bg2">
                    <a:lumMod val="75000"/>
                  </a:schemeClr>
                </a:solidFill>
                <a:hlinkClick r:id="rId4"/>
              </a:rPr>
              <a:t>https://forms.cloud.microsoft/r/BdKrKYjwxg</a:t>
            </a:r>
            <a:endParaRPr lang="en-US" dirty="0">
              <a:solidFill>
                <a:schemeClr val="bg2">
                  <a:lumMod val="75000"/>
                </a:schemeClr>
              </a:solidFill>
            </a:endParaRPr>
          </a:p>
        </p:txBody>
      </p:sp>
      <p:pic>
        <p:nvPicPr>
          <p:cNvPr id="8" name="Picture 7" descr="A qr code with a white background&#10;&#10;AI-generated content may be incorrect.">
            <a:extLst>
              <a:ext uri="{FF2B5EF4-FFF2-40B4-BE49-F238E27FC236}">
                <a16:creationId xmlns:a16="http://schemas.microsoft.com/office/drawing/2014/main" id="{DD2ED222-8FDC-EB66-59DA-9DD8FFCA4448}"/>
              </a:ext>
            </a:extLst>
          </p:cNvPr>
          <p:cNvPicPr>
            <a:picLocks noChangeAspect="1"/>
          </p:cNvPicPr>
          <p:nvPr/>
        </p:nvPicPr>
        <p:blipFill>
          <a:blip r:embed="rId5"/>
          <a:stretch>
            <a:fillRect/>
          </a:stretch>
        </p:blipFill>
        <p:spPr>
          <a:xfrm>
            <a:off x="6934955" y="960297"/>
            <a:ext cx="4690448" cy="4690448"/>
          </a:xfrm>
          <a:prstGeom prst="rect">
            <a:avLst/>
          </a:prstGeom>
        </p:spPr>
      </p:pic>
    </p:spTree>
    <p:extLst>
      <p:ext uri="{BB962C8B-B14F-4D97-AF65-F5344CB8AC3E}">
        <p14:creationId xmlns:p14="http://schemas.microsoft.com/office/powerpoint/2010/main" val="435195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D277DFD8-A9AD-C5C4-32C9-C7B42415BB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85F5E9-CA01-455A-46E4-71272E59A511}"/>
              </a:ext>
            </a:extLst>
          </p:cNvPr>
          <p:cNvSpPr>
            <a:spLocks noGrp="1"/>
          </p:cNvSpPr>
          <p:nvPr>
            <p:ph type="title"/>
          </p:nvPr>
        </p:nvSpPr>
        <p:spPr>
          <a:xfrm>
            <a:off x="1097280" y="822960"/>
            <a:ext cx="5276360" cy="3474720"/>
          </a:xfrm>
          <a:noFill/>
        </p:spPr>
        <p:txBody>
          <a:bodyPr lIns="0" tIns="0" rIns="0" bIns="0">
            <a:noAutofit/>
          </a:bodyPr>
          <a:lstStyle/>
          <a:p>
            <a:r>
              <a:rPr lang="en-US" dirty="0">
                <a:latin typeface="Roboto" panose="02000000000000000000" pitchFamily="2" charset="0"/>
                <a:ea typeface="Roboto" panose="02000000000000000000" pitchFamily="2" charset="0"/>
                <a:cs typeface="Roboto" panose="02000000000000000000" pitchFamily="2" charset="0"/>
              </a:rPr>
              <a:t>Drag and drop reassignment</a:t>
            </a:r>
          </a:p>
        </p:txBody>
      </p:sp>
      <p:sp>
        <p:nvSpPr>
          <p:cNvPr id="3" name="Subtitle 2">
            <a:extLst>
              <a:ext uri="{FF2B5EF4-FFF2-40B4-BE49-F238E27FC236}">
                <a16:creationId xmlns:a16="http://schemas.microsoft.com/office/drawing/2014/main" id="{0AA20AC6-8FDC-C7A2-D93A-0E82C256AA05}"/>
              </a:ext>
            </a:extLst>
          </p:cNvPr>
          <p:cNvSpPr>
            <a:spLocks noGrp="1"/>
          </p:cNvSpPr>
          <p:nvPr>
            <p:ph type="subTitle" idx="1"/>
          </p:nvPr>
        </p:nvSpPr>
        <p:spPr>
          <a:noFill/>
        </p:spPr>
        <p:txBody>
          <a:bodyPr lIns="0" tIns="91440" rIns="0" bIns="0">
            <a:noAutofit/>
          </a:bodyPr>
          <a:lstStyle/>
          <a:p>
            <a:r>
              <a:rPr lang="en-US"/>
              <a:t>Navigating the future</a:t>
            </a:r>
          </a:p>
        </p:txBody>
      </p:sp>
      <p:pic>
        <p:nvPicPr>
          <p:cNvPr id="6" name="Picture 5" descr="A black background with a blue letter&#10;&#10;AI-generated content may be incorrect.">
            <a:extLst>
              <a:ext uri="{FF2B5EF4-FFF2-40B4-BE49-F238E27FC236}">
                <a16:creationId xmlns:a16="http://schemas.microsoft.com/office/drawing/2014/main" id="{510C00B6-1127-3315-ED55-9AE6FE396070}"/>
              </a:ext>
            </a:extLst>
          </p:cNvPr>
          <p:cNvPicPr>
            <a:picLocks noChangeAspect="1"/>
          </p:cNvPicPr>
          <p:nvPr/>
        </p:nvPicPr>
        <p:blipFill>
          <a:blip r:embed="rId2"/>
          <a:stretch>
            <a:fillRect/>
          </a:stretch>
        </p:blipFill>
        <p:spPr>
          <a:xfrm>
            <a:off x="8991600" y="5784843"/>
            <a:ext cx="3103418" cy="912770"/>
          </a:xfrm>
          <a:prstGeom prst="rect">
            <a:avLst/>
          </a:prstGeom>
        </p:spPr>
      </p:pic>
    </p:spTree>
    <p:extLst>
      <p:ext uri="{BB962C8B-B14F-4D97-AF65-F5344CB8AC3E}">
        <p14:creationId xmlns:p14="http://schemas.microsoft.com/office/powerpoint/2010/main" val="807744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CADFCF39-17D2-13F1-D5C4-42605139E0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3CBBB2-119B-C5F0-59AC-07881A963DD6}"/>
              </a:ext>
            </a:extLst>
          </p:cNvPr>
          <p:cNvSpPr>
            <a:spLocks noGrp="1"/>
          </p:cNvSpPr>
          <p:nvPr>
            <p:ph type="title"/>
          </p:nvPr>
        </p:nvSpPr>
        <p:spPr>
          <a:noFill/>
        </p:spPr>
        <p:txBody>
          <a:bodyPr lIns="0" tIns="0" rIns="0" bIns="0" anchor="t" anchorCtr="0">
            <a:noAutofit/>
          </a:bodyPr>
          <a:lstStyle/>
          <a:p>
            <a:r>
              <a:rPr lang="en-US" dirty="0">
                <a:solidFill>
                  <a:schemeClr val="tx1"/>
                </a:solidFill>
                <a:latin typeface="Roboto" panose="02000000000000000000" pitchFamily="2" charset="0"/>
                <a:ea typeface="Roboto" panose="02000000000000000000" pitchFamily="2" charset="0"/>
                <a:cs typeface="Roboto" panose="02000000000000000000" pitchFamily="2" charset="0"/>
              </a:rPr>
              <a:t>moved drag and drop to v6.00</a:t>
            </a:r>
          </a:p>
        </p:txBody>
      </p:sp>
      <p:graphicFrame>
        <p:nvGraphicFramePr>
          <p:cNvPr id="27" name="Content Placeholder 26" descr="A timeline of the product launch">
            <a:extLst>
              <a:ext uri="{FF2B5EF4-FFF2-40B4-BE49-F238E27FC236}">
                <a16:creationId xmlns:a16="http://schemas.microsoft.com/office/drawing/2014/main" id="{660FF6CC-73B5-74BE-B8C9-9F3CBC76E5D7}"/>
              </a:ext>
            </a:extLst>
          </p:cNvPr>
          <p:cNvGraphicFramePr>
            <a:graphicFrameLocks noGrp="1"/>
          </p:cNvGraphicFramePr>
          <p:nvPr>
            <p:ph sz="quarter" idx="11"/>
            <p:extLst>
              <p:ext uri="{D42A27DB-BD31-4B8C-83A1-F6EECF244321}">
                <p14:modId xmlns:p14="http://schemas.microsoft.com/office/powerpoint/2010/main" val="2841692790"/>
              </p:ext>
            </p:extLst>
          </p:nvPr>
        </p:nvGraphicFramePr>
        <p:xfrm>
          <a:off x="1162050" y="292100"/>
          <a:ext cx="5357813" cy="617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id="{38C5D544-769C-EF0A-9427-F199B26698D0}"/>
              </a:ext>
            </a:extLst>
          </p:cNvPr>
          <p:cNvSpPr>
            <a:spLocks noGrp="1"/>
          </p:cNvSpPr>
          <p:nvPr>
            <p:ph sz="quarter" idx="10"/>
          </p:nvPr>
        </p:nvSpPr>
        <p:spPr>
          <a:xfrm>
            <a:off x="7443216" y="3429000"/>
            <a:ext cx="3931920" cy="2663982"/>
          </a:xfrm>
          <a:noFill/>
        </p:spPr>
        <p:txBody>
          <a:bodyPr vert="horz" lIns="0" tIns="0" rIns="0" bIns="0" rtlCol="0" anchor="t">
            <a:normAutofit/>
          </a:bodyPr>
          <a:lstStyle/>
          <a:p>
            <a:r>
              <a:rPr lang="en-US" dirty="0">
                <a:solidFill>
                  <a:schemeClr val="tx1"/>
                </a:solidFill>
              </a:rPr>
              <a:t>v6.00: FAST and Account Validation, </a:t>
            </a:r>
            <a:r>
              <a:rPr lang="en-US" dirty="0">
                <a:solidFill>
                  <a:schemeClr val="tx2"/>
                </a:solidFill>
              </a:rPr>
              <a:t>Drag &amp; Drop</a:t>
            </a:r>
          </a:p>
          <a:p>
            <a:r>
              <a:rPr lang="en-US" dirty="0">
                <a:solidFill>
                  <a:schemeClr val="tx1"/>
                </a:solidFill>
              </a:rPr>
              <a:t>Drag &amp; Drop originally developed in v6.01.</a:t>
            </a:r>
          </a:p>
          <a:p>
            <a:r>
              <a:rPr lang="en-US" dirty="0">
                <a:solidFill>
                  <a:schemeClr val="tx1"/>
                </a:solidFill>
              </a:rPr>
              <a:t>Scheduled to start rolling </a:t>
            </a:r>
            <a:br>
              <a:rPr lang="en-US" dirty="0">
                <a:solidFill>
                  <a:schemeClr val="tx1"/>
                </a:solidFill>
              </a:rPr>
            </a:br>
            <a:r>
              <a:rPr lang="en-US" dirty="0">
                <a:solidFill>
                  <a:schemeClr val="tx1"/>
                </a:solidFill>
              </a:rPr>
              <a:t>out the week of </a:t>
            </a:r>
            <a:br>
              <a:rPr lang="en-US" dirty="0">
                <a:solidFill>
                  <a:schemeClr val="tx1"/>
                </a:solidFill>
              </a:rPr>
            </a:br>
            <a:r>
              <a:rPr lang="en-US" dirty="0">
                <a:solidFill>
                  <a:schemeClr val="tx2"/>
                </a:solidFill>
              </a:rPr>
              <a:t>October 20.</a:t>
            </a:r>
          </a:p>
          <a:p>
            <a:endParaRPr lang="en-US" dirty="0">
              <a:solidFill>
                <a:schemeClr val="tx1"/>
              </a:solidFill>
            </a:endParaRPr>
          </a:p>
        </p:txBody>
      </p:sp>
    </p:spTree>
    <p:extLst>
      <p:ext uri="{BB962C8B-B14F-4D97-AF65-F5344CB8AC3E}">
        <p14:creationId xmlns:p14="http://schemas.microsoft.com/office/powerpoint/2010/main" val="3454226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a:extLst>
            <a:ext uri="{FF2B5EF4-FFF2-40B4-BE49-F238E27FC236}">
              <a16:creationId xmlns:a16="http://schemas.microsoft.com/office/drawing/2014/main" id="{7D748CA6-F85E-D851-2287-D067510209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4B6A00-9363-E96A-12D2-C094ED63D0E6}"/>
              </a:ext>
            </a:extLst>
          </p:cNvPr>
          <p:cNvSpPr>
            <a:spLocks noGrp="1"/>
          </p:cNvSpPr>
          <p:nvPr>
            <p:ph type="title"/>
          </p:nvPr>
        </p:nvSpPr>
        <p:spPr>
          <a:noFill/>
        </p:spPr>
        <p:txBody>
          <a:bodyPr lIns="0" tIns="0" rIns="0" bIns="0" anchor="t" anchorCtr="0">
            <a:noAutofit/>
          </a:bodyPr>
          <a:lstStyle/>
          <a:p>
            <a:r>
              <a:rPr lang="en-US" dirty="0">
                <a:latin typeface="Roboto" panose="02000000000000000000" pitchFamily="2" charset="0"/>
                <a:ea typeface="Roboto" panose="02000000000000000000" pitchFamily="2" charset="0"/>
                <a:cs typeface="Roboto" panose="02000000000000000000" pitchFamily="2" charset="0"/>
              </a:rPr>
              <a:t>drag and drop demonstration</a:t>
            </a:r>
          </a:p>
        </p:txBody>
      </p:sp>
      <p:sp>
        <p:nvSpPr>
          <p:cNvPr id="3" name="Content Placeholder 2">
            <a:extLst>
              <a:ext uri="{FF2B5EF4-FFF2-40B4-BE49-F238E27FC236}">
                <a16:creationId xmlns:a16="http://schemas.microsoft.com/office/drawing/2014/main" id="{AF4AC989-D55E-3B63-B0D7-9420B6C0B2FA}"/>
              </a:ext>
            </a:extLst>
          </p:cNvPr>
          <p:cNvSpPr>
            <a:spLocks noGrp="1"/>
          </p:cNvSpPr>
          <p:nvPr>
            <p:ph sz="quarter" idx="10"/>
          </p:nvPr>
        </p:nvSpPr>
        <p:spPr>
          <a:noFill/>
        </p:spPr>
        <p:txBody>
          <a:bodyPr anchor="t" anchorCtr="0">
            <a:normAutofit fontScale="92500" lnSpcReduction="20000"/>
          </a:bodyPr>
          <a:lstStyle/>
          <a:p>
            <a:r>
              <a:rPr lang="en-US" dirty="0">
                <a:latin typeface="Arial" panose="020B0604020202020204" pitchFamily="34" charset="0"/>
                <a:cs typeface="Arial" panose="020B0604020202020204" pitchFamily="34" charset="0"/>
              </a:rPr>
              <a:t>We started with a phased approach, with the initial phase focused on a particular problem to solve (i.e., use case).</a:t>
            </a:r>
          </a:p>
          <a:p>
            <a:r>
              <a:rPr lang="en-US" dirty="0">
                <a:latin typeface="Arial" panose="020B0604020202020204" pitchFamily="34" charset="0"/>
                <a:cs typeface="Arial" panose="020B0604020202020204" pitchFamily="34" charset="0"/>
              </a:rPr>
              <a:t>Phase 1 Use Case: A vehicle with several reservations scheduled in the future needs to be taken out of the motor pool.</a:t>
            </a:r>
          </a:p>
          <a:p>
            <a:pPr lvl="1"/>
            <a:r>
              <a:rPr lang="en-US" dirty="0">
                <a:latin typeface="Arial" panose="020B0604020202020204" pitchFamily="34" charset="0"/>
                <a:cs typeface="Arial" panose="020B0604020202020204" pitchFamily="34" charset="0"/>
              </a:rPr>
              <a:t>Using the Change Vehicle feature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requires too many clicks/takes too long.</a:t>
            </a:r>
          </a:p>
          <a:p>
            <a:r>
              <a:rPr lang="en-US" dirty="0">
                <a:latin typeface="Arial" panose="020B0604020202020204" pitchFamily="34" charset="0"/>
                <a:cs typeface="Arial" panose="020B0604020202020204" pitchFamily="34" charset="0"/>
              </a:rPr>
              <a:t>Let's look at it together.</a:t>
            </a:r>
          </a:p>
          <a:p>
            <a:r>
              <a:rPr lang="en-US" dirty="0">
                <a:latin typeface="Arial" panose="020B0604020202020204" pitchFamily="34" charset="0"/>
                <a:cs typeface="Arial" panose="020B0604020202020204" pitchFamily="34" charset="0"/>
              </a:rPr>
              <a:t>We're looking forward to hearing your feedback to help us define the next phase of Drag &amp; Drop!</a:t>
            </a:r>
          </a:p>
          <a:p>
            <a:endParaRPr lang="en-US" dirty="0">
              <a:latin typeface="Arial" panose="020B0604020202020204" pitchFamily="34" charset="0"/>
              <a:cs typeface="Arial" panose="020B0604020202020204" pitchFamily="34" charset="0"/>
            </a:endParaRPr>
          </a:p>
        </p:txBody>
      </p:sp>
      <p:pic>
        <p:nvPicPr>
          <p:cNvPr id="5" name="Picture 4" descr="A black and white logo&#10;&#10;AI-generated content may be incorrect.">
            <a:extLst>
              <a:ext uri="{FF2B5EF4-FFF2-40B4-BE49-F238E27FC236}">
                <a16:creationId xmlns:a16="http://schemas.microsoft.com/office/drawing/2014/main" id="{C23FBE29-6F6C-1AD8-2659-A7E1B8CA02B9}"/>
              </a:ext>
            </a:extLst>
          </p:cNvPr>
          <p:cNvPicPr>
            <a:picLocks noChangeAspect="1"/>
          </p:cNvPicPr>
          <p:nvPr/>
        </p:nvPicPr>
        <p:blipFill>
          <a:blip r:embed="rId2"/>
          <a:stretch>
            <a:fillRect/>
          </a:stretch>
        </p:blipFill>
        <p:spPr>
          <a:xfrm>
            <a:off x="8724900" y="265159"/>
            <a:ext cx="3175569" cy="933991"/>
          </a:xfrm>
          <a:prstGeom prst="rect">
            <a:avLst/>
          </a:prstGeom>
        </p:spPr>
      </p:pic>
    </p:spTree>
    <p:extLst>
      <p:ext uri="{BB962C8B-B14F-4D97-AF65-F5344CB8AC3E}">
        <p14:creationId xmlns:p14="http://schemas.microsoft.com/office/powerpoint/2010/main" val="4252433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5F927274-709E-695A-BA2A-419EEDB068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39A1B9-C5C2-49DA-8ABB-218F5291F07A}"/>
              </a:ext>
            </a:extLst>
          </p:cNvPr>
          <p:cNvSpPr>
            <a:spLocks noGrp="1"/>
          </p:cNvSpPr>
          <p:nvPr>
            <p:ph type="title"/>
          </p:nvPr>
        </p:nvSpPr>
        <p:spPr>
          <a:noFill/>
        </p:spPr>
        <p:txBody>
          <a:bodyPr lIns="0" tIns="0" rIns="0" bIns="0">
            <a:noAutofit/>
          </a:bodyPr>
          <a:lstStyle/>
          <a:p>
            <a:r>
              <a:rPr lang="en-US" dirty="0">
                <a:latin typeface="Roboto" panose="02000000000000000000" pitchFamily="2" charset="0"/>
                <a:ea typeface="Roboto" panose="02000000000000000000" pitchFamily="2" charset="0"/>
                <a:cs typeface="Roboto" panose="02000000000000000000" pitchFamily="2" charset="0"/>
              </a:rPr>
              <a:t>open discussion</a:t>
            </a:r>
          </a:p>
        </p:txBody>
      </p:sp>
      <p:sp>
        <p:nvSpPr>
          <p:cNvPr id="3" name="Subtitle 2">
            <a:extLst>
              <a:ext uri="{FF2B5EF4-FFF2-40B4-BE49-F238E27FC236}">
                <a16:creationId xmlns:a16="http://schemas.microsoft.com/office/drawing/2014/main" id="{44F21529-C302-AB6D-50A6-5233BB58B6AF}"/>
              </a:ext>
            </a:extLst>
          </p:cNvPr>
          <p:cNvSpPr>
            <a:spLocks noGrp="1"/>
          </p:cNvSpPr>
          <p:nvPr>
            <p:ph type="subTitle" idx="1"/>
          </p:nvPr>
        </p:nvSpPr>
        <p:spPr>
          <a:xfrm>
            <a:off x="1097279" y="5577840"/>
            <a:ext cx="7829437" cy="457200"/>
          </a:xfrm>
          <a:noFill/>
        </p:spPr>
        <p:txBody>
          <a:bodyPr lIns="0" tIns="91440" rIns="0" bIns="0">
            <a:noAutofit/>
          </a:bodyPr>
          <a:lstStyle/>
          <a:p>
            <a:r>
              <a:rPr lang="en-US" dirty="0"/>
              <a:t>Help us plan for the future</a:t>
            </a:r>
          </a:p>
        </p:txBody>
      </p:sp>
      <p:pic>
        <p:nvPicPr>
          <p:cNvPr id="6" name="Picture 5" descr="A black background with a blue letter&#10;&#10;AI-generated content may be incorrect.">
            <a:extLst>
              <a:ext uri="{FF2B5EF4-FFF2-40B4-BE49-F238E27FC236}">
                <a16:creationId xmlns:a16="http://schemas.microsoft.com/office/drawing/2014/main" id="{B7A34898-B20A-4922-A06A-945DB21B2BD4}"/>
              </a:ext>
            </a:extLst>
          </p:cNvPr>
          <p:cNvPicPr>
            <a:picLocks noChangeAspect="1"/>
          </p:cNvPicPr>
          <p:nvPr/>
        </p:nvPicPr>
        <p:blipFill>
          <a:blip r:embed="rId2"/>
          <a:stretch>
            <a:fillRect/>
          </a:stretch>
        </p:blipFill>
        <p:spPr>
          <a:xfrm>
            <a:off x="8991600" y="5784843"/>
            <a:ext cx="3103418" cy="912770"/>
          </a:xfrm>
          <a:prstGeom prst="rect">
            <a:avLst/>
          </a:prstGeom>
        </p:spPr>
      </p:pic>
    </p:spTree>
    <p:extLst>
      <p:ext uri="{BB962C8B-B14F-4D97-AF65-F5344CB8AC3E}">
        <p14:creationId xmlns:p14="http://schemas.microsoft.com/office/powerpoint/2010/main" val="3556554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a:extLst>
            <a:ext uri="{FF2B5EF4-FFF2-40B4-BE49-F238E27FC236}">
              <a16:creationId xmlns:a16="http://schemas.microsoft.com/office/drawing/2014/main" id="{C6A0D978-72B2-511B-3CDE-027A6572EA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48337B-9EAF-56E8-2C00-89763B13B44E}"/>
              </a:ext>
            </a:extLst>
          </p:cNvPr>
          <p:cNvSpPr>
            <a:spLocks noGrp="1"/>
          </p:cNvSpPr>
          <p:nvPr>
            <p:ph type="title"/>
          </p:nvPr>
        </p:nvSpPr>
        <p:spPr>
          <a:noFill/>
        </p:spPr>
        <p:txBody>
          <a:bodyPr lIns="0" tIns="0" rIns="0" bIns="0" anchor="t" anchorCtr="0">
            <a:noAutofit/>
          </a:bodyPr>
          <a:lstStyle/>
          <a:p>
            <a:r>
              <a:rPr lang="en-US" dirty="0">
                <a:latin typeface="Roboto" panose="02000000000000000000" pitchFamily="2" charset="0"/>
                <a:ea typeface="Roboto" panose="02000000000000000000" pitchFamily="2" charset="0"/>
                <a:cs typeface="Roboto" panose="02000000000000000000" pitchFamily="2" charset="0"/>
              </a:rPr>
              <a:t>report center</a:t>
            </a:r>
          </a:p>
        </p:txBody>
      </p:sp>
      <p:sp>
        <p:nvSpPr>
          <p:cNvPr id="3" name="Content Placeholder 2">
            <a:extLst>
              <a:ext uri="{FF2B5EF4-FFF2-40B4-BE49-F238E27FC236}">
                <a16:creationId xmlns:a16="http://schemas.microsoft.com/office/drawing/2014/main" id="{C7C8203E-4B1A-9D10-C310-29D712F0BB2B}"/>
              </a:ext>
            </a:extLst>
          </p:cNvPr>
          <p:cNvSpPr>
            <a:spLocks noGrp="1"/>
          </p:cNvSpPr>
          <p:nvPr>
            <p:ph sz="quarter" idx="10"/>
          </p:nvPr>
        </p:nvSpPr>
        <p:spPr>
          <a:noFill/>
        </p:spPr>
        <p:txBody>
          <a:bodyPr anchor="t" anchorCtr="0">
            <a:normAutofit/>
          </a:bodyPr>
          <a:lstStyle/>
          <a:p>
            <a:r>
              <a:rPr lang="en-US" dirty="0">
                <a:latin typeface="Arial" panose="020B0604020202020204" pitchFamily="34" charset="0"/>
                <a:cs typeface="Arial" panose="020B0604020202020204" pitchFamily="34" charset="0"/>
              </a:rPr>
              <a:t>Phase 1 is in v6.02.</a:t>
            </a:r>
          </a:p>
          <a:p>
            <a:r>
              <a:rPr lang="en-US" dirty="0">
                <a:latin typeface="Arial" panose="020B0604020202020204" pitchFamily="34" charset="0"/>
                <a:cs typeface="Arial" panose="020B0604020202020204" pitchFamily="34" charset="0"/>
              </a:rPr>
              <a:t>Reports you use</a:t>
            </a:r>
          </a:p>
          <a:p>
            <a:r>
              <a:rPr lang="en-US" dirty="0">
                <a:latin typeface="Arial" panose="020B0604020202020204" pitchFamily="34" charset="0"/>
                <a:cs typeface="Arial" panose="020B0604020202020204" pitchFamily="34" charset="0"/>
              </a:rPr>
              <a:t>Reports you find difficult to use</a:t>
            </a:r>
          </a:p>
          <a:p>
            <a:pPr lvl="1"/>
            <a:r>
              <a:rPr lang="en-US" dirty="0">
                <a:latin typeface="Arial" panose="020B0604020202020204" pitchFamily="34" charset="0"/>
                <a:cs typeface="Arial" panose="020B0604020202020204" pitchFamily="34" charset="0"/>
              </a:rPr>
              <a:t>Why?</a:t>
            </a:r>
          </a:p>
          <a:p>
            <a:r>
              <a:rPr lang="en-US" dirty="0">
                <a:latin typeface="Arial" panose="020B0604020202020204" pitchFamily="34" charset="0"/>
                <a:cs typeface="Arial" panose="020B0604020202020204" pitchFamily="34" charset="0"/>
              </a:rPr>
              <a:t>Which reports are you merging together?</a:t>
            </a:r>
          </a:p>
          <a:p>
            <a:pPr lvl="1"/>
            <a:r>
              <a:rPr lang="en-US" dirty="0">
                <a:latin typeface="Arial" panose="020B0604020202020204" pitchFamily="34" charset="0"/>
                <a:cs typeface="Arial" panose="020B0604020202020204" pitchFamily="34" charset="0"/>
              </a:rPr>
              <a:t>A little of this…a little of that…</a:t>
            </a:r>
          </a:p>
          <a:p>
            <a:r>
              <a:rPr lang="en-US" dirty="0">
                <a:latin typeface="Arial" panose="020B0604020202020204" pitchFamily="34" charset="0"/>
                <a:cs typeface="Arial" panose="020B0604020202020204" pitchFamily="34" charset="0"/>
              </a:rPr>
              <a:t>Other reporting gaps (what is missing)</a:t>
            </a:r>
          </a:p>
          <a:p>
            <a:endParaRPr lang="en-US" dirty="0">
              <a:latin typeface="Arial" panose="020B0604020202020204" pitchFamily="34" charset="0"/>
              <a:cs typeface="Arial" panose="020B0604020202020204" pitchFamily="34" charset="0"/>
            </a:endParaRPr>
          </a:p>
        </p:txBody>
      </p:sp>
      <p:pic>
        <p:nvPicPr>
          <p:cNvPr id="5" name="Picture 4" descr="A black and white logo&#10;&#10;AI-generated content may be incorrect.">
            <a:extLst>
              <a:ext uri="{FF2B5EF4-FFF2-40B4-BE49-F238E27FC236}">
                <a16:creationId xmlns:a16="http://schemas.microsoft.com/office/drawing/2014/main" id="{425FE245-62B9-E2D5-4992-8C45557070C7}"/>
              </a:ext>
            </a:extLst>
          </p:cNvPr>
          <p:cNvPicPr>
            <a:picLocks noChangeAspect="1"/>
          </p:cNvPicPr>
          <p:nvPr/>
        </p:nvPicPr>
        <p:blipFill>
          <a:blip r:embed="rId2"/>
          <a:stretch>
            <a:fillRect/>
          </a:stretch>
        </p:blipFill>
        <p:spPr>
          <a:xfrm>
            <a:off x="8724900" y="265159"/>
            <a:ext cx="3175569" cy="933991"/>
          </a:xfrm>
          <a:prstGeom prst="rect">
            <a:avLst/>
          </a:prstGeom>
        </p:spPr>
      </p:pic>
    </p:spTree>
    <p:extLst>
      <p:ext uri="{BB962C8B-B14F-4D97-AF65-F5344CB8AC3E}">
        <p14:creationId xmlns:p14="http://schemas.microsoft.com/office/powerpoint/2010/main" val="1703033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9D1AE8-EF12-53C8-A468-FD16DE5F216F}"/>
            </a:ext>
          </a:extLst>
        </p:cNvPr>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06F5F037-92B0-4EFD-AF23-B182AAAA9468}"/>
              </a:ext>
            </a:extLst>
          </p:cNvPr>
          <p:cNvSpPr>
            <a:spLocks noGrp="1"/>
          </p:cNvSpPr>
          <p:nvPr>
            <p:ph sz="quarter" idx="11"/>
          </p:nvPr>
        </p:nvSpPr>
        <p:spPr>
          <a:xfrm>
            <a:off x="1524000" y="1946494"/>
            <a:ext cx="8878432" cy="3974471"/>
          </a:xfrm>
        </p:spPr>
        <p:txBody>
          <a:bodyPr anchor="t">
            <a:normAutofit/>
          </a:bodyPr>
          <a:lstStyle/>
          <a:p>
            <a:pPr lvl="1"/>
            <a:r>
              <a:rPr lang="en-US" sz="2000" dirty="0">
                <a:solidFill>
                  <a:schemeClr val="tx1"/>
                </a:solidFill>
                <a:cs typeface="Arial" panose="020B0604020202020204" pitchFamily="34" charset="0"/>
              </a:rPr>
              <a:t>Thoughts on a QR code to scan on a digital travel sheet for a quick check-in</a:t>
            </a:r>
          </a:p>
          <a:p>
            <a:pPr lvl="1"/>
            <a:r>
              <a:rPr lang="en-US" sz="2000" dirty="0">
                <a:solidFill>
                  <a:schemeClr val="tx1"/>
                </a:solidFill>
                <a:cs typeface="Arial" panose="020B0604020202020204" pitchFamily="34" charset="0"/>
              </a:rPr>
              <a:t>Support for kiosk dispatching from a mobile device</a:t>
            </a:r>
          </a:p>
          <a:p>
            <a:pPr lvl="1"/>
            <a:r>
              <a:rPr lang="en-US" sz="2000" dirty="0">
                <a:solidFill>
                  <a:schemeClr val="tx1"/>
                </a:solidFill>
                <a:cs typeface="Arial" panose="020B0604020202020204" pitchFamily="34" charset="0"/>
              </a:rPr>
              <a:t>Enforcing policy acceptance at the kiosk: How to handle a long agreement on a touch screen?</a:t>
            </a:r>
          </a:p>
          <a:p>
            <a:pPr lvl="1"/>
            <a:r>
              <a:rPr lang="en-US" sz="2000" dirty="0">
                <a:solidFill>
                  <a:schemeClr val="tx1"/>
                </a:solidFill>
                <a:cs typeface="Arial" panose="020B0604020202020204" pitchFamily="34" charset="0"/>
              </a:rPr>
              <a:t>Reporting: </a:t>
            </a:r>
          </a:p>
          <a:p>
            <a:pPr lvl="2"/>
            <a:r>
              <a:rPr lang="en-US" sz="1800" dirty="0">
                <a:solidFill>
                  <a:schemeClr val="tx1"/>
                </a:solidFill>
                <a:cs typeface="Arial" panose="020B0604020202020204" pitchFamily="34" charset="0"/>
              </a:rPr>
              <a:t>Grab and Go vs. other</a:t>
            </a:r>
          </a:p>
          <a:p>
            <a:pPr lvl="2"/>
            <a:r>
              <a:rPr lang="en-US" sz="1800" dirty="0">
                <a:solidFill>
                  <a:schemeClr val="tx1"/>
                </a:solidFill>
                <a:cs typeface="Arial" panose="020B0604020202020204" pitchFamily="34" charset="0"/>
              </a:rPr>
              <a:t>Logins, attempted key removals/returns, actual key removals/returns</a:t>
            </a:r>
          </a:p>
          <a:p>
            <a:pPr lvl="2"/>
            <a:r>
              <a:rPr lang="en-US" sz="1800" dirty="0">
                <a:solidFill>
                  <a:schemeClr val="tx1"/>
                </a:solidFill>
                <a:cs typeface="Arial" panose="020B0604020202020204" pitchFamily="34" charset="0"/>
              </a:rPr>
              <a:t>Other reporting needs?</a:t>
            </a:r>
          </a:p>
          <a:p>
            <a:pPr lvl="1"/>
            <a:endParaRPr lang="en-US" sz="2000" dirty="0">
              <a:solidFill>
                <a:schemeClr val="tx1"/>
              </a:solidFill>
              <a:cs typeface="Arial" panose="020B0604020202020204" pitchFamily="34" charset="0"/>
            </a:endParaRPr>
          </a:p>
          <a:p>
            <a:pPr lvl="1"/>
            <a:endParaRPr lang="en-US" sz="2000" dirty="0">
              <a:solidFill>
                <a:schemeClr val="tx1"/>
              </a:solidFill>
              <a:cs typeface="Arial" panose="020B0604020202020204" pitchFamily="34" charset="0"/>
            </a:endParaRPr>
          </a:p>
          <a:p>
            <a:pPr lvl="1"/>
            <a:endParaRPr lang="en-US" sz="2000" dirty="0">
              <a:solidFill>
                <a:schemeClr val="tx1"/>
              </a:solidFill>
              <a:cs typeface="Arial" panose="020B0604020202020204" pitchFamily="34" charset="0"/>
            </a:endParaRPr>
          </a:p>
          <a:p>
            <a:pPr lvl="1"/>
            <a:endParaRPr lang="en-US" sz="2000" dirty="0">
              <a:solidFill>
                <a:schemeClr val="tx1"/>
              </a:solidFill>
              <a:cs typeface="Arial" panose="020B0604020202020204" pitchFamily="34" charset="0"/>
            </a:endParaRPr>
          </a:p>
        </p:txBody>
      </p:sp>
      <p:sp>
        <p:nvSpPr>
          <p:cNvPr id="11" name="Title 6">
            <a:extLst>
              <a:ext uri="{FF2B5EF4-FFF2-40B4-BE49-F238E27FC236}">
                <a16:creationId xmlns:a16="http://schemas.microsoft.com/office/drawing/2014/main" id="{1FD03C8F-8D72-18A1-8E35-76273E605195}"/>
              </a:ext>
            </a:extLst>
          </p:cNvPr>
          <p:cNvSpPr>
            <a:spLocks noGrp="1"/>
          </p:cNvSpPr>
          <p:nvPr>
            <p:ph type="title"/>
          </p:nvPr>
        </p:nvSpPr>
        <p:spPr>
          <a:xfrm>
            <a:off x="501246" y="692727"/>
            <a:ext cx="6379387" cy="640871"/>
          </a:xfrm>
        </p:spPr>
        <p:txBody>
          <a:bodyPr>
            <a:normAutofit/>
          </a:bodyPr>
          <a:lstStyle/>
          <a:p>
            <a:r>
              <a:rPr lang="en-US" dirty="0">
                <a:solidFill>
                  <a:schemeClr val="tx1"/>
                </a:solidFill>
                <a:latin typeface="Roboto" panose="02000000000000000000" pitchFamily="2" charset="0"/>
                <a:ea typeface="Roboto" panose="02000000000000000000" pitchFamily="2" charset="0"/>
                <a:cs typeface="Roboto" panose="02000000000000000000" pitchFamily="2" charset="0"/>
              </a:rPr>
              <a:t>kiosk/key control</a:t>
            </a:r>
          </a:p>
        </p:txBody>
      </p:sp>
      <p:pic>
        <p:nvPicPr>
          <p:cNvPr id="12" name="Picture 11" descr="A black and white logo&#10;&#10;AI-generated content may be incorrect.">
            <a:extLst>
              <a:ext uri="{FF2B5EF4-FFF2-40B4-BE49-F238E27FC236}">
                <a16:creationId xmlns:a16="http://schemas.microsoft.com/office/drawing/2014/main" id="{EF09E970-3333-AC09-65D3-BBD80AB88E09}"/>
              </a:ext>
            </a:extLst>
          </p:cNvPr>
          <p:cNvPicPr>
            <a:picLocks noChangeAspect="1"/>
          </p:cNvPicPr>
          <p:nvPr/>
        </p:nvPicPr>
        <p:blipFill>
          <a:blip r:embed="rId2"/>
          <a:stretch>
            <a:fillRect/>
          </a:stretch>
        </p:blipFill>
        <p:spPr>
          <a:xfrm>
            <a:off x="8727968" y="5642549"/>
            <a:ext cx="3175569" cy="933991"/>
          </a:xfrm>
          <a:prstGeom prst="rect">
            <a:avLst/>
          </a:prstGeom>
        </p:spPr>
      </p:pic>
    </p:spTree>
    <p:extLst>
      <p:ext uri="{BB962C8B-B14F-4D97-AF65-F5344CB8AC3E}">
        <p14:creationId xmlns:p14="http://schemas.microsoft.com/office/powerpoint/2010/main" val="191896966"/>
      </p:ext>
    </p:extLst>
  </p:cSld>
  <p:clrMapOvr>
    <a:masterClrMapping/>
  </p:clrMapOvr>
</p:sld>
</file>

<file path=ppt/theme/theme1.xml><?xml version="1.0" encoding="utf-8"?>
<a:theme xmlns:a="http://schemas.openxmlformats.org/drawingml/2006/main" name="Slice">
  <a:themeElements>
    <a:clrScheme name="Custom 3">
      <a:dk1>
        <a:srgbClr val="000000"/>
      </a:dk1>
      <a:lt1>
        <a:srgbClr val="FEFFFF"/>
      </a:lt1>
      <a:dk2>
        <a:srgbClr val="146194"/>
      </a:dk2>
      <a:lt2>
        <a:srgbClr val="76DBF4"/>
      </a:lt2>
      <a:accent1>
        <a:srgbClr val="052F61"/>
      </a:accent1>
      <a:accent2>
        <a:srgbClr val="3673BC"/>
      </a:accent2>
      <a:accent3>
        <a:srgbClr val="4CA1CE"/>
      </a:accent3>
      <a:accent4>
        <a:srgbClr val="F2F6F8"/>
      </a:accent4>
      <a:accent5>
        <a:srgbClr val="5AC5DA"/>
      </a:accent5>
      <a:accent6>
        <a:srgbClr val="0A1F37"/>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Command 2025 Template 081925" id="{50F334A2-AD44-894F-B606-D941F5E3376A}" vid="{6408D32D-9C58-3B41-83A6-82EA146841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95c04c3-6940-420f-9b44-f011cddbce17" xsi:nil="true"/>
    <MediaServiceKeyPoints xmlns="797aa1b6-d276-4963-8e9b-a389f20630ae" xsi:nil="true"/>
    <RelatedLink xmlns="797aa1b6-d276-4963-8e9b-a389f20630ae">
      <Url xsi:nil="true"/>
      <Description xsi:nil="true"/>
    </RelatedLink>
    <_ExtendedDescription xmlns="http://schemas.microsoft.com/sharepoint/v3">*Type brief description</_ExtendedDescription>
    <lcf76f155ced4ddcb4097134ff3c332f xmlns="797aa1b6-d276-4963-8e9b-a389f20630ae">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EAA15E6BD239F4BB8716AC11FDD8152" ma:contentTypeVersion="22" ma:contentTypeDescription="Create a new document." ma:contentTypeScope="" ma:versionID="74a4db3ebc9cf9b6790c098803ade016">
  <xsd:schema xmlns:xsd="http://www.w3.org/2001/XMLSchema" xmlns:xs="http://www.w3.org/2001/XMLSchema" xmlns:p="http://schemas.microsoft.com/office/2006/metadata/properties" xmlns:ns1="http://schemas.microsoft.com/sharepoint/v3" xmlns:ns2="797aa1b6-d276-4963-8e9b-a389f20630ae" xmlns:ns3="995c04c3-6940-420f-9b44-f011cddbce17" targetNamespace="http://schemas.microsoft.com/office/2006/metadata/properties" ma:root="true" ma:fieldsID="d4b46c647d091bd4ddbe4b673018c2c0" ns1:_="" ns2:_="" ns3:_="">
    <xsd:import namespace="http://schemas.microsoft.com/sharepoint/v3"/>
    <xsd:import namespace="797aa1b6-d276-4963-8e9b-a389f20630ae"/>
    <xsd:import namespace="995c04c3-6940-420f-9b44-f011cddbce1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1:_ExtendedDescription" minOccurs="0"/>
                <xsd:element ref="ns2:MediaServiceOCR" minOccurs="0"/>
                <xsd:element ref="ns2:MediaServiceLocation" minOccurs="0"/>
                <xsd:element ref="ns2:MediaServiceObjectDetectorVersions" minOccurs="0"/>
                <xsd:element ref="ns2:MediaServiceSearchProperties" minOccurs="0"/>
                <xsd:element ref="ns2:MediaServiceBillingMetadata" minOccurs="0"/>
                <xsd:element ref="ns2:RelatedLink"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ExtendedDescription" ma:index="22" nillable="true" ma:displayName="Description" ma:default="*Type brief description" ma:format="Dropdown" ma:internalName="_ExtendedDescription">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97aa1b6-d276-4963-8e9b-a389f20630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52a0eb56-2e03-4499-a475-1cbd21fab794" ma:termSetId="09814cd3-568e-fe90-9814-8d621ff8fb84" ma:anchorId="fba54fb3-c3e1-fe81-a776-ca4b69148c4d" ma:open="true" ma:isKeyword="false">
      <xsd:complexType>
        <xsd:sequence>
          <xsd:element ref="pc:Terms" minOccurs="0" maxOccurs="1"/>
        </xsd:sequence>
      </xsd:complex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3" nillable="true" ma:displayName="Extracted Text" ma:internalName="MediaServiceOCR" ma:readOnly="true">
      <xsd:simpleType>
        <xsd:restriction base="dms:Note">
          <xsd:maxLength value="255"/>
        </xsd:restriction>
      </xsd:simpleType>
    </xsd:element>
    <xsd:element name="MediaServiceLocation" ma:index="24" nillable="true" ma:displayName="Location" ma:internalName="MediaServiceLocation" ma:readOnly="true">
      <xsd:simpleType>
        <xsd:restriction base="dms:Text"/>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element name="RelatedLink" ma:index="28" nillable="true" ma:displayName="Related Link" ma:format="Hyperlink" ma:internalName="Related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95c04c3-6940-420f-9b44-f011cddbce17"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38a304cd-276d-40d2-8f0d-a58c241e1e1a}" ma:internalName="TaxCatchAll" ma:showField="CatchAllData" ma:web="995c04c3-6940-420f-9b44-f011cddbce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C03C5E8-6E73-4A29-90A5-6BDD54A3FA10}">
  <ds:schemaRefs>
    <ds:schemaRef ds:uri="http://schemas.microsoft.com/office/infopath/2007/PartnerControls"/>
    <ds:schemaRef ds:uri="http://schemas.microsoft.com/office/2006/documentManagement/types"/>
    <ds:schemaRef ds:uri="http://purl.org/dc/dcmitype/"/>
    <ds:schemaRef ds:uri="797aa1b6-d276-4963-8e9b-a389f20630ae"/>
    <ds:schemaRef ds:uri="http://schemas.microsoft.com/office/2006/metadata/properties"/>
    <ds:schemaRef ds:uri="http://purl.org/dc/elements/1.1/"/>
    <ds:schemaRef ds:uri="http://schemas.openxmlformats.org/package/2006/metadata/core-properties"/>
    <ds:schemaRef ds:uri="995c04c3-6940-420f-9b44-f011cddbce17"/>
    <ds:schemaRef ds:uri="http://schemas.microsoft.com/sharepoint/v3"/>
    <ds:schemaRef ds:uri="http://www.w3.org/XML/1998/namespace"/>
    <ds:schemaRef ds:uri="http://purl.org/dc/terms/"/>
  </ds:schemaRefs>
</ds:datastoreItem>
</file>

<file path=customXml/itemProps2.xml><?xml version="1.0" encoding="utf-8"?>
<ds:datastoreItem xmlns:ds="http://schemas.openxmlformats.org/officeDocument/2006/customXml" ds:itemID="{F7DB28BE-4CC0-4691-9CA5-2BA850A67938}">
  <ds:schemaRefs>
    <ds:schemaRef ds:uri="http://schemas.microsoft.com/sharepoint/v3/contenttype/forms"/>
  </ds:schemaRefs>
</ds:datastoreItem>
</file>

<file path=customXml/itemProps3.xml><?xml version="1.0" encoding="utf-8"?>
<ds:datastoreItem xmlns:ds="http://schemas.openxmlformats.org/officeDocument/2006/customXml" ds:itemID="{ED72026B-040F-43F6-808F-595B6ED4F1F7}">
  <ds:schemaRefs>
    <ds:schemaRef ds:uri="797aa1b6-d276-4963-8e9b-a389f20630ae"/>
    <ds:schemaRef ds:uri="995c04c3-6940-420f-9b44-f011cddbce1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6569c3e4-47dd-4417-aa7a-c67b4dabbf05}" enabled="0" method="" siteId="{6569c3e4-47dd-4417-aa7a-c67b4dabbf05}" removed="1"/>
</clbl:labelList>
</file>

<file path=docProps/app.xml><?xml version="1.0" encoding="utf-8"?>
<Properties xmlns="http://schemas.openxmlformats.org/officeDocument/2006/extended-properties" xmlns:vt="http://schemas.openxmlformats.org/officeDocument/2006/docPropsVTypes">
  <Template>Command 2025 Template 081925</Template>
  <TotalTime>276</TotalTime>
  <Words>1075</Words>
  <Application>Microsoft Office PowerPoint</Application>
  <PresentationFormat>Widescreen</PresentationFormat>
  <Paragraphs>147</Paragraphs>
  <Slides>20</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Century Gothic</vt:lpstr>
      <vt:lpstr>Roboto</vt:lpstr>
      <vt:lpstr>Wingdings 3</vt:lpstr>
      <vt:lpstr>Slice</vt:lpstr>
      <vt:lpstr>Welcome to command 2025</vt:lpstr>
      <vt:lpstr>Agenda</vt:lpstr>
      <vt:lpstr>Prioritization survey</vt:lpstr>
      <vt:lpstr>Drag and drop reassignment</vt:lpstr>
      <vt:lpstr>moved drag and drop to v6.00</vt:lpstr>
      <vt:lpstr>drag and drop demonstration</vt:lpstr>
      <vt:lpstr>open discussion</vt:lpstr>
      <vt:lpstr>report center</vt:lpstr>
      <vt:lpstr>kiosk/key control</vt:lpstr>
      <vt:lpstr>kiosk/key control</vt:lpstr>
      <vt:lpstr>Motor Pool</vt:lpstr>
      <vt:lpstr>TCO (tOTAL COST OF OWNERSHIP)</vt:lpstr>
      <vt:lpstr>vehicle replacement, disposal</vt:lpstr>
      <vt:lpstr>oem telematics</vt:lpstr>
      <vt:lpstr>dashboard enhancements</vt:lpstr>
      <vt:lpstr>Artificial intelligence (ai)</vt:lpstr>
      <vt:lpstr>API</vt:lpstr>
      <vt:lpstr>auditing/logging</vt:lpstr>
      <vt:lpstr>approval workflows</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Alexis Gearhart</dc:creator>
  <cp:lastModifiedBy>David Kennerley</cp:lastModifiedBy>
  <cp:revision>1</cp:revision>
  <dcterms:created xsi:type="dcterms:W3CDTF">2025-08-25T20:19:23Z</dcterms:created>
  <dcterms:modified xsi:type="dcterms:W3CDTF">2025-09-29T19:36:49Z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0x0101003EAA15E6BD239F4BB8716AC11FDD8152</vt:lpwstr>
  </property>
  <property fmtid="{D5CDD505-2E9C-101B-9397-08002B2CF9AE}" pid="3" name="MediaServiceImageTags">
    <vt:lpwstr/>
  </property>
</Properties>
</file>