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75" r:id="rId5"/>
  </p:sldMasterIdLst>
  <p:notesMasterIdLst>
    <p:notesMasterId r:id="rId191"/>
  </p:notesMasterIdLst>
  <p:handoutMasterIdLst>
    <p:handoutMasterId r:id="rId192"/>
  </p:handoutMasterIdLst>
  <p:sldIdLst>
    <p:sldId id="350" r:id="rId6"/>
    <p:sldId id="514" r:id="rId7"/>
    <p:sldId id="515" r:id="rId8"/>
    <p:sldId id="516" r:id="rId9"/>
    <p:sldId id="517" r:id="rId10"/>
    <p:sldId id="518" r:id="rId11"/>
    <p:sldId id="519" r:id="rId12"/>
    <p:sldId id="520" r:id="rId13"/>
    <p:sldId id="521" r:id="rId14"/>
    <p:sldId id="523" r:id="rId15"/>
    <p:sldId id="524" r:id="rId16"/>
    <p:sldId id="316" r:id="rId17"/>
    <p:sldId id="349" r:id="rId18"/>
    <p:sldId id="299" r:id="rId19"/>
    <p:sldId id="309" r:id="rId20"/>
    <p:sldId id="347" r:id="rId21"/>
    <p:sldId id="311" r:id="rId22"/>
    <p:sldId id="312" r:id="rId23"/>
    <p:sldId id="263" r:id="rId24"/>
    <p:sldId id="313" r:id="rId25"/>
    <p:sldId id="314" r:id="rId26"/>
    <p:sldId id="317" r:id="rId27"/>
    <p:sldId id="324" r:id="rId28"/>
    <p:sldId id="320" r:id="rId29"/>
    <p:sldId id="322" r:id="rId30"/>
    <p:sldId id="326" r:id="rId31"/>
    <p:sldId id="327" r:id="rId32"/>
    <p:sldId id="328" r:id="rId33"/>
    <p:sldId id="354" r:id="rId34"/>
    <p:sldId id="325" r:id="rId35"/>
    <p:sldId id="321" r:id="rId36"/>
    <p:sldId id="329" r:id="rId37"/>
    <p:sldId id="346" r:id="rId38"/>
    <p:sldId id="332" r:id="rId39"/>
    <p:sldId id="334" r:id="rId40"/>
    <p:sldId id="333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64" r:id="rId53"/>
    <p:sldId id="351" r:id="rId54"/>
    <p:sldId id="352" r:id="rId55"/>
    <p:sldId id="353" r:id="rId56"/>
    <p:sldId id="355" r:id="rId57"/>
    <p:sldId id="356" r:id="rId58"/>
    <p:sldId id="359" r:id="rId59"/>
    <p:sldId id="358" r:id="rId60"/>
    <p:sldId id="357" r:id="rId61"/>
    <p:sldId id="361" r:id="rId62"/>
    <p:sldId id="360" r:id="rId63"/>
    <p:sldId id="348" r:id="rId64"/>
    <p:sldId id="365" r:id="rId65"/>
    <p:sldId id="362" r:id="rId66"/>
    <p:sldId id="366" r:id="rId67"/>
    <p:sldId id="363" r:id="rId68"/>
    <p:sldId id="368" r:id="rId69"/>
    <p:sldId id="367" r:id="rId70"/>
    <p:sldId id="369" r:id="rId71"/>
    <p:sldId id="371" r:id="rId72"/>
    <p:sldId id="375" r:id="rId73"/>
    <p:sldId id="374" r:id="rId74"/>
    <p:sldId id="376" r:id="rId75"/>
    <p:sldId id="378" r:id="rId76"/>
    <p:sldId id="377" r:id="rId77"/>
    <p:sldId id="379" r:id="rId78"/>
    <p:sldId id="380" r:id="rId79"/>
    <p:sldId id="381" r:id="rId80"/>
    <p:sldId id="382" r:id="rId81"/>
    <p:sldId id="384" r:id="rId82"/>
    <p:sldId id="385" r:id="rId83"/>
    <p:sldId id="386" r:id="rId84"/>
    <p:sldId id="387" r:id="rId85"/>
    <p:sldId id="388" r:id="rId86"/>
    <p:sldId id="392" r:id="rId87"/>
    <p:sldId id="391" r:id="rId88"/>
    <p:sldId id="390" r:id="rId89"/>
    <p:sldId id="393" r:id="rId90"/>
    <p:sldId id="395" r:id="rId91"/>
    <p:sldId id="397" r:id="rId92"/>
    <p:sldId id="398" r:id="rId93"/>
    <p:sldId id="399" r:id="rId94"/>
    <p:sldId id="383" r:id="rId95"/>
    <p:sldId id="401" r:id="rId96"/>
    <p:sldId id="402" r:id="rId97"/>
    <p:sldId id="403" r:id="rId98"/>
    <p:sldId id="400" r:id="rId99"/>
    <p:sldId id="404" r:id="rId100"/>
    <p:sldId id="405" r:id="rId101"/>
    <p:sldId id="406" r:id="rId102"/>
    <p:sldId id="407" r:id="rId103"/>
    <p:sldId id="409" r:id="rId104"/>
    <p:sldId id="410" r:id="rId105"/>
    <p:sldId id="411" r:id="rId106"/>
    <p:sldId id="416" r:id="rId107"/>
    <p:sldId id="412" r:id="rId108"/>
    <p:sldId id="413" r:id="rId109"/>
    <p:sldId id="417" r:id="rId110"/>
    <p:sldId id="415" r:id="rId111"/>
    <p:sldId id="418" r:id="rId112"/>
    <p:sldId id="408" r:id="rId113"/>
    <p:sldId id="422" r:id="rId114"/>
    <p:sldId id="425" r:id="rId115"/>
    <p:sldId id="424" r:id="rId116"/>
    <p:sldId id="430" r:id="rId117"/>
    <p:sldId id="429" r:id="rId118"/>
    <p:sldId id="428" r:id="rId119"/>
    <p:sldId id="427" r:id="rId120"/>
    <p:sldId id="426" r:id="rId121"/>
    <p:sldId id="434" r:id="rId122"/>
    <p:sldId id="513" r:id="rId123"/>
    <p:sldId id="512" r:id="rId124"/>
    <p:sldId id="439" r:id="rId125"/>
    <p:sldId id="432" r:id="rId126"/>
    <p:sldId id="435" r:id="rId127"/>
    <p:sldId id="440" r:id="rId128"/>
    <p:sldId id="433" r:id="rId129"/>
    <p:sldId id="436" r:id="rId130"/>
    <p:sldId id="441" r:id="rId131"/>
    <p:sldId id="437" r:id="rId132"/>
    <p:sldId id="438" r:id="rId133"/>
    <p:sldId id="442" r:id="rId134"/>
    <p:sldId id="455" r:id="rId135"/>
    <p:sldId id="456" r:id="rId136"/>
    <p:sldId id="460" r:id="rId137"/>
    <p:sldId id="443" r:id="rId138"/>
    <p:sldId id="444" r:id="rId139"/>
    <p:sldId id="461" r:id="rId140"/>
    <p:sldId id="445" r:id="rId141"/>
    <p:sldId id="446" r:id="rId142"/>
    <p:sldId id="447" r:id="rId143"/>
    <p:sldId id="448" r:id="rId144"/>
    <p:sldId id="462" r:id="rId145"/>
    <p:sldId id="420" r:id="rId146"/>
    <p:sldId id="476" r:id="rId147"/>
    <p:sldId id="449" r:id="rId148"/>
    <p:sldId id="477" r:id="rId149"/>
    <p:sldId id="478" r:id="rId150"/>
    <p:sldId id="479" r:id="rId151"/>
    <p:sldId id="480" r:id="rId152"/>
    <p:sldId id="481" r:id="rId153"/>
    <p:sldId id="483" r:id="rId154"/>
    <p:sldId id="484" r:id="rId155"/>
    <p:sldId id="485" r:id="rId156"/>
    <p:sldId id="466" r:id="rId157"/>
    <p:sldId id="486" r:id="rId158"/>
    <p:sldId id="487" r:id="rId159"/>
    <p:sldId id="465" r:id="rId160"/>
    <p:sldId id="488" r:id="rId161"/>
    <p:sldId id="489" r:id="rId162"/>
    <p:sldId id="490" r:id="rId163"/>
    <p:sldId id="491" r:id="rId164"/>
    <p:sldId id="492" r:id="rId165"/>
    <p:sldId id="463" r:id="rId166"/>
    <p:sldId id="494" r:id="rId167"/>
    <p:sldId id="475" r:id="rId168"/>
    <p:sldId id="496" r:id="rId169"/>
    <p:sldId id="497" r:id="rId170"/>
    <p:sldId id="498" r:id="rId171"/>
    <p:sldId id="499" r:id="rId172"/>
    <p:sldId id="503" r:id="rId173"/>
    <p:sldId id="500" r:id="rId174"/>
    <p:sldId id="501" r:id="rId175"/>
    <p:sldId id="502" r:id="rId176"/>
    <p:sldId id="504" r:id="rId177"/>
    <p:sldId id="505" r:id="rId178"/>
    <p:sldId id="506" r:id="rId179"/>
    <p:sldId id="507" r:id="rId180"/>
    <p:sldId id="508" r:id="rId181"/>
    <p:sldId id="509" r:id="rId182"/>
    <p:sldId id="510" r:id="rId183"/>
    <p:sldId id="495" r:id="rId184"/>
    <p:sldId id="511" r:id="rId185"/>
    <p:sldId id="303" r:id="rId186"/>
    <p:sldId id="304" r:id="rId187"/>
    <p:sldId id="306" r:id="rId188"/>
    <p:sldId id="267" r:id="rId189"/>
    <p:sldId id="307" r:id="rId1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4CA1CE"/>
    <a:srgbClr val="000000"/>
    <a:srgbClr val="3673BC"/>
    <a:srgbClr val="5AC5DA"/>
    <a:srgbClr val="0A1F37"/>
    <a:srgbClr val="3773BC"/>
    <a:srgbClr val="FFFFFF"/>
    <a:srgbClr val="052F61"/>
    <a:srgbClr val="3E6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DC17E-858E-AB60-8B55-50D2D69E2C6C}" v="110" dt="2025-09-30T17:21:06.987"/>
  </p1510:revLst>
</p1510:revInfo>
</file>

<file path=ppt/tableStyles.xml><?xml version="1.0" encoding="utf-8"?>
<a:tblStyleLst xmlns:a="http://schemas.openxmlformats.org/drawingml/2006/main" def="{0505E3EF-67EA-436B-97B2-0124C06EBD2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131" autoAdjust="0"/>
  </p:normalViewPr>
  <p:slideViewPr>
    <p:cSldViewPr snapToGrid="0">
      <p:cViewPr varScale="1">
        <p:scale>
          <a:sx n="102" d="100"/>
          <a:sy n="102" d="100"/>
        </p:scale>
        <p:origin x="39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notesMaster" Target="notesMasters/notesMaster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handoutMaster" Target="handoutMasters/handoutMaster1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commentAuthors" Target="commentAuthors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presProps" Target="presProps.xml"/><Relationship Id="rId199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viewProps" Target="viewProps.xml"/><Relationship Id="rId190" Type="http://schemas.openxmlformats.org/officeDocument/2006/relationships/slide" Target="slides/slide185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theme" Target="theme/theme1.xml"/><Relationship Id="rId200" Type="http://schemas.microsoft.com/office/2018/10/relationships/authors" Target="authors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tableStyles" Target="tableStyles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microsoft.com/office/2016/11/relationships/changesInfo" Target="changesInfos/changesInfo1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Shea" userId="S::ashea@agilefleet.com::f7065859-5ae7-4ed1-868a-71c28670d7b9" providerId="AD" clId="Web-{C93DC17E-858E-AB60-8B55-50D2D69E2C6C}"/>
    <pc:docChg chg="delSld modSld">
      <pc:chgData name="Anna Shea" userId="S::ashea@agilefleet.com::f7065859-5ae7-4ed1-868a-71c28670d7b9" providerId="AD" clId="Web-{C93DC17E-858E-AB60-8B55-50D2D69E2C6C}" dt="2025-09-30T17:21:06.971" v="98"/>
      <pc:docMkLst>
        <pc:docMk/>
      </pc:docMkLst>
      <pc:sldChg chg="del">
        <pc:chgData name="Anna Shea" userId="S::ashea@agilefleet.com::f7065859-5ae7-4ed1-868a-71c28670d7b9" providerId="AD" clId="Web-{C93DC17E-858E-AB60-8B55-50D2D69E2C6C}" dt="2025-09-30T16:15:24.146" v="50"/>
        <pc:sldMkLst>
          <pc:docMk/>
          <pc:sldMk cId="1008037533" sldId="259"/>
        </pc:sldMkLst>
      </pc:sldChg>
      <pc:sldChg chg="modSp">
        <pc:chgData name="Anna Shea" userId="S::ashea@agilefleet.com::f7065859-5ae7-4ed1-868a-71c28670d7b9" providerId="AD" clId="Web-{C93DC17E-858E-AB60-8B55-50D2D69E2C6C}" dt="2025-09-30T16:00:28.453" v="1" actId="1076"/>
        <pc:sldMkLst>
          <pc:docMk/>
          <pc:sldMk cId="338485106" sldId="299"/>
        </pc:sldMkLst>
        <pc:spChg chg="mod">
          <ac:chgData name="Anna Shea" userId="S::ashea@agilefleet.com::f7065859-5ae7-4ed1-868a-71c28670d7b9" providerId="AD" clId="Web-{C93DC17E-858E-AB60-8B55-50D2D69E2C6C}" dt="2025-09-30T16:00:28.453" v="1" actId="1076"/>
          <ac:spMkLst>
            <pc:docMk/>
            <pc:sldMk cId="338485106" sldId="299"/>
            <ac:spMk id="3" creationId="{D633D4FE-F554-41E3-B768-8EE98FC1E996}"/>
          </ac:spMkLst>
        </pc:spChg>
      </pc:sldChg>
      <pc:sldChg chg="del">
        <pc:chgData name="Anna Shea" userId="S::ashea@agilefleet.com::f7065859-5ae7-4ed1-868a-71c28670d7b9" providerId="AD" clId="Web-{C93DC17E-858E-AB60-8B55-50D2D69E2C6C}" dt="2025-09-30T16:15:16.880" v="49"/>
        <pc:sldMkLst>
          <pc:docMk/>
          <pc:sldMk cId="602431243" sldId="310"/>
        </pc:sldMkLst>
      </pc:sldChg>
      <pc:sldChg chg="modSp">
        <pc:chgData name="Anna Shea" userId="S::ashea@agilefleet.com::f7065859-5ae7-4ed1-868a-71c28670d7b9" providerId="AD" clId="Web-{C93DC17E-858E-AB60-8B55-50D2D69E2C6C}" dt="2025-09-30T16:01:06.876" v="3" actId="20577"/>
        <pc:sldMkLst>
          <pc:docMk/>
          <pc:sldMk cId="2028066992" sldId="313"/>
        </pc:sldMkLst>
        <pc:spChg chg="mod">
          <ac:chgData name="Anna Shea" userId="S::ashea@agilefleet.com::f7065859-5ae7-4ed1-868a-71c28670d7b9" providerId="AD" clId="Web-{C93DC17E-858E-AB60-8B55-50D2D69E2C6C}" dt="2025-09-30T16:01:06.876" v="3" actId="20577"/>
          <ac:spMkLst>
            <pc:docMk/>
            <pc:sldMk cId="2028066992" sldId="313"/>
            <ac:spMk id="3" creationId="{FACE640F-7F5A-BDB7-205D-765FA80B6796}"/>
          </ac:spMkLst>
        </pc:spChg>
        <pc:spChg chg="mod">
          <ac:chgData name="Anna Shea" userId="S::ashea@agilefleet.com::f7065859-5ae7-4ed1-868a-71c28670d7b9" providerId="AD" clId="Web-{C93DC17E-858E-AB60-8B55-50D2D69E2C6C}" dt="2025-09-30T16:00:58.532" v="2" actId="1076"/>
          <ac:spMkLst>
            <pc:docMk/>
            <pc:sldMk cId="2028066992" sldId="313"/>
            <ac:spMk id="17" creationId="{928E29B3-CA7D-8024-FA85-B121685B4926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0:18.172" v="0" actId="1076"/>
        <pc:sldMkLst>
          <pc:docMk/>
          <pc:sldMk cId="3146349893" sldId="316"/>
        </pc:sldMkLst>
        <pc:spChg chg="mod">
          <ac:chgData name="Anna Shea" userId="S::ashea@agilefleet.com::f7065859-5ae7-4ed1-868a-71c28670d7b9" providerId="AD" clId="Web-{C93DC17E-858E-AB60-8B55-50D2D69E2C6C}" dt="2025-09-30T16:00:18.172" v="0" actId="1076"/>
          <ac:spMkLst>
            <pc:docMk/>
            <pc:sldMk cId="3146349893" sldId="316"/>
            <ac:spMk id="10" creationId="{DE8BBCC4-385D-6C14-8AFD-DE26BC49668E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1:27.235" v="5" actId="1076"/>
        <pc:sldMkLst>
          <pc:docMk/>
          <pc:sldMk cId="2338528880" sldId="320"/>
        </pc:sldMkLst>
        <pc:spChg chg="mod">
          <ac:chgData name="Anna Shea" userId="S::ashea@agilefleet.com::f7065859-5ae7-4ed1-868a-71c28670d7b9" providerId="AD" clId="Web-{C93DC17E-858E-AB60-8B55-50D2D69E2C6C}" dt="2025-09-30T16:01:27.235" v="5" actId="1076"/>
          <ac:spMkLst>
            <pc:docMk/>
            <pc:sldMk cId="2338528880" sldId="320"/>
            <ac:spMk id="23" creationId="{972755EC-F6A0-AD8F-2CE0-910F8D83A697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4:38.691" v="6" actId="1076"/>
        <pc:sldMkLst>
          <pc:docMk/>
          <pc:sldMk cId="2647691296" sldId="327"/>
        </pc:sldMkLst>
        <pc:spChg chg="mod">
          <ac:chgData name="Anna Shea" userId="S::ashea@agilefleet.com::f7065859-5ae7-4ed1-868a-71c28670d7b9" providerId="AD" clId="Web-{C93DC17E-858E-AB60-8B55-50D2D69E2C6C}" dt="2025-09-30T16:04:38.691" v="6" actId="1076"/>
          <ac:spMkLst>
            <pc:docMk/>
            <pc:sldMk cId="2647691296" sldId="327"/>
            <ac:spMk id="2" creationId="{6F3DD76E-4315-0E35-3724-76648F208EA7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4:44.082" v="7" actId="1076"/>
        <pc:sldMkLst>
          <pc:docMk/>
          <pc:sldMk cId="2331380226" sldId="328"/>
        </pc:sldMkLst>
        <pc:spChg chg="mod">
          <ac:chgData name="Anna Shea" userId="S::ashea@agilefleet.com::f7065859-5ae7-4ed1-868a-71c28670d7b9" providerId="AD" clId="Web-{C93DC17E-858E-AB60-8B55-50D2D69E2C6C}" dt="2025-09-30T16:04:44.082" v="7" actId="1076"/>
          <ac:spMkLst>
            <pc:docMk/>
            <pc:sldMk cId="2331380226" sldId="328"/>
            <ac:spMk id="5" creationId="{468D4326-FAB2-CF8C-3607-46904CC8F3B7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5:39.380" v="10" actId="20577"/>
        <pc:sldMkLst>
          <pc:docMk/>
          <pc:sldMk cId="1363929444" sldId="333"/>
        </pc:sldMkLst>
        <pc:spChg chg="mod">
          <ac:chgData name="Anna Shea" userId="S::ashea@agilefleet.com::f7065859-5ae7-4ed1-868a-71c28670d7b9" providerId="AD" clId="Web-{C93DC17E-858E-AB60-8B55-50D2D69E2C6C}" dt="2025-09-30T16:05:39.380" v="10" actId="20577"/>
          <ac:spMkLst>
            <pc:docMk/>
            <pc:sldMk cId="1363929444" sldId="333"/>
            <ac:spMk id="46" creationId="{19C1E68E-F06D-B2F0-3907-9D5FD7F3A973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5:43.927" v="11" actId="20577"/>
        <pc:sldMkLst>
          <pc:docMk/>
          <pc:sldMk cId="1231755620" sldId="334"/>
        </pc:sldMkLst>
        <pc:spChg chg="mod">
          <ac:chgData name="Anna Shea" userId="S::ashea@agilefleet.com::f7065859-5ae7-4ed1-868a-71c28670d7b9" providerId="AD" clId="Web-{C93DC17E-858E-AB60-8B55-50D2D69E2C6C}" dt="2025-09-30T16:05:43.927" v="11" actId="20577"/>
          <ac:spMkLst>
            <pc:docMk/>
            <pc:sldMk cId="1231755620" sldId="334"/>
            <ac:spMk id="7" creationId="{19C1E68E-F06D-B2F0-3907-9D5FD7F3A973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5:32.926" v="9" actId="20577"/>
        <pc:sldMkLst>
          <pc:docMk/>
          <pc:sldMk cId="1169054103" sldId="336"/>
        </pc:sldMkLst>
        <pc:spChg chg="mod">
          <ac:chgData name="Anna Shea" userId="S::ashea@agilefleet.com::f7065859-5ae7-4ed1-868a-71c28670d7b9" providerId="AD" clId="Web-{C93DC17E-858E-AB60-8B55-50D2D69E2C6C}" dt="2025-09-30T16:05:32.926" v="9" actId="20577"/>
          <ac:spMkLst>
            <pc:docMk/>
            <pc:sldMk cId="1169054103" sldId="336"/>
            <ac:spMk id="6" creationId="{19C1E68E-F06D-B2F0-3907-9D5FD7F3A973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5:29.113" v="8" actId="20577"/>
        <pc:sldMkLst>
          <pc:docMk/>
          <pc:sldMk cId="2178748882" sldId="337"/>
        </pc:sldMkLst>
        <pc:spChg chg="mod">
          <ac:chgData name="Anna Shea" userId="S::ashea@agilefleet.com::f7065859-5ae7-4ed1-868a-71c28670d7b9" providerId="AD" clId="Web-{C93DC17E-858E-AB60-8B55-50D2D69E2C6C}" dt="2025-09-30T16:05:29.113" v="8" actId="20577"/>
          <ac:spMkLst>
            <pc:docMk/>
            <pc:sldMk cId="2178748882" sldId="337"/>
            <ac:spMk id="6" creationId="{19C1E68E-F06D-B2F0-3907-9D5FD7F3A973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5:58.523" v="12" actId="20577"/>
        <pc:sldMkLst>
          <pc:docMk/>
          <pc:sldMk cId="4215271277" sldId="338"/>
        </pc:sldMkLst>
        <pc:spChg chg="mod">
          <ac:chgData name="Anna Shea" userId="S::ashea@agilefleet.com::f7065859-5ae7-4ed1-868a-71c28670d7b9" providerId="AD" clId="Web-{C93DC17E-858E-AB60-8B55-50D2D69E2C6C}" dt="2025-09-30T16:05:58.523" v="12" actId="20577"/>
          <ac:spMkLst>
            <pc:docMk/>
            <pc:sldMk cId="4215271277" sldId="338"/>
            <ac:spMk id="6" creationId="{19C1E68E-F06D-B2F0-3907-9D5FD7F3A973}"/>
          </ac:spMkLst>
        </pc:spChg>
      </pc:sldChg>
      <pc:sldChg chg="addSp delSp modSp addAnim delAnim modAnim">
        <pc:chgData name="Anna Shea" userId="S::ashea@agilefleet.com::f7065859-5ae7-4ed1-868a-71c28670d7b9" providerId="AD" clId="Web-{C93DC17E-858E-AB60-8B55-50D2D69E2C6C}" dt="2025-09-30T17:21:06.971" v="98"/>
        <pc:sldMkLst>
          <pc:docMk/>
          <pc:sldMk cId="909604584" sldId="353"/>
        </pc:sldMkLst>
        <pc:spChg chg="mod topLvl">
          <ac:chgData name="Anna Shea" userId="S::ashea@agilefleet.com::f7065859-5ae7-4ed1-868a-71c28670d7b9" providerId="AD" clId="Web-{C93DC17E-858E-AB60-8B55-50D2D69E2C6C}" dt="2025-09-30T17:14:35.207" v="74" actId="1076"/>
          <ac:spMkLst>
            <pc:docMk/>
            <pc:sldMk cId="909604584" sldId="353"/>
            <ac:spMk id="23" creationId="{F6B4227F-B28F-C1C9-DCD8-A0EE0CF8EB01}"/>
          </ac:spMkLst>
        </pc:spChg>
        <pc:spChg chg="mod">
          <ac:chgData name="Anna Shea" userId="S::ashea@agilefleet.com::f7065859-5ae7-4ed1-868a-71c28670d7b9" providerId="AD" clId="Web-{C93DC17E-858E-AB60-8B55-50D2D69E2C6C}" dt="2025-09-30T16:07:29.641" v="18" actId="20577"/>
          <ac:spMkLst>
            <pc:docMk/>
            <pc:sldMk cId="909604584" sldId="353"/>
            <ac:spMk id="30" creationId="{E06C4BDF-325B-BFAD-4AB6-D069C141764C}"/>
          </ac:spMkLst>
        </pc:spChg>
        <pc:spChg chg="add del">
          <ac:chgData name="Anna Shea" userId="S::ashea@agilefleet.com::f7065859-5ae7-4ed1-868a-71c28670d7b9" providerId="AD" clId="Web-{C93DC17E-858E-AB60-8B55-50D2D69E2C6C}" dt="2025-09-30T17:16:49.112" v="83"/>
          <ac:spMkLst>
            <pc:docMk/>
            <pc:sldMk cId="909604584" sldId="353"/>
            <ac:spMk id="42" creationId="{8C2806A7-377B-17A6-16FE-8794B45A5D87}"/>
          </ac:spMkLst>
        </pc:spChg>
        <pc:grpChg chg="add del">
          <ac:chgData name="Anna Shea" userId="S::ashea@agilefleet.com::f7065859-5ae7-4ed1-868a-71c28670d7b9" providerId="AD" clId="Web-{C93DC17E-858E-AB60-8B55-50D2D69E2C6C}" dt="2025-09-30T17:11:23.130" v="57"/>
          <ac:grpSpMkLst>
            <pc:docMk/>
            <pc:sldMk cId="909604584" sldId="353"/>
            <ac:grpSpMk id="6" creationId="{7CFF0730-67E8-5759-6989-E5201EF7B2ED}"/>
          </ac:grpSpMkLst>
        </pc:grpChg>
        <pc:grpChg chg="add mod">
          <ac:chgData name="Anna Shea" userId="S::ashea@agilefleet.com::f7065859-5ae7-4ed1-868a-71c28670d7b9" providerId="AD" clId="Web-{C93DC17E-858E-AB60-8B55-50D2D69E2C6C}" dt="2025-09-30T17:14:42.660" v="76" actId="1076"/>
          <ac:grpSpMkLst>
            <pc:docMk/>
            <pc:sldMk cId="909604584" sldId="353"/>
            <ac:grpSpMk id="7" creationId="{CA2496A5-5FA3-A16B-F3C3-0D92F9CF5780}"/>
          </ac:grpSpMkLst>
        </pc:grpChg>
        <pc:cxnChg chg="add mod topLvl">
          <ac:chgData name="Anna Shea" userId="S::ashea@agilefleet.com::f7065859-5ae7-4ed1-868a-71c28670d7b9" providerId="AD" clId="Web-{C93DC17E-858E-AB60-8B55-50D2D69E2C6C}" dt="2025-09-30T17:14:38.504" v="75" actId="1076"/>
          <ac:cxnSpMkLst>
            <pc:docMk/>
            <pc:sldMk cId="909604584" sldId="353"/>
            <ac:cxnSpMk id="5" creationId="{56FA52A7-C5BC-67C0-CF39-378CBFA5B62F}"/>
          </ac:cxnSpMkLst>
        </pc:cxnChg>
        <pc:cxnChg chg="del mod">
          <ac:chgData name="Anna Shea" userId="S::ashea@agilefleet.com::f7065859-5ae7-4ed1-868a-71c28670d7b9" providerId="AD" clId="Web-{C93DC17E-858E-AB60-8B55-50D2D69E2C6C}" dt="2025-09-30T16:07:02.748" v="16"/>
          <ac:cxnSpMkLst>
            <pc:docMk/>
            <pc:sldMk cId="909604584" sldId="353"/>
            <ac:cxnSpMk id="22" creationId="{588587C6-9669-BD7D-B39E-0011F802AB5F}"/>
          </ac:cxnSpMkLst>
        </pc:cxnChg>
        <pc:cxnChg chg="mod">
          <ac:chgData name="Anna Shea" userId="S::ashea@agilefleet.com::f7065859-5ae7-4ed1-868a-71c28670d7b9" providerId="AD" clId="Web-{C93DC17E-858E-AB60-8B55-50D2D69E2C6C}" dt="2025-09-30T17:14:47.582" v="77" actId="14100"/>
          <ac:cxnSpMkLst>
            <pc:docMk/>
            <pc:sldMk cId="909604584" sldId="353"/>
            <ac:cxnSpMk id="26" creationId="{0AEEA6DE-ADFA-5E0D-4272-FA2158810D48}"/>
          </ac:cxnSpMkLst>
        </pc:cxnChg>
      </pc:sldChg>
      <pc:sldChg chg="modSp">
        <pc:chgData name="Anna Shea" userId="S::ashea@agilefleet.com::f7065859-5ae7-4ed1-868a-71c28670d7b9" providerId="AD" clId="Web-{C93DC17E-858E-AB60-8B55-50D2D69E2C6C}" dt="2025-09-30T16:06:17.228" v="13" actId="1076"/>
        <pc:sldMkLst>
          <pc:docMk/>
          <pc:sldMk cId="1300152145" sldId="364"/>
        </pc:sldMkLst>
        <pc:spChg chg="mod">
          <ac:chgData name="Anna Shea" userId="S::ashea@agilefleet.com::f7065859-5ae7-4ed1-868a-71c28670d7b9" providerId="AD" clId="Web-{C93DC17E-858E-AB60-8B55-50D2D69E2C6C}" dt="2025-09-30T16:06:17.228" v="13" actId="1076"/>
          <ac:spMkLst>
            <pc:docMk/>
            <pc:sldMk cId="1300152145" sldId="364"/>
            <ac:spMk id="2" creationId="{3B34120D-F6F3-FE51-D24A-189592C25922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8:12.832" v="19"/>
        <pc:sldMkLst>
          <pc:docMk/>
          <pc:sldMk cId="1037588152" sldId="366"/>
        </pc:sldMkLst>
        <pc:cxnChg chg="ord">
          <ac:chgData name="Anna Shea" userId="S::ashea@agilefleet.com::f7065859-5ae7-4ed1-868a-71c28670d7b9" providerId="AD" clId="Web-{C93DC17E-858E-AB60-8B55-50D2D69E2C6C}" dt="2025-09-30T16:08:12.832" v="19"/>
          <ac:cxnSpMkLst>
            <pc:docMk/>
            <pc:sldMk cId="1037588152" sldId="366"/>
            <ac:cxnSpMk id="8" creationId="{09ADCF66-4073-3EAB-BB3E-14B778423A73}"/>
          </ac:cxnSpMkLst>
        </pc:cxnChg>
      </pc:sldChg>
      <pc:sldChg chg="modSp">
        <pc:chgData name="Anna Shea" userId="S::ashea@agilefleet.com::f7065859-5ae7-4ed1-868a-71c28670d7b9" providerId="AD" clId="Web-{C93DC17E-858E-AB60-8B55-50D2D69E2C6C}" dt="2025-09-30T16:08:34.849" v="20" actId="1076"/>
        <pc:sldMkLst>
          <pc:docMk/>
          <pc:sldMk cId="2240888491" sldId="369"/>
        </pc:sldMkLst>
        <pc:spChg chg="mod">
          <ac:chgData name="Anna Shea" userId="S::ashea@agilefleet.com::f7065859-5ae7-4ed1-868a-71c28670d7b9" providerId="AD" clId="Web-{C93DC17E-858E-AB60-8B55-50D2D69E2C6C}" dt="2025-09-30T16:08:34.849" v="20" actId="1076"/>
          <ac:spMkLst>
            <pc:docMk/>
            <pc:sldMk cId="2240888491" sldId="369"/>
            <ac:spMk id="12" creationId="{DB10BDCB-212F-6436-AB97-91613A765FB4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8:59.522" v="22" actId="20577"/>
        <pc:sldMkLst>
          <pc:docMk/>
          <pc:sldMk cId="460812700" sldId="380"/>
        </pc:sldMkLst>
        <pc:spChg chg="mod">
          <ac:chgData name="Anna Shea" userId="S::ashea@agilefleet.com::f7065859-5ae7-4ed1-868a-71c28670d7b9" providerId="AD" clId="Web-{C93DC17E-858E-AB60-8B55-50D2D69E2C6C}" dt="2025-09-30T16:08:59.522" v="22" actId="20577"/>
          <ac:spMkLst>
            <pc:docMk/>
            <pc:sldMk cId="460812700" sldId="380"/>
            <ac:spMk id="6" creationId="{E10FDAB3-FD74-23F9-726D-6347C1451D50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9:13.898" v="23" actId="1076"/>
        <pc:sldMkLst>
          <pc:docMk/>
          <pc:sldMk cId="3161964444" sldId="385"/>
        </pc:sldMkLst>
        <pc:spChg chg="mod">
          <ac:chgData name="Anna Shea" userId="S::ashea@agilefleet.com::f7065859-5ae7-4ed1-868a-71c28670d7b9" providerId="AD" clId="Web-{C93DC17E-858E-AB60-8B55-50D2D69E2C6C}" dt="2025-09-30T16:09:13.898" v="23" actId="1076"/>
          <ac:spMkLst>
            <pc:docMk/>
            <pc:sldMk cId="3161964444" sldId="385"/>
            <ac:spMk id="9" creationId="{63323242-6038-06D4-BA52-B0413609FC5F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9:35.556" v="26" actId="1076"/>
        <pc:sldMkLst>
          <pc:docMk/>
          <pc:sldMk cId="2381534752" sldId="390"/>
        </pc:sldMkLst>
        <pc:spChg chg="mod">
          <ac:chgData name="Anna Shea" userId="S::ashea@agilefleet.com::f7065859-5ae7-4ed1-868a-71c28670d7b9" providerId="AD" clId="Web-{C93DC17E-858E-AB60-8B55-50D2D69E2C6C}" dt="2025-09-30T16:09:35.556" v="26" actId="1076"/>
          <ac:spMkLst>
            <pc:docMk/>
            <pc:sldMk cId="2381534752" sldId="390"/>
            <ac:spMk id="9" creationId="{6574C737-B86A-E9C3-6EF3-F55B629E3CBA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09:26.133" v="24" actId="1076"/>
        <pc:sldMkLst>
          <pc:docMk/>
          <pc:sldMk cId="3053501429" sldId="392"/>
        </pc:sldMkLst>
        <pc:spChg chg="mod">
          <ac:chgData name="Anna Shea" userId="S::ashea@agilefleet.com::f7065859-5ae7-4ed1-868a-71c28670d7b9" providerId="AD" clId="Web-{C93DC17E-858E-AB60-8B55-50D2D69E2C6C}" dt="2025-09-30T16:09:26.133" v="24" actId="1076"/>
          <ac:spMkLst>
            <pc:docMk/>
            <pc:sldMk cId="3053501429" sldId="392"/>
            <ac:spMk id="9" creationId="{733285E6-9199-B750-0170-2227FDE03F13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0:07.057" v="27" actId="1076"/>
        <pc:sldMkLst>
          <pc:docMk/>
          <pc:sldMk cId="3079606111" sldId="405"/>
        </pc:sldMkLst>
        <pc:spChg chg="mod">
          <ac:chgData name="Anna Shea" userId="S::ashea@agilefleet.com::f7065859-5ae7-4ed1-868a-71c28670d7b9" providerId="AD" clId="Web-{C93DC17E-858E-AB60-8B55-50D2D69E2C6C}" dt="2025-09-30T16:10:07.057" v="27" actId="1076"/>
          <ac:spMkLst>
            <pc:docMk/>
            <pc:sldMk cId="3079606111" sldId="405"/>
            <ac:spMk id="2" creationId="{A41531FD-9488-CE80-017C-47CA316CC89A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1:21.873" v="28" actId="1076"/>
        <pc:sldMkLst>
          <pc:docMk/>
          <pc:sldMk cId="4095208380" sldId="422"/>
        </pc:sldMkLst>
        <pc:spChg chg="mod">
          <ac:chgData name="Anna Shea" userId="S::ashea@agilefleet.com::f7065859-5ae7-4ed1-868a-71c28670d7b9" providerId="AD" clId="Web-{C93DC17E-858E-AB60-8B55-50D2D69E2C6C}" dt="2025-09-30T16:11:21.873" v="28" actId="1076"/>
          <ac:spMkLst>
            <pc:docMk/>
            <pc:sldMk cId="4095208380" sldId="422"/>
            <ac:spMk id="7" creationId="{EC861E89-DB48-89E3-F8BF-919B09B6A7F1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2:22.235" v="30" actId="1076"/>
        <pc:sldMkLst>
          <pc:docMk/>
          <pc:sldMk cId="979441157" sldId="442"/>
        </pc:sldMkLst>
        <pc:spChg chg="mod">
          <ac:chgData name="Anna Shea" userId="S::ashea@agilefleet.com::f7065859-5ae7-4ed1-868a-71c28670d7b9" providerId="AD" clId="Web-{C93DC17E-858E-AB60-8B55-50D2D69E2C6C}" dt="2025-09-30T16:12:22.235" v="30" actId="1076"/>
          <ac:spMkLst>
            <pc:docMk/>
            <pc:sldMk cId="979441157" sldId="442"/>
            <ac:spMk id="3" creationId="{BA5676DC-CA43-63AE-3A9D-466E914AA10F}"/>
          </ac:spMkLst>
        </pc:spChg>
        <pc:spChg chg="mod">
          <ac:chgData name="Anna Shea" userId="S::ashea@agilefleet.com::f7065859-5ae7-4ed1-868a-71c28670d7b9" providerId="AD" clId="Web-{C93DC17E-858E-AB60-8B55-50D2D69E2C6C}" dt="2025-09-30T16:12:17.547" v="29" actId="1076"/>
          <ac:spMkLst>
            <pc:docMk/>
            <pc:sldMk cId="979441157" sldId="442"/>
            <ac:spMk id="4" creationId="{07328757-BBA6-0656-2327-AA8DABE9F0F4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2:35.391" v="31" actId="1076"/>
        <pc:sldMkLst>
          <pc:docMk/>
          <pc:sldMk cId="2991452251" sldId="443"/>
        </pc:sldMkLst>
        <pc:spChg chg="mod">
          <ac:chgData name="Anna Shea" userId="S::ashea@agilefleet.com::f7065859-5ae7-4ed1-868a-71c28670d7b9" providerId="AD" clId="Web-{C93DC17E-858E-AB60-8B55-50D2D69E2C6C}" dt="2025-09-30T16:12:35.391" v="31" actId="1076"/>
          <ac:spMkLst>
            <pc:docMk/>
            <pc:sldMk cId="2991452251" sldId="443"/>
            <ac:spMk id="16" creationId="{2EBB17CD-98CB-EAAD-2893-EC38A81B1523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3:08.986" v="35" actId="1076"/>
        <pc:sldMkLst>
          <pc:docMk/>
          <pc:sldMk cId="1196746044" sldId="462"/>
        </pc:sldMkLst>
        <pc:spChg chg="mod">
          <ac:chgData name="Anna Shea" userId="S::ashea@agilefleet.com::f7065859-5ae7-4ed1-868a-71c28670d7b9" providerId="AD" clId="Web-{C93DC17E-858E-AB60-8B55-50D2D69E2C6C}" dt="2025-09-30T16:13:08.986" v="35" actId="1076"/>
          <ac:spMkLst>
            <pc:docMk/>
            <pc:sldMk cId="1196746044" sldId="462"/>
            <ac:spMk id="5" creationId="{C8DA43CF-4F15-6E8C-8AB5-FC77A406AF8D}"/>
          </ac:spMkLst>
        </pc:spChg>
        <pc:spChg chg="mod">
          <ac:chgData name="Anna Shea" userId="S::ashea@agilefleet.com::f7065859-5ae7-4ed1-868a-71c28670d7b9" providerId="AD" clId="Web-{C93DC17E-858E-AB60-8B55-50D2D69E2C6C}" dt="2025-09-30T16:13:08.439" v="34" actId="1076"/>
          <ac:spMkLst>
            <pc:docMk/>
            <pc:sldMk cId="1196746044" sldId="462"/>
            <ac:spMk id="7" creationId="{29543981-7E8C-003A-10FC-87BD7BE2D89C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3:16.455" v="36" actId="1076"/>
        <pc:sldMkLst>
          <pc:docMk/>
          <pc:sldMk cId="1941570900" sldId="476"/>
        </pc:sldMkLst>
        <pc:spChg chg="mod">
          <ac:chgData name="Anna Shea" userId="S::ashea@agilefleet.com::f7065859-5ae7-4ed1-868a-71c28670d7b9" providerId="AD" clId="Web-{C93DC17E-858E-AB60-8B55-50D2D69E2C6C}" dt="2025-09-30T16:13:16.455" v="36" actId="1076"/>
          <ac:spMkLst>
            <pc:docMk/>
            <pc:sldMk cId="1941570900" sldId="476"/>
            <ac:spMk id="7" creationId="{79946C2D-EFCD-4145-D7B1-D5E89C856609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3:37.424" v="41" actId="20577"/>
        <pc:sldMkLst>
          <pc:docMk/>
          <pc:sldMk cId="2160471797" sldId="484"/>
        </pc:sldMkLst>
        <pc:spChg chg="mod">
          <ac:chgData name="Anna Shea" userId="S::ashea@agilefleet.com::f7065859-5ae7-4ed1-868a-71c28670d7b9" providerId="AD" clId="Web-{C93DC17E-858E-AB60-8B55-50D2D69E2C6C}" dt="2025-09-30T16:13:37.424" v="41" actId="20577"/>
          <ac:spMkLst>
            <pc:docMk/>
            <pc:sldMk cId="2160471797" sldId="484"/>
            <ac:spMk id="7" creationId="{2E983635-810A-F1F3-CE24-E25C57D92A9A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3:46.940" v="42" actId="1076"/>
        <pc:sldMkLst>
          <pc:docMk/>
          <pc:sldMk cId="2922795626" sldId="486"/>
        </pc:sldMkLst>
        <pc:spChg chg="mod">
          <ac:chgData name="Anna Shea" userId="S::ashea@agilefleet.com::f7065859-5ae7-4ed1-868a-71c28670d7b9" providerId="AD" clId="Web-{C93DC17E-858E-AB60-8B55-50D2D69E2C6C}" dt="2025-09-30T16:13:46.940" v="42" actId="1076"/>
          <ac:spMkLst>
            <pc:docMk/>
            <pc:sldMk cId="2922795626" sldId="486"/>
            <ac:spMk id="7" creationId="{92AAF255-37C9-7819-6E6B-CDBB82BC1BB5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3:58.956" v="45" actId="1076"/>
        <pc:sldMkLst>
          <pc:docMk/>
          <pc:sldMk cId="594680331" sldId="488"/>
        </pc:sldMkLst>
        <pc:spChg chg="mod">
          <ac:chgData name="Anna Shea" userId="S::ashea@agilefleet.com::f7065859-5ae7-4ed1-868a-71c28670d7b9" providerId="AD" clId="Web-{C93DC17E-858E-AB60-8B55-50D2D69E2C6C}" dt="2025-09-30T16:13:58.956" v="45" actId="1076"/>
          <ac:spMkLst>
            <pc:docMk/>
            <pc:sldMk cId="594680331" sldId="488"/>
            <ac:spMk id="7" creationId="{758B4FAF-121F-0ADB-2B96-E4ECE84A38AD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4:17.410" v="46" actId="1076"/>
        <pc:sldMkLst>
          <pc:docMk/>
          <pc:sldMk cId="2133240056" sldId="494"/>
        </pc:sldMkLst>
        <pc:spChg chg="mod">
          <ac:chgData name="Anna Shea" userId="S::ashea@agilefleet.com::f7065859-5ae7-4ed1-868a-71c28670d7b9" providerId="AD" clId="Web-{C93DC17E-858E-AB60-8B55-50D2D69E2C6C}" dt="2025-09-30T16:14:17.410" v="46" actId="1076"/>
          <ac:spMkLst>
            <pc:docMk/>
            <pc:sldMk cId="2133240056" sldId="494"/>
            <ac:spMk id="7" creationId="{A3D863B8-59C3-31B2-A6AA-6C21397EBDA8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4:45.239" v="47" actId="1076"/>
        <pc:sldMkLst>
          <pc:docMk/>
          <pc:sldMk cId="1573309048" sldId="508"/>
        </pc:sldMkLst>
        <pc:spChg chg="mod">
          <ac:chgData name="Anna Shea" userId="S::ashea@agilefleet.com::f7065859-5ae7-4ed1-868a-71c28670d7b9" providerId="AD" clId="Web-{C93DC17E-858E-AB60-8B55-50D2D69E2C6C}" dt="2025-09-30T16:14:45.239" v="47" actId="1076"/>
          <ac:spMkLst>
            <pc:docMk/>
            <pc:sldMk cId="1573309048" sldId="508"/>
            <ac:spMk id="7" creationId="{D5142926-9324-AAA5-CB6B-366843531ACC}"/>
          </ac:spMkLst>
        </pc:spChg>
      </pc:sldChg>
      <pc:sldChg chg="modSp">
        <pc:chgData name="Anna Shea" userId="S::ashea@agilefleet.com::f7065859-5ae7-4ed1-868a-71c28670d7b9" providerId="AD" clId="Web-{C93DC17E-858E-AB60-8B55-50D2D69E2C6C}" dt="2025-09-30T16:14:53.692" v="48" actId="1076"/>
        <pc:sldMkLst>
          <pc:docMk/>
          <pc:sldMk cId="827844923" sldId="510"/>
        </pc:sldMkLst>
        <pc:spChg chg="mod">
          <ac:chgData name="Anna Shea" userId="S::ashea@agilefleet.com::f7065859-5ae7-4ed1-868a-71c28670d7b9" providerId="AD" clId="Web-{C93DC17E-858E-AB60-8B55-50D2D69E2C6C}" dt="2025-09-30T16:14:53.692" v="48" actId="1076"/>
          <ac:spMkLst>
            <pc:docMk/>
            <pc:sldMk cId="827844923" sldId="510"/>
            <ac:spMk id="7" creationId="{03D1A66B-DC05-AAE0-09CB-871BAEDE8C82}"/>
          </ac:spMkLst>
        </pc:spChg>
      </pc:sldChg>
    </pc:docChg>
  </pc:docChgLst>
  <pc:docChgLst>
    <pc:chgData name="Jon Roodschild" userId="93b75e7f-8323-4ae7-9010-9fa6e7789b94" providerId="ADAL" clId="{DAABBBDF-71BC-402B-97B4-01715B6C5943}"/>
    <pc:docChg chg="undo redo custSel addSld delSld modSld sldOrd modMainMaster">
      <pc:chgData name="Jon Roodschild" userId="93b75e7f-8323-4ae7-9010-9fa6e7789b94" providerId="ADAL" clId="{DAABBBDF-71BC-402B-97B4-01715B6C5943}" dt="2025-09-22T18:40:19.381" v="15832" actId="732"/>
      <pc:docMkLst>
        <pc:docMk/>
      </pc:docMkLst>
      <pc:sldChg chg="addSp delSp modSp mod ord">
        <pc:chgData name="Jon Roodschild" userId="93b75e7f-8323-4ae7-9010-9fa6e7789b94" providerId="ADAL" clId="{DAABBBDF-71BC-402B-97B4-01715B6C5943}" dt="2025-09-03T00:46:07.151" v="4822" actId="207"/>
        <pc:sldMkLst>
          <pc:docMk/>
          <pc:sldMk cId="2737241225" sldId="263"/>
        </pc:sldMkLst>
        <pc:spChg chg="mod">
          <ac:chgData name="Jon Roodschild" userId="93b75e7f-8323-4ae7-9010-9fa6e7789b94" providerId="ADAL" clId="{DAABBBDF-71BC-402B-97B4-01715B6C5943}" dt="2025-09-03T00:46:07.151" v="4822" actId="207"/>
          <ac:spMkLst>
            <pc:docMk/>
            <pc:sldMk cId="2737241225" sldId="263"/>
            <ac:spMk id="2" creationId="{338A15DE-D135-0710-9984-A0A55E960CB0}"/>
          </ac:spMkLst>
        </pc:spChg>
        <pc:spChg chg="mod">
          <ac:chgData name="Jon Roodschild" userId="93b75e7f-8323-4ae7-9010-9fa6e7789b94" providerId="ADAL" clId="{DAABBBDF-71BC-402B-97B4-01715B6C5943}" dt="2025-09-03T00:46:04.209" v="4821" actId="207"/>
          <ac:spMkLst>
            <pc:docMk/>
            <pc:sldMk cId="2737241225" sldId="263"/>
            <ac:spMk id="3" creationId="{ECC8AA23-D8D0-93BE-5C5F-103A750B0D2F}"/>
          </ac:spMkLst>
        </pc:spChg>
        <pc:picChg chg="add mod">
          <ac:chgData name="Jon Roodschild" userId="93b75e7f-8323-4ae7-9010-9fa6e7789b94" providerId="ADAL" clId="{DAABBBDF-71BC-402B-97B4-01715B6C5943}" dt="2025-09-02T22:27:30.451" v="1378"/>
          <ac:picMkLst>
            <pc:docMk/>
            <pc:sldMk cId="2737241225" sldId="263"/>
            <ac:picMk id="6" creationId="{979D1A94-9714-BA28-B201-422A6F5BE302}"/>
          </ac:picMkLst>
        </pc:picChg>
      </pc:sldChg>
      <pc:sldChg chg="ord">
        <pc:chgData name="Jon Roodschild" userId="93b75e7f-8323-4ae7-9010-9fa6e7789b94" providerId="ADAL" clId="{DAABBBDF-71BC-402B-97B4-01715B6C5943}" dt="2025-09-03T18:22:29.412" v="5221"/>
        <pc:sldMkLst>
          <pc:docMk/>
          <pc:sldMk cId="3604630649" sldId="267"/>
        </pc:sldMkLst>
      </pc:sldChg>
      <pc:sldChg chg="addSp delSp modSp mod">
        <pc:chgData name="Jon Roodschild" userId="93b75e7f-8323-4ae7-9010-9fa6e7789b94" providerId="ADAL" clId="{DAABBBDF-71BC-402B-97B4-01715B6C5943}" dt="2025-09-03T00:46:35.954" v="4829" actId="207"/>
        <pc:sldMkLst>
          <pc:docMk/>
          <pc:sldMk cId="338485106" sldId="299"/>
        </pc:sldMkLst>
        <pc:spChg chg="mod">
          <ac:chgData name="Jon Roodschild" userId="93b75e7f-8323-4ae7-9010-9fa6e7789b94" providerId="ADAL" clId="{DAABBBDF-71BC-402B-97B4-01715B6C5943}" dt="2025-09-03T00:46:35.954" v="4829" actId="207"/>
          <ac:spMkLst>
            <pc:docMk/>
            <pc:sldMk cId="338485106" sldId="299"/>
            <ac:spMk id="2" creationId="{CA98C48D-8FE7-491A-A6C7-72647C2A7837}"/>
          </ac:spMkLst>
        </pc:spChg>
        <pc:spChg chg="mod">
          <ac:chgData name="Jon Roodschild" userId="93b75e7f-8323-4ae7-9010-9fa6e7789b94" providerId="ADAL" clId="{DAABBBDF-71BC-402B-97B4-01715B6C5943}" dt="2025-09-03T00:46:32.871" v="4828" actId="207"/>
          <ac:spMkLst>
            <pc:docMk/>
            <pc:sldMk cId="338485106" sldId="299"/>
            <ac:spMk id="3" creationId="{D633D4FE-F554-41E3-B768-8EE98FC1E996}"/>
          </ac:spMkLst>
        </pc:spChg>
      </pc:sldChg>
      <pc:sldChg chg="addSp delSp modSp mod ord">
        <pc:chgData name="Jon Roodschild" userId="93b75e7f-8323-4ae7-9010-9fa6e7789b94" providerId="ADAL" clId="{DAABBBDF-71BC-402B-97B4-01715B6C5943}" dt="2025-09-22T16:55:41.409" v="14452"/>
        <pc:sldMkLst>
          <pc:docMk/>
          <pc:sldMk cId="2462123716" sldId="303"/>
        </pc:sldMkLst>
        <pc:spChg chg="mod">
          <ac:chgData name="Jon Roodschild" userId="93b75e7f-8323-4ae7-9010-9fa6e7789b94" providerId="ADAL" clId="{DAABBBDF-71BC-402B-97B4-01715B6C5943}" dt="2025-09-02T21:37:52.001" v="130" actId="20577"/>
          <ac:spMkLst>
            <pc:docMk/>
            <pc:sldMk cId="2462123716" sldId="303"/>
            <ac:spMk id="4" creationId="{BEADE196-D9E3-43FA-AE5E-8A67A4DFD48F}"/>
          </ac:spMkLst>
        </pc:spChg>
      </pc:sldChg>
      <pc:sldChg chg="ord">
        <pc:chgData name="Jon Roodschild" userId="93b75e7f-8323-4ae7-9010-9fa6e7789b94" providerId="ADAL" clId="{DAABBBDF-71BC-402B-97B4-01715B6C5943}" dt="2025-09-03T18:22:56.758" v="5229"/>
        <pc:sldMkLst>
          <pc:docMk/>
          <pc:sldMk cId="1210802199" sldId="304"/>
        </pc:sldMkLst>
      </pc:sldChg>
      <pc:sldChg chg="ord">
        <pc:chgData name="Jon Roodschild" userId="93b75e7f-8323-4ae7-9010-9fa6e7789b94" providerId="ADAL" clId="{DAABBBDF-71BC-402B-97B4-01715B6C5943}" dt="2025-09-03T18:22:32.966" v="5223"/>
        <pc:sldMkLst>
          <pc:docMk/>
          <pc:sldMk cId="4144480306" sldId="306"/>
        </pc:sldMkLst>
      </pc:sldChg>
      <pc:sldChg chg="addSp delSp modSp mod ord">
        <pc:chgData name="Jon Roodschild" userId="93b75e7f-8323-4ae7-9010-9fa6e7789b94" providerId="ADAL" clId="{DAABBBDF-71BC-402B-97B4-01715B6C5943}" dt="2025-09-03T18:22:20.492" v="5219" actId="478"/>
        <pc:sldMkLst>
          <pc:docMk/>
          <pc:sldMk cId="4219381232" sldId="307"/>
        </pc:sldMkLst>
      </pc:sldChg>
      <pc:sldChg chg="addSp delSp modSp mod ord">
        <pc:chgData name="Jon Roodschild" userId="93b75e7f-8323-4ae7-9010-9fa6e7789b94" providerId="ADAL" clId="{DAABBBDF-71BC-402B-97B4-01715B6C5943}" dt="2025-09-03T00:46:27.793" v="4827" actId="207"/>
        <pc:sldMkLst>
          <pc:docMk/>
          <pc:sldMk cId="2545269680" sldId="309"/>
        </pc:sldMkLst>
        <pc:spChg chg="add mod">
          <ac:chgData name="Jon Roodschild" userId="93b75e7f-8323-4ae7-9010-9fa6e7789b94" providerId="ADAL" clId="{DAABBBDF-71BC-402B-97B4-01715B6C5943}" dt="2025-09-03T00:46:27.793" v="4827" actId="207"/>
          <ac:spMkLst>
            <pc:docMk/>
            <pc:sldMk cId="2545269680" sldId="309"/>
            <ac:spMk id="6" creationId="{A891D527-92F3-3FFA-6DB6-5B16F4BCFA4C}"/>
          </ac:spMkLst>
        </pc:spChg>
      </pc:sldChg>
      <pc:sldChg chg="addSp delSp modSp add mod modAnim">
        <pc:chgData name="Jon Roodschild" userId="93b75e7f-8323-4ae7-9010-9fa6e7789b94" providerId="ADAL" clId="{DAABBBDF-71BC-402B-97B4-01715B6C5943}" dt="2025-09-03T00:38:57.879" v="4755" actId="478"/>
        <pc:sldMkLst>
          <pc:docMk/>
          <pc:sldMk cId="2126224216" sldId="311"/>
        </pc:sldMkLst>
        <pc:spChg chg="mod">
          <ac:chgData name="Jon Roodschild" userId="93b75e7f-8323-4ae7-9010-9fa6e7789b94" providerId="ADAL" clId="{DAABBBDF-71BC-402B-97B4-01715B6C5943}" dt="2025-09-02T23:12:05.868" v="2473" actId="208"/>
          <ac:spMkLst>
            <pc:docMk/>
            <pc:sldMk cId="2126224216" sldId="311"/>
            <ac:spMk id="5" creationId="{3C258C1E-1547-BBDB-466C-28DD35FB5810}"/>
          </ac:spMkLst>
        </pc:spChg>
        <pc:spChg chg="add mod">
          <ac:chgData name="Jon Roodschild" userId="93b75e7f-8323-4ae7-9010-9fa6e7789b94" providerId="ADAL" clId="{DAABBBDF-71BC-402B-97B4-01715B6C5943}" dt="2025-09-02T23:12:10.948" v="2474" actId="208"/>
          <ac:spMkLst>
            <pc:docMk/>
            <pc:sldMk cId="2126224216" sldId="311"/>
            <ac:spMk id="6" creationId="{23EAE84F-DE03-6168-A2EE-CF31567673B1}"/>
          </ac:spMkLst>
        </pc:spChg>
        <pc:spChg chg="add mod">
          <ac:chgData name="Jon Roodschild" userId="93b75e7f-8323-4ae7-9010-9fa6e7789b94" providerId="ADAL" clId="{DAABBBDF-71BC-402B-97B4-01715B6C5943}" dt="2025-09-02T23:11:57.451" v="2471" actId="208"/>
          <ac:spMkLst>
            <pc:docMk/>
            <pc:sldMk cId="2126224216" sldId="311"/>
            <ac:spMk id="7" creationId="{D23661C3-8EF0-2422-C822-804B9159BE29}"/>
          </ac:spMkLst>
        </pc:spChg>
        <pc:spChg chg="add mod">
          <ac:chgData name="Jon Roodschild" userId="93b75e7f-8323-4ae7-9010-9fa6e7789b94" providerId="ADAL" clId="{DAABBBDF-71BC-402B-97B4-01715B6C5943}" dt="2025-09-02T23:11:43.913" v="2469" actId="208"/>
          <ac:spMkLst>
            <pc:docMk/>
            <pc:sldMk cId="2126224216" sldId="311"/>
            <ac:spMk id="8" creationId="{6BBCAEAF-FF01-D1C0-9FFF-2352EC2382F3}"/>
          </ac:spMkLst>
        </pc:spChg>
        <pc:spChg chg="add mod">
          <ac:chgData name="Jon Roodschild" userId="93b75e7f-8323-4ae7-9010-9fa6e7789b94" providerId="ADAL" clId="{DAABBBDF-71BC-402B-97B4-01715B6C5943}" dt="2025-09-02T23:12:02.512" v="2472" actId="208"/>
          <ac:spMkLst>
            <pc:docMk/>
            <pc:sldMk cId="2126224216" sldId="311"/>
            <ac:spMk id="9" creationId="{B9FFACCD-5D1D-43F9-701C-90836EBE83B4}"/>
          </ac:spMkLst>
        </pc:spChg>
        <pc:spChg chg="add mod">
          <ac:chgData name="Jon Roodschild" userId="93b75e7f-8323-4ae7-9010-9fa6e7789b94" providerId="ADAL" clId="{DAABBBDF-71BC-402B-97B4-01715B6C5943}" dt="2025-09-02T23:11:46.704" v="2470" actId="208"/>
          <ac:spMkLst>
            <pc:docMk/>
            <pc:sldMk cId="2126224216" sldId="311"/>
            <ac:spMk id="10" creationId="{DD22FF2A-1C65-2AC2-B726-987CB1300F24}"/>
          </ac:spMkLst>
        </pc:spChg>
        <pc:spChg chg="mod">
          <ac:chgData name="Jon Roodschild" userId="93b75e7f-8323-4ae7-9010-9fa6e7789b94" providerId="ADAL" clId="{DAABBBDF-71BC-402B-97B4-01715B6C5943}" dt="2025-09-02T23:12:36.454" v="2477" actId="208"/>
          <ac:spMkLst>
            <pc:docMk/>
            <pc:sldMk cId="2126224216" sldId="311"/>
            <ac:spMk id="11" creationId="{A7E1F843-5F3D-0569-8D12-8BCE5AD29F51}"/>
          </ac:spMkLst>
        </pc:spChg>
        <pc:spChg chg="add mod">
          <ac:chgData name="Jon Roodschild" userId="93b75e7f-8323-4ae7-9010-9fa6e7789b94" providerId="ADAL" clId="{DAABBBDF-71BC-402B-97B4-01715B6C5943}" dt="2025-09-02T23:12:43.391" v="2479" actId="208"/>
          <ac:spMkLst>
            <pc:docMk/>
            <pc:sldMk cId="2126224216" sldId="311"/>
            <ac:spMk id="13" creationId="{B9A71958-5313-EBAA-70A8-0F3DEA6B9D03}"/>
          </ac:spMkLst>
        </pc:spChg>
        <pc:spChg chg="add mod">
          <ac:chgData name="Jon Roodschild" userId="93b75e7f-8323-4ae7-9010-9fa6e7789b94" providerId="ADAL" clId="{DAABBBDF-71BC-402B-97B4-01715B6C5943}" dt="2025-09-02T23:12:39.767" v="2478" actId="208"/>
          <ac:spMkLst>
            <pc:docMk/>
            <pc:sldMk cId="2126224216" sldId="311"/>
            <ac:spMk id="14" creationId="{E02ECC94-6467-C528-BF66-4B68503535CB}"/>
          </ac:spMkLst>
        </pc:spChg>
        <pc:spChg chg="mod">
          <ac:chgData name="Jon Roodschild" userId="93b75e7f-8323-4ae7-9010-9fa6e7789b94" providerId="ADAL" clId="{DAABBBDF-71BC-402B-97B4-01715B6C5943}" dt="2025-09-02T23:12:15.480" v="2475" actId="208"/>
          <ac:spMkLst>
            <pc:docMk/>
            <pc:sldMk cId="2126224216" sldId="311"/>
            <ac:spMk id="15" creationId="{92DE0F43-DFEE-6C05-2DBB-90A0F37E2F28}"/>
          </ac:spMkLst>
        </pc:spChg>
        <pc:spChg chg="add mod">
          <ac:chgData name="Jon Roodschild" userId="93b75e7f-8323-4ae7-9010-9fa6e7789b94" providerId="ADAL" clId="{DAABBBDF-71BC-402B-97B4-01715B6C5943}" dt="2025-09-02T23:12:46.669" v="2480" actId="208"/>
          <ac:spMkLst>
            <pc:docMk/>
            <pc:sldMk cId="2126224216" sldId="311"/>
            <ac:spMk id="16" creationId="{20CC02BD-8D19-B4EF-2EC5-7332F621B07C}"/>
          </ac:spMkLst>
        </pc:spChg>
        <pc:spChg chg="add mod">
          <ac:chgData name="Jon Roodschild" userId="93b75e7f-8323-4ae7-9010-9fa6e7789b94" providerId="ADAL" clId="{DAABBBDF-71BC-402B-97B4-01715B6C5943}" dt="2025-09-02T23:12:32.661" v="2476" actId="208"/>
          <ac:spMkLst>
            <pc:docMk/>
            <pc:sldMk cId="2126224216" sldId="311"/>
            <ac:spMk id="17" creationId="{67F98F2C-0213-C724-CA70-C3A2C340B074}"/>
          </ac:spMkLst>
        </pc:spChg>
        <pc:spChg chg="add mod">
          <ac:chgData name="Jon Roodschild" userId="93b75e7f-8323-4ae7-9010-9fa6e7789b94" providerId="ADAL" clId="{DAABBBDF-71BC-402B-97B4-01715B6C5943}" dt="2025-09-02T23:13:03.073" v="2481" actId="208"/>
          <ac:spMkLst>
            <pc:docMk/>
            <pc:sldMk cId="2126224216" sldId="311"/>
            <ac:spMk id="18" creationId="{1710EE95-579A-EB54-EFBA-E5A02C17BFCB}"/>
          </ac:spMkLst>
        </pc:spChg>
        <pc:spChg chg="add mod">
          <ac:chgData name="Jon Roodschild" userId="93b75e7f-8323-4ae7-9010-9fa6e7789b94" providerId="ADAL" clId="{DAABBBDF-71BC-402B-97B4-01715B6C5943}" dt="2025-09-02T22:18:22.162" v="1119"/>
          <ac:spMkLst>
            <pc:docMk/>
            <pc:sldMk cId="2126224216" sldId="311"/>
            <ac:spMk id="25" creationId="{4BD7DA6B-ABCD-124B-ECE8-F5EA360E771D}"/>
          </ac:spMkLst>
        </pc:spChg>
        <pc:spChg chg="add mod ord">
          <ac:chgData name="Jon Roodschild" userId="93b75e7f-8323-4ae7-9010-9fa6e7789b94" providerId="ADAL" clId="{DAABBBDF-71BC-402B-97B4-01715B6C5943}" dt="2025-09-03T00:38:39.086" v="4752" actId="207"/>
          <ac:spMkLst>
            <pc:docMk/>
            <pc:sldMk cId="2126224216" sldId="311"/>
            <ac:spMk id="27" creationId="{EE8D9B47-5019-99FF-4F03-D64B212362BB}"/>
          </ac:spMkLst>
        </pc:spChg>
        <pc:spChg chg="add mod">
          <ac:chgData name="Jon Roodschild" userId="93b75e7f-8323-4ae7-9010-9fa6e7789b94" providerId="ADAL" clId="{DAABBBDF-71BC-402B-97B4-01715B6C5943}" dt="2025-09-02T22:21:37.149" v="1258" actId="1037"/>
          <ac:spMkLst>
            <pc:docMk/>
            <pc:sldMk cId="2126224216" sldId="311"/>
            <ac:spMk id="29" creationId="{C0BF7B21-0DA7-A9DD-48FD-2104527E20CD}"/>
          </ac:spMkLst>
        </pc:spChg>
        <pc:spChg chg="add mod ord">
          <ac:chgData name="Jon Roodschild" userId="93b75e7f-8323-4ae7-9010-9fa6e7789b94" providerId="ADAL" clId="{DAABBBDF-71BC-402B-97B4-01715B6C5943}" dt="2025-09-03T00:38:48.269" v="4753" actId="207"/>
          <ac:spMkLst>
            <pc:docMk/>
            <pc:sldMk cId="2126224216" sldId="311"/>
            <ac:spMk id="30" creationId="{A8AF227E-43A8-3C26-B793-6B6F5E14FEAA}"/>
          </ac:spMkLst>
        </pc:spChg>
        <pc:spChg chg="add mod">
          <ac:chgData name="Jon Roodschild" userId="93b75e7f-8323-4ae7-9010-9fa6e7789b94" providerId="ADAL" clId="{DAABBBDF-71BC-402B-97B4-01715B6C5943}" dt="2025-09-02T22:20:04.723" v="1154" actId="1076"/>
          <ac:spMkLst>
            <pc:docMk/>
            <pc:sldMk cId="2126224216" sldId="311"/>
            <ac:spMk id="32" creationId="{6254A43C-103E-FF8D-D5ED-68690AD5F894}"/>
          </ac:spMkLst>
        </pc:spChg>
        <pc:spChg chg="add mod ord">
          <ac:chgData name="Jon Roodschild" userId="93b75e7f-8323-4ae7-9010-9fa6e7789b94" providerId="ADAL" clId="{DAABBBDF-71BC-402B-97B4-01715B6C5943}" dt="2025-09-02T22:20:42.939" v="1160" actId="167"/>
          <ac:spMkLst>
            <pc:docMk/>
            <pc:sldMk cId="2126224216" sldId="311"/>
            <ac:spMk id="33" creationId="{CBBEB602-D9D5-FA1E-B623-1CA35E5FE898}"/>
          </ac:spMkLst>
        </pc:spChg>
        <pc:spChg chg="add mod">
          <ac:chgData name="Jon Roodschild" userId="93b75e7f-8323-4ae7-9010-9fa6e7789b94" providerId="ADAL" clId="{DAABBBDF-71BC-402B-97B4-01715B6C5943}" dt="2025-09-02T22:21:05.196" v="1162" actId="207"/>
          <ac:spMkLst>
            <pc:docMk/>
            <pc:sldMk cId="2126224216" sldId="311"/>
            <ac:spMk id="34" creationId="{F740C864-0B7C-D81B-545D-C59CC9C9486C}"/>
          </ac:spMkLst>
        </pc:spChg>
        <pc:spChg chg="add mod">
          <ac:chgData name="Jon Roodschild" userId="93b75e7f-8323-4ae7-9010-9fa6e7789b94" providerId="ADAL" clId="{DAABBBDF-71BC-402B-97B4-01715B6C5943}" dt="2025-09-02T22:21:29.874" v="1232" actId="1038"/>
          <ac:spMkLst>
            <pc:docMk/>
            <pc:sldMk cId="2126224216" sldId="311"/>
            <ac:spMk id="35" creationId="{74F6BE20-1315-2ED4-29FB-16E4AC4B032B}"/>
          </ac:spMkLst>
        </pc:spChg>
        <pc:picChg chg="add mod">
          <ac:chgData name="Jon Roodschild" userId="93b75e7f-8323-4ae7-9010-9fa6e7789b94" providerId="ADAL" clId="{DAABBBDF-71BC-402B-97B4-01715B6C5943}" dt="2025-09-02T23:37:46.100" v="2935"/>
          <ac:picMkLst>
            <pc:docMk/>
            <pc:sldMk cId="2126224216" sldId="311"/>
            <ac:picMk id="37" creationId="{E5D71DAC-F8BB-EBD9-522E-2EEADDE4A7E6}"/>
          </ac:picMkLst>
        </pc:picChg>
      </pc:sldChg>
      <pc:sldChg chg="addSp delSp modSp add mod delAnim">
        <pc:chgData name="Jon Roodschild" userId="93b75e7f-8323-4ae7-9010-9fa6e7789b94" providerId="ADAL" clId="{DAABBBDF-71BC-402B-97B4-01715B6C5943}" dt="2025-09-03T00:39:08.085" v="4757" actId="207"/>
        <pc:sldMkLst>
          <pc:docMk/>
          <pc:sldMk cId="2373638322" sldId="312"/>
        </pc:sldMkLst>
        <pc:spChg chg="mod">
          <ac:chgData name="Jon Roodschild" userId="93b75e7f-8323-4ae7-9010-9fa6e7789b94" providerId="ADAL" clId="{DAABBBDF-71BC-402B-97B4-01715B6C5943}" dt="2025-09-02T23:13:23.583" v="2484" actId="208"/>
          <ac:spMkLst>
            <pc:docMk/>
            <pc:sldMk cId="2373638322" sldId="312"/>
            <ac:spMk id="5" creationId="{B089D503-CDD8-2EF0-9EA9-60CDFD9C0172}"/>
          </ac:spMkLst>
        </pc:spChg>
        <pc:spChg chg="mod">
          <ac:chgData name="Jon Roodschild" userId="93b75e7f-8323-4ae7-9010-9fa6e7789b94" providerId="ADAL" clId="{DAABBBDF-71BC-402B-97B4-01715B6C5943}" dt="2025-09-02T23:13:18.123" v="2483" actId="208"/>
          <ac:spMkLst>
            <pc:docMk/>
            <pc:sldMk cId="2373638322" sldId="312"/>
            <ac:spMk id="6" creationId="{32CCD36B-DB9E-9658-A9B3-5988D4841243}"/>
          </ac:spMkLst>
        </pc:spChg>
        <pc:spChg chg="mod">
          <ac:chgData name="Jon Roodschild" userId="93b75e7f-8323-4ae7-9010-9fa6e7789b94" providerId="ADAL" clId="{DAABBBDF-71BC-402B-97B4-01715B6C5943}" dt="2025-09-02T23:13:13.887" v="2482" actId="208"/>
          <ac:spMkLst>
            <pc:docMk/>
            <pc:sldMk cId="2373638322" sldId="312"/>
            <ac:spMk id="7" creationId="{81D9A83A-C842-2CA9-90A6-A3667AF8C442}"/>
          </ac:spMkLst>
        </pc:spChg>
        <pc:spChg chg="mod">
          <ac:chgData name="Jon Roodschild" userId="93b75e7f-8323-4ae7-9010-9fa6e7789b94" providerId="ADAL" clId="{DAABBBDF-71BC-402B-97B4-01715B6C5943}" dt="2025-09-02T23:13:27.965" v="2485" actId="208"/>
          <ac:spMkLst>
            <pc:docMk/>
            <pc:sldMk cId="2373638322" sldId="312"/>
            <ac:spMk id="18" creationId="{D96755D0-EDC5-39C0-959B-8DDBB61AB605}"/>
          </ac:spMkLst>
        </pc:spChg>
        <pc:spChg chg="mod">
          <ac:chgData name="Jon Roodschild" userId="93b75e7f-8323-4ae7-9010-9fa6e7789b94" providerId="ADAL" clId="{DAABBBDF-71BC-402B-97B4-01715B6C5943}" dt="2025-09-03T00:39:05.054" v="4756" actId="207"/>
          <ac:spMkLst>
            <pc:docMk/>
            <pc:sldMk cId="2373638322" sldId="312"/>
            <ac:spMk id="27" creationId="{1C3BECE6-B03A-6B8E-CA10-56F940812839}"/>
          </ac:spMkLst>
        </pc:spChg>
        <pc:spChg chg="mod">
          <ac:chgData name="Jon Roodschild" userId="93b75e7f-8323-4ae7-9010-9fa6e7789b94" providerId="ADAL" clId="{DAABBBDF-71BC-402B-97B4-01715B6C5943}" dt="2025-09-02T22:23:19.384" v="1267" actId="207"/>
          <ac:spMkLst>
            <pc:docMk/>
            <pc:sldMk cId="2373638322" sldId="312"/>
            <ac:spMk id="29" creationId="{6E017113-C87C-3F06-A403-83F92D19AD7A}"/>
          </ac:spMkLst>
        </pc:spChg>
        <pc:spChg chg="mod">
          <ac:chgData name="Jon Roodschild" userId="93b75e7f-8323-4ae7-9010-9fa6e7789b94" providerId="ADAL" clId="{DAABBBDF-71BC-402B-97B4-01715B6C5943}" dt="2025-09-03T00:39:08.085" v="4757" actId="207"/>
          <ac:spMkLst>
            <pc:docMk/>
            <pc:sldMk cId="2373638322" sldId="312"/>
            <ac:spMk id="30" creationId="{BBC6EFF8-21C5-6B47-3B70-A5938A4E0F8E}"/>
          </ac:spMkLst>
        </pc:spChg>
        <pc:spChg chg="mod">
          <ac:chgData name="Jon Roodschild" userId="93b75e7f-8323-4ae7-9010-9fa6e7789b94" providerId="ADAL" clId="{DAABBBDF-71BC-402B-97B4-01715B6C5943}" dt="2025-09-02T22:23:24.213" v="1268" actId="207"/>
          <ac:spMkLst>
            <pc:docMk/>
            <pc:sldMk cId="2373638322" sldId="312"/>
            <ac:spMk id="34" creationId="{A07EF0E0-1BAF-4233-C1B2-F77C3FD21C28}"/>
          </ac:spMkLst>
        </pc:spChg>
        <pc:spChg chg="mod">
          <ac:chgData name="Jon Roodschild" userId="93b75e7f-8323-4ae7-9010-9fa6e7789b94" providerId="ADAL" clId="{DAABBBDF-71BC-402B-97B4-01715B6C5943}" dt="2025-09-02T22:23:38.008" v="1270" actId="207"/>
          <ac:spMkLst>
            <pc:docMk/>
            <pc:sldMk cId="2373638322" sldId="312"/>
            <ac:spMk id="35" creationId="{BCDE64F7-E045-9042-70CB-7ECDC6099838}"/>
          </ac:spMkLst>
        </pc:spChg>
        <pc:picChg chg="add mod">
          <ac:chgData name="Jon Roodschild" userId="93b75e7f-8323-4ae7-9010-9fa6e7789b94" providerId="ADAL" clId="{DAABBBDF-71BC-402B-97B4-01715B6C5943}" dt="2025-09-02T23:37:37.942" v="2933"/>
          <ac:picMkLst>
            <pc:docMk/>
            <pc:sldMk cId="2373638322" sldId="312"/>
            <ac:picMk id="2" creationId="{3061CD4B-A437-2EC1-0FF9-C2B03507FF57}"/>
          </ac:picMkLst>
        </pc:picChg>
      </pc:sldChg>
      <pc:sldChg chg="addSp delSp modSp add mod setBg">
        <pc:chgData name="Jon Roodschild" userId="93b75e7f-8323-4ae7-9010-9fa6e7789b94" providerId="ADAL" clId="{DAABBBDF-71BC-402B-97B4-01715B6C5943}" dt="2025-09-03T00:39:50.232" v="4760" actId="21"/>
        <pc:sldMkLst>
          <pc:docMk/>
          <pc:sldMk cId="2028066992" sldId="313"/>
        </pc:sldMkLst>
        <pc:spChg chg="mod">
          <ac:chgData name="Jon Roodschild" userId="93b75e7f-8323-4ae7-9010-9fa6e7789b94" providerId="ADAL" clId="{DAABBBDF-71BC-402B-97B4-01715B6C5943}" dt="2025-09-02T22:32:32.348" v="1487" actId="20577"/>
          <ac:spMkLst>
            <pc:docMk/>
            <pc:sldMk cId="2028066992" sldId="313"/>
            <ac:spMk id="2" creationId="{314C27C8-165C-5513-DB4B-9D840097C545}"/>
          </ac:spMkLst>
        </pc:spChg>
        <pc:spChg chg="mod">
          <ac:chgData name="Jon Roodschild" userId="93b75e7f-8323-4ae7-9010-9fa6e7789b94" providerId="ADAL" clId="{DAABBBDF-71BC-402B-97B4-01715B6C5943}" dt="2025-09-02T23:16:40.516" v="2628" actId="14100"/>
          <ac:spMkLst>
            <pc:docMk/>
            <pc:sldMk cId="2028066992" sldId="313"/>
            <ac:spMk id="3" creationId="{FACE640F-7F5A-BDB7-205D-765FA80B6796}"/>
          </ac:spMkLst>
        </pc:spChg>
        <pc:spChg chg="add mod">
          <ac:chgData name="Jon Roodschild" userId="93b75e7f-8323-4ae7-9010-9fa6e7789b94" providerId="ADAL" clId="{DAABBBDF-71BC-402B-97B4-01715B6C5943}" dt="2025-09-03T00:39:34.171" v="4758" actId="207"/>
          <ac:spMkLst>
            <pc:docMk/>
            <pc:sldMk cId="2028066992" sldId="313"/>
            <ac:spMk id="15" creationId="{F12C9DA5-1E4D-1A6D-B36F-4ED4362D0C99}"/>
          </ac:spMkLst>
        </pc:spChg>
        <pc:spChg chg="add mod">
          <ac:chgData name="Jon Roodschild" userId="93b75e7f-8323-4ae7-9010-9fa6e7789b94" providerId="ADAL" clId="{DAABBBDF-71BC-402B-97B4-01715B6C5943}" dt="2025-09-02T22:46:05.891" v="1919" actId="1076"/>
          <ac:spMkLst>
            <pc:docMk/>
            <pc:sldMk cId="2028066992" sldId="313"/>
            <ac:spMk id="17" creationId="{928E29B3-CA7D-8024-FA85-B121685B4926}"/>
          </ac:spMkLst>
        </pc:spChg>
        <pc:picChg chg="add mod modCrop">
          <ac:chgData name="Jon Roodschild" userId="93b75e7f-8323-4ae7-9010-9fa6e7789b94" providerId="ADAL" clId="{DAABBBDF-71BC-402B-97B4-01715B6C5943}" dt="2025-09-02T22:41:17.987" v="1830" actId="1037"/>
          <ac:picMkLst>
            <pc:docMk/>
            <pc:sldMk cId="2028066992" sldId="313"/>
            <ac:picMk id="7" creationId="{CE4D13C8-11F9-A45F-6E2B-95292F316158}"/>
          </ac:picMkLst>
        </pc:picChg>
        <pc:picChg chg="add mod modCrop">
          <ac:chgData name="Jon Roodschild" userId="93b75e7f-8323-4ae7-9010-9fa6e7789b94" providerId="ADAL" clId="{DAABBBDF-71BC-402B-97B4-01715B6C5943}" dt="2025-09-02T22:41:28.067" v="1858" actId="1035"/>
          <ac:picMkLst>
            <pc:docMk/>
            <pc:sldMk cId="2028066992" sldId="313"/>
            <ac:picMk id="8" creationId="{9260C4B5-33DA-0A2D-59C9-0B562DF465F3}"/>
          </ac:picMkLst>
        </pc:picChg>
        <pc:picChg chg="add mod modCrop">
          <ac:chgData name="Jon Roodschild" userId="93b75e7f-8323-4ae7-9010-9fa6e7789b94" providerId="ADAL" clId="{DAABBBDF-71BC-402B-97B4-01715B6C5943}" dt="2025-09-02T22:41:17.987" v="1830" actId="1037"/>
          <ac:picMkLst>
            <pc:docMk/>
            <pc:sldMk cId="2028066992" sldId="313"/>
            <ac:picMk id="9" creationId="{6F7B6237-0528-090C-B462-CB5A52A81EAB}"/>
          </ac:picMkLst>
        </pc:picChg>
        <pc:picChg chg="add mod modCrop">
          <ac:chgData name="Jon Roodschild" userId="93b75e7f-8323-4ae7-9010-9fa6e7789b94" providerId="ADAL" clId="{DAABBBDF-71BC-402B-97B4-01715B6C5943}" dt="2025-09-02T22:41:23.411" v="1846" actId="1035"/>
          <ac:picMkLst>
            <pc:docMk/>
            <pc:sldMk cId="2028066992" sldId="313"/>
            <ac:picMk id="10" creationId="{87118BE6-5C70-360B-BF51-977FD1101151}"/>
          </ac:picMkLst>
        </pc:picChg>
        <pc:picChg chg="add mod modCrop">
          <ac:chgData name="Jon Roodschild" userId="93b75e7f-8323-4ae7-9010-9fa6e7789b94" providerId="ADAL" clId="{DAABBBDF-71BC-402B-97B4-01715B6C5943}" dt="2025-09-02T22:41:35.739" v="1876" actId="1036"/>
          <ac:picMkLst>
            <pc:docMk/>
            <pc:sldMk cId="2028066992" sldId="313"/>
            <ac:picMk id="11" creationId="{5AA7110C-6BEB-D3EB-C1B6-575E13401FFC}"/>
          </ac:picMkLst>
        </pc:picChg>
        <pc:picChg chg="add mod modCrop">
          <ac:chgData name="Jon Roodschild" userId="93b75e7f-8323-4ae7-9010-9fa6e7789b94" providerId="ADAL" clId="{DAABBBDF-71BC-402B-97B4-01715B6C5943}" dt="2025-09-02T22:42:15.588" v="1884" actId="1037"/>
          <ac:picMkLst>
            <pc:docMk/>
            <pc:sldMk cId="2028066992" sldId="313"/>
            <ac:picMk id="12" creationId="{0489FB8E-5950-2F6B-DDBE-CBA91EDC1033}"/>
          </ac:picMkLst>
        </pc:picChg>
        <pc:picChg chg="add mod modCrop">
          <ac:chgData name="Jon Roodschild" userId="93b75e7f-8323-4ae7-9010-9fa6e7789b94" providerId="ADAL" clId="{DAABBBDF-71BC-402B-97B4-01715B6C5943}" dt="2025-09-02T22:43:09.118" v="1896" actId="732"/>
          <ac:picMkLst>
            <pc:docMk/>
            <pc:sldMk cId="2028066992" sldId="313"/>
            <ac:picMk id="13" creationId="{1C1F88FF-4F00-B310-DF5E-574F834D14E9}"/>
          </ac:picMkLst>
        </pc:picChg>
        <pc:picChg chg="add mod modCrop">
          <ac:chgData name="Jon Roodschild" userId="93b75e7f-8323-4ae7-9010-9fa6e7789b94" providerId="ADAL" clId="{DAABBBDF-71BC-402B-97B4-01715B6C5943}" dt="2025-09-02T22:43:19.364" v="1899" actId="1076"/>
          <ac:picMkLst>
            <pc:docMk/>
            <pc:sldMk cId="2028066992" sldId="313"/>
            <ac:picMk id="14" creationId="{344CAD46-0E36-0CB4-617C-9B605211467C}"/>
          </ac:picMkLst>
        </pc:picChg>
        <pc:picChg chg="add del mod">
          <ac:chgData name="Jon Roodschild" userId="93b75e7f-8323-4ae7-9010-9fa6e7789b94" providerId="ADAL" clId="{DAABBBDF-71BC-402B-97B4-01715B6C5943}" dt="2025-09-03T00:39:50.232" v="4760" actId="21"/>
          <ac:picMkLst>
            <pc:docMk/>
            <pc:sldMk cId="2028066992" sldId="313"/>
            <ac:picMk id="18" creationId="{D7AEDB01-2C7A-BE04-CC35-FD445E5AECB4}"/>
          </ac:picMkLst>
        </pc:picChg>
      </pc:sldChg>
      <pc:sldChg chg="addSp delSp modSp add mod">
        <pc:chgData name="Jon Roodschild" userId="93b75e7f-8323-4ae7-9010-9fa6e7789b94" providerId="ADAL" clId="{DAABBBDF-71BC-402B-97B4-01715B6C5943}" dt="2025-09-02T23:37:24.354" v="2929"/>
        <pc:sldMkLst>
          <pc:docMk/>
          <pc:sldMk cId="2667097296" sldId="314"/>
        </pc:sldMkLst>
        <pc:spChg chg="mod">
          <ac:chgData name="Jon Roodschild" userId="93b75e7f-8323-4ae7-9010-9fa6e7789b94" providerId="ADAL" clId="{DAABBBDF-71BC-402B-97B4-01715B6C5943}" dt="2025-09-02T23:00:25.154" v="2324" actId="1076"/>
          <ac:spMkLst>
            <pc:docMk/>
            <pc:sldMk cId="2667097296" sldId="314"/>
            <ac:spMk id="2" creationId="{1C0524F9-6E7E-C908-DFCA-07660457FDAA}"/>
          </ac:spMkLst>
        </pc:spChg>
        <pc:spChg chg="mod">
          <ac:chgData name="Jon Roodschild" userId="93b75e7f-8323-4ae7-9010-9fa6e7789b94" providerId="ADAL" clId="{DAABBBDF-71BC-402B-97B4-01715B6C5943}" dt="2025-09-02T22:53:42.583" v="2025" actId="1076"/>
          <ac:spMkLst>
            <pc:docMk/>
            <pc:sldMk cId="2667097296" sldId="314"/>
            <ac:spMk id="15" creationId="{6D79F82A-925C-B978-3310-C6660AD9457B}"/>
          </ac:spMkLst>
        </pc:spChg>
        <pc:spChg chg="add mod ord">
          <ac:chgData name="Jon Roodschild" userId="93b75e7f-8323-4ae7-9010-9fa6e7789b94" providerId="ADAL" clId="{DAABBBDF-71BC-402B-97B4-01715B6C5943}" dt="2025-09-02T22:52:50.360" v="2013" actId="14100"/>
          <ac:spMkLst>
            <pc:docMk/>
            <pc:sldMk cId="2667097296" sldId="314"/>
            <ac:spMk id="31" creationId="{53DD0CB4-2DFD-6A7E-9C72-9063A7C40828}"/>
          </ac:spMkLst>
        </pc:spChg>
        <pc:spChg chg="add mod">
          <ac:chgData name="Jon Roodschild" userId="93b75e7f-8323-4ae7-9010-9fa6e7789b94" providerId="ADAL" clId="{DAABBBDF-71BC-402B-97B4-01715B6C5943}" dt="2025-09-02T22:57:59.748" v="2215" actId="1037"/>
          <ac:spMkLst>
            <pc:docMk/>
            <pc:sldMk cId="2667097296" sldId="314"/>
            <ac:spMk id="33" creationId="{9FB47CF3-CCB7-C8D9-64A0-29909AE73E01}"/>
          </ac:spMkLst>
        </pc:spChg>
        <pc:spChg chg="add mod">
          <ac:chgData name="Jon Roodschild" userId="93b75e7f-8323-4ae7-9010-9fa6e7789b94" providerId="ADAL" clId="{DAABBBDF-71BC-402B-97B4-01715B6C5943}" dt="2025-09-02T22:57:50.907" v="2195" actId="1035"/>
          <ac:spMkLst>
            <pc:docMk/>
            <pc:sldMk cId="2667097296" sldId="314"/>
            <ac:spMk id="35" creationId="{3DFF13C5-90DD-5795-E16B-4022C8837DA0}"/>
          </ac:spMkLst>
        </pc:spChg>
        <pc:spChg chg="add mod ord">
          <ac:chgData name="Jon Roodschild" userId="93b75e7f-8323-4ae7-9010-9fa6e7789b94" providerId="ADAL" clId="{DAABBBDF-71BC-402B-97B4-01715B6C5943}" dt="2025-09-02T22:58:16.714" v="2262" actId="1038"/>
          <ac:spMkLst>
            <pc:docMk/>
            <pc:sldMk cId="2667097296" sldId="314"/>
            <ac:spMk id="37" creationId="{41D0FEC4-B8F3-1904-F730-FF416608D973}"/>
          </ac:spMkLst>
        </pc:spChg>
        <pc:spChg chg="add mod ord">
          <ac:chgData name="Jon Roodschild" userId="93b75e7f-8323-4ae7-9010-9fa6e7789b94" providerId="ADAL" clId="{DAABBBDF-71BC-402B-97B4-01715B6C5943}" dt="2025-09-02T22:58:10.875" v="2244" actId="1036"/>
          <ac:spMkLst>
            <pc:docMk/>
            <pc:sldMk cId="2667097296" sldId="314"/>
            <ac:spMk id="39" creationId="{2758527D-F669-FED1-F49F-67826A00E152}"/>
          </ac:spMkLst>
        </pc:spChg>
        <pc:spChg chg="add mod ord">
          <ac:chgData name="Jon Roodschild" userId="93b75e7f-8323-4ae7-9010-9fa6e7789b94" providerId="ADAL" clId="{DAABBBDF-71BC-402B-97B4-01715B6C5943}" dt="2025-09-02T22:58:40.628" v="2290" actId="14100"/>
          <ac:spMkLst>
            <pc:docMk/>
            <pc:sldMk cId="2667097296" sldId="314"/>
            <ac:spMk id="40" creationId="{B9D74407-2EB2-6A47-F8B8-089F9EEB657D}"/>
          </ac:spMkLst>
        </pc:spChg>
        <pc:spChg chg="add mod ord">
          <ac:chgData name="Jon Roodschild" userId="93b75e7f-8323-4ae7-9010-9fa6e7789b94" providerId="ADAL" clId="{DAABBBDF-71BC-402B-97B4-01715B6C5943}" dt="2025-09-02T22:58:29.076" v="2287" actId="1035"/>
          <ac:spMkLst>
            <pc:docMk/>
            <pc:sldMk cId="2667097296" sldId="314"/>
            <ac:spMk id="42" creationId="{F90394A6-A456-341C-55A8-42220A06F999}"/>
          </ac:spMkLst>
        </pc:spChg>
        <pc:spChg chg="add mod">
          <ac:chgData name="Jon Roodschild" userId="93b75e7f-8323-4ae7-9010-9fa6e7789b94" providerId="ADAL" clId="{DAABBBDF-71BC-402B-97B4-01715B6C5943}" dt="2025-09-02T22:57:17.278" v="2179" actId="1036"/>
          <ac:spMkLst>
            <pc:docMk/>
            <pc:sldMk cId="2667097296" sldId="314"/>
            <ac:spMk id="44" creationId="{874A1416-9B93-5456-A0B8-69A171C74071}"/>
          </ac:spMkLst>
        </pc:spChg>
        <pc:spChg chg="add mod">
          <ac:chgData name="Jon Roodschild" userId="93b75e7f-8323-4ae7-9010-9fa6e7789b94" providerId="ADAL" clId="{DAABBBDF-71BC-402B-97B4-01715B6C5943}" dt="2025-09-02T22:57:28.386" v="2183"/>
          <ac:spMkLst>
            <pc:docMk/>
            <pc:sldMk cId="2667097296" sldId="314"/>
            <ac:spMk id="46" creationId="{79B408F9-E75F-24BF-B1E9-A117F1F0F9E3}"/>
          </ac:spMkLst>
        </pc:spChg>
        <pc:spChg chg="add mod">
          <ac:chgData name="Jon Roodschild" userId="93b75e7f-8323-4ae7-9010-9fa6e7789b94" providerId="ADAL" clId="{DAABBBDF-71BC-402B-97B4-01715B6C5943}" dt="2025-09-02T22:57:28.386" v="2183"/>
          <ac:spMkLst>
            <pc:docMk/>
            <pc:sldMk cId="2667097296" sldId="314"/>
            <ac:spMk id="47" creationId="{D8E3606C-264E-7DAC-912D-CDFEA1512858}"/>
          </ac:spMkLst>
        </pc:spChg>
        <pc:spChg chg="add mod">
          <ac:chgData name="Jon Roodschild" userId="93b75e7f-8323-4ae7-9010-9fa6e7789b94" providerId="ADAL" clId="{DAABBBDF-71BC-402B-97B4-01715B6C5943}" dt="2025-09-02T23:21:28.633" v="2687" actId="1036"/>
          <ac:spMkLst>
            <pc:docMk/>
            <pc:sldMk cId="2667097296" sldId="314"/>
            <ac:spMk id="52" creationId="{3DD1A250-B709-EA87-B055-B07816BAD334}"/>
          </ac:spMkLst>
        </pc:spChg>
        <pc:spChg chg="add mod ord">
          <ac:chgData name="Jon Roodschild" userId="93b75e7f-8323-4ae7-9010-9fa6e7789b94" providerId="ADAL" clId="{DAABBBDF-71BC-402B-97B4-01715B6C5943}" dt="2025-09-02T23:21:48.990" v="2688" actId="207"/>
          <ac:spMkLst>
            <pc:docMk/>
            <pc:sldMk cId="2667097296" sldId="314"/>
            <ac:spMk id="53" creationId="{2DDFFB9E-12AE-42F3-1278-B1758EDFFA72}"/>
          </ac:spMkLst>
        </pc:spChg>
        <pc:picChg chg="add mod">
          <ac:chgData name="Jon Roodschild" userId="93b75e7f-8323-4ae7-9010-9fa6e7789b94" providerId="ADAL" clId="{DAABBBDF-71BC-402B-97B4-01715B6C5943}" dt="2025-09-02T22:47:51.985" v="1939" actId="1076"/>
          <ac:picMkLst>
            <pc:docMk/>
            <pc:sldMk cId="2667097296" sldId="314"/>
            <ac:picMk id="6" creationId="{DC8EDFB0-622A-E6FD-8C89-570827F5F43C}"/>
          </ac:picMkLst>
        </pc:picChg>
        <pc:picChg chg="add mod ord">
          <ac:chgData name="Jon Roodschild" userId="93b75e7f-8323-4ae7-9010-9fa6e7789b94" providerId="ADAL" clId="{DAABBBDF-71BC-402B-97B4-01715B6C5943}" dt="2025-09-02T22:52:01.373" v="1992" actId="171"/>
          <ac:picMkLst>
            <pc:docMk/>
            <pc:sldMk cId="2667097296" sldId="314"/>
            <ac:picMk id="22" creationId="{4141B88D-CCAB-3C1E-62AD-A67EF0520E99}"/>
          </ac:picMkLst>
        </pc:picChg>
        <pc:picChg chg="add mod">
          <ac:chgData name="Jon Roodschild" userId="93b75e7f-8323-4ae7-9010-9fa6e7789b94" providerId="ADAL" clId="{DAABBBDF-71BC-402B-97B4-01715B6C5943}" dt="2025-09-02T22:58:16.714" v="2262" actId="1038"/>
          <ac:picMkLst>
            <pc:docMk/>
            <pc:sldMk cId="2667097296" sldId="314"/>
            <ac:picMk id="23" creationId="{143D1542-D03D-4EFB-E74C-F58441CB4467}"/>
          </ac:picMkLst>
        </pc:picChg>
        <pc:picChg chg="add mod">
          <ac:chgData name="Jon Roodschild" userId="93b75e7f-8323-4ae7-9010-9fa6e7789b94" providerId="ADAL" clId="{DAABBBDF-71BC-402B-97B4-01715B6C5943}" dt="2025-09-02T22:58:29.076" v="2287" actId="1035"/>
          <ac:picMkLst>
            <pc:docMk/>
            <pc:sldMk cId="2667097296" sldId="314"/>
            <ac:picMk id="26" creationId="{A1DD094D-3103-0612-4B3B-3DFCA572E1BF}"/>
          </ac:picMkLst>
        </pc:picChg>
        <pc:picChg chg="add mod">
          <ac:chgData name="Jon Roodschild" userId="93b75e7f-8323-4ae7-9010-9fa6e7789b94" providerId="ADAL" clId="{DAABBBDF-71BC-402B-97B4-01715B6C5943}" dt="2025-09-02T22:58:10.875" v="2244" actId="1036"/>
          <ac:picMkLst>
            <pc:docMk/>
            <pc:sldMk cId="2667097296" sldId="314"/>
            <ac:picMk id="27" creationId="{7AAFE5A4-1E5C-4BE4-B651-7BFB5DEFC542}"/>
          </ac:picMkLst>
        </pc:picChg>
        <pc:picChg chg="add mod">
          <ac:chgData name="Jon Roodschild" userId="93b75e7f-8323-4ae7-9010-9fa6e7789b94" providerId="ADAL" clId="{DAABBBDF-71BC-402B-97B4-01715B6C5943}" dt="2025-09-02T22:57:59.748" v="2215" actId="1037"/>
          <ac:picMkLst>
            <pc:docMk/>
            <pc:sldMk cId="2667097296" sldId="314"/>
            <ac:picMk id="34" creationId="{103D12BD-03F2-5662-1628-5592023AEEF0}"/>
          </ac:picMkLst>
        </pc:picChg>
        <pc:picChg chg="add mod">
          <ac:chgData name="Jon Roodschild" userId="93b75e7f-8323-4ae7-9010-9fa6e7789b94" providerId="ADAL" clId="{DAABBBDF-71BC-402B-97B4-01715B6C5943}" dt="2025-09-02T22:57:50.907" v="2195" actId="1035"/>
          <ac:picMkLst>
            <pc:docMk/>
            <pc:sldMk cId="2667097296" sldId="314"/>
            <ac:picMk id="36" creationId="{8C4527A4-179D-396B-1C8C-DFF3340BBE38}"/>
          </ac:picMkLst>
        </pc:picChg>
        <pc:picChg chg="add mod">
          <ac:chgData name="Jon Roodschild" userId="93b75e7f-8323-4ae7-9010-9fa6e7789b94" providerId="ADAL" clId="{DAABBBDF-71BC-402B-97B4-01715B6C5943}" dt="2025-09-02T22:57:19.340" v="2181" actId="1036"/>
          <ac:picMkLst>
            <pc:docMk/>
            <pc:sldMk cId="2667097296" sldId="314"/>
            <ac:picMk id="45" creationId="{0922A677-A65C-A6A2-DE20-2AE21D6D412F}"/>
          </ac:picMkLst>
        </pc:picChg>
        <pc:picChg chg="add mod">
          <ac:chgData name="Jon Roodschild" userId="93b75e7f-8323-4ae7-9010-9fa6e7789b94" providerId="ADAL" clId="{DAABBBDF-71BC-402B-97B4-01715B6C5943}" dt="2025-09-02T22:57:28.386" v="2183"/>
          <ac:picMkLst>
            <pc:docMk/>
            <pc:sldMk cId="2667097296" sldId="314"/>
            <ac:picMk id="48" creationId="{D829883D-9A97-A00F-764B-92323B60691F}"/>
          </ac:picMkLst>
        </pc:picChg>
        <pc:picChg chg="add mod">
          <ac:chgData name="Jon Roodschild" userId="93b75e7f-8323-4ae7-9010-9fa6e7789b94" providerId="ADAL" clId="{DAABBBDF-71BC-402B-97B4-01715B6C5943}" dt="2025-09-02T23:37:24.354" v="2929"/>
          <ac:picMkLst>
            <pc:docMk/>
            <pc:sldMk cId="2667097296" sldId="314"/>
            <ac:picMk id="54" creationId="{B79D1CA9-74C1-E27C-B468-2F7BE0EE806F}"/>
          </ac:picMkLst>
        </pc:picChg>
      </pc:sldChg>
      <pc:sldChg chg="addSp delSp modSp add mod">
        <pc:chgData name="Jon Roodschild" userId="93b75e7f-8323-4ae7-9010-9fa6e7789b94" providerId="ADAL" clId="{DAABBBDF-71BC-402B-97B4-01715B6C5943}" dt="2025-09-03T00:46:43.270" v="4830" actId="207"/>
        <pc:sldMkLst>
          <pc:docMk/>
          <pc:sldMk cId="3146349893" sldId="316"/>
        </pc:sldMkLst>
        <pc:spChg chg="add mod">
          <ac:chgData name="Jon Roodschild" userId="93b75e7f-8323-4ae7-9010-9fa6e7789b94" providerId="ADAL" clId="{DAABBBDF-71BC-402B-97B4-01715B6C5943}" dt="2025-09-03T00:46:43.270" v="4830" actId="207"/>
          <ac:spMkLst>
            <pc:docMk/>
            <pc:sldMk cId="3146349893" sldId="316"/>
            <ac:spMk id="10" creationId="{DE8BBCC4-385D-6C14-8AFD-DE26BC49668E}"/>
          </ac:spMkLst>
        </pc:spChg>
      </pc:sldChg>
      <pc:sldChg chg="addSp delSp modSp add mod ord">
        <pc:chgData name="Jon Roodschild" userId="93b75e7f-8323-4ae7-9010-9fa6e7789b94" providerId="ADAL" clId="{DAABBBDF-71BC-402B-97B4-01715B6C5943}" dt="2025-09-03T00:45:58.468" v="4820" actId="207"/>
        <pc:sldMkLst>
          <pc:docMk/>
          <pc:sldMk cId="243608902" sldId="317"/>
        </pc:sldMkLst>
        <pc:spChg chg="mod">
          <ac:chgData name="Jon Roodschild" userId="93b75e7f-8323-4ae7-9010-9fa6e7789b94" providerId="ADAL" clId="{DAABBBDF-71BC-402B-97B4-01715B6C5943}" dt="2025-09-03T00:45:58.468" v="4820" actId="207"/>
          <ac:spMkLst>
            <pc:docMk/>
            <pc:sldMk cId="243608902" sldId="317"/>
            <ac:spMk id="6" creationId="{A9285405-AD98-C061-E23F-0A72174D532B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12T19:05:21.333" v="5937"/>
        <pc:sldMkLst>
          <pc:docMk/>
          <pc:sldMk cId="2338528880" sldId="320"/>
        </pc:sldMkLst>
        <pc:spChg chg="add mod">
          <ac:chgData name="Jon Roodschild" userId="93b75e7f-8323-4ae7-9010-9fa6e7789b94" providerId="ADAL" clId="{DAABBBDF-71BC-402B-97B4-01715B6C5943}" dt="2025-09-02T23:44:49.815" v="3004" actId="207"/>
          <ac:spMkLst>
            <pc:docMk/>
            <pc:sldMk cId="2338528880" sldId="320"/>
            <ac:spMk id="23" creationId="{972755EC-F6A0-AD8F-2CE0-910F8D83A697}"/>
          </ac:spMkLst>
        </pc:spChg>
        <pc:spChg chg="add mod">
          <ac:chgData name="Jon Roodschild" userId="93b75e7f-8323-4ae7-9010-9fa6e7789b94" providerId="ADAL" clId="{DAABBBDF-71BC-402B-97B4-01715B6C5943}" dt="2025-09-02T23:30:47.756" v="2803"/>
          <ac:spMkLst>
            <pc:docMk/>
            <pc:sldMk cId="2338528880" sldId="320"/>
            <ac:spMk id="24" creationId="{6CA56046-7FF7-F4C5-A92C-ADFB0B655895}"/>
          </ac:spMkLst>
        </pc:spChg>
        <pc:spChg chg="add mod">
          <ac:chgData name="Jon Roodschild" userId="93b75e7f-8323-4ae7-9010-9fa6e7789b94" providerId="ADAL" clId="{DAABBBDF-71BC-402B-97B4-01715B6C5943}" dt="2025-09-02T23:46:14.032" v="3030" actId="1035"/>
          <ac:spMkLst>
            <pc:docMk/>
            <pc:sldMk cId="2338528880" sldId="320"/>
            <ac:spMk id="28" creationId="{14DC7A51-48D5-7B21-E110-E6EC7603D3E9}"/>
          </ac:spMkLst>
        </pc:spChg>
        <pc:picChg chg="add del mod">
          <ac:chgData name="Jon Roodschild" userId="93b75e7f-8323-4ae7-9010-9fa6e7789b94" providerId="ADAL" clId="{DAABBBDF-71BC-402B-97B4-01715B6C5943}" dt="2025-09-12T18:58:45.962" v="5820" actId="1076"/>
          <ac:picMkLst>
            <pc:docMk/>
            <pc:sldMk cId="2338528880" sldId="320"/>
            <ac:picMk id="4" creationId="{5AACB5A9-4BCB-9AFE-2EB4-DD9AE771147D}"/>
          </ac:picMkLst>
        </pc:picChg>
        <pc:picChg chg="add mod">
          <ac:chgData name="Jon Roodschild" userId="93b75e7f-8323-4ae7-9010-9fa6e7789b94" providerId="ADAL" clId="{DAABBBDF-71BC-402B-97B4-01715B6C5943}" dt="2025-09-12T19:05:21.333" v="5937"/>
          <ac:picMkLst>
            <pc:docMk/>
            <pc:sldMk cId="2338528880" sldId="320"/>
            <ac:picMk id="8" creationId="{14CAA2EC-6BD4-DE3F-E333-6F7B82816640}"/>
          </ac:picMkLst>
        </pc:picChg>
        <pc:picChg chg="add del mod">
          <ac:chgData name="Jon Roodschild" userId="93b75e7f-8323-4ae7-9010-9fa6e7789b94" providerId="ADAL" clId="{DAABBBDF-71BC-402B-97B4-01715B6C5943}" dt="2025-09-12T18:58:56.497" v="5829" actId="1076"/>
          <ac:picMkLst>
            <pc:docMk/>
            <pc:sldMk cId="2338528880" sldId="320"/>
            <ac:picMk id="38" creationId="{42820728-0992-5D24-3CDE-D9BB7FF81ACA}"/>
          </ac:picMkLst>
        </pc:picChg>
      </pc:sldChg>
      <pc:sldChg chg="addSp delSp modSp add del mod delAnim modAnim">
        <pc:chgData name="Jon Roodschild" userId="93b75e7f-8323-4ae7-9010-9fa6e7789b94" providerId="ADAL" clId="{DAABBBDF-71BC-402B-97B4-01715B6C5943}" dt="2025-09-15T10:43:05.739" v="8080" actId="2696"/>
        <pc:sldMkLst>
          <pc:docMk/>
          <pc:sldMk cId="1978962005" sldId="321"/>
        </pc:sldMkLst>
        <pc:spChg chg="add mod">
          <ac:chgData name="Jon Roodschild" userId="93b75e7f-8323-4ae7-9010-9fa6e7789b94" providerId="ADAL" clId="{DAABBBDF-71BC-402B-97B4-01715B6C5943}" dt="2025-09-12T19:14:27.349" v="6197" actId="1035"/>
          <ac:spMkLst>
            <pc:docMk/>
            <pc:sldMk cId="1978962005" sldId="321"/>
            <ac:spMk id="4" creationId="{337F4F1A-9AB8-3875-8770-3D3FCA1375C5}"/>
          </ac:spMkLst>
        </pc:spChg>
        <pc:spChg chg="add mod">
          <ac:chgData name="Jon Roodschild" userId="93b75e7f-8323-4ae7-9010-9fa6e7789b94" providerId="ADAL" clId="{DAABBBDF-71BC-402B-97B4-01715B6C5943}" dt="2025-09-02T23:49:00.989" v="3049" actId="20577"/>
          <ac:spMkLst>
            <pc:docMk/>
            <pc:sldMk cId="1978962005" sldId="321"/>
            <ac:spMk id="6" creationId="{6DDFDC3B-9005-908C-CDFC-9725FB3C4ABA}"/>
          </ac:spMkLst>
        </pc:spChg>
        <pc:picChg chg="add mod modCrop">
          <ac:chgData name="Jon Roodschild" userId="93b75e7f-8323-4ae7-9010-9fa6e7789b94" providerId="ADAL" clId="{DAABBBDF-71BC-402B-97B4-01715B6C5943}" dt="2025-09-12T19:13:54.235" v="6023" actId="732"/>
          <ac:picMkLst>
            <pc:docMk/>
            <pc:sldMk cId="1978962005" sldId="321"/>
            <ac:picMk id="3" creationId="{83CEDF69-C901-EBEB-2A65-CA1F4E7B5157}"/>
          </ac:picMkLst>
        </pc:picChg>
      </pc:sldChg>
      <pc:sldChg chg="addSp delSp modSp add mod">
        <pc:chgData name="Jon Roodschild" userId="93b75e7f-8323-4ae7-9010-9fa6e7789b94" providerId="ADAL" clId="{DAABBBDF-71BC-402B-97B4-01715B6C5943}" dt="2025-09-03T00:25:14.672" v="4451" actId="478"/>
        <pc:sldMkLst>
          <pc:docMk/>
          <pc:sldMk cId="1535736722" sldId="322"/>
        </pc:sldMkLst>
        <pc:spChg chg="add mod">
          <ac:chgData name="Jon Roodschild" userId="93b75e7f-8323-4ae7-9010-9fa6e7789b94" providerId="ADAL" clId="{DAABBBDF-71BC-402B-97B4-01715B6C5943}" dt="2025-09-02T23:33:04.189" v="2857"/>
          <ac:spMkLst>
            <pc:docMk/>
            <pc:sldMk cId="1535736722" sldId="322"/>
            <ac:spMk id="6" creationId="{154352D9-E8E1-8A2C-BB32-50C7682881B0}"/>
          </ac:spMkLst>
        </pc:spChg>
        <pc:spChg chg="add mod">
          <ac:chgData name="Jon Roodschild" userId="93b75e7f-8323-4ae7-9010-9fa6e7789b94" providerId="ADAL" clId="{DAABBBDF-71BC-402B-97B4-01715B6C5943}" dt="2025-09-02T23:46:44.751" v="3032"/>
          <ac:spMkLst>
            <pc:docMk/>
            <pc:sldMk cId="1535736722" sldId="322"/>
            <ac:spMk id="8" creationId="{3FBC430C-8A2C-A247-85C9-3249B50DEB71}"/>
          </ac:spMkLst>
        </pc:spChg>
        <pc:picChg chg="add mod">
          <ac:chgData name="Jon Roodschild" userId="93b75e7f-8323-4ae7-9010-9fa6e7789b94" providerId="ADAL" clId="{DAABBBDF-71BC-402B-97B4-01715B6C5943}" dt="2025-09-02T23:33:04.189" v="2857"/>
          <ac:picMkLst>
            <pc:docMk/>
            <pc:sldMk cId="1535736722" sldId="322"/>
            <ac:picMk id="3" creationId="{7083D08D-1DF8-6714-6B3F-69E7F309534B}"/>
          </ac:picMkLst>
        </pc:picChg>
        <pc:picChg chg="add mod">
          <ac:chgData name="Jon Roodschild" userId="93b75e7f-8323-4ae7-9010-9fa6e7789b94" providerId="ADAL" clId="{DAABBBDF-71BC-402B-97B4-01715B6C5943}" dt="2025-09-02T23:33:04.189" v="2857"/>
          <ac:picMkLst>
            <pc:docMk/>
            <pc:sldMk cId="1535736722" sldId="322"/>
            <ac:picMk id="5" creationId="{88A8903D-6B28-8261-1A9B-36B3C23D8BF8}"/>
          </ac:picMkLst>
        </pc:picChg>
        <pc:picChg chg="add del mod">
          <ac:chgData name="Jon Roodschild" userId="93b75e7f-8323-4ae7-9010-9fa6e7789b94" providerId="ADAL" clId="{DAABBBDF-71BC-402B-97B4-01715B6C5943}" dt="2025-09-03T00:25:14.672" v="4451" actId="478"/>
          <ac:picMkLst>
            <pc:docMk/>
            <pc:sldMk cId="1535736722" sldId="322"/>
            <ac:picMk id="7" creationId="{2B2AF6DE-FDEF-E855-D9F6-4117EC21F0D9}"/>
          </ac:picMkLst>
        </pc:picChg>
      </pc:sldChg>
      <pc:sldChg chg="modSp add mod ord">
        <pc:chgData name="Jon Roodschild" userId="93b75e7f-8323-4ae7-9010-9fa6e7789b94" providerId="ADAL" clId="{DAABBBDF-71BC-402B-97B4-01715B6C5943}" dt="2025-09-02T23:44:24.814" v="2991"/>
        <pc:sldMkLst>
          <pc:docMk/>
          <pc:sldMk cId="4014782372" sldId="324"/>
        </pc:sldMkLst>
        <pc:spChg chg="mod">
          <ac:chgData name="Jon Roodschild" userId="93b75e7f-8323-4ae7-9010-9fa6e7789b94" providerId="ADAL" clId="{DAABBBDF-71BC-402B-97B4-01715B6C5943}" dt="2025-09-02T23:44:20.405" v="2989" actId="20577"/>
          <ac:spMkLst>
            <pc:docMk/>
            <pc:sldMk cId="4014782372" sldId="324"/>
            <ac:spMk id="27" creationId="{3D75C384-5534-D2E3-66A8-9E5FD9462A46}"/>
          </ac:spMkLst>
        </pc:spChg>
      </pc:sldChg>
      <pc:sldChg chg="add del ord">
        <pc:chgData name="Jon Roodschild" userId="93b75e7f-8323-4ae7-9010-9fa6e7789b94" providerId="ADAL" clId="{DAABBBDF-71BC-402B-97B4-01715B6C5943}" dt="2025-09-15T10:43:05.739" v="8080" actId="2696"/>
        <pc:sldMkLst>
          <pc:docMk/>
          <pc:sldMk cId="3302600778" sldId="325"/>
        </pc:sldMkLst>
      </pc:sldChg>
      <pc:sldChg chg="addSp delSp modSp add mod ord">
        <pc:chgData name="Jon Roodschild" userId="93b75e7f-8323-4ae7-9010-9fa6e7789b94" providerId="ADAL" clId="{DAABBBDF-71BC-402B-97B4-01715B6C5943}" dt="2025-09-12T19:06:04.290" v="5939"/>
        <pc:sldMkLst>
          <pc:docMk/>
          <pc:sldMk cId="2922726974" sldId="326"/>
        </pc:sldMkLst>
        <pc:spChg chg="mod">
          <ac:chgData name="Jon Roodschild" userId="93b75e7f-8323-4ae7-9010-9fa6e7789b94" providerId="ADAL" clId="{DAABBBDF-71BC-402B-97B4-01715B6C5943}" dt="2025-09-02T23:49:39.694" v="3074" actId="6549"/>
          <ac:spMkLst>
            <pc:docMk/>
            <pc:sldMk cId="2922726974" sldId="326"/>
            <ac:spMk id="27" creationId="{4D227567-F0FE-0ACD-7FF1-DD2D8F0C1FC9}"/>
          </ac:spMkLst>
        </pc:spChg>
        <pc:picChg chg="add del">
          <ac:chgData name="Jon Roodschild" userId="93b75e7f-8323-4ae7-9010-9fa6e7789b94" providerId="ADAL" clId="{DAABBBDF-71BC-402B-97B4-01715B6C5943}" dt="2025-09-03T00:24:48.809" v="4446" actId="478"/>
          <ac:picMkLst>
            <pc:docMk/>
            <pc:sldMk cId="2922726974" sldId="326"/>
            <ac:picMk id="22" creationId="{EA096799-D6DE-62FF-FC3A-8F68C991F008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12T19:12:05.906" v="6013"/>
        <pc:sldMkLst>
          <pc:docMk/>
          <pc:sldMk cId="2647691296" sldId="327"/>
        </pc:sldMkLst>
        <pc:spChg chg="add mod">
          <ac:chgData name="Jon Roodschild" userId="93b75e7f-8323-4ae7-9010-9fa6e7789b94" providerId="ADAL" clId="{DAABBBDF-71BC-402B-97B4-01715B6C5943}" dt="2025-09-02T23:51:29.916" v="3124" actId="1037"/>
          <ac:spMkLst>
            <pc:docMk/>
            <pc:sldMk cId="2647691296" sldId="327"/>
            <ac:spMk id="2" creationId="{6F3DD76E-4315-0E35-3724-76648F208EA7}"/>
          </ac:spMkLst>
        </pc:spChg>
        <pc:spChg chg="mod">
          <ac:chgData name="Jon Roodschild" userId="93b75e7f-8323-4ae7-9010-9fa6e7789b94" providerId="ADAL" clId="{DAABBBDF-71BC-402B-97B4-01715B6C5943}" dt="2025-09-02T23:50:43.385" v="3112" actId="255"/>
          <ac:spMkLst>
            <pc:docMk/>
            <pc:sldMk cId="2647691296" sldId="327"/>
            <ac:spMk id="28" creationId="{9EC76885-F601-405A-BEF6-B9FBFC1B4C87}"/>
          </ac:spMkLst>
        </pc:spChg>
        <pc:spChg chg="add mod">
          <ac:chgData name="Jon Roodschild" userId="93b75e7f-8323-4ae7-9010-9fa6e7789b94" providerId="ADAL" clId="{DAABBBDF-71BC-402B-97B4-01715B6C5943}" dt="2025-09-12T19:11:50.859" v="6010" actId="14100"/>
          <ac:spMkLst>
            <pc:docMk/>
            <pc:sldMk cId="2647691296" sldId="327"/>
            <ac:spMk id="30" creationId="{BFE949CB-4ADA-4B28-94D4-467B28A33586}"/>
          </ac:spMkLst>
        </pc:spChg>
        <pc:picChg chg="add mod">
          <ac:chgData name="Jon Roodschild" userId="93b75e7f-8323-4ae7-9010-9fa6e7789b94" providerId="ADAL" clId="{DAABBBDF-71BC-402B-97B4-01715B6C5943}" dt="2025-09-12T19:05:12.309" v="5935"/>
          <ac:picMkLst>
            <pc:docMk/>
            <pc:sldMk cId="2647691296" sldId="327"/>
            <ac:picMk id="29" creationId="{638068AC-5B27-0996-0639-DE5D62467911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12T19:23:58.987" v="6456" actId="1038"/>
        <pc:sldMkLst>
          <pc:docMk/>
          <pc:sldMk cId="2331380226" sldId="328"/>
        </pc:sldMkLst>
        <pc:spChg chg="mod ord">
          <ac:chgData name="Jon Roodschild" userId="93b75e7f-8323-4ae7-9010-9fa6e7789b94" providerId="ADAL" clId="{DAABBBDF-71BC-402B-97B4-01715B6C5943}" dt="2025-09-12T19:23:51.205" v="6395" actId="1076"/>
          <ac:spMkLst>
            <pc:docMk/>
            <pc:sldMk cId="2331380226" sldId="328"/>
            <ac:spMk id="2" creationId="{6D45C6B4-1D26-7464-515E-53D85866691B}"/>
          </ac:spMkLst>
        </pc:spChg>
        <pc:spChg chg="add mod">
          <ac:chgData name="Jon Roodschild" userId="93b75e7f-8323-4ae7-9010-9fa6e7789b94" providerId="ADAL" clId="{DAABBBDF-71BC-402B-97B4-01715B6C5943}" dt="2025-09-12T19:07:55.014" v="5955"/>
          <ac:spMkLst>
            <pc:docMk/>
            <pc:sldMk cId="2331380226" sldId="328"/>
            <ac:spMk id="5" creationId="{468D4326-FAB2-CF8C-3607-46904CC8F3B7}"/>
          </ac:spMkLst>
        </pc:spChg>
        <pc:spChg chg="add mod">
          <ac:chgData name="Jon Roodschild" userId="93b75e7f-8323-4ae7-9010-9fa6e7789b94" providerId="ADAL" clId="{DAABBBDF-71BC-402B-97B4-01715B6C5943}" dt="2025-09-12T19:13:01.597" v="6015"/>
          <ac:spMkLst>
            <pc:docMk/>
            <pc:sldMk cId="2331380226" sldId="328"/>
            <ac:spMk id="9" creationId="{EC8C99FF-D0A6-8773-6E0C-2A98C7B430B6}"/>
          </ac:spMkLst>
        </pc:spChg>
        <pc:picChg chg="add mod ord">
          <ac:chgData name="Jon Roodschild" userId="93b75e7f-8323-4ae7-9010-9fa6e7789b94" providerId="ADAL" clId="{DAABBBDF-71BC-402B-97B4-01715B6C5943}" dt="2025-09-12T19:07:21.551" v="5951" actId="167"/>
          <ac:picMkLst>
            <pc:docMk/>
            <pc:sldMk cId="2331380226" sldId="328"/>
            <ac:picMk id="3" creationId="{E287887A-F6C0-6CC4-BC3A-C8535A1659B7}"/>
          </ac:picMkLst>
        </pc:picChg>
        <pc:picChg chg="add mod">
          <ac:chgData name="Jon Roodschild" userId="93b75e7f-8323-4ae7-9010-9fa6e7789b94" providerId="ADAL" clId="{DAABBBDF-71BC-402B-97B4-01715B6C5943}" dt="2025-09-12T19:08:58.245" v="5964" actId="14100"/>
          <ac:picMkLst>
            <pc:docMk/>
            <pc:sldMk cId="2331380226" sldId="328"/>
            <ac:picMk id="7" creationId="{DE77219F-B4C6-6993-F4F2-470C0F0D690F}"/>
          </ac:picMkLst>
        </pc:picChg>
        <pc:picChg chg="add mod">
          <ac:chgData name="Jon Roodschild" userId="93b75e7f-8323-4ae7-9010-9fa6e7789b94" providerId="ADAL" clId="{DAABBBDF-71BC-402B-97B4-01715B6C5943}" dt="2025-09-12T19:23:58.987" v="6456" actId="1038"/>
          <ac:picMkLst>
            <pc:docMk/>
            <pc:sldMk cId="2331380226" sldId="328"/>
            <ac:picMk id="8" creationId="{80DF629D-2FF4-F347-F56E-4A09466C7C77}"/>
          </ac:picMkLst>
        </pc:picChg>
      </pc:sldChg>
      <pc:sldChg chg="modSp add del mod ord">
        <pc:chgData name="Jon Roodschild" userId="93b75e7f-8323-4ae7-9010-9fa6e7789b94" providerId="ADAL" clId="{DAABBBDF-71BC-402B-97B4-01715B6C5943}" dt="2025-09-03T00:45:49.277" v="4819" actId="207"/>
        <pc:sldMkLst>
          <pc:docMk/>
          <pc:sldMk cId="1731286940" sldId="329"/>
        </pc:sldMkLst>
        <pc:spChg chg="mod">
          <ac:chgData name="Jon Roodschild" userId="93b75e7f-8323-4ae7-9010-9fa6e7789b94" providerId="ADAL" clId="{DAABBBDF-71BC-402B-97B4-01715B6C5943}" dt="2025-09-03T00:45:49.277" v="4819" actId="207"/>
          <ac:spMkLst>
            <pc:docMk/>
            <pc:sldMk cId="1731286940" sldId="329"/>
            <ac:spMk id="6" creationId="{986A3DF0-CB60-0DD2-9830-FEABA3EB50DA}"/>
          </ac:spMkLst>
        </pc:spChg>
      </pc:sldChg>
      <pc:sldChg chg="addSp delSp modSp add mod ord">
        <pc:chgData name="Jon Roodschild" userId="93b75e7f-8323-4ae7-9010-9fa6e7789b94" providerId="ADAL" clId="{DAABBBDF-71BC-402B-97B4-01715B6C5943}" dt="2025-09-03T00:24:07.183" v="4440" actId="21"/>
        <pc:sldMkLst>
          <pc:docMk/>
          <pc:sldMk cId="1292586136" sldId="332"/>
        </pc:sldMkLst>
        <pc:spChg chg="mod">
          <ac:chgData name="Jon Roodschild" userId="93b75e7f-8323-4ae7-9010-9fa6e7789b94" providerId="ADAL" clId="{DAABBBDF-71BC-402B-97B4-01715B6C5943}" dt="2025-09-02T23:59:02.565" v="3337" actId="20577"/>
          <ac:spMkLst>
            <pc:docMk/>
            <pc:sldMk cId="1292586136" sldId="332"/>
            <ac:spMk id="27" creationId="{1FFEAFCA-F179-22B3-9723-E5582EC62357}"/>
          </ac:spMkLst>
        </pc:spChg>
        <pc:picChg chg="add del">
          <ac:chgData name="Jon Roodschild" userId="93b75e7f-8323-4ae7-9010-9fa6e7789b94" providerId="ADAL" clId="{DAABBBDF-71BC-402B-97B4-01715B6C5943}" dt="2025-09-03T00:24:07.183" v="4440" actId="21"/>
          <ac:picMkLst>
            <pc:docMk/>
            <pc:sldMk cId="1292586136" sldId="332"/>
            <ac:picMk id="22" creationId="{FBE77E55-B8F4-B4FC-0D3A-967724480C33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03T18:19:40.756" v="5199" actId="1037"/>
        <pc:sldMkLst>
          <pc:docMk/>
          <pc:sldMk cId="1363929444" sldId="333"/>
        </pc:sldMkLst>
        <pc:spChg chg="add mod">
          <ac:chgData name="Jon Roodschild" userId="93b75e7f-8323-4ae7-9010-9fa6e7789b94" providerId="ADAL" clId="{DAABBBDF-71BC-402B-97B4-01715B6C5943}" dt="2025-09-03T00:03:26.048" v="3457" actId="1076"/>
          <ac:spMkLst>
            <pc:docMk/>
            <pc:sldMk cId="1363929444" sldId="333"/>
            <ac:spMk id="20" creationId="{4600C1DD-7D21-4E00-DE79-6442EC1527D1}"/>
          </ac:spMkLst>
        </pc:spChg>
        <pc:spChg chg="mod">
          <ac:chgData name="Jon Roodschild" userId="93b75e7f-8323-4ae7-9010-9fa6e7789b94" providerId="ADAL" clId="{DAABBBDF-71BC-402B-97B4-01715B6C5943}" dt="2025-09-03T00:01:40.269" v="3417" actId="255"/>
          <ac:spMkLst>
            <pc:docMk/>
            <pc:sldMk cId="1363929444" sldId="333"/>
            <ac:spMk id="28" creationId="{01F3D3C3-0CE4-4AA0-717A-3F6229FD176C}"/>
          </ac:spMkLst>
        </pc:spChg>
        <pc:spChg chg="add mod">
          <ac:chgData name="Jon Roodschild" userId="93b75e7f-8323-4ae7-9010-9fa6e7789b94" providerId="ADAL" clId="{DAABBBDF-71BC-402B-97B4-01715B6C5943}" dt="2025-09-03T00:04:18.911" v="3499" actId="1035"/>
          <ac:spMkLst>
            <pc:docMk/>
            <pc:sldMk cId="1363929444" sldId="333"/>
            <ac:spMk id="34" creationId="{6E339524-0F07-47BC-1468-DBE59C4E8A72}"/>
          </ac:spMkLst>
        </pc:spChg>
        <pc:spChg chg="add mod">
          <ac:chgData name="Jon Roodschild" userId="93b75e7f-8323-4ae7-9010-9fa6e7789b94" providerId="ADAL" clId="{DAABBBDF-71BC-402B-97B4-01715B6C5943}" dt="2025-09-03T00:04:18.911" v="3499" actId="1035"/>
          <ac:spMkLst>
            <pc:docMk/>
            <pc:sldMk cId="1363929444" sldId="333"/>
            <ac:spMk id="35" creationId="{ECA764F2-8EE8-A845-9258-AA8C82B04EBF}"/>
          </ac:spMkLst>
        </pc:spChg>
        <pc:spChg chg="add mod">
          <ac:chgData name="Jon Roodschild" userId="93b75e7f-8323-4ae7-9010-9fa6e7789b94" providerId="ADAL" clId="{DAABBBDF-71BC-402B-97B4-01715B6C5943}" dt="2025-09-03T00:04:18.911" v="3499" actId="1035"/>
          <ac:spMkLst>
            <pc:docMk/>
            <pc:sldMk cId="1363929444" sldId="333"/>
            <ac:spMk id="36" creationId="{FEE4072B-B476-BC79-9F1B-7E78C1782777}"/>
          </ac:spMkLst>
        </pc:spChg>
        <pc:spChg chg="add mod">
          <ac:chgData name="Jon Roodschild" userId="93b75e7f-8323-4ae7-9010-9fa6e7789b94" providerId="ADAL" clId="{DAABBBDF-71BC-402B-97B4-01715B6C5943}" dt="2025-09-03T00:04:18.911" v="3499" actId="1035"/>
          <ac:spMkLst>
            <pc:docMk/>
            <pc:sldMk cId="1363929444" sldId="333"/>
            <ac:spMk id="37" creationId="{C4FBE04F-A81A-E9EB-DF31-6BCB9ABC2680}"/>
          </ac:spMkLst>
        </pc:spChg>
        <pc:spChg chg="add mod">
          <ac:chgData name="Jon Roodschild" userId="93b75e7f-8323-4ae7-9010-9fa6e7789b94" providerId="ADAL" clId="{DAABBBDF-71BC-402B-97B4-01715B6C5943}" dt="2025-09-03T00:04:18.911" v="3499" actId="1035"/>
          <ac:spMkLst>
            <pc:docMk/>
            <pc:sldMk cId="1363929444" sldId="333"/>
            <ac:spMk id="39" creationId="{3AAE584F-B055-983B-5155-13B8CFCD7A8E}"/>
          </ac:spMkLst>
        </pc:spChg>
        <pc:spChg chg="add mod">
          <ac:chgData name="Jon Roodschild" userId="93b75e7f-8323-4ae7-9010-9fa6e7789b94" providerId="ADAL" clId="{DAABBBDF-71BC-402B-97B4-01715B6C5943}" dt="2025-09-03T00:04:18.911" v="3499" actId="1035"/>
          <ac:spMkLst>
            <pc:docMk/>
            <pc:sldMk cId="1363929444" sldId="333"/>
            <ac:spMk id="40" creationId="{103C3C19-80F9-D905-5936-7B6A9DB648DB}"/>
          </ac:spMkLst>
        </pc:spChg>
        <pc:spChg chg="add mod">
          <ac:chgData name="Jon Roodschild" userId="93b75e7f-8323-4ae7-9010-9fa6e7789b94" providerId="ADAL" clId="{DAABBBDF-71BC-402B-97B4-01715B6C5943}" dt="2025-09-03T00:04:18.911" v="3499" actId="1035"/>
          <ac:spMkLst>
            <pc:docMk/>
            <pc:sldMk cId="1363929444" sldId="333"/>
            <ac:spMk id="41" creationId="{C677CC9F-7648-AFB9-956E-1375FD876D72}"/>
          </ac:spMkLst>
        </pc:spChg>
        <pc:spChg chg="add mod">
          <ac:chgData name="Jon Roodschild" userId="93b75e7f-8323-4ae7-9010-9fa6e7789b94" providerId="ADAL" clId="{DAABBBDF-71BC-402B-97B4-01715B6C5943}" dt="2025-09-03T00:04:34.358" v="3519" actId="1035"/>
          <ac:spMkLst>
            <pc:docMk/>
            <pc:sldMk cId="1363929444" sldId="333"/>
            <ac:spMk id="42" creationId="{2AD7204D-D33A-6F3D-80FE-C439E0ACCE14}"/>
          </ac:spMkLst>
        </pc:spChg>
        <pc:spChg chg="add mod">
          <ac:chgData name="Jon Roodschild" userId="93b75e7f-8323-4ae7-9010-9fa6e7789b94" providerId="ADAL" clId="{DAABBBDF-71BC-402B-97B4-01715B6C5943}" dt="2025-09-03T00:05:06.784" v="3527" actId="1038"/>
          <ac:spMkLst>
            <pc:docMk/>
            <pc:sldMk cId="1363929444" sldId="333"/>
            <ac:spMk id="43" creationId="{8026D211-34A1-7A5C-8FDB-14AA75DAE1FC}"/>
          </ac:spMkLst>
        </pc:spChg>
        <pc:spChg chg="add mod">
          <ac:chgData name="Jon Roodschild" userId="93b75e7f-8323-4ae7-9010-9fa6e7789b94" providerId="ADAL" clId="{DAABBBDF-71BC-402B-97B4-01715B6C5943}" dt="2025-09-03T00:10:10.036" v="3577"/>
          <ac:spMkLst>
            <pc:docMk/>
            <pc:sldMk cId="1363929444" sldId="333"/>
            <ac:spMk id="46" creationId="{19C1E68E-F06D-B2F0-3907-9D5FD7F3A973}"/>
          </ac:spMkLst>
        </pc:spChg>
        <pc:spChg chg="add mod">
          <ac:chgData name="Jon Roodschild" userId="93b75e7f-8323-4ae7-9010-9fa6e7789b94" providerId="ADAL" clId="{DAABBBDF-71BC-402B-97B4-01715B6C5943}" dt="2025-09-03T18:19:40.756" v="5199" actId="1037"/>
          <ac:spMkLst>
            <pc:docMk/>
            <pc:sldMk cId="1363929444" sldId="333"/>
            <ac:spMk id="47" creationId="{645905A4-163F-26B0-F679-DB7D379FC36E}"/>
          </ac:spMkLst>
        </pc:spChg>
        <pc:picChg chg="add mod ord">
          <ac:chgData name="Jon Roodschild" userId="93b75e7f-8323-4ae7-9010-9fa6e7789b94" providerId="ADAL" clId="{DAABBBDF-71BC-402B-97B4-01715B6C5943}" dt="2025-09-03T18:17:05.874" v="4905" actId="167"/>
          <ac:picMkLst>
            <pc:docMk/>
            <pc:sldMk cId="1363929444" sldId="333"/>
            <ac:picMk id="4" creationId="{7284D3FB-5451-EAEC-1C8E-4097DF51577C}"/>
          </ac:picMkLst>
        </pc:picChg>
        <pc:picChg chg="add mod">
          <ac:chgData name="Jon Roodschild" userId="93b75e7f-8323-4ae7-9010-9fa6e7789b94" providerId="ADAL" clId="{DAABBBDF-71BC-402B-97B4-01715B6C5943}" dt="2025-09-03T00:04:18.911" v="3499" actId="1035"/>
          <ac:picMkLst>
            <pc:docMk/>
            <pc:sldMk cId="1363929444" sldId="333"/>
            <ac:picMk id="32" creationId="{9AC71D53-B708-024C-ED30-A97776D3D77A}"/>
          </ac:picMkLst>
        </pc:picChg>
        <pc:picChg chg="add mod ord">
          <ac:chgData name="Jon Roodschild" userId="93b75e7f-8323-4ae7-9010-9fa6e7789b94" providerId="ADAL" clId="{DAABBBDF-71BC-402B-97B4-01715B6C5943}" dt="2025-09-03T00:04:55.142" v="3522" actId="167"/>
          <ac:picMkLst>
            <pc:docMk/>
            <pc:sldMk cId="1363929444" sldId="333"/>
            <ac:picMk id="44" creationId="{8D1BF29F-D4FF-43A1-89E4-9047EBD3422F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03T18:15:21.543" v="4903" actId="167"/>
        <pc:sldMkLst>
          <pc:docMk/>
          <pc:sldMk cId="1231755620" sldId="334"/>
        </pc:sldMkLst>
        <pc:spChg chg="add mod">
          <ac:chgData name="Jon Roodschild" userId="93b75e7f-8323-4ae7-9010-9fa6e7789b94" providerId="ADAL" clId="{DAABBBDF-71BC-402B-97B4-01715B6C5943}" dt="2025-09-03T18:15:15.276" v="4902" actId="1076"/>
          <ac:spMkLst>
            <pc:docMk/>
            <pc:sldMk cId="1231755620" sldId="334"/>
            <ac:spMk id="6" creationId="{D37ABBB5-D3E1-D336-BFDE-170919382ABE}"/>
          </ac:spMkLst>
        </pc:spChg>
        <pc:spChg chg="add mod">
          <ac:chgData name="Jon Roodschild" userId="93b75e7f-8323-4ae7-9010-9fa6e7789b94" providerId="ADAL" clId="{DAABBBDF-71BC-402B-97B4-01715B6C5943}" dt="2025-09-03T00:14:18.103" v="3779"/>
          <ac:spMkLst>
            <pc:docMk/>
            <pc:sldMk cId="1231755620" sldId="334"/>
            <ac:spMk id="7" creationId="{19C1E68E-F06D-B2F0-3907-9D5FD7F3A973}"/>
          </ac:spMkLst>
        </pc:spChg>
        <pc:picChg chg="add mod ord modCrop">
          <ac:chgData name="Jon Roodschild" userId="93b75e7f-8323-4ae7-9010-9fa6e7789b94" providerId="ADAL" clId="{DAABBBDF-71BC-402B-97B4-01715B6C5943}" dt="2025-09-03T18:15:21.543" v="4903" actId="167"/>
          <ac:picMkLst>
            <pc:docMk/>
            <pc:sldMk cId="1231755620" sldId="334"/>
            <ac:picMk id="13" creationId="{448A97E1-4B82-7A45-549E-68C5326A7426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03T18:19:25.042" v="5168" actId="1038"/>
        <pc:sldMkLst>
          <pc:docMk/>
          <pc:sldMk cId="1416832910" sldId="335"/>
        </pc:sldMkLst>
        <pc:spChg chg="add mod">
          <ac:chgData name="Jon Roodschild" userId="93b75e7f-8323-4ae7-9010-9fa6e7789b94" providerId="ADAL" clId="{DAABBBDF-71BC-402B-97B4-01715B6C5943}" dt="2025-09-03T00:09:48.851" v="3575"/>
          <ac:spMkLst>
            <pc:docMk/>
            <pc:sldMk cId="1416832910" sldId="335"/>
            <ac:spMk id="6" creationId="{19C1E68E-F06D-B2F0-3907-9D5FD7F3A973}"/>
          </ac:spMkLst>
        </pc:spChg>
        <pc:spChg chg="add mod">
          <ac:chgData name="Jon Roodschild" userId="93b75e7f-8323-4ae7-9010-9fa6e7789b94" providerId="ADAL" clId="{DAABBBDF-71BC-402B-97B4-01715B6C5943}" dt="2025-09-03T18:19:25.042" v="5168" actId="1038"/>
          <ac:spMkLst>
            <pc:docMk/>
            <pc:sldMk cId="1416832910" sldId="335"/>
            <ac:spMk id="7" creationId="{40135479-4834-5E1A-F360-D19819C65394}"/>
          </ac:spMkLst>
        </pc:spChg>
        <pc:picChg chg="add mod ord">
          <ac:chgData name="Jon Roodschild" userId="93b75e7f-8323-4ae7-9010-9fa6e7789b94" providerId="ADAL" clId="{DAABBBDF-71BC-402B-97B4-01715B6C5943}" dt="2025-09-03T18:17:00.824" v="4904" actId="167"/>
          <ac:picMkLst>
            <pc:docMk/>
            <pc:sldMk cId="1416832910" sldId="335"/>
            <ac:picMk id="4" creationId="{D695BB06-D4FE-5DC5-0DEF-EADF1F2544EE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03T18:19:12.773" v="5136" actId="1038"/>
        <pc:sldMkLst>
          <pc:docMk/>
          <pc:sldMk cId="1169054103" sldId="336"/>
        </pc:sldMkLst>
        <pc:spChg chg="add mod">
          <ac:chgData name="Jon Roodschild" userId="93b75e7f-8323-4ae7-9010-9fa6e7789b94" providerId="ADAL" clId="{DAABBBDF-71BC-402B-97B4-01715B6C5943}" dt="2025-09-03T00:09:35.100" v="3573"/>
          <ac:spMkLst>
            <pc:docMk/>
            <pc:sldMk cId="1169054103" sldId="336"/>
            <ac:spMk id="6" creationId="{19C1E68E-F06D-B2F0-3907-9D5FD7F3A973}"/>
          </ac:spMkLst>
        </pc:spChg>
        <pc:spChg chg="add mod">
          <ac:chgData name="Jon Roodschild" userId="93b75e7f-8323-4ae7-9010-9fa6e7789b94" providerId="ADAL" clId="{DAABBBDF-71BC-402B-97B4-01715B6C5943}" dt="2025-09-03T18:19:12.773" v="5136" actId="1038"/>
          <ac:spMkLst>
            <pc:docMk/>
            <pc:sldMk cId="1169054103" sldId="336"/>
            <ac:spMk id="7" creationId="{F2B301AA-2F60-875F-00A3-43DA3EEDC3E1}"/>
          </ac:spMkLst>
        </pc:spChg>
        <pc:picChg chg="add mod ord">
          <ac:chgData name="Jon Roodschild" userId="93b75e7f-8323-4ae7-9010-9fa6e7789b94" providerId="ADAL" clId="{DAABBBDF-71BC-402B-97B4-01715B6C5943}" dt="2025-09-03T18:17:13.605" v="4906" actId="167"/>
          <ac:picMkLst>
            <pc:docMk/>
            <pc:sldMk cId="1169054103" sldId="336"/>
            <ac:picMk id="4" creationId="{C66E3C1E-3A55-A6D2-B7F8-3F87DEAFD393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03T18:19:00.234" v="5103" actId="1037"/>
        <pc:sldMkLst>
          <pc:docMk/>
          <pc:sldMk cId="2178748882" sldId="337"/>
        </pc:sldMkLst>
        <pc:spChg chg="add mod">
          <ac:chgData name="Jon Roodschild" userId="93b75e7f-8323-4ae7-9010-9fa6e7789b94" providerId="ADAL" clId="{DAABBBDF-71BC-402B-97B4-01715B6C5943}" dt="2025-09-03T00:09:18.258" v="3571"/>
          <ac:spMkLst>
            <pc:docMk/>
            <pc:sldMk cId="2178748882" sldId="337"/>
            <ac:spMk id="6" creationId="{19C1E68E-F06D-B2F0-3907-9D5FD7F3A973}"/>
          </ac:spMkLst>
        </pc:spChg>
        <pc:spChg chg="add mod">
          <ac:chgData name="Jon Roodschild" userId="93b75e7f-8323-4ae7-9010-9fa6e7789b94" providerId="ADAL" clId="{DAABBBDF-71BC-402B-97B4-01715B6C5943}" dt="2025-09-03T18:19:00.234" v="5103" actId="1037"/>
          <ac:spMkLst>
            <pc:docMk/>
            <pc:sldMk cId="2178748882" sldId="337"/>
            <ac:spMk id="7" creationId="{A16EE1DB-7972-BC5F-E7AB-69B21C6D42EC}"/>
          </ac:spMkLst>
        </pc:spChg>
        <pc:picChg chg="add mod ord">
          <ac:chgData name="Jon Roodschild" userId="93b75e7f-8323-4ae7-9010-9fa6e7789b94" providerId="ADAL" clId="{DAABBBDF-71BC-402B-97B4-01715B6C5943}" dt="2025-09-03T18:17:18" v="4907" actId="167"/>
          <ac:picMkLst>
            <pc:docMk/>
            <pc:sldMk cId="2178748882" sldId="337"/>
            <ac:picMk id="3" creationId="{284EB8A8-685B-0146-8ADE-C5D6BD641852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03T18:18:46.931" v="5065" actId="1038"/>
        <pc:sldMkLst>
          <pc:docMk/>
          <pc:sldMk cId="4215271277" sldId="338"/>
        </pc:sldMkLst>
        <pc:spChg chg="add mod">
          <ac:chgData name="Jon Roodschild" userId="93b75e7f-8323-4ae7-9010-9fa6e7789b94" providerId="ADAL" clId="{DAABBBDF-71BC-402B-97B4-01715B6C5943}" dt="2025-09-03T00:09:01.771" v="3569"/>
          <ac:spMkLst>
            <pc:docMk/>
            <pc:sldMk cId="4215271277" sldId="338"/>
            <ac:spMk id="6" creationId="{19C1E68E-F06D-B2F0-3907-9D5FD7F3A973}"/>
          </ac:spMkLst>
        </pc:spChg>
        <pc:spChg chg="add mod">
          <ac:chgData name="Jon Roodschild" userId="93b75e7f-8323-4ae7-9010-9fa6e7789b94" providerId="ADAL" clId="{DAABBBDF-71BC-402B-97B4-01715B6C5943}" dt="2025-09-03T18:18:46.931" v="5065" actId="1038"/>
          <ac:spMkLst>
            <pc:docMk/>
            <pc:sldMk cId="4215271277" sldId="338"/>
            <ac:spMk id="7" creationId="{8EA24C3C-4CC6-782E-A8EC-FE9F1E695C56}"/>
          </ac:spMkLst>
        </pc:spChg>
        <pc:picChg chg="add mod ord">
          <ac:chgData name="Jon Roodschild" userId="93b75e7f-8323-4ae7-9010-9fa6e7789b94" providerId="ADAL" clId="{DAABBBDF-71BC-402B-97B4-01715B6C5943}" dt="2025-09-03T18:17:22.861" v="4908" actId="167"/>
          <ac:picMkLst>
            <pc:docMk/>
            <pc:sldMk cId="4215271277" sldId="338"/>
            <ac:picMk id="3" creationId="{19F4A814-40AA-B3CF-4A55-49134EA60B8A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03T18:18:32.332" v="5026" actId="1038"/>
        <pc:sldMkLst>
          <pc:docMk/>
          <pc:sldMk cId="1287195040" sldId="339"/>
        </pc:sldMkLst>
        <pc:spChg chg="add mod">
          <ac:chgData name="Jon Roodschild" userId="93b75e7f-8323-4ae7-9010-9fa6e7789b94" providerId="ADAL" clId="{DAABBBDF-71BC-402B-97B4-01715B6C5943}" dt="2025-09-03T00:08:46.083" v="3567"/>
          <ac:spMkLst>
            <pc:docMk/>
            <pc:sldMk cId="1287195040" sldId="339"/>
            <ac:spMk id="6" creationId="{19C1E68E-F06D-B2F0-3907-9D5FD7F3A973}"/>
          </ac:spMkLst>
        </pc:spChg>
        <pc:spChg chg="add mod">
          <ac:chgData name="Jon Roodschild" userId="93b75e7f-8323-4ae7-9010-9fa6e7789b94" providerId="ADAL" clId="{DAABBBDF-71BC-402B-97B4-01715B6C5943}" dt="2025-09-03T18:18:32.332" v="5026" actId="1038"/>
          <ac:spMkLst>
            <pc:docMk/>
            <pc:sldMk cId="1287195040" sldId="339"/>
            <ac:spMk id="7" creationId="{402EB536-F411-2147-797D-C418F6F9C461}"/>
          </ac:spMkLst>
        </pc:spChg>
        <pc:picChg chg="add mod ord">
          <ac:chgData name="Jon Roodschild" userId="93b75e7f-8323-4ae7-9010-9fa6e7789b94" providerId="ADAL" clId="{DAABBBDF-71BC-402B-97B4-01715B6C5943}" dt="2025-09-03T18:17:27.605" v="4909" actId="167"/>
          <ac:picMkLst>
            <pc:docMk/>
            <pc:sldMk cId="1287195040" sldId="339"/>
            <ac:picMk id="3" creationId="{74AAC8C1-AC01-F6E2-2193-A6B03C04DCCD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03T18:18:18.852" v="4982" actId="1036"/>
        <pc:sldMkLst>
          <pc:docMk/>
          <pc:sldMk cId="62137603" sldId="340"/>
        </pc:sldMkLst>
        <pc:spChg chg="add mod">
          <ac:chgData name="Jon Roodschild" userId="93b75e7f-8323-4ae7-9010-9fa6e7789b94" providerId="ADAL" clId="{DAABBBDF-71BC-402B-97B4-01715B6C5943}" dt="2025-09-03T00:08:34.949" v="3565"/>
          <ac:spMkLst>
            <pc:docMk/>
            <pc:sldMk cId="62137603" sldId="340"/>
            <ac:spMk id="6" creationId="{19C1E68E-F06D-B2F0-3907-9D5FD7F3A973}"/>
          </ac:spMkLst>
        </pc:spChg>
        <pc:spChg chg="add mod">
          <ac:chgData name="Jon Roodschild" userId="93b75e7f-8323-4ae7-9010-9fa6e7789b94" providerId="ADAL" clId="{DAABBBDF-71BC-402B-97B4-01715B6C5943}" dt="2025-09-03T18:18:18.852" v="4982" actId="1036"/>
          <ac:spMkLst>
            <pc:docMk/>
            <pc:sldMk cId="62137603" sldId="340"/>
            <ac:spMk id="7" creationId="{228D76AA-6F22-05DF-6CA7-50C1250935C3}"/>
          </ac:spMkLst>
        </pc:spChg>
        <pc:picChg chg="add mod ord">
          <ac:chgData name="Jon Roodschild" userId="93b75e7f-8323-4ae7-9010-9fa6e7789b94" providerId="ADAL" clId="{DAABBBDF-71BC-402B-97B4-01715B6C5943}" dt="2025-09-03T18:17:32.229" v="4910" actId="167"/>
          <ac:picMkLst>
            <pc:docMk/>
            <pc:sldMk cId="62137603" sldId="340"/>
            <ac:picMk id="3" creationId="{AB2BC7A4-7E95-3157-020A-F73107F37566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03T18:18:05.957" v="4945" actId="1038"/>
        <pc:sldMkLst>
          <pc:docMk/>
          <pc:sldMk cId="3938858985" sldId="341"/>
        </pc:sldMkLst>
        <pc:spChg chg="mod ord">
          <ac:chgData name="Jon Roodschild" userId="93b75e7f-8323-4ae7-9010-9fa6e7789b94" providerId="ADAL" clId="{DAABBBDF-71BC-402B-97B4-01715B6C5943}" dt="2025-09-03T18:18:05.957" v="4945" actId="1038"/>
          <ac:spMkLst>
            <pc:docMk/>
            <pc:sldMk cId="3938858985" sldId="341"/>
            <ac:spMk id="5" creationId="{506B8333-DE28-4255-D9FC-8A638079DEA3}"/>
          </ac:spMkLst>
        </pc:spChg>
        <pc:spChg chg="add mod">
          <ac:chgData name="Jon Roodschild" userId="93b75e7f-8323-4ae7-9010-9fa6e7789b94" providerId="ADAL" clId="{DAABBBDF-71BC-402B-97B4-01715B6C5943}" dt="2025-09-03T00:08:23.732" v="3563"/>
          <ac:spMkLst>
            <pc:docMk/>
            <pc:sldMk cId="3938858985" sldId="341"/>
            <ac:spMk id="7" creationId="{19C1E68E-F06D-B2F0-3907-9D5FD7F3A973}"/>
          </ac:spMkLst>
        </pc:spChg>
        <pc:picChg chg="add mod ord">
          <ac:chgData name="Jon Roodschild" userId="93b75e7f-8323-4ae7-9010-9fa6e7789b94" providerId="ADAL" clId="{DAABBBDF-71BC-402B-97B4-01715B6C5943}" dt="2025-09-03T18:17:36.528" v="4911" actId="167"/>
          <ac:picMkLst>
            <pc:docMk/>
            <pc:sldMk cId="3938858985" sldId="341"/>
            <ac:picMk id="3" creationId="{B179244F-A8CF-C9A7-30DA-D748C7A4DEA2}"/>
          </ac:picMkLst>
        </pc:picChg>
      </pc:sldChg>
      <pc:sldChg chg="addSp delSp modSp add mod delAnim">
        <pc:chgData name="Jon Roodschild" userId="93b75e7f-8323-4ae7-9010-9fa6e7789b94" providerId="ADAL" clId="{DAABBBDF-71BC-402B-97B4-01715B6C5943}" dt="2025-09-03T18:17:56.922" v="4919" actId="1038"/>
        <pc:sldMkLst>
          <pc:docMk/>
          <pc:sldMk cId="3807858225" sldId="342"/>
        </pc:sldMkLst>
        <pc:spChg chg="mod">
          <ac:chgData name="Jon Roodschild" userId="93b75e7f-8323-4ae7-9010-9fa6e7789b94" providerId="ADAL" clId="{DAABBBDF-71BC-402B-97B4-01715B6C5943}" dt="2025-09-03T18:17:56.922" v="4919" actId="1038"/>
          <ac:spMkLst>
            <pc:docMk/>
            <pc:sldMk cId="3807858225" sldId="342"/>
            <ac:spMk id="5" creationId="{0EE57903-FA6F-DF03-4910-FBE2BBBE0ED6}"/>
          </ac:spMkLst>
        </pc:spChg>
        <pc:spChg chg="add mod">
          <ac:chgData name="Jon Roodschild" userId="93b75e7f-8323-4ae7-9010-9fa6e7789b94" providerId="ADAL" clId="{DAABBBDF-71BC-402B-97B4-01715B6C5943}" dt="2025-09-03T00:11:44.382" v="3591"/>
          <ac:spMkLst>
            <pc:docMk/>
            <pc:sldMk cId="3807858225" sldId="342"/>
            <ac:spMk id="6" creationId="{8A5BC906-F3C9-31EE-E16D-72FE649B4C8C}"/>
          </ac:spMkLst>
        </pc:spChg>
        <pc:picChg chg="add mod ord">
          <ac:chgData name="Jon Roodschild" userId="93b75e7f-8323-4ae7-9010-9fa6e7789b94" providerId="ADAL" clId="{DAABBBDF-71BC-402B-97B4-01715B6C5943}" dt="2025-09-03T18:17:47.013" v="4914" actId="1076"/>
          <ac:picMkLst>
            <pc:docMk/>
            <pc:sldMk cId="3807858225" sldId="342"/>
            <ac:picMk id="2" creationId="{123D917B-3AF8-F3D1-9292-75144AAEB8EC}"/>
          </ac:picMkLst>
        </pc:picChg>
      </pc:sldChg>
      <pc:sldChg chg="modSp add mod ord">
        <pc:chgData name="Jon Roodschild" userId="93b75e7f-8323-4ae7-9010-9fa6e7789b94" providerId="ADAL" clId="{DAABBBDF-71BC-402B-97B4-01715B6C5943}" dt="2025-09-03T00:15:57.853" v="4049" actId="20577"/>
        <pc:sldMkLst>
          <pc:docMk/>
          <pc:sldMk cId="1743678437" sldId="343"/>
        </pc:sldMkLst>
        <pc:spChg chg="mod">
          <ac:chgData name="Jon Roodschild" userId="93b75e7f-8323-4ae7-9010-9fa6e7789b94" providerId="ADAL" clId="{DAABBBDF-71BC-402B-97B4-01715B6C5943}" dt="2025-09-03T00:15:57.853" v="4049" actId="20577"/>
          <ac:spMkLst>
            <pc:docMk/>
            <pc:sldMk cId="1743678437" sldId="343"/>
            <ac:spMk id="27" creationId="{146C660B-A310-3B27-448B-62646FF8C72D}"/>
          </ac:spMkLst>
        </pc:spChg>
      </pc:sldChg>
      <pc:sldChg chg="addSp delSp modSp add mod ord modAnim">
        <pc:chgData name="Jon Roodschild" userId="93b75e7f-8323-4ae7-9010-9fa6e7789b94" providerId="ADAL" clId="{DAABBBDF-71BC-402B-97B4-01715B6C5943}" dt="2025-09-15T09:58:06.666" v="6966" actId="21"/>
        <pc:sldMkLst>
          <pc:docMk/>
          <pc:sldMk cId="2555950426" sldId="344"/>
        </pc:sldMkLst>
        <pc:spChg chg="mod">
          <ac:chgData name="Jon Roodschild" userId="93b75e7f-8323-4ae7-9010-9fa6e7789b94" providerId="ADAL" clId="{DAABBBDF-71BC-402B-97B4-01715B6C5943}" dt="2025-09-03T18:20:28.171" v="5212" actId="1037"/>
          <ac:spMkLst>
            <pc:docMk/>
            <pc:sldMk cId="2555950426" sldId="344"/>
            <ac:spMk id="5" creationId="{EF4FAE04-ECCD-9D1C-E78E-FF70648681C6}"/>
          </ac:spMkLst>
        </pc:spChg>
        <pc:spChg chg="add mod">
          <ac:chgData name="Jon Roodschild" userId="93b75e7f-8323-4ae7-9010-9fa6e7789b94" providerId="ADAL" clId="{DAABBBDF-71BC-402B-97B4-01715B6C5943}" dt="2025-09-03T00:19:48.354" v="4309" actId="1035"/>
          <ac:spMkLst>
            <pc:docMk/>
            <pc:sldMk cId="2555950426" sldId="344"/>
            <ac:spMk id="9" creationId="{AFC1A291-6B82-F281-BC1A-AEC014E99AE5}"/>
          </ac:spMkLst>
        </pc:spChg>
        <pc:spChg chg="add mod">
          <ac:chgData name="Jon Roodschild" userId="93b75e7f-8323-4ae7-9010-9fa6e7789b94" providerId="ADAL" clId="{DAABBBDF-71BC-402B-97B4-01715B6C5943}" dt="2025-09-03T00:19:48.354" v="4309" actId="1035"/>
          <ac:spMkLst>
            <pc:docMk/>
            <pc:sldMk cId="2555950426" sldId="344"/>
            <ac:spMk id="11" creationId="{A5E9ACE1-438E-A521-CFBD-BFF0C3A09278}"/>
          </ac:spMkLst>
        </pc:spChg>
        <pc:spChg chg="add mod">
          <ac:chgData name="Jon Roodschild" userId="93b75e7f-8323-4ae7-9010-9fa6e7789b94" providerId="ADAL" clId="{DAABBBDF-71BC-402B-97B4-01715B6C5943}" dt="2025-09-03T00:19:48.354" v="4309" actId="1035"/>
          <ac:spMkLst>
            <pc:docMk/>
            <pc:sldMk cId="2555950426" sldId="344"/>
            <ac:spMk id="16" creationId="{C1362609-AD21-51CB-7195-C0EB111B72FC}"/>
          </ac:spMkLst>
        </pc:spChg>
        <pc:spChg chg="mod">
          <ac:chgData name="Jon Roodschild" userId="93b75e7f-8323-4ae7-9010-9fa6e7789b94" providerId="ADAL" clId="{DAABBBDF-71BC-402B-97B4-01715B6C5943}" dt="2025-09-03T00:18:12.807" v="4269" actId="20577"/>
          <ac:spMkLst>
            <pc:docMk/>
            <pc:sldMk cId="2555950426" sldId="344"/>
            <ac:spMk id="20" creationId="{D80B9F57-9684-0F0C-E4EF-F10D302810CC}"/>
          </ac:spMkLst>
        </pc:spChg>
        <pc:spChg chg="add mod">
          <ac:chgData name="Jon Roodschild" userId="93b75e7f-8323-4ae7-9010-9fa6e7789b94" providerId="ADAL" clId="{DAABBBDF-71BC-402B-97B4-01715B6C5943}" dt="2025-09-03T00:21:24.457" v="4398" actId="208"/>
          <ac:spMkLst>
            <pc:docMk/>
            <pc:sldMk cId="2555950426" sldId="344"/>
            <ac:spMk id="27" creationId="{5B48830C-497C-EA59-3357-43E8AFF0C04C}"/>
          </ac:spMkLst>
        </pc:spChg>
        <pc:spChg chg="mod">
          <ac:chgData name="Jon Roodschild" userId="93b75e7f-8323-4ae7-9010-9fa6e7789b94" providerId="ADAL" clId="{DAABBBDF-71BC-402B-97B4-01715B6C5943}" dt="2025-09-03T00:16:32.575" v="4071" actId="20577"/>
          <ac:spMkLst>
            <pc:docMk/>
            <pc:sldMk cId="2555950426" sldId="344"/>
            <ac:spMk id="28" creationId="{F2EE4EBC-F288-E074-DD7C-26A57BF0D09C}"/>
          </ac:spMkLst>
        </pc:spChg>
        <pc:spChg chg="add mod">
          <ac:chgData name="Jon Roodschild" userId="93b75e7f-8323-4ae7-9010-9fa6e7789b94" providerId="ADAL" clId="{DAABBBDF-71BC-402B-97B4-01715B6C5943}" dt="2025-09-03T00:21:21.388" v="4397" actId="208"/>
          <ac:spMkLst>
            <pc:docMk/>
            <pc:sldMk cId="2555950426" sldId="344"/>
            <ac:spMk id="29" creationId="{5F896B8F-2C54-301F-FE45-61A3B9F458C7}"/>
          </ac:spMkLst>
        </pc:spChg>
        <pc:spChg chg="add mod">
          <ac:chgData name="Jon Roodschild" userId="93b75e7f-8323-4ae7-9010-9fa6e7789b94" providerId="ADAL" clId="{DAABBBDF-71BC-402B-97B4-01715B6C5943}" dt="2025-09-03T00:21:17.523" v="4396" actId="208"/>
          <ac:spMkLst>
            <pc:docMk/>
            <pc:sldMk cId="2555950426" sldId="344"/>
            <ac:spMk id="30" creationId="{4BF3D104-C9E4-5B3B-A310-E90BF126A6E9}"/>
          </ac:spMkLst>
        </pc:spChg>
        <pc:spChg chg="add mod">
          <ac:chgData name="Jon Roodschild" userId="93b75e7f-8323-4ae7-9010-9fa6e7789b94" providerId="ADAL" clId="{DAABBBDF-71BC-402B-97B4-01715B6C5943}" dt="2025-09-03T18:20:28.171" v="5212" actId="1037"/>
          <ac:spMkLst>
            <pc:docMk/>
            <pc:sldMk cId="2555950426" sldId="344"/>
            <ac:spMk id="45" creationId="{628C54BB-A43F-51EC-5661-3CD31B19FC1D}"/>
          </ac:spMkLst>
        </pc:spChg>
        <pc:spChg chg="add mod">
          <ac:chgData name="Jon Roodschild" userId="93b75e7f-8323-4ae7-9010-9fa6e7789b94" providerId="ADAL" clId="{DAABBBDF-71BC-402B-97B4-01715B6C5943}" dt="2025-09-03T18:20:42.874" v="5214" actId="1035"/>
          <ac:spMkLst>
            <pc:docMk/>
            <pc:sldMk cId="2555950426" sldId="344"/>
            <ac:spMk id="46" creationId="{16C1ED0E-4002-FF5E-5CAD-DDC8C81009C3}"/>
          </ac:spMkLst>
        </pc:spChg>
        <pc:spChg chg="add mod">
          <ac:chgData name="Jon Roodschild" userId="93b75e7f-8323-4ae7-9010-9fa6e7789b94" providerId="ADAL" clId="{DAABBBDF-71BC-402B-97B4-01715B6C5943}" dt="2025-09-03T00:20:35.284" v="4314" actId="207"/>
          <ac:spMkLst>
            <pc:docMk/>
            <pc:sldMk cId="2555950426" sldId="344"/>
            <ac:spMk id="66" creationId="{EE1AF987-B841-7915-C4F5-022473C28E91}"/>
          </ac:spMkLst>
        </pc:spChg>
        <pc:picChg chg="add del mod ord">
          <ac:chgData name="Jon Roodschild" userId="93b75e7f-8323-4ae7-9010-9fa6e7789b94" providerId="ADAL" clId="{DAABBBDF-71BC-402B-97B4-01715B6C5943}" dt="2025-09-03T18:49:00.104" v="5263" actId="21"/>
          <ac:picMkLst>
            <pc:docMk/>
            <pc:sldMk cId="2555950426" sldId="344"/>
            <ac:picMk id="3" creationId="{EE6D5265-C0F2-B894-E5C2-3343CE1741AB}"/>
          </ac:picMkLst>
        </pc:picChg>
        <pc:picChg chg="add mod">
          <ac:chgData name="Jon Roodschild" userId="93b75e7f-8323-4ae7-9010-9fa6e7789b94" providerId="ADAL" clId="{DAABBBDF-71BC-402B-97B4-01715B6C5943}" dt="2025-09-03T00:19:48.354" v="4309" actId="1035"/>
          <ac:picMkLst>
            <pc:docMk/>
            <pc:sldMk cId="2555950426" sldId="344"/>
            <ac:picMk id="8" creationId="{0818ED5A-178C-209D-5E13-D5D9CB22E944}"/>
          </ac:picMkLst>
        </pc:picChg>
        <pc:picChg chg="add mod">
          <ac:chgData name="Jon Roodschild" userId="93b75e7f-8323-4ae7-9010-9fa6e7789b94" providerId="ADAL" clId="{DAABBBDF-71BC-402B-97B4-01715B6C5943}" dt="2025-09-03T00:19:48.354" v="4309" actId="1035"/>
          <ac:picMkLst>
            <pc:docMk/>
            <pc:sldMk cId="2555950426" sldId="344"/>
            <ac:picMk id="17" creationId="{5A9BF988-D1CD-8C56-EE53-02D3953B2340}"/>
          </ac:picMkLst>
        </pc:picChg>
        <pc:picChg chg="add mod">
          <ac:chgData name="Jon Roodschild" userId="93b75e7f-8323-4ae7-9010-9fa6e7789b94" providerId="ADAL" clId="{DAABBBDF-71BC-402B-97B4-01715B6C5943}" dt="2025-09-03T00:19:48.354" v="4309" actId="1035"/>
          <ac:picMkLst>
            <pc:docMk/>
            <pc:sldMk cId="2555950426" sldId="344"/>
            <ac:picMk id="21" creationId="{5B6BB5BA-EEB7-3D48-90EF-A4C508A3AB2E}"/>
          </ac:picMkLst>
        </pc:picChg>
        <pc:picChg chg="add mod">
          <ac:chgData name="Jon Roodschild" userId="93b75e7f-8323-4ae7-9010-9fa6e7789b94" providerId="ADAL" clId="{DAABBBDF-71BC-402B-97B4-01715B6C5943}" dt="2025-09-03T00:19:48.354" v="4309" actId="1035"/>
          <ac:picMkLst>
            <pc:docMk/>
            <pc:sldMk cId="2555950426" sldId="344"/>
            <ac:picMk id="23" creationId="{50C5A916-303F-46E1-F51E-92992E723779}"/>
          </ac:picMkLst>
        </pc:picChg>
      </pc:sldChg>
      <pc:sldChg chg="modSp add mod ord">
        <pc:chgData name="Jon Roodschild" userId="93b75e7f-8323-4ae7-9010-9fa6e7789b94" providerId="ADAL" clId="{DAABBBDF-71BC-402B-97B4-01715B6C5943}" dt="2025-09-03T00:25:55.823" v="4470" actId="20577"/>
        <pc:sldMkLst>
          <pc:docMk/>
          <pc:sldMk cId="4242706590" sldId="345"/>
        </pc:sldMkLst>
        <pc:spChg chg="mod">
          <ac:chgData name="Jon Roodschild" userId="93b75e7f-8323-4ae7-9010-9fa6e7789b94" providerId="ADAL" clId="{DAABBBDF-71BC-402B-97B4-01715B6C5943}" dt="2025-09-03T00:25:55.823" v="4470" actId="20577"/>
          <ac:spMkLst>
            <pc:docMk/>
            <pc:sldMk cId="4242706590" sldId="345"/>
            <ac:spMk id="27" creationId="{37C33A49-13E6-2D12-63F6-CF655DD1058B}"/>
          </ac:spMkLst>
        </pc:spChg>
      </pc:sldChg>
      <pc:sldChg chg="addSp delSp modSp add mod ord modAnim">
        <pc:chgData name="Jon Roodschild" userId="93b75e7f-8323-4ae7-9010-9fa6e7789b94" providerId="ADAL" clId="{DAABBBDF-71BC-402B-97B4-01715B6C5943}" dt="2025-09-03T00:45:45.404" v="4818" actId="207"/>
        <pc:sldMkLst>
          <pc:docMk/>
          <pc:sldMk cId="3433009975" sldId="346"/>
        </pc:sldMkLst>
        <pc:spChg chg="add mod">
          <ac:chgData name="Jon Roodschild" userId="93b75e7f-8323-4ae7-9010-9fa6e7789b94" providerId="ADAL" clId="{DAABBBDF-71BC-402B-97B4-01715B6C5943}" dt="2025-09-03T00:45:45.404" v="4818" actId="207"/>
          <ac:spMkLst>
            <pc:docMk/>
            <pc:sldMk cId="3433009975" sldId="346"/>
            <ac:spMk id="8" creationId="{9DF4E6E1-97DD-AE2A-492B-EDA56E65799B}"/>
          </ac:spMkLst>
        </pc:spChg>
        <pc:spChg chg="add mod">
          <ac:chgData name="Jon Roodschild" userId="93b75e7f-8323-4ae7-9010-9fa6e7789b94" providerId="ADAL" clId="{DAABBBDF-71BC-402B-97B4-01715B6C5943}" dt="2025-09-03T00:45:41.633" v="4817" actId="207"/>
          <ac:spMkLst>
            <pc:docMk/>
            <pc:sldMk cId="3433009975" sldId="346"/>
            <ac:spMk id="9" creationId="{4F02D30D-C6B0-F18A-A08F-5F01F6477793}"/>
          </ac:spMkLst>
        </pc:spChg>
        <pc:spChg chg="add mod">
          <ac:chgData name="Jon Roodschild" userId="93b75e7f-8323-4ae7-9010-9fa6e7789b94" providerId="ADAL" clId="{DAABBBDF-71BC-402B-97B4-01715B6C5943}" dt="2025-09-03T00:42:22.766" v="4772" actId="207"/>
          <ac:spMkLst>
            <pc:docMk/>
            <pc:sldMk cId="3433009975" sldId="346"/>
            <ac:spMk id="10" creationId="{01F84003-75B3-6952-6DE6-6571DDFE764E}"/>
          </ac:spMkLst>
        </pc:spChg>
        <pc:spChg chg="add mod">
          <ac:chgData name="Jon Roodschild" userId="93b75e7f-8323-4ae7-9010-9fa6e7789b94" providerId="ADAL" clId="{DAABBBDF-71BC-402B-97B4-01715B6C5943}" dt="2025-09-03T00:42:09.926" v="4771" actId="207"/>
          <ac:spMkLst>
            <pc:docMk/>
            <pc:sldMk cId="3433009975" sldId="346"/>
            <ac:spMk id="15" creationId="{2208BD1B-DADE-91B5-7C13-D784E0878476}"/>
          </ac:spMkLst>
        </pc:spChg>
        <pc:picChg chg="add mod">
          <ac:chgData name="Jon Roodschild" userId="93b75e7f-8323-4ae7-9010-9fa6e7789b94" providerId="ADAL" clId="{DAABBBDF-71BC-402B-97B4-01715B6C5943}" dt="2025-09-03T00:30:06.727" v="4499"/>
          <ac:picMkLst>
            <pc:docMk/>
            <pc:sldMk cId="3433009975" sldId="346"/>
            <ac:picMk id="4" creationId="{C40A4BF4-566B-A626-EC0D-23228DD3247F}"/>
          </ac:picMkLst>
        </pc:picChg>
        <pc:cxnChg chg="add mod">
          <ac:chgData name="Jon Roodschild" userId="93b75e7f-8323-4ae7-9010-9fa6e7789b94" providerId="ADAL" clId="{DAABBBDF-71BC-402B-97B4-01715B6C5943}" dt="2025-09-03T00:41:06.259" v="4765" actId="208"/>
          <ac:cxnSpMkLst>
            <pc:docMk/>
            <pc:sldMk cId="3433009975" sldId="346"/>
            <ac:cxnSpMk id="13" creationId="{C50E1325-BB5E-C972-A635-1F680AD4ABEC}"/>
          </ac:cxnSpMkLst>
        </pc:cxnChg>
        <pc:cxnChg chg="add mod">
          <ac:chgData name="Jon Roodschild" userId="93b75e7f-8323-4ae7-9010-9fa6e7789b94" providerId="ADAL" clId="{DAABBBDF-71BC-402B-97B4-01715B6C5943}" dt="2025-09-03T00:41:13.023" v="4766" actId="208"/>
          <ac:cxnSpMkLst>
            <pc:docMk/>
            <pc:sldMk cId="3433009975" sldId="346"/>
            <ac:cxnSpMk id="14" creationId="{93D66515-A063-B28B-460A-E925B6C1CE41}"/>
          </ac:cxnSpMkLst>
        </pc:cxnChg>
      </pc:sldChg>
      <pc:sldChg chg="addSp delSp modSp add mod ord delAnim">
        <pc:chgData name="Jon Roodschild" userId="93b75e7f-8323-4ae7-9010-9fa6e7789b94" providerId="ADAL" clId="{DAABBBDF-71BC-402B-97B4-01715B6C5943}" dt="2025-09-03T00:46:23.095" v="4826" actId="207"/>
        <pc:sldMkLst>
          <pc:docMk/>
          <pc:sldMk cId="609540758" sldId="347"/>
        </pc:sldMkLst>
        <pc:spChg chg="add mod">
          <ac:chgData name="Jon Roodschild" userId="93b75e7f-8323-4ae7-9010-9fa6e7789b94" providerId="ADAL" clId="{DAABBBDF-71BC-402B-97B4-01715B6C5943}" dt="2025-09-03T00:43:22.842" v="4780" actId="207"/>
          <ac:spMkLst>
            <pc:docMk/>
            <pc:sldMk cId="609540758" sldId="347"/>
            <ac:spMk id="2" creationId="{C365E3CF-FE17-8551-FCAF-D2A7D7F3FA5F}"/>
          </ac:spMkLst>
        </pc:spChg>
        <pc:spChg chg="add mod">
          <ac:chgData name="Jon Roodschild" userId="93b75e7f-8323-4ae7-9010-9fa6e7789b94" providerId="ADAL" clId="{DAABBBDF-71BC-402B-97B4-01715B6C5943}" dt="2025-09-03T00:43:27.176" v="4781" actId="207"/>
          <ac:spMkLst>
            <pc:docMk/>
            <pc:sldMk cId="609540758" sldId="347"/>
            <ac:spMk id="3" creationId="{45382093-7A15-8CE8-0247-5E42D9D42328}"/>
          </ac:spMkLst>
        </pc:spChg>
        <pc:spChg chg="add mod">
          <ac:chgData name="Jon Roodschild" userId="93b75e7f-8323-4ae7-9010-9fa6e7789b94" providerId="ADAL" clId="{DAABBBDF-71BC-402B-97B4-01715B6C5943}" dt="2025-09-03T00:46:20.066" v="4825" actId="207"/>
          <ac:spMkLst>
            <pc:docMk/>
            <pc:sldMk cId="609540758" sldId="347"/>
            <ac:spMk id="5" creationId="{358E93B9-5B96-3C93-DE99-57CA236A237F}"/>
          </ac:spMkLst>
        </pc:spChg>
        <pc:spChg chg="add mod">
          <ac:chgData name="Jon Roodschild" userId="93b75e7f-8323-4ae7-9010-9fa6e7789b94" providerId="ADAL" clId="{DAABBBDF-71BC-402B-97B4-01715B6C5943}" dt="2025-09-03T00:46:16.892" v="4824" actId="207"/>
          <ac:spMkLst>
            <pc:docMk/>
            <pc:sldMk cId="609540758" sldId="347"/>
            <ac:spMk id="6" creationId="{00388053-202B-CB79-6DAF-B882363B63DD}"/>
          </ac:spMkLst>
        </pc:spChg>
        <pc:spChg chg="add mod">
          <ac:chgData name="Jon Roodschild" userId="93b75e7f-8323-4ae7-9010-9fa6e7789b94" providerId="ADAL" clId="{DAABBBDF-71BC-402B-97B4-01715B6C5943}" dt="2025-09-03T00:46:13.855" v="4823" actId="207"/>
          <ac:spMkLst>
            <pc:docMk/>
            <pc:sldMk cId="609540758" sldId="347"/>
            <ac:spMk id="7" creationId="{20E52249-74DB-E6E3-388D-B55D744F14A2}"/>
          </ac:spMkLst>
        </pc:spChg>
        <pc:spChg chg="mod">
          <ac:chgData name="Jon Roodschild" userId="93b75e7f-8323-4ae7-9010-9fa6e7789b94" providerId="ADAL" clId="{DAABBBDF-71BC-402B-97B4-01715B6C5943}" dt="2025-09-03T00:46:23.095" v="4826" actId="207"/>
          <ac:spMkLst>
            <pc:docMk/>
            <pc:sldMk cId="609540758" sldId="347"/>
            <ac:spMk id="8" creationId="{0E264C3C-FDBC-57D8-2013-D005E09F06EB}"/>
          </ac:spMkLst>
        </pc:spChg>
      </pc:sldChg>
      <pc:sldChg chg="addSp delSp modSp add mod ord delAnim">
        <pc:chgData name="Jon Roodschild" userId="93b75e7f-8323-4ae7-9010-9fa6e7789b94" providerId="ADAL" clId="{DAABBBDF-71BC-402B-97B4-01715B6C5943}" dt="2025-09-15T10:08:39.792" v="7223" actId="1037"/>
        <pc:sldMkLst>
          <pc:docMk/>
          <pc:sldMk cId="2193681373" sldId="348"/>
        </pc:sldMkLst>
        <pc:spChg chg="add mod">
          <ac:chgData name="Jon Roodschild" userId="93b75e7f-8323-4ae7-9010-9fa6e7789b94" providerId="ADAL" clId="{DAABBBDF-71BC-402B-97B4-01715B6C5943}" dt="2025-09-15T10:07:58.638" v="7162" actId="1076"/>
          <ac:spMkLst>
            <pc:docMk/>
            <pc:sldMk cId="2193681373" sldId="348"/>
            <ac:spMk id="2" creationId="{224F5D57-8C23-7940-F81C-A8CC3169613C}"/>
          </ac:spMkLst>
        </pc:spChg>
        <pc:spChg chg="add mod">
          <ac:chgData name="Jon Roodschild" userId="93b75e7f-8323-4ae7-9010-9fa6e7789b94" providerId="ADAL" clId="{DAABBBDF-71BC-402B-97B4-01715B6C5943}" dt="2025-09-15T10:08:39.792" v="7223" actId="1037"/>
          <ac:spMkLst>
            <pc:docMk/>
            <pc:sldMk cId="2193681373" sldId="348"/>
            <ac:spMk id="6" creationId="{03EAC5A4-8A1F-1DCD-002A-797A47462920}"/>
          </ac:spMkLst>
        </pc:spChg>
      </pc:sldChg>
      <pc:sldChg chg="addSp delSp modSp add mod ord">
        <pc:chgData name="Jon Roodschild" userId="93b75e7f-8323-4ae7-9010-9fa6e7789b94" providerId="ADAL" clId="{DAABBBDF-71BC-402B-97B4-01715B6C5943}" dt="2025-09-22T18:00:45.903" v="14548" actId="14100"/>
        <pc:sldMkLst>
          <pc:docMk/>
          <pc:sldMk cId="4188512298" sldId="349"/>
        </pc:sldMkLst>
        <pc:spChg chg="mod">
          <ac:chgData name="Jon Roodschild" userId="93b75e7f-8323-4ae7-9010-9fa6e7789b94" providerId="ADAL" clId="{DAABBBDF-71BC-402B-97B4-01715B6C5943}" dt="2025-09-22T17:59:22.223" v="14539" actId="207"/>
          <ac:spMkLst>
            <pc:docMk/>
            <pc:sldMk cId="4188512298" sldId="349"/>
            <ac:spMk id="3" creationId="{A0034E89-1952-5288-08A0-70A4A73BE39E}"/>
          </ac:spMkLst>
        </pc:spChg>
        <pc:spChg chg="add mod">
          <ac:chgData name="Jon Roodschild" userId="93b75e7f-8323-4ae7-9010-9fa6e7789b94" providerId="ADAL" clId="{DAABBBDF-71BC-402B-97B4-01715B6C5943}" dt="2025-09-22T18:00:45.903" v="14548" actId="14100"/>
          <ac:spMkLst>
            <pc:docMk/>
            <pc:sldMk cId="4188512298" sldId="349"/>
            <ac:spMk id="9" creationId="{D3BD4F98-2084-C2AA-82EE-8921BB58EE13}"/>
          </ac:spMkLst>
        </pc:spChg>
        <pc:picChg chg="add mod">
          <ac:chgData name="Jon Roodschild" userId="93b75e7f-8323-4ae7-9010-9fa6e7789b94" providerId="ADAL" clId="{DAABBBDF-71BC-402B-97B4-01715B6C5943}" dt="2025-09-22T17:57:23.171" v="14532" actId="962"/>
          <ac:picMkLst>
            <pc:docMk/>
            <pc:sldMk cId="4188512298" sldId="349"/>
            <ac:picMk id="8" creationId="{FF29749E-9568-1A36-AFFD-1775E870FAED}"/>
          </ac:picMkLst>
        </pc:picChg>
      </pc:sldChg>
      <pc:sldChg chg="addSp delSp modSp add mod ord">
        <pc:chgData name="Jon Roodschild" userId="93b75e7f-8323-4ae7-9010-9fa6e7789b94" providerId="ADAL" clId="{DAABBBDF-71BC-402B-97B4-01715B6C5943}" dt="2025-09-22T18:12:28.588" v="14846" actId="207"/>
        <pc:sldMkLst>
          <pc:docMk/>
          <pc:sldMk cId="3026730975" sldId="350"/>
        </pc:sldMkLst>
        <pc:spChg chg="mod">
          <ac:chgData name="Jon Roodschild" userId="93b75e7f-8323-4ae7-9010-9fa6e7789b94" providerId="ADAL" clId="{DAABBBDF-71BC-402B-97B4-01715B6C5943}" dt="2025-09-22T18:03:42.559" v="14574" actId="20577"/>
          <ac:spMkLst>
            <pc:docMk/>
            <pc:sldMk cId="3026730975" sldId="350"/>
            <ac:spMk id="2" creationId="{9635F5E3-2B1C-7C0A-8581-67A9052D13AA}"/>
          </ac:spMkLst>
        </pc:spChg>
        <pc:spChg chg="add mod">
          <ac:chgData name="Jon Roodschild" userId="93b75e7f-8323-4ae7-9010-9fa6e7789b94" providerId="ADAL" clId="{DAABBBDF-71BC-402B-97B4-01715B6C5943}" dt="2025-09-22T18:10:41.329" v="14829" actId="207"/>
          <ac:spMkLst>
            <pc:docMk/>
            <pc:sldMk cId="3026730975" sldId="350"/>
            <ac:spMk id="8" creationId="{90DAB263-0E5A-E949-42A4-AB9B2A13393C}"/>
          </ac:spMkLst>
        </pc:spChg>
        <pc:spChg chg="add mod">
          <ac:chgData name="Jon Roodschild" userId="93b75e7f-8323-4ae7-9010-9fa6e7789b94" providerId="ADAL" clId="{DAABBBDF-71BC-402B-97B4-01715B6C5943}" dt="2025-09-22T18:11:11.505" v="14838" actId="207"/>
          <ac:spMkLst>
            <pc:docMk/>
            <pc:sldMk cId="3026730975" sldId="350"/>
            <ac:spMk id="9" creationId="{505D35A6-652D-B0B5-56DE-96564B6C3E46}"/>
          </ac:spMkLst>
        </pc:spChg>
        <pc:spChg chg="add mod">
          <ac:chgData name="Jon Roodschild" userId="93b75e7f-8323-4ae7-9010-9fa6e7789b94" providerId="ADAL" clId="{DAABBBDF-71BC-402B-97B4-01715B6C5943}" dt="2025-09-22T18:11:08.816" v="14837" actId="207"/>
          <ac:spMkLst>
            <pc:docMk/>
            <pc:sldMk cId="3026730975" sldId="350"/>
            <ac:spMk id="10" creationId="{D814A66B-91E7-322D-BDAC-2BF8A3BCAC58}"/>
          </ac:spMkLst>
        </pc:spChg>
        <pc:spChg chg="add mod">
          <ac:chgData name="Jon Roodschild" userId="93b75e7f-8323-4ae7-9010-9fa6e7789b94" providerId="ADAL" clId="{DAABBBDF-71BC-402B-97B4-01715B6C5943}" dt="2025-09-22T18:11:06.292" v="14836" actId="207"/>
          <ac:spMkLst>
            <pc:docMk/>
            <pc:sldMk cId="3026730975" sldId="350"/>
            <ac:spMk id="11" creationId="{05098431-1179-8D8F-CB90-7B1DE9D5CA9F}"/>
          </ac:spMkLst>
        </pc:spChg>
        <pc:spChg chg="add mod">
          <ac:chgData name="Jon Roodschild" userId="93b75e7f-8323-4ae7-9010-9fa6e7789b94" providerId="ADAL" clId="{DAABBBDF-71BC-402B-97B4-01715B6C5943}" dt="2025-09-22T18:11:03.194" v="14835" actId="207"/>
          <ac:spMkLst>
            <pc:docMk/>
            <pc:sldMk cId="3026730975" sldId="350"/>
            <ac:spMk id="12" creationId="{B66056D4-3690-E29C-88DD-F51B1395B7D4}"/>
          </ac:spMkLst>
        </pc:spChg>
        <pc:spChg chg="add mod">
          <ac:chgData name="Jon Roodschild" userId="93b75e7f-8323-4ae7-9010-9fa6e7789b94" providerId="ADAL" clId="{DAABBBDF-71BC-402B-97B4-01715B6C5943}" dt="2025-09-22T18:11:00.809" v="14834" actId="207"/>
          <ac:spMkLst>
            <pc:docMk/>
            <pc:sldMk cId="3026730975" sldId="350"/>
            <ac:spMk id="13" creationId="{0C3041DF-44FA-F70F-0692-AF7C882EA89A}"/>
          </ac:spMkLst>
        </pc:spChg>
        <pc:spChg chg="add mod">
          <ac:chgData name="Jon Roodschild" userId="93b75e7f-8323-4ae7-9010-9fa6e7789b94" providerId="ADAL" clId="{DAABBBDF-71BC-402B-97B4-01715B6C5943}" dt="2025-09-22T18:10:58.164" v="14833" actId="207"/>
          <ac:spMkLst>
            <pc:docMk/>
            <pc:sldMk cId="3026730975" sldId="350"/>
            <ac:spMk id="14" creationId="{F76D5127-28AA-716D-1756-0D9C6407DE2D}"/>
          </ac:spMkLst>
        </pc:spChg>
        <pc:picChg chg="add mod">
          <ac:chgData name="Jon Roodschild" userId="93b75e7f-8323-4ae7-9010-9fa6e7789b94" providerId="ADAL" clId="{DAABBBDF-71BC-402B-97B4-01715B6C5943}" dt="2025-09-22T18:12:28.588" v="14846" actId="207"/>
          <ac:picMkLst>
            <pc:docMk/>
            <pc:sldMk cId="3026730975" sldId="350"/>
            <ac:picMk id="7" creationId="{B301F058-6F59-D219-AF3D-B71F7B9792F6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15T10:01:39.161" v="7032" actId="732"/>
        <pc:sldMkLst>
          <pc:docMk/>
          <pc:sldMk cId="1365286107" sldId="351"/>
        </pc:sldMkLst>
        <pc:spChg chg="add mod">
          <ac:chgData name="Jon Roodschild" userId="93b75e7f-8323-4ae7-9010-9fa6e7789b94" providerId="ADAL" clId="{DAABBBDF-71BC-402B-97B4-01715B6C5943}" dt="2025-09-15T10:01:10.927" v="7031" actId="1038"/>
          <ac:spMkLst>
            <pc:docMk/>
            <pc:sldMk cId="1365286107" sldId="351"/>
            <ac:spMk id="2" creationId="{56F413ED-F4B4-DBF2-1832-4ED07A153C02}"/>
          </ac:spMkLst>
        </pc:spChg>
        <pc:spChg chg="add mod">
          <ac:chgData name="Jon Roodschild" userId="93b75e7f-8323-4ae7-9010-9fa6e7789b94" providerId="ADAL" clId="{DAABBBDF-71BC-402B-97B4-01715B6C5943}" dt="2025-09-15T10:01:01.090" v="7016"/>
          <ac:spMkLst>
            <pc:docMk/>
            <pc:sldMk cId="1365286107" sldId="351"/>
            <ac:spMk id="4" creationId="{7AB79D22-F272-D97F-7E35-E8D85D4237DF}"/>
          </ac:spMkLst>
        </pc:spChg>
        <pc:spChg chg="mod">
          <ac:chgData name="Jon Roodschild" userId="93b75e7f-8323-4ae7-9010-9fa6e7789b94" providerId="ADAL" clId="{DAABBBDF-71BC-402B-97B4-01715B6C5943}" dt="2025-09-08T15:27:17.948" v="5471" actId="14100"/>
          <ac:spMkLst>
            <pc:docMk/>
            <pc:sldMk cId="1365286107" sldId="351"/>
            <ac:spMk id="19" creationId="{C2ABA9EF-3DAB-2A8A-9689-57453A76C881}"/>
          </ac:spMkLst>
        </pc:spChg>
        <pc:picChg chg="add mod modCrop">
          <ac:chgData name="Jon Roodschild" userId="93b75e7f-8323-4ae7-9010-9fa6e7789b94" providerId="ADAL" clId="{DAABBBDF-71BC-402B-97B4-01715B6C5943}" dt="2025-09-15T10:01:39.161" v="7032" actId="732"/>
          <ac:picMkLst>
            <pc:docMk/>
            <pc:sldMk cId="1365286107" sldId="351"/>
            <ac:picMk id="15" creationId="{A0BBE9A9-4291-234B-1410-7FE8B90D82F2}"/>
          </ac:picMkLst>
        </pc:picChg>
        <pc:cxnChg chg="add mod">
          <ac:chgData name="Jon Roodschild" userId="93b75e7f-8323-4ae7-9010-9fa6e7789b94" providerId="ADAL" clId="{DAABBBDF-71BC-402B-97B4-01715B6C5943}" dt="2025-09-08T15:28:10.443" v="5484" actId="14100"/>
          <ac:cxnSpMkLst>
            <pc:docMk/>
            <pc:sldMk cId="1365286107" sldId="351"/>
            <ac:cxnSpMk id="3" creationId="{9605357C-9B94-230B-BDC8-B9BD99DFB112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15T10:00:52.942" v="7015"/>
        <pc:sldMkLst>
          <pc:docMk/>
          <pc:sldMk cId="1389249080" sldId="352"/>
        </pc:sldMkLst>
        <pc:spChg chg="add mod">
          <ac:chgData name="Jon Roodschild" userId="93b75e7f-8323-4ae7-9010-9fa6e7789b94" providerId="ADAL" clId="{DAABBBDF-71BC-402B-97B4-01715B6C5943}" dt="2025-09-12T14:10:19.505" v="5567"/>
          <ac:spMkLst>
            <pc:docMk/>
            <pc:sldMk cId="1389249080" sldId="352"/>
            <ac:spMk id="7" creationId="{445715AB-40EB-20FF-84ED-114823D855C6}"/>
          </ac:spMkLst>
        </pc:spChg>
        <pc:spChg chg="add mod">
          <ac:chgData name="Jon Roodschild" userId="93b75e7f-8323-4ae7-9010-9fa6e7789b94" providerId="ADAL" clId="{DAABBBDF-71BC-402B-97B4-01715B6C5943}" dt="2025-09-15T09:45:38.388" v="6748" actId="1037"/>
          <ac:spMkLst>
            <pc:docMk/>
            <pc:sldMk cId="1389249080" sldId="352"/>
            <ac:spMk id="13" creationId="{DDD22C15-0C1E-6F63-D97D-25E89EFBC728}"/>
          </ac:spMkLst>
        </pc:spChg>
        <pc:spChg chg="add mod">
          <ac:chgData name="Jon Roodschild" userId="93b75e7f-8323-4ae7-9010-9fa6e7789b94" providerId="ADAL" clId="{DAABBBDF-71BC-402B-97B4-01715B6C5943}" dt="2025-09-15T09:45:35.453" v="6742" actId="207"/>
          <ac:spMkLst>
            <pc:docMk/>
            <pc:sldMk cId="1389249080" sldId="352"/>
            <ac:spMk id="14" creationId="{DA9059CA-9B2B-5692-1138-0F23B1DD1170}"/>
          </ac:spMkLst>
        </pc:spChg>
        <pc:spChg chg="add mod">
          <ac:chgData name="Jon Roodschild" userId="93b75e7f-8323-4ae7-9010-9fa6e7789b94" providerId="ADAL" clId="{DAABBBDF-71BC-402B-97B4-01715B6C5943}" dt="2025-09-12T14:10:19.505" v="5567"/>
          <ac:spMkLst>
            <pc:docMk/>
            <pc:sldMk cId="1389249080" sldId="352"/>
            <ac:spMk id="15" creationId="{74575624-54BA-3F18-8809-15CDF52E666B}"/>
          </ac:spMkLst>
        </pc:spChg>
        <pc:spChg chg="add mod">
          <ac:chgData name="Jon Roodschild" userId="93b75e7f-8323-4ae7-9010-9fa6e7789b94" providerId="ADAL" clId="{DAABBBDF-71BC-402B-97B4-01715B6C5943}" dt="2025-09-15T10:00:52.942" v="7015"/>
          <ac:spMkLst>
            <pc:docMk/>
            <pc:sldMk cId="1389249080" sldId="352"/>
            <ac:spMk id="16" creationId="{EBD10C1A-BE12-B123-5DF1-184C1DA38607}"/>
          </ac:spMkLst>
        </pc:spChg>
        <pc:spChg chg="add mod">
          <ac:chgData name="Jon Roodschild" userId="93b75e7f-8323-4ae7-9010-9fa6e7789b94" providerId="ADAL" clId="{DAABBBDF-71BC-402B-97B4-01715B6C5943}" dt="2025-09-15T09:45:35.751" v="6743" actId="208"/>
          <ac:spMkLst>
            <pc:docMk/>
            <pc:sldMk cId="1389249080" sldId="352"/>
            <ac:spMk id="18" creationId="{E6803E8C-0730-4245-3C7E-17A6161C1A07}"/>
          </ac:spMkLst>
        </pc:spChg>
        <pc:picChg chg="add del mod">
          <ac:chgData name="Jon Roodschild" userId="93b75e7f-8323-4ae7-9010-9fa6e7789b94" providerId="ADAL" clId="{DAABBBDF-71BC-402B-97B4-01715B6C5943}" dt="2025-09-15T09:11:29.745" v="6489" actId="21"/>
          <ac:picMkLst>
            <pc:docMk/>
            <pc:sldMk cId="1389249080" sldId="352"/>
            <ac:picMk id="2" creationId="{BA6200BC-8F2F-A7D9-D2AD-A380C954C897}"/>
          </ac:picMkLst>
        </pc:picChg>
        <pc:cxnChg chg="add mod">
          <ac:chgData name="Jon Roodschild" userId="93b75e7f-8323-4ae7-9010-9fa6e7789b94" providerId="ADAL" clId="{DAABBBDF-71BC-402B-97B4-01715B6C5943}" dt="2025-09-15T09:45:38.388" v="6748" actId="1037"/>
          <ac:cxnSpMkLst>
            <pc:docMk/>
            <pc:sldMk cId="1389249080" sldId="352"/>
            <ac:cxnSpMk id="3" creationId="{3C415D94-C31F-A83D-40A8-B55027734040}"/>
          </ac:cxnSpMkLst>
        </pc:cxnChg>
        <pc:cxnChg chg="add mod">
          <ac:chgData name="Jon Roodschild" userId="93b75e7f-8323-4ae7-9010-9fa6e7789b94" providerId="ADAL" clId="{DAABBBDF-71BC-402B-97B4-01715B6C5943}" dt="2025-09-15T09:45:34.804" v="6740" actId="208"/>
          <ac:cxnSpMkLst>
            <pc:docMk/>
            <pc:sldMk cId="1389249080" sldId="352"/>
            <ac:cxnSpMk id="10" creationId="{FF0A9A0A-18FD-5E99-AABD-15858809933D}"/>
          </ac:cxnSpMkLst>
        </pc:cxnChg>
        <pc:cxnChg chg="add mod">
          <ac:chgData name="Jon Roodschild" userId="93b75e7f-8323-4ae7-9010-9fa6e7789b94" providerId="ADAL" clId="{DAABBBDF-71BC-402B-97B4-01715B6C5943}" dt="2025-09-12T14:10:19.505" v="5567"/>
          <ac:cxnSpMkLst>
            <pc:docMk/>
            <pc:sldMk cId="1389249080" sldId="352"/>
            <ac:cxnSpMk id="12" creationId="{3CC2FDB4-C329-B6F9-7291-C11E4F94C52E}"/>
          </ac:cxnSpMkLst>
        </pc:cxnChg>
      </pc:sldChg>
      <pc:sldChg chg="addSp delSp modSp add mod addAnim delAnim modAnim">
        <pc:chgData name="Jon Roodschild" userId="93b75e7f-8323-4ae7-9010-9fa6e7789b94" providerId="ADAL" clId="{DAABBBDF-71BC-402B-97B4-01715B6C5943}" dt="2025-09-15T10:00:47.406" v="7014"/>
        <pc:sldMkLst>
          <pc:docMk/>
          <pc:sldMk cId="909604584" sldId="353"/>
        </pc:sldMkLst>
        <pc:spChg chg="add mod ord">
          <ac:chgData name="Jon Roodschild" userId="93b75e7f-8323-4ae7-9010-9fa6e7789b94" providerId="ADAL" clId="{DAABBBDF-71BC-402B-97B4-01715B6C5943}" dt="2025-09-12T14:12:20.953" v="5653" actId="1038"/>
          <ac:spMkLst>
            <pc:docMk/>
            <pc:sldMk cId="909604584" sldId="353"/>
            <ac:spMk id="2" creationId="{172EA03A-1EAB-07AB-3DD8-57C646F54CE1}"/>
          </ac:spMkLst>
        </pc:spChg>
        <pc:spChg chg="add mod">
          <ac:chgData name="Jon Roodschild" userId="93b75e7f-8323-4ae7-9010-9fa6e7789b94" providerId="ADAL" clId="{DAABBBDF-71BC-402B-97B4-01715B6C5943}" dt="2025-09-15T10:00:47.406" v="7014"/>
          <ac:spMkLst>
            <pc:docMk/>
            <pc:sldMk cId="909604584" sldId="353"/>
            <ac:spMk id="16" creationId="{E8749776-6505-F301-BB0D-CBA177FD397B}"/>
          </ac:spMkLst>
        </pc:spChg>
        <pc:spChg chg="mod ord">
          <ac:chgData name="Jon Roodschild" userId="93b75e7f-8323-4ae7-9010-9fa6e7789b94" providerId="ADAL" clId="{DAABBBDF-71BC-402B-97B4-01715B6C5943}" dt="2025-09-15T09:35:56.494" v="6631" actId="166"/>
          <ac:spMkLst>
            <pc:docMk/>
            <pc:sldMk cId="909604584" sldId="353"/>
            <ac:spMk id="23" creationId="{F6B4227F-B28F-C1C9-DCD8-A0EE0CF8EB01}"/>
          </ac:spMkLst>
        </pc:spChg>
        <pc:spChg chg="mod">
          <ac:chgData name="Jon Roodschild" userId="93b75e7f-8323-4ae7-9010-9fa6e7789b94" providerId="ADAL" clId="{DAABBBDF-71BC-402B-97B4-01715B6C5943}" dt="2025-09-15T09:33:58.906" v="6591" actId="1076"/>
          <ac:spMkLst>
            <pc:docMk/>
            <pc:sldMk cId="909604584" sldId="353"/>
            <ac:spMk id="29" creationId="{B7E65D83-A8E3-7D46-18E4-E66C5F873F8A}"/>
          </ac:spMkLst>
        </pc:spChg>
        <pc:spChg chg="mod">
          <ac:chgData name="Jon Roodschild" userId="93b75e7f-8323-4ae7-9010-9fa6e7789b94" providerId="ADAL" clId="{DAABBBDF-71BC-402B-97B4-01715B6C5943}" dt="2025-09-15T09:33:58.906" v="6591" actId="1076"/>
          <ac:spMkLst>
            <pc:docMk/>
            <pc:sldMk cId="909604584" sldId="353"/>
            <ac:spMk id="30" creationId="{E06C4BDF-325B-BFAD-4AB6-D069C141764C}"/>
          </ac:spMkLst>
        </pc:spChg>
        <pc:spChg chg="mod">
          <ac:chgData name="Jon Roodschild" userId="93b75e7f-8323-4ae7-9010-9fa6e7789b94" providerId="ADAL" clId="{DAABBBDF-71BC-402B-97B4-01715B6C5943}" dt="2025-09-12T14:12:20.953" v="5653" actId="1038"/>
          <ac:spMkLst>
            <pc:docMk/>
            <pc:sldMk cId="909604584" sldId="353"/>
            <ac:spMk id="42" creationId="{8C2806A7-377B-17A6-16FE-8794B45A5D87}"/>
          </ac:spMkLst>
        </pc:spChg>
        <pc:picChg chg="mod">
          <ac:chgData name="Jon Roodschild" userId="93b75e7f-8323-4ae7-9010-9fa6e7789b94" providerId="ADAL" clId="{DAABBBDF-71BC-402B-97B4-01715B6C5943}" dt="2025-09-12T14:12:20.953" v="5653" actId="1038"/>
          <ac:picMkLst>
            <pc:docMk/>
            <pc:sldMk cId="909604584" sldId="353"/>
            <ac:picMk id="17" creationId="{27B26D03-0BE0-29A8-0F13-17BFBA1129D9}"/>
          </ac:picMkLst>
        </pc:picChg>
        <pc:picChg chg="mod">
          <ac:chgData name="Jon Roodschild" userId="93b75e7f-8323-4ae7-9010-9fa6e7789b94" providerId="ADAL" clId="{DAABBBDF-71BC-402B-97B4-01715B6C5943}" dt="2025-09-12T14:12:20.953" v="5653" actId="1038"/>
          <ac:picMkLst>
            <pc:docMk/>
            <pc:sldMk cId="909604584" sldId="353"/>
            <ac:picMk id="21" creationId="{CAA461DD-AE3C-22CC-5137-586E5F81CAD5}"/>
          </ac:picMkLst>
        </pc:picChg>
        <pc:picChg chg="mod">
          <ac:chgData name="Jon Roodschild" userId="93b75e7f-8323-4ae7-9010-9fa6e7789b94" providerId="ADAL" clId="{DAABBBDF-71BC-402B-97B4-01715B6C5943}" dt="2025-09-15T09:13:33.746" v="6532" actId="1036"/>
          <ac:picMkLst>
            <pc:docMk/>
            <pc:sldMk cId="909604584" sldId="353"/>
            <ac:picMk id="36" creationId="{59C08BEB-56ED-EAEB-2DA5-1AE0F764EF43}"/>
          </ac:picMkLst>
        </pc:picChg>
        <pc:cxnChg chg="mod ord">
          <ac:chgData name="Jon Roodschild" userId="93b75e7f-8323-4ae7-9010-9fa6e7789b94" providerId="ADAL" clId="{DAABBBDF-71BC-402B-97B4-01715B6C5943}" dt="2025-09-15T09:35:28.023" v="6602" actId="166"/>
          <ac:cxnSpMkLst>
            <pc:docMk/>
            <pc:sldMk cId="909604584" sldId="353"/>
            <ac:cxnSpMk id="4" creationId="{4DE1E36A-F595-94F3-56A6-5570201C85E2}"/>
          </ac:cxnSpMkLst>
        </pc:cxnChg>
        <pc:cxnChg chg="mod">
          <ac:chgData name="Jon Roodschild" userId="93b75e7f-8323-4ae7-9010-9fa6e7789b94" providerId="ADAL" clId="{DAABBBDF-71BC-402B-97B4-01715B6C5943}" dt="2025-09-15T09:36:30.891" v="6633" actId="14100"/>
          <ac:cxnSpMkLst>
            <pc:docMk/>
            <pc:sldMk cId="909604584" sldId="353"/>
            <ac:cxnSpMk id="26" creationId="{0AEEA6DE-ADFA-5E0D-4272-FA2158810D48}"/>
          </ac:cxnSpMkLst>
        </pc:cxnChg>
        <pc:cxnChg chg="mod">
          <ac:chgData name="Jon Roodschild" userId="93b75e7f-8323-4ae7-9010-9fa6e7789b94" providerId="ADAL" clId="{DAABBBDF-71BC-402B-97B4-01715B6C5943}" dt="2025-09-15T09:12:49.486" v="6528" actId="1035"/>
          <ac:cxnSpMkLst>
            <pc:docMk/>
            <pc:sldMk cId="909604584" sldId="353"/>
            <ac:cxnSpMk id="39" creationId="{0D5B66AE-33C7-4C83-D00C-B9B9EC65AC17}"/>
          </ac:cxnSpMkLst>
        </pc:cxnChg>
      </pc:sldChg>
      <pc:sldChg chg="addSp delSp modSp add mod addAnim delAnim modAnim">
        <pc:chgData name="Jon Roodschild" userId="93b75e7f-8323-4ae7-9010-9fa6e7789b94" providerId="ADAL" clId="{DAABBBDF-71BC-402B-97B4-01715B6C5943}" dt="2025-09-12T19:33:15.154" v="6481" actId="1076"/>
        <pc:sldMkLst>
          <pc:docMk/>
          <pc:sldMk cId="2125937264" sldId="354"/>
        </pc:sldMkLst>
        <pc:spChg chg="add mod">
          <ac:chgData name="Jon Roodschild" userId="93b75e7f-8323-4ae7-9010-9fa6e7789b94" providerId="ADAL" clId="{DAABBBDF-71BC-402B-97B4-01715B6C5943}" dt="2025-09-12T19:32:26.900" v="6476"/>
          <ac:spMkLst>
            <pc:docMk/>
            <pc:sldMk cId="2125937264" sldId="354"/>
            <ac:spMk id="12" creationId="{5E0FE599-CCAD-F2B0-7D5F-B99BFF8114D5}"/>
          </ac:spMkLst>
        </pc:spChg>
        <pc:picChg chg="add mod">
          <ac:chgData name="Jon Roodschild" userId="93b75e7f-8323-4ae7-9010-9fa6e7789b94" providerId="ADAL" clId="{DAABBBDF-71BC-402B-97B4-01715B6C5943}" dt="2025-09-12T19:32:26.900" v="6476"/>
          <ac:picMkLst>
            <pc:docMk/>
            <pc:sldMk cId="2125937264" sldId="354"/>
            <ac:picMk id="11" creationId="{F25EE152-DE08-618A-A34D-DF307CF11AB6}"/>
          </ac:picMkLst>
        </pc:picChg>
        <pc:picChg chg="add mod">
          <ac:chgData name="Jon Roodschild" userId="93b75e7f-8323-4ae7-9010-9fa6e7789b94" providerId="ADAL" clId="{DAABBBDF-71BC-402B-97B4-01715B6C5943}" dt="2025-09-12T19:33:15.154" v="6481" actId="1076"/>
          <ac:picMkLst>
            <pc:docMk/>
            <pc:sldMk cId="2125937264" sldId="354"/>
            <ac:picMk id="14" creationId="{8D69605F-3924-9DD2-5C3F-67AE21694022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15T10:00:42.472" v="7013"/>
        <pc:sldMkLst>
          <pc:docMk/>
          <pc:sldMk cId="54835989" sldId="355"/>
        </pc:sldMkLst>
        <pc:spChg chg="mod ord">
          <ac:chgData name="Jon Roodschild" userId="93b75e7f-8323-4ae7-9010-9fa6e7789b94" providerId="ADAL" clId="{DAABBBDF-71BC-402B-97B4-01715B6C5943}" dt="2025-09-15T09:38:15.009" v="6666" actId="1035"/>
          <ac:spMkLst>
            <pc:docMk/>
            <pc:sldMk cId="54835989" sldId="355"/>
            <ac:spMk id="5" creationId="{58AE4DFB-0567-76E8-C200-5FFB6B426D7B}"/>
          </ac:spMkLst>
        </pc:spChg>
        <pc:spChg chg="add mod">
          <ac:chgData name="Jon Roodschild" userId="93b75e7f-8323-4ae7-9010-9fa6e7789b94" providerId="ADAL" clId="{DAABBBDF-71BC-402B-97B4-01715B6C5943}" dt="2025-09-15T10:00:42.472" v="7013"/>
          <ac:spMkLst>
            <pc:docMk/>
            <pc:sldMk cId="54835989" sldId="355"/>
            <ac:spMk id="7" creationId="{161F243A-D49E-1E3D-A950-380D5C7C6BB0}"/>
          </ac:spMkLst>
        </pc:spChg>
        <pc:spChg chg="mod">
          <ac:chgData name="Jon Roodschild" userId="93b75e7f-8323-4ae7-9010-9fa6e7789b94" providerId="ADAL" clId="{DAABBBDF-71BC-402B-97B4-01715B6C5943}" dt="2025-09-15T09:17:21.587" v="6550" actId="1076"/>
          <ac:spMkLst>
            <pc:docMk/>
            <pc:sldMk cId="54835989" sldId="355"/>
            <ac:spMk id="11" creationId="{68FF4628-668C-7407-8750-088168BD7AA6}"/>
          </ac:spMkLst>
        </pc:spChg>
        <pc:spChg chg="add del">
          <ac:chgData name="Jon Roodschild" userId="93b75e7f-8323-4ae7-9010-9fa6e7789b94" providerId="ADAL" clId="{DAABBBDF-71BC-402B-97B4-01715B6C5943}" dt="2025-09-15T09:18:01.515" v="6556" actId="21"/>
          <ac:spMkLst>
            <pc:docMk/>
            <pc:sldMk cId="54835989" sldId="355"/>
            <ac:spMk id="42" creationId="{3ED01A07-914A-1BB2-125F-09659D40820E}"/>
          </ac:spMkLst>
        </pc:spChg>
        <pc:picChg chg="add mod">
          <ac:chgData name="Jon Roodschild" userId="93b75e7f-8323-4ae7-9010-9fa6e7789b94" providerId="ADAL" clId="{DAABBBDF-71BC-402B-97B4-01715B6C5943}" dt="2025-09-15T09:17:06.245" v="6544"/>
          <ac:picMkLst>
            <pc:docMk/>
            <pc:sldMk cId="54835989" sldId="355"/>
            <ac:picMk id="3" creationId="{62BD7FBC-3F51-2AA1-1A58-33D5EE5A6D39}"/>
          </ac:picMkLst>
        </pc:picChg>
        <pc:cxnChg chg="mod">
          <ac:chgData name="Jon Roodschild" userId="93b75e7f-8323-4ae7-9010-9fa6e7789b94" providerId="ADAL" clId="{DAABBBDF-71BC-402B-97B4-01715B6C5943}" dt="2025-09-15T09:17:24.519" v="6551" actId="1076"/>
          <ac:cxnSpMkLst>
            <pc:docMk/>
            <pc:sldMk cId="54835989" sldId="355"/>
            <ac:cxnSpMk id="8" creationId="{BADE2717-E5CF-0118-B386-701BD3EA1E65}"/>
          </ac:cxnSpMkLst>
        </pc:cxnChg>
      </pc:sldChg>
      <pc:sldChg chg="addSp delSp modSp new mod">
        <pc:chgData name="Jon Roodschild" userId="93b75e7f-8323-4ae7-9010-9fa6e7789b94" providerId="ADAL" clId="{DAABBBDF-71BC-402B-97B4-01715B6C5943}" dt="2025-09-15T10:00:36.356" v="7012"/>
        <pc:sldMkLst>
          <pc:docMk/>
          <pc:sldMk cId="2537238441" sldId="356"/>
        </pc:sldMkLst>
        <pc:spChg chg="add mod">
          <ac:chgData name="Jon Roodschild" userId="93b75e7f-8323-4ae7-9010-9fa6e7789b94" providerId="ADAL" clId="{DAABBBDF-71BC-402B-97B4-01715B6C5943}" dt="2025-09-15T10:00:36.356" v="7012"/>
          <ac:spMkLst>
            <pc:docMk/>
            <pc:sldMk cId="2537238441" sldId="356"/>
            <ac:spMk id="10" creationId="{66E00326-0E2E-B4D4-2BCC-68726024C336}"/>
          </ac:spMkLst>
        </pc:spChg>
        <pc:picChg chg="add mod">
          <ac:chgData name="Jon Roodschild" userId="93b75e7f-8323-4ae7-9010-9fa6e7789b94" providerId="ADAL" clId="{DAABBBDF-71BC-402B-97B4-01715B6C5943}" dt="2025-09-15T09:48:58.956" v="6845" actId="1037"/>
          <ac:picMkLst>
            <pc:docMk/>
            <pc:sldMk cId="2537238441" sldId="356"/>
            <ac:picMk id="6" creationId="{3B84CCF0-ED74-BBBC-D101-F32C8DBA52FB}"/>
          </ac:picMkLst>
        </pc:picChg>
      </pc:sldChg>
      <pc:sldChg chg="addSp delSp modSp add mod ord modAnim">
        <pc:chgData name="Jon Roodschild" userId="93b75e7f-8323-4ae7-9010-9fa6e7789b94" providerId="ADAL" clId="{DAABBBDF-71BC-402B-97B4-01715B6C5943}" dt="2025-09-15T10:00:29.724" v="7011"/>
        <pc:sldMkLst>
          <pc:docMk/>
          <pc:sldMk cId="3676783572" sldId="357"/>
        </pc:sldMkLst>
        <pc:spChg chg="add mod">
          <ac:chgData name="Jon Roodschild" userId="93b75e7f-8323-4ae7-9010-9fa6e7789b94" providerId="ADAL" clId="{DAABBBDF-71BC-402B-97B4-01715B6C5943}" dt="2025-09-15T09:54:16.922" v="6928"/>
          <ac:spMkLst>
            <pc:docMk/>
            <pc:sldMk cId="3676783572" sldId="357"/>
            <ac:spMk id="13" creationId="{0086EEE4-63B4-788E-1C1A-2CF8026C08E4}"/>
          </ac:spMkLst>
        </pc:spChg>
        <pc:spChg chg="add mod">
          <ac:chgData name="Jon Roodschild" userId="93b75e7f-8323-4ae7-9010-9fa6e7789b94" providerId="ADAL" clId="{DAABBBDF-71BC-402B-97B4-01715B6C5943}" dt="2025-09-15T09:54:16.922" v="6928"/>
          <ac:spMkLst>
            <pc:docMk/>
            <pc:sldMk cId="3676783572" sldId="357"/>
            <ac:spMk id="14" creationId="{8BF475A7-D27B-DA9A-5D13-75BEE7F39C05}"/>
          </ac:spMkLst>
        </pc:spChg>
        <pc:spChg chg="add mod">
          <ac:chgData name="Jon Roodschild" userId="93b75e7f-8323-4ae7-9010-9fa6e7789b94" providerId="ADAL" clId="{DAABBBDF-71BC-402B-97B4-01715B6C5943}" dt="2025-09-15T09:54:16.922" v="6928"/>
          <ac:spMkLst>
            <pc:docMk/>
            <pc:sldMk cId="3676783572" sldId="357"/>
            <ac:spMk id="15" creationId="{55273A5F-B94E-AE29-6C9A-A58C5A230AC1}"/>
          </ac:spMkLst>
        </pc:spChg>
        <pc:spChg chg="add mod">
          <ac:chgData name="Jon Roodschild" userId="93b75e7f-8323-4ae7-9010-9fa6e7789b94" providerId="ADAL" clId="{DAABBBDF-71BC-402B-97B4-01715B6C5943}" dt="2025-09-15T09:54:16.922" v="6928"/>
          <ac:spMkLst>
            <pc:docMk/>
            <pc:sldMk cId="3676783572" sldId="357"/>
            <ac:spMk id="16" creationId="{64ABAEEB-5B19-6E26-9DCE-FAC962C1DD16}"/>
          </ac:spMkLst>
        </pc:spChg>
        <pc:spChg chg="add mod">
          <ac:chgData name="Jon Roodschild" userId="93b75e7f-8323-4ae7-9010-9fa6e7789b94" providerId="ADAL" clId="{DAABBBDF-71BC-402B-97B4-01715B6C5943}" dt="2025-09-15T09:54:16.922" v="6928"/>
          <ac:spMkLst>
            <pc:docMk/>
            <pc:sldMk cId="3676783572" sldId="357"/>
            <ac:spMk id="17" creationId="{E10C2FBE-6A44-D25C-BCE8-D75CAFAE8B63}"/>
          </ac:spMkLst>
        </pc:spChg>
        <pc:spChg chg="add mod">
          <ac:chgData name="Jon Roodschild" userId="93b75e7f-8323-4ae7-9010-9fa6e7789b94" providerId="ADAL" clId="{DAABBBDF-71BC-402B-97B4-01715B6C5943}" dt="2025-09-15T10:00:29.724" v="7011"/>
          <ac:spMkLst>
            <pc:docMk/>
            <pc:sldMk cId="3676783572" sldId="357"/>
            <ac:spMk id="18" creationId="{68E21D40-EF73-ADAE-3574-0F4A8EA36D15}"/>
          </ac:spMkLst>
        </pc:spChg>
        <pc:picChg chg="add mod">
          <ac:chgData name="Jon Roodschild" userId="93b75e7f-8323-4ae7-9010-9fa6e7789b94" providerId="ADAL" clId="{DAABBBDF-71BC-402B-97B4-01715B6C5943}" dt="2025-09-15T09:54:16.922" v="6928"/>
          <ac:picMkLst>
            <pc:docMk/>
            <pc:sldMk cId="3676783572" sldId="357"/>
            <ac:picMk id="11" creationId="{A174AC3E-2374-ADF1-67CE-53A3185816EE}"/>
          </ac:picMkLst>
        </pc:picChg>
      </pc:sldChg>
      <pc:sldChg chg="addSp delSp modSp add mod ord modAnim">
        <pc:chgData name="Jon Roodschild" userId="93b75e7f-8323-4ae7-9010-9fa6e7789b94" providerId="ADAL" clId="{DAABBBDF-71BC-402B-97B4-01715B6C5943}" dt="2025-09-15T10:00:23.870" v="7010"/>
        <pc:sldMkLst>
          <pc:docMk/>
          <pc:sldMk cId="3985276293" sldId="358"/>
        </pc:sldMkLst>
        <pc:spChg chg="add mod">
          <ac:chgData name="Jon Roodschild" userId="93b75e7f-8323-4ae7-9010-9fa6e7789b94" providerId="ADAL" clId="{DAABBBDF-71BC-402B-97B4-01715B6C5943}" dt="2025-09-15T09:53:34.076" v="6922" actId="1035"/>
          <ac:spMkLst>
            <pc:docMk/>
            <pc:sldMk cId="3985276293" sldId="358"/>
            <ac:spMk id="9" creationId="{060D2186-A34A-2AD4-91EB-18D68531AD3D}"/>
          </ac:spMkLst>
        </pc:spChg>
        <pc:spChg chg="add mod">
          <ac:chgData name="Jon Roodschild" userId="93b75e7f-8323-4ae7-9010-9fa6e7789b94" providerId="ADAL" clId="{DAABBBDF-71BC-402B-97B4-01715B6C5943}" dt="2025-09-15T09:53:34.076" v="6922" actId="1035"/>
          <ac:spMkLst>
            <pc:docMk/>
            <pc:sldMk cId="3985276293" sldId="358"/>
            <ac:spMk id="10" creationId="{C74A3D92-0A0A-C58B-4BA3-0B47EAF8F03F}"/>
          </ac:spMkLst>
        </pc:spChg>
        <pc:spChg chg="add mod">
          <ac:chgData name="Jon Roodschild" userId="93b75e7f-8323-4ae7-9010-9fa6e7789b94" providerId="ADAL" clId="{DAABBBDF-71BC-402B-97B4-01715B6C5943}" dt="2025-09-15T09:53:24.569" v="6900"/>
          <ac:spMkLst>
            <pc:docMk/>
            <pc:sldMk cId="3985276293" sldId="358"/>
            <ac:spMk id="12" creationId="{F8BABAE8-062B-1699-9D28-EE3A16B1D642}"/>
          </ac:spMkLst>
        </pc:spChg>
        <pc:spChg chg="add mod">
          <ac:chgData name="Jon Roodschild" userId="93b75e7f-8323-4ae7-9010-9fa6e7789b94" providerId="ADAL" clId="{DAABBBDF-71BC-402B-97B4-01715B6C5943}" dt="2025-09-15T09:53:24.569" v="6900"/>
          <ac:spMkLst>
            <pc:docMk/>
            <pc:sldMk cId="3985276293" sldId="358"/>
            <ac:spMk id="13" creationId="{CD8B5662-D279-61F7-1DC6-7A61A53B97E6}"/>
          </ac:spMkLst>
        </pc:spChg>
        <pc:spChg chg="add mod">
          <ac:chgData name="Jon Roodschild" userId="93b75e7f-8323-4ae7-9010-9fa6e7789b94" providerId="ADAL" clId="{DAABBBDF-71BC-402B-97B4-01715B6C5943}" dt="2025-09-15T10:00:23.870" v="7010"/>
          <ac:spMkLst>
            <pc:docMk/>
            <pc:sldMk cId="3985276293" sldId="358"/>
            <ac:spMk id="14" creationId="{79B1C8F7-EF43-E825-A261-B8DC99FF9221}"/>
          </ac:spMkLst>
        </pc:spChg>
        <pc:picChg chg="add mod">
          <ac:chgData name="Jon Roodschild" userId="93b75e7f-8323-4ae7-9010-9fa6e7789b94" providerId="ADAL" clId="{DAABBBDF-71BC-402B-97B4-01715B6C5943}" dt="2025-09-15T09:53:24.569" v="6900"/>
          <ac:picMkLst>
            <pc:docMk/>
            <pc:sldMk cId="3985276293" sldId="358"/>
            <ac:picMk id="8" creationId="{DE815C52-F80A-4D42-EA4A-BBD8071174B4}"/>
          </ac:picMkLst>
        </pc:picChg>
        <pc:picChg chg="add mod">
          <ac:chgData name="Jon Roodschild" userId="93b75e7f-8323-4ae7-9010-9fa6e7789b94" providerId="ADAL" clId="{DAABBBDF-71BC-402B-97B4-01715B6C5943}" dt="2025-09-15T09:53:24.569" v="6900"/>
          <ac:picMkLst>
            <pc:docMk/>
            <pc:sldMk cId="3985276293" sldId="358"/>
            <ac:picMk id="11" creationId="{4708416F-77F6-5DAE-446B-1F5C4E8429C2}"/>
          </ac:picMkLst>
        </pc:picChg>
      </pc:sldChg>
      <pc:sldChg chg="addSp delSp modSp add mod modAnim">
        <pc:chgData name="Jon Roodschild" userId="93b75e7f-8323-4ae7-9010-9fa6e7789b94" providerId="ADAL" clId="{DAABBBDF-71BC-402B-97B4-01715B6C5943}" dt="2025-09-15T10:00:15.661" v="7009"/>
        <pc:sldMkLst>
          <pc:docMk/>
          <pc:sldMk cId="2724216527" sldId="359"/>
        </pc:sldMkLst>
        <pc:spChg chg="add mod">
          <ac:chgData name="Jon Roodschild" userId="93b75e7f-8323-4ae7-9010-9fa6e7789b94" providerId="ADAL" clId="{DAABBBDF-71BC-402B-97B4-01715B6C5943}" dt="2025-09-15T09:51:33.782" v="6894"/>
          <ac:spMkLst>
            <pc:docMk/>
            <pc:sldMk cId="2724216527" sldId="359"/>
            <ac:spMk id="7" creationId="{382B9CA6-F226-A621-AE1E-F385614219A9}"/>
          </ac:spMkLst>
        </pc:spChg>
        <pc:spChg chg="add mod">
          <ac:chgData name="Jon Roodschild" userId="93b75e7f-8323-4ae7-9010-9fa6e7789b94" providerId="ADAL" clId="{DAABBBDF-71BC-402B-97B4-01715B6C5943}" dt="2025-09-15T09:51:33.782" v="6894"/>
          <ac:spMkLst>
            <pc:docMk/>
            <pc:sldMk cId="2724216527" sldId="359"/>
            <ac:spMk id="8" creationId="{4CD46139-BBDD-2F94-6F6E-907C0C3ABC0F}"/>
          </ac:spMkLst>
        </pc:spChg>
        <pc:spChg chg="add mod">
          <ac:chgData name="Jon Roodschild" userId="93b75e7f-8323-4ae7-9010-9fa6e7789b94" providerId="ADAL" clId="{DAABBBDF-71BC-402B-97B4-01715B6C5943}" dt="2025-09-15T09:51:33.782" v="6894"/>
          <ac:spMkLst>
            <pc:docMk/>
            <pc:sldMk cId="2724216527" sldId="359"/>
            <ac:spMk id="10" creationId="{55F70AEA-7E16-76F0-3B38-A99F7E54FC94}"/>
          </ac:spMkLst>
        </pc:spChg>
        <pc:spChg chg="add mod">
          <ac:chgData name="Jon Roodschild" userId="93b75e7f-8323-4ae7-9010-9fa6e7789b94" providerId="ADAL" clId="{DAABBBDF-71BC-402B-97B4-01715B6C5943}" dt="2025-09-15T09:51:33.782" v="6894"/>
          <ac:spMkLst>
            <pc:docMk/>
            <pc:sldMk cId="2724216527" sldId="359"/>
            <ac:spMk id="12" creationId="{6F52E320-3D29-FD04-1225-12CE1BEB7AA7}"/>
          </ac:spMkLst>
        </pc:spChg>
        <pc:spChg chg="add mod">
          <ac:chgData name="Jon Roodschild" userId="93b75e7f-8323-4ae7-9010-9fa6e7789b94" providerId="ADAL" clId="{DAABBBDF-71BC-402B-97B4-01715B6C5943}" dt="2025-09-15T10:00:15.661" v="7009"/>
          <ac:spMkLst>
            <pc:docMk/>
            <pc:sldMk cId="2724216527" sldId="359"/>
            <ac:spMk id="14" creationId="{F60582A0-6E7C-234D-4409-EE45CF623971}"/>
          </ac:spMkLst>
        </pc:spChg>
        <pc:picChg chg="add mod">
          <ac:chgData name="Jon Roodschild" userId="93b75e7f-8323-4ae7-9010-9fa6e7789b94" providerId="ADAL" clId="{DAABBBDF-71BC-402B-97B4-01715B6C5943}" dt="2025-09-15T09:51:33.782" v="6894"/>
          <ac:picMkLst>
            <pc:docMk/>
            <pc:sldMk cId="2724216527" sldId="359"/>
            <ac:picMk id="4" creationId="{90BA979E-FC22-DA28-0E36-82D95A210B3E}"/>
          </ac:picMkLst>
        </pc:picChg>
        <pc:picChg chg="add mod">
          <ac:chgData name="Jon Roodschild" userId="93b75e7f-8323-4ae7-9010-9fa6e7789b94" providerId="ADAL" clId="{DAABBBDF-71BC-402B-97B4-01715B6C5943}" dt="2025-09-15T09:51:33.782" v="6894"/>
          <ac:picMkLst>
            <pc:docMk/>
            <pc:sldMk cId="2724216527" sldId="359"/>
            <ac:picMk id="11" creationId="{5B187EC2-C4D1-C7B8-95D7-80FD91BEBA6C}"/>
          </ac:picMkLst>
        </pc:picChg>
      </pc:sldChg>
      <pc:sldChg chg="addSp delSp modSp add mod ord modAnim">
        <pc:chgData name="Jon Roodschild" userId="93b75e7f-8323-4ae7-9010-9fa6e7789b94" providerId="ADAL" clId="{DAABBBDF-71BC-402B-97B4-01715B6C5943}" dt="2025-09-15T10:03:28.835" v="7082" actId="1035"/>
        <pc:sldMkLst>
          <pc:docMk/>
          <pc:sldMk cId="3786696034" sldId="360"/>
        </pc:sldMkLst>
        <pc:spChg chg="add mod">
          <ac:chgData name="Jon Roodschild" userId="93b75e7f-8323-4ae7-9010-9fa6e7789b94" providerId="ADAL" clId="{DAABBBDF-71BC-402B-97B4-01715B6C5943}" dt="2025-09-15T09:59:46.558" v="7008" actId="6549"/>
          <ac:spMkLst>
            <pc:docMk/>
            <pc:sldMk cId="3786696034" sldId="360"/>
            <ac:spMk id="3" creationId="{C9746E46-4811-38B1-5340-430DEB525E8F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5" creationId="{218A64AF-DC7A-8634-1389-C7486C793AB4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6" creationId="{37102598-9B1C-4EDF-9384-1D16B60FF7A9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8" creationId="{5325D03B-2746-6A24-43E0-4FE34345347B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9" creationId="{6B9FB27D-9674-8F9C-D777-B5AA3F23BB9D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12" creationId="{355F2CE0-9ECD-2C4C-EB65-C7FFAC65D857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15" creationId="{A188D1FA-3A2C-CB35-99FE-72ED69FE2851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17" creationId="{67D413E4-10F5-7F9C-B2E0-478649A1BE3E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18" creationId="{F1DE05F3-B5EE-A78C-8AAC-6F777AA38F36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20" creationId="{BF94DFE9-60A7-EFEC-B12D-47E0F0C80677}"/>
          </ac:spMkLst>
        </pc:spChg>
        <pc:spChg chg="add mod">
          <ac:chgData name="Jon Roodschild" userId="93b75e7f-8323-4ae7-9010-9fa6e7789b94" providerId="ADAL" clId="{DAABBBDF-71BC-402B-97B4-01715B6C5943}" dt="2025-09-15T10:03:28.835" v="7082" actId="1035"/>
          <ac:spMkLst>
            <pc:docMk/>
            <pc:sldMk cId="3786696034" sldId="360"/>
            <ac:spMk id="22" creationId="{F3C8C4E6-752E-742E-C045-64C1D9488F51}"/>
          </ac:spMkLst>
        </pc:spChg>
      </pc:sldChg>
      <pc:sldChg chg="modSp add mod ord">
        <pc:chgData name="Jon Roodschild" userId="93b75e7f-8323-4ae7-9010-9fa6e7789b94" providerId="ADAL" clId="{DAABBBDF-71BC-402B-97B4-01715B6C5943}" dt="2025-09-15T09:54:59.052" v="6944" actId="20577"/>
        <pc:sldMkLst>
          <pc:docMk/>
          <pc:sldMk cId="1218966617" sldId="361"/>
        </pc:sldMkLst>
        <pc:spChg chg="mod">
          <ac:chgData name="Jon Roodschild" userId="93b75e7f-8323-4ae7-9010-9fa6e7789b94" providerId="ADAL" clId="{DAABBBDF-71BC-402B-97B4-01715B6C5943}" dt="2025-09-15T09:54:59.052" v="6944" actId="20577"/>
          <ac:spMkLst>
            <pc:docMk/>
            <pc:sldMk cId="1218966617" sldId="361"/>
            <ac:spMk id="27" creationId="{98654E25-2E05-C076-2370-A6DE65B6A2C0}"/>
          </ac:spMkLst>
        </pc:spChg>
      </pc:sldChg>
      <pc:sldChg chg="addSp modSp add mod ord modAnim">
        <pc:chgData name="Jon Roodschild" userId="93b75e7f-8323-4ae7-9010-9fa6e7789b94" providerId="ADAL" clId="{DAABBBDF-71BC-402B-97B4-01715B6C5943}" dt="2025-09-15T10:09:54.524" v="7285" actId="1035"/>
        <pc:sldMkLst>
          <pc:docMk/>
          <pc:sldMk cId="1559466690" sldId="362"/>
        </pc:sldMkLst>
        <pc:spChg chg="mod">
          <ac:chgData name="Jon Roodschild" userId="93b75e7f-8323-4ae7-9010-9fa6e7789b94" providerId="ADAL" clId="{DAABBBDF-71BC-402B-97B4-01715B6C5943}" dt="2025-09-15T10:09:21.550" v="7245" actId="20577"/>
          <ac:spMkLst>
            <pc:docMk/>
            <pc:sldMk cId="1559466690" sldId="362"/>
            <ac:spMk id="3" creationId="{7F62DCD1-0C87-99F7-7E60-C04A5BD388DF}"/>
          </ac:spMkLst>
        </pc:spChg>
        <pc:spChg chg="add mod">
          <ac:chgData name="Jon Roodschild" userId="93b75e7f-8323-4ae7-9010-9fa6e7789b94" providerId="ADAL" clId="{DAABBBDF-71BC-402B-97B4-01715B6C5943}" dt="2025-09-15T10:09:48.315" v="7264" actId="1036"/>
          <ac:spMkLst>
            <pc:docMk/>
            <pc:sldMk cId="1559466690" sldId="362"/>
            <ac:spMk id="8" creationId="{4163E9F4-1589-6E3F-56F5-D0AEF55DC0C6}"/>
          </ac:spMkLst>
        </pc:spChg>
        <pc:spChg chg="add mod">
          <ac:chgData name="Jon Roodschild" userId="93b75e7f-8323-4ae7-9010-9fa6e7789b94" providerId="ADAL" clId="{DAABBBDF-71BC-402B-97B4-01715B6C5943}" dt="2025-09-15T10:09:54.524" v="7285" actId="1035"/>
          <ac:spMkLst>
            <pc:docMk/>
            <pc:sldMk cId="1559466690" sldId="362"/>
            <ac:spMk id="12" creationId="{DB10BDCB-212F-6436-AB97-91613A765FB4}"/>
          </ac:spMkLst>
        </pc:spChg>
        <pc:picChg chg="add mod">
          <ac:chgData name="Jon Roodschild" userId="93b75e7f-8323-4ae7-9010-9fa6e7789b94" providerId="ADAL" clId="{DAABBBDF-71BC-402B-97B4-01715B6C5943}" dt="2025-09-15T10:09:48.315" v="7264" actId="1036"/>
          <ac:picMkLst>
            <pc:docMk/>
            <pc:sldMk cId="1559466690" sldId="362"/>
            <ac:picMk id="13" creationId="{634AD129-7BE8-B610-9ABA-A0B919D26CD4}"/>
          </ac:picMkLst>
        </pc:picChg>
      </pc:sldChg>
      <pc:sldChg chg="addSp modSp add mod ord modAnim">
        <pc:chgData name="Jon Roodschild" userId="93b75e7f-8323-4ae7-9010-9fa6e7789b94" providerId="ADAL" clId="{DAABBBDF-71BC-402B-97B4-01715B6C5943}" dt="2025-09-15T10:14:59.878" v="7375" actId="1035"/>
        <pc:sldMkLst>
          <pc:docMk/>
          <pc:sldMk cId="828619034" sldId="363"/>
        </pc:sldMkLst>
        <pc:spChg chg="mod">
          <ac:chgData name="Jon Roodschild" userId="93b75e7f-8323-4ae7-9010-9fa6e7789b94" providerId="ADAL" clId="{DAABBBDF-71BC-402B-97B4-01715B6C5943}" dt="2025-09-15T10:14:25.902" v="7350"/>
          <ac:spMkLst>
            <pc:docMk/>
            <pc:sldMk cId="828619034" sldId="363"/>
            <ac:spMk id="3" creationId="{50A7BDCB-7566-920E-E857-700469168872}"/>
          </ac:spMkLst>
        </pc:spChg>
        <pc:spChg chg="add mod">
          <ac:chgData name="Jon Roodschild" userId="93b75e7f-8323-4ae7-9010-9fa6e7789b94" providerId="ADAL" clId="{DAABBBDF-71BC-402B-97B4-01715B6C5943}" dt="2025-09-15T10:14:59.878" v="7375" actId="1035"/>
          <ac:spMkLst>
            <pc:docMk/>
            <pc:sldMk cId="828619034" sldId="363"/>
            <ac:spMk id="9" creationId="{F7E02F52-86A8-BF7D-B336-23F1E5191667}"/>
          </ac:spMkLst>
        </pc:spChg>
        <pc:spChg chg="add mod">
          <ac:chgData name="Jon Roodschild" userId="93b75e7f-8323-4ae7-9010-9fa6e7789b94" providerId="ADAL" clId="{DAABBBDF-71BC-402B-97B4-01715B6C5943}" dt="2025-09-15T10:14:59.878" v="7375" actId="1035"/>
          <ac:spMkLst>
            <pc:docMk/>
            <pc:sldMk cId="828619034" sldId="363"/>
            <ac:spMk id="11" creationId="{85AFE324-A413-4544-E3D2-AE07A0E7C08F}"/>
          </ac:spMkLst>
        </pc:spChg>
        <pc:spChg chg="add mod">
          <ac:chgData name="Jon Roodschild" userId="93b75e7f-8323-4ae7-9010-9fa6e7789b94" providerId="ADAL" clId="{DAABBBDF-71BC-402B-97B4-01715B6C5943}" dt="2025-09-15T10:14:59.878" v="7375" actId="1035"/>
          <ac:spMkLst>
            <pc:docMk/>
            <pc:sldMk cId="828619034" sldId="363"/>
            <ac:spMk id="12" creationId="{3941CAD3-8BC4-C27C-8594-93EEAF20B2CB}"/>
          </ac:spMkLst>
        </pc:spChg>
        <pc:picChg chg="add mod">
          <ac:chgData name="Jon Roodschild" userId="93b75e7f-8323-4ae7-9010-9fa6e7789b94" providerId="ADAL" clId="{DAABBBDF-71BC-402B-97B4-01715B6C5943}" dt="2025-09-15T10:14:59.878" v="7375" actId="1035"/>
          <ac:picMkLst>
            <pc:docMk/>
            <pc:sldMk cId="828619034" sldId="363"/>
            <ac:picMk id="8" creationId="{719B7D44-8895-74E7-A6F0-81CB0A153FE9}"/>
          </ac:picMkLst>
        </pc:picChg>
        <pc:cxnChg chg="add mod">
          <ac:chgData name="Jon Roodschild" userId="93b75e7f-8323-4ae7-9010-9fa6e7789b94" providerId="ADAL" clId="{DAABBBDF-71BC-402B-97B4-01715B6C5943}" dt="2025-09-15T10:14:59.878" v="7375" actId="1035"/>
          <ac:cxnSpMkLst>
            <pc:docMk/>
            <pc:sldMk cId="828619034" sldId="363"/>
            <ac:cxnSpMk id="10" creationId="{65E7E9F1-832A-0B53-9AA4-E01591E3024D}"/>
          </ac:cxnSpMkLst>
        </pc:cxnChg>
      </pc:sldChg>
      <pc:sldChg chg="add">
        <pc:chgData name="Jon Roodschild" userId="93b75e7f-8323-4ae7-9010-9fa6e7789b94" providerId="ADAL" clId="{DAABBBDF-71BC-402B-97B4-01715B6C5943}" dt="2025-09-15T10:03:56.040" v="7083" actId="2890"/>
        <pc:sldMkLst>
          <pc:docMk/>
          <pc:sldMk cId="1300152145" sldId="364"/>
        </pc:sldMkLst>
      </pc:sldChg>
      <pc:sldChg chg="addSp delSp modSp add mod ord delAnim modAnim">
        <pc:chgData name="Jon Roodschild" userId="93b75e7f-8323-4ae7-9010-9fa6e7789b94" providerId="ADAL" clId="{DAABBBDF-71BC-402B-97B4-01715B6C5943}" dt="2025-09-15T10:09:08.189" v="7234" actId="20577"/>
        <pc:sldMkLst>
          <pc:docMk/>
          <pc:sldMk cId="2508496286" sldId="365"/>
        </pc:sldMkLst>
        <pc:spChg chg="mod">
          <ac:chgData name="Jon Roodschild" userId="93b75e7f-8323-4ae7-9010-9fa6e7789b94" providerId="ADAL" clId="{DAABBBDF-71BC-402B-97B4-01715B6C5943}" dt="2025-09-15T10:05:36.227" v="7111" actId="1035"/>
          <ac:spMkLst>
            <pc:docMk/>
            <pc:sldMk cId="2508496286" sldId="365"/>
            <ac:spMk id="2" creationId="{5BE7A035-9EF4-CB54-BB8F-A7E10CE261B6}"/>
          </ac:spMkLst>
        </pc:spChg>
        <pc:spChg chg="mod">
          <ac:chgData name="Jon Roodschild" userId="93b75e7f-8323-4ae7-9010-9fa6e7789b94" providerId="ADAL" clId="{DAABBBDF-71BC-402B-97B4-01715B6C5943}" dt="2025-09-15T10:09:08.189" v="7234" actId="20577"/>
          <ac:spMkLst>
            <pc:docMk/>
            <pc:sldMk cId="2508496286" sldId="365"/>
            <ac:spMk id="4" creationId="{57FCF872-60CC-A8C3-D2A0-EB53268BFB5C}"/>
          </ac:spMkLst>
        </pc:spChg>
        <pc:spChg chg="add mod">
          <ac:chgData name="Jon Roodschild" userId="93b75e7f-8323-4ae7-9010-9fa6e7789b94" providerId="ADAL" clId="{DAABBBDF-71BC-402B-97B4-01715B6C5943}" dt="2025-09-15T10:05:26.925" v="7094" actId="1076"/>
          <ac:spMkLst>
            <pc:docMk/>
            <pc:sldMk cId="2508496286" sldId="365"/>
            <ac:spMk id="5" creationId="{4C5192BF-B8C6-B2D7-72F4-E8DA03C5874E}"/>
          </ac:spMkLst>
        </pc:spChg>
      </pc:sldChg>
      <pc:sldChg chg="addSp modSp add mod ord">
        <pc:chgData name="Jon Roodschild" userId="93b75e7f-8323-4ae7-9010-9fa6e7789b94" providerId="ADAL" clId="{DAABBBDF-71BC-402B-97B4-01715B6C5943}" dt="2025-09-15T10:13:43.379" v="7349" actId="14100"/>
        <pc:sldMkLst>
          <pc:docMk/>
          <pc:sldMk cId="1037588152" sldId="366"/>
        </pc:sldMkLst>
        <pc:spChg chg="mod">
          <ac:chgData name="Jon Roodschild" userId="93b75e7f-8323-4ae7-9010-9fa6e7789b94" providerId="ADAL" clId="{DAABBBDF-71BC-402B-97B4-01715B6C5943}" dt="2025-09-15T10:13:21.431" v="7338"/>
          <ac:spMkLst>
            <pc:docMk/>
            <pc:sldMk cId="1037588152" sldId="366"/>
            <ac:spMk id="3" creationId="{D572F101-3417-E636-EADA-46C6D8AF7ED7}"/>
          </ac:spMkLst>
        </pc:spChg>
        <pc:spChg chg="add mod">
          <ac:chgData name="Jon Roodschild" userId="93b75e7f-8323-4ae7-9010-9fa6e7789b94" providerId="ADAL" clId="{DAABBBDF-71BC-402B-97B4-01715B6C5943}" dt="2025-09-15T10:13:04.454" v="7314" actId="1036"/>
          <ac:spMkLst>
            <pc:docMk/>
            <pc:sldMk cId="1037588152" sldId="366"/>
            <ac:spMk id="6" creationId="{C2A72B2D-068C-4948-6817-820B3C7181A3}"/>
          </ac:spMkLst>
        </pc:spChg>
        <pc:spChg chg="add mod">
          <ac:chgData name="Jon Roodschild" userId="93b75e7f-8323-4ae7-9010-9fa6e7789b94" providerId="ADAL" clId="{DAABBBDF-71BC-402B-97B4-01715B6C5943}" dt="2025-09-15T10:13:35.193" v="7348" actId="1036"/>
          <ac:spMkLst>
            <pc:docMk/>
            <pc:sldMk cId="1037588152" sldId="366"/>
            <ac:spMk id="7" creationId="{EFDB57E1-60CF-AE3F-BC2E-522BE8C418B4}"/>
          </ac:spMkLst>
        </pc:spChg>
        <pc:picChg chg="add mod ord">
          <ac:chgData name="Jon Roodschild" userId="93b75e7f-8323-4ae7-9010-9fa6e7789b94" providerId="ADAL" clId="{DAABBBDF-71BC-402B-97B4-01715B6C5943}" dt="2025-09-15T10:13:35.193" v="7348" actId="1036"/>
          <ac:picMkLst>
            <pc:docMk/>
            <pc:sldMk cId="1037588152" sldId="366"/>
            <ac:picMk id="2" creationId="{DC62C6E8-BAD5-CBD8-FC3A-55FC785D88FB}"/>
          </ac:picMkLst>
        </pc:picChg>
        <pc:picChg chg="add mod modCrop">
          <ac:chgData name="Jon Roodschild" userId="93b75e7f-8323-4ae7-9010-9fa6e7789b94" providerId="ADAL" clId="{DAABBBDF-71BC-402B-97B4-01715B6C5943}" dt="2025-09-15T10:13:10.740" v="7337" actId="1036"/>
          <ac:picMkLst>
            <pc:docMk/>
            <pc:sldMk cId="1037588152" sldId="366"/>
            <ac:picMk id="12" creationId="{77532A04-0F76-CE1B-18CE-4EE1A7C7510C}"/>
          </ac:picMkLst>
        </pc:picChg>
        <pc:cxnChg chg="add mod">
          <ac:chgData name="Jon Roodschild" userId="93b75e7f-8323-4ae7-9010-9fa6e7789b94" providerId="ADAL" clId="{DAABBBDF-71BC-402B-97B4-01715B6C5943}" dt="2025-09-15T10:13:43.379" v="7349" actId="14100"/>
          <ac:cxnSpMkLst>
            <pc:docMk/>
            <pc:sldMk cId="1037588152" sldId="366"/>
            <ac:cxnSpMk id="8" creationId="{09ADCF66-4073-3EAB-BB3E-14B778423A73}"/>
          </ac:cxnSpMkLst>
        </pc:cxnChg>
      </pc:sldChg>
      <pc:sldChg chg="addSp modSp add mod modAnim">
        <pc:chgData name="Jon Roodschild" userId="93b75e7f-8323-4ae7-9010-9fa6e7789b94" providerId="ADAL" clId="{DAABBBDF-71BC-402B-97B4-01715B6C5943}" dt="2025-09-15T10:16:10.068" v="7415" actId="1036"/>
        <pc:sldMkLst>
          <pc:docMk/>
          <pc:sldMk cId="3000146334" sldId="367"/>
        </pc:sldMkLst>
        <pc:spChg chg="add mod">
          <ac:chgData name="Jon Roodschild" userId="93b75e7f-8323-4ae7-9010-9fa6e7789b94" providerId="ADAL" clId="{DAABBBDF-71BC-402B-97B4-01715B6C5943}" dt="2025-09-15T10:16:10.068" v="7415" actId="1036"/>
          <ac:spMkLst>
            <pc:docMk/>
            <pc:sldMk cId="3000146334" sldId="367"/>
            <ac:spMk id="4" creationId="{AAFBB9E1-9FEE-F648-D3FF-5846508276D5}"/>
          </ac:spMkLst>
        </pc:spChg>
        <pc:spChg chg="add mod">
          <ac:chgData name="Jon Roodschild" userId="93b75e7f-8323-4ae7-9010-9fa6e7789b94" providerId="ADAL" clId="{DAABBBDF-71BC-402B-97B4-01715B6C5943}" dt="2025-09-15T10:16:10.068" v="7415" actId="1036"/>
          <ac:spMkLst>
            <pc:docMk/>
            <pc:sldMk cId="3000146334" sldId="367"/>
            <ac:spMk id="5" creationId="{E860F37C-DD8D-191C-29A5-FF4E4CDFF9BD}"/>
          </ac:spMkLst>
        </pc:spChg>
        <pc:picChg chg="add mod">
          <ac:chgData name="Jon Roodschild" userId="93b75e7f-8323-4ae7-9010-9fa6e7789b94" providerId="ADAL" clId="{DAABBBDF-71BC-402B-97B4-01715B6C5943}" dt="2025-09-15T10:16:10.068" v="7415" actId="1036"/>
          <ac:picMkLst>
            <pc:docMk/>
            <pc:sldMk cId="3000146334" sldId="367"/>
            <ac:picMk id="2" creationId="{AE2D63D0-9F3E-34C9-8E26-E0C557D29D50}"/>
          </ac:picMkLst>
        </pc:picChg>
      </pc:sldChg>
      <pc:sldChg chg="modSp add mod ord">
        <pc:chgData name="Jon Roodschild" userId="93b75e7f-8323-4ae7-9010-9fa6e7789b94" providerId="ADAL" clId="{DAABBBDF-71BC-402B-97B4-01715B6C5943}" dt="2025-09-15T10:15:28.983" v="7398" actId="20577"/>
        <pc:sldMkLst>
          <pc:docMk/>
          <pc:sldMk cId="3927581992" sldId="368"/>
        </pc:sldMkLst>
        <pc:spChg chg="mod">
          <ac:chgData name="Jon Roodschild" userId="93b75e7f-8323-4ae7-9010-9fa6e7789b94" providerId="ADAL" clId="{DAABBBDF-71BC-402B-97B4-01715B6C5943}" dt="2025-09-15T10:15:28.983" v="7398" actId="20577"/>
          <ac:spMkLst>
            <pc:docMk/>
            <pc:sldMk cId="3927581992" sldId="368"/>
            <ac:spMk id="2" creationId="{9D9CF66F-86CE-4592-9745-C75FC92CA267}"/>
          </ac:spMkLst>
        </pc:spChg>
      </pc:sldChg>
      <pc:sldChg chg="addSp delSp modSp add mod delAnim modAnim">
        <pc:chgData name="Jon Roodschild" userId="93b75e7f-8323-4ae7-9010-9fa6e7789b94" providerId="ADAL" clId="{DAABBBDF-71BC-402B-97B4-01715B6C5943}" dt="2025-09-15T10:16:37.531" v="7434" actId="1036"/>
        <pc:sldMkLst>
          <pc:docMk/>
          <pc:sldMk cId="2240888491" sldId="369"/>
        </pc:sldMkLst>
        <pc:spChg chg="add mod">
          <ac:chgData name="Jon Roodschild" userId="93b75e7f-8323-4ae7-9010-9fa6e7789b94" providerId="ADAL" clId="{DAABBBDF-71BC-402B-97B4-01715B6C5943}" dt="2025-09-15T10:16:37.531" v="7434" actId="1036"/>
          <ac:spMkLst>
            <pc:docMk/>
            <pc:sldMk cId="2240888491" sldId="369"/>
            <ac:spMk id="8" creationId="{4163E9F4-1589-6E3F-56F5-D0AEF55DC0C6}"/>
          </ac:spMkLst>
        </pc:spChg>
        <pc:spChg chg="add mod">
          <ac:chgData name="Jon Roodschild" userId="93b75e7f-8323-4ae7-9010-9fa6e7789b94" providerId="ADAL" clId="{DAABBBDF-71BC-402B-97B4-01715B6C5943}" dt="2025-09-15T10:16:37.531" v="7434" actId="1036"/>
          <ac:spMkLst>
            <pc:docMk/>
            <pc:sldMk cId="2240888491" sldId="369"/>
            <ac:spMk id="12" creationId="{DB10BDCB-212F-6436-AB97-91613A765FB4}"/>
          </ac:spMkLst>
        </pc:spChg>
        <pc:picChg chg="add mod">
          <ac:chgData name="Jon Roodschild" userId="93b75e7f-8323-4ae7-9010-9fa6e7789b94" providerId="ADAL" clId="{DAABBBDF-71BC-402B-97B4-01715B6C5943}" dt="2025-09-15T10:16:37.531" v="7434" actId="1036"/>
          <ac:picMkLst>
            <pc:docMk/>
            <pc:sldMk cId="2240888491" sldId="369"/>
            <ac:picMk id="9" creationId="{F323D5FD-544F-9723-8F2F-D654E0954FAB}"/>
          </ac:picMkLst>
        </pc:picChg>
      </pc:sldChg>
      <pc:sldChg chg="modSp add mod ord">
        <pc:chgData name="Jon Roodschild" userId="93b75e7f-8323-4ae7-9010-9fa6e7789b94" providerId="ADAL" clId="{DAABBBDF-71BC-402B-97B4-01715B6C5943}" dt="2025-09-15T10:17:18.062" v="7447" actId="20577"/>
        <pc:sldMkLst>
          <pc:docMk/>
          <pc:sldMk cId="3035796146" sldId="371"/>
        </pc:sldMkLst>
        <pc:spChg chg="mod">
          <ac:chgData name="Jon Roodschild" userId="93b75e7f-8323-4ae7-9010-9fa6e7789b94" providerId="ADAL" clId="{DAABBBDF-71BC-402B-97B4-01715B6C5943}" dt="2025-09-15T10:17:18.062" v="7447" actId="20577"/>
          <ac:spMkLst>
            <pc:docMk/>
            <pc:sldMk cId="3035796146" sldId="371"/>
            <ac:spMk id="27" creationId="{1B0F955D-B858-1B74-5741-32967CF34ED2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15T10:21:29.515" v="7553" actId="732"/>
        <pc:sldMkLst>
          <pc:docMk/>
          <pc:sldMk cId="2599408425" sldId="374"/>
        </pc:sldMkLst>
        <pc:spChg chg="mod">
          <ac:chgData name="Jon Roodschild" userId="93b75e7f-8323-4ae7-9010-9fa6e7789b94" providerId="ADAL" clId="{DAABBBDF-71BC-402B-97B4-01715B6C5943}" dt="2025-09-15T10:19:31.065" v="7519" actId="20577"/>
          <ac:spMkLst>
            <pc:docMk/>
            <pc:sldMk cId="2599408425" sldId="374"/>
            <ac:spMk id="3" creationId="{19DA0906-E651-12D9-E44E-94C380B16394}"/>
          </ac:spMkLst>
        </pc:spChg>
        <pc:spChg chg="add mod">
          <ac:chgData name="Jon Roodschild" userId="93b75e7f-8323-4ae7-9010-9fa6e7789b94" providerId="ADAL" clId="{DAABBBDF-71BC-402B-97B4-01715B6C5943}" dt="2025-09-15T10:20:44.011" v="7525"/>
          <ac:spMkLst>
            <pc:docMk/>
            <pc:sldMk cId="2599408425" sldId="374"/>
            <ac:spMk id="5" creationId="{4B526E07-E918-BBBD-1258-24B0B9E8127E}"/>
          </ac:spMkLst>
        </pc:spChg>
        <pc:spChg chg="add mod">
          <ac:chgData name="Jon Roodschild" userId="93b75e7f-8323-4ae7-9010-9fa6e7789b94" providerId="ADAL" clId="{DAABBBDF-71BC-402B-97B4-01715B6C5943}" dt="2025-09-15T10:20:44.011" v="7525"/>
          <ac:spMkLst>
            <pc:docMk/>
            <pc:sldMk cId="2599408425" sldId="374"/>
            <ac:spMk id="11" creationId="{2A06EBAF-683C-C35C-C60C-FAE8EAA895B9}"/>
          </ac:spMkLst>
        </pc:spChg>
        <pc:spChg chg="add mod">
          <ac:chgData name="Jon Roodschild" userId="93b75e7f-8323-4ae7-9010-9fa6e7789b94" providerId="ADAL" clId="{DAABBBDF-71BC-402B-97B4-01715B6C5943}" dt="2025-09-15T10:21:13.108" v="7551" actId="1037"/>
          <ac:spMkLst>
            <pc:docMk/>
            <pc:sldMk cId="2599408425" sldId="374"/>
            <ac:spMk id="15" creationId="{A626B296-C7CB-9B0E-FB3E-847FC2E8B8E4}"/>
          </ac:spMkLst>
        </pc:spChg>
        <pc:spChg chg="add mod">
          <ac:chgData name="Jon Roodschild" userId="93b75e7f-8323-4ae7-9010-9fa6e7789b94" providerId="ADAL" clId="{DAABBBDF-71BC-402B-97B4-01715B6C5943}" dt="2025-09-15T10:21:13.108" v="7551" actId="1037"/>
          <ac:spMkLst>
            <pc:docMk/>
            <pc:sldMk cId="2599408425" sldId="374"/>
            <ac:spMk id="17" creationId="{1A1F0E40-F671-1AEF-86F8-1156854205B6}"/>
          </ac:spMkLst>
        </pc:spChg>
        <pc:spChg chg="add mod">
          <ac:chgData name="Jon Roodschild" userId="93b75e7f-8323-4ae7-9010-9fa6e7789b94" providerId="ADAL" clId="{DAABBBDF-71BC-402B-97B4-01715B6C5943}" dt="2025-09-15T10:21:13.108" v="7551" actId="1037"/>
          <ac:spMkLst>
            <pc:docMk/>
            <pc:sldMk cId="2599408425" sldId="374"/>
            <ac:spMk id="18" creationId="{6A8706C9-79C5-90F7-B696-1D7A5F3208D9}"/>
          </ac:spMkLst>
        </pc:spChg>
        <pc:spChg chg="add mod">
          <ac:chgData name="Jon Roodschild" userId="93b75e7f-8323-4ae7-9010-9fa6e7789b94" providerId="ADAL" clId="{DAABBBDF-71BC-402B-97B4-01715B6C5943}" dt="2025-09-15T10:20:44.011" v="7525"/>
          <ac:spMkLst>
            <pc:docMk/>
            <pc:sldMk cId="2599408425" sldId="374"/>
            <ac:spMk id="19" creationId="{72A86C45-659F-F24F-FFC8-C00AC7F4280E}"/>
          </ac:spMkLst>
        </pc:spChg>
        <pc:picChg chg="add mod modCrop">
          <ac:chgData name="Jon Roodschild" userId="93b75e7f-8323-4ae7-9010-9fa6e7789b94" providerId="ADAL" clId="{DAABBBDF-71BC-402B-97B4-01715B6C5943}" dt="2025-09-15T10:21:29.515" v="7553" actId="732"/>
          <ac:picMkLst>
            <pc:docMk/>
            <pc:sldMk cId="2599408425" sldId="374"/>
            <ac:picMk id="4" creationId="{A59DC062-84D3-CB35-CC30-2531908FB1F1}"/>
          </ac:picMkLst>
        </pc:picChg>
        <pc:picChg chg="add mod">
          <ac:chgData name="Jon Roodschild" userId="93b75e7f-8323-4ae7-9010-9fa6e7789b94" providerId="ADAL" clId="{DAABBBDF-71BC-402B-97B4-01715B6C5943}" dt="2025-09-15T10:21:13.108" v="7551" actId="1037"/>
          <ac:picMkLst>
            <pc:docMk/>
            <pc:sldMk cId="2599408425" sldId="374"/>
            <ac:picMk id="13" creationId="{4927D09E-1D6A-C574-CC77-13638A773E25}"/>
          </ac:picMkLst>
        </pc:picChg>
        <pc:picChg chg="add mod">
          <ac:chgData name="Jon Roodschild" userId="93b75e7f-8323-4ae7-9010-9fa6e7789b94" providerId="ADAL" clId="{DAABBBDF-71BC-402B-97B4-01715B6C5943}" dt="2025-09-15T10:20:44.011" v="7525"/>
          <ac:picMkLst>
            <pc:docMk/>
            <pc:sldMk cId="2599408425" sldId="374"/>
            <ac:picMk id="14" creationId="{400509EF-482E-0990-4591-BE01564DB839}"/>
          </ac:picMkLst>
        </pc:picChg>
      </pc:sldChg>
      <pc:sldChg chg="modSp add mod ord">
        <pc:chgData name="Jon Roodschild" userId="93b75e7f-8323-4ae7-9010-9fa6e7789b94" providerId="ADAL" clId="{DAABBBDF-71BC-402B-97B4-01715B6C5943}" dt="2025-09-15T10:19:11.035" v="7512" actId="20577"/>
        <pc:sldMkLst>
          <pc:docMk/>
          <pc:sldMk cId="527582976" sldId="375"/>
        </pc:sldMkLst>
        <pc:spChg chg="mod">
          <ac:chgData name="Jon Roodschild" userId="93b75e7f-8323-4ae7-9010-9fa6e7789b94" providerId="ADAL" clId="{DAABBBDF-71BC-402B-97B4-01715B6C5943}" dt="2025-09-15T10:18:49.774" v="7497" actId="1036"/>
          <ac:spMkLst>
            <pc:docMk/>
            <pc:sldMk cId="527582976" sldId="375"/>
            <ac:spMk id="2" creationId="{B4420DCA-82E0-9B89-DA6C-5EF61DC1B5A5}"/>
          </ac:spMkLst>
        </pc:spChg>
        <pc:spChg chg="mod">
          <ac:chgData name="Jon Roodschild" userId="93b75e7f-8323-4ae7-9010-9fa6e7789b94" providerId="ADAL" clId="{DAABBBDF-71BC-402B-97B4-01715B6C5943}" dt="2025-09-15T10:18:41.208" v="7470" actId="20577"/>
          <ac:spMkLst>
            <pc:docMk/>
            <pc:sldMk cId="527582976" sldId="375"/>
            <ac:spMk id="4" creationId="{C8A381CA-95F2-E3D1-F699-AEBC3143918C}"/>
          </ac:spMkLst>
        </pc:spChg>
        <pc:spChg chg="mod">
          <ac:chgData name="Jon Roodschild" userId="93b75e7f-8323-4ae7-9010-9fa6e7789b94" providerId="ADAL" clId="{DAABBBDF-71BC-402B-97B4-01715B6C5943}" dt="2025-09-15T10:19:11.035" v="7512" actId="20577"/>
          <ac:spMkLst>
            <pc:docMk/>
            <pc:sldMk cId="527582976" sldId="375"/>
            <ac:spMk id="5" creationId="{C267D3B8-E79D-0FE1-FB36-D58E30D8FB40}"/>
          </ac:spMkLst>
        </pc:spChg>
      </pc:sldChg>
      <pc:sldChg chg="modSp add mod ord">
        <pc:chgData name="Jon Roodschild" userId="93b75e7f-8323-4ae7-9010-9fa6e7789b94" providerId="ADAL" clId="{DAABBBDF-71BC-402B-97B4-01715B6C5943}" dt="2025-09-15T10:22:32.926" v="7611" actId="20577"/>
        <pc:sldMkLst>
          <pc:docMk/>
          <pc:sldMk cId="2591199134" sldId="376"/>
        </pc:sldMkLst>
        <pc:spChg chg="mod">
          <ac:chgData name="Jon Roodschild" userId="93b75e7f-8323-4ae7-9010-9fa6e7789b94" providerId="ADAL" clId="{DAABBBDF-71BC-402B-97B4-01715B6C5943}" dt="2025-09-15T10:22:32.926" v="7611" actId="20577"/>
          <ac:spMkLst>
            <pc:docMk/>
            <pc:sldMk cId="2591199134" sldId="376"/>
            <ac:spMk id="27" creationId="{BD1A2CC3-EB1C-1D9E-31F5-F3D8F219632A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15T10:26:14.857" v="7751" actId="1038"/>
        <pc:sldMkLst>
          <pc:docMk/>
          <pc:sldMk cId="1392279732" sldId="377"/>
        </pc:sldMkLst>
        <pc:spChg chg="mod">
          <ac:chgData name="Jon Roodschild" userId="93b75e7f-8323-4ae7-9010-9fa6e7789b94" providerId="ADAL" clId="{DAABBBDF-71BC-402B-97B4-01715B6C5943}" dt="2025-09-15T10:24:48.071" v="7725" actId="20577"/>
          <ac:spMkLst>
            <pc:docMk/>
            <pc:sldMk cId="1392279732" sldId="377"/>
            <ac:spMk id="3" creationId="{D2ABABB0-16E3-B7ED-35DC-0E11C7C48417}"/>
          </ac:spMkLst>
        </pc:spChg>
        <pc:spChg chg="add mod">
          <ac:chgData name="Jon Roodschild" userId="93b75e7f-8323-4ae7-9010-9fa6e7789b94" providerId="ADAL" clId="{DAABBBDF-71BC-402B-97B4-01715B6C5943}" dt="2025-09-15T10:26:09.602" v="7735" actId="113"/>
          <ac:spMkLst>
            <pc:docMk/>
            <pc:sldMk cId="1392279732" sldId="377"/>
            <ac:spMk id="5" creationId="{144C9C36-C5A4-407F-B684-3528EB33B5BC}"/>
          </ac:spMkLst>
        </pc:spChg>
        <pc:spChg chg="add mod">
          <ac:chgData name="Jon Roodschild" userId="93b75e7f-8323-4ae7-9010-9fa6e7789b94" providerId="ADAL" clId="{DAABBBDF-71BC-402B-97B4-01715B6C5943}" dt="2025-09-15T10:26:04.921" v="7734" actId="113"/>
          <ac:spMkLst>
            <pc:docMk/>
            <pc:sldMk cId="1392279732" sldId="377"/>
            <ac:spMk id="6" creationId="{085FDED9-72DE-BAC2-524A-B3824BE8157F}"/>
          </ac:spMkLst>
        </pc:spChg>
        <pc:picChg chg="add mod">
          <ac:chgData name="Jon Roodschild" userId="93b75e7f-8323-4ae7-9010-9fa6e7789b94" providerId="ADAL" clId="{DAABBBDF-71BC-402B-97B4-01715B6C5943}" dt="2025-09-15T10:26:14.857" v="7751" actId="1038"/>
          <ac:picMkLst>
            <pc:docMk/>
            <pc:sldMk cId="1392279732" sldId="377"/>
            <ac:picMk id="2" creationId="{9C85992B-4E69-04F5-AB11-E057973DDFC9}"/>
          </ac:picMkLst>
        </pc:picChg>
        <pc:picChg chg="add mod modCrop">
          <ac:chgData name="Jon Roodschild" userId="93b75e7f-8323-4ae7-9010-9fa6e7789b94" providerId="ADAL" clId="{DAABBBDF-71BC-402B-97B4-01715B6C5943}" dt="2025-09-15T10:25:47.718" v="7733" actId="732"/>
          <ac:picMkLst>
            <pc:docMk/>
            <pc:sldMk cId="1392279732" sldId="377"/>
            <ac:picMk id="4" creationId="{0AF11C7D-9C54-F7A6-6FCC-331AD42DCCD9}"/>
          </ac:picMkLst>
        </pc:picChg>
      </pc:sldChg>
      <pc:sldChg chg="modSp add mod ord">
        <pc:chgData name="Jon Roodschild" userId="93b75e7f-8323-4ae7-9010-9fa6e7789b94" providerId="ADAL" clId="{DAABBBDF-71BC-402B-97B4-01715B6C5943}" dt="2025-09-15T10:24:29.733" v="7705" actId="20577"/>
        <pc:sldMkLst>
          <pc:docMk/>
          <pc:sldMk cId="2912972477" sldId="378"/>
        </pc:sldMkLst>
        <pc:spChg chg="mod">
          <ac:chgData name="Jon Roodschild" userId="93b75e7f-8323-4ae7-9010-9fa6e7789b94" providerId="ADAL" clId="{DAABBBDF-71BC-402B-97B4-01715B6C5943}" dt="2025-09-15T10:23:53.692" v="7685" actId="1036"/>
          <ac:spMkLst>
            <pc:docMk/>
            <pc:sldMk cId="2912972477" sldId="378"/>
            <ac:spMk id="2" creationId="{677F3DCF-517A-7E90-3D6F-06FBCFFE69CD}"/>
          </ac:spMkLst>
        </pc:spChg>
        <pc:spChg chg="mod">
          <ac:chgData name="Jon Roodschild" userId="93b75e7f-8323-4ae7-9010-9fa6e7789b94" providerId="ADAL" clId="{DAABBBDF-71BC-402B-97B4-01715B6C5943}" dt="2025-09-15T10:23:21.399" v="7649" actId="20577"/>
          <ac:spMkLst>
            <pc:docMk/>
            <pc:sldMk cId="2912972477" sldId="378"/>
            <ac:spMk id="4" creationId="{29DFB5E7-83F8-C2AB-3086-AB7B2F291A99}"/>
          </ac:spMkLst>
        </pc:spChg>
        <pc:spChg chg="mod">
          <ac:chgData name="Jon Roodschild" userId="93b75e7f-8323-4ae7-9010-9fa6e7789b94" providerId="ADAL" clId="{DAABBBDF-71BC-402B-97B4-01715B6C5943}" dt="2025-09-15T10:24:29.733" v="7705" actId="20577"/>
          <ac:spMkLst>
            <pc:docMk/>
            <pc:sldMk cId="2912972477" sldId="378"/>
            <ac:spMk id="5" creationId="{1A70F140-3913-86EA-DE00-0FE88BCCB7E2}"/>
          </ac:spMkLst>
        </pc:spChg>
        <pc:picChg chg="mod modCrop">
          <ac:chgData name="Jon Roodschild" userId="93b75e7f-8323-4ae7-9010-9fa6e7789b94" providerId="ADAL" clId="{DAABBBDF-71BC-402B-97B4-01715B6C5943}" dt="2025-09-15T10:23:41.552" v="7671" actId="732"/>
          <ac:picMkLst>
            <pc:docMk/>
            <pc:sldMk cId="2912972477" sldId="378"/>
            <ac:picMk id="15" creationId="{10FF4032-80B1-72C2-F29A-2F8609829DE4}"/>
          </ac:picMkLst>
        </pc:picChg>
      </pc:sldChg>
      <pc:sldChg chg="addSp modSp add mod">
        <pc:chgData name="Jon Roodschild" userId="93b75e7f-8323-4ae7-9010-9fa6e7789b94" providerId="ADAL" clId="{DAABBBDF-71BC-402B-97B4-01715B6C5943}" dt="2025-09-15T10:27:30.883" v="7779" actId="1076"/>
        <pc:sldMkLst>
          <pc:docMk/>
          <pc:sldMk cId="2227749381" sldId="379"/>
        </pc:sldMkLst>
        <pc:spChg chg="add mod">
          <ac:chgData name="Jon Roodschild" userId="93b75e7f-8323-4ae7-9010-9fa6e7789b94" providerId="ADAL" clId="{DAABBBDF-71BC-402B-97B4-01715B6C5943}" dt="2025-09-15T10:27:24.790" v="7778" actId="1036"/>
          <ac:spMkLst>
            <pc:docMk/>
            <pc:sldMk cId="2227749381" sldId="379"/>
            <ac:spMk id="4" creationId="{321EAC4C-1522-F52F-BA89-DBAF2BDD7720}"/>
          </ac:spMkLst>
        </pc:spChg>
        <pc:spChg chg="add mod">
          <ac:chgData name="Jon Roodschild" userId="93b75e7f-8323-4ae7-9010-9fa6e7789b94" providerId="ADAL" clId="{DAABBBDF-71BC-402B-97B4-01715B6C5943}" dt="2025-09-15T10:27:24.790" v="7778" actId="1036"/>
          <ac:spMkLst>
            <pc:docMk/>
            <pc:sldMk cId="2227749381" sldId="379"/>
            <ac:spMk id="5" creationId="{F3CCCB1A-D1E8-4C9B-55B3-A76C76D61ECA}"/>
          </ac:spMkLst>
        </pc:spChg>
        <pc:spChg chg="add mod">
          <ac:chgData name="Jon Roodschild" userId="93b75e7f-8323-4ae7-9010-9fa6e7789b94" providerId="ADAL" clId="{DAABBBDF-71BC-402B-97B4-01715B6C5943}" dt="2025-09-15T10:27:30.883" v="7779" actId="1076"/>
          <ac:spMkLst>
            <pc:docMk/>
            <pc:sldMk cId="2227749381" sldId="379"/>
            <ac:spMk id="7" creationId="{0F68ED84-EF92-0A3F-989B-DFF271D731E5}"/>
          </ac:spMkLst>
        </pc:spChg>
        <pc:picChg chg="add mod">
          <ac:chgData name="Jon Roodschild" userId="93b75e7f-8323-4ae7-9010-9fa6e7789b94" providerId="ADAL" clId="{DAABBBDF-71BC-402B-97B4-01715B6C5943}" dt="2025-09-15T10:27:24.790" v="7778" actId="1036"/>
          <ac:picMkLst>
            <pc:docMk/>
            <pc:sldMk cId="2227749381" sldId="379"/>
            <ac:picMk id="2" creationId="{313983E3-8186-98A4-8E2D-2A0E5A3BF0EF}"/>
          </ac:picMkLst>
        </pc:picChg>
        <pc:cxnChg chg="add mod">
          <ac:chgData name="Jon Roodschild" userId="93b75e7f-8323-4ae7-9010-9fa6e7789b94" providerId="ADAL" clId="{DAABBBDF-71BC-402B-97B4-01715B6C5943}" dt="2025-09-15T10:27:24.790" v="7778" actId="1036"/>
          <ac:cxnSpMkLst>
            <pc:docMk/>
            <pc:sldMk cId="2227749381" sldId="379"/>
            <ac:cxnSpMk id="6" creationId="{829CFD5A-8055-32EE-E6E9-B0613143B82F}"/>
          </ac:cxnSpMkLst>
        </pc:cxnChg>
        <pc:cxnChg chg="add mod">
          <ac:chgData name="Jon Roodschild" userId="93b75e7f-8323-4ae7-9010-9fa6e7789b94" providerId="ADAL" clId="{DAABBBDF-71BC-402B-97B4-01715B6C5943}" dt="2025-09-15T10:27:24.790" v="7778" actId="1036"/>
          <ac:cxnSpMkLst>
            <pc:docMk/>
            <pc:sldMk cId="2227749381" sldId="379"/>
            <ac:cxnSpMk id="8" creationId="{12459BD5-7628-EEC3-8831-C623CBD6A365}"/>
          </ac:cxnSpMkLst>
        </pc:cxnChg>
      </pc:sldChg>
      <pc:sldChg chg="addSp modSp add mod">
        <pc:chgData name="Jon Roodschild" userId="93b75e7f-8323-4ae7-9010-9fa6e7789b94" providerId="ADAL" clId="{DAABBBDF-71BC-402B-97B4-01715B6C5943}" dt="2025-09-15T10:28:06.920" v="7786" actId="207"/>
        <pc:sldMkLst>
          <pc:docMk/>
          <pc:sldMk cId="460812700" sldId="380"/>
        </pc:sldMkLst>
        <pc:spChg chg="add mod">
          <ac:chgData name="Jon Roodschild" userId="93b75e7f-8323-4ae7-9010-9fa6e7789b94" providerId="ADAL" clId="{DAABBBDF-71BC-402B-97B4-01715B6C5943}" dt="2025-09-15T10:28:01.005" v="7784"/>
          <ac:spMkLst>
            <pc:docMk/>
            <pc:sldMk cId="460812700" sldId="380"/>
            <ac:spMk id="4" creationId="{720AD3AA-2B19-EB71-A0A8-40998FBE3940}"/>
          </ac:spMkLst>
        </pc:spChg>
        <pc:spChg chg="add mod">
          <ac:chgData name="Jon Roodschild" userId="93b75e7f-8323-4ae7-9010-9fa6e7789b94" providerId="ADAL" clId="{DAABBBDF-71BC-402B-97B4-01715B6C5943}" dt="2025-09-15T10:28:01.005" v="7784"/>
          <ac:spMkLst>
            <pc:docMk/>
            <pc:sldMk cId="460812700" sldId="380"/>
            <ac:spMk id="6" creationId="{E10FDAB3-FD74-23F9-726D-6347C1451D50}"/>
          </ac:spMkLst>
        </pc:spChg>
        <pc:spChg chg="add mod">
          <ac:chgData name="Jon Roodschild" userId="93b75e7f-8323-4ae7-9010-9fa6e7789b94" providerId="ADAL" clId="{DAABBBDF-71BC-402B-97B4-01715B6C5943}" dt="2025-09-15T10:28:06.920" v="7786" actId="207"/>
          <ac:spMkLst>
            <pc:docMk/>
            <pc:sldMk cId="460812700" sldId="380"/>
            <ac:spMk id="9" creationId="{CD4CCBB9-FEE8-B111-F8CA-14B4C9E56282}"/>
          </ac:spMkLst>
        </pc:spChg>
        <pc:picChg chg="add mod">
          <ac:chgData name="Jon Roodschild" userId="93b75e7f-8323-4ae7-9010-9fa6e7789b94" providerId="ADAL" clId="{DAABBBDF-71BC-402B-97B4-01715B6C5943}" dt="2025-09-15T10:28:01.005" v="7784"/>
          <ac:picMkLst>
            <pc:docMk/>
            <pc:sldMk cId="460812700" sldId="380"/>
            <ac:picMk id="2" creationId="{182B2A4A-FC37-FA1A-1211-05D2E4B2EFB1}"/>
          </ac:picMkLst>
        </pc:picChg>
        <pc:cxnChg chg="add mod">
          <ac:chgData name="Jon Roodschild" userId="93b75e7f-8323-4ae7-9010-9fa6e7789b94" providerId="ADAL" clId="{DAABBBDF-71BC-402B-97B4-01715B6C5943}" dt="2025-09-15T10:28:01.005" v="7784"/>
          <ac:cxnSpMkLst>
            <pc:docMk/>
            <pc:sldMk cId="460812700" sldId="380"/>
            <ac:cxnSpMk id="7" creationId="{FC99685B-DF1D-95E0-C72C-DEC6D3DF8CCA}"/>
          </ac:cxnSpMkLst>
        </pc:cxnChg>
        <pc:cxnChg chg="add mod">
          <ac:chgData name="Jon Roodschild" userId="93b75e7f-8323-4ae7-9010-9fa6e7789b94" providerId="ADAL" clId="{DAABBBDF-71BC-402B-97B4-01715B6C5943}" dt="2025-09-15T10:28:01.005" v="7784"/>
          <ac:cxnSpMkLst>
            <pc:docMk/>
            <pc:sldMk cId="460812700" sldId="380"/>
            <ac:cxnSpMk id="8" creationId="{F3F070DF-4071-1494-10FA-AE13D29B214D}"/>
          </ac:cxnSpMkLst>
        </pc:cxnChg>
      </pc:sldChg>
      <pc:sldChg chg="addSp delSp modSp add mod replId delAnim modAnim">
        <pc:chgData name="Jon Roodschild" userId="93b75e7f-8323-4ae7-9010-9fa6e7789b94" providerId="ADAL" clId="{DAABBBDF-71BC-402B-97B4-01715B6C5943}" dt="2025-09-15T11:06:22.243" v="8455" actId="21"/>
        <pc:sldMkLst>
          <pc:docMk/>
          <pc:sldMk cId="3686489216" sldId="381"/>
        </pc:sldMkLst>
        <pc:spChg chg="mod">
          <ac:chgData name="Jon Roodschild" userId="93b75e7f-8323-4ae7-9010-9fa6e7789b94" providerId="ADAL" clId="{DAABBBDF-71BC-402B-97B4-01715B6C5943}" dt="2025-09-15T10:34:04.446" v="7966" actId="6549"/>
          <ac:spMkLst>
            <pc:docMk/>
            <pc:sldMk cId="3686489216" sldId="381"/>
            <ac:spMk id="3" creationId="{CB866CC6-63A6-5CD0-8AB3-625A2F226C1F}"/>
          </ac:spMkLst>
        </pc:spChg>
        <pc:spChg chg="add mod">
          <ac:chgData name="Jon Roodschild" userId="93b75e7f-8323-4ae7-9010-9fa6e7789b94" providerId="ADAL" clId="{DAABBBDF-71BC-402B-97B4-01715B6C5943}" dt="2025-09-15T10:34:16.562" v="7969" actId="207"/>
          <ac:spMkLst>
            <pc:docMk/>
            <pc:sldMk cId="3686489216" sldId="381"/>
            <ac:spMk id="13" creationId="{518CE868-BA14-323E-1ABF-6C10A716267E}"/>
          </ac:spMkLst>
        </pc:spChg>
        <pc:picChg chg="add mod">
          <ac:chgData name="Jon Roodschild" userId="93b75e7f-8323-4ae7-9010-9fa6e7789b94" providerId="ADAL" clId="{DAABBBDF-71BC-402B-97B4-01715B6C5943}" dt="2025-09-15T10:35:40.107" v="7981" actId="14100"/>
          <ac:picMkLst>
            <pc:docMk/>
            <pc:sldMk cId="3686489216" sldId="381"/>
            <ac:picMk id="6" creationId="{71DB4DDE-A4A8-0B8E-C521-5CC895FCDE20}"/>
          </ac:picMkLst>
        </pc:picChg>
        <pc:picChg chg="add mod">
          <ac:chgData name="Jon Roodschild" userId="93b75e7f-8323-4ae7-9010-9fa6e7789b94" providerId="ADAL" clId="{DAABBBDF-71BC-402B-97B4-01715B6C5943}" dt="2025-09-15T10:33:02.076" v="7955" actId="1038"/>
          <ac:picMkLst>
            <pc:docMk/>
            <pc:sldMk cId="3686489216" sldId="381"/>
            <ac:picMk id="11" creationId="{486826B1-10E6-4364-A3E8-EF8DC1BB51C5}"/>
          </ac:picMkLst>
        </pc:picChg>
      </pc:sldChg>
      <pc:sldChg chg="addSp modSp add mod">
        <pc:chgData name="Jon Roodschild" userId="93b75e7f-8323-4ae7-9010-9fa6e7789b94" providerId="ADAL" clId="{DAABBBDF-71BC-402B-97B4-01715B6C5943}" dt="2025-09-15T10:36:32.143" v="7987" actId="207"/>
        <pc:sldMkLst>
          <pc:docMk/>
          <pc:sldMk cId="273347470" sldId="382"/>
        </pc:sldMkLst>
        <pc:spChg chg="add mod">
          <ac:chgData name="Jon Roodschild" userId="93b75e7f-8323-4ae7-9010-9fa6e7789b94" providerId="ADAL" clId="{DAABBBDF-71BC-402B-97B4-01715B6C5943}" dt="2025-09-15T10:36:32.143" v="7987" actId="207"/>
          <ac:spMkLst>
            <pc:docMk/>
            <pc:sldMk cId="273347470" sldId="382"/>
            <ac:spMk id="2" creationId="{CABF8642-3629-7BDB-D588-573E034FAA69}"/>
          </ac:spMkLst>
        </pc:spChg>
        <pc:spChg chg="add mod">
          <ac:chgData name="Jon Roodschild" userId="93b75e7f-8323-4ae7-9010-9fa6e7789b94" providerId="ADAL" clId="{DAABBBDF-71BC-402B-97B4-01715B6C5943}" dt="2025-09-15T10:36:15.471" v="7985"/>
          <ac:spMkLst>
            <pc:docMk/>
            <pc:sldMk cId="273347470" sldId="382"/>
            <ac:spMk id="8" creationId="{77E4B741-D26D-B5BE-BECB-E38251C94DC3}"/>
          </ac:spMkLst>
        </pc:spChg>
        <pc:picChg chg="add mod">
          <ac:chgData name="Jon Roodschild" userId="93b75e7f-8323-4ae7-9010-9fa6e7789b94" providerId="ADAL" clId="{DAABBBDF-71BC-402B-97B4-01715B6C5943}" dt="2025-09-15T10:36:15.471" v="7985"/>
          <ac:picMkLst>
            <pc:docMk/>
            <pc:sldMk cId="273347470" sldId="382"/>
            <ac:picMk id="5" creationId="{1F8A9242-9F96-DAE4-F644-A867C11FFCA1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15T11:36:15.315" v="9172" actId="1076"/>
        <pc:sldMkLst>
          <pc:docMk/>
          <pc:sldMk cId="104228633" sldId="383"/>
        </pc:sldMkLst>
        <pc:spChg chg="add mod">
          <ac:chgData name="Jon Roodschild" userId="93b75e7f-8323-4ae7-9010-9fa6e7789b94" providerId="ADAL" clId="{DAABBBDF-71BC-402B-97B4-01715B6C5943}" dt="2025-09-15T11:31:18.456" v="9085" actId="20577"/>
          <ac:spMkLst>
            <pc:docMk/>
            <pc:sldMk cId="104228633" sldId="383"/>
            <ac:spMk id="4" creationId="{C58534B7-A786-30B0-2A1D-B7453381F4C4}"/>
          </ac:spMkLst>
        </pc:spChg>
        <pc:spChg chg="add mod ord">
          <ac:chgData name="Jon Roodschild" userId="93b75e7f-8323-4ae7-9010-9fa6e7789b94" providerId="ADAL" clId="{DAABBBDF-71BC-402B-97B4-01715B6C5943}" dt="2025-09-15T11:35:58.235" v="9167" actId="1036"/>
          <ac:spMkLst>
            <pc:docMk/>
            <pc:sldMk cId="104228633" sldId="383"/>
            <ac:spMk id="9" creationId="{B8BF7DF1-A842-AA7F-9300-82ABA43E7F8E}"/>
          </ac:spMkLst>
        </pc:spChg>
        <pc:spChg chg="add mod">
          <ac:chgData name="Jon Roodschild" userId="93b75e7f-8323-4ae7-9010-9fa6e7789b94" providerId="ADAL" clId="{DAABBBDF-71BC-402B-97B4-01715B6C5943}" dt="2025-09-15T11:36:15.315" v="9172" actId="1076"/>
          <ac:spMkLst>
            <pc:docMk/>
            <pc:sldMk cId="104228633" sldId="383"/>
            <ac:spMk id="11" creationId="{A6475135-38DA-9571-E40F-FA106B491CF3}"/>
          </ac:spMkLst>
        </pc:spChg>
        <pc:spChg chg="add mod">
          <ac:chgData name="Jon Roodschild" userId="93b75e7f-8323-4ae7-9010-9fa6e7789b94" providerId="ADAL" clId="{DAABBBDF-71BC-402B-97B4-01715B6C5943}" dt="2025-09-15T11:34:35.042" v="9150"/>
          <ac:spMkLst>
            <pc:docMk/>
            <pc:sldMk cId="104228633" sldId="383"/>
            <ac:spMk id="13" creationId="{B2A749A2-6405-AECE-378B-3B4DE653A460}"/>
          </ac:spMkLst>
        </pc:spChg>
        <pc:picChg chg="add mod ord">
          <ac:chgData name="Jon Roodschild" userId="93b75e7f-8323-4ae7-9010-9fa6e7789b94" providerId="ADAL" clId="{DAABBBDF-71BC-402B-97B4-01715B6C5943}" dt="2025-09-15T11:36:04.003" v="9168" actId="167"/>
          <ac:picMkLst>
            <pc:docMk/>
            <pc:sldMk cId="104228633" sldId="383"/>
            <ac:picMk id="14" creationId="{D99D21FD-42F9-F508-EC94-98309D91670C}"/>
          </ac:picMkLst>
        </pc:picChg>
      </pc:sldChg>
      <pc:sldChg chg="modSp add mod ord">
        <pc:chgData name="Jon Roodschild" userId="93b75e7f-8323-4ae7-9010-9fa6e7789b94" providerId="ADAL" clId="{DAABBBDF-71BC-402B-97B4-01715B6C5943}" dt="2025-09-15T10:38:19.990" v="8003" actId="20577"/>
        <pc:sldMkLst>
          <pc:docMk/>
          <pc:sldMk cId="582246777" sldId="384"/>
        </pc:sldMkLst>
        <pc:spChg chg="mod">
          <ac:chgData name="Jon Roodschild" userId="93b75e7f-8323-4ae7-9010-9fa6e7789b94" providerId="ADAL" clId="{DAABBBDF-71BC-402B-97B4-01715B6C5943}" dt="2025-09-15T10:38:19.990" v="8003" actId="20577"/>
          <ac:spMkLst>
            <pc:docMk/>
            <pc:sldMk cId="582246777" sldId="384"/>
            <ac:spMk id="6" creationId="{5253AAE9-47C2-F2F0-9F83-7BA5A06A1445}"/>
          </ac:spMkLst>
        </pc:spChg>
      </pc:sldChg>
      <pc:sldChg chg="delSp modSp add mod ord delAnim">
        <pc:chgData name="Jon Roodschild" userId="93b75e7f-8323-4ae7-9010-9fa6e7789b94" providerId="ADAL" clId="{DAABBBDF-71BC-402B-97B4-01715B6C5943}" dt="2025-09-15T10:41:23.521" v="8078" actId="6549"/>
        <pc:sldMkLst>
          <pc:docMk/>
          <pc:sldMk cId="3161964444" sldId="385"/>
        </pc:sldMkLst>
        <pc:spChg chg="mod">
          <ac:chgData name="Jon Roodschild" userId="93b75e7f-8323-4ae7-9010-9fa6e7789b94" providerId="ADAL" clId="{DAABBBDF-71BC-402B-97B4-01715B6C5943}" dt="2025-09-15T10:39:50.660" v="8020" actId="20577"/>
          <ac:spMkLst>
            <pc:docMk/>
            <pc:sldMk cId="3161964444" sldId="385"/>
            <ac:spMk id="8" creationId="{22744042-99BC-C4C2-2DEB-55313A2FD231}"/>
          </ac:spMkLst>
        </pc:spChg>
        <pc:spChg chg="mod">
          <ac:chgData name="Jon Roodschild" userId="93b75e7f-8323-4ae7-9010-9fa6e7789b94" providerId="ADAL" clId="{DAABBBDF-71BC-402B-97B4-01715B6C5943}" dt="2025-09-15T10:41:23.521" v="8078" actId="6549"/>
          <ac:spMkLst>
            <pc:docMk/>
            <pc:sldMk cId="3161964444" sldId="385"/>
            <ac:spMk id="9" creationId="{63323242-6038-06D4-BA52-B0413609FC5F}"/>
          </ac:spMkLst>
        </pc:spChg>
      </pc:sldChg>
      <pc:sldChg chg="modSp add mod setBg">
        <pc:chgData name="Jon Roodschild" userId="93b75e7f-8323-4ae7-9010-9fa6e7789b94" providerId="ADAL" clId="{DAABBBDF-71BC-402B-97B4-01715B6C5943}" dt="2025-09-15T10:44:23.568" v="8121" actId="20577"/>
        <pc:sldMkLst>
          <pc:docMk/>
          <pc:sldMk cId="496959675" sldId="386"/>
        </pc:sldMkLst>
        <pc:spChg chg="mod">
          <ac:chgData name="Jon Roodschild" userId="93b75e7f-8323-4ae7-9010-9fa6e7789b94" providerId="ADAL" clId="{DAABBBDF-71BC-402B-97B4-01715B6C5943}" dt="2025-09-15T10:44:23.568" v="8121" actId="20577"/>
          <ac:spMkLst>
            <pc:docMk/>
            <pc:sldMk cId="496959675" sldId="386"/>
            <ac:spMk id="27" creationId="{3CBC6184-989A-B61F-8A0E-2B72D4626E6B}"/>
          </ac:spMkLst>
        </pc:spChg>
      </pc:sldChg>
      <pc:sldChg chg="addSp delSp modSp add mod setBg delAnim">
        <pc:chgData name="Jon Roodschild" userId="93b75e7f-8323-4ae7-9010-9fa6e7789b94" providerId="ADAL" clId="{DAABBBDF-71BC-402B-97B4-01715B6C5943}" dt="2025-09-15T11:06:25.667" v="8456"/>
        <pc:sldMkLst>
          <pc:docMk/>
          <pc:sldMk cId="2746740985" sldId="387"/>
        </pc:sldMkLst>
        <pc:spChg chg="add mod">
          <ac:chgData name="Jon Roodschild" userId="93b75e7f-8323-4ae7-9010-9fa6e7789b94" providerId="ADAL" clId="{DAABBBDF-71BC-402B-97B4-01715B6C5943}" dt="2025-09-15T10:49:30.180" v="8179" actId="1076"/>
          <ac:spMkLst>
            <pc:docMk/>
            <pc:sldMk cId="2746740985" sldId="387"/>
            <ac:spMk id="11" creationId="{86DA1D4C-2C21-B86A-5902-7053AC9AAF42}"/>
          </ac:spMkLst>
        </pc:spChg>
        <pc:spChg chg="add mod">
          <ac:chgData name="Jon Roodschild" userId="93b75e7f-8323-4ae7-9010-9fa6e7789b94" providerId="ADAL" clId="{DAABBBDF-71BC-402B-97B4-01715B6C5943}" dt="2025-09-15T10:49:59.560" v="8184" actId="1076"/>
          <ac:spMkLst>
            <pc:docMk/>
            <pc:sldMk cId="2746740985" sldId="387"/>
            <ac:spMk id="13" creationId="{72A8423F-97C4-5486-3B7F-E8E396E3B153}"/>
          </ac:spMkLst>
        </pc:spChg>
        <pc:spChg chg="add mod">
          <ac:chgData name="Jon Roodschild" userId="93b75e7f-8323-4ae7-9010-9fa6e7789b94" providerId="ADAL" clId="{DAABBBDF-71BC-402B-97B4-01715B6C5943}" dt="2025-09-15T11:06:25.667" v="8456"/>
          <ac:spMkLst>
            <pc:docMk/>
            <pc:sldMk cId="2746740985" sldId="387"/>
            <ac:spMk id="17" creationId="{2AEDD250-87E2-B60E-E68C-A6650018ADD2}"/>
          </ac:spMkLst>
        </pc:spChg>
        <pc:picChg chg="add mod">
          <ac:chgData name="Jon Roodschild" userId="93b75e7f-8323-4ae7-9010-9fa6e7789b94" providerId="ADAL" clId="{DAABBBDF-71BC-402B-97B4-01715B6C5943}" dt="2025-09-15T10:48:26.976" v="8159" actId="1037"/>
          <ac:picMkLst>
            <pc:docMk/>
            <pc:sldMk cId="2746740985" sldId="387"/>
            <ac:picMk id="8" creationId="{DF197443-27D3-58C3-6724-4B293A78DBB1}"/>
          </ac:picMkLst>
        </pc:picChg>
        <pc:cxnChg chg="add mod">
          <ac:chgData name="Jon Roodschild" userId="93b75e7f-8323-4ae7-9010-9fa6e7789b94" providerId="ADAL" clId="{DAABBBDF-71BC-402B-97B4-01715B6C5943}" dt="2025-09-15T10:50:09.769" v="8186" actId="14100"/>
          <ac:cxnSpMkLst>
            <pc:docMk/>
            <pc:sldMk cId="2746740985" sldId="387"/>
            <ac:cxnSpMk id="12" creationId="{A0365783-DFA8-F259-26A2-3518940BE37B}"/>
          </ac:cxnSpMkLst>
        </pc:cxnChg>
      </pc:sldChg>
      <pc:sldChg chg="modSp add mod ord">
        <pc:chgData name="Jon Roodschild" userId="93b75e7f-8323-4ae7-9010-9fa6e7789b94" providerId="ADAL" clId="{DAABBBDF-71BC-402B-97B4-01715B6C5943}" dt="2025-09-15T10:51:38.953" v="8221" actId="20577"/>
        <pc:sldMkLst>
          <pc:docMk/>
          <pc:sldMk cId="234050487" sldId="388"/>
        </pc:sldMkLst>
        <pc:spChg chg="mod">
          <ac:chgData name="Jon Roodschild" userId="93b75e7f-8323-4ae7-9010-9fa6e7789b94" providerId="ADAL" clId="{DAABBBDF-71BC-402B-97B4-01715B6C5943}" dt="2025-09-15T10:51:38.953" v="8221" actId="20577"/>
          <ac:spMkLst>
            <pc:docMk/>
            <pc:sldMk cId="234050487" sldId="388"/>
            <ac:spMk id="27" creationId="{538B1E0C-9663-4A3B-CD6C-ACC4EC8AEB73}"/>
          </ac:spMkLst>
        </pc:spChg>
      </pc:sldChg>
      <pc:sldChg chg="addSp delSp modSp add mod ord modAnim">
        <pc:chgData name="Jon Roodschild" userId="93b75e7f-8323-4ae7-9010-9fa6e7789b94" providerId="ADAL" clId="{DAABBBDF-71BC-402B-97B4-01715B6C5943}" dt="2025-09-15T11:19:23.458" v="8901" actId="1038"/>
        <pc:sldMkLst>
          <pc:docMk/>
          <pc:sldMk cId="2381534752" sldId="390"/>
        </pc:sldMkLst>
        <pc:spChg chg="mod">
          <ac:chgData name="Jon Roodschild" userId="93b75e7f-8323-4ae7-9010-9fa6e7789b94" providerId="ADAL" clId="{DAABBBDF-71BC-402B-97B4-01715B6C5943}" dt="2025-09-15T11:17:48.440" v="8762" actId="6549"/>
          <ac:spMkLst>
            <pc:docMk/>
            <pc:sldMk cId="2381534752" sldId="390"/>
            <ac:spMk id="9" creationId="{6574C737-B86A-E9C3-6EF3-F55B629E3CBA}"/>
          </ac:spMkLst>
        </pc:spChg>
        <pc:picChg chg="add mod">
          <ac:chgData name="Jon Roodschild" userId="93b75e7f-8323-4ae7-9010-9fa6e7789b94" providerId="ADAL" clId="{DAABBBDF-71BC-402B-97B4-01715B6C5943}" dt="2025-09-15T11:16:27.421" v="8741" actId="1036"/>
          <ac:picMkLst>
            <pc:docMk/>
            <pc:sldMk cId="2381534752" sldId="390"/>
            <ac:picMk id="10" creationId="{FD6D6F6B-0A27-3115-8674-85DFE533B3E7}"/>
          </ac:picMkLst>
        </pc:picChg>
        <pc:picChg chg="add mod">
          <ac:chgData name="Jon Roodschild" userId="93b75e7f-8323-4ae7-9010-9fa6e7789b94" providerId="ADAL" clId="{DAABBBDF-71BC-402B-97B4-01715B6C5943}" dt="2025-09-15T11:19:23.458" v="8901" actId="1038"/>
          <ac:picMkLst>
            <pc:docMk/>
            <pc:sldMk cId="2381534752" sldId="390"/>
            <ac:picMk id="11" creationId="{745B11EA-3350-68E3-C462-0B12B7644510}"/>
          </ac:picMkLst>
        </pc:picChg>
        <pc:picChg chg="add mod">
          <ac:chgData name="Jon Roodschild" userId="93b75e7f-8323-4ae7-9010-9fa6e7789b94" providerId="ADAL" clId="{DAABBBDF-71BC-402B-97B4-01715B6C5943}" dt="2025-09-15T11:19:23.458" v="8901" actId="1038"/>
          <ac:picMkLst>
            <pc:docMk/>
            <pc:sldMk cId="2381534752" sldId="390"/>
            <ac:picMk id="12" creationId="{D5CC6BF1-1EA0-D943-FB7B-A802973B8374}"/>
          </ac:picMkLst>
        </pc:picChg>
        <pc:picChg chg="add mod">
          <ac:chgData name="Jon Roodschild" userId="93b75e7f-8323-4ae7-9010-9fa6e7789b94" providerId="ADAL" clId="{DAABBBDF-71BC-402B-97B4-01715B6C5943}" dt="2025-09-15T11:19:23.458" v="8901" actId="1038"/>
          <ac:picMkLst>
            <pc:docMk/>
            <pc:sldMk cId="2381534752" sldId="390"/>
            <ac:picMk id="13" creationId="{B00950E2-FBF1-8F35-8E83-B1DE0E1B1193}"/>
          </ac:picMkLst>
        </pc:picChg>
        <pc:picChg chg="add mod">
          <ac:chgData name="Jon Roodschild" userId="93b75e7f-8323-4ae7-9010-9fa6e7789b94" providerId="ADAL" clId="{DAABBBDF-71BC-402B-97B4-01715B6C5943}" dt="2025-09-15T11:19:23.458" v="8901" actId="1038"/>
          <ac:picMkLst>
            <pc:docMk/>
            <pc:sldMk cId="2381534752" sldId="390"/>
            <ac:picMk id="14" creationId="{62F3701F-3BEB-D455-3F22-E9526D9205A3}"/>
          </ac:picMkLst>
        </pc:picChg>
        <pc:picChg chg="add mod">
          <ac:chgData name="Jon Roodschild" userId="93b75e7f-8323-4ae7-9010-9fa6e7789b94" providerId="ADAL" clId="{DAABBBDF-71BC-402B-97B4-01715B6C5943}" dt="2025-09-15T11:19:23.458" v="8901" actId="1038"/>
          <ac:picMkLst>
            <pc:docMk/>
            <pc:sldMk cId="2381534752" sldId="390"/>
            <ac:picMk id="15" creationId="{DCB87544-C6F4-F532-4E88-0B5E9A0AAD3B}"/>
          </ac:picMkLst>
        </pc:picChg>
      </pc:sldChg>
      <pc:sldChg chg="modSp add mod ord">
        <pc:chgData name="Jon Roodschild" userId="93b75e7f-8323-4ae7-9010-9fa6e7789b94" providerId="ADAL" clId="{DAABBBDF-71BC-402B-97B4-01715B6C5943}" dt="2025-09-22T08:58:14.603" v="10129" actId="313"/>
        <pc:sldMkLst>
          <pc:docMk/>
          <pc:sldMk cId="729704505" sldId="391"/>
        </pc:sldMkLst>
        <pc:spChg chg="mod">
          <ac:chgData name="Jon Roodschild" userId="93b75e7f-8323-4ae7-9010-9fa6e7789b94" providerId="ADAL" clId="{DAABBBDF-71BC-402B-97B4-01715B6C5943}" dt="2025-09-22T08:58:14.603" v="10129" actId="313"/>
          <ac:spMkLst>
            <pc:docMk/>
            <pc:sldMk cId="729704505" sldId="391"/>
            <ac:spMk id="27" creationId="{27F4C5CE-283D-6F0B-4CFC-9958DFC89C41}"/>
          </ac:spMkLst>
        </pc:spChg>
      </pc:sldChg>
      <pc:sldChg chg="modSp add mod">
        <pc:chgData name="Jon Roodschild" userId="93b75e7f-8323-4ae7-9010-9fa6e7789b94" providerId="ADAL" clId="{DAABBBDF-71BC-402B-97B4-01715B6C5943}" dt="2025-09-15T11:18:07.342" v="8771" actId="20577"/>
        <pc:sldMkLst>
          <pc:docMk/>
          <pc:sldMk cId="3053501429" sldId="392"/>
        </pc:sldMkLst>
        <pc:spChg chg="mod">
          <ac:chgData name="Jon Roodschild" userId="93b75e7f-8323-4ae7-9010-9fa6e7789b94" providerId="ADAL" clId="{DAABBBDF-71BC-402B-97B4-01715B6C5943}" dt="2025-09-15T11:18:07.342" v="8771" actId="20577"/>
          <ac:spMkLst>
            <pc:docMk/>
            <pc:sldMk cId="3053501429" sldId="392"/>
            <ac:spMk id="9" creationId="{733285E6-9199-B750-0170-2227FDE03F13}"/>
          </ac:spMkLst>
        </pc:spChg>
      </pc:sldChg>
      <pc:sldChg chg="modSp add mod ord">
        <pc:chgData name="Jon Roodschild" userId="93b75e7f-8323-4ae7-9010-9fa6e7789b94" providerId="ADAL" clId="{DAABBBDF-71BC-402B-97B4-01715B6C5943}" dt="2025-09-15T11:20:57.115" v="8930" actId="207"/>
        <pc:sldMkLst>
          <pc:docMk/>
          <pc:sldMk cId="1651968538" sldId="393"/>
        </pc:sldMkLst>
        <pc:spChg chg="mod">
          <ac:chgData name="Jon Roodschild" userId="93b75e7f-8323-4ae7-9010-9fa6e7789b94" providerId="ADAL" clId="{DAABBBDF-71BC-402B-97B4-01715B6C5943}" dt="2025-09-15T11:20:57.115" v="8930" actId="207"/>
          <ac:spMkLst>
            <pc:docMk/>
            <pc:sldMk cId="1651968538" sldId="393"/>
            <ac:spMk id="27" creationId="{AEF20E21-48E7-B5BE-4A0B-FBBFEA760461}"/>
          </ac:spMkLst>
        </pc:spChg>
      </pc:sldChg>
      <pc:sldChg chg="modSp add mod ord">
        <pc:chgData name="Jon Roodschild" userId="93b75e7f-8323-4ae7-9010-9fa6e7789b94" providerId="ADAL" clId="{DAABBBDF-71BC-402B-97B4-01715B6C5943}" dt="2025-09-15T11:28:22.950" v="9064" actId="20577"/>
        <pc:sldMkLst>
          <pc:docMk/>
          <pc:sldMk cId="2704309992" sldId="395"/>
        </pc:sldMkLst>
        <pc:spChg chg="mod">
          <ac:chgData name="Jon Roodschild" userId="93b75e7f-8323-4ae7-9010-9fa6e7789b94" providerId="ADAL" clId="{DAABBBDF-71BC-402B-97B4-01715B6C5943}" dt="2025-09-15T11:28:22.950" v="9064" actId="20577"/>
          <ac:spMkLst>
            <pc:docMk/>
            <pc:sldMk cId="2704309992" sldId="395"/>
            <ac:spMk id="2" creationId="{46F4E5BF-2C4C-A15C-EA35-F4D57B4E0A31}"/>
          </ac:spMkLst>
        </pc:spChg>
        <pc:spChg chg="mod">
          <ac:chgData name="Jon Roodschild" userId="93b75e7f-8323-4ae7-9010-9fa6e7789b94" providerId="ADAL" clId="{DAABBBDF-71BC-402B-97B4-01715B6C5943}" dt="2025-09-15T11:23:51.543" v="8973" actId="313"/>
          <ac:spMkLst>
            <pc:docMk/>
            <pc:sldMk cId="2704309992" sldId="395"/>
            <ac:spMk id="6" creationId="{0EB2295F-FC85-301B-6548-8D8DAB5C6DEA}"/>
          </ac:spMkLst>
        </pc:spChg>
      </pc:sldChg>
      <pc:sldChg chg="modSp add mod ord">
        <pc:chgData name="Jon Roodschild" userId="93b75e7f-8323-4ae7-9010-9fa6e7789b94" providerId="ADAL" clId="{DAABBBDF-71BC-402B-97B4-01715B6C5943}" dt="2025-09-15T11:27:59.567" v="9057"/>
        <pc:sldMkLst>
          <pc:docMk/>
          <pc:sldMk cId="932952486" sldId="397"/>
        </pc:sldMkLst>
        <pc:spChg chg="mod">
          <ac:chgData name="Jon Roodschild" userId="93b75e7f-8323-4ae7-9010-9fa6e7789b94" providerId="ADAL" clId="{DAABBBDF-71BC-402B-97B4-01715B6C5943}" dt="2025-09-15T11:27:09.998" v="9010" actId="6549"/>
          <ac:spMkLst>
            <pc:docMk/>
            <pc:sldMk cId="932952486" sldId="397"/>
            <ac:spMk id="2" creationId="{4745E66B-2E19-EA3A-2910-1837ABE92146}"/>
          </ac:spMkLst>
        </pc:spChg>
        <pc:spChg chg="mod">
          <ac:chgData name="Jon Roodschild" userId="93b75e7f-8323-4ae7-9010-9fa6e7789b94" providerId="ADAL" clId="{DAABBBDF-71BC-402B-97B4-01715B6C5943}" dt="2025-09-15T11:27:48.717" v="9055" actId="14100"/>
          <ac:spMkLst>
            <pc:docMk/>
            <pc:sldMk cId="932952486" sldId="397"/>
            <ac:spMk id="5" creationId="{F1E3FAE2-15DB-961B-50C9-98C0C9891C9A}"/>
          </ac:spMkLst>
        </pc:spChg>
        <pc:picChg chg="mod modCrop">
          <ac:chgData name="Jon Roodschild" userId="93b75e7f-8323-4ae7-9010-9fa6e7789b94" providerId="ADAL" clId="{DAABBBDF-71BC-402B-97B4-01715B6C5943}" dt="2025-09-15T11:27:30.378" v="9052" actId="732"/>
          <ac:picMkLst>
            <pc:docMk/>
            <pc:sldMk cId="932952486" sldId="397"/>
            <ac:picMk id="3" creationId="{00A08E3D-1D5D-77B2-6DD8-11A07402EBD9}"/>
          </ac:picMkLst>
        </pc:picChg>
      </pc:sldChg>
      <pc:sldChg chg="modSp add mod">
        <pc:chgData name="Jon Roodschild" userId="93b75e7f-8323-4ae7-9010-9fa6e7789b94" providerId="ADAL" clId="{DAABBBDF-71BC-402B-97B4-01715B6C5943}" dt="2025-09-15T11:29:28.672" v="9077" actId="20577"/>
        <pc:sldMkLst>
          <pc:docMk/>
          <pc:sldMk cId="2410410641" sldId="398"/>
        </pc:sldMkLst>
        <pc:spChg chg="mod">
          <ac:chgData name="Jon Roodschild" userId="93b75e7f-8323-4ae7-9010-9fa6e7789b94" providerId="ADAL" clId="{DAABBBDF-71BC-402B-97B4-01715B6C5943}" dt="2025-09-15T11:28:45.792" v="9070" actId="20577"/>
          <ac:spMkLst>
            <pc:docMk/>
            <pc:sldMk cId="2410410641" sldId="398"/>
            <ac:spMk id="2" creationId="{D0AFFD9A-B471-F19A-63A2-B68800CF99C4}"/>
          </ac:spMkLst>
        </pc:spChg>
        <pc:spChg chg="mod">
          <ac:chgData name="Jon Roodschild" userId="93b75e7f-8323-4ae7-9010-9fa6e7789b94" providerId="ADAL" clId="{DAABBBDF-71BC-402B-97B4-01715B6C5943}" dt="2025-09-15T11:29:28.672" v="9077" actId="20577"/>
          <ac:spMkLst>
            <pc:docMk/>
            <pc:sldMk cId="2410410641" sldId="398"/>
            <ac:spMk id="5" creationId="{3819AD30-D17D-020E-E120-E8BFD71283DD}"/>
          </ac:spMkLst>
        </pc:spChg>
        <pc:spChg chg="mod">
          <ac:chgData name="Jon Roodschild" userId="93b75e7f-8323-4ae7-9010-9fa6e7789b94" providerId="ADAL" clId="{DAABBBDF-71BC-402B-97B4-01715B6C5943}" dt="2025-09-15T11:28:39.941" v="9065" actId="14100"/>
          <ac:spMkLst>
            <pc:docMk/>
            <pc:sldMk cId="2410410641" sldId="398"/>
            <ac:spMk id="6" creationId="{FE44B8A8-1EE7-FEAB-A238-0710E211CC6F}"/>
          </ac:spMkLst>
        </pc:spChg>
      </pc:sldChg>
      <pc:sldChg chg="modSp add mod ord">
        <pc:chgData name="Jon Roodschild" userId="93b75e7f-8323-4ae7-9010-9fa6e7789b94" providerId="ADAL" clId="{DAABBBDF-71BC-402B-97B4-01715B6C5943}" dt="2025-09-15T11:37:44.806" v="9190" actId="20577"/>
        <pc:sldMkLst>
          <pc:docMk/>
          <pc:sldMk cId="1247050913" sldId="399"/>
        </pc:sldMkLst>
        <pc:spChg chg="mod">
          <ac:chgData name="Jon Roodschild" userId="93b75e7f-8323-4ae7-9010-9fa6e7789b94" providerId="ADAL" clId="{DAABBBDF-71BC-402B-97B4-01715B6C5943}" dt="2025-09-15T11:37:44.806" v="9190" actId="20577"/>
          <ac:spMkLst>
            <pc:docMk/>
            <pc:sldMk cId="1247050913" sldId="399"/>
            <ac:spMk id="27" creationId="{3F76B48B-3309-CF4B-112E-B94EB9807FD7}"/>
          </ac:spMkLst>
        </pc:spChg>
      </pc:sldChg>
      <pc:sldChg chg="addSp modSp add mod">
        <pc:chgData name="Jon Roodschild" userId="93b75e7f-8323-4ae7-9010-9fa6e7789b94" providerId="ADAL" clId="{DAABBBDF-71BC-402B-97B4-01715B6C5943}" dt="2025-09-15T11:51:36.730" v="9599" actId="207"/>
        <pc:sldMkLst>
          <pc:docMk/>
          <pc:sldMk cId="3442019600" sldId="400"/>
        </pc:sldMkLst>
        <pc:spChg chg="mod">
          <ac:chgData name="Jon Roodschild" userId="93b75e7f-8323-4ae7-9010-9fa6e7789b94" providerId="ADAL" clId="{DAABBBDF-71BC-402B-97B4-01715B6C5943}" dt="2025-09-15T11:50:26.647" v="9591" actId="20577"/>
          <ac:spMkLst>
            <pc:docMk/>
            <pc:sldMk cId="3442019600" sldId="400"/>
            <ac:spMk id="4" creationId="{1610F493-6AC3-EE19-588D-C5FB7EB1C5AF}"/>
          </ac:spMkLst>
        </pc:spChg>
        <pc:graphicFrameChg chg="add mod modGraphic">
          <ac:chgData name="Jon Roodschild" userId="93b75e7f-8323-4ae7-9010-9fa6e7789b94" providerId="ADAL" clId="{DAABBBDF-71BC-402B-97B4-01715B6C5943}" dt="2025-09-15T11:51:36.730" v="9599" actId="207"/>
          <ac:graphicFrameMkLst>
            <pc:docMk/>
            <pc:sldMk cId="3442019600" sldId="400"/>
            <ac:graphicFrameMk id="3" creationId="{8AAD4A9B-A62D-1F37-3BA5-263E1698874C}"/>
          </ac:graphicFrameMkLst>
        </pc:graphicFrameChg>
      </pc:sldChg>
      <pc:sldChg chg="addSp delSp modSp add mod">
        <pc:chgData name="Jon Roodschild" userId="93b75e7f-8323-4ae7-9010-9fa6e7789b94" providerId="ADAL" clId="{DAABBBDF-71BC-402B-97B4-01715B6C5943}" dt="2025-09-15T11:35:39.883" v="9158" actId="21"/>
        <pc:sldMkLst>
          <pc:docMk/>
          <pc:sldMk cId="998299453" sldId="401"/>
        </pc:sldMkLst>
        <pc:spChg chg="mod">
          <ac:chgData name="Jon Roodschild" userId="93b75e7f-8323-4ae7-9010-9fa6e7789b94" providerId="ADAL" clId="{DAABBBDF-71BC-402B-97B4-01715B6C5943}" dt="2025-09-15T11:33:18.291" v="9104" actId="20577"/>
          <ac:spMkLst>
            <pc:docMk/>
            <pc:sldMk cId="998299453" sldId="401"/>
            <ac:spMk id="4" creationId="{F0F474FB-E542-5619-9974-E3D1E789F058}"/>
          </ac:spMkLst>
        </pc:spChg>
      </pc:sldChg>
      <pc:sldChg chg="modSp add mod ord">
        <pc:chgData name="Jon Roodschild" userId="93b75e7f-8323-4ae7-9010-9fa6e7789b94" providerId="ADAL" clId="{DAABBBDF-71BC-402B-97B4-01715B6C5943}" dt="2025-09-15T11:37:32.659" v="9187" actId="20577"/>
        <pc:sldMkLst>
          <pc:docMk/>
          <pc:sldMk cId="3950298215" sldId="402"/>
        </pc:sldMkLst>
        <pc:spChg chg="mod">
          <ac:chgData name="Jon Roodschild" userId="93b75e7f-8323-4ae7-9010-9fa6e7789b94" providerId="ADAL" clId="{DAABBBDF-71BC-402B-97B4-01715B6C5943}" dt="2025-09-15T11:37:32.659" v="9187" actId="20577"/>
          <ac:spMkLst>
            <pc:docMk/>
            <pc:sldMk cId="3950298215" sldId="402"/>
            <ac:spMk id="27" creationId="{31A57B6A-A1E9-BB76-EEC1-409B89126D68}"/>
          </ac:spMkLst>
        </pc:spChg>
      </pc:sldChg>
      <pc:sldChg chg="addSp delSp modSp add mod ord">
        <pc:chgData name="Jon Roodschild" userId="93b75e7f-8323-4ae7-9010-9fa6e7789b94" providerId="ADAL" clId="{DAABBBDF-71BC-402B-97B4-01715B6C5943}" dt="2025-09-15T11:49:57.102" v="9563" actId="1036"/>
        <pc:sldMkLst>
          <pc:docMk/>
          <pc:sldMk cId="2515027887" sldId="403"/>
        </pc:sldMkLst>
        <pc:spChg chg="mod">
          <ac:chgData name="Jon Roodschild" userId="93b75e7f-8323-4ae7-9010-9fa6e7789b94" providerId="ADAL" clId="{DAABBBDF-71BC-402B-97B4-01715B6C5943}" dt="2025-09-15T11:39:00.917" v="9241" actId="20577"/>
          <ac:spMkLst>
            <pc:docMk/>
            <pc:sldMk cId="2515027887" sldId="403"/>
            <ac:spMk id="6" creationId="{6974CB46-FEA6-3A77-A069-56F39F2D1097}"/>
          </ac:spMkLst>
        </pc:spChg>
        <pc:spChg chg="add mod">
          <ac:chgData name="Jon Roodschild" userId="93b75e7f-8323-4ae7-9010-9fa6e7789b94" providerId="ADAL" clId="{DAABBBDF-71BC-402B-97B4-01715B6C5943}" dt="2025-09-15T11:49:57.102" v="9563" actId="1036"/>
          <ac:spMkLst>
            <pc:docMk/>
            <pc:sldMk cId="2515027887" sldId="403"/>
            <ac:spMk id="12" creationId="{3BFF5065-B656-FEAA-1535-155E4884B8FC}"/>
          </ac:spMkLst>
        </pc:spChg>
        <pc:spChg chg="add mod">
          <ac:chgData name="Jon Roodschild" userId="93b75e7f-8323-4ae7-9010-9fa6e7789b94" providerId="ADAL" clId="{DAABBBDF-71BC-402B-97B4-01715B6C5943}" dt="2025-09-15T11:49:57.102" v="9563" actId="1036"/>
          <ac:spMkLst>
            <pc:docMk/>
            <pc:sldMk cId="2515027887" sldId="403"/>
            <ac:spMk id="13" creationId="{F9BBBBDA-C88A-DDCE-9042-9BA28544C990}"/>
          </ac:spMkLst>
        </pc:spChg>
        <pc:spChg chg="add mod">
          <ac:chgData name="Jon Roodschild" userId="93b75e7f-8323-4ae7-9010-9fa6e7789b94" providerId="ADAL" clId="{DAABBBDF-71BC-402B-97B4-01715B6C5943}" dt="2025-09-15T11:49:57.102" v="9563" actId="1036"/>
          <ac:spMkLst>
            <pc:docMk/>
            <pc:sldMk cId="2515027887" sldId="403"/>
            <ac:spMk id="14" creationId="{03D83A39-368F-8597-2227-12528736C1FD}"/>
          </ac:spMkLst>
        </pc:spChg>
        <pc:spChg chg="add mod">
          <ac:chgData name="Jon Roodschild" userId="93b75e7f-8323-4ae7-9010-9fa6e7789b94" providerId="ADAL" clId="{DAABBBDF-71BC-402B-97B4-01715B6C5943}" dt="2025-09-15T11:49:57.102" v="9563" actId="1036"/>
          <ac:spMkLst>
            <pc:docMk/>
            <pc:sldMk cId="2515027887" sldId="403"/>
            <ac:spMk id="15" creationId="{E555B43F-3444-51F1-3276-FB2571EB19BD}"/>
          </ac:spMkLst>
        </pc:spChg>
        <pc:picChg chg="add mod modCrop">
          <ac:chgData name="Jon Roodschild" userId="93b75e7f-8323-4ae7-9010-9fa6e7789b94" providerId="ADAL" clId="{DAABBBDF-71BC-402B-97B4-01715B6C5943}" dt="2025-09-15T11:46:40.055" v="9424" actId="1076"/>
          <ac:picMkLst>
            <pc:docMk/>
            <pc:sldMk cId="2515027887" sldId="403"/>
            <ac:picMk id="4" creationId="{E8910824-83BF-6850-71B6-2436E1CF9A03}"/>
          </ac:picMkLst>
        </pc:picChg>
      </pc:sldChg>
      <pc:sldChg chg="modSp add mod ord">
        <pc:chgData name="Jon Roodschild" userId="93b75e7f-8323-4ae7-9010-9fa6e7789b94" providerId="ADAL" clId="{DAABBBDF-71BC-402B-97B4-01715B6C5943}" dt="2025-09-22T08:58:44.294" v="10130"/>
        <pc:sldMkLst>
          <pc:docMk/>
          <pc:sldMk cId="10141613" sldId="404"/>
        </pc:sldMkLst>
        <pc:spChg chg="mod">
          <ac:chgData name="Jon Roodschild" userId="93b75e7f-8323-4ae7-9010-9fa6e7789b94" providerId="ADAL" clId="{DAABBBDF-71BC-402B-97B4-01715B6C5943}" dt="2025-09-22T08:58:44.294" v="10130"/>
          <ac:spMkLst>
            <pc:docMk/>
            <pc:sldMk cId="10141613" sldId="404"/>
            <ac:spMk id="27" creationId="{45A4114D-4F47-084B-DDB7-B9D2CB4B4718}"/>
          </ac:spMkLst>
        </pc:spChg>
      </pc:sldChg>
      <pc:sldChg chg="addSp delSp modSp add mod ord addAnim delAnim">
        <pc:chgData name="Jon Roodschild" userId="93b75e7f-8323-4ae7-9010-9fa6e7789b94" providerId="ADAL" clId="{DAABBBDF-71BC-402B-97B4-01715B6C5943}" dt="2025-09-15T11:56:16.729" v="9688" actId="171"/>
        <pc:sldMkLst>
          <pc:docMk/>
          <pc:sldMk cId="3079606111" sldId="405"/>
        </pc:sldMkLst>
        <pc:spChg chg="add mod">
          <ac:chgData name="Jon Roodschild" userId="93b75e7f-8323-4ae7-9010-9fa6e7789b94" providerId="ADAL" clId="{DAABBBDF-71BC-402B-97B4-01715B6C5943}" dt="2025-09-15T11:55:23.024" v="9683"/>
          <ac:spMkLst>
            <pc:docMk/>
            <pc:sldMk cId="3079606111" sldId="405"/>
            <ac:spMk id="2" creationId="{A41531FD-9488-CE80-017C-47CA316CC89A}"/>
          </ac:spMkLst>
        </pc:spChg>
        <pc:picChg chg="add mod ord">
          <ac:chgData name="Jon Roodschild" userId="93b75e7f-8323-4ae7-9010-9fa6e7789b94" providerId="ADAL" clId="{DAABBBDF-71BC-402B-97B4-01715B6C5943}" dt="2025-09-15T11:56:16.729" v="9688" actId="171"/>
          <ac:picMkLst>
            <pc:docMk/>
            <pc:sldMk cId="3079606111" sldId="405"/>
            <ac:picMk id="3" creationId="{67EA9E73-533D-0361-C7F1-788EC3948790}"/>
          </ac:picMkLst>
        </pc:picChg>
        <pc:picChg chg="add del">
          <ac:chgData name="Jon Roodschild" userId="93b75e7f-8323-4ae7-9010-9fa6e7789b94" providerId="ADAL" clId="{DAABBBDF-71BC-402B-97B4-01715B6C5943}" dt="2025-09-15T11:55:14.445" v="9681" actId="478"/>
          <ac:picMkLst>
            <pc:docMk/>
            <pc:sldMk cId="3079606111" sldId="405"/>
            <ac:picMk id="12" creationId="{0E759349-6D25-1307-ED8A-5C3FD8EEF9F5}"/>
          </ac:picMkLst>
        </pc:picChg>
      </pc:sldChg>
      <pc:sldChg chg="addSp delSp modSp add mod ord">
        <pc:chgData name="Jon Roodschild" userId="93b75e7f-8323-4ae7-9010-9fa6e7789b94" providerId="ADAL" clId="{DAABBBDF-71BC-402B-97B4-01715B6C5943}" dt="2025-09-15T12:16:56.389" v="10054" actId="21"/>
        <pc:sldMkLst>
          <pc:docMk/>
          <pc:sldMk cId="1400275038" sldId="406"/>
        </pc:sldMkLst>
        <pc:spChg chg="add mod">
          <ac:chgData name="Jon Roodschild" userId="93b75e7f-8323-4ae7-9010-9fa6e7789b94" providerId="ADAL" clId="{DAABBBDF-71BC-402B-97B4-01715B6C5943}" dt="2025-09-15T12:00:14.638" v="9789" actId="1035"/>
          <ac:spMkLst>
            <pc:docMk/>
            <pc:sldMk cId="1400275038" sldId="406"/>
            <ac:spMk id="2" creationId="{1C86AC51-1BFA-E9A0-46F2-068792CF582F}"/>
          </ac:spMkLst>
        </pc:spChg>
      </pc:sldChg>
      <pc:sldChg chg="addSp delSp modSp add mod delAnim modAnim">
        <pc:chgData name="Jon Roodschild" userId="93b75e7f-8323-4ae7-9010-9fa6e7789b94" providerId="ADAL" clId="{DAABBBDF-71BC-402B-97B4-01715B6C5943}" dt="2025-09-15T12:19:48.904" v="10105"/>
        <pc:sldMkLst>
          <pc:docMk/>
          <pc:sldMk cId="471144856" sldId="407"/>
        </pc:sldMkLst>
        <pc:spChg chg="add mod">
          <ac:chgData name="Jon Roodschild" userId="93b75e7f-8323-4ae7-9010-9fa6e7789b94" providerId="ADAL" clId="{DAABBBDF-71BC-402B-97B4-01715B6C5943}" dt="2025-09-15T12:18:53.099" v="10102" actId="14100"/>
          <ac:spMkLst>
            <pc:docMk/>
            <pc:sldMk cId="471144856" sldId="407"/>
            <ac:spMk id="18" creationId="{999BF6FA-9078-CFB4-920F-E1DC0E8E3783}"/>
          </ac:spMkLst>
        </pc:spChg>
        <pc:spChg chg="add mod">
          <ac:chgData name="Jon Roodschild" userId="93b75e7f-8323-4ae7-9010-9fa6e7789b94" providerId="ADAL" clId="{DAABBBDF-71BC-402B-97B4-01715B6C5943}" dt="2025-09-15T12:11:33.845" v="10027" actId="1076"/>
          <ac:spMkLst>
            <pc:docMk/>
            <pc:sldMk cId="471144856" sldId="407"/>
            <ac:spMk id="19" creationId="{07291AF2-0B05-86FB-2E92-908AD24C75E6}"/>
          </ac:spMkLst>
        </pc:spChg>
        <pc:picChg chg="add del mod">
          <ac:chgData name="Jon Roodschild" userId="93b75e7f-8323-4ae7-9010-9fa6e7789b94" providerId="ADAL" clId="{DAABBBDF-71BC-402B-97B4-01715B6C5943}" dt="2025-09-15T12:17:50.052" v="10096" actId="1037"/>
          <ac:picMkLst>
            <pc:docMk/>
            <pc:sldMk cId="471144856" sldId="407"/>
            <ac:picMk id="17" creationId="{802C7FA5-3400-724B-745A-2ABCD1D1B997}"/>
          </ac:picMkLst>
        </pc:picChg>
        <pc:picChg chg="add mod ord">
          <ac:chgData name="Jon Roodschild" userId="93b75e7f-8323-4ae7-9010-9fa6e7789b94" providerId="ADAL" clId="{DAABBBDF-71BC-402B-97B4-01715B6C5943}" dt="2025-09-15T12:17:32.088" v="10058" actId="167"/>
          <ac:picMkLst>
            <pc:docMk/>
            <pc:sldMk cId="471144856" sldId="407"/>
            <ac:picMk id="28" creationId="{8889E71C-D738-1694-8E3F-CEF20361BE7D}"/>
          </ac:picMkLst>
        </pc:picChg>
        <pc:cxnChg chg="add mod ord">
          <ac:chgData name="Jon Roodschild" userId="93b75e7f-8323-4ae7-9010-9fa6e7789b94" providerId="ADAL" clId="{DAABBBDF-71BC-402B-97B4-01715B6C5943}" dt="2025-09-15T12:18:09.129" v="10097" actId="14100"/>
          <ac:cxnSpMkLst>
            <pc:docMk/>
            <pc:sldMk cId="471144856" sldId="407"/>
            <ac:cxnSpMk id="16" creationId="{120CC45B-BF2B-DAF1-B2E1-81555773FD42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09:55:12.478" v="10875"/>
        <pc:sldMkLst>
          <pc:docMk/>
          <pc:sldMk cId="1729023628" sldId="408"/>
        </pc:sldMkLst>
        <pc:spChg chg="mod">
          <ac:chgData name="Jon Roodschild" userId="93b75e7f-8323-4ae7-9010-9fa6e7789b94" providerId="ADAL" clId="{DAABBBDF-71BC-402B-97B4-01715B6C5943}" dt="2025-09-22T08:58:51.054" v="10131"/>
          <ac:spMkLst>
            <pc:docMk/>
            <pc:sldMk cId="1729023628" sldId="408"/>
            <ac:spMk id="27" creationId="{57EFF965-197B-A8DF-610E-D888EF9595EC}"/>
          </ac:spMkLst>
        </pc:spChg>
      </pc:sldChg>
      <pc:sldChg chg="addSp delSp modSp add mod">
        <pc:chgData name="Jon Roodschild" userId="93b75e7f-8323-4ae7-9010-9fa6e7789b94" providerId="ADAL" clId="{DAABBBDF-71BC-402B-97B4-01715B6C5943}" dt="2025-09-22T09:13:12.504" v="10176"/>
        <pc:sldMkLst>
          <pc:docMk/>
          <pc:sldMk cId="289764695" sldId="409"/>
        </pc:sldMkLst>
        <pc:spChg chg="add mod">
          <ac:chgData name="Jon Roodschild" userId="93b75e7f-8323-4ae7-9010-9fa6e7789b94" providerId="ADAL" clId="{DAABBBDF-71BC-402B-97B4-01715B6C5943}" dt="2025-09-22T09:13:12.504" v="10176"/>
          <ac:spMkLst>
            <pc:docMk/>
            <pc:sldMk cId="289764695" sldId="409"/>
            <ac:spMk id="4" creationId="{18F24512-867A-D9D1-D643-A86914D3BAB3}"/>
          </ac:spMkLst>
        </pc:spChg>
      </pc:sldChg>
      <pc:sldChg chg="addSp delSp modSp add mod">
        <pc:chgData name="Jon Roodschild" userId="93b75e7f-8323-4ae7-9010-9fa6e7789b94" providerId="ADAL" clId="{DAABBBDF-71BC-402B-97B4-01715B6C5943}" dt="2025-09-22T09:13:18.736" v="10178"/>
        <pc:sldMkLst>
          <pc:docMk/>
          <pc:sldMk cId="281272633" sldId="410"/>
        </pc:sldMkLst>
        <pc:spChg chg="add mod">
          <ac:chgData name="Jon Roodschild" userId="93b75e7f-8323-4ae7-9010-9fa6e7789b94" providerId="ADAL" clId="{DAABBBDF-71BC-402B-97B4-01715B6C5943}" dt="2025-09-22T09:13:18.736" v="10178"/>
          <ac:spMkLst>
            <pc:docMk/>
            <pc:sldMk cId="281272633" sldId="410"/>
            <ac:spMk id="3" creationId="{ED2DFA61-7EEE-87AE-84C4-754202878D04}"/>
          </ac:spMkLst>
        </pc:spChg>
      </pc:sldChg>
      <pc:sldChg chg="addSp delSp modSp add mod">
        <pc:chgData name="Jon Roodschild" userId="93b75e7f-8323-4ae7-9010-9fa6e7789b94" providerId="ADAL" clId="{DAABBBDF-71BC-402B-97B4-01715B6C5943}" dt="2025-09-22T09:20:59.937" v="10196" actId="732"/>
        <pc:sldMkLst>
          <pc:docMk/>
          <pc:sldMk cId="2457018732" sldId="411"/>
        </pc:sldMkLst>
        <pc:spChg chg="add mod">
          <ac:chgData name="Jon Roodschild" userId="93b75e7f-8323-4ae7-9010-9fa6e7789b94" providerId="ADAL" clId="{DAABBBDF-71BC-402B-97B4-01715B6C5943}" dt="2025-09-22T09:13:24.191" v="10180"/>
          <ac:spMkLst>
            <pc:docMk/>
            <pc:sldMk cId="2457018732" sldId="411"/>
            <ac:spMk id="2" creationId="{36F7E850-C348-6440-72A1-C39A06A36EC1}"/>
          </ac:spMkLst>
        </pc:spChg>
        <pc:picChg chg="mod modCrop">
          <ac:chgData name="Jon Roodschild" userId="93b75e7f-8323-4ae7-9010-9fa6e7789b94" providerId="ADAL" clId="{DAABBBDF-71BC-402B-97B4-01715B6C5943}" dt="2025-09-22T09:20:59.937" v="10196" actId="732"/>
          <ac:picMkLst>
            <pc:docMk/>
            <pc:sldMk cId="2457018732" sldId="411"/>
            <ac:picMk id="17" creationId="{3433A961-AD37-C44A-7BC4-44A45E79104D}"/>
          </ac:picMkLst>
        </pc:picChg>
      </pc:sldChg>
      <pc:sldChg chg="addSp delSp modSp add mod">
        <pc:chgData name="Jon Roodschild" userId="93b75e7f-8323-4ae7-9010-9fa6e7789b94" providerId="ADAL" clId="{DAABBBDF-71BC-402B-97B4-01715B6C5943}" dt="2025-09-22T09:30:36.064" v="10360" actId="164"/>
        <pc:sldMkLst>
          <pc:docMk/>
          <pc:sldMk cId="396009693" sldId="412"/>
        </pc:sldMkLst>
        <pc:spChg chg="add mod">
          <ac:chgData name="Jon Roodschild" userId="93b75e7f-8323-4ae7-9010-9fa6e7789b94" providerId="ADAL" clId="{DAABBBDF-71BC-402B-97B4-01715B6C5943}" dt="2025-09-22T09:13:37.285" v="10182"/>
          <ac:spMkLst>
            <pc:docMk/>
            <pc:sldMk cId="396009693" sldId="412"/>
            <ac:spMk id="2" creationId="{9BABDFA8-6393-9C71-6E87-703E6D7747AB}"/>
          </ac:spMkLst>
        </pc:spChg>
        <pc:spChg chg="add mod">
          <ac:chgData name="Jon Roodschild" userId="93b75e7f-8323-4ae7-9010-9fa6e7789b94" providerId="ADAL" clId="{DAABBBDF-71BC-402B-97B4-01715B6C5943}" dt="2025-09-22T09:30:36.064" v="10360" actId="164"/>
          <ac:spMkLst>
            <pc:docMk/>
            <pc:sldMk cId="396009693" sldId="412"/>
            <ac:spMk id="3" creationId="{8E30F101-FFF8-BB10-D3A7-55761EF547E3}"/>
          </ac:spMkLst>
        </pc:spChg>
        <pc:spChg chg="add mod">
          <ac:chgData name="Jon Roodschild" userId="93b75e7f-8323-4ae7-9010-9fa6e7789b94" providerId="ADAL" clId="{DAABBBDF-71BC-402B-97B4-01715B6C5943}" dt="2025-09-22T09:30:36.064" v="10360" actId="164"/>
          <ac:spMkLst>
            <pc:docMk/>
            <pc:sldMk cId="396009693" sldId="412"/>
            <ac:spMk id="4" creationId="{8EB252AF-5B26-9270-E4DE-42EA8DEED645}"/>
          </ac:spMkLst>
        </pc:spChg>
        <pc:grpChg chg="add mod">
          <ac:chgData name="Jon Roodschild" userId="93b75e7f-8323-4ae7-9010-9fa6e7789b94" providerId="ADAL" clId="{DAABBBDF-71BC-402B-97B4-01715B6C5943}" dt="2025-09-22T09:30:36.064" v="10360" actId="164"/>
          <ac:grpSpMkLst>
            <pc:docMk/>
            <pc:sldMk cId="396009693" sldId="412"/>
            <ac:grpSpMk id="5" creationId="{AE39BE8F-0098-E0F8-94C7-01B04BE7663A}"/>
          </ac:grpSpMkLst>
        </pc:grpChg>
        <pc:picChg chg="add del mod">
          <ac:chgData name="Jon Roodschild" userId="93b75e7f-8323-4ae7-9010-9fa6e7789b94" providerId="ADAL" clId="{DAABBBDF-71BC-402B-97B4-01715B6C5943}" dt="2025-09-22T09:30:36.064" v="10360" actId="164"/>
          <ac:picMkLst>
            <pc:docMk/>
            <pc:sldMk cId="396009693" sldId="412"/>
            <ac:picMk id="6" creationId="{8EB9370F-723C-8D51-40ED-70B641594DF9}"/>
          </ac:picMkLst>
        </pc:picChg>
      </pc:sldChg>
      <pc:sldChg chg="addSp delSp modSp add mod delAnim">
        <pc:chgData name="Jon Roodschild" userId="93b75e7f-8323-4ae7-9010-9fa6e7789b94" providerId="ADAL" clId="{DAABBBDF-71BC-402B-97B4-01715B6C5943}" dt="2025-09-22T09:33:46.034" v="10401" actId="1037"/>
        <pc:sldMkLst>
          <pc:docMk/>
          <pc:sldMk cId="833012469" sldId="413"/>
        </pc:sldMkLst>
        <pc:spChg chg="add mod">
          <ac:chgData name="Jon Roodschild" userId="93b75e7f-8323-4ae7-9010-9fa6e7789b94" providerId="ADAL" clId="{DAABBBDF-71BC-402B-97B4-01715B6C5943}" dt="2025-09-22T09:13:43.486" v="10184"/>
          <ac:spMkLst>
            <pc:docMk/>
            <pc:sldMk cId="833012469" sldId="413"/>
            <ac:spMk id="2" creationId="{1275B505-F547-6DC6-314F-F586EC0EA7D3}"/>
          </ac:spMkLst>
        </pc:spChg>
        <pc:spChg chg="add mod">
          <ac:chgData name="Jon Roodschild" userId="93b75e7f-8323-4ae7-9010-9fa6e7789b94" providerId="ADAL" clId="{DAABBBDF-71BC-402B-97B4-01715B6C5943}" dt="2025-09-22T09:29:03.756" v="10349" actId="164"/>
          <ac:spMkLst>
            <pc:docMk/>
            <pc:sldMk cId="833012469" sldId="413"/>
            <ac:spMk id="3" creationId="{460581A3-6B4D-2AA0-54C6-AE460026F07D}"/>
          </ac:spMkLst>
        </pc:spChg>
        <pc:spChg chg="add mod">
          <ac:chgData name="Jon Roodschild" userId="93b75e7f-8323-4ae7-9010-9fa6e7789b94" providerId="ADAL" clId="{DAABBBDF-71BC-402B-97B4-01715B6C5943}" dt="2025-09-22T09:29:03.756" v="10349" actId="164"/>
          <ac:spMkLst>
            <pc:docMk/>
            <pc:sldMk cId="833012469" sldId="413"/>
            <ac:spMk id="5" creationId="{4AFF05FC-5111-766F-A511-0F803E8647EC}"/>
          </ac:spMkLst>
        </pc:spChg>
        <pc:spChg chg="mod ord">
          <ac:chgData name="Jon Roodschild" userId="93b75e7f-8323-4ae7-9010-9fa6e7789b94" providerId="ADAL" clId="{DAABBBDF-71BC-402B-97B4-01715B6C5943}" dt="2025-09-22T09:29:33.817" v="10353" actId="166"/>
          <ac:spMkLst>
            <pc:docMk/>
            <pc:sldMk cId="833012469" sldId="413"/>
            <ac:spMk id="7" creationId="{0CA8F9F1-0EB5-4E1F-2391-4BCDA829A99D}"/>
          </ac:spMkLst>
        </pc:spChg>
        <pc:grpChg chg="add mod">
          <ac:chgData name="Jon Roodschild" userId="93b75e7f-8323-4ae7-9010-9fa6e7789b94" providerId="ADAL" clId="{DAABBBDF-71BC-402B-97B4-01715B6C5943}" dt="2025-09-22T09:29:03.756" v="10349" actId="164"/>
          <ac:grpSpMkLst>
            <pc:docMk/>
            <pc:sldMk cId="833012469" sldId="413"/>
            <ac:grpSpMk id="6" creationId="{684F01F5-ACE2-FDDA-E22A-B3F4375D3906}"/>
          </ac:grpSpMkLst>
        </pc:grpChg>
        <pc:picChg chg="mod ord">
          <ac:chgData name="Jon Roodschild" userId="93b75e7f-8323-4ae7-9010-9fa6e7789b94" providerId="ADAL" clId="{DAABBBDF-71BC-402B-97B4-01715B6C5943}" dt="2025-09-22T09:29:26.454" v="10352" actId="171"/>
          <ac:picMkLst>
            <pc:docMk/>
            <pc:sldMk cId="833012469" sldId="413"/>
            <ac:picMk id="4" creationId="{C3C444C3-68A4-57BB-1AB0-34126605135C}"/>
          </ac:picMkLst>
        </pc:picChg>
        <pc:picChg chg="add mod">
          <ac:chgData name="Jon Roodschild" userId="93b75e7f-8323-4ae7-9010-9fa6e7789b94" providerId="ADAL" clId="{DAABBBDF-71BC-402B-97B4-01715B6C5943}" dt="2025-09-22T09:33:46.034" v="10401" actId="1037"/>
          <ac:picMkLst>
            <pc:docMk/>
            <pc:sldMk cId="833012469" sldId="413"/>
            <ac:picMk id="13" creationId="{6156DD8B-21F5-F6B6-5CC8-C7627D61974A}"/>
          </ac:picMkLst>
        </pc:picChg>
      </pc:sldChg>
      <pc:sldChg chg="addSp delSp modSp add mod delAnim modAnim">
        <pc:chgData name="Jon Roodschild" userId="93b75e7f-8323-4ae7-9010-9fa6e7789b94" providerId="ADAL" clId="{DAABBBDF-71BC-402B-97B4-01715B6C5943}" dt="2025-09-22T09:51:02.798" v="10713"/>
        <pc:sldMkLst>
          <pc:docMk/>
          <pc:sldMk cId="1595452791" sldId="415"/>
        </pc:sldMkLst>
        <pc:spChg chg="add mod">
          <ac:chgData name="Jon Roodschild" userId="93b75e7f-8323-4ae7-9010-9fa6e7789b94" providerId="ADAL" clId="{DAABBBDF-71BC-402B-97B4-01715B6C5943}" dt="2025-09-22T09:13:56.987" v="10188"/>
          <ac:spMkLst>
            <pc:docMk/>
            <pc:sldMk cId="1595452791" sldId="415"/>
            <ac:spMk id="2" creationId="{91B84232-A98D-A261-A8CF-2DD1D0EF26E6}"/>
          </ac:spMkLst>
        </pc:spChg>
        <pc:spChg chg="add mod">
          <ac:chgData name="Jon Roodschild" userId="93b75e7f-8323-4ae7-9010-9fa6e7789b94" providerId="ADAL" clId="{DAABBBDF-71BC-402B-97B4-01715B6C5943}" dt="2025-09-22T09:49:43.508" v="10599" actId="14100"/>
          <ac:spMkLst>
            <pc:docMk/>
            <pc:sldMk cId="1595452791" sldId="415"/>
            <ac:spMk id="5" creationId="{C1565AA3-7185-A8EA-6333-51EBB9E27B0D}"/>
          </ac:spMkLst>
        </pc:spChg>
        <pc:spChg chg="mod">
          <ac:chgData name="Jon Roodschild" userId="93b75e7f-8323-4ae7-9010-9fa6e7789b94" providerId="ADAL" clId="{DAABBBDF-71BC-402B-97B4-01715B6C5943}" dt="2025-09-22T09:50:40.340" v="10708" actId="20577"/>
          <ac:spMkLst>
            <pc:docMk/>
            <pc:sldMk cId="1595452791" sldId="415"/>
            <ac:spMk id="14" creationId="{E134C9CE-A0D8-2035-E6EF-879AB7C964BB}"/>
          </ac:spMkLst>
        </pc:spChg>
        <pc:spChg chg="mod">
          <ac:chgData name="Jon Roodschild" userId="93b75e7f-8323-4ae7-9010-9fa6e7789b94" providerId="ADAL" clId="{DAABBBDF-71BC-402B-97B4-01715B6C5943}" dt="2025-09-22T09:50:54.236" v="10710" actId="1076"/>
          <ac:spMkLst>
            <pc:docMk/>
            <pc:sldMk cId="1595452791" sldId="415"/>
            <ac:spMk id="15" creationId="{D6B0A182-98D4-6D2D-6FA3-A40D52517DF0}"/>
          </ac:spMkLst>
        </pc:spChg>
        <pc:picChg chg="add mod ord">
          <ac:chgData name="Jon Roodschild" userId="93b75e7f-8323-4ae7-9010-9fa6e7789b94" providerId="ADAL" clId="{DAABBBDF-71BC-402B-97B4-01715B6C5943}" dt="2025-09-22T09:47:14.245" v="10467" actId="167"/>
          <ac:picMkLst>
            <pc:docMk/>
            <pc:sldMk cId="1595452791" sldId="415"/>
            <ac:picMk id="4" creationId="{98F6C40F-50C5-AB42-4D3C-C0C0FB43A953}"/>
          </ac:picMkLst>
        </pc:picChg>
      </pc:sldChg>
      <pc:sldChg chg="addSp delSp modSp add mod modAnim">
        <pc:chgData name="Jon Roodschild" userId="93b75e7f-8323-4ae7-9010-9fa6e7789b94" providerId="ADAL" clId="{DAABBBDF-71BC-402B-97B4-01715B6C5943}" dt="2025-09-22T09:23:19.633" v="10331" actId="20577"/>
        <pc:sldMkLst>
          <pc:docMk/>
          <pc:sldMk cId="1801143152" sldId="416"/>
        </pc:sldMkLst>
        <pc:spChg chg="add mod">
          <ac:chgData name="Jon Roodschild" userId="93b75e7f-8323-4ae7-9010-9fa6e7789b94" providerId="ADAL" clId="{DAABBBDF-71BC-402B-97B4-01715B6C5943}" dt="2025-09-22T09:20:11.300" v="10194" actId="207"/>
          <ac:spMkLst>
            <pc:docMk/>
            <pc:sldMk cId="1801143152" sldId="416"/>
            <ac:spMk id="7" creationId="{93407963-87C3-AD6C-D1AD-83262A332AD1}"/>
          </ac:spMkLst>
        </pc:spChg>
        <pc:spChg chg="add mod">
          <ac:chgData name="Jon Roodschild" userId="93b75e7f-8323-4ae7-9010-9fa6e7789b94" providerId="ADAL" clId="{DAABBBDF-71BC-402B-97B4-01715B6C5943}" dt="2025-09-22T09:23:19.633" v="10331" actId="20577"/>
          <ac:spMkLst>
            <pc:docMk/>
            <pc:sldMk cId="1801143152" sldId="416"/>
            <ac:spMk id="13" creationId="{EF1627CF-E76D-5BBC-8196-83540EB83E27}"/>
          </ac:spMkLst>
        </pc:spChg>
        <pc:picChg chg="add mod">
          <ac:chgData name="Jon Roodschild" userId="93b75e7f-8323-4ae7-9010-9fa6e7789b94" providerId="ADAL" clId="{DAABBBDF-71BC-402B-97B4-01715B6C5943}" dt="2025-09-22T09:21:10.777" v="10198" actId="1076"/>
          <ac:picMkLst>
            <pc:docMk/>
            <pc:sldMk cId="1801143152" sldId="416"/>
            <ac:picMk id="10" creationId="{69D0ED41-CBEB-08F5-D2C4-0F37CD3755F4}"/>
          </ac:picMkLst>
        </pc:picChg>
        <pc:picChg chg="mod modCrop">
          <ac:chgData name="Jon Roodschild" userId="93b75e7f-8323-4ae7-9010-9fa6e7789b94" providerId="ADAL" clId="{DAABBBDF-71BC-402B-97B4-01715B6C5943}" dt="2025-09-22T09:20:41.066" v="10195" actId="732"/>
          <ac:picMkLst>
            <pc:docMk/>
            <pc:sldMk cId="1801143152" sldId="416"/>
            <ac:picMk id="17" creationId="{21B9FFDC-4314-6248-3364-3EDE2B543422}"/>
          </ac:picMkLst>
        </pc:picChg>
        <pc:cxnChg chg="add mod">
          <ac:chgData name="Jon Roodschild" userId="93b75e7f-8323-4ae7-9010-9fa6e7789b94" providerId="ADAL" clId="{DAABBBDF-71BC-402B-97B4-01715B6C5943}" dt="2025-09-22T09:22:10.655" v="10206" actId="1076"/>
          <ac:cxnSpMkLst>
            <pc:docMk/>
            <pc:sldMk cId="1801143152" sldId="416"/>
            <ac:cxnSpMk id="12" creationId="{AC403286-9A43-9E1C-E823-E9DE93668C6F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09:43:51.621" v="10453" actId="14100"/>
        <pc:sldMkLst>
          <pc:docMk/>
          <pc:sldMk cId="2518970270" sldId="417"/>
        </pc:sldMkLst>
        <pc:spChg chg="add mod">
          <ac:chgData name="Jon Roodschild" userId="93b75e7f-8323-4ae7-9010-9fa6e7789b94" providerId="ADAL" clId="{DAABBBDF-71BC-402B-97B4-01715B6C5943}" dt="2025-09-22T09:40:28.490" v="10440"/>
          <ac:spMkLst>
            <pc:docMk/>
            <pc:sldMk cId="2518970270" sldId="417"/>
            <ac:spMk id="4" creationId="{4F08B487-5F35-0C1E-7BC5-5E6AD5A74E3D}"/>
          </ac:spMkLst>
        </pc:spChg>
        <pc:spChg chg="add mod">
          <ac:chgData name="Jon Roodschild" userId="93b75e7f-8323-4ae7-9010-9fa6e7789b94" providerId="ADAL" clId="{DAABBBDF-71BC-402B-97B4-01715B6C5943}" dt="2025-09-22T09:40:28.490" v="10440"/>
          <ac:spMkLst>
            <pc:docMk/>
            <pc:sldMk cId="2518970270" sldId="417"/>
            <ac:spMk id="17" creationId="{CAC18510-C061-A643-B94A-BB0E9C7CD7D0}"/>
          </ac:spMkLst>
        </pc:spChg>
        <pc:spChg chg="add mod">
          <ac:chgData name="Jon Roodschild" userId="93b75e7f-8323-4ae7-9010-9fa6e7789b94" providerId="ADAL" clId="{DAABBBDF-71BC-402B-97B4-01715B6C5943}" dt="2025-09-22T09:40:28.490" v="10440"/>
          <ac:spMkLst>
            <pc:docMk/>
            <pc:sldMk cId="2518970270" sldId="417"/>
            <ac:spMk id="19" creationId="{C080A49E-8E55-CAD7-54C0-8DBC6C57542C}"/>
          </ac:spMkLst>
        </pc:spChg>
        <pc:spChg chg="add mod">
          <ac:chgData name="Jon Roodschild" userId="93b75e7f-8323-4ae7-9010-9fa6e7789b94" providerId="ADAL" clId="{DAABBBDF-71BC-402B-97B4-01715B6C5943}" dt="2025-09-22T09:40:28.490" v="10440"/>
          <ac:spMkLst>
            <pc:docMk/>
            <pc:sldMk cId="2518970270" sldId="417"/>
            <ac:spMk id="20" creationId="{71C6B688-0BB1-13BB-7882-08368BDC3394}"/>
          </ac:spMkLst>
        </pc:spChg>
        <pc:spChg chg="add mod">
          <ac:chgData name="Jon Roodschild" userId="93b75e7f-8323-4ae7-9010-9fa6e7789b94" providerId="ADAL" clId="{DAABBBDF-71BC-402B-97B4-01715B6C5943}" dt="2025-09-22T09:40:57.676" v="10445" actId="14100"/>
          <ac:spMkLst>
            <pc:docMk/>
            <pc:sldMk cId="2518970270" sldId="417"/>
            <ac:spMk id="21" creationId="{B01F62DC-009F-10D8-9BC9-8839AEB4A190}"/>
          </ac:spMkLst>
        </pc:spChg>
        <pc:spChg chg="mod">
          <ac:chgData name="Jon Roodschild" userId="93b75e7f-8323-4ae7-9010-9fa6e7789b94" providerId="ADAL" clId="{DAABBBDF-71BC-402B-97B4-01715B6C5943}" dt="2025-09-22T09:41:02.639" v="10446" actId="14100"/>
          <ac:spMkLst>
            <pc:docMk/>
            <pc:sldMk cId="2518970270" sldId="417"/>
            <ac:spMk id="22" creationId="{92971F52-F9A6-5ADB-F575-CDA0112D0C4E}"/>
          </ac:spMkLst>
        </pc:spChg>
        <pc:spChg chg="add mod">
          <ac:chgData name="Jon Roodschild" userId="93b75e7f-8323-4ae7-9010-9fa6e7789b94" providerId="ADAL" clId="{DAABBBDF-71BC-402B-97B4-01715B6C5943}" dt="2025-09-22T09:43:51.621" v="10453" actId="14100"/>
          <ac:spMkLst>
            <pc:docMk/>
            <pc:sldMk cId="2518970270" sldId="417"/>
            <ac:spMk id="23" creationId="{D79433B4-7357-EEA8-CE05-86B4157DA561}"/>
          </ac:spMkLst>
        </pc:spChg>
        <pc:spChg chg="add mod">
          <ac:chgData name="Jon Roodschild" userId="93b75e7f-8323-4ae7-9010-9fa6e7789b94" providerId="ADAL" clId="{DAABBBDF-71BC-402B-97B4-01715B6C5943}" dt="2025-09-22T09:40:28.490" v="10440"/>
          <ac:spMkLst>
            <pc:docMk/>
            <pc:sldMk cId="2518970270" sldId="417"/>
            <ac:spMk id="36" creationId="{7023AF57-EFB7-4133-5383-6DE0C73A739E}"/>
          </ac:spMkLst>
        </pc:spChg>
        <pc:spChg chg="add mod">
          <ac:chgData name="Jon Roodschild" userId="93b75e7f-8323-4ae7-9010-9fa6e7789b94" providerId="ADAL" clId="{DAABBBDF-71BC-402B-97B4-01715B6C5943}" dt="2025-09-22T09:40:28.490" v="10440"/>
          <ac:spMkLst>
            <pc:docMk/>
            <pc:sldMk cId="2518970270" sldId="417"/>
            <ac:spMk id="37" creationId="{822DA95E-1E3B-A1E5-0F50-55971002A4AC}"/>
          </ac:spMkLst>
        </pc:spChg>
        <pc:spChg chg="add mod">
          <ac:chgData name="Jon Roodschild" userId="93b75e7f-8323-4ae7-9010-9fa6e7789b94" providerId="ADAL" clId="{DAABBBDF-71BC-402B-97B4-01715B6C5943}" dt="2025-09-22T09:40:28.490" v="10440"/>
          <ac:spMkLst>
            <pc:docMk/>
            <pc:sldMk cId="2518970270" sldId="417"/>
            <ac:spMk id="40" creationId="{C9764088-BD8A-0706-37C4-E898BDF66FA6}"/>
          </ac:spMkLst>
        </pc:spChg>
        <pc:cxnChg chg="mod">
          <ac:chgData name="Jon Roodschild" userId="93b75e7f-8323-4ae7-9010-9fa6e7789b94" providerId="ADAL" clId="{DAABBBDF-71BC-402B-97B4-01715B6C5943}" dt="2025-09-22T09:42:59.276" v="10451" actId="14100"/>
          <ac:cxnSpMkLst>
            <pc:docMk/>
            <pc:sldMk cId="2518970270" sldId="417"/>
            <ac:cxnSpMk id="24" creationId="{61E40082-178C-6BA3-3083-785CA9FAEB6E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09:57:58.902" v="10920" actId="20577"/>
        <pc:sldMkLst>
          <pc:docMk/>
          <pc:sldMk cId="3095698234" sldId="418"/>
        </pc:sldMkLst>
        <pc:spChg chg="mod">
          <ac:chgData name="Jon Roodschild" userId="93b75e7f-8323-4ae7-9010-9fa6e7789b94" providerId="ADAL" clId="{DAABBBDF-71BC-402B-97B4-01715B6C5943}" dt="2025-09-22T09:57:58.902" v="10920" actId="20577"/>
          <ac:spMkLst>
            <pc:docMk/>
            <pc:sldMk cId="3095698234" sldId="418"/>
            <ac:spMk id="15" creationId="{0DE4DC53-D189-CE3E-E045-D562D7BFCB06}"/>
          </ac:spMkLst>
        </pc:spChg>
        <pc:picChg chg="add mod ord modCrop">
          <ac:chgData name="Jon Roodschild" userId="93b75e7f-8323-4ae7-9010-9fa6e7789b94" providerId="ADAL" clId="{DAABBBDF-71BC-402B-97B4-01715B6C5943}" dt="2025-09-22T09:53:34.799" v="10726" actId="732"/>
          <ac:picMkLst>
            <pc:docMk/>
            <pc:sldMk cId="3095698234" sldId="418"/>
            <ac:picMk id="7" creationId="{DB0BF5A8-C637-BB20-F26E-B81EC4F3A71A}"/>
          </ac:picMkLst>
        </pc:picChg>
      </pc:sldChg>
      <pc:sldChg chg="modSp add mod ord setBg">
        <pc:chgData name="Jon Roodschild" userId="93b75e7f-8323-4ae7-9010-9fa6e7789b94" providerId="ADAL" clId="{DAABBBDF-71BC-402B-97B4-01715B6C5943}" dt="2025-09-22T10:46:17.393" v="12304" actId="20577"/>
        <pc:sldMkLst>
          <pc:docMk/>
          <pc:sldMk cId="1587823687" sldId="420"/>
        </pc:sldMkLst>
        <pc:spChg chg="mod">
          <ac:chgData name="Jon Roodschild" userId="93b75e7f-8323-4ae7-9010-9fa6e7789b94" providerId="ADAL" clId="{DAABBBDF-71BC-402B-97B4-01715B6C5943}" dt="2025-09-22T10:46:17.393" v="12304" actId="20577"/>
          <ac:spMkLst>
            <pc:docMk/>
            <pc:sldMk cId="1587823687" sldId="420"/>
            <ac:spMk id="27" creationId="{C9C3E676-FD77-FD52-B4B2-586E73C572EC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22T10:10:43.029" v="11143"/>
        <pc:sldMkLst>
          <pc:docMk/>
          <pc:sldMk cId="4095208380" sldId="422"/>
        </pc:sldMkLst>
        <pc:spChg chg="mod">
          <ac:chgData name="Jon Roodschild" userId="93b75e7f-8323-4ae7-9010-9fa6e7789b94" providerId="ADAL" clId="{DAABBBDF-71BC-402B-97B4-01715B6C5943}" dt="2025-09-22T09:57:48.539" v="10918" actId="20577"/>
          <ac:spMkLst>
            <pc:docMk/>
            <pc:sldMk cId="4095208380" sldId="422"/>
            <ac:spMk id="6" creationId="{3C3A590B-7C17-ACB6-026D-4011E6791F67}"/>
          </ac:spMkLst>
        </pc:spChg>
        <pc:spChg chg="add mod">
          <ac:chgData name="Jon Roodschild" userId="93b75e7f-8323-4ae7-9010-9fa6e7789b94" providerId="ADAL" clId="{DAABBBDF-71BC-402B-97B4-01715B6C5943}" dt="2025-09-22T10:08:03.954" v="11127" actId="20577"/>
          <ac:spMkLst>
            <pc:docMk/>
            <pc:sldMk cId="4095208380" sldId="422"/>
            <ac:spMk id="7" creationId="{EC861E89-DB48-89E3-F8BF-919B09B6A7F1}"/>
          </ac:spMkLst>
        </pc:spChg>
        <pc:picChg chg="add mod">
          <ac:chgData name="Jon Roodschild" userId="93b75e7f-8323-4ae7-9010-9fa6e7789b94" providerId="ADAL" clId="{DAABBBDF-71BC-402B-97B4-01715B6C5943}" dt="2025-09-22T10:08:15.975" v="11129"/>
          <ac:picMkLst>
            <pc:docMk/>
            <pc:sldMk cId="4095208380" sldId="422"/>
            <ac:picMk id="8" creationId="{93327C29-9070-6B43-86B4-61C227396D4A}"/>
          </ac:picMkLst>
        </pc:picChg>
        <pc:picChg chg="add mod">
          <ac:chgData name="Jon Roodschild" userId="93b75e7f-8323-4ae7-9010-9fa6e7789b94" providerId="ADAL" clId="{DAABBBDF-71BC-402B-97B4-01715B6C5943}" dt="2025-09-22T10:08:15.975" v="11129"/>
          <ac:picMkLst>
            <pc:docMk/>
            <pc:sldMk cId="4095208380" sldId="422"/>
            <ac:picMk id="9" creationId="{7F978D34-B270-93B4-BB55-7BC5A9205656}"/>
          </ac:picMkLst>
        </pc:picChg>
        <pc:picChg chg="add mod">
          <ac:chgData name="Jon Roodschild" userId="93b75e7f-8323-4ae7-9010-9fa6e7789b94" providerId="ADAL" clId="{DAABBBDF-71BC-402B-97B4-01715B6C5943}" dt="2025-09-22T10:10:35.717" v="11141"/>
          <ac:picMkLst>
            <pc:docMk/>
            <pc:sldMk cId="4095208380" sldId="422"/>
            <ac:picMk id="11" creationId="{83D2D637-E367-579C-5DB0-B063D923515A}"/>
          </ac:picMkLst>
        </pc:picChg>
      </pc:sldChg>
      <pc:sldChg chg="addSp delSp modSp add mod ord addAnim delAnim modAnim">
        <pc:chgData name="Jon Roodschild" userId="93b75e7f-8323-4ae7-9010-9fa6e7789b94" providerId="ADAL" clId="{DAABBBDF-71BC-402B-97B4-01715B6C5943}" dt="2025-09-22T18:27:36.233" v="15126" actId="1036"/>
        <pc:sldMkLst>
          <pc:docMk/>
          <pc:sldMk cId="509612389" sldId="424"/>
        </pc:sldMkLst>
        <pc:spChg chg="mod">
          <ac:chgData name="Jon Roodschild" userId="93b75e7f-8323-4ae7-9010-9fa6e7789b94" providerId="ADAL" clId="{DAABBBDF-71BC-402B-97B4-01715B6C5943}" dt="2025-09-22T10:11:10.338" v="11154" actId="20577"/>
          <ac:spMkLst>
            <pc:docMk/>
            <pc:sldMk cId="509612389" sldId="424"/>
            <ac:spMk id="2" creationId="{01536AB8-4689-5348-7480-A1D42B77B305}"/>
          </ac:spMkLst>
        </pc:spChg>
        <pc:spChg chg="add mod">
          <ac:chgData name="Jon Roodschild" userId="93b75e7f-8323-4ae7-9010-9fa6e7789b94" providerId="ADAL" clId="{DAABBBDF-71BC-402B-97B4-01715B6C5943}" dt="2025-09-22T18:27:07.774" v="15086" actId="1036"/>
          <ac:spMkLst>
            <pc:docMk/>
            <pc:sldMk cId="509612389" sldId="424"/>
            <ac:spMk id="15" creationId="{5234A87B-9D88-925F-8E43-A6227057D726}"/>
          </ac:spMkLst>
        </pc:spChg>
        <pc:spChg chg="add mod">
          <ac:chgData name="Jon Roodschild" userId="93b75e7f-8323-4ae7-9010-9fa6e7789b94" providerId="ADAL" clId="{DAABBBDF-71BC-402B-97B4-01715B6C5943}" dt="2025-09-22T18:27:07.774" v="15086" actId="1036"/>
          <ac:spMkLst>
            <pc:docMk/>
            <pc:sldMk cId="509612389" sldId="424"/>
            <ac:spMk id="17" creationId="{9D3F1970-E944-F1CA-58A6-9FA6CEB0B182}"/>
          </ac:spMkLst>
        </pc:spChg>
        <pc:spChg chg="add mod">
          <ac:chgData name="Jon Roodschild" userId="93b75e7f-8323-4ae7-9010-9fa6e7789b94" providerId="ADAL" clId="{DAABBBDF-71BC-402B-97B4-01715B6C5943}" dt="2025-09-22T18:27:07.774" v="15086" actId="1036"/>
          <ac:spMkLst>
            <pc:docMk/>
            <pc:sldMk cId="509612389" sldId="424"/>
            <ac:spMk id="19" creationId="{D9738EE0-AF46-FF69-3223-00A9B666E0D4}"/>
          </ac:spMkLst>
        </pc:spChg>
        <pc:spChg chg="add mod">
          <ac:chgData name="Jon Roodschild" userId="93b75e7f-8323-4ae7-9010-9fa6e7789b94" providerId="ADAL" clId="{DAABBBDF-71BC-402B-97B4-01715B6C5943}" dt="2025-09-22T18:27:30.053" v="15105" actId="1036"/>
          <ac:spMkLst>
            <pc:docMk/>
            <pc:sldMk cId="509612389" sldId="424"/>
            <ac:spMk id="20" creationId="{0739637E-A2FB-63EF-1F31-3435AE4A99A1}"/>
          </ac:spMkLst>
        </pc:spChg>
        <pc:spChg chg="add mod">
          <ac:chgData name="Jon Roodschild" userId="93b75e7f-8323-4ae7-9010-9fa6e7789b94" providerId="ADAL" clId="{DAABBBDF-71BC-402B-97B4-01715B6C5943}" dt="2025-09-22T18:27:07.774" v="15086" actId="1036"/>
          <ac:spMkLst>
            <pc:docMk/>
            <pc:sldMk cId="509612389" sldId="424"/>
            <ac:spMk id="24" creationId="{A4AD0E39-BD66-CB5D-73B2-F7067F4425E4}"/>
          </ac:spMkLst>
        </pc:spChg>
        <pc:spChg chg="add mod">
          <ac:chgData name="Jon Roodschild" userId="93b75e7f-8323-4ae7-9010-9fa6e7789b94" providerId="ADAL" clId="{DAABBBDF-71BC-402B-97B4-01715B6C5943}" dt="2025-09-22T18:27:07.774" v="15086" actId="1036"/>
          <ac:spMkLst>
            <pc:docMk/>
            <pc:sldMk cId="509612389" sldId="424"/>
            <ac:spMk id="25" creationId="{14BA1254-B438-C89E-0F2D-0EFB640C3414}"/>
          </ac:spMkLst>
        </pc:spChg>
        <pc:picChg chg="add mod">
          <ac:chgData name="Jon Roodschild" userId="93b75e7f-8323-4ae7-9010-9fa6e7789b94" providerId="ADAL" clId="{DAABBBDF-71BC-402B-97B4-01715B6C5943}" dt="2025-09-22T18:27:07.774" v="15086" actId="1036"/>
          <ac:picMkLst>
            <pc:docMk/>
            <pc:sldMk cId="509612389" sldId="424"/>
            <ac:picMk id="10" creationId="{9DAD363C-F064-D0DC-C545-88380ADCFBE4}"/>
          </ac:picMkLst>
        </pc:picChg>
        <pc:cxnChg chg="add mod">
          <ac:chgData name="Jon Roodschild" userId="93b75e7f-8323-4ae7-9010-9fa6e7789b94" providerId="ADAL" clId="{DAABBBDF-71BC-402B-97B4-01715B6C5943}" dt="2025-09-22T18:27:36.233" v="15126" actId="1036"/>
          <ac:cxnSpMkLst>
            <pc:docMk/>
            <pc:sldMk cId="509612389" sldId="424"/>
            <ac:cxnSpMk id="11" creationId="{AA0D13A7-B6FC-303C-2576-070B9FBB464D}"/>
          </ac:cxnSpMkLst>
        </pc:cxnChg>
        <pc:cxnChg chg="add mod">
          <ac:chgData name="Jon Roodschild" userId="93b75e7f-8323-4ae7-9010-9fa6e7789b94" providerId="ADAL" clId="{DAABBBDF-71BC-402B-97B4-01715B6C5943}" dt="2025-09-22T18:27:07.774" v="15086" actId="1036"/>
          <ac:cxnSpMkLst>
            <pc:docMk/>
            <pc:sldMk cId="509612389" sldId="424"/>
            <ac:cxnSpMk id="16" creationId="{EA190CC2-4038-FD6E-555C-AA8BE0FF458A}"/>
          </ac:cxnSpMkLst>
        </pc:cxnChg>
        <pc:cxnChg chg="add mod">
          <ac:chgData name="Jon Roodschild" userId="93b75e7f-8323-4ae7-9010-9fa6e7789b94" providerId="ADAL" clId="{DAABBBDF-71BC-402B-97B4-01715B6C5943}" dt="2025-09-22T18:27:07.774" v="15086" actId="1036"/>
          <ac:cxnSpMkLst>
            <pc:docMk/>
            <pc:sldMk cId="509612389" sldId="424"/>
            <ac:cxnSpMk id="18" creationId="{083672F8-BC83-BED4-F1A1-8CDBE9A19BA4}"/>
          </ac:cxnSpMkLst>
        </pc:cxnChg>
      </pc:sldChg>
      <pc:sldChg chg="addSp delSp modSp add mod ord delAnim">
        <pc:chgData name="Jon Roodschild" userId="93b75e7f-8323-4ae7-9010-9fa6e7789b94" providerId="ADAL" clId="{DAABBBDF-71BC-402B-97B4-01715B6C5943}" dt="2025-09-22T18:27:56.867" v="15127" actId="208"/>
        <pc:sldMkLst>
          <pc:docMk/>
          <pc:sldMk cId="1812999627" sldId="425"/>
        </pc:sldMkLst>
        <pc:spChg chg="add mod">
          <ac:chgData name="Jon Roodschild" userId="93b75e7f-8323-4ae7-9010-9fa6e7789b94" providerId="ADAL" clId="{DAABBBDF-71BC-402B-97B4-01715B6C5943}" dt="2025-09-22T10:12:34.891" v="11223" actId="1035"/>
          <ac:spMkLst>
            <pc:docMk/>
            <pc:sldMk cId="1812999627" sldId="425"/>
            <ac:spMk id="5" creationId="{98E27C67-35EC-E68E-8AB1-97F30340BB4F}"/>
          </ac:spMkLst>
        </pc:spChg>
        <pc:spChg chg="add mod">
          <ac:chgData name="Jon Roodschild" userId="93b75e7f-8323-4ae7-9010-9fa6e7789b94" providerId="ADAL" clId="{DAABBBDF-71BC-402B-97B4-01715B6C5943}" dt="2025-09-22T10:12:34.891" v="11223" actId="1035"/>
          <ac:spMkLst>
            <pc:docMk/>
            <pc:sldMk cId="1812999627" sldId="425"/>
            <ac:spMk id="6" creationId="{E5B96E77-A8B1-8AE0-006E-17850E2CFF36}"/>
          </ac:spMkLst>
        </pc:spChg>
        <pc:spChg chg="add mod">
          <ac:chgData name="Jon Roodschild" userId="93b75e7f-8323-4ae7-9010-9fa6e7789b94" providerId="ADAL" clId="{DAABBBDF-71BC-402B-97B4-01715B6C5943}" dt="2025-09-22T10:12:34.891" v="11223" actId="1035"/>
          <ac:spMkLst>
            <pc:docMk/>
            <pc:sldMk cId="1812999627" sldId="425"/>
            <ac:spMk id="8" creationId="{3874C417-2505-6136-9C9F-192926A62B3C}"/>
          </ac:spMkLst>
        </pc:spChg>
        <pc:spChg chg="add mod">
          <ac:chgData name="Jon Roodschild" userId="93b75e7f-8323-4ae7-9010-9fa6e7789b94" providerId="ADAL" clId="{DAABBBDF-71BC-402B-97B4-01715B6C5943}" dt="2025-09-22T10:13:07.119" v="11225"/>
          <ac:spMkLst>
            <pc:docMk/>
            <pc:sldMk cId="1812999627" sldId="425"/>
            <ac:spMk id="9" creationId="{5B1C375C-8B39-5FD7-B838-2E46A2C27961}"/>
          </ac:spMkLst>
        </pc:spChg>
        <pc:picChg chg="mod">
          <ac:chgData name="Jon Roodschild" userId="93b75e7f-8323-4ae7-9010-9fa6e7789b94" providerId="ADAL" clId="{DAABBBDF-71BC-402B-97B4-01715B6C5943}" dt="2025-09-22T18:27:56.867" v="15127" actId="208"/>
          <ac:picMkLst>
            <pc:docMk/>
            <pc:sldMk cId="1812999627" sldId="425"/>
            <ac:picMk id="4" creationId="{1AD878A6-8902-5842-2E53-6F73AF39CA6D}"/>
          </ac:picMkLst>
        </pc:picChg>
        <pc:cxnChg chg="add mod">
          <ac:chgData name="Jon Roodschild" userId="93b75e7f-8323-4ae7-9010-9fa6e7789b94" providerId="ADAL" clId="{DAABBBDF-71BC-402B-97B4-01715B6C5943}" dt="2025-09-22T10:12:34.891" v="11223" actId="1035"/>
          <ac:cxnSpMkLst>
            <pc:docMk/>
            <pc:sldMk cId="1812999627" sldId="425"/>
            <ac:cxnSpMk id="3" creationId="{D3B926F4-642C-7319-8CB6-0A22BE776304}"/>
          </ac:cxnSpMkLst>
        </pc:cxnChg>
      </pc:sldChg>
      <pc:sldChg chg="addSp modSp add mod modAnim">
        <pc:chgData name="Jon Roodschild" userId="93b75e7f-8323-4ae7-9010-9fa6e7789b94" providerId="ADAL" clId="{DAABBBDF-71BC-402B-97B4-01715B6C5943}" dt="2025-09-22T10:17:35.036" v="11360" actId="1036"/>
        <pc:sldMkLst>
          <pc:docMk/>
          <pc:sldMk cId="1789631139" sldId="426"/>
        </pc:sldMkLst>
        <pc:spChg chg="add mod">
          <ac:chgData name="Jon Roodschild" userId="93b75e7f-8323-4ae7-9010-9fa6e7789b94" providerId="ADAL" clId="{DAABBBDF-71BC-402B-97B4-01715B6C5943}" dt="2025-09-22T10:17:35.036" v="11360" actId="1036"/>
          <ac:spMkLst>
            <pc:docMk/>
            <pc:sldMk cId="1789631139" sldId="426"/>
            <ac:spMk id="3" creationId="{BBD7EA71-D753-65D9-1B80-81F7CD952A52}"/>
          </ac:spMkLst>
        </pc:spChg>
        <pc:spChg chg="add mod">
          <ac:chgData name="Jon Roodschild" userId="93b75e7f-8323-4ae7-9010-9fa6e7789b94" providerId="ADAL" clId="{DAABBBDF-71BC-402B-97B4-01715B6C5943}" dt="2025-09-22T10:17:35.036" v="11360" actId="1036"/>
          <ac:spMkLst>
            <pc:docMk/>
            <pc:sldMk cId="1789631139" sldId="426"/>
            <ac:spMk id="5" creationId="{0739637E-A2FB-63EF-1F31-3435AE4A99A1}"/>
          </ac:spMkLst>
        </pc:spChg>
        <pc:spChg chg="add mod">
          <ac:chgData name="Jon Roodschild" userId="93b75e7f-8323-4ae7-9010-9fa6e7789b94" providerId="ADAL" clId="{DAABBBDF-71BC-402B-97B4-01715B6C5943}" dt="2025-09-22T10:17:35.036" v="11360" actId="1036"/>
          <ac:spMkLst>
            <pc:docMk/>
            <pc:sldMk cId="1789631139" sldId="426"/>
            <ac:spMk id="6" creationId="{72C41687-4E74-83E1-B7A2-83ADBC4834D7}"/>
          </ac:spMkLst>
        </pc:spChg>
        <pc:picChg chg="add mod">
          <ac:chgData name="Jon Roodschild" userId="93b75e7f-8323-4ae7-9010-9fa6e7789b94" providerId="ADAL" clId="{DAABBBDF-71BC-402B-97B4-01715B6C5943}" dt="2025-09-22T10:17:35.036" v="11360" actId="1036"/>
          <ac:picMkLst>
            <pc:docMk/>
            <pc:sldMk cId="1789631139" sldId="426"/>
            <ac:picMk id="4" creationId="{8EDA9F1E-D8D1-2000-0E53-E77F34C8C7CB}"/>
          </ac:picMkLst>
        </pc:picChg>
        <pc:picChg chg="add mod">
          <ac:chgData name="Jon Roodschild" userId="93b75e7f-8323-4ae7-9010-9fa6e7789b94" providerId="ADAL" clId="{DAABBBDF-71BC-402B-97B4-01715B6C5943}" dt="2025-09-22T10:17:35.036" v="11360" actId="1036"/>
          <ac:picMkLst>
            <pc:docMk/>
            <pc:sldMk cId="1789631139" sldId="426"/>
            <ac:picMk id="8" creationId="{892CE726-8174-10ED-0442-9647D7AA6A91}"/>
          </ac:picMkLst>
        </pc:picChg>
      </pc:sldChg>
      <pc:sldChg chg="addSp modSp add mod">
        <pc:chgData name="Jon Roodschild" userId="93b75e7f-8323-4ae7-9010-9fa6e7789b94" providerId="ADAL" clId="{DAABBBDF-71BC-402B-97B4-01715B6C5943}" dt="2025-09-22T18:31:56.595" v="15325" actId="1076"/>
        <pc:sldMkLst>
          <pc:docMk/>
          <pc:sldMk cId="2174029763" sldId="427"/>
        </pc:sldMkLst>
        <pc:spChg chg="add mod">
          <ac:chgData name="Jon Roodschild" userId="93b75e7f-8323-4ae7-9010-9fa6e7789b94" providerId="ADAL" clId="{DAABBBDF-71BC-402B-97B4-01715B6C5943}" dt="2025-09-22T18:31:46.230" v="15322" actId="14100"/>
          <ac:spMkLst>
            <pc:docMk/>
            <pc:sldMk cId="2174029763" sldId="427"/>
            <ac:spMk id="4" creationId="{928734EF-3A08-E495-DC4E-13763F8F5901}"/>
          </ac:spMkLst>
        </pc:spChg>
        <pc:spChg chg="add mod">
          <ac:chgData name="Jon Roodschild" userId="93b75e7f-8323-4ae7-9010-9fa6e7789b94" providerId="ADAL" clId="{DAABBBDF-71BC-402B-97B4-01715B6C5943}" dt="2025-09-22T18:31:56.595" v="15325" actId="1076"/>
          <ac:spMkLst>
            <pc:docMk/>
            <pc:sldMk cId="2174029763" sldId="427"/>
            <ac:spMk id="5" creationId="{0739637E-A2FB-63EF-1F31-3435AE4A99A1}"/>
          </ac:spMkLst>
        </pc:spChg>
        <pc:picChg chg="add mod modCrop">
          <ac:chgData name="Jon Roodschild" userId="93b75e7f-8323-4ae7-9010-9fa6e7789b94" providerId="ADAL" clId="{DAABBBDF-71BC-402B-97B4-01715B6C5943}" dt="2025-09-22T18:31:25.300" v="15318" actId="732"/>
          <ac:picMkLst>
            <pc:docMk/>
            <pc:sldMk cId="2174029763" sldId="427"/>
            <ac:picMk id="8" creationId="{FD93FF66-066B-0D88-0F1C-AB2DAB817781}"/>
          </ac:picMkLst>
        </pc:picChg>
      </pc:sldChg>
      <pc:sldChg chg="addSp delSp modSp add mod">
        <pc:chgData name="Jon Roodschild" userId="93b75e7f-8323-4ae7-9010-9fa6e7789b94" providerId="ADAL" clId="{DAABBBDF-71BC-402B-97B4-01715B6C5943}" dt="2025-09-22T18:30:05.726" v="15215" actId="1036"/>
        <pc:sldMkLst>
          <pc:docMk/>
          <pc:sldMk cId="2286294047" sldId="428"/>
        </pc:sldMkLst>
        <pc:spChg chg="mod">
          <ac:chgData name="Jon Roodschild" userId="93b75e7f-8323-4ae7-9010-9fa6e7789b94" providerId="ADAL" clId="{DAABBBDF-71BC-402B-97B4-01715B6C5943}" dt="2025-09-22T18:29:35.257" v="15138" actId="1036"/>
          <ac:spMkLst>
            <pc:docMk/>
            <pc:sldMk cId="2286294047" sldId="428"/>
            <ac:spMk id="2" creationId="{19F432AF-08DF-1466-FE91-9FA21ED49B88}"/>
          </ac:spMkLst>
        </pc:spChg>
        <pc:spChg chg="add mod">
          <ac:chgData name="Jon Roodschild" userId="93b75e7f-8323-4ae7-9010-9fa6e7789b94" providerId="ADAL" clId="{DAABBBDF-71BC-402B-97B4-01715B6C5943}" dt="2025-09-22T18:30:05.726" v="15215" actId="1036"/>
          <ac:spMkLst>
            <pc:docMk/>
            <pc:sldMk cId="2286294047" sldId="428"/>
            <ac:spMk id="5" creationId="{0739637E-A2FB-63EF-1F31-3435AE4A99A1}"/>
          </ac:spMkLst>
        </pc:spChg>
        <pc:spChg chg="add mod">
          <ac:chgData name="Jon Roodschild" userId="93b75e7f-8323-4ae7-9010-9fa6e7789b94" providerId="ADAL" clId="{DAABBBDF-71BC-402B-97B4-01715B6C5943}" dt="2025-09-22T18:29:50.021" v="15180" actId="1037"/>
          <ac:spMkLst>
            <pc:docMk/>
            <pc:sldMk cId="2286294047" sldId="428"/>
            <ac:spMk id="7" creationId="{5234A87B-9D88-925F-8E43-A6227057D726}"/>
          </ac:spMkLst>
        </pc:spChg>
        <pc:picChg chg="add mod ord">
          <ac:chgData name="Jon Roodschild" userId="93b75e7f-8323-4ae7-9010-9fa6e7789b94" providerId="ADAL" clId="{DAABBBDF-71BC-402B-97B4-01715B6C5943}" dt="2025-09-22T18:29:14.654" v="15130" actId="167"/>
          <ac:picMkLst>
            <pc:docMk/>
            <pc:sldMk cId="2286294047" sldId="428"/>
            <ac:picMk id="3" creationId="{FD4914B8-6B47-1157-2EB1-49ABDD8FEDD4}"/>
          </ac:picMkLst>
        </pc:picChg>
        <pc:cxnChg chg="add mod">
          <ac:chgData name="Jon Roodschild" userId="93b75e7f-8323-4ae7-9010-9fa6e7789b94" providerId="ADAL" clId="{DAABBBDF-71BC-402B-97B4-01715B6C5943}" dt="2025-09-22T18:30:02.525" v="15201" actId="14100"/>
          <ac:cxnSpMkLst>
            <pc:docMk/>
            <pc:sldMk cId="2286294047" sldId="428"/>
            <ac:cxnSpMk id="6" creationId="{AA0D13A7-B6FC-303C-2576-070B9FBB464D}"/>
          </ac:cxnSpMkLst>
        </pc:cxnChg>
      </pc:sldChg>
      <pc:sldChg chg="addSp delSp modSp add mod modAnim">
        <pc:chgData name="Jon Roodschild" userId="93b75e7f-8323-4ae7-9010-9fa6e7789b94" providerId="ADAL" clId="{DAABBBDF-71BC-402B-97B4-01715B6C5943}" dt="2025-09-22T10:25:31.555" v="11795" actId="14100"/>
        <pc:sldMkLst>
          <pc:docMk/>
          <pc:sldMk cId="515845507" sldId="429"/>
        </pc:sldMkLst>
        <pc:spChg chg="add mod">
          <ac:chgData name="Jon Roodschild" userId="93b75e7f-8323-4ae7-9010-9fa6e7789b94" providerId="ADAL" clId="{DAABBBDF-71BC-402B-97B4-01715B6C5943}" dt="2025-09-22T10:24:52.985" v="11735" actId="1076"/>
          <ac:spMkLst>
            <pc:docMk/>
            <pc:sldMk cId="515845507" sldId="429"/>
            <ac:spMk id="3" creationId="{BBF8E0FF-B539-5179-80CA-A834251EC503}"/>
          </ac:spMkLst>
        </pc:spChg>
        <pc:spChg chg="add mod">
          <ac:chgData name="Jon Roodschild" userId="93b75e7f-8323-4ae7-9010-9fa6e7789b94" providerId="ADAL" clId="{DAABBBDF-71BC-402B-97B4-01715B6C5943}" dt="2025-09-22T10:25:24.851" v="11794" actId="1036"/>
          <ac:spMkLst>
            <pc:docMk/>
            <pc:sldMk cId="515845507" sldId="429"/>
            <ac:spMk id="5" creationId="{0739637E-A2FB-63EF-1F31-3435AE4A99A1}"/>
          </ac:spMkLst>
        </pc:spChg>
        <pc:spChg chg="add mod">
          <ac:chgData name="Jon Roodschild" userId="93b75e7f-8323-4ae7-9010-9fa6e7789b94" providerId="ADAL" clId="{DAABBBDF-71BC-402B-97B4-01715B6C5943}" dt="2025-09-22T10:25:13.484" v="11764" actId="1037"/>
          <ac:spMkLst>
            <pc:docMk/>
            <pc:sldMk cId="515845507" sldId="429"/>
            <ac:spMk id="7" creationId="{5234A87B-9D88-925F-8E43-A6227057D726}"/>
          </ac:spMkLst>
        </pc:spChg>
        <pc:spChg chg="add mod">
          <ac:chgData name="Jon Roodschild" userId="93b75e7f-8323-4ae7-9010-9fa6e7789b94" providerId="ADAL" clId="{DAABBBDF-71BC-402B-97B4-01715B6C5943}" dt="2025-09-22T10:25:03.196" v="11737" actId="1076"/>
          <ac:spMkLst>
            <pc:docMk/>
            <pc:sldMk cId="515845507" sldId="429"/>
            <ac:spMk id="8" creationId="{4B0C1E8F-FD8E-FF93-E896-7BA34DF92791}"/>
          </ac:spMkLst>
        </pc:spChg>
        <pc:picChg chg="add mod ord">
          <ac:chgData name="Jon Roodschild" userId="93b75e7f-8323-4ae7-9010-9fa6e7789b94" providerId="ADAL" clId="{DAABBBDF-71BC-402B-97B4-01715B6C5943}" dt="2025-09-22T10:23:51.438" v="11616" actId="167"/>
          <ac:picMkLst>
            <pc:docMk/>
            <pc:sldMk cId="515845507" sldId="429"/>
            <ac:picMk id="9" creationId="{CA5D766C-E8AD-666F-4B46-307C28589D7A}"/>
          </ac:picMkLst>
        </pc:picChg>
        <pc:cxnChg chg="add mod">
          <ac:chgData name="Jon Roodschild" userId="93b75e7f-8323-4ae7-9010-9fa6e7789b94" providerId="ADAL" clId="{DAABBBDF-71BC-402B-97B4-01715B6C5943}" dt="2025-09-22T10:25:31.555" v="11795" actId="14100"/>
          <ac:cxnSpMkLst>
            <pc:docMk/>
            <pc:sldMk cId="515845507" sldId="429"/>
            <ac:cxnSpMk id="6" creationId="{AA0D13A7-B6FC-303C-2576-070B9FBB464D}"/>
          </ac:cxnSpMkLst>
        </pc:cxnChg>
      </pc:sldChg>
      <pc:sldChg chg="addSp delSp modSp add mod ord delAnim">
        <pc:chgData name="Jon Roodschild" userId="93b75e7f-8323-4ae7-9010-9fa6e7789b94" providerId="ADAL" clId="{DAABBBDF-71BC-402B-97B4-01715B6C5943}" dt="2025-09-22T10:15:25.308" v="11248" actId="6549"/>
        <pc:sldMkLst>
          <pc:docMk/>
          <pc:sldMk cId="231936517" sldId="430"/>
        </pc:sldMkLst>
        <pc:spChg chg="add mod">
          <ac:chgData name="Jon Roodschild" userId="93b75e7f-8323-4ae7-9010-9fa6e7789b94" providerId="ADAL" clId="{DAABBBDF-71BC-402B-97B4-01715B6C5943}" dt="2025-09-22T10:15:25.308" v="11248" actId="6549"/>
          <ac:spMkLst>
            <pc:docMk/>
            <pc:sldMk cId="231936517" sldId="430"/>
            <ac:spMk id="3" creationId="{29E20705-25DD-6364-47C4-1E8355CA884E}"/>
          </ac:spMkLst>
        </pc:spChg>
        <pc:picChg chg="add mod">
          <ac:chgData name="Jon Roodschild" userId="93b75e7f-8323-4ae7-9010-9fa6e7789b94" providerId="ADAL" clId="{DAABBBDF-71BC-402B-97B4-01715B6C5943}" dt="2025-09-22T10:14:55.016" v="11238"/>
          <ac:picMkLst>
            <pc:docMk/>
            <pc:sldMk cId="231936517" sldId="430"/>
            <ac:picMk id="2" creationId="{C841B831-A638-61B5-2614-76D2833BBAE6}"/>
          </ac:picMkLst>
        </pc:picChg>
      </pc:sldChg>
      <pc:sldChg chg="addSp modSp add mod modAnim">
        <pc:chgData name="Jon Roodschild" userId="93b75e7f-8323-4ae7-9010-9fa6e7789b94" providerId="ADAL" clId="{DAABBBDF-71BC-402B-97B4-01715B6C5943}" dt="2025-09-22T10:18:37.281" v="11403" actId="1035"/>
        <pc:sldMkLst>
          <pc:docMk/>
          <pc:sldMk cId="2059492441" sldId="432"/>
        </pc:sldMkLst>
        <pc:spChg chg="add mod">
          <ac:chgData name="Jon Roodschild" userId="93b75e7f-8323-4ae7-9010-9fa6e7789b94" providerId="ADAL" clId="{DAABBBDF-71BC-402B-97B4-01715B6C5943}" dt="2025-09-22T10:18:37.281" v="11403" actId="1035"/>
          <ac:spMkLst>
            <pc:docMk/>
            <pc:sldMk cId="2059492441" sldId="432"/>
            <ac:spMk id="5" creationId="{0739637E-A2FB-63EF-1F31-3435AE4A99A1}"/>
          </ac:spMkLst>
        </pc:spChg>
        <pc:spChg chg="add mod">
          <ac:chgData name="Jon Roodschild" userId="93b75e7f-8323-4ae7-9010-9fa6e7789b94" providerId="ADAL" clId="{DAABBBDF-71BC-402B-97B4-01715B6C5943}" dt="2025-09-22T10:18:37.281" v="11403" actId="1035"/>
          <ac:spMkLst>
            <pc:docMk/>
            <pc:sldMk cId="2059492441" sldId="432"/>
            <ac:spMk id="9" creationId="{B1E8574B-FA04-756B-6926-2601E1D8B458}"/>
          </ac:spMkLst>
        </pc:spChg>
        <pc:picChg chg="add mod">
          <ac:chgData name="Jon Roodschild" userId="93b75e7f-8323-4ae7-9010-9fa6e7789b94" providerId="ADAL" clId="{DAABBBDF-71BC-402B-97B4-01715B6C5943}" dt="2025-09-22T10:18:37.281" v="11403" actId="1035"/>
          <ac:picMkLst>
            <pc:docMk/>
            <pc:sldMk cId="2059492441" sldId="432"/>
            <ac:picMk id="8" creationId="{204A3E2C-E297-3F94-D936-91609A3D5C55}"/>
          </ac:picMkLst>
        </pc:picChg>
      </pc:sldChg>
      <pc:sldChg chg="addSp delSp modSp add mod replId delAnim modAnim">
        <pc:chgData name="Jon Roodschild" userId="93b75e7f-8323-4ae7-9010-9fa6e7789b94" providerId="ADAL" clId="{DAABBBDF-71BC-402B-97B4-01715B6C5943}" dt="2025-09-22T18:37:35.645" v="15781" actId="1035"/>
        <pc:sldMkLst>
          <pc:docMk/>
          <pc:sldMk cId="1839679534" sldId="433"/>
        </pc:sldMkLst>
        <pc:spChg chg="add mod">
          <ac:chgData name="Jon Roodschild" userId="93b75e7f-8323-4ae7-9010-9fa6e7789b94" providerId="ADAL" clId="{DAABBBDF-71BC-402B-97B4-01715B6C5943}" dt="2025-09-22T18:36:48.067" v="15592" actId="1076"/>
          <ac:spMkLst>
            <pc:docMk/>
            <pc:sldMk cId="1839679534" sldId="433"/>
            <ac:spMk id="10" creationId="{5234A87B-9D88-925F-8E43-A6227057D726}"/>
          </ac:spMkLst>
        </pc:spChg>
        <pc:spChg chg="add mod">
          <ac:chgData name="Jon Roodschild" userId="93b75e7f-8323-4ae7-9010-9fa6e7789b94" providerId="ADAL" clId="{DAABBBDF-71BC-402B-97B4-01715B6C5943}" dt="2025-09-22T18:36:59.488" v="15612" actId="14100"/>
          <ac:spMkLst>
            <pc:docMk/>
            <pc:sldMk cId="1839679534" sldId="433"/>
            <ac:spMk id="12" creationId="{0739637E-A2FB-63EF-1F31-3435AE4A99A1}"/>
          </ac:spMkLst>
        </pc:spChg>
        <pc:spChg chg="add mod">
          <ac:chgData name="Jon Roodschild" userId="93b75e7f-8323-4ae7-9010-9fa6e7789b94" providerId="ADAL" clId="{DAABBBDF-71BC-402B-97B4-01715B6C5943}" dt="2025-09-22T10:29:14.615" v="11905"/>
          <ac:spMkLst>
            <pc:docMk/>
            <pc:sldMk cId="1839679534" sldId="433"/>
            <ac:spMk id="17" creationId="{2120DF91-0640-921F-C53D-9BCC7E5A2FC5}"/>
          </ac:spMkLst>
        </pc:spChg>
        <pc:picChg chg="add mod">
          <ac:chgData name="Jon Roodschild" userId="93b75e7f-8323-4ae7-9010-9fa6e7789b94" providerId="ADAL" clId="{DAABBBDF-71BC-402B-97B4-01715B6C5943}" dt="2025-09-22T18:37:35.645" v="15781" actId="1035"/>
          <ac:picMkLst>
            <pc:docMk/>
            <pc:sldMk cId="1839679534" sldId="433"/>
            <ac:picMk id="11" creationId="{39817C23-AED3-AC75-CE94-98DFFD5D7B96}"/>
          </ac:picMkLst>
        </pc:picChg>
        <pc:picChg chg="add mod ord">
          <ac:chgData name="Jon Roodschild" userId="93b75e7f-8323-4ae7-9010-9fa6e7789b94" providerId="ADAL" clId="{DAABBBDF-71BC-402B-97B4-01715B6C5943}" dt="2025-09-22T18:36:39.903" v="15591" actId="167"/>
          <ac:picMkLst>
            <pc:docMk/>
            <pc:sldMk cId="1839679534" sldId="433"/>
            <ac:picMk id="14" creationId="{2D6F4AA9-997F-34CD-551C-C5F9CF14D47D}"/>
          </ac:picMkLst>
        </pc:picChg>
        <pc:picChg chg="add mod">
          <ac:chgData name="Jon Roodschild" userId="93b75e7f-8323-4ae7-9010-9fa6e7789b94" providerId="ADAL" clId="{DAABBBDF-71BC-402B-97B4-01715B6C5943}" dt="2025-09-22T18:37:35.645" v="15781" actId="1035"/>
          <ac:picMkLst>
            <pc:docMk/>
            <pc:sldMk cId="1839679534" sldId="433"/>
            <ac:picMk id="26" creationId="{F62C0BEC-0D40-2905-B7C7-E4320BEF4429}"/>
          </ac:picMkLst>
        </pc:picChg>
        <pc:cxnChg chg="add mod">
          <ac:chgData name="Jon Roodschild" userId="93b75e7f-8323-4ae7-9010-9fa6e7789b94" providerId="ADAL" clId="{DAABBBDF-71BC-402B-97B4-01715B6C5943}" dt="2025-09-22T18:36:59.488" v="15612" actId="14100"/>
          <ac:cxnSpMkLst>
            <pc:docMk/>
            <pc:sldMk cId="1839679534" sldId="433"/>
            <ac:cxnSpMk id="9" creationId="{AA0D13A7-B6FC-303C-2576-070B9FBB464D}"/>
          </ac:cxnSpMkLst>
        </pc:cxnChg>
        <pc:cxnChg chg="add mod">
          <ac:chgData name="Jon Roodschild" userId="93b75e7f-8323-4ae7-9010-9fa6e7789b94" providerId="ADAL" clId="{DAABBBDF-71BC-402B-97B4-01715B6C5943}" dt="2025-09-22T10:29:14.615" v="11905"/>
          <ac:cxnSpMkLst>
            <pc:docMk/>
            <pc:sldMk cId="1839679534" sldId="433"/>
            <ac:cxnSpMk id="18" creationId="{6CA92D67-A810-218A-63EB-842378FE994A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16:47:35.324" v="14310" actId="20577"/>
        <pc:sldMkLst>
          <pc:docMk/>
          <pc:sldMk cId="1126916654" sldId="434"/>
        </pc:sldMkLst>
        <pc:spChg chg="mod">
          <ac:chgData name="Jon Roodschild" userId="93b75e7f-8323-4ae7-9010-9fa6e7789b94" providerId="ADAL" clId="{DAABBBDF-71BC-402B-97B4-01715B6C5943}" dt="2025-09-22T16:47:35.324" v="14310" actId="20577"/>
          <ac:spMkLst>
            <pc:docMk/>
            <pc:sldMk cId="1126916654" sldId="434"/>
            <ac:spMk id="3" creationId="{6CA6144D-E371-0826-E5B6-8899E4EAE039}"/>
          </ac:spMkLst>
        </pc:spChg>
      </pc:sldChg>
      <pc:sldChg chg="addSp modSp add mod ord">
        <pc:chgData name="Jon Roodschild" userId="93b75e7f-8323-4ae7-9010-9fa6e7789b94" providerId="ADAL" clId="{DAABBBDF-71BC-402B-97B4-01715B6C5943}" dt="2025-09-22T10:20:47.759" v="11458" actId="207"/>
        <pc:sldMkLst>
          <pc:docMk/>
          <pc:sldMk cId="569186470" sldId="435"/>
        </pc:sldMkLst>
        <pc:spChg chg="mod">
          <ac:chgData name="Jon Roodschild" userId="93b75e7f-8323-4ae7-9010-9fa6e7789b94" providerId="ADAL" clId="{DAABBBDF-71BC-402B-97B4-01715B6C5943}" dt="2025-09-22T10:19:39.764" v="11431" actId="1037"/>
          <ac:spMkLst>
            <pc:docMk/>
            <pc:sldMk cId="569186470" sldId="435"/>
            <ac:spMk id="3" creationId="{FB38103D-5642-51C7-DD63-9D2A1FC77006}"/>
          </ac:spMkLst>
        </pc:spChg>
        <pc:spChg chg="add mod">
          <ac:chgData name="Jon Roodschild" userId="93b75e7f-8323-4ae7-9010-9fa6e7789b94" providerId="ADAL" clId="{DAABBBDF-71BC-402B-97B4-01715B6C5943}" dt="2025-09-22T10:20:47.759" v="11458" actId="207"/>
          <ac:spMkLst>
            <pc:docMk/>
            <pc:sldMk cId="569186470" sldId="435"/>
            <ac:spMk id="4" creationId="{4506B85B-DF58-9DD5-9B55-580886E9F754}"/>
          </ac:spMkLst>
        </pc:spChg>
      </pc:sldChg>
      <pc:sldChg chg="addSp delSp modSp add mod modAnim">
        <pc:chgData name="Jon Roodschild" userId="93b75e7f-8323-4ae7-9010-9fa6e7789b94" providerId="ADAL" clId="{DAABBBDF-71BC-402B-97B4-01715B6C5943}" dt="2025-09-22T18:40:19.381" v="15832" actId="732"/>
        <pc:sldMkLst>
          <pc:docMk/>
          <pc:sldMk cId="4030185606" sldId="436"/>
        </pc:sldMkLst>
        <pc:spChg chg="add mod ord">
          <ac:chgData name="Jon Roodschild" userId="93b75e7f-8323-4ae7-9010-9fa6e7789b94" providerId="ADAL" clId="{DAABBBDF-71BC-402B-97B4-01715B6C5943}" dt="2025-09-22T18:39:33.338" v="15823" actId="14100"/>
          <ac:spMkLst>
            <pc:docMk/>
            <pc:sldMk cId="4030185606" sldId="436"/>
            <ac:spMk id="5" creationId="{0739637E-A2FB-63EF-1F31-3435AE4A99A1}"/>
          </ac:spMkLst>
        </pc:spChg>
        <pc:spChg chg="add mod ord">
          <ac:chgData name="Jon Roodschild" userId="93b75e7f-8323-4ae7-9010-9fa6e7789b94" providerId="ADAL" clId="{DAABBBDF-71BC-402B-97B4-01715B6C5943}" dt="2025-09-22T18:38:55.573" v="15820" actId="1076"/>
          <ac:spMkLst>
            <pc:docMk/>
            <pc:sldMk cId="4030185606" sldId="436"/>
            <ac:spMk id="7" creationId="{5234A87B-9D88-925F-8E43-A6227057D726}"/>
          </ac:spMkLst>
        </pc:spChg>
        <pc:spChg chg="add mod">
          <ac:chgData name="Jon Roodschild" userId="93b75e7f-8323-4ae7-9010-9fa6e7789b94" providerId="ADAL" clId="{DAABBBDF-71BC-402B-97B4-01715B6C5943}" dt="2025-09-22T10:29:45.255" v="11906"/>
          <ac:spMkLst>
            <pc:docMk/>
            <pc:sldMk cId="4030185606" sldId="436"/>
            <ac:spMk id="8" creationId="{57C865EE-5378-799C-5B2B-0DA74363CD5C}"/>
          </ac:spMkLst>
        </pc:spChg>
        <pc:picChg chg="add mod ord modCrop">
          <ac:chgData name="Jon Roodschild" userId="93b75e7f-8323-4ae7-9010-9fa6e7789b94" providerId="ADAL" clId="{DAABBBDF-71BC-402B-97B4-01715B6C5943}" dt="2025-09-22T18:40:19.381" v="15832" actId="732"/>
          <ac:picMkLst>
            <pc:docMk/>
            <pc:sldMk cId="4030185606" sldId="436"/>
            <ac:picMk id="9" creationId="{A77F64A8-D55A-6A03-30A4-AA11B7100C96}"/>
          </ac:picMkLst>
        </pc:picChg>
        <pc:picChg chg="add mod">
          <ac:chgData name="Jon Roodschild" userId="93b75e7f-8323-4ae7-9010-9fa6e7789b94" providerId="ADAL" clId="{DAABBBDF-71BC-402B-97B4-01715B6C5943}" dt="2025-09-22T18:38:38.980" v="15817"/>
          <ac:picMkLst>
            <pc:docMk/>
            <pc:sldMk cId="4030185606" sldId="436"/>
            <ac:picMk id="10" creationId="{675646C1-BD1F-8A2E-8AED-E779434664E9}"/>
          </ac:picMkLst>
        </pc:picChg>
        <pc:picChg chg="add mod">
          <ac:chgData name="Jon Roodschild" userId="93b75e7f-8323-4ae7-9010-9fa6e7789b94" providerId="ADAL" clId="{DAABBBDF-71BC-402B-97B4-01715B6C5943}" dt="2025-09-22T18:38:38.980" v="15817"/>
          <ac:picMkLst>
            <pc:docMk/>
            <pc:sldMk cId="4030185606" sldId="436"/>
            <ac:picMk id="12" creationId="{BE561CDF-EA4F-50C4-89A8-602F32D0ED71}"/>
          </ac:picMkLst>
        </pc:picChg>
        <pc:cxnChg chg="add mod ord">
          <ac:chgData name="Jon Roodschild" userId="93b75e7f-8323-4ae7-9010-9fa6e7789b94" providerId="ADAL" clId="{DAABBBDF-71BC-402B-97B4-01715B6C5943}" dt="2025-09-22T18:40:11.843" v="15831" actId="14100"/>
          <ac:cxnSpMkLst>
            <pc:docMk/>
            <pc:sldMk cId="4030185606" sldId="436"/>
            <ac:cxnSpMk id="6" creationId="{AA0D13A7-B6FC-303C-2576-070B9FBB464D}"/>
          </ac:cxnSpMkLst>
        </pc:cxnChg>
        <pc:cxnChg chg="add mod ord">
          <ac:chgData name="Jon Roodschild" userId="93b75e7f-8323-4ae7-9010-9fa6e7789b94" providerId="ADAL" clId="{DAABBBDF-71BC-402B-97B4-01715B6C5943}" dt="2025-09-22T18:40:04.527" v="15829" actId="14100"/>
          <ac:cxnSpMkLst>
            <pc:docMk/>
            <pc:sldMk cId="4030185606" sldId="436"/>
            <ac:cxnSpMk id="11" creationId="{6D3DD67B-8DCF-E89C-AE83-EC3339B256B2}"/>
          </ac:cxnSpMkLst>
        </pc:cxnChg>
        <pc:cxnChg chg="add mod ord">
          <ac:chgData name="Jon Roodschild" userId="93b75e7f-8323-4ae7-9010-9fa6e7789b94" providerId="ADAL" clId="{DAABBBDF-71BC-402B-97B4-01715B6C5943}" dt="2025-09-22T18:40:00.390" v="15828" actId="14100"/>
          <ac:cxnSpMkLst>
            <pc:docMk/>
            <pc:sldMk cId="4030185606" sldId="436"/>
            <ac:cxnSpMk id="14" creationId="{B0275013-BE8C-B1FE-A0D2-3B8371CF6F29}"/>
          </ac:cxnSpMkLst>
        </pc:cxnChg>
      </pc:sldChg>
      <pc:sldChg chg="addSp delSp modSp add mod addAnim delAnim modAnim">
        <pc:chgData name="Jon Roodschild" userId="93b75e7f-8323-4ae7-9010-9fa6e7789b94" providerId="ADAL" clId="{DAABBBDF-71BC-402B-97B4-01715B6C5943}" dt="2025-09-22T10:34:31.745" v="12082" actId="1036"/>
        <pc:sldMkLst>
          <pc:docMk/>
          <pc:sldMk cId="3906708538" sldId="437"/>
        </pc:sldMkLst>
        <pc:spChg chg="add mod">
          <ac:chgData name="Jon Roodschild" userId="93b75e7f-8323-4ae7-9010-9fa6e7789b94" providerId="ADAL" clId="{DAABBBDF-71BC-402B-97B4-01715B6C5943}" dt="2025-09-22T10:34:31.745" v="12082" actId="1036"/>
          <ac:spMkLst>
            <pc:docMk/>
            <pc:sldMk cId="3906708538" sldId="437"/>
            <ac:spMk id="7" creationId="{64E40458-E9E7-7872-946D-69E85A6764FC}"/>
          </ac:spMkLst>
        </pc:spChg>
        <pc:spChg chg="add mod">
          <ac:chgData name="Jon Roodschild" userId="93b75e7f-8323-4ae7-9010-9fa6e7789b94" providerId="ADAL" clId="{DAABBBDF-71BC-402B-97B4-01715B6C5943}" dt="2025-09-22T10:34:31.745" v="12082" actId="1036"/>
          <ac:spMkLst>
            <pc:docMk/>
            <pc:sldMk cId="3906708538" sldId="437"/>
            <ac:spMk id="11" creationId="{2D5C36DC-0A26-1E0D-A227-70CA02665F17}"/>
          </ac:spMkLst>
        </pc:spChg>
        <pc:spChg chg="add mod">
          <ac:chgData name="Jon Roodschild" userId="93b75e7f-8323-4ae7-9010-9fa6e7789b94" providerId="ADAL" clId="{DAABBBDF-71BC-402B-97B4-01715B6C5943}" dt="2025-09-22T10:34:31.745" v="12082" actId="1036"/>
          <ac:spMkLst>
            <pc:docMk/>
            <pc:sldMk cId="3906708538" sldId="437"/>
            <ac:spMk id="15" creationId="{A65C2DC3-ABBC-D1B8-4E0D-42A3A5D97F16}"/>
          </ac:spMkLst>
        </pc:spChg>
        <pc:spChg chg="add mod">
          <ac:chgData name="Jon Roodschild" userId="93b75e7f-8323-4ae7-9010-9fa6e7789b94" providerId="ADAL" clId="{DAABBBDF-71BC-402B-97B4-01715B6C5943}" dt="2025-09-22T10:34:31.745" v="12082" actId="1036"/>
          <ac:spMkLst>
            <pc:docMk/>
            <pc:sldMk cId="3906708538" sldId="437"/>
            <ac:spMk id="21" creationId="{1C4B0253-B54A-629A-ADE7-BC1791EBD666}"/>
          </ac:spMkLst>
        </pc:spChg>
        <pc:spChg chg="add mod">
          <ac:chgData name="Jon Roodschild" userId="93b75e7f-8323-4ae7-9010-9fa6e7789b94" providerId="ADAL" clId="{DAABBBDF-71BC-402B-97B4-01715B6C5943}" dt="2025-09-22T10:34:31.745" v="12082" actId="1036"/>
          <ac:spMkLst>
            <pc:docMk/>
            <pc:sldMk cId="3906708538" sldId="437"/>
            <ac:spMk id="26" creationId="{98F978F5-1D6C-11F3-5FEB-5DD3F20AD90F}"/>
          </ac:spMkLst>
        </pc:spChg>
        <pc:spChg chg="add mod">
          <ac:chgData name="Jon Roodschild" userId="93b75e7f-8323-4ae7-9010-9fa6e7789b94" providerId="ADAL" clId="{DAABBBDF-71BC-402B-97B4-01715B6C5943}" dt="2025-09-22T10:34:31.745" v="12082" actId="1036"/>
          <ac:spMkLst>
            <pc:docMk/>
            <pc:sldMk cId="3906708538" sldId="437"/>
            <ac:spMk id="28" creationId="{FC66A73C-ECBA-A231-D4EE-136DA8F8DA8B}"/>
          </ac:spMkLst>
        </pc:spChg>
        <pc:spChg chg="add mod">
          <ac:chgData name="Jon Roodschild" userId="93b75e7f-8323-4ae7-9010-9fa6e7789b94" providerId="ADAL" clId="{DAABBBDF-71BC-402B-97B4-01715B6C5943}" dt="2025-09-22T10:34:31.745" v="12082" actId="1036"/>
          <ac:spMkLst>
            <pc:docMk/>
            <pc:sldMk cId="3906708538" sldId="437"/>
            <ac:spMk id="32" creationId="{4B780F64-3EFD-70C5-03C0-39B04123D973}"/>
          </ac:spMkLst>
        </pc:spChg>
        <pc:picChg chg="add mod">
          <ac:chgData name="Jon Roodschild" userId="93b75e7f-8323-4ae7-9010-9fa6e7789b94" providerId="ADAL" clId="{DAABBBDF-71BC-402B-97B4-01715B6C5943}" dt="2025-09-22T10:34:31.745" v="12082" actId="1036"/>
          <ac:picMkLst>
            <pc:docMk/>
            <pc:sldMk cId="3906708538" sldId="437"/>
            <ac:picMk id="10" creationId="{B74FAE41-D133-EF6F-11B5-B6A983BC3FD9}"/>
          </ac:picMkLst>
        </pc:picChg>
        <pc:picChg chg="add mod">
          <ac:chgData name="Jon Roodschild" userId="93b75e7f-8323-4ae7-9010-9fa6e7789b94" providerId="ADAL" clId="{DAABBBDF-71BC-402B-97B4-01715B6C5943}" dt="2025-09-22T10:34:31.745" v="12082" actId="1036"/>
          <ac:picMkLst>
            <pc:docMk/>
            <pc:sldMk cId="3906708538" sldId="437"/>
            <ac:picMk id="13" creationId="{EE77C383-540F-1345-AF61-674DF793A6AF}"/>
          </ac:picMkLst>
        </pc:picChg>
        <pc:picChg chg="add mod">
          <ac:chgData name="Jon Roodschild" userId="93b75e7f-8323-4ae7-9010-9fa6e7789b94" providerId="ADAL" clId="{DAABBBDF-71BC-402B-97B4-01715B6C5943}" dt="2025-09-22T10:34:31.745" v="12082" actId="1036"/>
          <ac:picMkLst>
            <pc:docMk/>
            <pc:sldMk cId="3906708538" sldId="437"/>
            <ac:picMk id="25" creationId="{9ADA7F4B-CB9E-150F-23F3-5E1DE693C70C}"/>
          </ac:picMkLst>
        </pc:picChg>
      </pc:sldChg>
      <pc:sldChg chg="addSp modSp add mod replId modAnim">
        <pc:chgData name="Jon Roodschild" userId="93b75e7f-8323-4ae7-9010-9fa6e7789b94" providerId="ADAL" clId="{DAABBBDF-71BC-402B-97B4-01715B6C5943}" dt="2025-09-22T10:33:47.796" v="12036" actId="1036"/>
        <pc:sldMkLst>
          <pc:docMk/>
          <pc:sldMk cId="1964674398" sldId="438"/>
        </pc:sldMkLst>
        <pc:spChg chg="add mod">
          <ac:chgData name="Jon Roodschild" userId="93b75e7f-8323-4ae7-9010-9fa6e7789b94" providerId="ADAL" clId="{DAABBBDF-71BC-402B-97B4-01715B6C5943}" dt="2025-09-22T10:33:47.796" v="12036" actId="1036"/>
          <ac:spMkLst>
            <pc:docMk/>
            <pc:sldMk cId="1964674398" sldId="438"/>
            <ac:spMk id="5" creationId="{64E40458-E9E7-7872-946D-69E85A6764FC}"/>
          </ac:spMkLst>
        </pc:spChg>
        <pc:spChg chg="add mod">
          <ac:chgData name="Jon Roodschild" userId="93b75e7f-8323-4ae7-9010-9fa6e7789b94" providerId="ADAL" clId="{DAABBBDF-71BC-402B-97B4-01715B6C5943}" dt="2025-09-22T10:33:47.796" v="12036" actId="1036"/>
          <ac:spMkLst>
            <pc:docMk/>
            <pc:sldMk cId="1964674398" sldId="438"/>
            <ac:spMk id="8" creationId="{A65C2DC3-ABBC-D1B8-4E0D-42A3A5D97F16}"/>
          </ac:spMkLst>
        </pc:spChg>
        <pc:spChg chg="add mod">
          <ac:chgData name="Jon Roodschild" userId="93b75e7f-8323-4ae7-9010-9fa6e7789b94" providerId="ADAL" clId="{DAABBBDF-71BC-402B-97B4-01715B6C5943}" dt="2025-09-22T10:33:47.796" v="12036" actId="1036"/>
          <ac:spMkLst>
            <pc:docMk/>
            <pc:sldMk cId="1964674398" sldId="438"/>
            <ac:spMk id="12" creationId="{2D5C36DC-0A26-1E0D-A227-70CA02665F17}"/>
          </ac:spMkLst>
        </pc:spChg>
        <pc:spChg chg="add mod">
          <ac:chgData name="Jon Roodschild" userId="93b75e7f-8323-4ae7-9010-9fa6e7789b94" providerId="ADAL" clId="{DAABBBDF-71BC-402B-97B4-01715B6C5943}" dt="2025-09-22T10:33:47.796" v="12036" actId="1036"/>
          <ac:spMkLst>
            <pc:docMk/>
            <pc:sldMk cId="1964674398" sldId="438"/>
            <ac:spMk id="23" creationId="{FC66A73C-ECBA-A231-D4EE-136DA8F8DA8B}"/>
          </ac:spMkLst>
        </pc:spChg>
        <pc:spChg chg="add mod">
          <ac:chgData name="Jon Roodschild" userId="93b75e7f-8323-4ae7-9010-9fa6e7789b94" providerId="ADAL" clId="{DAABBBDF-71BC-402B-97B4-01715B6C5943}" dt="2025-09-22T10:33:47.796" v="12036" actId="1036"/>
          <ac:spMkLst>
            <pc:docMk/>
            <pc:sldMk cId="1964674398" sldId="438"/>
            <ac:spMk id="29" creationId="{4B780F64-3EFD-70C5-03C0-39B04123D973}"/>
          </ac:spMkLst>
        </pc:spChg>
        <pc:spChg chg="add mod">
          <ac:chgData name="Jon Roodschild" userId="93b75e7f-8323-4ae7-9010-9fa6e7789b94" providerId="ADAL" clId="{DAABBBDF-71BC-402B-97B4-01715B6C5943}" dt="2025-09-22T10:33:47.796" v="12036" actId="1036"/>
          <ac:spMkLst>
            <pc:docMk/>
            <pc:sldMk cId="1964674398" sldId="438"/>
            <ac:spMk id="31" creationId="{1C4B0253-B54A-629A-ADE7-BC1791EBD666}"/>
          </ac:spMkLst>
        </pc:spChg>
        <pc:picChg chg="add mod">
          <ac:chgData name="Jon Roodschild" userId="93b75e7f-8323-4ae7-9010-9fa6e7789b94" providerId="ADAL" clId="{DAABBBDF-71BC-402B-97B4-01715B6C5943}" dt="2025-09-22T10:33:47.796" v="12036" actId="1036"/>
          <ac:picMkLst>
            <pc:docMk/>
            <pc:sldMk cId="1964674398" sldId="438"/>
            <ac:picMk id="9" creationId="{B74FAE41-D133-EF6F-11B5-B6A983BC3FD9}"/>
          </ac:picMkLst>
        </pc:picChg>
        <pc:picChg chg="add mod">
          <ac:chgData name="Jon Roodschild" userId="93b75e7f-8323-4ae7-9010-9fa6e7789b94" providerId="ADAL" clId="{DAABBBDF-71BC-402B-97B4-01715B6C5943}" dt="2025-09-22T10:33:47.796" v="12036" actId="1036"/>
          <ac:picMkLst>
            <pc:docMk/>
            <pc:sldMk cId="1964674398" sldId="438"/>
            <ac:picMk id="17" creationId="{EE77C383-540F-1345-AF61-674DF793A6AF}"/>
          </ac:picMkLst>
        </pc:picChg>
        <pc:picChg chg="add mod">
          <ac:chgData name="Jon Roodschild" userId="93b75e7f-8323-4ae7-9010-9fa6e7789b94" providerId="ADAL" clId="{DAABBBDF-71BC-402B-97B4-01715B6C5943}" dt="2025-09-22T10:33:47.796" v="12036" actId="1036"/>
          <ac:picMkLst>
            <pc:docMk/>
            <pc:sldMk cId="1964674398" sldId="438"/>
            <ac:picMk id="18" creationId="{452CE39B-B402-2B99-0B46-4D694C4CF36D}"/>
          </ac:picMkLst>
        </pc:picChg>
        <pc:picChg chg="add mod">
          <ac:chgData name="Jon Roodschild" userId="93b75e7f-8323-4ae7-9010-9fa6e7789b94" providerId="ADAL" clId="{DAABBBDF-71BC-402B-97B4-01715B6C5943}" dt="2025-09-22T10:33:47.796" v="12036" actId="1036"/>
          <ac:picMkLst>
            <pc:docMk/>
            <pc:sldMk cId="1964674398" sldId="438"/>
            <ac:picMk id="19" creationId="{7C7E75DF-08F1-C7AF-EFA7-662432629F48}"/>
          </ac:picMkLst>
        </pc:picChg>
      </pc:sldChg>
      <pc:sldChg chg="addSp delSp modSp add mod ord delAnim">
        <pc:chgData name="Jon Roodschild" userId="93b75e7f-8323-4ae7-9010-9fa6e7789b94" providerId="ADAL" clId="{DAABBBDF-71BC-402B-97B4-01715B6C5943}" dt="2025-09-22T18:35:06.826" v="15581" actId="208"/>
        <pc:sldMkLst>
          <pc:docMk/>
          <pc:sldMk cId="629660540" sldId="439"/>
        </pc:sldMkLst>
        <pc:spChg chg="mod">
          <ac:chgData name="Jon Roodschild" userId="93b75e7f-8323-4ae7-9010-9fa6e7789b94" providerId="ADAL" clId="{DAABBBDF-71BC-402B-97B4-01715B6C5943}" dt="2025-09-22T10:26:22.442" v="11810" actId="6549"/>
          <ac:spMkLst>
            <pc:docMk/>
            <pc:sldMk cId="629660540" sldId="439"/>
            <ac:spMk id="3" creationId="{D771EBAE-8F67-2FEC-4BA2-8D75DF1F0765}"/>
          </ac:spMkLst>
        </pc:spChg>
        <pc:spChg chg="mod">
          <ac:chgData name="Jon Roodschild" userId="93b75e7f-8323-4ae7-9010-9fa6e7789b94" providerId="ADAL" clId="{DAABBBDF-71BC-402B-97B4-01715B6C5943}" dt="2025-09-22T10:27:37.162" v="11847" actId="1038"/>
          <ac:spMkLst>
            <pc:docMk/>
            <pc:sldMk cId="629660540" sldId="439"/>
            <ac:spMk id="7" creationId="{AE563B17-ABCD-9008-2B9F-8343ABD4A00D}"/>
          </ac:spMkLst>
        </pc:spChg>
        <pc:spChg chg="add mod">
          <ac:chgData name="Jon Roodschild" userId="93b75e7f-8323-4ae7-9010-9fa6e7789b94" providerId="ADAL" clId="{DAABBBDF-71BC-402B-97B4-01715B6C5943}" dt="2025-09-22T10:26:42.342" v="11813" actId="1076"/>
          <ac:spMkLst>
            <pc:docMk/>
            <pc:sldMk cId="629660540" sldId="439"/>
            <ac:spMk id="11" creationId="{1B109682-90E5-A8BE-65DC-E37F27FBFF2A}"/>
          </ac:spMkLst>
        </pc:spChg>
        <pc:picChg chg="mod">
          <ac:chgData name="Jon Roodschild" userId="93b75e7f-8323-4ae7-9010-9fa6e7789b94" providerId="ADAL" clId="{DAABBBDF-71BC-402B-97B4-01715B6C5943}" dt="2025-09-22T18:35:06.826" v="15581" actId="208"/>
          <ac:picMkLst>
            <pc:docMk/>
            <pc:sldMk cId="629660540" sldId="439"/>
            <ac:picMk id="9" creationId="{A4B077AC-BC63-36AB-BB44-B1F4A66B9B91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22T18:35:18.359" v="15582" actId="208"/>
        <pc:sldMkLst>
          <pc:docMk/>
          <pc:sldMk cId="3212295923" sldId="440"/>
        </pc:sldMkLst>
        <pc:spChg chg="add mod">
          <ac:chgData name="Jon Roodschild" userId="93b75e7f-8323-4ae7-9010-9fa6e7789b94" providerId="ADAL" clId="{DAABBBDF-71BC-402B-97B4-01715B6C5943}" dt="2025-09-22T10:28:42.730" v="11899" actId="1076"/>
          <ac:spMkLst>
            <pc:docMk/>
            <pc:sldMk cId="3212295923" sldId="440"/>
            <ac:spMk id="4" creationId="{07CBA043-CC93-5FAA-7526-02EC83DE15C2}"/>
          </ac:spMkLst>
        </pc:spChg>
        <pc:spChg chg="add mod">
          <ac:chgData name="Jon Roodschild" userId="93b75e7f-8323-4ae7-9010-9fa6e7789b94" providerId="ADAL" clId="{DAABBBDF-71BC-402B-97B4-01715B6C5943}" dt="2025-09-22T10:28:36.329" v="11898" actId="1037"/>
          <ac:spMkLst>
            <pc:docMk/>
            <pc:sldMk cId="3212295923" sldId="440"/>
            <ac:spMk id="5" creationId="{6AEC9CCF-5697-1A24-2CD4-E80A18EE4148}"/>
          </ac:spMkLst>
        </pc:spChg>
        <pc:spChg chg="mod">
          <ac:chgData name="Jon Roodschild" userId="93b75e7f-8323-4ae7-9010-9fa6e7789b94" providerId="ADAL" clId="{DAABBBDF-71BC-402B-97B4-01715B6C5943}" dt="2025-09-22T10:28:30.316" v="11857" actId="1076"/>
          <ac:spMkLst>
            <pc:docMk/>
            <pc:sldMk cId="3212295923" sldId="440"/>
            <ac:spMk id="7" creationId="{197526F1-EA2D-1D78-7BF6-3A101E215C58}"/>
          </ac:spMkLst>
        </pc:spChg>
        <pc:picChg chg="mod">
          <ac:chgData name="Jon Roodschild" userId="93b75e7f-8323-4ae7-9010-9fa6e7789b94" providerId="ADAL" clId="{DAABBBDF-71BC-402B-97B4-01715B6C5943}" dt="2025-09-22T18:35:18.359" v="15582" actId="208"/>
          <ac:picMkLst>
            <pc:docMk/>
            <pc:sldMk cId="3212295923" sldId="440"/>
            <ac:picMk id="9" creationId="{1B319D51-75D9-2B73-E635-63B4A98C1691}"/>
          </ac:picMkLst>
        </pc:picChg>
        <pc:cxnChg chg="mod">
          <ac:chgData name="Jon Roodschild" userId="93b75e7f-8323-4ae7-9010-9fa6e7789b94" providerId="ADAL" clId="{DAABBBDF-71BC-402B-97B4-01715B6C5943}" dt="2025-09-22T10:28:36.329" v="11898" actId="1037"/>
          <ac:cxnSpMkLst>
            <pc:docMk/>
            <pc:sldMk cId="3212295923" sldId="440"/>
            <ac:cxnSpMk id="6" creationId="{68861DE7-32EA-84B5-5A25-238E33DFAD75}"/>
          </ac:cxnSpMkLst>
        </pc:cxnChg>
      </pc:sldChg>
      <pc:sldChg chg="delSp modSp add mod ord">
        <pc:chgData name="Jon Roodschild" userId="93b75e7f-8323-4ae7-9010-9fa6e7789b94" providerId="ADAL" clId="{DAABBBDF-71BC-402B-97B4-01715B6C5943}" dt="2025-09-22T10:30:55.693" v="11968" actId="207"/>
        <pc:sldMkLst>
          <pc:docMk/>
          <pc:sldMk cId="1496133966" sldId="441"/>
        </pc:sldMkLst>
        <pc:spChg chg="mod">
          <ac:chgData name="Jon Roodschild" userId="93b75e7f-8323-4ae7-9010-9fa6e7789b94" providerId="ADAL" clId="{DAABBBDF-71BC-402B-97B4-01715B6C5943}" dt="2025-09-22T10:30:55.693" v="11968" actId="207"/>
          <ac:spMkLst>
            <pc:docMk/>
            <pc:sldMk cId="1496133966" sldId="441"/>
            <ac:spMk id="4" creationId="{9AEE1E54-DF2B-3729-8DF0-5D6843808ADC}"/>
          </ac:spMkLst>
        </pc:spChg>
      </pc:sldChg>
      <pc:sldChg chg="addSp modSp add mod ord">
        <pc:chgData name="Jon Roodschild" userId="93b75e7f-8323-4ae7-9010-9fa6e7789b94" providerId="ADAL" clId="{DAABBBDF-71BC-402B-97B4-01715B6C5943}" dt="2025-09-22T10:36:00.202" v="12093" actId="207"/>
        <pc:sldMkLst>
          <pc:docMk/>
          <pc:sldMk cId="979441157" sldId="442"/>
        </pc:sldMkLst>
        <pc:spChg chg="add mod">
          <ac:chgData name="Jon Roodschild" userId="93b75e7f-8323-4ae7-9010-9fa6e7789b94" providerId="ADAL" clId="{DAABBBDF-71BC-402B-97B4-01715B6C5943}" dt="2025-09-22T10:35:39.275" v="12091" actId="1076"/>
          <ac:spMkLst>
            <pc:docMk/>
            <pc:sldMk cId="979441157" sldId="442"/>
            <ac:spMk id="3" creationId="{BA5676DC-CA43-63AE-3A9D-466E914AA10F}"/>
          </ac:spMkLst>
        </pc:spChg>
        <pc:spChg chg="mod">
          <ac:chgData name="Jon Roodschild" userId="93b75e7f-8323-4ae7-9010-9fa6e7789b94" providerId="ADAL" clId="{DAABBBDF-71BC-402B-97B4-01715B6C5943}" dt="2025-09-22T10:36:00.202" v="12093" actId="207"/>
          <ac:spMkLst>
            <pc:docMk/>
            <pc:sldMk cId="979441157" sldId="442"/>
            <ac:spMk id="4" creationId="{07328757-BBA6-0656-2327-AA8DABE9F0F4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22T10:39:57.706" v="12149"/>
        <pc:sldMkLst>
          <pc:docMk/>
          <pc:sldMk cId="2991452251" sldId="443"/>
        </pc:sldMkLst>
        <pc:spChg chg="add mod">
          <ac:chgData name="Jon Roodschild" userId="93b75e7f-8323-4ae7-9010-9fa6e7789b94" providerId="ADAL" clId="{DAABBBDF-71BC-402B-97B4-01715B6C5943}" dt="2025-09-22T10:39:57.706" v="12149"/>
          <ac:spMkLst>
            <pc:docMk/>
            <pc:sldMk cId="2991452251" sldId="443"/>
            <ac:spMk id="11" creationId="{2D5C36DC-0A26-1E0D-A227-70CA02665F17}"/>
          </ac:spMkLst>
        </pc:spChg>
        <pc:spChg chg="add mod">
          <ac:chgData name="Jon Roodschild" userId="93b75e7f-8323-4ae7-9010-9fa6e7789b94" providerId="ADAL" clId="{DAABBBDF-71BC-402B-97B4-01715B6C5943}" dt="2025-09-22T10:39:57.706" v="12149"/>
          <ac:spMkLst>
            <pc:docMk/>
            <pc:sldMk cId="2991452251" sldId="443"/>
            <ac:spMk id="15" creationId="{64E40458-E9E7-7872-946D-69E85A6764FC}"/>
          </ac:spMkLst>
        </pc:spChg>
        <pc:spChg chg="add mod">
          <ac:chgData name="Jon Roodschild" userId="93b75e7f-8323-4ae7-9010-9fa6e7789b94" providerId="ADAL" clId="{DAABBBDF-71BC-402B-97B4-01715B6C5943}" dt="2025-09-22T10:39:57.706" v="12149"/>
          <ac:spMkLst>
            <pc:docMk/>
            <pc:sldMk cId="2991452251" sldId="443"/>
            <ac:spMk id="16" creationId="{2EBB17CD-98CB-EAAD-2893-EC38A81B1523}"/>
          </ac:spMkLst>
        </pc:spChg>
        <pc:picChg chg="add mod">
          <ac:chgData name="Jon Roodschild" userId="93b75e7f-8323-4ae7-9010-9fa6e7789b94" providerId="ADAL" clId="{DAABBBDF-71BC-402B-97B4-01715B6C5943}" dt="2025-09-22T10:39:57.706" v="12149"/>
          <ac:picMkLst>
            <pc:docMk/>
            <pc:sldMk cId="2991452251" sldId="443"/>
            <ac:picMk id="4" creationId="{7C7E75DF-08F1-C7AF-EFA7-662432629F48}"/>
          </ac:picMkLst>
        </pc:picChg>
        <pc:picChg chg="add mod">
          <ac:chgData name="Jon Roodschild" userId="93b75e7f-8323-4ae7-9010-9fa6e7789b94" providerId="ADAL" clId="{DAABBBDF-71BC-402B-97B4-01715B6C5943}" dt="2025-09-22T10:39:57.706" v="12149"/>
          <ac:picMkLst>
            <pc:docMk/>
            <pc:sldMk cId="2991452251" sldId="443"/>
            <ac:picMk id="10" creationId="{B74FAE41-D133-EF6F-11B5-B6A983BC3FD9}"/>
          </ac:picMkLst>
        </pc:picChg>
        <pc:picChg chg="add mod">
          <ac:chgData name="Jon Roodschild" userId="93b75e7f-8323-4ae7-9010-9fa6e7789b94" providerId="ADAL" clId="{DAABBBDF-71BC-402B-97B4-01715B6C5943}" dt="2025-09-22T10:39:57.706" v="12149"/>
          <ac:picMkLst>
            <pc:docMk/>
            <pc:sldMk cId="2991452251" sldId="443"/>
            <ac:picMk id="13" creationId="{EE77C383-540F-1345-AF61-674DF793A6AF}"/>
          </ac:picMkLst>
        </pc:picChg>
        <pc:picChg chg="add mod">
          <ac:chgData name="Jon Roodschild" userId="93b75e7f-8323-4ae7-9010-9fa6e7789b94" providerId="ADAL" clId="{DAABBBDF-71BC-402B-97B4-01715B6C5943}" dt="2025-09-22T10:39:57.706" v="12149"/>
          <ac:picMkLst>
            <pc:docMk/>
            <pc:sldMk cId="2991452251" sldId="443"/>
            <ac:picMk id="14" creationId="{9F03A0D2-1308-446D-4B07-3F89B32F94A1}"/>
          </ac:picMkLst>
        </pc:picChg>
        <pc:cxnChg chg="add mod">
          <ac:chgData name="Jon Roodschild" userId="93b75e7f-8323-4ae7-9010-9fa6e7789b94" providerId="ADAL" clId="{DAABBBDF-71BC-402B-97B4-01715B6C5943}" dt="2025-09-22T10:39:57.706" v="12149"/>
          <ac:cxnSpMkLst>
            <pc:docMk/>
            <pc:sldMk cId="2991452251" sldId="443"/>
            <ac:cxnSpMk id="7" creationId="{E5B51430-9E97-4BB9-1305-B2C99A022650}"/>
          </ac:cxnSpMkLst>
        </pc:cxnChg>
      </pc:sldChg>
      <pc:sldChg chg="addSp modSp add modAnim">
        <pc:chgData name="Jon Roodschild" userId="93b75e7f-8323-4ae7-9010-9fa6e7789b94" providerId="ADAL" clId="{DAABBBDF-71BC-402B-97B4-01715B6C5943}" dt="2025-09-22T10:40:22.866" v="12150"/>
        <pc:sldMkLst>
          <pc:docMk/>
          <pc:sldMk cId="4293659778" sldId="444"/>
        </pc:sldMkLst>
        <pc:spChg chg="add mod">
          <ac:chgData name="Jon Roodschild" userId="93b75e7f-8323-4ae7-9010-9fa6e7789b94" providerId="ADAL" clId="{DAABBBDF-71BC-402B-97B4-01715B6C5943}" dt="2025-09-22T10:40:22.866" v="12150"/>
          <ac:spMkLst>
            <pc:docMk/>
            <pc:sldMk cId="4293659778" sldId="444"/>
            <ac:spMk id="5" creationId="{FCF1EB77-7B07-F42F-9CA6-7679A4DAFE63}"/>
          </ac:spMkLst>
        </pc:spChg>
        <pc:spChg chg="add mod">
          <ac:chgData name="Jon Roodschild" userId="93b75e7f-8323-4ae7-9010-9fa6e7789b94" providerId="ADAL" clId="{DAABBBDF-71BC-402B-97B4-01715B6C5943}" dt="2025-09-22T10:40:22.866" v="12150"/>
          <ac:spMkLst>
            <pc:docMk/>
            <pc:sldMk cId="4293659778" sldId="444"/>
            <ac:spMk id="7" creationId="{FFF06206-A680-2BBF-B829-51FE6004DF6F}"/>
          </ac:spMkLst>
        </pc:spChg>
        <pc:spChg chg="add mod">
          <ac:chgData name="Jon Roodschild" userId="93b75e7f-8323-4ae7-9010-9fa6e7789b94" providerId="ADAL" clId="{DAABBBDF-71BC-402B-97B4-01715B6C5943}" dt="2025-09-22T10:40:22.866" v="12150"/>
          <ac:spMkLst>
            <pc:docMk/>
            <pc:sldMk cId="4293659778" sldId="444"/>
            <ac:spMk id="10" creationId="{25EE0AEE-C160-722F-F506-8FABF45B76C4}"/>
          </ac:spMkLst>
        </pc:spChg>
        <pc:spChg chg="add mod">
          <ac:chgData name="Jon Roodschild" userId="93b75e7f-8323-4ae7-9010-9fa6e7789b94" providerId="ADAL" clId="{DAABBBDF-71BC-402B-97B4-01715B6C5943}" dt="2025-09-22T10:40:22.866" v="12150"/>
          <ac:spMkLst>
            <pc:docMk/>
            <pc:sldMk cId="4293659778" sldId="444"/>
            <ac:spMk id="12" creationId="{6B3F1711-9D88-6CBA-21C8-D1AB8A70E781}"/>
          </ac:spMkLst>
        </pc:spChg>
        <pc:spChg chg="add mod">
          <ac:chgData name="Jon Roodschild" userId="93b75e7f-8323-4ae7-9010-9fa6e7789b94" providerId="ADAL" clId="{DAABBBDF-71BC-402B-97B4-01715B6C5943}" dt="2025-09-22T10:40:22.866" v="12150"/>
          <ac:spMkLst>
            <pc:docMk/>
            <pc:sldMk cId="4293659778" sldId="444"/>
            <ac:spMk id="16" creationId="{4A1CE236-12DE-B99F-1288-466D79A851E1}"/>
          </ac:spMkLst>
        </pc:spChg>
        <pc:spChg chg="add mod">
          <ac:chgData name="Jon Roodschild" userId="93b75e7f-8323-4ae7-9010-9fa6e7789b94" providerId="ADAL" clId="{DAABBBDF-71BC-402B-97B4-01715B6C5943}" dt="2025-09-22T10:40:22.866" v="12150"/>
          <ac:spMkLst>
            <pc:docMk/>
            <pc:sldMk cId="4293659778" sldId="444"/>
            <ac:spMk id="22" creationId="{1E715E73-C334-67C6-56DC-97DF9825A323}"/>
          </ac:spMkLst>
        </pc:spChg>
        <pc:spChg chg="add mod">
          <ac:chgData name="Jon Roodschild" userId="93b75e7f-8323-4ae7-9010-9fa6e7789b94" providerId="ADAL" clId="{DAABBBDF-71BC-402B-97B4-01715B6C5943}" dt="2025-09-22T10:40:22.866" v="12150"/>
          <ac:spMkLst>
            <pc:docMk/>
            <pc:sldMk cId="4293659778" sldId="444"/>
            <ac:spMk id="23" creationId="{65C11E9D-7B5F-D399-89BB-1DB268FBE2C8}"/>
          </ac:spMkLst>
        </pc:spChg>
        <pc:picChg chg="add mod">
          <ac:chgData name="Jon Roodschild" userId="93b75e7f-8323-4ae7-9010-9fa6e7789b94" providerId="ADAL" clId="{DAABBBDF-71BC-402B-97B4-01715B6C5943}" dt="2025-09-22T10:40:22.866" v="12150"/>
          <ac:picMkLst>
            <pc:docMk/>
            <pc:sldMk cId="4293659778" sldId="444"/>
            <ac:picMk id="3" creationId="{8540F111-7F58-DB45-F7FC-86556C9E809D}"/>
          </ac:picMkLst>
        </pc:picChg>
        <pc:picChg chg="add mod">
          <ac:chgData name="Jon Roodschild" userId="93b75e7f-8323-4ae7-9010-9fa6e7789b94" providerId="ADAL" clId="{DAABBBDF-71BC-402B-97B4-01715B6C5943}" dt="2025-09-22T10:40:22.866" v="12150"/>
          <ac:picMkLst>
            <pc:docMk/>
            <pc:sldMk cId="4293659778" sldId="444"/>
            <ac:picMk id="15" creationId="{3A5987D8-7D2E-2607-CA3A-481A92150F7A}"/>
          </ac:picMkLst>
        </pc:picChg>
        <pc:picChg chg="add mod">
          <ac:chgData name="Jon Roodschild" userId="93b75e7f-8323-4ae7-9010-9fa6e7789b94" providerId="ADAL" clId="{DAABBBDF-71BC-402B-97B4-01715B6C5943}" dt="2025-09-22T10:40:22.866" v="12150"/>
          <ac:picMkLst>
            <pc:docMk/>
            <pc:sldMk cId="4293659778" sldId="444"/>
            <ac:picMk id="17" creationId="{AD1DD3D1-A727-8504-2560-5F007D79EDC6}"/>
          </ac:picMkLst>
        </pc:picChg>
      </pc:sldChg>
      <pc:sldChg chg="addSp modSp add mod modAnim">
        <pc:chgData name="Jon Roodschild" userId="93b75e7f-8323-4ae7-9010-9fa6e7789b94" providerId="ADAL" clId="{DAABBBDF-71BC-402B-97B4-01715B6C5943}" dt="2025-09-22T16:50:29.266" v="14330" actId="14100"/>
        <pc:sldMkLst>
          <pc:docMk/>
          <pc:sldMk cId="2129172492" sldId="445"/>
        </pc:sldMkLst>
        <pc:spChg chg="add mod">
          <ac:chgData name="Jon Roodschild" userId="93b75e7f-8323-4ae7-9010-9fa6e7789b94" providerId="ADAL" clId="{DAABBBDF-71BC-402B-97B4-01715B6C5943}" dt="2025-09-22T10:41:40.306" v="12181"/>
          <ac:spMkLst>
            <pc:docMk/>
            <pc:sldMk cId="2129172492" sldId="445"/>
            <ac:spMk id="5" creationId="{64E40458-E9E7-7872-946D-69E85A6764FC}"/>
          </ac:spMkLst>
        </pc:spChg>
        <pc:spChg chg="add mod">
          <ac:chgData name="Jon Roodschild" userId="93b75e7f-8323-4ae7-9010-9fa6e7789b94" providerId="ADAL" clId="{DAABBBDF-71BC-402B-97B4-01715B6C5943}" dt="2025-09-22T10:41:40.306" v="12181"/>
          <ac:spMkLst>
            <pc:docMk/>
            <pc:sldMk cId="2129172492" sldId="445"/>
            <ac:spMk id="7" creationId="{057BF672-1191-1010-963D-BD1130B3443E}"/>
          </ac:spMkLst>
        </pc:spChg>
        <pc:spChg chg="add mod">
          <ac:chgData name="Jon Roodschild" userId="93b75e7f-8323-4ae7-9010-9fa6e7789b94" providerId="ADAL" clId="{DAABBBDF-71BC-402B-97B4-01715B6C5943}" dt="2025-09-22T10:41:40.306" v="12181"/>
          <ac:spMkLst>
            <pc:docMk/>
            <pc:sldMk cId="2129172492" sldId="445"/>
            <ac:spMk id="19" creationId="{4D8D3FB6-8797-0D82-E6E3-04FF122B6AFA}"/>
          </ac:spMkLst>
        </pc:spChg>
        <pc:spChg chg="add mod">
          <ac:chgData name="Jon Roodschild" userId="93b75e7f-8323-4ae7-9010-9fa6e7789b94" providerId="ADAL" clId="{DAABBBDF-71BC-402B-97B4-01715B6C5943}" dt="2025-09-22T10:41:40.306" v="12181"/>
          <ac:spMkLst>
            <pc:docMk/>
            <pc:sldMk cId="2129172492" sldId="445"/>
            <ac:spMk id="20" creationId="{A3929359-7316-722E-F5BA-AA27FA57211C}"/>
          </ac:spMkLst>
        </pc:spChg>
        <pc:spChg chg="add mod">
          <ac:chgData name="Jon Roodschild" userId="93b75e7f-8323-4ae7-9010-9fa6e7789b94" providerId="ADAL" clId="{DAABBBDF-71BC-402B-97B4-01715B6C5943}" dt="2025-09-22T10:41:40.306" v="12181"/>
          <ac:spMkLst>
            <pc:docMk/>
            <pc:sldMk cId="2129172492" sldId="445"/>
            <ac:spMk id="21" creationId="{FEED22F2-9FD4-1057-363A-22F73EAAA775}"/>
          </ac:spMkLst>
        </pc:spChg>
        <pc:spChg chg="add mod">
          <ac:chgData name="Jon Roodschild" userId="93b75e7f-8323-4ae7-9010-9fa6e7789b94" providerId="ADAL" clId="{DAABBBDF-71BC-402B-97B4-01715B6C5943}" dt="2025-09-22T10:41:40.306" v="12181"/>
          <ac:spMkLst>
            <pc:docMk/>
            <pc:sldMk cId="2129172492" sldId="445"/>
            <ac:spMk id="24" creationId="{C30EECCA-005F-B0F2-10A1-578DF8053C4D}"/>
          </ac:spMkLst>
        </pc:spChg>
        <pc:spChg chg="add mod">
          <ac:chgData name="Jon Roodschild" userId="93b75e7f-8323-4ae7-9010-9fa6e7789b94" providerId="ADAL" clId="{DAABBBDF-71BC-402B-97B4-01715B6C5943}" dt="2025-09-22T16:50:29.266" v="14330" actId="14100"/>
          <ac:spMkLst>
            <pc:docMk/>
            <pc:sldMk cId="2129172492" sldId="445"/>
            <ac:spMk id="26" creationId="{8E4871DB-F24B-B709-7890-42226BABE8D8}"/>
          </ac:spMkLst>
        </pc:spChg>
        <pc:spChg chg="add mod">
          <ac:chgData name="Jon Roodschild" userId="93b75e7f-8323-4ae7-9010-9fa6e7789b94" providerId="ADAL" clId="{DAABBBDF-71BC-402B-97B4-01715B6C5943}" dt="2025-09-22T10:41:40.306" v="12181"/>
          <ac:spMkLst>
            <pc:docMk/>
            <pc:sldMk cId="2129172492" sldId="445"/>
            <ac:spMk id="28" creationId="{6312EB11-6B1C-E86B-8391-6CE16F8F1328}"/>
          </ac:spMkLst>
        </pc:spChg>
        <pc:picChg chg="add mod">
          <ac:chgData name="Jon Roodschild" userId="93b75e7f-8323-4ae7-9010-9fa6e7789b94" providerId="ADAL" clId="{DAABBBDF-71BC-402B-97B4-01715B6C5943}" dt="2025-09-22T10:41:40.306" v="12181"/>
          <ac:picMkLst>
            <pc:docMk/>
            <pc:sldMk cId="2129172492" sldId="445"/>
            <ac:picMk id="10" creationId="{3D42A36F-4893-D088-FB8F-158EADC86830}"/>
          </ac:picMkLst>
        </pc:picChg>
        <pc:picChg chg="add mod">
          <ac:chgData name="Jon Roodschild" userId="93b75e7f-8323-4ae7-9010-9fa6e7789b94" providerId="ADAL" clId="{DAABBBDF-71BC-402B-97B4-01715B6C5943}" dt="2025-09-22T10:41:40.306" v="12181"/>
          <ac:picMkLst>
            <pc:docMk/>
            <pc:sldMk cId="2129172492" sldId="445"/>
            <ac:picMk id="18" creationId="{C00589F9-A4BA-BFE4-FD43-877610A7F126}"/>
          </ac:picMkLst>
        </pc:picChg>
      </pc:sldChg>
      <pc:sldChg chg="addSp modSp add replId modAnim">
        <pc:chgData name="Jon Roodschild" userId="93b75e7f-8323-4ae7-9010-9fa6e7789b94" providerId="ADAL" clId="{DAABBBDF-71BC-402B-97B4-01715B6C5943}" dt="2025-09-22T10:42:11.289" v="12182"/>
        <pc:sldMkLst>
          <pc:docMk/>
          <pc:sldMk cId="1310763539" sldId="446"/>
        </pc:sldMkLst>
        <pc:spChg chg="add mod">
          <ac:chgData name="Jon Roodschild" userId="93b75e7f-8323-4ae7-9010-9fa6e7789b94" providerId="ADAL" clId="{DAABBBDF-71BC-402B-97B4-01715B6C5943}" dt="2025-09-22T10:42:11.289" v="12182"/>
          <ac:spMkLst>
            <pc:docMk/>
            <pc:sldMk cId="1310763539" sldId="446"/>
            <ac:spMk id="9" creationId="{9E2CEFC1-3408-17C2-6B27-962717794548}"/>
          </ac:spMkLst>
        </pc:spChg>
        <pc:spChg chg="add mod">
          <ac:chgData name="Jon Roodschild" userId="93b75e7f-8323-4ae7-9010-9fa6e7789b94" providerId="ADAL" clId="{DAABBBDF-71BC-402B-97B4-01715B6C5943}" dt="2025-09-22T10:42:11.289" v="12182"/>
          <ac:spMkLst>
            <pc:docMk/>
            <pc:sldMk cId="1310763539" sldId="446"/>
            <ac:spMk id="16" creationId="{625DB3E3-9675-FD05-7512-CB41FC4503D0}"/>
          </ac:spMkLst>
        </pc:spChg>
        <pc:spChg chg="add mod">
          <ac:chgData name="Jon Roodschild" userId="93b75e7f-8323-4ae7-9010-9fa6e7789b94" providerId="ADAL" clId="{DAABBBDF-71BC-402B-97B4-01715B6C5943}" dt="2025-09-22T10:42:11.289" v="12182"/>
          <ac:spMkLst>
            <pc:docMk/>
            <pc:sldMk cId="1310763539" sldId="446"/>
            <ac:spMk id="23" creationId="{65C11E9D-7B5F-D399-89BB-1DB268FBE2C8}"/>
          </ac:spMkLst>
        </pc:spChg>
        <pc:spChg chg="add mod">
          <ac:chgData name="Jon Roodschild" userId="93b75e7f-8323-4ae7-9010-9fa6e7789b94" providerId="ADAL" clId="{DAABBBDF-71BC-402B-97B4-01715B6C5943}" dt="2025-09-22T10:42:11.289" v="12182"/>
          <ac:spMkLst>
            <pc:docMk/>
            <pc:sldMk cId="1310763539" sldId="446"/>
            <ac:spMk id="25" creationId="{9612A7F9-EBCC-7574-C6B3-E98E747241E1}"/>
          </ac:spMkLst>
        </pc:spChg>
        <pc:spChg chg="add mod">
          <ac:chgData name="Jon Roodschild" userId="93b75e7f-8323-4ae7-9010-9fa6e7789b94" providerId="ADAL" clId="{DAABBBDF-71BC-402B-97B4-01715B6C5943}" dt="2025-09-22T10:42:11.289" v="12182"/>
          <ac:spMkLst>
            <pc:docMk/>
            <pc:sldMk cId="1310763539" sldId="446"/>
            <ac:spMk id="30" creationId="{94AFA347-AA8E-78F7-2E26-56A0287B87AA}"/>
          </ac:spMkLst>
        </pc:spChg>
        <pc:picChg chg="add mod">
          <ac:chgData name="Jon Roodschild" userId="93b75e7f-8323-4ae7-9010-9fa6e7789b94" providerId="ADAL" clId="{DAABBBDF-71BC-402B-97B4-01715B6C5943}" dt="2025-09-22T10:42:11.289" v="12182"/>
          <ac:picMkLst>
            <pc:docMk/>
            <pc:sldMk cId="1310763539" sldId="446"/>
            <ac:picMk id="4" creationId="{068F2773-77ED-AF01-6307-609CD9A06C7C}"/>
          </ac:picMkLst>
        </pc:picChg>
        <pc:picChg chg="add mod">
          <ac:chgData name="Jon Roodschild" userId="93b75e7f-8323-4ae7-9010-9fa6e7789b94" providerId="ADAL" clId="{DAABBBDF-71BC-402B-97B4-01715B6C5943}" dt="2025-09-22T10:42:11.289" v="12182"/>
          <ac:picMkLst>
            <pc:docMk/>
            <pc:sldMk cId="1310763539" sldId="446"/>
            <ac:picMk id="6" creationId="{98F7D6EA-A323-8E53-52DE-55FE209F286B}"/>
          </ac:picMkLst>
        </pc:picChg>
        <pc:picChg chg="add mod">
          <ac:chgData name="Jon Roodschild" userId="93b75e7f-8323-4ae7-9010-9fa6e7789b94" providerId="ADAL" clId="{DAABBBDF-71BC-402B-97B4-01715B6C5943}" dt="2025-09-22T10:42:11.289" v="12182"/>
          <ac:picMkLst>
            <pc:docMk/>
            <pc:sldMk cId="1310763539" sldId="446"/>
            <ac:picMk id="14" creationId="{0CD9A853-5EB5-CAE3-DBE2-FFC2B79B9F56}"/>
          </ac:picMkLst>
        </pc:picChg>
        <pc:picChg chg="add mod">
          <ac:chgData name="Jon Roodschild" userId="93b75e7f-8323-4ae7-9010-9fa6e7789b94" providerId="ADAL" clId="{DAABBBDF-71BC-402B-97B4-01715B6C5943}" dt="2025-09-22T10:42:11.289" v="12182"/>
          <ac:picMkLst>
            <pc:docMk/>
            <pc:sldMk cId="1310763539" sldId="446"/>
            <ac:picMk id="17" creationId="{AD1DD3D1-A727-8504-2560-5F007D79EDC6}"/>
          </ac:picMkLst>
        </pc:picChg>
        <pc:picChg chg="add mod">
          <ac:chgData name="Jon Roodschild" userId="93b75e7f-8323-4ae7-9010-9fa6e7789b94" providerId="ADAL" clId="{DAABBBDF-71BC-402B-97B4-01715B6C5943}" dt="2025-09-22T10:42:11.289" v="12182"/>
          <ac:picMkLst>
            <pc:docMk/>
            <pc:sldMk cId="1310763539" sldId="446"/>
            <ac:picMk id="18" creationId="{C00589F9-A4BA-BFE4-FD43-877610A7F126}"/>
          </ac:picMkLst>
        </pc:picChg>
      </pc:sldChg>
      <pc:sldChg chg="addSp modSp add modAnim">
        <pc:chgData name="Jon Roodschild" userId="93b75e7f-8323-4ae7-9010-9fa6e7789b94" providerId="ADAL" clId="{DAABBBDF-71BC-402B-97B4-01715B6C5943}" dt="2025-09-22T10:42:49.845" v="12185"/>
        <pc:sldMkLst>
          <pc:docMk/>
          <pc:sldMk cId="3689012142" sldId="447"/>
        </pc:sldMkLst>
        <pc:spChg chg="add mod">
          <ac:chgData name="Jon Roodschild" userId="93b75e7f-8323-4ae7-9010-9fa6e7789b94" providerId="ADAL" clId="{DAABBBDF-71BC-402B-97B4-01715B6C5943}" dt="2025-09-22T10:42:31.741" v="12183"/>
          <ac:spMkLst>
            <pc:docMk/>
            <pc:sldMk cId="3689012142" sldId="447"/>
            <ac:spMk id="8" creationId="{A23993B3-5FA3-23BE-0CF8-E3072DB4782F}"/>
          </ac:spMkLst>
        </pc:spChg>
        <pc:spChg chg="add mod">
          <ac:chgData name="Jon Roodschild" userId="93b75e7f-8323-4ae7-9010-9fa6e7789b94" providerId="ADAL" clId="{DAABBBDF-71BC-402B-97B4-01715B6C5943}" dt="2025-09-22T10:42:31.741" v="12183"/>
          <ac:spMkLst>
            <pc:docMk/>
            <pc:sldMk cId="3689012142" sldId="447"/>
            <ac:spMk id="10" creationId="{25EE0AEE-C160-722F-F506-8FABF45B76C4}"/>
          </ac:spMkLst>
        </pc:spChg>
        <pc:spChg chg="add mod">
          <ac:chgData name="Jon Roodschild" userId="93b75e7f-8323-4ae7-9010-9fa6e7789b94" providerId="ADAL" clId="{DAABBBDF-71BC-402B-97B4-01715B6C5943}" dt="2025-09-22T10:42:31.741" v="12183"/>
          <ac:spMkLst>
            <pc:docMk/>
            <pc:sldMk cId="3689012142" sldId="447"/>
            <ac:spMk id="13" creationId="{D4B806FA-9900-BF98-6C23-093D582973E7}"/>
          </ac:spMkLst>
        </pc:spChg>
        <pc:spChg chg="add mod">
          <ac:chgData name="Jon Roodschild" userId="93b75e7f-8323-4ae7-9010-9fa6e7789b94" providerId="ADAL" clId="{DAABBBDF-71BC-402B-97B4-01715B6C5943}" dt="2025-09-22T10:42:31.741" v="12183"/>
          <ac:spMkLst>
            <pc:docMk/>
            <pc:sldMk cId="3689012142" sldId="447"/>
            <ac:spMk id="20" creationId="{C167D3B9-A705-D080-D138-8ACAF8F10D30}"/>
          </ac:spMkLst>
        </pc:spChg>
        <pc:picChg chg="add mod">
          <ac:chgData name="Jon Roodschild" userId="93b75e7f-8323-4ae7-9010-9fa6e7789b94" providerId="ADAL" clId="{DAABBBDF-71BC-402B-97B4-01715B6C5943}" dt="2025-09-22T10:42:31.741" v="12183"/>
          <ac:picMkLst>
            <pc:docMk/>
            <pc:sldMk cId="3689012142" sldId="447"/>
            <ac:picMk id="3" creationId="{8540F111-7F58-DB45-F7FC-86556C9E809D}"/>
          </ac:picMkLst>
        </pc:picChg>
        <pc:picChg chg="add mod">
          <ac:chgData name="Jon Roodschild" userId="93b75e7f-8323-4ae7-9010-9fa6e7789b94" providerId="ADAL" clId="{DAABBBDF-71BC-402B-97B4-01715B6C5943}" dt="2025-09-22T10:42:31.741" v="12183"/>
          <ac:picMkLst>
            <pc:docMk/>
            <pc:sldMk cId="3689012142" sldId="447"/>
            <ac:picMk id="11" creationId="{ABDE37D3-A053-7F78-1A7D-A65012AB0CC2}"/>
          </ac:picMkLst>
        </pc:picChg>
        <pc:picChg chg="add mod">
          <ac:chgData name="Jon Roodschild" userId="93b75e7f-8323-4ae7-9010-9fa6e7789b94" providerId="ADAL" clId="{DAABBBDF-71BC-402B-97B4-01715B6C5943}" dt="2025-09-22T10:42:31.741" v="12183"/>
          <ac:picMkLst>
            <pc:docMk/>
            <pc:sldMk cId="3689012142" sldId="447"/>
            <ac:picMk id="15" creationId="{3A5987D8-7D2E-2607-CA3A-481A92150F7A}"/>
          </ac:picMkLst>
        </pc:picChg>
        <pc:picChg chg="add mod">
          <ac:chgData name="Jon Roodschild" userId="93b75e7f-8323-4ae7-9010-9fa6e7789b94" providerId="ADAL" clId="{DAABBBDF-71BC-402B-97B4-01715B6C5943}" dt="2025-09-22T10:42:31.741" v="12183"/>
          <ac:picMkLst>
            <pc:docMk/>
            <pc:sldMk cId="3689012142" sldId="447"/>
            <ac:picMk id="17" creationId="{AD1DD3D1-A727-8504-2560-5F007D79EDC6}"/>
          </ac:picMkLst>
        </pc:picChg>
        <pc:picChg chg="add mod">
          <ac:chgData name="Jon Roodschild" userId="93b75e7f-8323-4ae7-9010-9fa6e7789b94" providerId="ADAL" clId="{DAABBBDF-71BC-402B-97B4-01715B6C5943}" dt="2025-09-22T10:42:31.741" v="12183"/>
          <ac:picMkLst>
            <pc:docMk/>
            <pc:sldMk cId="3689012142" sldId="447"/>
            <ac:picMk id="33" creationId="{E04D7394-A873-E58E-83C6-17B7B935A2D6}"/>
          </ac:picMkLst>
        </pc:picChg>
        <pc:picChg chg="add mod">
          <ac:chgData name="Jon Roodschild" userId="93b75e7f-8323-4ae7-9010-9fa6e7789b94" providerId="ADAL" clId="{DAABBBDF-71BC-402B-97B4-01715B6C5943}" dt="2025-09-22T10:42:31.741" v="12183"/>
          <ac:picMkLst>
            <pc:docMk/>
            <pc:sldMk cId="3689012142" sldId="447"/>
            <ac:picMk id="34" creationId="{09DD9B5B-FA1E-218A-8A0D-279E653FFD11}"/>
          </ac:picMkLst>
        </pc:picChg>
      </pc:sldChg>
      <pc:sldChg chg="addSp modSp add replId modAnim">
        <pc:chgData name="Jon Roodschild" userId="93b75e7f-8323-4ae7-9010-9fa6e7789b94" providerId="ADAL" clId="{DAABBBDF-71BC-402B-97B4-01715B6C5943}" dt="2025-09-22T10:42:51.720" v="12186"/>
        <pc:sldMkLst>
          <pc:docMk/>
          <pc:sldMk cId="3290876748" sldId="448"/>
        </pc:sldMkLst>
        <pc:spChg chg="add mod">
          <ac:chgData name="Jon Roodschild" userId="93b75e7f-8323-4ae7-9010-9fa6e7789b94" providerId="ADAL" clId="{DAABBBDF-71BC-402B-97B4-01715B6C5943}" dt="2025-09-22T10:42:51.720" v="12186"/>
          <ac:spMkLst>
            <pc:docMk/>
            <pc:sldMk cId="3290876748" sldId="448"/>
            <ac:spMk id="5" creationId="{CA74A875-94DB-44BD-8C6B-0F31C92D7973}"/>
          </ac:spMkLst>
        </pc:spChg>
        <pc:spChg chg="add mod">
          <ac:chgData name="Jon Roodschild" userId="93b75e7f-8323-4ae7-9010-9fa6e7789b94" providerId="ADAL" clId="{DAABBBDF-71BC-402B-97B4-01715B6C5943}" dt="2025-09-22T10:42:51.720" v="12186"/>
          <ac:spMkLst>
            <pc:docMk/>
            <pc:sldMk cId="3290876748" sldId="448"/>
            <ac:spMk id="7" creationId="{D5E37D65-AC1A-12CF-0757-10FA9FF9CA1C}"/>
          </ac:spMkLst>
        </pc:spChg>
        <pc:spChg chg="add mod">
          <ac:chgData name="Jon Roodschild" userId="93b75e7f-8323-4ae7-9010-9fa6e7789b94" providerId="ADAL" clId="{DAABBBDF-71BC-402B-97B4-01715B6C5943}" dt="2025-09-22T10:42:51.720" v="12186"/>
          <ac:spMkLst>
            <pc:docMk/>
            <pc:sldMk cId="3290876748" sldId="448"/>
            <ac:spMk id="14" creationId="{BDF9A372-3D87-7520-635E-6F582989DB91}"/>
          </ac:spMkLst>
        </pc:spChg>
        <pc:spChg chg="add mod">
          <ac:chgData name="Jon Roodschild" userId="93b75e7f-8323-4ae7-9010-9fa6e7789b94" providerId="ADAL" clId="{DAABBBDF-71BC-402B-97B4-01715B6C5943}" dt="2025-09-22T10:42:51.720" v="12186"/>
          <ac:spMkLst>
            <pc:docMk/>
            <pc:sldMk cId="3290876748" sldId="448"/>
            <ac:spMk id="15" creationId="{34408C69-3752-A672-E16F-68D91EB86594}"/>
          </ac:spMkLst>
        </pc:spChg>
        <pc:picChg chg="add mod">
          <ac:chgData name="Jon Roodschild" userId="93b75e7f-8323-4ae7-9010-9fa6e7789b94" providerId="ADAL" clId="{DAABBBDF-71BC-402B-97B4-01715B6C5943}" dt="2025-09-22T10:42:51.720" v="12186"/>
          <ac:picMkLst>
            <pc:docMk/>
            <pc:sldMk cId="3290876748" sldId="448"/>
            <ac:picMk id="3" creationId="{2980F21C-581B-8B6C-1B44-4A8EB9BBC5C3}"/>
          </ac:picMkLst>
        </pc:picChg>
        <pc:picChg chg="add mod">
          <ac:chgData name="Jon Roodschild" userId="93b75e7f-8323-4ae7-9010-9fa6e7789b94" providerId="ADAL" clId="{DAABBBDF-71BC-402B-97B4-01715B6C5943}" dt="2025-09-22T10:42:51.720" v="12186"/>
          <ac:picMkLst>
            <pc:docMk/>
            <pc:sldMk cId="3290876748" sldId="448"/>
            <ac:picMk id="4" creationId="{677927FE-480B-04E0-F388-3EB1B88C9D37}"/>
          </ac:picMkLst>
        </pc:picChg>
        <pc:picChg chg="add mod">
          <ac:chgData name="Jon Roodschild" userId="93b75e7f-8323-4ae7-9010-9fa6e7789b94" providerId="ADAL" clId="{DAABBBDF-71BC-402B-97B4-01715B6C5943}" dt="2025-09-22T10:42:51.720" v="12186"/>
          <ac:picMkLst>
            <pc:docMk/>
            <pc:sldMk cId="3290876748" sldId="448"/>
            <ac:picMk id="6" creationId="{4EECDD96-01E3-0BFA-A749-A212A03A929A}"/>
          </ac:picMkLst>
        </pc:picChg>
        <pc:picChg chg="add mod">
          <ac:chgData name="Jon Roodschild" userId="93b75e7f-8323-4ae7-9010-9fa6e7789b94" providerId="ADAL" clId="{DAABBBDF-71BC-402B-97B4-01715B6C5943}" dt="2025-09-22T10:42:51.720" v="12186"/>
          <ac:picMkLst>
            <pc:docMk/>
            <pc:sldMk cId="3290876748" sldId="448"/>
            <ac:picMk id="10" creationId="{F70E02C4-8C89-2528-9888-95C828032C3F}"/>
          </ac:picMkLst>
        </pc:picChg>
        <pc:picChg chg="add mod">
          <ac:chgData name="Jon Roodschild" userId="93b75e7f-8323-4ae7-9010-9fa6e7789b94" providerId="ADAL" clId="{DAABBBDF-71BC-402B-97B4-01715B6C5943}" dt="2025-09-22T10:42:51.720" v="12186"/>
          <ac:picMkLst>
            <pc:docMk/>
            <pc:sldMk cId="3290876748" sldId="448"/>
            <ac:picMk id="11" creationId="{C47D68CD-46A7-CB08-37FD-1FF666134306}"/>
          </ac:picMkLst>
        </pc:picChg>
        <pc:picChg chg="add mod">
          <ac:chgData name="Jon Roodschild" userId="93b75e7f-8323-4ae7-9010-9fa6e7789b94" providerId="ADAL" clId="{DAABBBDF-71BC-402B-97B4-01715B6C5943}" dt="2025-09-22T10:42:51.720" v="12186"/>
          <ac:picMkLst>
            <pc:docMk/>
            <pc:sldMk cId="3290876748" sldId="448"/>
            <ac:picMk id="12" creationId="{E2526D03-B874-BE43-CC80-5D3D7E5558AE}"/>
          </ac:picMkLst>
        </pc:picChg>
      </pc:sldChg>
      <pc:sldChg chg="addSp delSp modSp add mod replId">
        <pc:chgData name="Jon Roodschild" userId="93b75e7f-8323-4ae7-9010-9fa6e7789b94" providerId="ADAL" clId="{DAABBBDF-71BC-402B-97B4-01715B6C5943}" dt="2025-09-22T11:15:09.801" v="12359" actId="1076"/>
        <pc:sldMkLst>
          <pc:docMk/>
          <pc:sldMk cId="2843579019" sldId="449"/>
        </pc:sldMkLst>
        <pc:spChg chg="mod">
          <ac:chgData name="Jon Roodschild" userId="93b75e7f-8323-4ae7-9010-9fa6e7789b94" providerId="ADAL" clId="{DAABBBDF-71BC-402B-97B4-01715B6C5943}" dt="2025-09-22T10:51:40.139" v="12318" actId="20577"/>
          <ac:spMkLst>
            <pc:docMk/>
            <pc:sldMk cId="2843579019" sldId="449"/>
            <ac:spMk id="2" creationId="{CFD8162D-5605-E52A-09B0-056BC40EE3CF}"/>
          </ac:spMkLst>
        </pc:spChg>
        <pc:spChg chg="add mod">
          <ac:chgData name="Jon Roodschild" userId="93b75e7f-8323-4ae7-9010-9fa6e7789b94" providerId="ADAL" clId="{DAABBBDF-71BC-402B-97B4-01715B6C5943}" dt="2025-09-22T11:14:55.604" v="12357" actId="14100"/>
          <ac:spMkLst>
            <pc:docMk/>
            <pc:sldMk cId="2843579019" sldId="449"/>
            <ac:spMk id="8" creationId="{110D6200-4265-3C1A-BE30-E4BBC5F9659A}"/>
          </ac:spMkLst>
        </pc:spChg>
        <pc:spChg chg="add mod">
          <ac:chgData name="Jon Roodschild" userId="93b75e7f-8323-4ae7-9010-9fa6e7789b94" providerId="ADAL" clId="{DAABBBDF-71BC-402B-97B4-01715B6C5943}" dt="2025-09-22T11:15:09.801" v="12359" actId="1076"/>
          <ac:spMkLst>
            <pc:docMk/>
            <pc:sldMk cId="2843579019" sldId="449"/>
            <ac:spMk id="9" creationId="{E59E9630-7CD9-57AC-B226-3F4992343C68}"/>
          </ac:spMkLst>
        </pc:spChg>
        <pc:picChg chg="add mod">
          <ac:chgData name="Jon Roodschild" userId="93b75e7f-8323-4ae7-9010-9fa6e7789b94" providerId="ADAL" clId="{DAABBBDF-71BC-402B-97B4-01715B6C5943}" dt="2025-09-22T11:13:24.559" v="12351" actId="14100"/>
          <ac:picMkLst>
            <pc:docMk/>
            <pc:sldMk cId="2843579019" sldId="449"/>
            <ac:picMk id="6" creationId="{CD54FA37-805B-BA5C-5364-FDCBAC331A9E}"/>
          </ac:picMkLst>
        </pc:picChg>
        <pc:cxnChg chg="add mod">
          <ac:chgData name="Jon Roodschild" userId="93b75e7f-8323-4ae7-9010-9fa6e7789b94" providerId="ADAL" clId="{DAABBBDF-71BC-402B-97B4-01715B6C5943}" dt="2025-09-22T11:14:55.604" v="12357" actId="14100"/>
          <ac:cxnSpMkLst>
            <pc:docMk/>
            <pc:sldMk cId="2843579019" sldId="449"/>
            <ac:cxnSpMk id="7" creationId="{BAE23EC8-7B8B-9830-A375-F936F06E8C66}"/>
          </ac:cxnSpMkLst>
        </pc:cxnChg>
      </pc:sldChg>
      <pc:sldChg chg="addSp modSp add ord replId modAnim">
        <pc:chgData name="Jon Roodschild" userId="93b75e7f-8323-4ae7-9010-9fa6e7789b94" providerId="ADAL" clId="{DAABBBDF-71BC-402B-97B4-01715B6C5943}" dt="2025-09-22T10:38:37.758" v="12108"/>
        <pc:sldMkLst>
          <pc:docMk/>
          <pc:sldMk cId="3702701178" sldId="455"/>
        </pc:sldMkLst>
        <pc:spChg chg="add mod">
          <ac:chgData name="Jon Roodschild" userId="93b75e7f-8323-4ae7-9010-9fa6e7789b94" providerId="ADAL" clId="{DAABBBDF-71BC-402B-97B4-01715B6C5943}" dt="2025-09-22T10:38:01.543" v="12105"/>
          <ac:spMkLst>
            <pc:docMk/>
            <pc:sldMk cId="3702701178" sldId="455"/>
            <ac:spMk id="5" creationId="{64E40458-E9E7-7872-946D-69E85A6764FC}"/>
          </ac:spMkLst>
        </pc:spChg>
        <pc:spChg chg="add mod">
          <ac:chgData name="Jon Roodschild" userId="93b75e7f-8323-4ae7-9010-9fa6e7789b94" providerId="ADAL" clId="{DAABBBDF-71BC-402B-97B4-01715B6C5943}" dt="2025-09-22T10:38:01.543" v="12105"/>
          <ac:spMkLst>
            <pc:docMk/>
            <pc:sldMk cId="3702701178" sldId="455"/>
            <ac:spMk id="7" creationId="{057BF672-1191-1010-963D-BD1130B3443E}"/>
          </ac:spMkLst>
        </pc:spChg>
        <pc:picChg chg="add mod">
          <ac:chgData name="Jon Roodschild" userId="93b75e7f-8323-4ae7-9010-9fa6e7789b94" providerId="ADAL" clId="{DAABBBDF-71BC-402B-97B4-01715B6C5943}" dt="2025-09-22T10:38:01.543" v="12105"/>
          <ac:picMkLst>
            <pc:docMk/>
            <pc:sldMk cId="3702701178" sldId="455"/>
            <ac:picMk id="3" creationId="{E448B4B4-53B1-165D-AA2E-F179609C0205}"/>
          </ac:picMkLst>
        </pc:picChg>
        <pc:picChg chg="add mod">
          <ac:chgData name="Jon Roodschild" userId="93b75e7f-8323-4ae7-9010-9fa6e7789b94" providerId="ADAL" clId="{DAABBBDF-71BC-402B-97B4-01715B6C5943}" dt="2025-09-22T10:38:01.543" v="12105"/>
          <ac:picMkLst>
            <pc:docMk/>
            <pc:sldMk cId="3702701178" sldId="455"/>
            <ac:picMk id="19" creationId="{7C7E75DF-08F1-C7AF-EFA7-662432629F48}"/>
          </ac:picMkLst>
        </pc:picChg>
        <pc:picChg chg="add mod">
          <ac:chgData name="Jon Roodschild" userId="93b75e7f-8323-4ae7-9010-9fa6e7789b94" providerId="ADAL" clId="{DAABBBDF-71BC-402B-97B4-01715B6C5943}" dt="2025-09-22T10:38:01.543" v="12105"/>
          <ac:picMkLst>
            <pc:docMk/>
            <pc:sldMk cId="3702701178" sldId="455"/>
            <ac:picMk id="21" creationId="{B20068AE-C4F2-52AB-C338-82681C5BC757}"/>
          </ac:picMkLst>
        </pc:picChg>
        <pc:cxnChg chg="add mod">
          <ac:chgData name="Jon Roodschild" userId="93b75e7f-8323-4ae7-9010-9fa6e7789b94" providerId="ADAL" clId="{DAABBBDF-71BC-402B-97B4-01715B6C5943}" dt="2025-09-22T10:38:01.543" v="12105"/>
          <ac:cxnSpMkLst>
            <pc:docMk/>
            <pc:sldMk cId="3702701178" sldId="455"/>
            <ac:cxnSpMk id="8" creationId="{B6E09418-BE29-5D30-42CF-10818F2F5C51}"/>
          </ac:cxnSpMkLst>
        </pc:cxnChg>
      </pc:sldChg>
      <pc:sldChg chg="addSp modSp add ord replId modAnim">
        <pc:chgData name="Jon Roodschild" userId="93b75e7f-8323-4ae7-9010-9fa6e7789b94" providerId="ADAL" clId="{DAABBBDF-71BC-402B-97B4-01715B6C5943}" dt="2025-09-22T10:38:37.758" v="12108"/>
        <pc:sldMkLst>
          <pc:docMk/>
          <pc:sldMk cId="1738229609" sldId="456"/>
        </pc:sldMkLst>
        <pc:spChg chg="add mod">
          <ac:chgData name="Jon Roodschild" userId="93b75e7f-8323-4ae7-9010-9fa6e7789b94" providerId="ADAL" clId="{DAABBBDF-71BC-402B-97B4-01715B6C5943}" dt="2025-09-22T10:38:21.803" v="12106"/>
          <ac:spMkLst>
            <pc:docMk/>
            <pc:sldMk cId="1738229609" sldId="456"/>
            <ac:spMk id="4" creationId="{9F34E46C-9D08-D586-3C40-2375D6B795F1}"/>
          </ac:spMkLst>
        </pc:spChg>
        <pc:spChg chg="add mod">
          <ac:chgData name="Jon Roodschild" userId="93b75e7f-8323-4ae7-9010-9fa6e7789b94" providerId="ADAL" clId="{DAABBBDF-71BC-402B-97B4-01715B6C5943}" dt="2025-09-22T10:38:21.803" v="12106"/>
          <ac:spMkLst>
            <pc:docMk/>
            <pc:sldMk cId="1738229609" sldId="456"/>
            <ac:spMk id="5" creationId="{64E40458-E9E7-7872-946D-69E85A6764FC}"/>
          </ac:spMkLst>
        </pc:spChg>
        <pc:spChg chg="add mod">
          <ac:chgData name="Jon Roodschild" userId="93b75e7f-8323-4ae7-9010-9fa6e7789b94" providerId="ADAL" clId="{DAABBBDF-71BC-402B-97B4-01715B6C5943}" dt="2025-09-22T10:38:21.803" v="12106"/>
          <ac:spMkLst>
            <pc:docMk/>
            <pc:sldMk cId="1738229609" sldId="456"/>
            <ac:spMk id="11" creationId="{088027F7-CF68-45EF-E8B4-9A1F955AC44A}"/>
          </ac:spMkLst>
        </pc:spChg>
        <pc:spChg chg="add mod">
          <ac:chgData name="Jon Roodschild" userId="93b75e7f-8323-4ae7-9010-9fa6e7789b94" providerId="ADAL" clId="{DAABBBDF-71BC-402B-97B4-01715B6C5943}" dt="2025-09-22T10:38:21.803" v="12106"/>
          <ac:spMkLst>
            <pc:docMk/>
            <pc:sldMk cId="1738229609" sldId="456"/>
            <ac:spMk id="12" creationId="{2D5C36DC-0A26-1E0D-A227-70CA02665F17}"/>
          </ac:spMkLst>
        </pc:spChg>
        <pc:picChg chg="add mod">
          <ac:chgData name="Jon Roodschild" userId="93b75e7f-8323-4ae7-9010-9fa6e7789b94" providerId="ADAL" clId="{DAABBBDF-71BC-402B-97B4-01715B6C5943}" dt="2025-09-22T10:38:21.803" v="12106"/>
          <ac:picMkLst>
            <pc:docMk/>
            <pc:sldMk cId="1738229609" sldId="456"/>
            <ac:picMk id="6" creationId="{8F906521-DC5A-4A16-E174-FD5ECA3B2F4D}"/>
          </ac:picMkLst>
        </pc:picChg>
        <pc:picChg chg="add mod">
          <ac:chgData name="Jon Roodschild" userId="93b75e7f-8323-4ae7-9010-9fa6e7789b94" providerId="ADAL" clId="{DAABBBDF-71BC-402B-97B4-01715B6C5943}" dt="2025-09-22T10:38:21.803" v="12106"/>
          <ac:picMkLst>
            <pc:docMk/>
            <pc:sldMk cId="1738229609" sldId="456"/>
            <ac:picMk id="9" creationId="{B74FAE41-D133-EF6F-11B5-B6A983BC3FD9}"/>
          </ac:picMkLst>
        </pc:picChg>
        <pc:picChg chg="add mod">
          <ac:chgData name="Jon Roodschild" userId="93b75e7f-8323-4ae7-9010-9fa6e7789b94" providerId="ADAL" clId="{DAABBBDF-71BC-402B-97B4-01715B6C5943}" dt="2025-09-22T10:38:21.803" v="12106"/>
          <ac:picMkLst>
            <pc:docMk/>
            <pc:sldMk cId="1738229609" sldId="456"/>
            <ac:picMk id="19" creationId="{7C7E75DF-08F1-C7AF-EFA7-662432629F48}"/>
          </ac:picMkLst>
        </pc:picChg>
        <pc:cxnChg chg="add mod">
          <ac:chgData name="Jon Roodschild" userId="93b75e7f-8323-4ae7-9010-9fa6e7789b94" providerId="ADAL" clId="{DAABBBDF-71BC-402B-97B4-01715B6C5943}" dt="2025-09-22T10:38:21.803" v="12106"/>
          <ac:cxnSpMkLst>
            <pc:docMk/>
            <pc:sldMk cId="1738229609" sldId="456"/>
            <ac:cxnSpMk id="3" creationId="{E5B51430-9E97-4BB9-1305-B2C99A022650}"/>
          </ac:cxnSpMkLst>
        </pc:cxnChg>
        <pc:cxnChg chg="add mod">
          <ac:chgData name="Jon Roodschild" userId="93b75e7f-8323-4ae7-9010-9fa6e7789b94" providerId="ADAL" clId="{DAABBBDF-71BC-402B-97B4-01715B6C5943}" dt="2025-09-22T10:38:21.803" v="12106"/>
          <ac:cxnSpMkLst>
            <pc:docMk/>
            <pc:sldMk cId="1738229609" sldId="456"/>
            <ac:cxnSpMk id="7" creationId="{DDFD8A8F-D258-7B55-2407-9553CC360356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10:39:38.356" v="12148" actId="20577"/>
        <pc:sldMkLst>
          <pc:docMk/>
          <pc:sldMk cId="650925723" sldId="460"/>
        </pc:sldMkLst>
        <pc:spChg chg="mod">
          <ac:chgData name="Jon Roodschild" userId="93b75e7f-8323-4ae7-9010-9fa6e7789b94" providerId="ADAL" clId="{DAABBBDF-71BC-402B-97B4-01715B6C5943}" dt="2025-09-22T10:39:38.356" v="12148" actId="20577"/>
          <ac:spMkLst>
            <pc:docMk/>
            <pc:sldMk cId="650925723" sldId="460"/>
            <ac:spMk id="3" creationId="{509E188E-4112-82D4-2AC1-3FB4E478D709}"/>
          </ac:spMkLst>
        </pc:spChg>
      </pc:sldChg>
      <pc:sldChg chg="modSp add mod ord">
        <pc:chgData name="Jon Roodschild" userId="93b75e7f-8323-4ae7-9010-9fa6e7789b94" providerId="ADAL" clId="{DAABBBDF-71BC-402B-97B4-01715B6C5943}" dt="2025-09-22T10:40:54.418" v="12180" actId="20577"/>
        <pc:sldMkLst>
          <pc:docMk/>
          <pc:sldMk cId="3678719651" sldId="461"/>
        </pc:sldMkLst>
        <pc:spChg chg="mod">
          <ac:chgData name="Jon Roodschild" userId="93b75e7f-8323-4ae7-9010-9fa6e7789b94" providerId="ADAL" clId="{DAABBBDF-71BC-402B-97B4-01715B6C5943}" dt="2025-09-22T10:40:54.418" v="12180" actId="20577"/>
          <ac:spMkLst>
            <pc:docMk/>
            <pc:sldMk cId="3678719651" sldId="461"/>
            <ac:spMk id="3" creationId="{EE38FF48-432E-1011-64B1-0FC6F2BA39FC}"/>
          </ac:spMkLst>
        </pc:spChg>
      </pc:sldChg>
      <pc:sldChg chg="addSp delSp modSp add mod ord">
        <pc:chgData name="Jon Roodschild" userId="93b75e7f-8323-4ae7-9010-9fa6e7789b94" providerId="ADAL" clId="{DAABBBDF-71BC-402B-97B4-01715B6C5943}" dt="2025-09-22T16:53:52.372" v="14449" actId="255"/>
        <pc:sldMkLst>
          <pc:docMk/>
          <pc:sldMk cId="1196746044" sldId="462"/>
        </pc:sldMkLst>
        <pc:spChg chg="add mod">
          <ac:chgData name="Jon Roodschild" userId="93b75e7f-8323-4ae7-9010-9fa6e7789b94" providerId="ADAL" clId="{DAABBBDF-71BC-402B-97B4-01715B6C5943}" dt="2025-09-22T16:51:53.262" v="14410" actId="20577"/>
          <ac:spMkLst>
            <pc:docMk/>
            <pc:sldMk cId="1196746044" sldId="462"/>
            <ac:spMk id="5" creationId="{C8DA43CF-4F15-6E8C-8AB5-FC77A406AF8D}"/>
          </ac:spMkLst>
        </pc:spChg>
        <pc:spChg chg="add mod">
          <ac:chgData name="Jon Roodschild" userId="93b75e7f-8323-4ae7-9010-9fa6e7789b94" providerId="ADAL" clId="{DAABBBDF-71BC-402B-97B4-01715B6C5943}" dt="2025-09-22T16:53:52.372" v="14449" actId="255"/>
          <ac:spMkLst>
            <pc:docMk/>
            <pc:sldMk cId="1196746044" sldId="462"/>
            <ac:spMk id="7" creationId="{29543981-7E8C-003A-10FC-87BD7BE2D89C}"/>
          </ac:spMkLst>
        </pc:spChg>
        <pc:picChg chg="mod">
          <ac:chgData name="Jon Roodschild" userId="93b75e7f-8323-4ae7-9010-9fa6e7789b94" providerId="ADAL" clId="{DAABBBDF-71BC-402B-97B4-01715B6C5943}" dt="2025-09-22T11:28:36.519" v="12549" actId="1076"/>
          <ac:picMkLst>
            <pc:docMk/>
            <pc:sldMk cId="1196746044" sldId="462"/>
            <ac:picMk id="2" creationId="{2E6C95BC-55D2-B0C4-23BF-865FDEDE5EAB}"/>
          </ac:picMkLst>
        </pc:picChg>
      </pc:sldChg>
      <pc:sldChg chg="modSp add mod ord">
        <pc:chgData name="Jon Roodschild" userId="93b75e7f-8323-4ae7-9010-9fa6e7789b94" providerId="ADAL" clId="{DAABBBDF-71BC-402B-97B4-01715B6C5943}" dt="2025-09-22T13:34:27.043" v="12895" actId="255"/>
        <pc:sldMkLst>
          <pc:docMk/>
          <pc:sldMk cId="721743610" sldId="463"/>
        </pc:sldMkLst>
        <pc:spChg chg="mod">
          <ac:chgData name="Jon Roodschild" userId="93b75e7f-8323-4ae7-9010-9fa6e7789b94" providerId="ADAL" clId="{DAABBBDF-71BC-402B-97B4-01715B6C5943}" dt="2025-09-22T13:34:27.043" v="12895" actId="255"/>
          <ac:spMkLst>
            <pc:docMk/>
            <pc:sldMk cId="721743610" sldId="463"/>
            <ac:spMk id="27" creationId="{64DAA7C8-B4D6-2C81-1173-A3C73E037F3B}"/>
          </ac:spMkLst>
        </pc:spChg>
      </pc:sldChg>
      <pc:sldChg chg="addSp modSp add mod">
        <pc:chgData name="Jon Roodschild" userId="93b75e7f-8323-4ae7-9010-9fa6e7789b94" providerId="ADAL" clId="{DAABBBDF-71BC-402B-97B4-01715B6C5943}" dt="2025-09-22T13:20:29.619" v="12657" actId="14100"/>
        <pc:sldMkLst>
          <pc:docMk/>
          <pc:sldMk cId="3090196461" sldId="465"/>
        </pc:sldMkLst>
        <pc:spChg chg="add mod">
          <ac:chgData name="Jon Roodschild" userId="93b75e7f-8323-4ae7-9010-9fa6e7789b94" providerId="ADAL" clId="{DAABBBDF-71BC-402B-97B4-01715B6C5943}" dt="2025-09-22T13:19:52.406" v="12654" actId="1038"/>
          <ac:spMkLst>
            <pc:docMk/>
            <pc:sldMk cId="3090196461" sldId="465"/>
            <ac:spMk id="4" creationId="{DCFFBAB5-5B9F-0A8D-C06A-17AA39EDE487}"/>
          </ac:spMkLst>
        </pc:spChg>
        <pc:spChg chg="add mod">
          <ac:chgData name="Jon Roodschild" userId="93b75e7f-8323-4ae7-9010-9fa6e7789b94" providerId="ADAL" clId="{DAABBBDF-71BC-402B-97B4-01715B6C5943}" dt="2025-09-22T13:20:29.619" v="12657" actId="14100"/>
          <ac:spMkLst>
            <pc:docMk/>
            <pc:sldMk cId="3090196461" sldId="465"/>
            <ac:spMk id="5" creationId="{D4715D48-629B-054B-77B2-97C88271299E}"/>
          </ac:spMkLst>
        </pc:spChg>
        <pc:picChg chg="add mod">
          <ac:chgData name="Jon Roodschild" userId="93b75e7f-8323-4ae7-9010-9fa6e7789b94" providerId="ADAL" clId="{DAABBBDF-71BC-402B-97B4-01715B6C5943}" dt="2025-09-22T13:19:52.406" v="12654" actId="1038"/>
          <ac:picMkLst>
            <pc:docMk/>
            <pc:sldMk cId="3090196461" sldId="465"/>
            <ac:picMk id="3" creationId="{C63C2E1B-A5DC-D425-EC49-0AEF7635B7C1}"/>
          </ac:picMkLst>
        </pc:picChg>
        <pc:cxnChg chg="add mod">
          <ac:chgData name="Jon Roodschild" userId="93b75e7f-8323-4ae7-9010-9fa6e7789b94" providerId="ADAL" clId="{DAABBBDF-71BC-402B-97B4-01715B6C5943}" dt="2025-09-22T13:20:01.541" v="12656" actId="1076"/>
          <ac:cxnSpMkLst>
            <pc:docMk/>
            <pc:sldMk cId="3090196461" sldId="465"/>
            <ac:cxnSpMk id="6" creationId="{AD031AA9-D209-5413-CDE6-3D4FEB417497}"/>
          </ac:cxnSpMkLst>
        </pc:cxnChg>
      </pc:sldChg>
      <pc:sldChg chg="addSp modSp add">
        <pc:chgData name="Jon Roodschild" userId="93b75e7f-8323-4ae7-9010-9fa6e7789b94" providerId="ADAL" clId="{DAABBBDF-71BC-402B-97B4-01715B6C5943}" dt="2025-09-22T13:16:17.346" v="12569"/>
        <pc:sldMkLst>
          <pc:docMk/>
          <pc:sldMk cId="3025111527" sldId="466"/>
        </pc:sldMkLst>
        <pc:spChg chg="add mod">
          <ac:chgData name="Jon Roodschild" userId="93b75e7f-8323-4ae7-9010-9fa6e7789b94" providerId="ADAL" clId="{DAABBBDF-71BC-402B-97B4-01715B6C5943}" dt="2025-09-22T13:16:17.346" v="12569"/>
          <ac:spMkLst>
            <pc:docMk/>
            <pc:sldMk cId="3025111527" sldId="466"/>
            <ac:spMk id="3" creationId="{94B8A49A-775C-A9DB-BE35-994CBC56CEE5}"/>
          </ac:spMkLst>
        </pc:spChg>
        <pc:picChg chg="add mod">
          <ac:chgData name="Jon Roodschild" userId="93b75e7f-8323-4ae7-9010-9fa6e7789b94" providerId="ADAL" clId="{DAABBBDF-71BC-402B-97B4-01715B6C5943}" dt="2025-09-22T13:16:17.346" v="12569"/>
          <ac:picMkLst>
            <pc:docMk/>
            <pc:sldMk cId="3025111527" sldId="466"/>
            <ac:picMk id="4" creationId="{1BA34859-3D7C-5360-9E79-5422DD420AC6}"/>
          </ac:picMkLst>
        </pc:picChg>
      </pc:sldChg>
      <pc:sldChg chg="addSp modSp add mod replId modAnim">
        <pc:chgData name="Jon Roodschild" userId="93b75e7f-8323-4ae7-9010-9fa6e7789b94" providerId="ADAL" clId="{DAABBBDF-71BC-402B-97B4-01715B6C5943}" dt="2025-09-22T16:36:39.244" v="14013" actId="1076"/>
        <pc:sldMkLst>
          <pc:docMk/>
          <pc:sldMk cId="2936574147" sldId="475"/>
        </pc:sldMkLst>
        <pc:spChg chg="mod">
          <ac:chgData name="Jon Roodschild" userId="93b75e7f-8323-4ae7-9010-9fa6e7789b94" providerId="ADAL" clId="{DAABBBDF-71BC-402B-97B4-01715B6C5943}" dt="2025-09-22T13:42:00.038" v="12932" actId="20577"/>
          <ac:spMkLst>
            <pc:docMk/>
            <pc:sldMk cId="2936574147" sldId="475"/>
            <ac:spMk id="2" creationId="{21BBB444-553C-D290-2AB3-08DCC2823969}"/>
          </ac:spMkLst>
        </pc:spChg>
        <pc:spChg chg="add mod">
          <ac:chgData name="Jon Roodschild" userId="93b75e7f-8323-4ae7-9010-9fa6e7789b94" providerId="ADAL" clId="{DAABBBDF-71BC-402B-97B4-01715B6C5943}" dt="2025-09-22T13:43:27.893" v="12947" actId="1076"/>
          <ac:spMkLst>
            <pc:docMk/>
            <pc:sldMk cId="2936574147" sldId="475"/>
            <ac:spMk id="7" creationId="{54EE16AD-0525-24C5-DA7C-DB42A82860B5}"/>
          </ac:spMkLst>
        </pc:spChg>
        <pc:spChg chg="add mod">
          <ac:chgData name="Jon Roodschild" userId="93b75e7f-8323-4ae7-9010-9fa6e7789b94" providerId="ADAL" clId="{DAABBBDF-71BC-402B-97B4-01715B6C5943}" dt="2025-09-22T13:43:23.742" v="12946" actId="1076"/>
          <ac:spMkLst>
            <pc:docMk/>
            <pc:sldMk cId="2936574147" sldId="475"/>
            <ac:spMk id="8" creationId="{155B26F0-7150-8B83-92ED-69510CC8ECD2}"/>
          </ac:spMkLst>
        </pc:spChg>
        <pc:spChg chg="add mod">
          <ac:chgData name="Jon Roodschild" userId="93b75e7f-8323-4ae7-9010-9fa6e7789b94" providerId="ADAL" clId="{DAABBBDF-71BC-402B-97B4-01715B6C5943}" dt="2025-09-22T13:43:09.042" v="12942" actId="1076"/>
          <ac:spMkLst>
            <pc:docMk/>
            <pc:sldMk cId="2936574147" sldId="475"/>
            <ac:spMk id="9" creationId="{EDAD9AEE-2875-33D1-A58E-0A7AC483827D}"/>
          </ac:spMkLst>
        </pc:spChg>
        <pc:spChg chg="add mod">
          <ac:chgData name="Jon Roodschild" userId="93b75e7f-8323-4ae7-9010-9fa6e7789b94" providerId="ADAL" clId="{DAABBBDF-71BC-402B-97B4-01715B6C5943}" dt="2025-09-22T16:36:39.244" v="14013" actId="1076"/>
          <ac:spMkLst>
            <pc:docMk/>
            <pc:sldMk cId="2936574147" sldId="475"/>
            <ac:spMk id="13" creationId="{D648ABA3-A7BE-2533-7A64-74280F584ED2}"/>
          </ac:spMkLst>
        </pc:spChg>
        <pc:picChg chg="add mod modCrop">
          <ac:chgData name="Jon Roodschild" userId="93b75e7f-8323-4ae7-9010-9fa6e7789b94" providerId="ADAL" clId="{DAABBBDF-71BC-402B-97B4-01715B6C5943}" dt="2025-09-22T13:42:31.559" v="12937" actId="14100"/>
          <ac:picMkLst>
            <pc:docMk/>
            <pc:sldMk cId="2936574147" sldId="475"/>
            <ac:picMk id="4" creationId="{11928A2F-1206-6979-5F80-3C31985103CF}"/>
          </ac:picMkLst>
        </pc:picChg>
        <pc:cxnChg chg="add mod">
          <ac:chgData name="Jon Roodschild" userId="93b75e7f-8323-4ae7-9010-9fa6e7789b94" providerId="ADAL" clId="{DAABBBDF-71BC-402B-97B4-01715B6C5943}" dt="2025-09-22T13:43:23.742" v="12946" actId="1076"/>
          <ac:cxnSpMkLst>
            <pc:docMk/>
            <pc:sldMk cId="2936574147" sldId="475"/>
            <ac:cxnSpMk id="5" creationId="{BE837F1A-7683-3DEA-0428-E857E465E9B5}"/>
          </ac:cxnSpMkLst>
        </pc:cxnChg>
        <pc:cxnChg chg="add mod">
          <ac:chgData name="Jon Roodschild" userId="93b75e7f-8323-4ae7-9010-9fa6e7789b94" providerId="ADAL" clId="{DAABBBDF-71BC-402B-97B4-01715B6C5943}" dt="2025-09-22T13:43:19.468" v="12945" actId="14100"/>
          <ac:cxnSpMkLst>
            <pc:docMk/>
            <pc:sldMk cId="2936574147" sldId="475"/>
            <ac:cxnSpMk id="6" creationId="{0A7B71B4-232D-4D38-3A76-9799BFB9BF70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10:53:09.212" v="12336" actId="20577"/>
        <pc:sldMkLst>
          <pc:docMk/>
          <pc:sldMk cId="1941570900" sldId="476"/>
        </pc:sldMkLst>
        <pc:spChg chg="mod">
          <ac:chgData name="Jon Roodschild" userId="93b75e7f-8323-4ae7-9010-9fa6e7789b94" providerId="ADAL" clId="{DAABBBDF-71BC-402B-97B4-01715B6C5943}" dt="2025-09-22T10:53:03.350" v="12331" actId="20577"/>
          <ac:spMkLst>
            <pc:docMk/>
            <pc:sldMk cId="1941570900" sldId="476"/>
            <ac:spMk id="6" creationId="{DB46AB27-F094-A1C7-902D-6182D879D1F1}"/>
          </ac:spMkLst>
        </pc:spChg>
        <pc:spChg chg="mod">
          <ac:chgData name="Jon Roodschild" userId="93b75e7f-8323-4ae7-9010-9fa6e7789b94" providerId="ADAL" clId="{DAABBBDF-71BC-402B-97B4-01715B6C5943}" dt="2025-09-22T10:53:09.212" v="12336" actId="20577"/>
          <ac:spMkLst>
            <pc:docMk/>
            <pc:sldMk cId="1941570900" sldId="476"/>
            <ac:spMk id="7" creationId="{79946C2D-EFCD-4145-D7B1-D5E89C856609}"/>
          </ac:spMkLst>
        </pc:spChg>
      </pc:sldChg>
      <pc:sldChg chg="addSp modSp add mod">
        <pc:chgData name="Jon Roodschild" userId="93b75e7f-8323-4ae7-9010-9fa6e7789b94" providerId="ADAL" clId="{DAABBBDF-71BC-402B-97B4-01715B6C5943}" dt="2025-09-22T11:15:48.370" v="12368" actId="1076"/>
        <pc:sldMkLst>
          <pc:docMk/>
          <pc:sldMk cId="2602088223" sldId="477"/>
        </pc:sldMkLst>
        <pc:spChg chg="add mod">
          <ac:chgData name="Jon Roodschild" userId="93b75e7f-8323-4ae7-9010-9fa6e7789b94" providerId="ADAL" clId="{DAABBBDF-71BC-402B-97B4-01715B6C5943}" dt="2025-09-22T11:15:39.317" v="12366" actId="14100"/>
          <ac:spMkLst>
            <pc:docMk/>
            <pc:sldMk cId="2602088223" sldId="477"/>
            <ac:spMk id="3" creationId="{74112B77-3256-F717-D998-A22BFA989240}"/>
          </ac:spMkLst>
        </pc:spChg>
        <pc:spChg chg="add mod">
          <ac:chgData name="Jon Roodschild" userId="93b75e7f-8323-4ae7-9010-9fa6e7789b94" providerId="ADAL" clId="{DAABBBDF-71BC-402B-97B4-01715B6C5943}" dt="2025-09-22T11:15:30.122" v="12363" actId="1076"/>
          <ac:spMkLst>
            <pc:docMk/>
            <pc:sldMk cId="2602088223" sldId="477"/>
            <ac:spMk id="4" creationId="{B6D8A2CB-356E-9B4F-12FA-381607DA80E4}"/>
          </ac:spMkLst>
        </pc:spChg>
        <pc:cxnChg chg="add mod">
          <ac:chgData name="Jon Roodschild" userId="93b75e7f-8323-4ae7-9010-9fa6e7789b94" providerId="ADAL" clId="{DAABBBDF-71BC-402B-97B4-01715B6C5943}" dt="2025-09-22T11:15:48.370" v="12368" actId="1076"/>
          <ac:cxnSpMkLst>
            <pc:docMk/>
            <pc:sldMk cId="2602088223" sldId="477"/>
            <ac:cxnSpMk id="5" creationId="{B4ABC7DB-9277-49F7-342F-F8884514016D}"/>
          </ac:cxnSpMkLst>
        </pc:cxnChg>
      </pc:sldChg>
      <pc:sldChg chg="addSp modSp add mod">
        <pc:chgData name="Jon Roodschild" userId="93b75e7f-8323-4ae7-9010-9fa6e7789b94" providerId="ADAL" clId="{DAABBBDF-71BC-402B-97B4-01715B6C5943}" dt="2025-09-22T11:16:23.440" v="12370" actId="1076"/>
        <pc:sldMkLst>
          <pc:docMk/>
          <pc:sldMk cId="1009098082" sldId="478"/>
        </pc:sldMkLst>
        <pc:spChg chg="add mod">
          <ac:chgData name="Jon Roodschild" userId="93b75e7f-8323-4ae7-9010-9fa6e7789b94" providerId="ADAL" clId="{DAABBBDF-71BC-402B-97B4-01715B6C5943}" dt="2025-09-22T11:16:23.440" v="12370" actId="1076"/>
          <ac:spMkLst>
            <pc:docMk/>
            <pc:sldMk cId="1009098082" sldId="478"/>
            <ac:spMk id="4" creationId="{BF0FCFF8-FD23-A7A6-CDB5-1669D617491C}"/>
          </ac:spMkLst>
        </pc:spChg>
        <pc:spChg chg="add mod">
          <ac:chgData name="Jon Roodschild" userId="93b75e7f-8323-4ae7-9010-9fa6e7789b94" providerId="ADAL" clId="{DAABBBDF-71BC-402B-97B4-01715B6C5943}" dt="2025-09-22T11:16:23.440" v="12370" actId="1076"/>
          <ac:spMkLst>
            <pc:docMk/>
            <pc:sldMk cId="1009098082" sldId="478"/>
            <ac:spMk id="5" creationId="{084DF3AB-A0EB-3882-AF0C-7B7473A246FE}"/>
          </ac:spMkLst>
        </pc:spChg>
        <pc:cxnChg chg="add mod">
          <ac:chgData name="Jon Roodschild" userId="93b75e7f-8323-4ae7-9010-9fa6e7789b94" providerId="ADAL" clId="{DAABBBDF-71BC-402B-97B4-01715B6C5943}" dt="2025-09-22T11:16:23.440" v="12370" actId="1076"/>
          <ac:cxnSpMkLst>
            <pc:docMk/>
            <pc:sldMk cId="1009098082" sldId="478"/>
            <ac:cxnSpMk id="3" creationId="{407E8C0A-D0B2-0626-29F5-4BDC2443978B}"/>
          </ac:cxnSpMkLst>
        </pc:cxnChg>
      </pc:sldChg>
      <pc:sldChg chg="addSp delSp modSp add mod replId">
        <pc:chgData name="Jon Roodschild" userId="93b75e7f-8323-4ae7-9010-9fa6e7789b94" providerId="ADAL" clId="{DAABBBDF-71BC-402B-97B4-01715B6C5943}" dt="2025-09-22T11:17:17.999" v="12384" actId="14100"/>
        <pc:sldMkLst>
          <pc:docMk/>
          <pc:sldMk cId="3973174877" sldId="479"/>
        </pc:sldMkLst>
        <pc:spChg chg="add mod">
          <ac:chgData name="Jon Roodschild" userId="93b75e7f-8323-4ae7-9010-9fa6e7789b94" providerId="ADAL" clId="{DAABBBDF-71BC-402B-97B4-01715B6C5943}" dt="2025-09-22T11:17:15.308" v="12383" actId="1076"/>
          <ac:spMkLst>
            <pc:docMk/>
            <pc:sldMk cId="3973174877" sldId="479"/>
            <ac:spMk id="5" creationId="{DA571359-CA1A-2C68-9667-214B7025F4FE}"/>
          </ac:spMkLst>
        </pc:spChg>
        <pc:spChg chg="add mod">
          <ac:chgData name="Jon Roodschild" userId="93b75e7f-8323-4ae7-9010-9fa6e7789b94" providerId="ADAL" clId="{DAABBBDF-71BC-402B-97B4-01715B6C5943}" dt="2025-09-22T11:16:58.237" v="12377" actId="14100"/>
          <ac:spMkLst>
            <pc:docMk/>
            <pc:sldMk cId="3973174877" sldId="479"/>
            <ac:spMk id="7" creationId="{613DABC7-FA6D-91B0-7802-8E29C955D98B}"/>
          </ac:spMkLst>
        </pc:spChg>
        <pc:cxnChg chg="add mod">
          <ac:chgData name="Jon Roodschild" userId="93b75e7f-8323-4ae7-9010-9fa6e7789b94" providerId="ADAL" clId="{DAABBBDF-71BC-402B-97B4-01715B6C5943}" dt="2025-09-22T11:17:17.999" v="12384" actId="14100"/>
          <ac:cxnSpMkLst>
            <pc:docMk/>
            <pc:sldMk cId="3973174877" sldId="479"/>
            <ac:cxnSpMk id="4" creationId="{2AAA0376-08E1-D17F-99A1-67E5565B8243}"/>
          </ac:cxnSpMkLst>
        </pc:cxnChg>
      </pc:sldChg>
      <pc:sldChg chg="addSp modSp add mod modAnim">
        <pc:chgData name="Jon Roodschild" userId="93b75e7f-8323-4ae7-9010-9fa6e7789b94" providerId="ADAL" clId="{DAABBBDF-71BC-402B-97B4-01715B6C5943}" dt="2025-09-22T11:25:01.192" v="12488" actId="14100"/>
        <pc:sldMkLst>
          <pc:docMk/>
          <pc:sldMk cId="2905548924" sldId="480"/>
        </pc:sldMkLst>
        <pc:spChg chg="add mod">
          <ac:chgData name="Jon Roodschild" userId="93b75e7f-8323-4ae7-9010-9fa6e7789b94" providerId="ADAL" clId="{DAABBBDF-71BC-402B-97B4-01715B6C5943}" dt="2025-09-22T11:24:56.942" v="12487" actId="1035"/>
          <ac:spMkLst>
            <pc:docMk/>
            <pc:sldMk cId="2905548924" sldId="480"/>
            <ac:spMk id="5" creationId="{B22794D3-65DF-BF7F-E552-76B6F99F0EB5}"/>
          </ac:spMkLst>
        </pc:spChg>
        <pc:spChg chg="add mod">
          <ac:chgData name="Jon Roodschild" userId="93b75e7f-8323-4ae7-9010-9fa6e7789b94" providerId="ADAL" clId="{DAABBBDF-71BC-402B-97B4-01715B6C5943}" dt="2025-09-22T11:18:01.398" v="12387" actId="14100"/>
          <ac:spMkLst>
            <pc:docMk/>
            <pc:sldMk cId="2905548924" sldId="480"/>
            <ac:spMk id="7" creationId="{D137523E-9C22-A24C-6BF9-328134086499}"/>
          </ac:spMkLst>
        </pc:spChg>
        <pc:spChg chg="add mod">
          <ac:chgData name="Jon Roodschild" userId="93b75e7f-8323-4ae7-9010-9fa6e7789b94" providerId="ADAL" clId="{DAABBBDF-71BC-402B-97B4-01715B6C5943}" dt="2025-09-22T11:18:10.236" v="12388" actId="14100"/>
          <ac:spMkLst>
            <pc:docMk/>
            <pc:sldMk cId="2905548924" sldId="480"/>
            <ac:spMk id="8" creationId="{EF481B2E-75F4-1B46-1597-490E555748F8}"/>
          </ac:spMkLst>
        </pc:spChg>
        <pc:spChg chg="add mod">
          <ac:chgData name="Jon Roodschild" userId="93b75e7f-8323-4ae7-9010-9fa6e7789b94" providerId="ADAL" clId="{DAABBBDF-71BC-402B-97B4-01715B6C5943}" dt="2025-09-22T11:18:28.679" v="12393" actId="1076"/>
          <ac:spMkLst>
            <pc:docMk/>
            <pc:sldMk cId="2905548924" sldId="480"/>
            <ac:spMk id="12" creationId="{3F9771CB-B224-7EAD-58D9-80A7A567D023}"/>
          </ac:spMkLst>
        </pc:spChg>
        <pc:cxnChg chg="add mod">
          <ac:chgData name="Jon Roodschild" userId="93b75e7f-8323-4ae7-9010-9fa6e7789b94" providerId="ADAL" clId="{DAABBBDF-71BC-402B-97B4-01715B6C5943}" dt="2025-09-22T11:25:01.192" v="12488" actId="14100"/>
          <ac:cxnSpMkLst>
            <pc:docMk/>
            <pc:sldMk cId="2905548924" sldId="480"/>
            <ac:cxnSpMk id="3" creationId="{9738789C-A1A3-15F1-7BF3-56AA78B47542}"/>
          </ac:cxnSpMkLst>
        </pc:cxnChg>
        <pc:cxnChg chg="add mod">
          <ac:chgData name="Jon Roodschild" userId="93b75e7f-8323-4ae7-9010-9fa6e7789b94" providerId="ADAL" clId="{DAABBBDF-71BC-402B-97B4-01715B6C5943}" dt="2025-09-22T11:18:17.702" v="12391" actId="14100"/>
          <ac:cxnSpMkLst>
            <pc:docMk/>
            <pc:sldMk cId="2905548924" sldId="480"/>
            <ac:cxnSpMk id="11" creationId="{3C5A1DF9-8F1E-F65D-484F-05D4C91768E2}"/>
          </ac:cxnSpMkLst>
        </pc:cxnChg>
      </pc:sldChg>
      <pc:sldChg chg="addSp modSp add mod replId modAnim">
        <pc:chgData name="Jon Roodschild" userId="93b75e7f-8323-4ae7-9010-9fa6e7789b94" providerId="ADAL" clId="{DAABBBDF-71BC-402B-97B4-01715B6C5943}" dt="2025-09-22T11:24:07.834" v="12459" actId="14100"/>
        <pc:sldMkLst>
          <pc:docMk/>
          <pc:sldMk cId="1742184349" sldId="481"/>
        </pc:sldMkLst>
        <pc:spChg chg="add mod">
          <ac:chgData name="Jon Roodschild" userId="93b75e7f-8323-4ae7-9010-9fa6e7789b94" providerId="ADAL" clId="{DAABBBDF-71BC-402B-97B4-01715B6C5943}" dt="2025-09-22T11:23:48.407" v="12454" actId="14100"/>
          <ac:spMkLst>
            <pc:docMk/>
            <pc:sldMk cId="1742184349" sldId="481"/>
            <ac:spMk id="4" creationId="{878DF44C-8F7E-FF2A-7726-2A66E0DF0AA9}"/>
          </ac:spMkLst>
        </pc:spChg>
        <pc:spChg chg="add mod">
          <ac:chgData name="Jon Roodschild" userId="93b75e7f-8323-4ae7-9010-9fa6e7789b94" providerId="ADAL" clId="{DAABBBDF-71BC-402B-97B4-01715B6C5943}" dt="2025-09-22T11:24:04.534" v="12458" actId="1076"/>
          <ac:spMkLst>
            <pc:docMk/>
            <pc:sldMk cId="1742184349" sldId="481"/>
            <ac:spMk id="5" creationId="{B22794D3-65DF-BF7F-E552-76B6F99F0EB5}"/>
          </ac:spMkLst>
        </pc:spChg>
        <pc:spChg chg="add mod">
          <ac:chgData name="Jon Roodschild" userId="93b75e7f-8323-4ae7-9010-9fa6e7789b94" providerId="ADAL" clId="{DAABBBDF-71BC-402B-97B4-01715B6C5943}" dt="2025-09-22T11:19:07.179" v="12395" actId="1076"/>
          <ac:spMkLst>
            <pc:docMk/>
            <pc:sldMk cId="1742184349" sldId="481"/>
            <ac:spMk id="7" creationId="{D137523E-9C22-A24C-6BF9-328134086499}"/>
          </ac:spMkLst>
        </pc:spChg>
        <pc:spChg chg="add mod">
          <ac:chgData name="Jon Roodschild" userId="93b75e7f-8323-4ae7-9010-9fa6e7789b94" providerId="ADAL" clId="{DAABBBDF-71BC-402B-97B4-01715B6C5943}" dt="2025-09-22T11:22:54.821" v="12452" actId="14100"/>
          <ac:spMkLst>
            <pc:docMk/>
            <pc:sldMk cId="1742184349" sldId="481"/>
            <ac:spMk id="9" creationId="{3DDA683B-91EE-3442-BFAF-2C74B6A5E8F0}"/>
          </ac:spMkLst>
        </pc:spChg>
        <pc:picChg chg="add mod ord modCrop">
          <ac:chgData name="Jon Roodschild" userId="93b75e7f-8323-4ae7-9010-9fa6e7789b94" providerId="ADAL" clId="{DAABBBDF-71BC-402B-97B4-01715B6C5943}" dt="2025-09-22T11:22:39.982" v="12449" actId="732"/>
          <ac:picMkLst>
            <pc:docMk/>
            <pc:sldMk cId="1742184349" sldId="481"/>
            <ac:picMk id="11" creationId="{3A54C5BE-9324-2324-57A7-3208651F32FA}"/>
          </ac:picMkLst>
        </pc:picChg>
        <pc:cxnChg chg="add mod">
          <ac:chgData name="Jon Roodschild" userId="93b75e7f-8323-4ae7-9010-9fa6e7789b94" providerId="ADAL" clId="{DAABBBDF-71BC-402B-97B4-01715B6C5943}" dt="2025-09-22T11:24:07.834" v="12459" actId="14100"/>
          <ac:cxnSpMkLst>
            <pc:docMk/>
            <pc:sldMk cId="1742184349" sldId="481"/>
            <ac:cxnSpMk id="3" creationId="{9738789C-A1A3-15F1-7BF3-56AA78B47542}"/>
          </ac:cxnSpMkLst>
        </pc:cxnChg>
        <pc:cxnChg chg="add mod">
          <ac:chgData name="Jon Roodschild" userId="93b75e7f-8323-4ae7-9010-9fa6e7789b94" providerId="ADAL" clId="{DAABBBDF-71BC-402B-97B4-01715B6C5943}" dt="2025-09-22T11:23:54.579" v="12456" actId="14100"/>
          <ac:cxnSpMkLst>
            <pc:docMk/>
            <pc:sldMk cId="1742184349" sldId="481"/>
            <ac:cxnSpMk id="8" creationId="{125D2B4D-9CE9-F741-DA1B-313D23F79354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11:27:03.091" v="12513" actId="1076"/>
        <pc:sldMkLst>
          <pc:docMk/>
          <pc:sldMk cId="3889539852" sldId="483"/>
        </pc:sldMkLst>
        <pc:spChg chg="add mod">
          <ac:chgData name="Jon Roodschild" userId="93b75e7f-8323-4ae7-9010-9fa6e7789b94" providerId="ADAL" clId="{DAABBBDF-71BC-402B-97B4-01715B6C5943}" dt="2025-09-22T11:27:03.091" v="12513" actId="1076"/>
          <ac:spMkLst>
            <pc:docMk/>
            <pc:sldMk cId="3889539852" sldId="483"/>
            <ac:spMk id="12" creationId="{D137523E-9C22-A24C-6BF9-328134086499}"/>
          </ac:spMkLst>
        </pc:spChg>
        <pc:spChg chg="add mod">
          <ac:chgData name="Jon Roodschild" userId="93b75e7f-8323-4ae7-9010-9fa6e7789b94" providerId="ADAL" clId="{DAABBBDF-71BC-402B-97B4-01715B6C5943}" dt="2025-09-22T11:26:31.060" v="12507" actId="14100"/>
          <ac:spMkLst>
            <pc:docMk/>
            <pc:sldMk cId="3889539852" sldId="483"/>
            <ac:spMk id="15" creationId="{D5D3983A-C7FF-4F00-B85D-F50401AE40EB}"/>
          </ac:spMkLst>
        </pc:spChg>
        <pc:spChg chg="add mod">
          <ac:chgData name="Jon Roodschild" userId="93b75e7f-8323-4ae7-9010-9fa6e7789b94" providerId="ADAL" clId="{DAABBBDF-71BC-402B-97B4-01715B6C5943}" dt="2025-09-22T11:26:45.683" v="12510" actId="1076"/>
          <ac:spMkLst>
            <pc:docMk/>
            <pc:sldMk cId="3889539852" sldId="483"/>
            <ac:spMk id="16" creationId="{B22794D3-65DF-BF7F-E552-76B6F99F0EB5}"/>
          </ac:spMkLst>
        </pc:spChg>
        <pc:spChg chg="add mod">
          <ac:chgData name="Jon Roodschild" userId="93b75e7f-8323-4ae7-9010-9fa6e7789b94" providerId="ADAL" clId="{DAABBBDF-71BC-402B-97B4-01715B6C5943}" dt="2025-09-22T11:26:04.966" v="12500" actId="1076"/>
          <ac:spMkLst>
            <pc:docMk/>
            <pc:sldMk cId="3889539852" sldId="483"/>
            <ac:spMk id="17" creationId="{40F9FEFF-331F-9665-5F03-78DFF60A1119}"/>
          </ac:spMkLst>
        </pc:spChg>
        <pc:picChg chg="mod">
          <ac:chgData name="Jon Roodschild" userId="93b75e7f-8323-4ae7-9010-9fa6e7789b94" providerId="ADAL" clId="{DAABBBDF-71BC-402B-97B4-01715B6C5943}" dt="2025-09-22T11:26:22.479" v="12505" actId="1076"/>
          <ac:picMkLst>
            <pc:docMk/>
            <pc:sldMk cId="3889539852" sldId="483"/>
            <ac:picMk id="11" creationId="{FF9BF133-7595-C55F-0D08-5CCD735694FB}"/>
          </ac:picMkLst>
        </pc:picChg>
        <pc:picChg chg="add mod">
          <ac:chgData name="Jon Roodschild" userId="93b75e7f-8323-4ae7-9010-9fa6e7789b94" providerId="ADAL" clId="{DAABBBDF-71BC-402B-97B4-01715B6C5943}" dt="2025-09-22T11:26:38.997" v="12508" actId="1076"/>
          <ac:picMkLst>
            <pc:docMk/>
            <pc:sldMk cId="3889539852" sldId="483"/>
            <ac:picMk id="13" creationId="{8A95A400-35D2-860A-DD1A-099AEFB394ED}"/>
          </ac:picMkLst>
        </pc:picChg>
        <pc:cxnChg chg="add mod">
          <ac:chgData name="Jon Roodschild" userId="93b75e7f-8323-4ae7-9010-9fa6e7789b94" providerId="ADAL" clId="{DAABBBDF-71BC-402B-97B4-01715B6C5943}" dt="2025-09-22T11:26:56.724" v="12512" actId="14100"/>
          <ac:cxnSpMkLst>
            <pc:docMk/>
            <pc:sldMk cId="3889539852" sldId="483"/>
            <ac:cxnSpMk id="10" creationId="{9738789C-A1A3-15F1-7BF3-56AA78B47542}"/>
          </ac:cxnSpMkLst>
        </pc:cxnChg>
        <pc:cxnChg chg="add mod">
          <ac:chgData name="Jon Roodschild" userId="93b75e7f-8323-4ae7-9010-9fa6e7789b94" providerId="ADAL" clId="{DAABBBDF-71BC-402B-97B4-01715B6C5943}" dt="2025-09-22T11:26:18.074" v="12503" actId="1076"/>
          <ac:cxnSpMkLst>
            <pc:docMk/>
            <pc:sldMk cId="3889539852" sldId="483"/>
            <ac:cxnSpMk id="14" creationId="{5764495A-2C1C-EFEC-E381-36897453EE3B}"/>
          </ac:cxnSpMkLst>
        </pc:cxnChg>
      </pc:sldChg>
      <pc:sldChg chg="addSp delSp modSp add mod ord delAnim">
        <pc:chgData name="Jon Roodschild" userId="93b75e7f-8323-4ae7-9010-9fa6e7789b94" providerId="ADAL" clId="{DAABBBDF-71BC-402B-97B4-01715B6C5943}" dt="2025-09-22T13:17:55.452" v="12596" actId="207"/>
        <pc:sldMkLst>
          <pc:docMk/>
          <pc:sldMk cId="2160471797" sldId="484"/>
        </pc:sldMkLst>
        <pc:spChg chg="mod">
          <ac:chgData name="Jon Roodschild" userId="93b75e7f-8323-4ae7-9010-9fa6e7789b94" providerId="ADAL" clId="{DAABBBDF-71BC-402B-97B4-01715B6C5943}" dt="2025-09-22T13:17:55.452" v="12596" actId="207"/>
          <ac:spMkLst>
            <pc:docMk/>
            <pc:sldMk cId="2160471797" sldId="484"/>
            <ac:spMk id="7" creationId="{2E983635-810A-F1F3-CE24-E25C57D92A9A}"/>
          </ac:spMkLst>
        </pc:spChg>
        <pc:picChg chg="add mod">
          <ac:chgData name="Jon Roodschild" userId="93b75e7f-8323-4ae7-9010-9fa6e7789b94" providerId="ADAL" clId="{DAABBBDF-71BC-402B-97B4-01715B6C5943}" dt="2025-09-22T11:28:50.080" v="12553"/>
          <ac:picMkLst>
            <pc:docMk/>
            <pc:sldMk cId="2160471797" sldId="484"/>
            <ac:picMk id="2" creationId="{2E5BE9E0-5AF7-41D2-0F76-0145751D5F7D}"/>
          </ac:picMkLst>
        </pc:picChg>
      </pc:sldChg>
      <pc:sldChg chg="addSp delSp modSp add mod ord delAnim">
        <pc:chgData name="Jon Roodschild" userId="93b75e7f-8323-4ae7-9010-9fa6e7789b94" providerId="ADAL" clId="{DAABBBDF-71BC-402B-97B4-01715B6C5943}" dt="2025-09-22T13:15:39.473" v="12568" actId="478"/>
        <pc:sldMkLst>
          <pc:docMk/>
          <pc:sldMk cId="4038744654" sldId="485"/>
        </pc:sldMkLst>
        <pc:spChg chg="add mod">
          <ac:chgData name="Jon Roodschild" userId="93b75e7f-8323-4ae7-9010-9fa6e7789b94" providerId="ADAL" clId="{DAABBBDF-71BC-402B-97B4-01715B6C5943}" dt="2025-09-22T13:15:18.882" v="12564" actId="1076"/>
          <ac:spMkLst>
            <pc:docMk/>
            <pc:sldMk cId="4038744654" sldId="485"/>
            <ac:spMk id="10" creationId="{AB878261-3F9E-5514-CFD4-51EDAF441416}"/>
          </ac:spMkLst>
        </pc:spChg>
        <pc:cxnChg chg="mod">
          <ac:chgData name="Jon Roodschild" userId="93b75e7f-8323-4ae7-9010-9fa6e7789b94" providerId="ADAL" clId="{DAABBBDF-71BC-402B-97B4-01715B6C5943}" dt="2025-09-22T13:15:30.183" v="12566" actId="14100"/>
          <ac:cxnSpMkLst>
            <pc:docMk/>
            <pc:sldMk cId="4038744654" sldId="485"/>
            <ac:cxnSpMk id="8" creationId="{A3483C61-259D-04A9-5D60-4B67E7F53A86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13:17:40.285" v="12594" actId="207"/>
        <pc:sldMkLst>
          <pc:docMk/>
          <pc:sldMk cId="2922795626" sldId="486"/>
        </pc:sldMkLst>
        <pc:spChg chg="mod">
          <ac:chgData name="Jon Roodschild" userId="93b75e7f-8323-4ae7-9010-9fa6e7789b94" providerId="ADAL" clId="{DAABBBDF-71BC-402B-97B4-01715B6C5943}" dt="2025-09-22T13:17:40.285" v="12594" actId="207"/>
          <ac:spMkLst>
            <pc:docMk/>
            <pc:sldMk cId="2922795626" sldId="486"/>
            <ac:spMk id="7" creationId="{92AAF255-37C9-7819-6E6B-CDBB82BC1BB5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22T13:19:20.637" v="12610" actId="14100"/>
        <pc:sldMkLst>
          <pc:docMk/>
          <pc:sldMk cId="1300605898" sldId="487"/>
        </pc:sldMkLst>
        <pc:spChg chg="add mod">
          <ac:chgData name="Jon Roodschild" userId="93b75e7f-8323-4ae7-9010-9fa6e7789b94" providerId="ADAL" clId="{DAABBBDF-71BC-402B-97B4-01715B6C5943}" dt="2025-09-22T13:19:08.025" v="12607" actId="1076"/>
          <ac:spMkLst>
            <pc:docMk/>
            <pc:sldMk cId="1300605898" sldId="487"/>
            <ac:spMk id="4" creationId="{80D42B76-F9F0-6C94-6BE5-F3260A283605}"/>
          </ac:spMkLst>
        </pc:spChg>
        <pc:spChg chg="add mod">
          <ac:chgData name="Jon Roodschild" userId="93b75e7f-8323-4ae7-9010-9fa6e7789b94" providerId="ADAL" clId="{DAABBBDF-71BC-402B-97B4-01715B6C5943}" dt="2025-09-22T13:19:20.637" v="12610" actId="14100"/>
          <ac:spMkLst>
            <pc:docMk/>
            <pc:sldMk cId="1300605898" sldId="487"/>
            <ac:spMk id="10" creationId="{D3637EA6-9F22-FE4B-1994-9A0D3F2E3397}"/>
          </ac:spMkLst>
        </pc:spChg>
        <pc:spChg chg="add mod">
          <ac:chgData name="Jon Roodschild" userId="93b75e7f-8323-4ae7-9010-9fa6e7789b94" providerId="ADAL" clId="{DAABBBDF-71BC-402B-97B4-01715B6C5943}" dt="2025-09-22T13:19:08.025" v="12607" actId="1076"/>
          <ac:spMkLst>
            <pc:docMk/>
            <pc:sldMk cId="1300605898" sldId="487"/>
            <ac:spMk id="13" creationId="{A375AE59-7206-128E-5B89-A147E021E3F1}"/>
          </ac:spMkLst>
        </pc:spChg>
        <pc:cxnChg chg="add mod">
          <ac:chgData name="Jon Roodschild" userId="93b75e7f-8323-4ae7-9010-9fa6e7789b94" providerId="ADAL" clId="{DAABBBDF-71BC-402B-97B4-01715B6C5943}" dt="2025-09-22T13:19:14.578" v="12608" actId="14100"/>
          <ac:cxnSpMkLst>
            <pc:docMk/>
            <pc:sldMk cId="1300605898" sldId="487"/>
            <ac:cxnSpMk id="9" creationId="{75AAFEC1-9B07-5B68-3BA4-88499794E530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13:21:42.550" v="12768" actId="20577"/>
        <pc:sldMkLst>
          <pc:docMk/>
          <pc:sldMk cId="594680331" sldId="488"/>
        </pc:sldMkLst>
        <pc:spChg chg="mod">
          <ac:chgData name="Jon Roodschild" userId="93b75e7f-8323-4ae7-9010-9fa6e7789b94" providerId="ADAL" clId="{DAABBBDF-71BC-402B-97B4-01715B6C5943}" dt="2025-09-22T13:21:42.550" v="12768" actId="20577"/>
          <ac:spMkLst>
            <pc:docMk/>
            <pc:sldMk cId="594680331" sldId="488"/>
            <ac:spMk id="7" creationId="{758B4FAF-121F-0ADB-2B96-E4ECE84A38AD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22T13:23:25.827" v="12804" actId="478"/>
        <pc:sldMkLst>
          <pc:docMk/>
          <pc:sldMk cId="3375314937" sldId="489"/>
        </pc:sldMkLst>
        <pc:spChg chg="add mod">
          <ac:chgData name="Jon Roodschild" userId="93b75e7f-8323-4ae7-9010-9fa6e7789b94" providerId="ADAL" clId="{DAABBBDF-71BC-402B-97B4-01715B6C5943}" dt="2025-09-22T13:22:16.235" v="12775"/>
          <ac:spMkLst>
            <pc:docMk/>
            <pc:sldMk cId="3375314937" sldId="489"/>
            <ac:spMk id="3" creationId="{3E01F2F6-D4A4-78E5-23C0-EE275089EE6C}"/>
          </ac:spMkLst>
        </pc:spChg>
        <pc:spChg chg="add mod">
          <ac:chgData name="Jon Roodschild" userId="93b75e7f-8323-4ae7-9010-9fa6e7789b94" providerId="ADAL" clId="{DAABBBDF-71BC-402B-97B4-01715B6C5943}" dt="2025-09-22T13:22:38.070" v="12780" actId="14100"/>
          <ac:spMkLst>
            <pc:docMk/>
            <pc:sldMk cId="3375314937" sldId="489"/>
            <ac:spMk id="7" creationId="{80659CE0-EF8A-7E7C-94D4-509C7004890B}"/>
          </ac:spMkLst>
        </pc:spChg>
        <pc:spChg chg="add mod">
          <ac:chgData name="Jon Roodschild" userId="93b75e7f-8323-4ae7-9010-9fa6e7789b94" providerId="ADAL" clId="{DAABBBDF-71BC-402B-97B4-01715B6C5943}" dt="2025-09-22T13:23:20.845" v="12803" actId="20577"/>
          <ac:spMkLst>
            <pc:docMk/>
            <pc:sldMk cId="3375314937" sldId="489"/>
            <ac:spMk id="8" creationId="{59FD4688-36E1-BE86-B567-C7C5E51EB11E}"/>
          </ac:spMkLst>
        </pc:spChg>
        <pc:cxnChg chg="add mod">
          <ac:chgData name="Jon Roodschild" userId="93b75e7f-8323-4ae7-9010-9fa6e7789b94" providerId="ADAL" clId="{DAABBBDF-71BC-402B-97B4-01715B6C5943}" dt="2025-09-22T13:22:45.529" v="12783" actId="14100"/>
          <ac:cxnSpMkLst>
            <pc:docMk/>
            <pc:sldMk cId="3375314937" sldId="489"/>
            <ac:cxnSpMk id="5" creationId="{F2192997-D861-EFE3-A518-D8A5490E88C8}"/>
          </ac:cxnSpMkLst>
        </pc:cxnChg>
      </pc:sldChg>
      <pc:sldChg chg="addSp delSp modSp add mod ord delAnim">
        <pc:chgData name="Jon Roodschild" userId="93b75e7f-8323-4ae7-9010-9fa6e7789b94" providerId="ADAL" clId="{DAABBBDF-71BC-402B-97B4-01715B6C5943}" dt="2025-09-22T13:25:34.828" v="12815" actId="1076"/>
        <pc:sldMkLst>
          <pc:docMk/>
          <pc:sldMk cId="3026625374" sldId="490"/>
        </pc:sldMkLst>
        <pc:spChg chg="add mod">
          <ac:chgData name="Jon Roodschild" userId="93b75e7f-8323-4ae7-9010-9fa6e7789b94" providerId="ADAL" clId="{DAABBBDF-71BC-402B-97B4-01715B6C5943}" dt="2025-09-22T13:25:34.828" v="12815" actId="1076"/>
          <ac:spMkLst>
            <pc:docMk/>
            <pc:sldMk cId="3026625374" sldId="490"/>
            <ac:spMk id="4" creationId="{99FA3F36-49E1-7A46-2079-3586EBBE5C43}"/>
          </ac:spMkLst>
        </pc:spChg>
        <pc:spChg chg="add mod">
          <ac:chgData name="Jon Roodschild" userId="93b75e7f-8323-4ae7-9010-9fa6e7789b94" providerId="ADAL" clId="{DAABBBDF-71BC-402B-97B4-01715B6C5943}" dt="2025-09-22T13:25:19.940" v="12812" actId="14100"/>
          <ac:spMkLst>
            <pc:docMk/>
            <pc:sldMk cId="3026625374" sldId="490"/>
            <ac:spMk id="5" creationId="{A24FA601-62F2-E8D9-C8F8-8B63CCD8050C}"/>
          </ac:spMkLst>
        </pc:spChg>
        <pc:cxnChg chg="add mod">
          <ac:chgData name="Jon Roodschild" userId="93b75e7f-8323-4ae7-9010-9fa6e7789b94" providerId="ADAL" clId="{DAABBBDF-71BC-402B-97B4-01715B6C5943}" dt="2025-09-22T13:25:27.049" v="12814" actId="14100"/>
          <ac:cxnSpMkLst>
            <pc:docMk/>
            <pc:sldMk cId="3026625374" sldId="490"/>
            <ac:cxnSpMk id="3" creationId="{64E858C8-0B64-782F-BB84-C28CCA62C23C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13:30:22.312" v="12841" actId="478"/>
        <pc:sldMkLst>
          <pc:docMk/>
          <pc:sldMk cId="3206558537" sldId="491"/>
        </pc:sldMkLst>
        <pc:spChg chg="add mod ord">
          <ac:chgData name="Jon Roodschild" userId="93b75e7f-8323-4ae7-9010-9fa6e7789b94" providerId="ADAL" clId="{DAABBBDF-71BC-402B-97B4-01715B6C5943}" dt="2025-09-22T13:30:11.684" v="12838" actId="14100"/>
          <ac:spMkLst>
            <pc:docMk/>
            <pc:sldMk cId="3206558537" sldId="491"/>
            <ac:spMk id="9" creationId="{DDBE5111-299C-BDA1-55EB-FC51309AC0D4}"/>
          </ac:spMkLst>
        </pc:spChg>
        <pc:spChg chg="add mod ord">
          <ac:chgData name="Jon Roodschild" userId="93b75e7f-8323-4ae7-9010-9fa6e7789b94" providerId="ADAL" clId="{DAABBBDF-71BC-402B-97B4-01715B6C5943}" dt="2025-09-22T13:29:53.216" v="12833" actId="166"/>
          <ac:spMkLst>
            <pc:docMk/>
            <pc:sldMk cId="3206558537" sldId="491"/>
            <ac:spMk id="10" creationId="{141FE693-60FE-29CF-C911-72AB6F461DC0}"/>
          </ac:spMkLst>
        </pc:spChg>
        <pc:picChg chg="add del">
          <ac:chgData name="Jon Roodschild" userId="93b75e7f-8323-4ae7-9010-9fa6e7789b94" providerId="ADAL" clId="{DAABBBDF-71BC-402B-97B4-01715B6C5943}" dt="2025-09-22T13:27:44.909" v="12820" actId="478"/>
          <ac:picMkLst>
            <pc:docMk/>
            <pc:sldMk cId="3206558537" sldId="491"/>
            <ac:picMk id="11" creationId="{5FA7E3BD-478D-8EE2-F6C1-2F0D5839E3D7}"/>
          </ac:picMkLst>
        </pc:picChg>
        <pc:picChg chg="add mod modCrop">
          <ac:chgData name="Jon Roodschild" userId="93b75e7f-8323-4ae7-9010-9fa6e7789b94" providerId="ADAL" clId="{DAABBBDF-71BC-402B-97B4-01715B6C5943}" dt="2025-09-22T13:29:25.902" v="12830" actId="1076"/>
          <ac:picMkLst>
            <pc:docMk/>
            <pc:sldMk cId="3206558537" sldId="491"/>
            <ac:picMk id="13" creationId="{0C9E75F4-8413-4EB0-71A0-6624EEA1E974}"/>
          </ac:picMkLst>
        </pc:picChg>
        <pc:cxnChg chg="add mod ord">
          <ac:chgData name="Jon Roodschild" userId="93b75e7f-8323-4ae7-9010-9fa6e7789b94" providerId="ADAL" clId="{DAABBBDF-71BC-402B-97B4-01715B6C5943}" dt="2025-09-22T13:30:19.485" v="12840" actId="14100"/>
          <ac:cxnSpMkLst>
            <pc:docMk/>
            <pc:sldMk cId="3206558537" sldId="491"/>
            <ac:cxnSpMk id="8" creationId="{D6DE8894-7C89-D51E-713C-763630830CCF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13:33:15.154" v="12867" actId="1076"/>
        <pc:sldMkLst>
          <pc:docMk/>
          <pc:sldMk cId="1600769117" sldId="492"/>
        </pc:sldMkLst>
        <pc:spChg chg="add mod">
          <ac:chgData name="Jon Roodschild" userId="93b75e7f-8323-4ae7-9010-9fa6e7789b94" providerId="ADAL" clId="{DAABBBDF-71BC-402B-97B4-01715B6C5943}" dt="2025-09-22T13:33:15.154" v="12867" actId="1076"/>
          <ac:spMkLst>
            <pc:docMk/>
            <pc:sldMk cId="1600769117" sldId="492"/>
            <ac:spMk id="7" creationId="{D73FCB90-9B79-4093-F585-C66049B56BEA}"/>
          </ac:spMkLst>
        </pc:spChg>
        <pc:spChg chg="add mod">
          <ac:chgData name="Jon Roodschild" userId="93b75e7f-8323-4ae7-9010-9fa6e7789b94" providerId="ADAL" clId="{DAABBBDF-71BC-402B-97B4-01715B6C5943}" dt="2025-09-22T13:32:47.963" v="12860" actId="1076"/>
          <ac:spMkLst>
            <pc:docMk/>
            <pc:sldMk cId="1600769117" sldId="492"/>
            <ac:spMk id="12" creationId="{8893EE38-B143-150D-0E58-B8B11FC04E66}"/>
          </ac:spMkLst>
        </pc:spChg>
        <pc:spChg chg="add mod">
          <ac:chgData name="Jon Roodschild" userId="93b75e7f-8323-4ae7-9010-9fa6e7789b94" providerId="ADAL" clId="{DAABBBDF-71BC-402B-97B4-01715B6C5943}" dt="2025-09-22T13:32:42.759" v="12859" actId="1076"/>
          <ac:spMkLst>
            <pc:docMk/>
            <pc:sldMk cId="1600769117" sldId="492"/>
            <ac:spMk id="15" creationId="{15DBA99E-DCA3-226F-1B1D-39E4F2FA673D}"/>
          </ac:spMkLst>
        </pc:spChg>
        <pc:picChg chg="add mod">
          <ac:chgData name="Jon Roodschild" userId="93b75e7f-8323-4ae7-9010-9fa6e7789b94" providerId="ADAL" clId="{DAABBBDF-71BC-402B-97B4-01715B6C5943}" dt="2025-09-22T13:33:10.779" v="12866" actId="1076"/>
          <ac:picMkLst>
            <pc:docMk/>
            <pc:sldMk cId="1600769117" sldId="492"/>
            <ac:picMk id="4" creationId="{379DCF7F-56C5-F88C-95F3-B3755B7A2058}"/>
          </ac:picMkLst>
        </pc:picChg>
        <pc:cxnChg chg="add mod">
          <ac:chgData name="Jon Roodschild" userId="93b75e7f-8323-4ae7-9010-9fa6e7789b94" providerId="ADAL" clId="{DAABBBDF-71BC-402B-97B4-01715B6C5943}" dt="2025-09-22T13:33:02.113" v="12864" actId="14100"/>
          <ac:cxnSpMkLst>
            <pc:docMk/>
            <pc:sldMk cId="1600769117" sldId="492"/>
            <ac:cxnSpMk id="5" creationId="{13692BBF-4591-EE4F-2D10-CD5334E72F4F}"/>
          </ac:cxnSpMkLst>
        </pc:cxnChg>
        <pc:cxnChg chg="add mod">
          <ac:chgData name="Jon Roodschild" userId="93b75e7f-8323-4ae7-9010-9fa6e7789b94" providerId="ADAL" clId="{DAABBBDF-71BC-402B-97B4-01715B6C5943}" dt="2025-09-22T13:32:52.237" v="12862" actId="14100"/>
          <ac:cxnSpMkLst>
            <pc:docMk/>
            <pc:sldMk cId="1600769117" sldId="492"/>
            <ac:cxnSpMk id="14" creationId="{E6FEF024-6CF8-789A-6F94-95C97069B9FF}"/>
          </ac:cxnSpMkLst>
        </pc:cxnChg>
      </pc:sldChg>
      <pc:sldChg chg="addSp delSp modSp add mod ord">
        <pc:chgData name="Jon Roodschild" userId="93b75e7f-8323-4ae7-9010-9fa6e7789b94" providerId="ADAL" clId="{DAABBBDF-71BC-402B-97B4-01715B6C5943}" dt="2025-09-22T13:37:29.094" v="12912"/>
        <pc:sldMkLst>
          <pc:docMk/>
          <pc:sldMk cId="2133240056" sldId="494"/>
        </pc:sldMkLst>
        <pc:spChg chg="mod">
          <ac:chgData name="Jon Roodschild" userId="93b75e7f-8323-4ae7-9010-9fa6e7789b94" providerId="ADAL" clId="{DAABBBDF-71BC-402B-97B4-01715B6C5943}" dt="2025-09-22T13:34:58.389" v="12907" actId="20577"/>
          <ac:spMkLst>
            <pc:docMk/>
            <pc:sldMk cId="2133240056" sldId="494"/>
            <ac:spMk id="6" creationId="{E7B27500-CB97-FD92-094B-9066846FE040}"/>
          </ac:spMkLst>
        </pc:spChg>
        <pc:spChg chg="mod">
          <ac:chgData name="Jon Roodschild" userId="93b75e7f-8323-4ae7-9010-9fa6e7789b94" providerId="ADAL" clId="{DAABBBDF-71BC-402B-97B4-01715B6C5943}" dt="2025-09-22T13:35:23.669" v="12910" actId="207"/>
          <ac:spMkLst>
            <pc:docMk/>
            <pc:sldMk cId="2133240056" sldId="494"/>
            <ac:spMk id="7" creationId="{A3D863B8-59C3-31B2-A6AA-6C21397EBDA8}"/>
          </ac:spMkLst>
        </pc:spChg>
        <pc:picChg chg="add mod">
          <ac:chgData name="Jon Roodschild" userId="93b75e7f-8323-4ae7-9010-9fa6e7789b94" providerId="ADAL" clId="{DAABBBDF-71BC-402B-97B4-01715B6C5943}" dt="2025-09-22T13:37:29.094" v="12912"/>
          <ac:picMkLst>
            <pc:docMk/>
            <pc:sldMk cId="2133240056" sldId="494"/>
            <ac:picMk id="3" creationId="{A31C6091-0F50-7AC3-D8BA-A42DD0C4D9BF}"/>
          </ac:picMkLst>
        </pc:picChg>
      </pc:sldChg>
      <pc:sldChg chg="addSp delSp modSp add mod ord delAnim modAnim">
        <pc:chgData name="Jon Roodschild" userId="93b75e7f-8323-4ae7-9010-9fa6e7789b94" providerId="ADAL" clId="{DAABBBDF-71BC-402B-97B4-01715B6C5943}" dt="2025-09-22T16:40:26.292" v="14247" actId="20577"/>
        <pc:sldMkLst>
          <pc:docMk/>
          <pc:sldMk cId="3306856855" sldId="495"/>
        </pc:sldMkLst>
        <pc:spChg chg="mod">
          <ac:chgData name="Jon Roodschild" userId="93b75e7f-8323-4ae7-9010-9fa6e7789b94" providerId="ADAL" clId="{DAABBBDF-71BC-402B-97B4-01715B6C5943}" dt="2025-09-22T16:39:29.155" v="14182" actId="20577"/>
          <ac:spMkLst>
            <pc:docMk/>
            <pc:sldMk cId="3306856855" sldId="495"/>
            <ac:spMk id="2" creationId="{7A68A9BA-8431-84A0-10A3-AF1E8D476DF0}"/>
          </ac:spMkLst>
        </pc:spChg>
        <pc:spChg chg="add mod">
          <ac:chgData name="Jon Roodschild" userId="93b75e7f-8323-4ae7-9010-9fa6e7789b94" providerId="ADAL" clId="{DAABBBDF-71BC-402B-97B4-01715B6C5943}" dt="2025-09-22T13:48:54.063" v="13000" actId="14100"/>
          <ac:spMkLst>
            <pc:docMk/>
            <pc:sldMk cId="3306856855" sldId="495"/>
            <ac:spMk id="3" creationId="{B9F5EA5B-7928-F1A5-DE39-F016A0E09249}"/>
          </ac:spMkLst>
        </pc:spChg>
        <pc:spChg chg="add mod">
          <ac:chgData name="Jon Roodschild" userId="93b75e7f-8323-4ae7-9010-9fa6e7789b94" providerId="ADAL" clId="{DAABBBDF-71BC-402B-97B4-01715B6C5943}" dt="2025-09-22T16:40:26.292" v="14247" actId="20577"/>
          <ac:spMkLst>
            <pc:docMk/>
            <pc:sldMk cId="3306856855" sldId="495"/>
            <ac:spMk id="6" creationId="{074AEE6C-AE45-6735-2910-C3EE86B0A457}"/>
          </ac:spMkLst>
        </pc:spChg>
        <pc:cxnChg chg="add mod">
          <ac:chgData name="Jon Roodschild" userId="93b75e7f-8323-4ae7-9010-9fa6e7789b94" providerId="ADAL" clId="{DAABBBDF-71BC-402B-97B4-01715B6C5943}" dt="2025-09-22T16:39:40.872" v="14185" actId="14100"/>
          <ac:cxnSpMkLst>
            <pc:docMk/>
            <pc:sldMk cId="3306856855" sldId="495"/>
            <ac:cxnSpMk id="7" creationId="{39F3768A-F7FA-9A3B-BDBE-833135798E12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13:47:47.950" v="12993" actId="14100"/>
        <pc:sldMkLst>
          <pc:docMk/>
          <pc:sldMk cId="1073035294" sldId="496"/>
        </pc:sldMkLst>
        <pc:spChg chg="add mod">
          <ac:chgData name="Jon Roodschild" userId="93b75e7f-8323-4ae7-9010-9fa6e7789b94" providerId="ADAL" clId="{DAABBBDF-71BC-402B-97B4-01715B6C5943}" dt="2025-09-22T13:44:45.424" v="12958" actId="1076"/>
          <ac:spMkLst>
            <pc:docMk/>
            <pc:sldMk cId="1073035294" sldId="496"/>
            <ac:spMk id="13" creationId="{76AC4800-0BCD-2AB9-6170-7923FC84EABD}"/>
          </ac:spMkLst>
        </pc:spChg>
        <pc:spChg chg="add mod">
          <ac:chgData name="Jon Roodschild" userId="93b75e7f-8323-4ae7-9010-9fa6e7789b94" providerId="ADAL" clId="{DAABBBDF-71BC-402B-97B4-01715B6C5943}" dt="2025-09-22T13:47:41.635" v="12991" actId="1076"/>
          <ac:spMkLst>
            <pc:docMk/>
            <pc:sldMk cId="1073035294" sldId="496"/>
            <ac:spMk id="14" creationId="{0ECDFB6A-68CB-FC47-ED8F-615539EB56E9}"/>
          </ac:spMkLst>
        </pc:spChg>
        <pc:picChg chg="add mod modCrop">
          <ac:chgData name="Jon Roodschild" userId="93b75e7f-8323-4ae7-9010-9fa6e7789b94" providerId="ADAL" clId="{DAABBBDF-71BC-402B-97B4-01715B6C5943}" dt="2025-09-22T13:46:00.236" v="12974" actId="1076"/>
          <ac:picMkLst>
            <pc:docMk/>
            <pc:sldMk cId="1073035294" sldId="496"/>
            <ac:picMk id="3" creationId="{2964E75E-7CBE-E4A1-0542-4DC0BBAAA3B2}"/>
          </ac:picMkLst>
        </pc:picChg>
        <pc:picChg chg="add mod modCrop">
          <ac:chgData name="Jon Roodschild" userId="93b75e7f-8323-4ae7-9010-9fa6e7789b94" providerId="ADAL" clId="{DAABBBDF-71BC-402B-97B4-01715B6C5943}" dt="2025-09-22T13:46:03.501" v="12975" actId="1076"/>
          <ac:picMkLst>
            <pc:docMk/>
            <pc:sldMk cId="1073035294" sldId="496"/>
            <ac:picMk id="10" creationId="{47615D53-6EE4-6A81-028F-F17CA526977F}"/>
          </ac:picMkLst>
        </pc:picChg>
        <pc:cxnChg chg="add mod">
          <ac:chgData name="Jon Roodschild" userId="93b75e7f-8323-4ae7-9010-9fa6e7789b94" providerId="ADAL" clId="{DAABBBDF-71BC-402B-97B4-01715B6C5943}" dt="2025-09-22T13:46:08.807" v="12976" actId="14100"/>
          <ac:cxnSpMkLst>
            <pc:docMk/>
            <pc:sldMk cId="1073035294" sldId="496"/>
            <ac:cxnSpMk id="11" creationId="{A8B8B7B7-099B-186A-3E25-ADBD197CBA7A}"/>
          </ac:cxnSpMkLst>
        </pc:cxnChg>
        <pc:cxnChg chg="add mod">
          <ac:chgData name="Jon Roodschild" userId="93b75e7f-8323-4ae7-9010-9fa6e7789b94" providerId="ADAL" clId="{DAABBBDF-71BC-402B-97B4-01715B6C5943}" dt="2025-09-22T13:47:47.950" v="12993" actId="14100"/>
          <ac:cxnSpMkLst>
            <pc:docMk/>
            <pc:sldMk cId="1073035294" sldId="496"/>
            <ac:cxnSpMk id="12" creationId="{11E3940E-7557-7F89-79FF-B620354C9489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13:47:30.485" v="12990" actId="478"/>
        <pc:sldMkLst>
          <pc:docMk/>
          <pc:sldMk cId="1666320600" sldId="497"/>
        </pc:sldMkLst>
        <pc:spChg chg="add mod">
          <ac:chgData name="Jon Roodschild" userId="93b75e7f-8323-4ae7-9010-9fa6e7789b94" providerId="ADAL" clId="{DAABBBDF-71BC-402B-97B4-01715B6C5943}" dt="2025-09-22T13:47:25.607" v="12987" actId="1076"/>
          <ac:spMkLst>
            <pc:docMk/>
            <pc:sldMk cId="1666320600" sldId="497"/>
            <ac:spMk id="9" creationId="{987A9099-EEBF-8DB6-40D7-65E6EAA984C2}"/>
          </ac:spMkLst>
        </pc:spChg>
        <pc:spChg chg="add mod">
          <ac:chgData name="Jon Roodschild" userId="93b75e7f-8323-4ae7-9010-9fa6e7789b94" providerId="ADAL" clId="{DAABBBDF-71BC-402B-97B4-01715B6C5943}" dt="2025-09-22T13:47:25.607" v="12987" actId="1076"/>
          <ac:spMkLst>
            <pc:docMk/>
            <pc:sldMk cId="1666320600" sldId="497"/>
            <ac:spMk id="16" creationId="{E69512A1-BA55-5B53-E0D4-88CAB8E7C790}"/>
          </ac:spMkLst>
        </pc:spChg>
        <pc:cxnChg chg="add mod">
          <ac:chgData name="Jon Roodschild" userId="93b75e7f-8323-4ae7-9010-9fa6e7789b94" providerId="ADAL" clId="{DAABBBDF-71BC-402B-97B4-01715B6C5943}" dt="2025-09-22T13:47:25.607" v="12987" actId="1076"/>
          <ac:cxnSpMkLst>
            <pc:docMk/>
            <pc:sldMk cId="1666320600" sldId="497"/>
            <ac:cxnSpMk id="15" creationId="{3AD8E818-EA2F-0574-D16E-E4AE42DE7EEC}"/>
          </ac:cxnSpMkLst>
        </pc:cxnChg>
      </pc:sldChg>
      <pc:sldChg chg="addSp delSp modSp add mod delAnim modAnim">
        <pc:chgData name="Jon Roodschild" userId="93b75e7f-8323-4ae7-9010-9fa6e7789b94" providerId="ADAL" clId="{DAABBBDF-71BC-402B-97B4-01715B6C5943}" dt="2025-09-22T13:51:13.285" v="13134" actId="1076"/>
        <pc:sldMkLst>
          <pc:docMk/>
          <pc:sldMk cId="458322366" sldId="498"/>
        </pc:sldMkLst>
        <pc:spChg chg="add mod">
          <ac:chgData name="Jon Roodschild" userId="93b75e7f-8323-4ae7-9010-9fa6e7789b94" providerId="ADAL" clId="{DAABBBDF-71BC-402B-97B4-01715B6C5943}" dt="2025-09-22T13:50:12.750" v="13015"/>
          <ac:spMkLst>
            <pc:docMk/>
            <pc:sldMk cId="458322366" sldId="498"/>
            <ac:spMk id="5" creationId="{0ECEDDBD-23FD-BC20-CB9F-0BFE1D0F80B7}"/>
          </ac:spMkLst>
        </pc:spChg>
        <pc:spChg chg="add mod">
          <ac:chgData name="Jon Roodschild" userId="93b75e7f-8323-4ae7-9010-9fa6e7789b94" providerId="ADAL" clId="{DAABBBDF-71BC-402B-97B4-01715B6C5943}" dt="2025-09-22T13:51:00.158" v="13131" actId="1038"/>
          <ac:spMkLst>
            <pc:docMk/>
            <pc:sldMk cId="458322366" sldId="498"/>
            <ac:spMk id="10" creationId="{A456B660-8DAF-5F7D-CEF8-8C6AD09571CE}"/>
          </ac:spMkLst>
        </pc:spChg>
        <pc:spChg chg="add mod">
          <ac:chgData name="Jon Roodschild" userId="93b75e7f-8323-4ae7-9010-9fa6e7789b94" providerId="ADAL" clId="{DAABBBDF-71BC-402B-97B4-01715B6C5943}" dt="2025-09-22T13:51:00.158" v="13131" actId="1038"/>
          <ac:spMkLst>
            <pc:docMk/>
            <pc:sldMk cId="458322366" sldId="498"/>
            <ac:spMk id="11" creationId="{C358197D-7C00-7721-7CCE-56168879768A}"/>
          </ac:spMkLst>
        </pc:spChg>
        <pc:picChg chg="add del">
          <ac:chgData name="Jon Roodschild" userId="93b75e7f-8323-4ae7-9010-9fa6e7789b94" providerId="ADAL" clId="{DAABBBDF-71BC-402B-97B4-01715B6C5943}" dt="2025-09-22T13:50:01.605" v="13010" actId="478"/>
          <ac:picMkLst>
            <pc:docMk/>
            <pc:sldMk cId="458322366" sldId="498"/>
            <ac:picMk id="4" creationId="{0567174D-84CF-3F39-46DE-28FA46C631BD}"/>
          </ac:picMkLst>
        </pc:picChg>
        <pc:cxnChg chg="add mod">
          <ac:chgData name="Jon Roodschild" userId="93b75e7f-8323-4ae7-9010-9fa6e7789b94" providerId="ADAL" clId="{DAABBBDF-71BC-402B-97B4-01715B6C5943}" dt="2025-09-22T13:51:04.136" v="13132" actId="14100"/>
          <ac:cxnSpMkLst>
            <pc:docMk/>
            <pc:sldMk cId="458322366" sldId="498"/>
            <ac:cxnSpMk id="6" creationId="{ACF43E34-20AB-3B9B-43C2-E205557701C4}"/>
          </ac:cxnSpMkLst>
        </pc:cxnChg>
        <pc:cxnChg chg="add mod">
          <ac:chgData name="Jon Roodschild" userId="93b75e7f-8323-4ae7-9010-9fa6e7789b94" providerId="ADAL" clId="{DAABBBDF-71BC-402B-97B4-01715B6C5943}" dt="2025-09-22T13:51:13.285" v="13134" actId="1076"/>
          <ac:cxnSpMkLst>
            <pc:docMk/>
            <pc:sldMk cId="458322366" sldId="498"/>
            <ac:cxnSpMk id="8" creationId="{E479CEC6-3142-3953-BFF6-BC2AA535117D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13:55:23.823" v="13376" actId="20577"/>
        <pc:sldMkLst>
          <pc:docMk/>
          <pc:sldMk cId="1469868006" sldId="499"/>
        </pc:sldMkLst>
        <pc:spChg chg="mod">
          <ac:chgData name="Jon Roodschild" userId="93b75e7f-8323-4ae7-9010-9fa6e7789b94" providerId="ADAL" clId="{DAABBBDF-71BC-402B-97B4-01715B6C5943}" dt="2025-09-22T13:55:23.823" v="13376" actId="20577"/>
          <ac:spMkLst>
            <pc:docMk/>
            <pc:sldMk cId="1469868006" sldId="499"/>
            <ac:spMk id="7" creationId="{51067FA4-8BB0-1385-3846-5CE8E69AA946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22T14:46:02.144" v="13642" actId="478"/>
        <pc:sldMkLst>
          <pc:docMk/>
          <pc:sldMk cId="1549784460" sldId="500"/>
        </pc:sldMkLst>
        <pc:spChg chg="mod">
          <ac:chgData name="Jon Roodschild" userId="93b75e7f-8323-4ae7-9010-9fa6e7789b94" providerId="ADAL" clId="{DAABBBDF-71BC-402B-97B4-01715B6C5943}" dt="2025-09-22T13:59:23.712" v="13433" actId="20577"/>
          <ac:spMkLst>
            <pc:docMk/>
            <pc:sldMk cId="1549784460" sldId="500"/>
            <ac:spMk id="2" creationId="{1F46E583-FC19-21B9-2540-4CDDF60A27E6}"/>
          </ac:spMkLst>
        </pc:spChg>
        <pc:spChg chg="add mod">
          <ac:chgData name="Jon Roodschild" userId="93b75e7f-8323-4ae7-9010-9fa6e7789b94" providerId="ADAL" clId="{DAABBBDF-71BC-402B-97B4-01715B6C5943}" dt="2025-09-22T13:56:31.409" v="13383" actId="1076"/>
          <ac:spMkLst>
            <pc:docMk/>
            <pc:sldMk cId="1549784460" sldId="500"/>
            <ac:spMk id="3" creationId="{8C4DD0FC-9D03-9416-BA9B-BC5889FBA70A}"/>
          </ac:spMkLst>
        </pc:spChg>
        <pc:spChg chg="add mod">
          <ac:chgData name="Jon Roodschild" userId="93b75e7f-8323-4ae7-9010-9fa6e7789b94" providerId="ADAL" clId="{DAABBBDF-71BC-402B-97B4-01715B6C5943}" dt="2025-09-22T13:56:18.761" v="13382"/>
          <ac:spMkLst>
            <pc:docMk/>
            <pc:sldMk cId="1549784460" sldId="500"/>
            <ac:spMk id="12" creationId="{627677C7-7884-D66F-6556-8A45602FF11C}"/>
          </ac:spMkLst>
        </pc:spChg>
        <pc:picChg chg="add mod">
          <ac:chgData name="Jon Roodschild" userId="93b75e7f-8323-4ae7-9010-9fa6e7789b94" providerId="ADAL" clId="{DAABBBDF-71BC-402B-97B4-01715B6C5943}" dt="2025-09-22T13:56:53.137" v="13396" actId="14100"/>
          <ac:picMkLst>
            <pc:docMk/>
            <pc:sldMk cId="1549784460" sldId="500"/>
            <ac:picMk id="9" creationId="{F0D305E3-B0EC-A57E-CD11-37EEC554ED04}"/>
          </ac:picMkLst>
        </pc:picChg>
        <pc:cxnChg chg="add mod">
          <ac:chgData name="Jon Roodschild" userId="93b75e7f-8323-4ae7-9010-9fa6e7789b94" providerId="ADAL" clId="{DAABBBDF-71BC-402B-97B4-01715B6C5943}" dt="2025-09-22T13:56:58.573" v="13397" actId="14100"/>
          <ac:cxnSpMkLst>
            <pc:docMk/>
            <pc:sldMk cId="1549784460" sldId="500"/>
            <ac:cxnSpMk id="7" creationId="{1DC139DB-F0EC-28E9-24A3-B6B17383C612}"/>
          </ac:cxnSpMkLst>
        </pc:cxnChg>
      </pc:sldChg>
      <pc:sldChg chg="addSp delSp modSp add mod delAnim">
        <pc:chgData name="Jon Roodschild" userId="93b75e7f-8323-4ae7-9010-9fa6e7789b94" providerId="ADAL" clId="{DAABBBDF-71BC-402B-97B4-01715B6C5943}" dt="2025-09-22T14:38:22.876" v="13554" actId="1035"/>
        <pc:sldMkLst>
          <pc:docMk/>
          <pc:sldMk cId="3112040572" sldId="501"/>
        </pc:sldMkLst>
        <pc:spChg chg="mod">
          <ac:chgData name="Jon Roodschild" userId="93b75e7f-8323-4ae7-9010-9fa6e7789b94" providerId="ADAL" clId="{DAABBBDF-71BC-402B-97B4-01715B6C5943}" dt="2025-09-22T13:59:32.509" v="13434"/>
          <ac:spMkLst>
            <pc:docMk/>
            <pc:sldMk cId="3112040572" sldId="501"/>
            <ac:spMk id="2" creationId="{D4A2B0F6-7E8D-E60D-1DC7-D73F765A35BF}"/>
          </ac:spMkLst>
        </pc:spChg>
        <pc:spChg chg="add mod">
          <ac:chgData name="Jon Roodschild" userId="93b75e7f-8323-4ae7-9010-9fa6e7789b94" providerId="ADAL" clId="{DAABBBDF-71BC-402B-97B4-01715B6C5943}" dt="2025-09-22T13:58:32.392" v="13412" actId="1076"/>
          <ac:spMkLst>
            <pc:docMk/>
            <pc:sldMk cId="3112040572" sldId="501"/>
            <ac:spMk id="10" creationId="{4B69BD40-D1EC-747C-D9F2-97AB2936EFD3}"/>
          </ac:spMkLst>
        </pc:spChg>
        <pc:spChg chg="add mod">
          <ac:chgData name="Jon Roodschild" userId="93b75e7f-8323-4ae7-9010-9fa6e7789b94" providerId="ADAL" clId="{DAABBBDF-71BC-402B-97B4-01715B6C5943}" dt="2025-09-22T13:58:10.261" v="13408" actId="1076"/>
          <ac:spMkLst>
            <pc:docMk/>
            <pc:sldMk cId="3112040572" sldId="501"/>
            <ac:spMk id="11" creationId="{6BAF69AB-A3E5-C414-51E4-CAFBBF49511F}"/>
          </ac:spMkLst>
        </pc:spChg>
        <pc:spChg chg="add mod">
          <ac:chgData name="Jon Roodschild" userId="93b75e7f-8323-4ae7-9010-9fa6e7789b94" providerId="ADAL" clId="{DAABBBDF-71BC-402B-97B4-01715B6C5943}" dt="2025-09-22T13:58:01.072" v="13405" actId="1076"/>
          <ac:spMkLst>
            <pc:docMk/>
            <pc:sldMk cId="3112040572" sldId="501"/>
            <ac:spMk id="13" creationId="{255F57A1-6C08-1E24-C8B7-1342816EA86D}"/>
          </ac:spMkLst>
        </pc:spChg>
        <pc:picChg chg="add mod">
          <ac:chgData name="Jon Roodschild" userId="93b75e7f-8323-4ae7-9010-9fa6e7789b94" providerId="ADAL" clId="{DAABBBDF-71BC-402B-97B4-01715B6C5943}" dt="2025-09-22T14:38:22.876" v="13554" actId="1035"/>
          <ac:picMkLst>
            <pc:docMk/>
            <pc:sldMk cId="3112040572" sldId="501"/>
            <ac:picMk id="18" creationId="{1AFFAEC8-57CB-0B97-E52F-FF222DDF4A5D}"/>
          </ac:picMkLst>
        </pc:picChg>
        <pc:cxnChg chg="add mod">
          <ac:chgData name="Jon Roodschild" userId="93b75e7f-8323-4ae7-9010-9fa6e7789b94" providerId="ADAL" clId="{DAABBBDF-71BC-402B-97B4-01715B6C5943}" dt="2025-09-22T13:58:35.094" v="13413" actId="14100"/>
          <ac:cxnSpMkLst>
            <pc:docMk/>
            <pc:sldMk cId="3112040572" sldId="501"/>
            <ac:cxnSpMk id="5" creationId="{797E1D0B-D3DC-B15A-9E42-38847E89513F}"/>
          </ac:cxnSpMkLst>
        </pc:cxnChg>
        <pc:cxnChg chg="add mod">
          <ac:chgData name="Jon Roodschild" userId="93b75e7f-8323-4ae7-9010-9fa6e7789b94" providerId="ADAL" clId="{DAABBBDF-71BC-402B-97B4-01715B6C5943}" dt="2025-09-22T13:58:21.051" v="13410" actId="14100"/>
          <ac:cxnSpMkLst>
            <pc:docMk/>
            <pc:sldMk cId="3112040572" sldId="501"/>
            <ac:cxnSpMk id="6" creationId="{622A0857-88F7-8303-5ACA-50B45E9DBB17}"/>
          </ac:cxnSpMkLst>
        </pc:cxnChg>
        <pc:cxnChg chg="add mod">
          <ac:chgData name="Jon Roodschild" userId="93b75e7f-8323-4ae7-9010-9fa6e7789b94" providerId="ADAL" clId="{DAABBBDF-71BC-402B-97B4-01715B6C5943}" dt="2025-09-22T13:58:07.106" v="13407" actId="14100"/>
          <ac:cxnSpMkLst>
            <pc:docMk/>
            <pc:sldMk cId="3112040572" sldId="501"/>
            <ac:cxnSpMk id="8" creationId="{55F3EBA4-96E4-A102-55FA-751D27E5BB72}"/>
          </ac:cxnSpMkLst>
        </pc:cxnChg>
      </pc:sldChg>
      <pc:sldChg chg="addSp delSp modSp add mod modAnim">
        <pc:chgData name="Jon Roodschild" userId="93b75e7f-8323-4ae7-9010-9fa6e7789b94" providerId="ADAL" clId="{DAABBBDF-71BC-402B-97B4-01715B6C5943}" dt="2025-09-22T14:07:57.440" v="13487" actId="1076"/>
        <pc:sldMkLst>
          <pc:docMk/>
          <pc:sldMk cId="918420250" sldId="502"/>
        </pc:sldMkLst>
        <pc:spChg chg="add mod">
          <ac:chgData name="Jon Roodschild" userId="93b75e7f-8323-4ae7-9010-9fa6e7789b94" providerId="ADAL" clId="{DAABBBDF-71BC-402B-97B4-01715B6C5943}" dt="2025-09-22T14:04:15.599" v="13455"/>
          <ac:spMkLst>
            <pc:docMk/>
            <pc:sldMk cId="918420250" sldId="502"/>
            <ac:spMk id="14" creationId="{85E755A5-C518-E000-F20F-28EC64109E0E}"/>
          </ac:spMkLst>
        </pc:spChg>
        <pc:spChg chg="add mod">
          <ac:chgData name="Jon Roodschild" userId="93b75e7f-8323-4ae7-9010-9fa6e7789b94" providerId="ADAL" clId="{DAABBBDF-71BC-402B-97B4-01715B6C5943}" dt="2025-09-22T14:05:32.321" v="13460" actId="1076"/>
          <ac:spMkLst>
            <pc:docMk/>
            <pc:sldMk cId="918420250" sldId="502"/>
            <ac:spMk id="17" creationId="{982884B5-9E63-FA9F-144F-2135ADB27644}"/>
          </ac:spMkLst>
        </pc:spChg>
        <pc:spChg chg="add mod">
          <ac:chgData name="Jon Roodschild" userId="93b75e7f-8323-4ae7-9010-9fa6e7789b94" providerId="ADAL" clId="{DAABBBDF-71BC-402B-97B4-01715B6C5943}" dt="2025-09-22T14:06:53.668" v="13477" actId="1076"/>
          <ac:spMkLst>
            <pc:docMk/>
            <pc:sldMk cId="918420250" sldId="502"/>
            <ac:spMk id="18" creationId="{944815E4-20F4-CBDC-8357-7E0F33D41F5C}"/>
          </ac:spMkLst>
        </pc:spChg>
        <pc:spChg chg="add mod">
          <ac:chgData name="Jon Roodschild" userId="93b75e7f-8323-4ae7-9010-9fa6e7789b94" providerId="ADAL" clId="{DAABBBDF-71BC-402B-97B4-01715B6C5943}" dt="2025-09-22T14:05:04.299" v="13458" actId="1076"/>
          <ac:spMkLst>
            <pc:docMk/>
            <pc:sldMk cId="918420250" sldId="502"/>
            <ac:spMk id="20" creationId="{AE9B83C1-1EFE-9DC2-BF39-9ED8C9D80273}"/>
          </ac:spMkLst>
        </pc:spChg>
        <pc:spChg chg="add mod">
          <ac:chgData name="Jon Roodschild" userId="93b75e7f-8323-4ae7-9010-9fa6e7789b94" providerId="ADAL" clId="{DAABBBDF-71BC-402B-97B4-01715B6C5943}" dt="2025-09-22T14:06:33.011" v="13471" actId="1076"/>
          <ac:spMkLst>
            <pc:docMk/>
            <pc:sldMk cId="918420250" sldId="502"/>
            <ac:spMk id="22" creationId="{B8AEFD89-7F31-0CED-7E3F-DCABE7209050}"/>
          </ac:spMkLst>
        </pc:spChg>
        <pc:spChg chg="add mod">
          <ac:chgData name="Jon Roodschild" userId="93b75e7f-8323-4ae7-9010-9fa6e7789b94" providerId="ADAL" clId="{DAABBBDF-71BC-402B-97B4-01715B6C5943}" dt="2025-09-22T14:07:57.440" v="13487" actId="1076"/>
          <ac:spMkLst>
            <pc:docMk/>
            <pc:sldMk cId="918420250" sldId="502"/>
            <ac:spMk id="24" creationId="{FF08AA68-BE37-49B6-0D77-5F3027F0CC64}"/>
          </ac:spMkLst>
        </pc:spChg>
        <pc:picChg chg="add mod modCrop">
          <ac:chgData name="Jon Roodschild" userId="93b75e7f-8323-4ae7-9010-9fa6e7789b94" providerId="ADAL" clId="{DAABBBDF-71BC-402B-97B4-01715B6C5943}" dt="2025-09-22T14:03:53.397" v="13454" actId="732"/>
          <ac:picMkLst>
            <pc:docMk/>
            <pc:sldMk cId="918420250" sldId="502"/>
            <ac:picMk id="12" creationId="{2D0D2E98-0C2D-D79E-FE84-D6443341AA20}"/>
          </ac:picMkLst>
        </pc:picChg>
        <pc:cxnChg chg="mod">
          <ac:chgData name="Jon Roodschild" userId="93b75e7f-8323-4ae7-9010-9fa6e7789b94" providerId="ADAL" clId="{DAABBBDF-71BC-402B-97B4-01715B6C5943}" dt="2025-09-22T14:05:43.899" v="13464" actId="14100"/>
          <ac:cxnSpMkLst>
            <pc:docMk/>
            <pc:sldMk cId="918420250" sldId="502"/>
            <ac:cxnSpMk id="15" creationId="{99D677BA-CD7F-80B6-DFBF-92C3F5D3FB85}"/>
          </ac:cxnSpMkLst>
        </pc:cxnChg>
        <pc:cxnChg chg="add mod">
          <ac:chgData name="Jon Roodschild" userId="93b75e7f-8323-4ae7-9010-9fa6e7789b94" providerId="ADAL" clId="{DAABBBDF-71BC-402B-97B4-01715B6C5943}" dt="2025-09-22T14:07:02.227" v="13480" actId="14100"/>
          <ac:cxnSpMkLst>
            <pc:docMk/>
            <pc:sldMk cId="918420250" sldId="502"/>
            <ac:cxnSpMk id="16" creationId="{4EEB376E-2216-1A36-D95B-95D46790FCDE}"/>
          </ac:cxnSpMkLst>
        </pc:cxnChg>
        <pc:cxnChg chg="add mod">
          <ac:chgData name="Jon Roodschild" userId="93b75e7f-8323-4ae7-9010-9fa6e7789b94" providerId="ADAL" clId="{DAABBBDF-71BC-402B-97B4-01715B6C5943}" dt="2025-09-22T14:05:09.994" v="13459" actId="14100"/>
          <ac:cxnSpMkLst>
            <pc:docMk/>
            <pc:sldMk cId="918420250" sldId="502"/>
            <ac:cxnSpMk id="19" creationId="{214593D3-70E0-564C-7738-4034FD242597}"/>
          </ac:cxnSpMkLst>
        </pc:cxnChg>
        <pc:cxnChg chg="add mod">
          <ac:chgData name="Jon Roodschild" userId="93b75e7f-8323-4ae7-9010-9fa6e7789b94" providerId="ADAL" clId="{DAABBBDF-71BC-402B-97B4-01715B6C5943}" dt="2025-09-22T14:06:38.691" v="13473" actId="14100"/>
          <ac:cxnSpMkLst>
            <pc:docMk/>
            <pc:sldMk cId="918420250" sldId="502"/>
            <ac:cxnSpMk id="21" creationId="{07C2E6DE-64C4-4F1D-6E28-0367A647D71B}"/>
          </ac:cxnSpMkLst>
        </pc:cxnChg>
        <pc:cxnChg chg="add mod">
          <ac:chgData name="Jon Roodschild" userId="93b75e7f-8323-4ae7-9010-9fa6e7789b94" providerId="ADAL" clId="{DAABBBDF-71BC-402B-97B4-01715B6C5943}" dt="2025-09-22T14:05:59.395" v="13467" actId="14100"/>
          <ac:cxnSpMkLst>
            <pc:docMk/>
            <pc:sldMk cId="918420250" sldId="502"/>
            <ac:cxnSpMk id="23" creationId="{3A379BED-1E28-91FC-27E9-58743ED94D3B}"/>
          </ac:cxnSpMkLst>
        </pc:cxnChg>
      </pc:sldChg>
      <pc:sldChg chg="add ord">
        <pc:chgData name="Jon Roodschild" userId="93b75e7f-8323-4ae7-9010-9fa6e7789b94" providerId="ADAL" clId="{DAABBBDF-71BC-402B-97B4-01715B6C5943}" dt="2025-09-22T14:08:22.673" v="13491" actId="20578"/>
        <pc:sldMkLst>
          <pc:docMk/>
          <pc:sldMk cId="2061435455" sldId="503"/>
        </pc:sldMkLst>
      </pc:sldChg>
      <pc:sldChg chg="addSp delSp modSp add mod ord">
        <pc:chgData name="Jon Roodschild" userId="93b75e7f-8323-4ae7-9010-9fa6e7789b94" providerId="ADAL" clId="{DAABBBDF-71BC-402B-97B4-01715B6C5943}" dt="2025-09-22T14:36:14.696" v="13524" actId="1036"/>
        <pc:sldMkLst>
          <pc:docMk/>
          <pc:sldMk cId="2566698057" sldId="504"/>
        </pc:sldMkLst>
        <pc:spChg chg="add mod">
          <ac:chgData name="Jon Roodschild" userId="93b75e7f-8323-4ae7-9010-9fa6e7789b94" providerId="ADAL" clId="{DAABBBDF-71BC-402B-97B4-01715B6C5943}" dt="2025-09-22T14:33:07.751" v="13499" actId="1076"/>
          <ac:spMkLst>
            <pc:docMk/>
            <pc:sldMk cId="2566698057" sldId="504"/>
            <ac:spMk id="3" creationId="{F2AC0DDE-7E6D-C926-D3B1-1B878748A1A3}"/>
          </ac:spMkLst>
        </pc:spChg>
        <pc:spChg chg="add mod">
          <ac:chgData name="Jon Roodschild" userId="93b75e7f-8323-4ae7-9010-9fa6e7789b94" providerId="ADAL" clId="{DAABBBDF-71BC-402B-97B4-01715B6C5943}" dt="2025-09-22T14:36:08.303" v="13516" actId="14100"/>
          <ac:spMkLst>
            <pc:docMk/>
            <pc:sldMk cId="2566698057" sldId="504"/>
            <ac:spMk id="16" creationId="{FBD3AA20-4E2C-8606-530D-19711B315054}"/>
          </ac:spMkLst>
        </pc:spChg>
        <pc:spChg chg="add mod">
          <ac:chgData name="Jon Roodschild" userId="93b75e7f-8323-4ae7-9010-9fa6e7789b94" providerId="ADAL" clId="{DAABBBDF-71BC-402B-97B4-01715B6C5943}" dt="2025-09-22T14:36:08.303" v="13516" actId="14100"/>
          <ac:spMkLst>
            <pc:docMk/>
            <pc:sldMk cId="2566698057" sldId="504"/>
            <ac:spMk id="17" creationId="{D66F07FA-CE58-C25A-26DE-86DDAFADB15A}"/>
          </ac:spMkLst>
        </pc:spChg>
        <pc:picChg chg="add mod">
          <ac:chgData name="Jon Roodschild" userId="93b75e7f-8323-4ae7-9010-9fa6e7789b94" providerId="ADAL" clId="{DAABBBDF-71BC-402B-97B4-01715B6C5943}" dt="2025-09-22T14:36:14.696" v="13524" actId="1036"/>
          <ac:picMkLst>
            <pc:docMk/>
            <pc:sldMk cId="2566698057" sldId="504"/>
            <ac:picMk id="12" creationId="{A3931F51-B7F6-2570-B253-E12692137C3C}"/>
          </ac:picMkLst>
        </pc:picChg>
        <pc:cxnChg chg="mod">
          <ac:chgData name="Jon Roodschild" userId="93b75e7f-8323-4ae7-9010-9fa6e7789b94" providerId="ADAL" clId="{DAABBBDF-71BC-402B-97B4-01715B6C5943}" dt="2025-09-22T14:08:43.798" v="13495" actId="478"/>
          <ac:cxnSpMkLst>
            <pc:docMk/>
            <pc:sldMk cId="2566698057" sldId="504"/>
            <ac:cxnSpMk id="5" creationId="{6B08427B-ACC0-1276-5BDF-6ECF4A1E14E0}"/>
          </ac:cxnSpMkLst>
        </pc:cxnChg>
        <pc:cxnChg chg="add mod">
          <ac:chgData name="Jon Roodschild" userId="93b75e7f-8323-4ae7-9010-9fa6e7789b94" providerId="ADAL" clId="{DAABBBDF-71BC-402B-97B4-01715B6C5943}" dt="2025-09-22T14:36:08.303" v="13516" actId="14100"/>
          <ac:cxnSpMkLst>
            <pc:docMk/>
            <pc:sldMk cId="2566698057" sldId="504"/>
            <ac:cxnSpMk id="14" creationId="{CFCE9F41-FE41-69DA-B9F8-DE08C701225E}"/>
          </ac:cxnSpMkLst>
        </pc:cxnChg>
        <pc:cxnChg chg="add mod">
          <ac:chgData name="Jon Roodschild" userId="93b75e7f-8323-4ae7-9010-9fa6e7789b94" providerId="ADAL" clId="{DAABBBDF-71BC-402B-97B4-01715B6C5943}" dt="2025-09-22T14:36:08.303" v="13516" actId="14100"/>
          <ac:cxnSpMkLst>
            <pc:docMk/>
            <pc:sldMk cId="2566698057" sldId="504"/>
            <ac:cxnSpMk id="15" creationId="{1B4CF7C3-CDB4-BB79-F5E0-FE575DB6BB7A}"/>
          </ac:cxnSpMkLst>
        </pc:cxnChg>
      </pc:sldChg>
      <pc:sldChg chg="addSp delSp modSp add mod modAnim">
        <pc:chgData name="Jon Roodschild" userId="93b75e7f-8323-4ae7-9010-9fa6e7789b94" providerId="ADAL" clId="{DAABBBDF-71BC-402B-97B4-01715B6C5943}" dt="2025-09-22T14:45:10.121" v="13633" actId="164"/>
        <pc:sldMkLst>
          <pc:docMk/>
          <pc:sldMk cId="3859005106" sldId="505"/>
        </pc:sldMkLst>
        <pc:spChg chg="add mod">
          <ac:chgData name="Jon Roodschild" userId="93b75e7f-8323-4ae7-9010-9fa6e7789b94" providerId="ADAL" clId="{DAABBBDF-71BC-402B-97B4-01715B6C5943}" dt="2025-09-22T14:44:58.080" v="13632" actId="1076"/>
          <ac:spMkLst>
            <pc:docMk/>
            <pc:sldMk cId="3859005106" sldId="505"/>
            <ac:spMk id="8" creationId="{86BDBEC1-C513-78BA-53D4-0B82709A2B50}"/>
          </ac:spMkLst>
        </pc:spChg>
        <pc:spChg chg="add mod">
          <ac:chgData name="Jon Roodschild" userId="93b75e7f-8323-4ae7-9010-9fa6e7789b94" providerId="ADAL" clId="{DAABBBDF-71BC-402B-97B4-01715B6C5943}" dt="2025-09-22T14:40:48.398" v="13563"/>
          <ac:spMkLst>
            <pc:docMk/>
            <pc:sldMk cId="3859005106" sldId="505"/>
            <ac:spMk id="9" creationId="{D62A66AB-13C3-C913-56C0-FBD0CE594851}"/>
          </ac:spMkLst>
        </pc:spChg>
        <pc:spChg chg="add mod">
          <ac:chgData name="Jon Roodschild" userId="93b75e7f-8323-4ae7-9010-9fa6e7789b94" providerId="ADAL" clId="{DAABBBDF-71BC-402B-97B4-01715B6C5943}" dt="2025-09-22T14:44:21.305" v="13622" actId="1076"/>
          <ac:spMkLst>
            <pc:docMk/>
            <pc:sldMk cId="3859005106" sldId="505"/>
            <ac:spMk id="10" creationId="{B766ECC9-A565-7683-89BB-9251A713CC15}"/>
          </ac:spMkLst>
        </pc:spChg>
        <pc:spChg chg="add mod">
          <ac:chgData name="Jon Roodschild" userId="93b75e7f-8323-4ae7-9010-9fa6e7789b94" providerId="ADAL" clId="{DAABBBDF-71BC-402B-97B4-01715B6C5943}" dt="2025-09-22T14:44:40.746" v="13627" actId="1076"/>
          <ac:spMkLst>
            <pc:docMk/>
            <pc:sldMk cId="3859005106" sldId="505"/>
            <ac:spMk id="13" creationId="{D0EEF294-C042-305E-DD58-050C75955866}"/>
          </ac:spMkLst>
        </pc:spChg>
        <pc:spChg chg="add mod">
          <ac:chgData name="Jon Roodschild" userId="93b75e7f-8323-4ae7-9010-9fa6e7789b94" providerId="ADAL" clId="{DAABBBDF-71BC-402B-97B4-01715B6C5943}" dt="2025-09-22T14:43:45.553" v="13613" actId="14100"/>
          <ac:spMkLst>
            <pc:docMk/>
            <pc:sldMk cId="3859005106" sldId="505"/>
            <ac:spMk id="19" creationId="{6E673A37-64C6-4375-0F3B-414F07E81FB5}"/>
          </ac:spMkLst>
        </pc:spChg>
        <pc:grpChg chg="add mod">
          <ac:chgData name="Jon Roodschild" userId="93b75e7f-8323-4ae7-9010-9fa6e7789b94" providerId="ADAL" clId="{DAABBBDF-71BC-402B-97B4-01715B6C5943}" dt="2025-09-22T14:45:10.121" v="13633" actId="164"/>
          <ac:grpSpMkLst>
            <pc:docMk/>
            <pc:sldMk cId="3859005106" sldId="505"/>
            <ac:grpSpMk id="30" creationId="{E507F21C-88A4-F3C0-F693-3110EF50D138}"/>
          </ac:grpSpMkLst>
        </pc:grpChg>
        <pc:picChg chg="mod">
          <ac:chgData name="Jon Roodschild" userId="93b75e7f-8323-4ae7-9010-9fa6e7789b94" providerId="ADAL" clId="{DAABBBDF-71BC-402B-97B4-01715B6C5943}" dt="2025-09-22T14:45:10.121" v="13633" actId="164"/>
          <ac:picMkLst>
            <pc:docMk/>
            <pc:sldMk cId="3859005106" sldId="505"/>
            <ac:picMk id="4" creationId="{D1A4C0F3-B266-5148-817E-2A31A8A0107E}"/>
          </ac:picMkLst>
        </pc:picChg>
        <pc:picChg chg="add mod ord modCrop">
          <ac:chgData name="Jon Roodschild" userId="93b75e7f-8323-4ae7-9010-9fa6e7789b94" providerId="ADAL" clId="{DAABBBDF-71BC-402B-97B4-01715B6C5943}" dt="2025-09-22T14:45:10.121" v="13633" actId="164"/>
          <ac:picMkLst>
            <pc:docMk/>
            <pc:sldMk cId="3859005106" sldId="505"/>
            <ac:picMk id="22" creationId="{EAF1D2CE-2C92-39E4-530B-2E6E62324B1A}"/>
          </ac:picMkLst>
        </pc:picChg>
        <pc:cxnChg chg="add mod">
          <ac:chgData name="Jon Roodschild" userId="93b75e7f-8323-4ae7-9010-9fa6e7789b94" providerId="ADAL" clId="{DAABBBDF-71BC-402B-97B4-01715B6C5943}" dt="2025-09-22T14:44:58.080" v="13632" actId="1076"/>
          <ac:cxnSpMkLst>
            <pc:docMk/>
            <pc:sldMk cId="3859005106" sldId="505"/>
            <ac:cxnSpMk id="7" creationId="{22BFD96E-2B1E-0AD9-8067-3559E22B5D58}"/>
          </ac:cxnSpMkLst>
        </pc:cxnChg>
        <pc:cxnChg chg="add mod">
          <ac:chgData name="Jon Roodschild" userId="93b75e7f-8323-4ae7-9010-9fa6e7789b94" providerId="ADAL" clId="{DAABBBDF-71BC-402B-97B4-01715B6C5943}" dt="2025-09-22T14:44:52.904" v="13631" actId="14100"/>
          <ac:cxnSpMkLst>
            <pc:docMk/>
            <pc:sldMk cId="3859005106" sldId="505"/>
            <ac:cxnSpMk id="11" creationId="{C727BF75-AC1D-7FC5-EFBA-844A570B860D}"/>
          </ac:cxnSpMkLst>
        </pc:cxnChg>
        <pc:cxnChg chg="add mod">
          <ac:chgData name="Jon Roodschild" userId="93b75e7f-8323-4ae7-9010-9fa6e7789b94" providerId="ADAL" clId="{DAABBBDF-71BC-402B-97B4-01715B6C5943}" dt="2025-09-22T14:43:45.553" v="13613" actId="14100"/>
          <ac:cxnSpMkLst>
            <pc:docMk/>
            <pc:sldMk cId="3859005106" sldId="505"/>
            <ac:cxnSpMk id="18" creationId="{B155910F-CB7D-9F4B-7CDA-D1F389F5833B}"/>
          </ac:cxnSpMkLst>
        </pc:cxnChg>
        <pc:cxnChg chg="add mod">
          <ac:chgData name="Jon Roodschild" userId="93b75e7f-8323-4ae7-9010-9fa6e7789b94" providerId="ADAL" clId="{DAABBBDF-71BC-402B-97B4-01715B6C5943}" dt="2025-09-22T14:44:47.364" v="13629" actId="1076"/>
          <ac:cxnSpMkLst>
            <pc:docMk/>
            <pc:sldMk cId="3859005106" sldId="505"/>
            <ac:cxnSpMk id="20" creationId="{4665CEE2-A5ED-44E8-3BC1-108A2D833030}"/>
          </ac:cxnSpMkLst>
        </pc:cxnChg>
      </pc:sldChg>
      <pc:sldChg chg="addSp delSp modSp add mod ord delAnim">
        <pc:chgData name="Jon Roodschild" userId="93b75e7f-8323-4ae7-9010-9fa6e7789b94" providerId="ADAL" clId="{DAABBBDF-71BC-402B-97B4-01715B6C5943}" dt="2025-09-22T16:24:24.030" v="13667" actId="166"/>
        <pc:sldMkLst>
          <pc:docMk/>
          <pc:sldMk cId="1478412092" sldId="506"/>
        </pc:sldMkLst>
        <pc:spChg chg="add mod">
          <ac:chgData name="Jon Roodschild" userId="93b75e7f-8323-4ae7-9010-9fa6e7789b94" providerId="ADAL" clId="{DAABBBDF-71BC-402B-97B4-01715B6C5943}" dt="2025-09-22T14:47:17.137" v="13653" actId="1076"/>
          <ac:spMkLst>
            <pc:docMk/>
            <pc:sldMk cId="1478412092" sldId="506"/>
            <ac:spMk id="5" creationId="{D62A66AB-13C3-C913-56C0-FBD0CE594851}"/>
          </ac:spMkLst>
        </pc:spChg>
        <pc:spChg chg="add mod ord">
          <ac:chgData name="Jon Roodschild" userId="93b75e7f-8323-4ae7-9010-9fa6e7789b94" providerId="ADAL" clId="{DAABBBDF-71BC-402B-97B4-01715B6C5943}" dt="2025-09-22T16:24:24.030" v="13667" actId="166"/>
          <ac:spMkLst>
            <pc:docMk/>
            <pc:sldMk cId="1478412092" sldId="506"/>
            <ac:spMk id="18" creationId="{4550D590-DA8C-2670-ABB1-68D34343670B}"/>
          </ac:spMkLst>
        </pc:spChg>
        <pc:spChg chg="add mod ord">
          <ac:chgData name="Jon Roodschild" userId="93b75e7f-8323-4ae7-9010-9fa6e7789b94" providerId="ADAL" clId="{DAABBBDF-71BC-402B-97B4-01715B6C5943}" dt="2025-09-22T16:24:24.030" v="13667" actId="166"/>
          <ac:spMkLst>
            <pc:docMk/>
            <pc:sldMk cId="1478412092" sldId="506"/>
            <ac:spMk id="19" creationId="{E51C34DD-4860-3CBF-20CE-18B732EEE9BA}"/>
          </ac:spMkLst>
        </pc:spChg>
        <pc:picChg chg="add mod modCrop">
          <ac:chgData name="Jon Roodschild" userId="93b75e7f-8323-4ae7-9010-9fa6e7789b94" providerId="ADAL" clId="{DAABBBDF-71BC-402B-97B4-01715B6C5943}" dt="2025-09-22T16:24:13.883" v="13666" actId="1036"/>
          <ac:picMkLst>
            <pc:docMk/>
            <pc:sldMk cId="1478412092" sldId="506"/>
            <ac:picMk id="15" creationId="{14D8AF3A-42D2-187F-7149-4CFFE1923E31}"/>
          </ac:picMkLst>
        </pc:picChg>
        <pc:cxnChg chg="add mod">
          <ac:chgData name="Jon Roodschild" userId="93b75e7f-8323-4ae7-9010-9fa6e7789b94" providerId="ADAL" clId="{DAABBBDF-71BC-402B-97B4-01715B6C5943}" dt="2025-09-22T14:47:23.402" v="13655" actId="14100"/>
          <ac:cxnSpMkLst>
            <pc:docMk/>
            <pc:sldMk cId="1478412092" sldId="506"/>
            <ac:cxnSpMk id="8" creationId="{7BCFD81B-ECF3-2E42-9848-8A2E810886BB}"/>
          </ac:cxnSpMkLst>
        </pc:cxnChg>
        <pc:cxnChg chg="add mod ord">
          <ac:chgData name="Jon Roodschild" userId="93b75e7f-8323-4ae7-9010-9fa6e7789b94" providerId="ADAL" clId="{DAABBBDF-71BC-402B-97B4-01715B6C5943}" dt="2025-09-22T16:24:24.030" v="13667" actId="166"/>
          <ac:cxnSpMkLst>
            <pc:docMk/>
            <pc:sldMk cId="1478412092" sldId="506"/>
            <ac:cxnSpMk id="21" creationId="{A8892EBD-7D36-02AF-7F4E-7973C24FE2F4}"/>
          </ac:cxnSpMkLst>
        </pc:cxnChg>
        <pc:cxnChg chg="add mod ord">
          <ac:chgData name="Jon Roodschild" userId="93b75e7f-8323-4ae7-9010-9fa6e7789b94" providerId="ADAL" clId="{DAABBBDF-71BC-402B-97B4-01715B6C5943}" dt="2025-09-22T16:24:24.030" v="13667" actId="166"/>
          <ac:cxnSpMkLst>
            <pc:docMk/>
            <pc:sldMk cId="1478412092" sldId="506"/>
            <ac:cxnSpMk id="24" creationId="{B7D6999F-F972-1CD3-A008-1C29849B194C}"/>
          </ac:cxnSpMkLst>
        </pc:cxnChg>
      </pc:sldChg>
      <pc:sldChg chg="addSp delSp modSp add mod">
        <pc:chgData name="Jon Roodschild" userId="93b75e7f-8323-4ae7-9010-9fa6e7789b94" providerId="ADAL" clId="{DAABBBDF-71BC-402B-97B4-01715B6C5943}" dt="2025-09-22T16:26:58.223" v="13725" actId="1076"/>
        <pc:sldMkLst>
          <pc:docMk/>
          <pc:sldMk cId="3724403992" sldId="507"/>
        </pc:sldMkLst>
        <pc:spChg chg="add mod">
          <ac:chgData name="Jon Roodschild" userId="93b75e7f-8323-4ae7-9010-9fa6e7789b94" providerId="ADAL" clId="{DAABBBDF-71BC-402B-97B4-01715B6C5943}" dt="2025-09-22T16:26:58.223" v="13725" actId="1076"/>
          <ac:spMkLst>
            <pc:docMk/>
            <pc:sldMk cId="3724403992" sldId="507"/>
            <ac:spMk id="7" creationId="{BE472390-EDCF-E969-E532-FFCD0DF5807F}"/>
          </ac:spMkLst>
        </pc:spChg>
        <pc:grpChg chg="add mod">
          <ac:chgData name="Jon Roodschild" userId="93b75e7f-8323-4ae7-9010-9fa6e7789b94" providerId="ADAL" clId="{DAABBBDF-71BC-402B-97B4-01715B6C5943}" dt="2025-09-22T16:26:49.232" v="13723" actId="164"/>
          <ac:grpSpMkLst>
            <pc:docMk/>
            <pc:sldMk cId="3724403992" sldId="507"/>
            <ac:grpSpMk id="6" creationId="{F706EAC3-6025-2318-97D4-AF3F524EC130}"/>
          </ac:grpSpMkLst>
        </pc:grpChg>
        <pc:picChg chg="add mod modCrop">
          <ac:chgData name="Jon Roodschild" userId="93b75e7f-8323-4ae7-9010-9fa6e7789b94" providerId="ADAL" clId="{DAABBBDF-71BC-402B-97B4-01715B6C5943}" dt="2025-09-22T16:26:49.232" v="13723" actId="164"/>
          <ac:picMkLst>
            <pc:docMk/>
            <pc:sldMk cId="3724403992" sldId="507"/>
            <ac:picMk id="3" creationId="{867E479E-06C4-C829-FFDD-1EECDBC05E56}"/>
          </ac:picMkLst>
        </pc:picChg>
        <pc:picChg chg="mod modCrop">
          <ac:chgData name="Jon Roodschild" userId="93b75e7f-8323-4ae7-9010-9fa6e7789b94" providerId="ADAL" clId="{DAABBBDF-71BC-402B-97B4-01715B6C5943}" dt="2025-09-22T16:26:49.232" v="13723" actId="164"/>
          <ac:picMkLst>
            <pc:docMk/>
            <pc:sldMk cId="3724403992" sldId="507"/>
            <ac:picMk id="4" creationId="{D3058D3F-AD7C-1135-7299-DE83856D8833}"/>
          </ac:picMkLst>
        </pc:picChg>
      </pc:sldChg>
      <pc:sldChg chg="modSp add mod ord">
        <pc:chgData name="Jon Roodschild" userId="93b75e7f-8323-4ae7-9010-9fa6e7789b94" providerId="ADAL" clId="{DAABBBDF-71BC-402B-97B4-01715B6C5943}" dt="2025-09-22T16:28:30.555" v="13874" actId="207"/>
        <pc:sldMkLst>
          <pc:docMk/>
          <pc:sldMk cId="1573309048" sldId="508"/>
        </pc:sldMkLst>
        <pc:spChg chg="mod">
          <ac:chgData name="Jon Roodschild" userId="93b75e7f-8323-4ae7-9010-9fa6e7789b94" providerId="ADAL" clId="{DAABBBDF-71BC-402B-97B4-01715B6C5943}" dt="2025-09-22T16:28:30.555" v="13874" actId="207"/>
          <ac:spMkLst>
            <pc:docMk/>
            <pc:sldMk cId="1573309048" sldId="508"/>
            <ac:spMk id="7" creationId="{D5142926-9324-AAA5-CB6B-366843531ACC}"/>
          </ac:spMkLst>
        </pc:spChg>
      </pc:sldChg>
      <pc:sldChg chg="addSp delSp modSp add mod ord delAnim modAnim">
        <pc:chgData name="Jon Roodschild" userId="93b75e7f-8323-4ae7-9010-9fa6e7789b94" providerId="ADAL" clId="{DAABBBDF-71BC-402B-97B4-01715B6C5943}" dt="2025-09-22T16:37:22.557" v="14025" actId="20577"/>
        <pc:sldMkLst>
          <pc:docMk/>
          <pc:sldMk cId="1037116840" sldId="509"/>
        </pc:sldMkLst>
        <pc:spChg chg="mod">
          <ac:chgData name="Jon Roodschild" userId="93b75e7f-8323-4ae7-9010-9fa6e7789b94" providerId="ADAL" clId="{DAABBBDF-71BC-402B-97B4-01715B6C5943}" dt="2025-09-22T16:37:22.557" v="14025" actId="20577"/>
          <ac:spMkLst>
            <pc:docMk/>
            <pc:sldMk cId="1037116840" sldId="509"/>
            <ac:spMk id="2" creationId="{F98D4297-D2C1-EB91-EB97-64761314E014}"/>
          </ac:spMkLst>
        </pc:spChg>
        <pc:spChg chg="add mod">
          <ac:chgData name="Jon Roodschild" userId="93b75e7f-8323-4ae7-9010-9fa6e7789b94" providerId="ADAL" clId="{DAABBBDF-71BC-402B-97B4-01715B6C5943}" dt="2025-09-22T16:33:27.502" v="14007" actId="1076"/>
          <ac:spMkLst>
            <pc:docMk/>
            <pc:sldMk cId="1037116840" sldId="509"/>
            <ac:spMk id="10" creationId="{676F2D15-55D1-69AF-97EB-9591EC9CC9EA}"/>
          </ac:spMkLst>
        </pc:spChg>
        <pc:spChg chg="add mod">
          <ac:chgData name="Jon Roodschild" userId="93b75e7f-8323-4ae7-9010-9fa6e7789b94" providerId="ADAL" clId="{DAABBBDF-71BC-402B-97B4-01715B6C5943}" dt="2025-09-22T16:32:22.715" v="13995" actId="1035"/>
          <ac:spMkLst>
            <pc:docMk/>
            <pc:sldMk cId="1037116840" sldId="509"/>
            <ac:spMk id="13" creationId="{D62A66AB-13C3-C913-56C0-FBD0CE594851}"/>
          </ac:spMkLst>
        </pc:spChg>
        <pc:picChg chg="add mod">
          <ac:chgData name="Jon Roodschild" userId="93b75e7f-8323-4ae7-9010-9fa6e7789b94" providerId="ADAL" clId="{DAABBBDF-71BC-402B-97B4-01715B6C5943}" dt="2025-09-22T16:33:37.708" v="14008" actId="1076"/>
          <ac:picMkLst>
            <pc:docMk/>
            <pc:sldMk cId="1037116840" sldId="509"/>
            <ac:picMk id="11" creationId="{B5FF9F72-F908-1C9C-A1B7-BC73921D558B}"/>
          </ac:picMkLst>
        </pc:picChg>
        <pc:cxnChg chg="add mod">
          <ac:chgData name="Jon Roodschild" userId="93b75e7f-8323-4ae7-9010-9fa6e7789b94" providerId="ADAL" clId="{DAABBBDF-71BC-402B-97B4-01715B6C5943}" dt="2025-09-22T16:33:23.270" v="14006" actId="14100"/>
          <ac:cxnSpMkLst>
            <pc:docMk/>
            <pc:sldMk cId="1037116840" sldId="509"/>
            <ac:cxnSpMk id="6" creationId="{DE4B543C-933D-3AC4-EE37-42233F777E85}"/>
          </ac:cxnSpMkLst>
        </pc:cxnChg>
        <pc:cxnChg chg="add mod">
          <ac:chgData name="Jon Roodschild" userId="93b75e7f-8323-4ae7-9010-9fa6e7789b94" providerId="ADAL" clId="{DAABBBDF-71BC-402B-97B4-01715B6C5943}" dt="2025-09-22T16:32:22.715" v="13995" actId="1035"/>
          <ac:cxnSpMkLst>
            <pc:docMk/>
            <pc:sldMk cId="1037116840" sldId="509"/>
            <ac:cxnSpMk id="8" creationId="{7BCFD81B-ECF3-2E42-9848-8A2E810886BB}"/>
          </ac:cxnSpMkLst>
        </pc:cxnChg>
      </pc:sldChg>
      <pc:sldChg chg="modSp add mod ord">
        <pc:chgData name="Jon Roodschild" userId="93b75e7f-8323-4ae7-9010-9fa6e7789b94" providerId="ADAL" clId="{DAABBBDF-71BC-402B-97B4-01715B6C5943}" dt="2025-09-22T16:39:12.329" v="14172" actId="207"/>
        <pc:sldMkLst>
          <pc:docMk/>
          <pc:sldMk cId="827844923" sldId="510"/>
        </pc:sldMkLst>
        <pc:spChg chg="mod">
          <ac:chgData name="Jon Roodschild" userId="93b75e7f-8323-4ae7-9010-9fa6e7789b94" providerId="ADAL" clId="{DAABBBDF-71BC-402B-97B4-01715B6C5943}" dt="2025-09-22T16:39:12.329" v="14172" actId="207"/>
          <ac:spMkLst>
            <pc:docMk/>
            <pc:sldMk cId="827844923" sldId="510"/>
            <ac:spMk id="7" creationId="{03D1A66B-DC05-AAE0-09CB-871BAEDE8C82}"/>
          </ac:spMkLst>
        </pc:spChg>
      </pc:sldChg>
      <pc:sldChg chg="addSp delSp modSp add mod delAnim modAnim">
        <pc:chgData name="Jon Roodschild" userId="93b75e7f-8323-4ae7-9010-9fa6e7789b94" providerId="ADAL" clId="{DAABBBDF-71BC-402B-97B4-01715B6C5943}" dt="2025-09-22T16:44:23.124" v="14288"/>
        <pc:sldMkLst>
          <pc:docMk/>
          <pc:sldMk cId="2132260063" sldId="511"/>
        </pc:sldMkLst>
        <pc:spChg chg="add mod">
          <ac:chgData name="Jon Roodschild" userId="93b75e7f-8323-4ae7-9010-9fa6e7789b94" providerId="ADAL" clId="{DAABBBDF-71BC-402B-97B4-01715B6C5943}" dt="2025-09-22T16:43:23.155" v="14279" actId="14100"/>
          <ac:spMkLst>
            <pc:docMk/>
            <pc:sldMk cId="2132260063" sldId="511"/>
            <ac:spMk id="5" creationId="{DD8A5092-96E4-35C9-3A71-F6DD23AA68FA}"/>
          </ac:spMkLst>
        </pc:spChg>
        <pc:spChg chg="add mod">
          <ac:chgData name="Jon Roodschild" userId="93b75e7f-8323-4ae7-9010-9fa6e7789b94" providerId="ADAL" clId="{DAABBBDF-71BC-402B-97B4-01715B6C5943}" dt="2025-09-22T16:42:47.460" v="14272" actId="1076"/>
          <ac:spMkLst>
            <pc:docMk/>
            <pc:sldMk cId="2132260063" sldId="511"/>
            <ac:spMk id="8" creationId="{D6386799-1DCC-7104-3850-E3B498D88765}"/>
          </ac:spMkLst>
        </pc:spChg>
        <pc:spChg chg="add mod">
          <ac:chgData name="Jon Roodschild" userId="93b75e7f-8323-4ae7-9010-9fa6e7789b94" providerId="ADAL" clId="{DAABBBDF-71BC-402B-97B4-01715B6C5943}" dt="2025-09-22T16:43:15.340" v="14277" actId="208"/>
          <ac:spMkLst>
            <pc:docMk/>
            <pc:sldMk cId="2132260063" sldId="511"/>
            <ac:spMk id="15" creationId="{B32A2598-F537-5A7C-3FE1-A9D0F1A7D120}"/>
          </ac:spMkLst>
        </pc:spChg>
        <pc:spChg chg="add mod">
          <ac:chgData name="Jon Roodschild" userId="93b75e7f-8323-4ae7-9010-9fa6e7789b94" providerId="ADAL" clId="{DAABBBDF-71BC-402B-97B4-01715B6C5943}" dt="2025-09-22T16:43:40.876" v="14284" actId="1076"/>
          <ac:spMkLst>
            <pc:docMk/>
            <pc:sldMk cId="2132260063" sldId="511"/>
            <ac:spMk id="21" creationId="{A5FAF3DC-EC5E-42A4-F8AE-38AA069DC27C}"/>
          </ac:spMkLst>
        </pc:spChg>
        <pc:picChg chg="mod">
          <ac:chgData name="Jon Roodschild" userId="93b75e7f-8323-4ae7-9010-9fa6e7789b94" providerId="ADAL" clId="{DAABBBDF-71BC-402B-97B4-01715B6C5943}" dt="2025-09-22T16:42:43.988" v="14271" actId="1076"/>
          <ac:picMkLst>
            <pc:docMk/>
            <pc:sldMk cId="2132260063" sldId="511"/>
            <ac:picMk id="4" creationId="{B0375B26-A89B-7294-69AA-98D70ABB746F}"/>
          </ac:picMkLst>
        </pc:picChg>
        <pc:picChg chg="add mod">
          <ac:chgData name="Jon Roodschild" userId="93b75e7f-8323-4ae7-9010-9fa6e7789b94" providerId="ADAL" clId="{DAABBBDF-71BC-402B-97B4-01715B6C5943}" dt="2025-09-22T16:43:49.759" v="14285" actId="1076"/>
          <ac:picMkLst>
            <pc:docMk/>
            <pc:sldMk cId="2132260063" sldId="511"/>
            <ac:picMk id="12" creationId="{F0647552-57C7-E174-4D93-C8B3A3802375}"/>
          </ac:picMkLst>
        </pc:picChg>
        <pc:cxnChg chg="add mod">
          <ac:chgData name="Jon Roodschild" userId="93b75e7f-8323-4ae7-9010-9fa6e7789b94" providerId="ADAL" clId="{DAABBBDF-71BC-402B-97B4-01715B6C5943}" dt="2025-09-22T16:43:03.392" v="14274" actId="208"/>
          <ac:cxnSpMkLst>
            <pc:docMk/>
            <pc:sldMk cId="2132260063" sldId="511"/>
            <ac:cxnSpMk id="14" creationId="{56E89B59-E339-C394-750A-33F3DA5E05CC}"/>
          </ac:cxnSpMkLst>
        </pc:cxnChg>
        <pc:cxnChg chg="add mod">
          <ac:chgData name="Jon Roodschild" userId="93b75e7f-8323-4ae7-9010-9fa6e7789b94" providerId="ADAL" clId="{DAABBBDF-71BC-402B-97B4-01715B6C5943}" dt="2025-09-22T16:43:37" v="14283" actId="1076"/>
          <ac:cxnSpMkLst>
            <pc:docMk/>
            <pc:sldMk cId="2132260063" sldId="511"/>
            <ac:cxnSpMk id="23" creationId="{24C0B928-2476-DFD4-D390-D6319509F6A5}"/>
          </ac:cxnSpMkLst>
        </pc:cxnChg>
      </pc:sldChg>
      <pc:sldChg chg="add">
        <pc:chgData name="Jon Roodschild" userId="93b75e7f-8323-4ae7-9010-9fa6e7789b94" providerId="ADAL" clId="{DAABBBDF-71BC-402B-97B4-01715B6C5943}" dt="2025-09-22T16:47:08.957" v="14289" actId="2890"/>
        <pc:sldMkLst>
          <pc:docMk/>
          <pc:sldMk cId="3974731094" sldId="512"/>
        </pc:sldMkLst>
      </pc:sldChg>
      <pc:sldChg chg="addSp delSp modSp add mod ord delAnim modAnim">
        <pc:chgData name="Jon Roodschild" userId="93b75e7f-8323-4ae7-9010-9fa6e7789b94" providerId="ADAL" clId="{DAABBBDF-71BC-402B-97B4-01715B6C5943}" dt="2025-09-22T18:34:51.491" v="15580" actId="1036"/>
        <pc:sldMkLst>
          <pc:docMk/>
          <pc:sldMk cId="3098208012" sldId="513"/>
        </pc:sldMkLst>
        <pc:spChg chg="add mod">
          <ac:chgData name="Jon Roodschild" userId="93b75e7f-8323-4ae7-9010-9fa6e7789b94" providerId="ADAL" clId="{DAABBBDF-71BC-402B-97B4-01715B6C5943}" dt="2025-09-22T18:33:28.869" v="15487" actId="1076"/>
          <ac:spMkLst>
            <pc:docMk/>
            <pc:sldMk cId="3098208012" sldId="513"/>
            <ac:spMk id="10" creationId="{5234A87B-9D88-925F-8E43-A6227057D726}"/>
          </ac:spMkLst>
        </pc:spChg>
        <pc:spChg chg="add mod ord">
          <ac:chgData name="Jon Roodschild" userId="93b75e7f-8323-4ae7-9010-9fa6e7789b94" providerId="ADAL" clId="{DAABBBDF-71BC-402B-97B4-01715B6C5943}" dt="2025-09-22T18:34:51.491" v="15580" actId="1036"/>
          <ac:spMkLst>
            <pc:docMk/>
            <pc:sldMk cId="3098208012" sldId="513"/>
            <ac:spMk id="11" creationId="{1DF25854-B5EA-644E-059A-94321F5E7515}"/>
          </ac:spMkLst>
        </pc:spChg>
        <pc:spChg chg="add mod">
          <ac:chgData name="Jon Roodschild" userId="93b75e7f-8323-4ae7-9010-9fa6e7789b94" providerId="ADAL" clId="{DAABBBDF-71BC-402B-97B4-01715B6C5943}" dt="2025-09-22T18:33:39.060" v="15528" actId="1035"/>
          <ac:spMkLst>
            <pc:docMk/>
            <pc:sldMk cId="3098208012" sldId="513"/>
            <ac:spMk id="12" creationId="{0739637E-A2FB-63EF-1F31-3435AE4A99A1}"/>
          </ac:spMkLst>
        </pc:spChg>
        <pc:picChg chg="add mod modCrop">
          <ac:chgData name="Jon Roodschild" userId="93b75e7f-8323-4ae7-9010-9fa6e7789b94" providerId="ADAL" clId="{DAABBBDF-71BC-402B-97B4-01715B6C5943}" dt="2025-09-22T18:33:18.865" v="15484" actId="732"/>
          <ac:picMkLst>
            <pc:docMk/>
            <pc:sldMk cId="3098208012" sldId="513"/>
            <ac:picMk id="7" creationId="{F38BB5CA-15C6-81E8-7E2D-6E7C3F6CBAEC}"/>
          </ac:picMkLst>
        </pc:picChg>
        <pc:picChg chg="add mod modCrop">
          <ac:chgData name="Jon Roodschild" userId="93b75e7f-8323-4ae7-9010-9fa6e7789b94" providerId="ADAL" clId="{DAABBBDF-71BC-402B-97B4-01715B6C5943}" dt="2025-09-22T18:34:42.495" v="15537" actId="1076"/>
          <ac:picMkLst>
            <pc:docMk/>
            <pc:sldMk cId="3098208012" sldId="513"/>
            <ac:picMk id="13" creationId="{CA59DD6E-3B13-6FBA-1E30-E8FB3CF9F2F0}"/>
          </ac:picMkLst>
        </pc:picChg>
        <pc:cxnChg chg="add mod">
          <ac:chgData name="Jon Roodschild" userId="93b75e7f-8323-4ae7-9010-9fa6e7789b94" providerId="ADAL" clId="{DAABBBDF-71BC-402B-97B4-01715B6C5943}" dt="2025-09-22T18:33:39.060" v="15528" actId="1035"/>
          <ac:cxnSpMkLst>
            <pc:docMk/>
            <pc:sldMk cId="3098208012" sldId="513"/>
            <ac:cxnSpMk id="9" creationId="{AA0D13A7-B6FC-303C-2576-070B9FBB464D}"/>
          </ac:cxnSpMkLst>
        </pc:cxnChg>
      </pc:sldChg>
      <pc:sldChg chg="addSp delSp modSp add mod">
        <pc:chgData name="Jon Roodschild" userId="93b75e7f-8323-4ae7-9010-9fa6e7789b94" providerId="ADAL" clId="{DAABBBDF-71BC-402B-97B4-01715B6C5943}" dt="2025-09-22T18:10:28.737" v="14828" actId="207"/>
        <pc:sldMkLst>
          <pc:docMk/>
          <pc:sldMk cId="2217417944" sldId="514"/>
        </pc:sldMkLst>
        <pc:spChg chg="mod">
          <ac:chgData name="Jon Roodschild" userId="93b75e7f-8323-4ae7-9010-9fa6e7789b94" providerId="ADAL" clId="{DAABBBDF-71BC-402B-97B4-01715B6C5943}" dt="2025-09-22T18:06:33.509" v="14748" actId="20577"/>
          <ac:spMkLst>
            <pc:docMk/>
            <pc:sldMk cId="2217417944" sldId="514"/>
            <ac:spMk id="2" creationId="{A6A7993D-6F7C-3D52-3694-594CD4BE2662}"/>
          </ac:spMkLst>
        </pc:spChg>
        <pc:spChg chg="add mod">
          <ac:chgData name="Jon Roodschild" userId="93b75e7f-8323-4ae7-9010-9fa6e7789b94" providerId="ADAL" clId="{DAABBBDF-71BC-402B-97B4-01715B6C5943}" dt="2025-09-22T18:10:25.231" v="14827" actId="207"/>
          <ac:spMkLst>
            <pc:docMk/>
            <pc:sldMk cId="2217417944" sldId="514"/>
            <ac:spMk id="3" creationId="{8656F7B3-9FAF-193F-8E9A-02B7DB5E8BAA}"/>
          </ac:spMkLst>
        </pc:spChg>
        <pc:spChg chg="add mod">
          <ac:chgData name="Jon Roodschild" userId="93b75e7f-8323-4ae7-9010-9fa6e7789b94" providerId="ADAL" clId="{DAABBBDF-71BC-402B-97B4-01715B6C5943}" dt="2025-09-22T18:10:28.737" v="14828" actId="207"/>
          <ac:spMkLst>
            <pc:docMk/>
            <pc:sldMk cId="2217417944" sldId="514"/>
            <ac:spMk id="4" creationId="{115D594E-BB4E-76E2-69ED-0E188E1E7EDD}"/>
          </ac:spMkLst>
        </pc:spChg>
      </pc:sldChg>
      <pc:sldChg chg="addSp delSp modSp add mod">
        <pc:chgData name="Jon Roodschild" userId="93b75e7f-8323-4ae7-9010-9fa6e7789b94" providerId="ADAL" clId="{DAABBBDF-71BC-402B-97B4-01715B6C5943}" dt="2025-09-22T18:10:19.956" v="14826" actId="207"/>
        <pc:sldMkLst>
          <pc:docMk/>
          <pc:sldMk cId="498841492" sldId="515"/>
        </pc:sldMkLst>
        <pc:spChg chg="mod">
          <ac:chgData name="Jon Roodschild" userId="93b75e7f-8323-4ae7-9010-9fa6e7789b94" providerId="ADAL" clId="{DAABBBDF-71BC-402B-97B4-01715B6C5943}" dt="2025-09-22T18:08:22.676" v="14773" actId="20577"/>
          <ac:spMkLst>
            <pc:docMk/>
            <pc:sldMk cId="498841492" sldId="515"/>
            <ac:spMk id="2" creationId="{C468C567-572C-16BE-9FF9-3B66DDF2D140}"/>
          </ac:spMkLst>
        </pc:spChg>
        <pc:spChg chg="add mod">
          <ac:chgData name="Jon Roodschild" userId="93b75e7f-8323-4ae7-9010-9fa6e7789b94" providerId="ADAL" clId="{DAABBBDF-71BC-402B-97B4-01715B6C5943}" dt="2025-09-22T18:09:58.110" v="14820" actId="207"/>
          <ac:spMkLst>
            <pc:docMk/>
            <pc:sldMk cId="498841492" sldId="515"/>
            <ac:spMk id="6" creationId="{7E21C5C2-864F-9BCA-39F5-61464B8CE6AA}"/>
          </ac:spMkLst>
        </pc:spChg>
        <pc:spChg chg="add mod">
          <ac:chgData name="Jon Roodschild" userId="93b75e7f-8323-4ae7-9010-9fa6e7789b94" providerId="ADAL" clId="{DAABBBDF-71BC-402B-97B4-01715B6C5943}" dt="2025-09-22T18:10:05.465" v="14822" actId="207"/>
          <ac:spMkLst>
            <pc:docMk/>
            <pc:sldMk cId="498841492" sldId="515"/>
            <ac:spMk id="7" creationId="{FBBA0E17-126D-4454-1940-BDB31490127F}"/>
          </ac:spMkLst>
        </pc:spChg>
        <pc:spChg chg="add mod">
          <ac:chgData name="Jon Roodschild" userId="93b75e7f-8323-4ae7-9010-9fa6e7789b94" providerId="ADAL" clId="{DAABBBDF-71BC-402B-97B4-01715B6C5943}" dt="2025-09-22T18:09:53.969" v="14819" actId="207"/>
          <ac:spMkLst>
            <pc:docMk/>
            <pc:sldMk cId="498841492" sldId="515"/>
            <ac:spMk id="8" creationId="{7D846C48-3436-4009-5E16-DA3446B06864}"/>
          </ac:spMkLst>
        </pc:spChg>
        <pc:spChg chg="add mod">
          <ac:chgData name="Jon Roodschild" userId="93b75e7f-8323-4ae7-9010-9fa6e7789b94" providerId="ADAL" clId="{DAABBBDF-71BC-402B-97B4-01715B6C5943}" dt="2025-09-22T18:10:09.105" v="14823" actId="207"/>
          <ac:spMkLst>
            <pc:docMk/>
            <pc:sldMk cId="498841492" sldId="515"/>
            <ac:spMk id="9" creationId="{C265FFA9-A518-066E-8239-DE80B13E5E1C}"/>
          </ac:spMkLst>
        </pc:spChg>
        <pc:spChg chg="add mod">
          <ac:chgData name="Jon Roodschild" userId="93b75e7f-8323-4ae7-9010-9fa6e7789b94" providerId="ADAL" clId="{DAABBBDF-71BC-402B-97B4-01715B6C5943}" dt="2025-09-22T18:10:11.850" v="14824" actId="207"/>
          <ac:spMkLst>
            <pc:docMk/>
            <pc:sldMk cId="498841492" sldId="515"/>
            <ac:spMk id="10" creationId="{61ED0536-17EB-7D8D-CA4D-694FDF27FD98}"/>
          </ac:spMkLst>
        </pc:spChg>
        <pc:spChg chg="add mod">
          <ac:chgData name="Jon Roodschild" userId="93b75e7f-8323-4ae7-9010-9fa6e7789b94" providerId="ADAL" clId="{DAABBBDF-71BC-402B-97B4-01715B6C5943}" dt="2025-09-22T18:10:01.526" v="14821" actId="207"/>
          <ac:spMkLst>
            <pc:docMk/>
            <pc:sldMk cId="498841492" sldId="515"/>
            <ac:spMk id="12" creationId="{576787BC-9818-860E-4DE5-84B17DA4E826}"/>
          </ac:spMkLst>
        </pc:spChg>
        <pc:spChg chg="add mod">
          <ac:chgData name="Jon Roodschild" userId="93b75e7f-8323-4ae7-9010-9fa6e7789b94" providerId="ADAL" clId="{DAABBBDF-71BC-402B-97B4-01715B6C5943}" dt="2025-09-22T18:10:15.176" v="14825" actId="207"/>
          <ac:spMkLst>
            <pc:docMk/>
            <pc:sldMk cId="498841492" sldId="515"/>
            <ac:spMk id="13" creationId="{8B4CA340-E172-724F-6BED-E69E152B371A}"/>
          </ac:spMkLst>
        </pc:spChg>
        <pc:spChg chg="add mod">
          <ac:chgData name="Jon Roodschild" userId="93b75e7f-8323-4ae7-9010-9fa6e7789b94" providerId="ADAL" clId="{DAABBBDF-71BC-402B-97B4-01715B6C5943}" dt="2025-09-22T18:10:19.956" v="14826" actId="207"/>
          <ac:spMkLst>
            <pc:docMk/>
            <pc:sldMk cId="498841492" sldId="515"/>
            <ac:spMk id="14" creationId="{85C7478C-5B8C-29AF-E928-529DE0A499E2}"/>
          </ac:spMkLst>
        </pc:spChg>
      </pc:sldChg>
      <pc:sldChg chg="modSp add mod">
        <pc:chgData name="Jon Roodschild" userId="93b75e7f-8323-4ae7-9010-9fa6e7789b94" providerId="ADAL" clId="{DAABBBDF-71BC-402B-97B4-01715B6C5943}" dt="2025-09-22T18:12:49.126" v="14851" actId="20577"/>
        <pc:sldMkLst>
          <pc:docMk/>
          <pc:sldMk cId="2474028271" sldId="516"/>
        </pc:sldMkLst>
        <pc:spChg chg="mod">
          <ac:chgData name="Jon Roodschild" userId="93b75e7f-8323-4ae7-9010-9fa6e7789b94" providerId="ADAL" clId="{DAABBBDF-71BC-402B-97B4-01715B6C5943}" dt="2025-09-22T18:12:49.126" v="14851" actId="20577"/>
          <ac:spMkLst>
            <pc:docMk/>
            <pc:sldMk cId="2474028271" sldId="516"/>
            <ac:spMk id="2" creationId="{22DC9C8A-1DE3-6838-C7D2-4EA0EEAEB90E}"/>
          </ac:spMkLst>
        </pc:spChg>
      </pc:sldChg>
      <pc:sldChg chg="addSp delSp modSp add mod">
        <pc:chgData name="Jon Roodschild" userId="93b75e7f-8323-4ae7-9010-9fa6e7789b94" providerId="ADAL" clId="{DAABBBDF-71BC-402B-97B4-01715B6C5943}" dt="2025-09-22T18:23:34.331" v="14974"/>
        <pc:sldMkLst>
          <pc:docMk/>
          <pc:sldMk cId="619058939" sldId="517"/>
        </pc:sldMkLst>
        <pc:spChg chg="add mod">
          <ac:chgData name="Jon Roodschild" userId="93b75e7f-8323-4ae7-9010-9fa6e7789b94" providerId="ADAL" clId="{DAABBBDF-71BC-402B-97B4-01715B6C5943}" dt="2025-09-22T18:13:52.283" v="14863" actId="207"/>
          <ac:spMkLst>
            <pc:docMk/>
            <pc:sldMk cId="619058939" sldId="517"/>
            <ac:spMk id="3" creationId="{74E7728A-E10E-4BDA-DAEE-877DCA3E8208}"/>
          </ac:spMkLst>
        </pc:spChg>
        <pc:spChg chg="add mod">
          <ac:chgData name="Jon Roodschild" userId="93b75e7f-8323-4ae7-9010-9fa6e7789b94" providerId="ADAL" clId="{DAABBBDF-71BC-402B-97B4-01715B6C5943}" dt="2025-09-22T18:13:57.608" v="14864" actId="207"/>
          <ac:spMkLst>
            <pc:docMk/>
            <pc:sldMk cId="619058939" sldId="517"/>
            <ac:spMk id="4" creationId="{AA46717C-E0DD-F7F8-E878-B2A002B37B90}"/>
          </ac:spMkLst>
        </pc:spChg>
        <pc:spChg chg="add mod">
          <ac:chgData name="Jon Roodschild" userId="93b75e7f-8323-4ae7-9010-9fa6e7789b94" providerId="ADAL" clId="{DAABBBDF-71BC-402B-97B4-01715B6C5943}" dt="2025-09-22T18:14:04.842" v="14865" actId="207"/>
          <ac:spMkLst>
            <pc:docMk/>
            <pc:sldMk cId="619058939" sldId="517"/>
            <ac:spMk id="11" creationId="{9907AF03-DC3B-BF4A-1BCA-C5BCC2306B89}"/>
          </ac:spMkLst>
        </pc:spChg>
        <pc:spChg chg="add mod">
          <ac:chgData name="Jon Roodschild" userId="93b75e7f-8323-4ae7-9010-9fa6e7789b94" providerId="ADAL" clId="{DAABBBDF-71BC-402B-97B4-01715B6C5943}" dt="2025-09-22T18:14:18.397" v="14867" actId="207"/>
          <ac:spMkLst>
            <pc:docMk/>
            <pc:sldMk cId="619058939" sldId="517"/>
            <ac:spMk id="15" creationId="{6554AA8B-641B-220C-871B-8104049FA7B4}"/>
          </ac:spMkLst>
        </pc:spChg>
        <pc:spChg chg="add mod">
          <ac:chgData name="Jon Roodschild" userId="93b75e7f-8323-4ae7-9010-9fa6e7789b94" providerId="ADAL" clId="{DAABBBDF-71BC-402B-97B4-01715B6C5943}" dt="2025-09-22T18:14:09.569" v="14866" actId="207"/>
          <ac:spMkLst>
            <pc:docMk/>
            <pc:sldMk cId="619058939" sldId="517"/>
            <ac:spMk id="16" creationId="{66797442-A5FF-FE37-FE28-4E71623D2C3B}"/>
          </ac:spMkLst>
        </pc:spChg>
        <pc:spChg chg="add mod">
          <ac:chgData name="Jon Roodschild" userId="93b75e7f-8323-4ae7-9010-9fa6e7789b94" providerId="ADAL" clId="{DAABBBDF-71BC-402B-97B4-01715B6C5943}" dt="2025-09-22T18:23:34.331" v="14974"/>
          <ac:spMkLst>
            <pc:docMk/>
            <pc:sldMk cId="619058939" sldId="517"/>
            <ac:spMk id="18" creationId="{FCEEDCA6-E031-1581-9468-FDA781F06850}"/>
          </ac:spMkLst>
        </pc:spChg>
      </pc:sldChg>
      <pc:sldChg chg="addSp delSp modSp add mod">
        <pc:chgData name="Jon Roodschild" userId="93b75e7f-8323-4ae7-9010-9fa6e7789b94" providerId="ADAL" clId="{DAABBBDF-71BC-402B-97B4-01715B6C5943}" dt="2025-09-22T18:25:12.063" v="15045"/>
        <pc:sldMkLst>
          <pc:docMk/>
          <pc:sldMk cId="25969769" sldId="518"/>
        </pc:sldMkLst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0" creationId="{67B3D827-3003-764A-7A7E-B36F1DAF63E5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1" creationId="{9F5EF8E4-5A91-E4BA-3C8D-ACC9C5345F49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2" creationId="{D70CDEE8-1BEA-E460-C6BC-4A2CB1ADA701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3" creationId="{3591F6FD-3F33-D799-0EDF-4A69E3BE70CF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4" creationId="{6D1260B2-8C51-51DE-A3E3-C5494D8A53C0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5" creationId="{05A1ED61-1557-D0C3-4E21-757D75530723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6" creationId="{A534B1E7-324B-F40E-8C68-098671EA030F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7" creationId="{BEC5BFB2-CC62-5E5D-4E74-32314BEB5F9F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8" creationId="{3B77CA24-5DBE-D83B-279D-DD643310ADFE}"/>
          </ac:spMkLst>
        </pc:spChg>
        <pc:spChg chg="add mod">
          <ac:chgData name="Jon Roodschild" userId="93b75e7f-8323-4ae7-9010-9fa6e7789b94" providerId="ADAL" clId="{DAABBBDF-71BC-402B-97B4-01715B6C5943}" dt="2025-09-22T18:25:12.063" v="15045"/>
          <ac:spMkLst>
            <pc:docMk/>
            <pc:sldMk cId="25969769" sldId="518"/>
            <ac:spMk id="29" creationId="{FD129085-1CAA-7995-48EF-BE3E362BEDC9}"/>
          </ac:spMkLst>
        </pc:spChg>
      </pc:sldChg>
      <pc:sldChg chg="addSp modSp add mod modAnim">
        <pc:chgData name="Jon Roodschild" userId="93b75e7f-8323-4ae7-9010-9fa6e7789b94" providerId="ADAL" clId="{DAABBBDF-71BC-402B-97B4-01715B6C5943}" dt="2025-09-22T18:20:58.966" v="14903" actId="1076"/>
        <pc:sldMkLst>
          <pc:docMk/>
          <pc:sldMk cId="1651991693" sldId="519"/>
        </pc:sldMkLst>
        <pc:spChg chg="add mod">
          <ac:chgData name="Jon Roodschild" userId="93b75e7f-8323-4ae7-9010-9fa6e7789b94" providerId="ADAL" clId="{DAABBBDF-71BC-402B-97B4-01715B6C5943}" dt="2025-09-22T18:20:58.966" v="14903" actId="1076"/>
          <ac:spMkLst>
            <pc:docMk/>
            <pc:sldMk cId="1651991693" sldId="519"/>
            <ac:spMk id="3" creationId="{4AF7F5AA-5B73-BC9A-0B9A-66DDBD6C3DF9}"/>
          </ac:spMkLst>
        </pc:spChg>
      </pc:sldChg>
      <pc:sldChg chg="addSp modSp add replId modAnim">
        <pc:chgData name="Jon Roodschild" userId="93b75e7f-8323-4ae7-9010-9fa6e7789b94" providerId="ADAL" clId="{DAABBBDF-71BC-402B-97B4-01715B6C5943}" dt="2025-09-22T18:21:16.983" v="14923" actId="20577"/>
        <pc:sldMkLst>
          <pc:docMk/>
          <pc:sldMk cId="3729990355" sldId="520"/>
        </pc:sldMkLst>
        <pc:spChg chg="add mod">
          <ac:chgData name="Jon Roodschild" userId="93b75e7f-8323-4ae7-9010-9fa6e7789b94" providerId="ADAL" clId="{DAABBBDF-71BC-402B-97B4-01715B6C5943}" dt="2025-09-22T18:21:16.983" v="14923" actId="20577"/>
          <ac:spMkLst>
            <pc:docMk/>
            <pc:sldMk cId="3729990355" sldId="520"/>
            <ac:spMk id="6" creationId="{E4F5B1C0-FE79-62B5-CB80-766EB98FD6A9}"/>
          </ac:spMkLst>
        </pc:spChg>
      </pc:sldChg>
      <pc:sldChg chg="addSp modSp add mod replId modAnim">
        <pc:chgData name="Jon Roodschild" userId="93b75e7f-8323-4ae7-9010-9fa6e7789b94" providerId="ADAL" clId="{DAABBBDF-71BC-402B-97B4-01715B6C5943}" dt="2025-09-22T18:21:46.117" v="14946" actId="20577"/>
        <pc:sldMkLst>
          <pc:docMk/>
          <pc:sldMk cId="734746357" sldId="521"/>
        </pc:sldMkLst>
        <pc:spChg chg="add mod">
          <ac:chgData name="Jon Roodschild" userId="93b75e7f-8323-4ae7-9010-9fa6e7789b94" providerId="ADAL" clId="{DAABBBDF-71BC-402B-97B4-01715B6C5943}" dt="2025-09-22T18:21:46.117" v="14946" actId="20577"/>
          <ac:spMkLst>
            <pc:docMk/>
            <pc:sldMk cId="734746357" sldId="521"/>
            <ac:spMk id="3" creationId="{F4D5544B-6E85-6E06-3FFC-C22CD9F3C523}"/>
          </ac:spMkLst>
        </pc:spChg>
      </pc:sldChg>
      <pc:sldChg chg="addSp modSp add mod replId modAnim">
        <pc:chgData name="Jon Roodschild" userId="93b75e7f-8323-4ae7-9010-9fa6e7789b94" providerId="ADAL" clId="{DAABBBDF-71BC-402B-97B4-01715B6C5943}" dt="2025-09-22T18:23:17.004" v="14972" actId="1035"/>
        <pc:sldMkLst>
          <pc:docMk/>
          <pc:sldMk cId="4170733446" sldId="523"/>
        </pc:sldMkLst>
        <pc:spChg chg="add mod">
          <ac:chgData name="Jon Roodschild" userId="93b75e7f-8323-4ae7-9010-9fa6e7789b94" providerId="ADAL" clId="{DAABBBDF-71BC-402B-97B4-01715B6C5943}" dt="2025-09-22T18:22:57.382" v="14964" actId="20577"/>
          <ac:spMkLst>
            <pc:docMk/>
            <pc:sldMk cId="4170733446" sldId="523"/>
            <ac:spMk id="6" creationId="{2D60B393-50A6-CCB7-C201-2FD36920BF33}"/>
          </ac:spMkLst>
        </pc:spChg>
        <pc:spChg chg="mod">
          <ac:chgData name="Jon Roodschild" userId="93b75e7f-8323-4ae7-9010-9fa6e7789b94" providerId="ADAL" clId="{DAABBBDF-71BC-402B-97B4-01715B6C5943}" dt="2025-09-22T18:23:17.004" v="14972" actId="1035"/>
          <ac:spMkLst>
            <pc:docMk/>
            <pc:sldMk cId="4170733446" sldId="523"/>
            <ac:spMk id="17" creationId="{54CD7715-25ED-8D7C-F5D2-C75371EE4E45}"/>
          </ac:spMkLst>
        </pc:spChg>
      </pc:sldChg>
      <pc:sldChg chg="addSp modSp add mod replId modAnim">
        <pc:chgData name="Jon Roodschild" userId="93b75e7f-8323-4ae7-9010-9fa6e7789b94" providerId="ADAL" clId="{DAABBBDF-71BC-402B-97B4-01715B6C5943}" dt="2025-09-22T18:24:38.821" v="15034" actId="1036"/>
        <pc:sldMkLst>
          <pc:docMk/>
          <pc:sldMk cId="2350013973" sldId="524"/>
        </pc:sldMkLst>
        <pc:spChg chg="add mod">
          <ac:chgData name="Jon Roodschild" userId="93b75e7f-8323-4ae7-9010-9fa6e7789b94" providerId="ADAL" clId="{DAABBBDF-71BC-402B-97B4-01715B6C5943}" dt="2025-09-22T18:24:16.669" v="14994" actId="20577"/>
          <ac:spMkLst>
            <pc:docMk/>
            <pc:sldMk cId="2350013973" sldId="524"/>
            <ac:spMk id="3" creationId="{63C1101C-55AD-9E82-AB5F-83B566059CF9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6" creationId="{73B27BC3-1CDD-4343-28DD-CB93D53C5EBA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7" creationId="{A684574F-9FBD-4EFE-BF49-4768BA83622A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8" creationId="{0BF84C3E-5F20-03B9-B3B7-FC22D7E2D979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9" creationId="{B3980087-D855-D063-CC39-450DA1BC04BC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10" creationId="{23F8E1F2-CD3D-CA2C-7205-29EAFB037792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12" creationId="{B91800D1-0003-EAF2-B83E-C96FD1E58440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13" creationId="{E1E71BAC-C93F-BD05-877A-AEED18ADD157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14" creationId="{0AC7A38A-8CC8-BE23-E476-014395E84913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18" creationId="{CC6BDEC0-41B2-B5B4-C127-DB1EB901AEC5}"/>
          </ac:spMkLst>
        </pc:spChg>
        <pc:spChg chg="mod">
          <ac:chgData name="Jon Roodschild" userId="93b75e7f-8323-4ae7-9010-9fa6e7789b94" providerId="ADAL" clId="{DAABBBDF-71BC-402B-97B4-01715B6C5943}" dt="2025-09-22T18:24:38.821" v="15034" actId="1036"/>
          <ac:spMkLst>
            <pc:docMk/>
            <pc:sldMk cId="2350013973" sldId="524"/>
            <ac:spMk id="19" creationId="{5C42AB66-843A-D3B8-1FC0-9DCF40D436DE}"/>
          </ac:spMkLst>
        </pc:spChg>
      </pc:sldChg>
      <pc:sldMasterChg chg="modSp mod">
        <pc:chgData name="Jon Roodschild" userId="93b75e7f-8323-4ae7-9010-9fa6e7789b94" providerId="ADAL" clId="{DAABBBDF-71BC-402B-97B4-01715B6C5943}" dt="2025-09-22T09:06:17.036" v="10150" actId="3064"/>
        <pc:sldMasterMkLst>
          <pc:docMk/>
          <pc:sldMasterMk cId="1243047793" sldId="2147483744"/>
        </pc:sldMasterMkLst>
        <pc:spChg chg="mod">
          <ac:chgData name="Jon Roodschild" userId="93b75e7f-8323-4ae7-9010-9fa6e7789b94" providerId="ADAL" clId="{DAABBBDF-71BC-402B-97B4-01715B6C5943}" dt="2025-09-22T09:06:17.036" v="10150" actId="3064"/>
          <ac:spMkLst>
            <pc:docMk/>
            <pc:sldMasterMk cId="1243047793" sldId="2147483744"/>
            <ac:spMk id="3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9/30/2025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9/30/2025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6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910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AA917-E5E2-39F2-DB86-C5FE6BF2A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C6A0D-B012-B28B-7A2B-DFB3512B9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9BC47-FEBB-320A-BEFE-3C3B28353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332F6-B130-86C3-BF4D-0DCF300E9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7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B5947-8458-26CD-8182-1072E1396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70B36-0F5C-8655-4480-E83948D2D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9ABD19-DD78-E568-4D7A-451E52B51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D0C2A-4AE8-E9A5-735A-B128CB8575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65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ACD3D-15E8-DC62-C111-9E47FB095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50B21E-4B1A-EF05-5D52-DF90DCD8B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728D33-F67A-41AC-5274-DC4AE3719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32FF6-CE29-86E9-6262-8F6BC5E98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35D36-175D-FFEA-D4D8-D89D1866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963AB5-343F-CE65-5215-61DA6B2D60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8643C-2628-8CE9-342F-0394E9EC1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D1BFD-95F1-1DA9-8174-2DD7EE8BB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34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96F1A-BEF2-8B67-C2E0-3623424C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63099-B354-DE37-BA07-7746F2BD29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15D17-E2E7-F815-F16C-496EFB8BB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F6337-77D8-9424-F35E-F4501EF2B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47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19784-4C98-2DA3-6307-44982AF42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2A7C4-AB03-9AF1-C75C-499A2A12F2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5F5C5-9A20-0F9D-51D3-E811D6C16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2C5F8-4604-026D-381F-56C751F714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55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5AE8B-196A-3FCE-16EE-19BD93DB8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7E4DE-84B0-60B2-C7F0-E520638ED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54253-3162-4442-E399-7E7991CBC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098E2-ACD9-AEC0-ECBE-D78795717C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3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1DBD7-832D-4DF2-95CE-6E8AE9B1E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C0A9A1-5EA0-3141-D43A-D2EEECC4F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B99EC4-A76C-052B-2A40-02A914556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44E20-AFFE-B283-EE69-D5B5401E5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93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04DF1-B7B9-3E31-0AED-B62B98F5B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91B39-978E-8CAC-FA28-7925D7519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68C77-2B5F-7136-6F70-39C0A3D7E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8F699-9DE2-34F3-C8D7-CBB55B158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07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8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C11A3-788F-FD39-6141-99C49537C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2510B-2D13-E557-9A61-1ACDBC3A0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5240C5-3783-053C-F17F-2F51DE6CE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96830-E01D-EA29-A11A-F96835156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15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53737-A869-D9F2-EC1E-6673872EE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75936-C296-318B-EB5C-4103C6F16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731B37-2E55-5DB0-FB1C-79F424A6F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63B8C-243B-6DD2-4144-B07C86500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85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7ABB-9895-5053-A342-57E653F45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C46A7E-DF48-A521-E7A7-0C70128FD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BE8A1-F74E-81CE-13E1-58CB31AB0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ECF8E-A9BA-F4C0-44B8-F498AF50F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72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156D3-239D-3F6F-9DEB-FB22327E4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865967-2166-AC62-5326-243F72B74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667C5-8D0D-EFC6-E508-3097091BB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93751-465E-A125-E5C7-9167F5D38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61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1998C-485A-2E6E-4758-2517F67E9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9DCFC-8630-F531-AEAB-241B4332C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9B28FF-1E31-DCB0-173A-C22167C43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6843E-4D60-EC34-2515-A2D9240871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90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2AF4F-140E-3A1F-1BEC-A5DE701D2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3F770-BA90-5981-D524-76A275F8F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45BCD-6EF3-20F5-BFD4-43BDA12FC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6C87B-0DB7-4193-C848-E9E0A203C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505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3F4EA-ED7B-3319-1841-6F4C327A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225D7A-0D1C-F7EB-3473-66F34BB58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8C22A-479F-0501-083E-B4DBA14F88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E98D-C436-4308-A151-A5EDB6FD0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78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25587-8753-88B7-8B42-D769D0236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02C8E-EA21-F1C2-A290-B1347E0FB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39959-9FA9-C2DD-4BCB-41F697F94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52DAD-F192-9925-10F4-3C27A50F97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442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8C245-0C1C-4A26-5926-DE8DED39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A9F48-5102-E6FC-DBA1-1BF43D6C1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0921D-76EF-EA76-E312-337517DC1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8A64E-5D73-0CC0-799D-AB7D27EC2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89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72392-5995-AC9C-2139-0617247D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29A1B-6E3C-7A47-FEAB-1D61CB73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D4DDA6-3BD3-3090-1106-D82C970545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19C03-C4E7-7423-5736-71A0CEE7D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4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05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35324-EA5E-C174-61F7-FB37689E6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35F6E-1E7A-4AA1-7664-3FFD37DC2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659A6-53F8-4686-2B41-A6CD8E412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AD741-EFC7-07EC-A325-E0ECAEA60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050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AC08E-B89B-35E9-D2DD-D188B6D3A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6B6B9-B9D8-C0F4-E408-2CFDDF86C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2D70D5-1768-0D11-A7DE-A09065B2F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5C7C9-46A0-4C9F-6F9A-1588E774E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7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A3B39-EFE5-B347-513C-CDDA50AD1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26079F-3173-42CA-5B64-64F35E3B6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7C63F-CC68-9DE8-460A-869976D97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3AF50-3D81-2CFE-85FC-4B731DC8E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13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14B29-EF27-4F0E-9B09-7FBE6FA14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4F6DA-F06B-E199-1123-563A4D48E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BE44E2-B7F4-D753-287D-6A9390DA9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5BB61-8E89-9EC9-EBBA-D3334A1128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328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8B01A-F649-8274-C002-5D1DD532E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04464D-CC1F-781D-1652-FC001FF8C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BFCF2B-DB98-B027-912D-02232E2F5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81479-C40D-209F-D802-F1AF947C2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9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943A2-7E4D-BBAA-11F8-E49A4B59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23FD0-6286-A870-D7D2-EF460FFE8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040FF-F78C-3FCF-1B15-0544FB3651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0586E-9DD6-ACEF-77C8-379003DFD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01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625D-0CCA-A210-9E0E-9C23A56B7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3B337-9CCC-C8E4-5945-E790B5FF4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15905-F2C8-4C5D-7C3C-B20BAB8C8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26225-9B1A-D037-0DB6-36E17C42E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86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AE71-1251-A8D2-C79D-F306AA9E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060A9-3980-4660-8EA2-1056BC71E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6E4BDF-AC15-FDAC-EDED-C78EA5C28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5A6CA-EE26-E780-4D38-EAA628A9E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96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6EEDE-09F3-4697-3D7D-10DD9D78E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E0B7C-DCCE-2A4B-5E3E-32FE2C8B9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455F3-9713-4DF1-4571-F7D06DD195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DA505-C120-6497-99A9-794CF0737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069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5F4D7-13DF-C127-F5D1-EBC4F6C36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C9A325-9FC7-96F5-53AF-73F021C2C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15677-8739-DCD3-2834-C2C1CB93A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5F110-D4BD-4B60-BA1D-8CA426A7A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4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751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D90D-A9A5-E665-3A9F-8F710DFEE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BFEDF-B3D0-E043-399B-6D2D7B789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AD49D-8A85-3E62-3709-7C3CB4AC0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BDBE4-5671-E07A-95BC-5EE2632A3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920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15F5-6A6A-1C77-FC60-7ED6E0673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5E87F-4FBD-2F39-9FE9-9B403F850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5571E-9C5C-E1DE-AEC4-73E099902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DA7AB-1FB4-9592-38DB-F4DB1381E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512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ABDC4-82E0-5D9F-72E0-9352E2B9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8A1411-0D7B-C9B8-57AC-0284D687F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FAA2D-2C78-7560-2B69-5EFCFA7F6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E59E2-6905-3A82-825C-E50D99216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844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5EAD7-E099-119F-9AE5-DE7CD816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9D29D-3004-02DD-7C42-C6A72B93E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3E30F0-8FA2-2FBC-4C3B-69DBB1D36A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94E20-C07F-F624-50A0-7E5E5FC24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88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94A9-F7F3-477B-AD5A-FDF0A3CD6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B13A1-B419-23F1-E988-C84581742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DB9FF2-372E-FD35-44D9-0937FF265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39FE7-2CD7-2066-2059-19FF1C7059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1774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95A8-DABC-C792-1040-BFE396101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C39E6-E9CA-76D5-9298-4D949789C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9672B-EB2F-5F2D-825C-2A18986A1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1AE64-236F-5752-E953-13DEA4C312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50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123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F7B38-F4F4-8F13-3291-39A660EA9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5A2D1-3E31-06FF-7B3A-2025AE279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64762E-A64A-8312-A3BA-6112BEE4F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F2833-7EC7-0218-4462-F4396EC36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516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C9082-F129-D7E7-87B7-ABA94FD91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B6B40-0A1C-D46D-2249-5318AB212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590C1-F12A-1F15-78AA-B4E458511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67191-628C-3160-7889-5FE28FBEA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4276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C4558-ECB1-4599-3931-5837FF3D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2D40F-1B0F-B963-DBBB-F99317A16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2278D0-EBBC-4C6B-D065-0C9B38A69E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8A2E4-0248-EAAF-B0C5-CC929ADE1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0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530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3EE92-0405-0AC3-6BDD-9B1AE1DE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3AF97-D9B8-DE9A-32EB-4698B08B2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ABFE4F-E201-EDD2-1662-F01D9ED54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661F6-1BE1-7B88-1E85-EE4D3A290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049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701ED-F125-B6B2-8FE6-5FB89DE25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C1EF2C-5D09-976A-C0F1-D29C23F54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4D1CC4-D974-B6C8-9C2A-CBC6F6745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C555E-5346-8E49-A2D0-5828C538C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83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88A1-5792-D3D1-33A5-E5A8FA247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68BDB-C92E-1A39-51EE-4A312CFE7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CDEDB3-4B01-C1A2-A19F-5C7DF8401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DD003-A18A-2C79-DBDB-7575EA1DC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03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BFAC-3B60-0A2A-D67B-52A6E9B5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E01FF6-D838-D385-84D5-B5626F4A1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C2FDA-71CE-FD74-5E30-98C3D295A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F8998-DF9E-D626-7E9D-5307EFD59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159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9ECC9-F7E7-6E24-B7FF-651FA6478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3FC47-2135-DD9E-B055-4270FD79F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604C3-ABBE-9CB4-BA8F-33136700D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E79CF-8FF3-74D0-6EDD-D8F6957E2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839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0C4F1-B591-8761-519E-B2207597F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23F65-B78A-2FC5-2D60-0E69CCFD9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50C4D-35B2-3DBC-C88E-0DF4672FB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9AE71-7615-FEA0-5BA5-613DB6C2E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4043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61D60-C663-8DAB-126B-4D53710B7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79752-A487-1B91-0E86-566D0C761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CB3062-AC6C-17E9-DC71-FE97ADCFB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5A54D-032F-DE82-F36A-98C38895E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885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3A50A-9A26-D49E-DD25-8D5A7403D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8976AD-1E35-5BE2-AC35-E240EDF8D5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4B8F25-B4CF-7569-9C85-A456D4980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3569B-6ED4-5012-E329-F15624BAC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788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13C6F-76DA-B6B3-25F9-59B9A831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78435C-A2F7-6839-B422-20F96E877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FBA476-2162-4D34-B3F8-59D3A4E3A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C279F-A96E-5FD0-85DA-516E030F33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793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257E0-9D57-4B06-2B39-1824C96A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A028E-EAC8-811F-CD73-BC4FBC4287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213E9-FB15-8DA4-E7B6-082D85AD3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A5E62-A84E-8245-3309-5B69FC033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0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C3ECE-9109-C463-3B16-BBE2701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754B1-6AB9-5A17-1067-B725ACDD8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F8B9D-35DA-48FC-6E54-E9E09F507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B193C-31DB-37E4-E95D-E7D50CB75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0560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D522D-939A-1EA5-B456-86723EF0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85259-9363-2842-FE49-A39FDFA07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4AE8A-7295-8364-F967-95F0B2FBF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37422-62AC-FAD7-51CE-B1BDD819C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538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B12C8-A9FA-4004-D688-9192163A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ABADC6-2436-60FE-3A8C-838C008EAE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31A7B-9AD3-B9B9-A2EB-7EF5B5605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B6711-C8AA-2460-117A-A2DEEC730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829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6F048-C685-7FB5-3528-B1B5B547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BDD91-87D4-ACE0-957E-2DC02921F9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A5E8F-66B6-1030-2822-E1C2ED11B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62B3B-F95D-0C67-3FE2-055CD3184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972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67E9-D114-723C-EF91-DCDD5C6F6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CAC167-486E-D4D3-09BB-F2C1AF5905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3BCF5-3709-346B-3307-D85BB6DE0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BFCDE-703E-D8EE-4063-52E6DCCA1E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607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CAA3D-AC28-9700-2EFA-65F61EDAF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B84F2-B963-CFCB-8758-F69646CF0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D525A-8A62-FCD4-6ADF-9545E4ED5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B530B-765E-2D13-45C0-31BBA3895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097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AD189-F829-0280-D04E-64A4228F1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23E8F8-C86B-7446-9DB5-B689AAD16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6B51E-0101-B98B-5844-CDE05AD91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37F1D-2665-B895-8823-0D24F9792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411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F56E3-2B7F-1824-3BFD-D0BEC9973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7B307-6A16-CBB9-12E5-3FD5D9C1C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9555C-CB53-DF58-C748-E0CE53152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7F36F-3024-5E50-F911-93902AAEC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8165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8ACD1-E3C5-4247-6E09-19FA3B5EE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5AA0B4-9353-DBFB-8B24-62FC0A78E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DF74E-24C2-DFA1-E2B3-3B0825AD6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18618-7B78-D476-91B8-E15761A11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0108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CFB34-B1FF-EDFB-A59D-D23701CA7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F103CD-7513-C056-AF0F-C0C96B2FD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3ACC8B-E6EC-7575-3CDB-D3699578E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6A473-BC59-8DD8-1098-E78B9338EC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953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44369-BCD8-13D3-D71D-E587D4CB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5243E-8906-1D42-692F-BFC76819A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B1CBB-0E13-C36F-EBEA-6669BFA45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FCB66-425D-21D3-3514-C11D746A2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6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053D9-8406-397F-5010-742DF9229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A62684-6561-38D1-C0FD-FDD87DAC5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52FAF-4074-FA8F-2E69-3F6C84995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8E189-A247-345E-B436-E6A0B987E7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246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AAD30-D92B-E365-CB28-73B8DD47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A82586-CFF6-1A9D-C98E-1F396EBF5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3BBA63-F18B-C593-AC55-A5BC3E1D8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CE7A4-33D1-E615-ECBE-C8A480CD9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410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C3D23-B1FF-BB46-D532-6C04DE633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8BA73F-3972-1518-4D8D-3D57AF35C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DAF87-EFD7-B865-1DCD-4F44A0D3DE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E636B-7E7F-E761-1CF0-DB2441D15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71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FEAA-6AE5-6D75-1970-48847F633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CF0A6C-F32B-693E-4D1B-96B69EC63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B6BED-857B-8AC5-9E33-241FED3F8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70C5D-7F3E-D794-194B-8ED9B3996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306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55DA3-EF87-DB62-9D07-8B038C0C8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42095-C817-8EB6-73C6-6E364C611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98338-B7A6-D9A9-7FD9-9B37868AD7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30C95-158D-6949-F208-1ED96BEF8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715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CA704-4F44-5604-EF6E-2A83D3740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E55F6-0282-5FCC-E076-1878D5824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CD824C-61E6-CD6B-30BA-464D572388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EF723-B671-0D09-B0CA-36E9783DA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6170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8422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1CB1D-30F4-734C-3569-31CBF1E33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C63E2-0017-70A7-8FB4-E7337EFFF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B68E1-1F0A-6A08-C1CD-BFDE5CFDA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96E89-FADC-F517-B9F8-2BA7309CD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149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124E5-6C58-673E-8F25-D39D8D5B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5CB637-A8AF-B18B-E222-26E4FCB12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4D579-F9BE-DD7D-A8CA-0887965F3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5C00C-0873-B17A-E902-2E044CD4A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1108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20BB9-041A-C816-25A7-53B849894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3FE85-BE37-114B-C409-D57BC93B90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CB8929-D47B-F9B6-E480-8AC6DBA9E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D697-86C6-DEEA-042F-68ED0119C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2101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0ABE3-5C36-67FB-5C38-E1310B0B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E66A96-AD28-35AD-5935-5D8132B6D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33074-15CD-E2E6-91AA-CFCA5BE54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7B53E-67D8-1139-4023-E98E041DE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27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CC4D4-B0DC-660D-2C72-3ECFEB70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AD72C-42F2-9B51-2400-D9D5077C3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E62163-6D59-CB40-7D19-C3718F283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812D0-A07D-B50E-31FC-450A9D031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8264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22C1D-E7C0-EBA8-9E44-48033AD9B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F9A1F-9757-244F-A63C-EEB3CD52E5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44836D-7A58-70C0-9751-EA8F16EEE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2514C-62EE-34A6-A171-393220C5BC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218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95F84-A631-4888-3E2A-9F87580F0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03903D-6750-F409-0D0E-C4A429F137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316AE-21BE-C9DE-5E40-8B406933BC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6A626-6091-9030-DE9F-569470F94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1199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6C177-2630-2E8B-1B85-E12F9FF7F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59D4A0-13FB-30C0-B3BC-03EC0CC76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80B73-8972-A48F-D177-65E84DDE0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4FF59-98AA-4A07-B833-FE60D6D89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0850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2ABBF-BF34-E127-591F-13D60F5B2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EA114-CB77-E9C9-58EB-C78D6BB37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C50992-E96C-D08D-59A5-4288580B4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D8C03-4A81-FFC3-64C5-53287C6CE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6329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51928-CC62-AF93-6BE6-883E999CD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AA392A-37DA-0733-E2BD-D8F942403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B0E4FC-3D1B-06A5-B079-9697CB522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BA741-BD4F-CC2F-9EF5-0CD4EC90B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932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5BDD-F8B5-039A-6E38-7C6A846E7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DE8BDC-7196-2BDB-0E21-6B624EA56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66A1F6-827C-C444-F86A-451B6219D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1C077-A5BF-29ED-2A10-6524187BC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659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B31A4-998B-72A0-2A01-026D268E2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437B8-A18E-80A7-20CF-2F18B97B1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24AA7B-B766-76B1-A706-4F0283FAA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86742-BD4C-C2A1-09DE-1BA932C64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4075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6E252-72AC-F5D9-1C2D-57431EA6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55F497-D85E-3AE6-0E69-B66DE01E9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2975C-EA6B-B379-4A2A-BFD2065FC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6A08D-7E46-7704-F3E1-D728086060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77594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4584A-4812-F99D-D023-85BA3B35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2EB33-6036-9299-45FC-D59AED4E2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F4D57-B787-6AD5-D5CF-9A6AD43BC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0B33-CAE2-9ED5-DFC4-80C3471A8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6274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EFD60-FA95-2EF8-449F-DF48C3FF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8F5988-F48C-4D59-7A6D-38CDB6082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5C0C1-DB93-0105-E044-828A93620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67BCD-7D56-95B7-B040-9B7EDCF80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98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1146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1CE0-D472-7846-32B0-5C41DF8A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521DF-6D7C-547E-465C-3BC867F36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28674-C39D-12AA-AC3A-DF5494D99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1B89F-F4D8-4EE6-8647-176E29F01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948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D9292-B612-718E-FA26-AAAFE6129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38C2B-6897-8122-1AD0-DDE539DE6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D2306-4D73-482A-1923-EB7B499FF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035CA-928B-91AD-61E4-FD3E394E5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02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5E5C3-C3CB-ADB6-C42B-352C73496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D87BA3-1968-9CED-AABB-45F614A85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99F67-C968-44F6-90BC-DF7A863C3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B1ADD-1281-DF45-FD24-DBAE25222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901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9AA6F-CC51-4901-4FBB-320746968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A0DB26-5BFC-87F3-7B0F-CA7993CD9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9F8025-4CC1-265C-D630-38677DA60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42BC5-97E7-9384-5951-6BB58D868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7070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61F8F-B2A9-E172-1640-A53772B6B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292675-4077-DB6C-31A8-2205BFDDD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26D2C5-E059-4572-6F2F-5E482A61B0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D9BE6-1555-6A2D-A1A3-03F624B13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856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33E91-08C6-C45D-7B81-1C353DF39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C3EF2-199F-3E03-3E5E-5041EEEA4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65C243-0CDC-EBF8-5CBA-149762C64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8D68-7568-3564-CDD3-E6BD871FC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565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3A72D-88CD-7FE0-8B36-60D15BB9D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263C5-2902-D284-360A-C4C24CEFB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603B30-A232-393D-7F7D-C7CF1EFC9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8F866-C65E-6DF7-760A-541D8EC99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443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E0A6-9D76-1E3A-826E-466E9C399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E2C5EF-E329-AC2F-EEA8-D84540D70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1B4A4-4EC7-6EA5-3205-12BEB6493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5966F-D191-ED5A-D758-699CF7A4E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7951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2591E-51EE-5FCF-EE92-4577172EA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F678C8-1158-AB5D-2513-AB9685482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E327F-E2B9-5E81-4D95-FFBD98679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AF661-487A-04EC-A583-92242F5EF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3564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6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26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90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7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15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1112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65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91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709321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709321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31545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0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5724144" cy="3657600"/>
          </a:xfrm>
        </p:spPr>
        <p:txBody>
          <a:bodyPr lIns="0" anchor="b"/>
          <a:lstStyle>
            <a:lvl1pPr algn="l">
              <a:lnSpc>
                <a:spcPct val="8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31545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709321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709321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D7761-CC7A-FAFC-0198-8C666674D019}"/>
              </a:ext>
            </a:extLst>
          </p:cNvPr>
          <p:cNvSpPr/>
          <p:nvPr userDrawn="1"/>
        </p:nvSpPr>
        <p:spPr>
          <a:xfrm>
            <a:off x="3431545" y="0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66219-E379-6451-33E4-F55572D09C01}"/>
              </a:ext>
            </a:extLst>
          </p:cNvPr>
          <p:cNvSpPr/>
          <p:nvPr userDrawn="1"/>
        </p:nvSpPr>
        <p:spPr>
          <a:xfrm>
            <a:off x="3431545" y="5144119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69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1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1" y="3438144"/>
            <a:ext cx="3420479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4206240"/>
            <a:ext cx="3931920" cy="1828800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1" y="0"/>
            <a:ext cx="3420479" cy="3438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52582-71CF-00F8-8014-99BF801E3F7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3438144" cy="3419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9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21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029200" cy="347472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AA378BB-A5C4-B488-66D0-67352E96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5138928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210B3D-B146-5C61-9C02-6F9BC9B1F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577840"/>
            <a:ext cx="5029200" cy="457200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60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60320"/>
            <a:ext cx="4645152" cy="356616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560320"/>
            <a:ext cx="5257800" cy="356552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19418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648" y="1517904"/>
            <a:ext cx="5029200" cy="39319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7648" y="5577840"/>
            <a:ext cx="5029200" cy="727092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327648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30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1336A6-FDB1-681C-EC4F-5339DD8CCF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88" y="292608"/>
            <a:ext cx="5358384" cy="6172200"/>
          </a:xfrm>
        </p:spPr>
        <p:txBody>
          <a:bodyPr anchor="ctr"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216" y="4206240"/>
            <a:ext cx="3931920" cy="20116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16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5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7060"/>
            <a:ext cx="6071616" cy="625474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B083665-5C4D-5D9C-5068-E7DF81B599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429000"/>
            <a:ext cx="4572000" cy="25146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901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6099048" y="2560320"/>
            <a:ext cx="6089904" cy="4297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6099048" cy="4297680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74720"/>
            <a:ext cx="4544568" cy="2514600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3474720"/>
            <a:ext cx="4544568" cy="2514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 lIns="0" tIns="0" rIns="0" b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1304" y="795528"/>
            <a:ext cx="5495544" cy="5257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421C9-A6E7-D6F1-2797-6D59639AEF04}"/>
              </a:ext>
            </a:extLst>
          </p:cNvPr>
          <p:cNvSpPr/>
          <p:nvPr userDrawn="1"/>
        </p:nvSpPr>
        <p:spPr>
          <a:xfrm>
            <a:off x="82296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1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12192000" cy="4297680"/>
          </a:xfrm>
          <a:prstGeom prst="rect">
            <a:avLst/>
          </a:prstGeom>
          <a:solidFill>
            <a:schemeClr val="accent3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29000"/>
            <a:ext cx="10515600" cy="2660904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763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C6E89C2-2ED7-7FA0-F7A7-A1AA6CAFBEB1}"/>
              </a:ext>
            </a:extLst>
          </p:cNvPr>
          <p:cNvGrpSpPr/>
          <p:nvPr userDrawn="1"/>
        </p:nvGrpSpPr>
        <p:grpSpPr>
          <a:xfrm>
            <a:off x="6435408" y="0"/>
            <a:ext cx="5756592" cy="6858000"/>
            <a:chOff x="0" y="0"/>
            <a:chExt cx="5756592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531A4F-5859-8280-283D-F2A36E01E1E4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276A229-3B0B-4D61-4634-93B9ECBCAE53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B3A5571-40C8-C50E-BF04-C6E5D2092EBE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DC640C-1596-C8D8-400C-EAEFC737F82F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D8BCCF-9365-1247-2C73-827E5376E349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1C8F923-3F3C-E987-B8B3-F119CE985042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66BAF-F58A-E4F5-A2F4-BE52AFFF5402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A65B79-00CC-4E7F-6ADD-C1C522D5991F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F228F0-A0C5-1E42-90FA-0C35E6F017E0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72AEC6-E693-00C7-831E-4C81BC561997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EF1E63-B8BE-1CF0-C1A3-FBF41DDF1120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1B3EF-486D-7B46-5AB9-477370C2C662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6A0AF5-2117-AC7A-5EAF-7C1EAE885F78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C148D7-FEDD-C145-64C9-FA153FF9F174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A5B4712-C918-044A-19A1-B398B3AE3F74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DEFA8C-AF47-EC6F-C083-7183C0209D12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93076E-6CD9-216A-5F58-22C2C7ADEF67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5C1380-678D-70A3-24F8-33D448A27CC9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FF8DAAF-846A-991B-563F-2A508FC9F6FB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A8F5DF9-A7F2-8D3A-72BC-B39F56902E7E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4BD578-6D5A-07C0-CD83-94645FAB9130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3C82D37-6362-5177-0C99-FAE0B742CD41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9542CC1-3626-C630-2901-0FB23B3E593B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7EC15E-24BE-DD46-45B2-92C64C06601A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5DA9B6-FA38-14BB-CB6D-D163C4228017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ED9969-5481-5672-0E55-68F80674D65C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3EC33A3-ECC9-03C2-6C4A-2E26C3C2FF2F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7838CF-438D-31F1-EE2F-2907A11B924A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452295-1A7F-D929-76EF-DB26B33A4DA2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4FD181-BC5B-BC54-371C-2D8C00F45AD1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464BC3-D4FE-CB12-EED1-DB11138CAB7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1CE4F8F-EB67-4681-D504-035670478894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7898F7-8A26-62E4-70C2-D6DD187FD84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11EE247-662E-BC29-B9D2-84AE5FACC29F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5EF4DC-8310-F72A-B86C-9750305BE3CC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1D684FE-FF4C-F492-93E4-0190D372FF74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0D87E94-57CD-6196-FB75-728F4B3CCB00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02B06F-2A62-CA70-718A-39F70D679508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E770F47-FDBD-BC83-C73C-6A5F931E912F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1CB88E-18B7-78A9-14A6-B0CD5B3FE429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517904"/>
            <a:ext cx="5029200" cy="3931920"/>
          </a:xfrm>
        </p:spPr>
        <p:txBody>
          <a:bodyPr lIns="0" anchor="b">
            <a:noAutofit/>
          </a:bodyPr>
          <a:lstStyle>
            <a:lvl1pPr algn="l"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15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4A393-A656-DDEC-2315-695347040E83}"/>
              </a:ext>
            </a:extLst>
          </p:cNvPr>
          <p:cNvSpPr/>
          <p:nvPr userDrawn="1"/>
        </p:nvSpPr>
        <p:spPr>
          <a:xfrm>
            <a:off x="73152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62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A95EA-1624-9B84-3B44-E7543166FCB6}"/>
              </a:ext>
            </a:extLst>
          </p:cNvPr>
          <p:cNvSpPr/>
          <p:nvPr userDrawn="1"/>
        </p:nvSpPr>
        <p:spPr>
          <a:xfrm>
            <a:off x="6120384" y="0"/>
            <a:ext cx="6071616" cy="6858000"/>
          </a:xfrm>
          <a:prstGeom prst="rect">
            <a:avLst/>
          </a:prstGeom>
          <a:solidFill>
            <a:schemeClr val="accent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120384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34730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41903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49076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56249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63422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70595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7768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27557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2296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600200"/>
            <a:ext cx="4572000" cy="210312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1AC6584-0E69-2448-7E9C-29FBCA3F5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4206240"/>
            <a:ext cx="4572000" cy="201168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57F79-B380-7B5C-4B74-0FE587AEBA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1133856"/>
            <a:ext cx="4846320" cy="4480560"/>
          </a:xfrm>
        </p:spPr>
        <p:txBody>
          <a:bodyPr lIns="0" tIns="0" rIns="0" bIns="0">
            <a:normAutofit/>
          </a:bodyPr>
          <a:lstStyle>
            <a:lvl1pPr marL="512064" indent="-512064">
              <a:spcBef>
                <a:spcPts val="1600"/>
              </a:spcBef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  <a:lvl2pPr marL="512064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1005840" indent="-457200">
              <a:spcBef>
                <a:spcPts val="1000"/>
              </a:spcBef>
              <a:buFont typeface="+mj-lt"/>
              <a:buAutoNum type="alphaLcPeriod"/>
              <a:defRPr sz="1600" b="1">
                <a:solidFill>
                  <a:schemeClr val="bg1"/>
                </a:solidFill>
              </a:defRPr>
            </a:lvl3pPr>
            <a:lvl4pPr marL="1005840" indent="0">
              <a:buNone/>
              <a:defRPr sz="1400">
                <a:solidFill>
                  <a:schemeClr val="bg1"/>
                </a:solidFill>
              </a:defRPr>
            </a:lvl4pPr>
            <a:lvl5pPr marL="146304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1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50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952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089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640080"/>
            <a:ext cx="5522976" cy="3840480"/>
          </a:xfrm>
        </p:spPr>
        <p:txBody>
          <a:bodyPr lIns="0" bIns="0" anchor="b">
            <a:normAutofit/>
          </a:bodyPr>
          <a:lstStyle>
            <a:lvl1pPr algn="ctr"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952" y="4754880"/>
            <a:ext cx="5522976" cy="1371600"/>
          </a:xfrm>
        </p:spPr>
        <p:txBody>
          <a:bodyPr l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2976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647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952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0890" y="3425952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089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5A7DF4-DC11-39A8-A785-A365A6A6B606}"/>
              </a:ext>
            </a:extLst>
          </p:cNvPr>
          <p:cNvSpPr/>
          <p:nvPr userDrawn="1"/>
        </p:nvSpPr>
        <p:spPr>
          <a:xfrm>
            <a:off x="7040890" y="1716477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C7691-771D-AB5C-EB5E-86096D76FEFD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57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602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19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06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682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57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66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565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89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0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22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62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73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9625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9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164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65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02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84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709321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709321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31545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0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7" y="640080"/>
            <a:ext cx="5724144" cy="3657600"/>
          </a:xfrm>
        </p:spPr>
        <p:txBody>
          <a:bodyPr lIns="0" anchor="b"/>
          <a:lstStyle>
            <a:lvl1pPr algn="l">
              <a:lnSpc>
                <a:spcPct val="8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7" y="5577840"/>
            <a:ext cx="5724144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719072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31545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709321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709321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CD7761-CC7A-FAFC-0198-8C666674D019}"/>
              </a:ext>
            </a:extLst>
          </p:cNvPr>
          <p:cNvSpPr/>
          <p:nvPr userDrawn="1"/>
        </p:nvSpPr>
        <p:spPr>
          <a:xfrm>
            <a:off x="3431545" y="0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366219-E379-6451-33E4-F55572D09C01}"/>
              </a:ext>
            </a:extLst>
          </p:cNvPr>
          <p:cNvSpPr/>
          <p:nvPr userDrawn="1"/>
        </p:nvSpPr>
        <p:spPr>
          <a:xfrm>
            <a:off x="3431545" y="5144119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26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1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1" y="3438144"/>
            <a:ext cx="3420479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4206240"/>
            <a:ext cx="3931920" cy="1828800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1" y="0"/>
            <a:ext cx="3420479" cy="3438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52582-71CF-00F8-8014-99BF801E3F7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3438144" cy="3419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2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851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960"/>
            <a:ext cx="5029200" cy="3474720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AA378BB-A5C4-B488-66D0-67352E965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5138928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210B3D-B146-5C61-9C02-6F9BC9B1F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5577840"/>
            <a:ext cx="5029200" cy="457200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831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560320"/>
            <a:ext cx="4645152" cy="356616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2560320"/>
            <a:ext cx="5257800" cy="356552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97280" y="19418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41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lef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648" y="1517904"/>
            <a:ext cx="5029200" cy="39319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7648" y="5577840"/>
            <a:ext cx="5029200" cy="727092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327648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105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216" y="1600200"/>
            <a:ext cx="3931920" cy="2468880"/>
          </a:xfrm>
        </p:spPr>
        <p:txBody>
          <a:bodyPr lIns="0" anchor="t">
            <a:norm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1336A6-FDB1-681C-EC4F-5339DD8CCF3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61288" y="292608"/>
            <a:ext cx="5358384" cy="6172200"/>
          </a:xfrm>
        </p:spPr>
        <p:txBody>
          <a:bodyPr anchor="ctr"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A1B7E8-2CFA-29DD-500E-429274984C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43216" y="4206240"/>
            <a:ext cx="3931920" cy="20116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E699F-5AAB-313F-E7C1-1C2F2A9D7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16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8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548640"/>
            <a:ext cx="4572000" cy="2103120"/>
          </a:xfrm>
        </p:spPr>
        <p:txBody>
          <a:bodyPr lIns="0" anchor="b">
            <a:normAutofit/>
          </a:bodyPr>
          <a:lstStyle>
            <a:lvl1pPr>
              <a:lnSpc>
                <a:spcPct val="80000"/>
              </a:lnSpc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07060"/>
            <a:ext cx="6071616" cy="6254745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9B083665-5C4D-5D9C-5068-E7DF81B599E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20" y="3429000"/>
            <a:ext cx="4572000" cy="25146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6099048" y="2560320"/>
            <a:ext cx="6089904" cy="42976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6099048" cy="4297680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74720"/>
            <a:ext cx="4544568" cy="2514600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3474720"/>
            <a:ext cx="4544568" cy="2514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02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48640"/>
            <a:ext cx="4572000" cy="2103120"/>
          </a:xfrm>
        </p:spPr>
        <p:txBody>
          <a:bodyPr lIns="0" tIns="0" rIns="0" b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960" y="3429000"/>
            <a:ext cx="4572000" cy="274320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6DAC790-B1F2-BF98-BA0C-C7E1773C47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61304" y="795528"/>
            <a:ext cx="5495544" cy="5257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421C9-A6E7-D6F1-2797-6D59639AEF04}"/>
              </a:ext>
            </a:extLst>
          </p:cNvPr>
          <p:cNvSpPr/>
          <p:nvPr userDrawn="1"/>
        </p:nvSpPr>
        <p:spPr>
          <a:xfrm>
            <a:off x="82296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204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0" y="2560320"/>
            <a:ext cx="12192000" cy="4297680"/>
          </a:xfrm>
          <a:prstGeom prst="rect">
            <a:avLst/>
          </a:prstGeom>
          <a:solidFill>
            <a:schemeClr val="accent3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10515600" cy="1463040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8AE114F-BA87-536C-036A-0DB6E0BE7D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1248" y="3429000"/>
            <a:ext cx="10515600" cy="2660904"/>
          </a:xfrm>
        </p:spPr>
        <p:txBody>
          <a:bodyPr anchor="t">
            <a:normAutofit/>
          </a:bodyPr>
          <a:lstStyle>
            <a:lvl1pPr marL="0" indent="0"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40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ramed picture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7C6E89C2-2ED7-7FA0-F7A7-A1AA6CAFBEB1}"/>
              </a:ext>
            </a:extLst>
          </p:cNvPr>
          <p:cNvGrpSpPr/>
          <p:nvPr userDrawn="1"/>
        </p:nvGrpSpPr>
        <p:grpSpPr>
          <a:xfrm>
            <a:off x="6435408" y="0"/>
            <a:ext cx="5756592" cy="6858000"/>
            <a:chOff x="0" y="0"/>
            <a:chExt cx="5756592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F531A4F-5859-8280-283D-F2A36E01E1E4}"/>
                </a:ext>
              </a:extLst>
            </p:cNvPr>
            <p:cNvSpPr/>
            <p:nvPr userDrawn="1"/>
          </p:nvSpPr>
          <p:spPr>
            <a:xfrm>
              <a:off x="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276A229-3B0B-4D61-4634-93B9ECBCAE53}"/>
                </a:ext>
              </a:extLst>
            </p:cNvPr>
            <p:cNvSpPr/>
            <p:nvPr userDrawn="1"/>
          </p:nvSpPr>
          <p:spPr>
            <a:xfrm>
              <a:off x="0" y="572886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B3A5571-40C8-C50E-BF04-C6E5D2092EBE}"/>
                </a:ext>
              </a:extLst>
            </p:cNvPr>
            <p:cNvSpPr/>
            <p:nvPr userDrawn="1"/>
          </p:nvSpPr>
          <p:spPr>
            <a:xfrm>
              <a:off x="0" y="1145772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DC640C-1596-C8D8-400C-EAEFC737F82F}"/>
                </a:ext>
              </a:extLst>
            </p:cNvPr>
            <p:cNvSpPr/>
            <p:nvPr userDrawn="1"/>
          </p:nvSpPr>
          <p:spPr>
            <a:xfrm>
              <a:off x="0" y="1718658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2D8BCCF-9365-1247-2C73-827E5376E349}"/>
                </a:ext>
              </a:extLst>
            </p:cNvPr>
            <p:cNvSpPr/>
            <p:nvPr userDrawn="1"/>
          </p:nvSpPr>
          <p:spPr>
            <a:xfrm>
              <a:off x="0" y="2291544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1C8F923-3F3C-E987-B8B3-F119CE985042}"/>
                </a:ext>
              </a:extLst>
            </p:cNvPr>
            <p:cNvSpPr/>
            <p:nvPr userDrawn="1"/>
          </p:nvSpPr>
          <p:spPr>
            <a:xfrm>
              <a:off x="0" y="286443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66BAF-F58A-E4F5-A2F4-BE52AFFF5402}"/>
                </a:ext>
              </a:extLst>
            </p:cNvPr>
            <p:cNvSpPr/>
            <p:nvPr userDrawn="1"/>
          </p:nvSpPr>
          <p:spPr>
            <a:xfrm>
              <a:off x="0" y="3437316"/>
              <a:ext cx="576072" cy="576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A65B79-00CC-4E7F-6ADD-C1C522D5991F}"/>
                </a:ext>
              </a:extLst>
            </p:cNvPr>
            <p:cNvSpPr/>
            <p:nvPr userDrawn="1"/>
          </p:nvSpPr>
          <p:spPr>
            <a:xfrm>
              <a:off x="0" y="4010202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92F228F0-A0C5-1E42-90FA-0C35E6F017E0}"/>
                </a:ext>
              </a:extLst>
            </p:cNvPr>
            <p:cNvSpPr/>
            <p:nvPr userDrawn="1"/>
          </p:nvSpPr>
          <p:spPr>
            <a:xfrm>
              <a:off x="0" y="458308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572AEC6-E693-00C7-831E-4C81BC561997}"/>
                </a:ext>
              </a:extLst>
            </p:cNvPr>
            <p:cNvSpPr/>
            <p:nvPr userDrawn="1"/>
          </p:nvSpPr>
          <p:spPr>
            <a:xfrm>
              <a:off x="0" y="5155974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7EF1E63-B8BE-1CF0-C1A3-FBF41DDF1120}"/>
                </a:ext>
              </a:extLst>
            </p:cNvPr>
            <p:cNvSpPr/>
            <p:nvPr userDrawn="1"/>
          </p:nvSpPr>
          <p:spPr>
            <a:xfrm>
              <a:off x="0" y="572886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1B3EF-486D-7B46-5AB9-477370C2C662}"/>
                </a:ext>
              </a:extLst>
            </p:cNvPr>
            <p:cNvSpPr/>
            <p:nvPr userDrawn="1"/>
          </p:nvSpPr>
          <p:spPr>
            <a:xfrm>
              <a:off x="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06A0AF5-2117-AC7A-5EAF-7C1EAE885F78}"/>
                </a:ext>
              </a:extLst>
            </p:cNvPr>
            <p:cNvSpPr/>
            <p:nvPr userDrawn="1"/>
          </p:nvSpPr>
          <p:spPr>
            <a:xfrm>
              <a:off x="571944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0C148D7-FEDD-C145-64C9-FA153FF9F174}"/>
                </a:ext>
              </a:extLst>
            </p:cNvPr>
            <p:cNvSpPr/>
            <p:nvPr userDrawn="1"/>
          </p:nvSpPr>
          <p:spPr>
            <a:xfrm>
              <a:off x="1148016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A5B4712-C918-044A-19A1-B398B3AE3F74}"/>
                </a:ext>
              </a:extLst>
            </p:cNvPr>
            <p:cNvSpPr/>
            <p:nvPr userDrawn="1"/>
          </p:nvSpPr>
          <p:spPr>
            <a:xfrm>
              <a:off x="172408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9DEFA8C-AF47-EC6F-C083-7183C0209D12}"/>
                </a:ext>
              </a:extLst>
            </p:cNvPr>
            <p:cNvSpPr/>
            <p:nvPr userDrawn="1"/>
          </p:nvSpPr>
          <p:spPr>
            <a:xfrm>
              <a:off x="2300160" y="0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993076E-6CD9-216A-5F58-22C2C7ADEF67}"/>
                </a:ext>
              </a:extLst>
            </p:cNvPr>
            <p:cNvSpPr/>
            <p:nvPr userDrawn="1"/>
          </p:nvSpPr>
          <p:spPr>
            <a:xfrm>
              <a:off x="2876232" y="0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DA5C1380-678D-70A3-24F8-33D448A27CC9}"/>
                </a:ext>
              </a:extLst>
            </p:cNvPr>
            <p:cNvSpPr/>
            <p:nvPr userDrawn="1"/>
          </p:nvSpPr>
          <p:spPr>
            <a:xfrm>
              <a:off x="3452304" y="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FF8DAAF-846A-991B-563F-2A508FC9F6FB}"/>
                </a:ext>
              </a:extLst>
            </p:cNvPr>
            <p:cNvSpPr/>
            <p:nvPr userDrawn="1"/>
          </p:nvSpPr>
          <p:spPr>
            <a:xfrm>
              <a:off x="4028376" y="0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A8F5DF9-A7F2-8D3A-72BC-B39F56902E7E}"/>
                </a:ext>
              </a:extLst>
            </p:cNvPr>
            <p:cNvSpPr/>
            <p:nvPr userDrawn="1"/>
          </p:nvSpPr>
          <p:spPr>
            <a:xfrm>
              <a:off x="4604448" y="0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B4BD578-6D5A-07C0-CD83-94645FAB9130}"/>
                </a:ext>
              </a:extLst>
            </p:cNvPr>
            <p:cNvSpPr/>
            <p:nvPr userDrawn="1"/>
          </p:nvSpPr>
          <p:spPr>
            <a:xfrm>
              <a:off x="5180520" y="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3C82D37-6362-5177-0C99-FAE0B742CD41}"/>
                </a:ext>
              </a:extLst>
            </p:cNvPr>
            <p:cNvSpPr/>
            <p:nvPr userDrawn="1"/>
          </p:nvSpPr>
          <p:spPr>
            <a:xfrm>
              <a:off x="5180520" y="563966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9542CC1-3626-C630-2901-0FB23B3E593B}"/>
                </a:ext>
              </a:extLst>
            </p:cNvPr>
            <p:cNvSpPr/>
            <p:nvPr userDrawn="1"/>
          </p:nvSpPr>
          <p:spPr>
            <a:xfrm>
              <a:off x="5180520" y="1136852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D7EC15E-24BE-DD46-45B2-92C64C06601A}"/>
                </a:ext>
              </a:extLst>
            </p:cNvPr>
            <p:cNvSpPr/>
            <p:nvPr userDrawn="1"/>
          </p:nvSpPr>
          <p:spPr>
            <a:xfrm>
              <a:off x="5180520" y="170973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75DA9B6-FA38-14BB-CB6D-D163C4228017}"/>
                </a:ext>
              </a:extLst>
            </p:cNvPr>
            <p:cNvSpPr/>
            <p:nvPr userDrawn="1"/>
          </p:nvSpPr>
          <p:spPr>
            <a:xfrm>
              <a:off x="5180520" y="2282624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2ED9969-5481-5672-0E55-68F80674D65C}"/>
                </a:ext>
              </a:extLst>
            </p:cNvPr>
            <p:cNvSpPr/>
            <p:nvPr userDrawn="1"/>
          </p:nvSpPr>
          <p:spPr>
            <a:xfrm>
              <a:off x="5180520" y="2855510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3EC33A3-ECC9-03C2-6C4A-2E26C3C2FF2F}"/>
                </a:ext>
              </a:extLst>
            </p:cNvPr>
            <p:cNvSpPr/>
            <p:nvPr userDrawn="1"/>
          </p:nvSpPr>
          <p:spPr>
            <a:xfrm>
              <a:off x="5180520" y="3428396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C7838CF-438D-31F1-EE2F-2907A11B924A}"/>
                </a:ext>
              </a:extLst>
            </p:cNvPr>
            <p:cNvSpPr/>
            <p:nvPr userDrawn="1"/>
          </p:nvSpPr>
          <p:spPr>
            <a:xfrm>
              <a:off x="5180520" y="4001282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452295-1A7F-D929-76EF-DB26B33A4DA2}"/>
                </a:ext>
              </a:extLst>
            </p:cNvPr>
            <p:cNvSpPr/>
            <p:nvPr userDrawn="1"/>
          </p:nvSpPr>
          <p:spPr>
            <a:xfrm>
              <a:off x="5180520" y="457416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4FD181-BC5B-BC54-371C-2D8C00F45AD1}"/>
                </a:ext>
              </a:extLst>
            </p:cNvPr>
            <p:cNvSpPr/>
            <p:nvPr userDrawn="1"/>
          </p:nvSpPr>
          <p:spPr>
            <a:xfrm>
              <a:off x="5180520" y="5147054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464BC3-D4FE-CB12-EED1-DB11138CAB70}"/>
                </a:ext>
              </a:extLst>
            </p:cNvPr>
            <p:cNvSpPr/>
            <p:nvPr userDrawn="1"/>
          </p:nvSpPr>
          <p:spPr>
            <a:xfrm>
              <a:off x="5180520" y="5719940"/>
              <a:ext cx="576072" cy="5760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1CE4F8F-EB67-4681-D504-035670478894}"/>
                </a:ext>
              </a:extLst>
            </p:cNvPr>
            <p:cNvSpPr/>
            <p:nvPr userDrawn="1"/>
          </p:nvSpPr>
          <p:spPr>
            <a:xfrm>
              <a:off x="5180520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47898F7-8A26-62E4-70C2-D6DD187FD84D}"/>
                </a:ext>
              </a:extLst>
            </p:cNvPr>
            <p:cNvSpPr/>
            <p:nvPr userDrawn="1"/>
          </p:nvSpPr>
          <p:spPr>
            <a:xfrm>
              <a:off x="571944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11EE247-662E-BC29-B9D2-84AE5FACC29F}"/>
                </a:ext>
              </a:extLst>
            </p:cNvPr>
            <p:cNvSpPr/>
            <p:nvPr userDrawn="1"/>
          </p:nvSpPr>
          <p:spPr>
            <a:xfrm>
              <a:off x="1148016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335EF4DC-8310-F72A-B86C-9750305BE3CC}"/>
                </a:ext>
              </a:extLst>
            </p:cNvPr>
            <p:cNvSpPr/>
            <p:nvPr userDrawn="1"/>
          </p:nvSpPr>
          <p:spPr>
            <a:xfrm>
              <a:off x="1724088" y="6281928"/>
              <a:ext cx="576072" cy="57607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1D684FE-FF4C-F492-93E4-0190D372FF74}"/>
                </a:ext>
              </a:extLst>
            </p:cNvPr>
            <p:cNvSpPr/>
            <p:nvPr userDrawn="1"/>
          </p:nvSpPr>
          <p:spPr>
            <a:xfrm>
              <a:off x="2300160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0D87E94-57CD-6196-FB75-728F4B3CCB00}"/>
                </a:ext>
              </a:extLst>
            </p:cNvPr>
            <p:cNvSpPr/>
            <p:nvPr userDrawn="1"/>
          </p:nvSpPr>
          <p:spPr>
            <a:xfrm>
              <a:off x="2876232" y="6281928"/>
              <a:ext cx="576072" cy="5760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02B06F-2A62-CA70-718A-39F70D679508}"/>
                </a:ext>
              </a:extLst>
            </p:cNvPr>
            <p:cNvSpPr/>
            <p:nvPr userDrawn="1"/>
          </p:nvSpPr>
          <p:spPr>
            <a:xfrm>
              <a:off x="3452304" y="6281928"/>
              <a:ext cx="576072" cy="57607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E770F47-FDBD-BC83-C73C-6A5F931E912F}"/>
                </a:ext>
              </a:extLst>
            </p:cNvPr>
            <p:cNvSpPr/>
            <p:nvPr userDrawn="1"/>
          </p:nvSpPr>
          <p:spPr>
            <a:xfrm>
              <a:off x="4028376" y="6281928"/>
              <a:ext cx="576072" cy="57607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1CB88E-18B7-78A9-14A6-B0CD5B3FE429}"/>
                </a:ext>
              </a:extLst>
            </p:cNvPr>
            <p:cNvSpPr/>
            <p:nvPr userDrawn="1"/>
          </p:nvSpPr>
          <p:spPr>
            <a:xfrm>
              <a:off x="4604448" y="6281928"/>
              <a:ext cx="576072" cy="57607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517904"/>
            <a:ext cx="5029200" cy="3931920"/>
          </a:xfrm>
        </p:spPr>
        <p:txBody>
          <a:bodyPr lIns="0" anchor="b">
            <a:noAutofit/>
          </a:bodyPr>
          <a:lstStyle>
            <a:lvl1pPr algn="l">
              <a:lnSpc>
                <a:spcPct val="80000"/>
              </a:lnSpc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150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164A393-A656-DDEC-2315-695347040E83}"/>
              </a:ext>
            </a:extLst>
          </p:cNvPr>
          <p:cNvSpPr/>
          <p:nvPr userDrawn="1"/>
        </p:nvSpPr>
        <p:spPr>
          <a:xfrm>
            <a:off x="73152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93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352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A95EA-1624-9B84-3B44-E7543166FCB6}"/>
              </a:ext>
            </a:extLst>
          </p:cNvPr>
          <p:cNvSpPr/>
          <p:nvPr userDrawn="1"/>
        </p:nvSpPr>
        <p:spPr>
          <a:xfrm>
            <a:off x="6120384" y="0"/>
            <a:ext cx="6071616" cy="6858000"/>
          </a:xfrm>
          <a:prstGeom prst="rect">
            <a:avLst/>
          </a:prstGeom>
          <a:solidFill>
            <a:schemeClr val="accent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120384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34730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41903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49076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56249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63422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70595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7768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27557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22960" y="1133856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600200"/>
            <a:ext cx="4572000" cy="2103120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1AC6584-0E69-2448-7E9C-29FBCA3F53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960" y="4206240"/>
            <a:ext cx="4572000" cy="2011680"/>
          </a:xfrm>
        </p:spPr>
        <p:txBody>
          <a:bodyPr lIns="0" tIns="0" rIns="0" bIns="0" anchor="t">
            <a:normAutofit/>
          </a:bodyPr>
          <a:lstStyle>
            <a:lvl1pPr marL="228600" indent="-228600">
              <a:spcBef>
                <a:spcPts val="1600"/>
              </a:spcBef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057F79-B380-7B5C-4B74-0FE587AEBA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5120" y="1133856"/>
            <a:ext cx="4846320" cy="4480560"/>
          </a:xfrm>
        </p:spPr>
        <p:txBody>
          <a:bodyPr lIns="0" tIns="0" rIns="0" bIns="0">
            <a:normAutofit/>
          </a:bodyPr>
          <a:lstStyle>
            <a:lvl1pPr marL="512064" indent="-512064">
              <a:spcBef>
                <a:spcPts val="1600"/>
              </a:spcBef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  <a:lvl2pPr marL="512064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  <a:lvl3pPr marL="1005840" indent="-457200">
              <a:spcBef>
                <a:spcPts val="1000"/>
              </a:spcBef>
              <a:buFont typeface="+mj-lt"/>
              <a:buAutoNum type="alphaLcPeriod"/>
              <a:defRPr sz="1600" b="1">
                <a:solidFill>
                  <a:schemeClr val="bg1"/>
                </a:solidFill>
              </a:defRPr>
            </a:lvl3pPr>
            <a:lvl4pPr marL="1005840" indent="0">
              <a:buNone/>
              <a:defRPr sz="1400">
                <a:solidFill>
                  <a:schemeClr val="bg1"/>
                </a:solidFill>
              </a:defRPr>
            </a:lvl4pPr>
            <a:lvl5pPr marL="1463040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7/13/20XX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56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018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952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0890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52" y="640080"/>
            <a:ext cx="5522976" cy="3840480"/>
          </a:xfrm>
        </p:spPr>
        <p:txBody>
          <a:bodyPr lIns="0" bIns="0" anchor="b">
            <a:normAutofit/>
          </a:bodyPr>
          <a:lstStyle>
            <a:lvl1pPr algn="ctr">
              <a:def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952" y="4754880"/>
            <a:ext cx="5522976" cy="1371600"/>
          </a:xfrm>
        </p:spPr>
        <p:txBody>
          <a:bodyPr lIns="0">
            <a:normAutofit/>
          </a:bodyPr>
          <a:lstStyle>
            <a:lvl1pPr marL="0" indent="0" algn="ctr">
              <a:lnSpc>
                <a:spcPct val="90000"/>
              </a:lnSpc>
              <a:spcBef>
                <a:spcPts val="16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2976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647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952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0890" y="3425952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0890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5A7DF4-DC11-39A8-A785-A365A6A6B606}"/>
              </a:ext>
            </a:extLst>
          </p:cNvPr>
          <p:cNvSpPr/>
          <p:nvPr userDrawn="1"/>
        </p:nvSpPr>
        <p:spPr>
          <a:xfrm>
            <a:off x="7040890" y="1716477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8C7691-771D-AB5C-EB5E-86096D76FEFD}"/>
              </a:ext>
            </a:extLst>
          </p:cNvPr>
          <p:cNvSpPr/>
          <p:nvPr userDrawn="1"/>
        </p:nvSpPr>
        <p:spPr>
          <a:xfrm>
            <a:off x="10472928" y="0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26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9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567026"/>
            <a:ext cx="8534400" cy="1852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477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284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3.png"/><Relationship Id="rId4" Type="http://schemas.openxmlformats.org/officeDocument/2006/relationships/image" Target="../media/image48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6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9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png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3.png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8.png"/><Relationship Id="rId5" Type="http://schemas.openxmlformats.org/officeDocument/2006/relationships/image" Target="../media/image100.png"/><Relationship Id="rId4" Type="http://schemas.openxmlformats.org/officeDocument/2006/relationships/image" Target="../media/image10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8.png"/><Relationship Id="rId5" Type="http://schemas.openxmlformats.org/officeDocument/2006/relationships/image" Target="../media/image100.png"/><Relationship Id="rId4" Type="http://schemas.openxmlformats.org/officeDocument/2006/relationships/image" Target="../media/image10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5.png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5.png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9.png"/><Relationship Id="rId4" Type="http://schemas.openxmlformats.org/officeDocument/2006/relationships/image" Target="../media/image72.png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0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nexsys.it/blog/backup-policy-cosa-e-a-cosa-serv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9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hyperlink" Target="http://mechanics.stackexchange.com/questions/11675/cars-pulling-trailers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hyperlink" Target="../../2023%20FCUC%20Presentation%20Drafts/Jon/tstc.agilefleet.c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2.jpg"/><Relationship Id="rId3" Type="http://schemas.openxmlformats.org/officeDocument/2006/relationships/image" Target="../media/image28.png"/><Relationship Id="rId21" Type="http://schemas.openxmlformats.org/officeDocument/2006/relationships/hyperlink" Target="https://www.thebluediamondgallery.com/wooden-tile/r/report.html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hyperlink" Target="http://tararobertson.ca/" TargetMode="Externa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41.jpeg"/><Relationship Id="rId20" Type="http://schemas.openxmlformats.org/officeDocument/2006/relationships/image" Target="../media/image4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hyperlink" Target="https://www.flickr.com/photos/drdul/423813351/" TargetMode="External"/><Relationship Id="rId10" Type="http://schemas.openxmlformats.org/officeDocument/2006/relationships/image" Target="../media/image36.png"/><Relationship Id="rId19" Type="http://schemas.openxmlformats.org/officeDocument/2006/relationships/hyperlink" Target="https://pixnio.com/objects/electronics-devices/device-technology-calculator-hand-finger" TargetMode="External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duperrin.com/english/category/employee-experience/page/2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duperrin.com/english/category/employee-experience/page/2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One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4D7566C-3034-48F7-EA2F-98DF0E452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pic>
        <p:nvPicPr>
          <p:cNvPr id="7" name="Graphic 6" descr="Medieval tower outline">
            <a:extLst>
              <a:ext uri="{FF2B5EF4-FFF2-40B4-BE49-F238E27FC236}">
                <a16:creationId xmlns:a16="http://schemas.microsoft.com/office/drawing/2014/main" id="{B301F058-6F59-D219-AF3D-B71F7B979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9403" y="2188126"/>
            <a:ext cx="4779820" cy="4779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DAB263-0E5A-E949-42A4-AB9B2A13393C}"/>
              </a:ext>
            </a:extLst>
          </p:cNvPr>
          <p:cNvSpPr txBox="1"/>
          <p:nvPr/>
        </p:nvSpPr>
        <p:spPr>
          <a:xfrm rot="18032189">
            <a:off x="3919258" y="5447431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I Fell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505D35A6-652D-B0B5-56DE-96564B6C3E46}"/>
              </a:ext>
            </a:extLst>
          </p:cNvPr>
          <p:cNvSpPr/>
          <p:nvPr/>
        </p:nvSpPr>
        <p:spPr>
          <a:xfrm rot="2315133">
            <a:off x="8171970" y="1512344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D814A66B-91E7-322D-BDAC-2BF8A3BCAC58}"/>
              </a:ext>
            </a:extLst>
          </p:cNvPr>
          <p:cNvSpPr/>
          <p:nvPr/>
        </p:nvSpPr>
        <p:spPr>
          <a:xfrm rot="21438521">
            <a:off x="7355654" y="1386225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5098431-1179-8D8F-CB90-7B1DE9D5CA9F}"/>
              </a:ext>
            </a:extLst>
          </p:cNvPr>
          <p:cNvSpPr/>
          <p:nvPr/>
        </p:nvSpPr>
        <p:spPr>
          <a:xfrm rot="18928490">
            <a:off x="6595722" y="1802578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B66056D4-3690-E29C-88DD-F51B1395B7D4}"/>
              </a:ext>
            </a:extLst>
          </p:cNvPr>
          <p:cNvSpPr/>
          <p:nvPr/>
        </p:nvSpPr>
        <p:spPr>
          <a:xfrm rot="17242937">
            <a:off x="6219865" y="2613560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0C3041DF-44FA-F70F-0692-AF7C882EA89A}"/>
              </a:ext>
            </a:extLst>
          </p:cNvPr>
          <p:cNvSpPr/>
          <p:nvPr/>
        </p:nvSpPr>
        <p:spPr>
          <a:xfrm rot="17503731">
            <a:off x="5841445" y="3583538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F76D5127-28AA-716D-1756-0D9C6407DE2D}"/>
              </a:ext>
            </a:extLst>
          </p:cNvPr>
          <p:cNvSpPr/>
          <p:nvPr/>
        </p:nvSpPr>
        <p:spPr>
          <a:xfrm rot="17503731">
            <a:off x="5556569" y="4520242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30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BD53AD-8C03-7D62-8EF4-2C029B28F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57F9-852D-0666-2E09-AED60C16F8A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FOUR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874B3066-4B2F-C966-04EA-7676CBFB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F815C-FE14-9B65-E251-4AD704C27E13}"/>
              </a:ext>
            </a:extLst>
          </p:cNvPr>
          <p:cNvSpPr txBox="1"/>
          <p:nvPr/>
        </p:nvSpPr>
        <p:spPr>
          <a:xfrm>
            <a:off x="678147" y="2723299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DEB9C-A10D-A513-05F6-10D6EBDEC426}"/>
              </a:ext>
            </a:extLst>
          </p:cNvPr>
          <p:cNvSpPr txBox="1"/>
          <p:nvPr/>
        </p:nvSpPr>
        <p:spPr>
          <a:xfrm>
            <a:off x="2857308" y="2723299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D9BC0-2AD7-0F5D-6D27-E50AA851D7D1}"/>
              </a:ext>
            </a:extLst>
          </p:cNvPr>
          <p:cNvSpPr txBox="1"/>
          <p:nvPr/>
        </p:nvSpPr>
        <p:spPr>
          <a:xfrm>
            <a:off x="5223249" y="2723298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8EA412-31D2-3001-6BF5-CE87BB4CF631}"/>
              </a:ext>
            </a:extLst>
          </p:cNvPr>
          <p:cNvSpPr txBox="1"/>
          <p:nvPr/>
        </p:nvSpPr>
        <p:spPr>
          <a:xfrm>
            <a:off x="9363194" y="2724868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1932BE-A192-4155-2190-9C19CB0D6234}"/>
              </a:ext>
            </a:extLst>
          </p:cNvPr>
          <p:cNvSpPr txBox="1"/>
          <p:nvPr/>
        </p:nvSpPr>
        <p:spPr>
          <a:xfrm>
            <a:off x="7174606" y="2723297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CD7715-25ED-8D7C-F5D2-C75371EE4E45}"/>
              </a:ext>
            </a:extLst>
          </p:cNvPr>
          <p:cNvSpPr txBox="1"/>
          <p:nvPr/>
        </p:nvSpPr>
        <p:spPr>
          <a:xfrm>
            <a:off x="5555572" y="4669263"/>
            <a:ext cx="168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CA1C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HANG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D60B393-50A6-CCB7-C201-2FD36920BF33}"/>
              </a:ext>
            </a:extLst>
          </p:cNvPr>
          <p:cNvSpPr/>
          <p:nvPr/>
        </p:nvSpPr>
        <p:spPr>
          <a:xfrm>
            <a:off x="8579760" y="2098112"/>
            <a:ext cx="3149375" cy="1247228"/>
          </a:xfrm>
          <a:prstGeom prst="flowChartAlternateProcess">
            <a:avLst/>
          </a:prstGeom>
          <a:solidFill>
            <a:schemeClr val="tx1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kern="0" dirty="0">
                <a:solidFill>
                  <a:srgbClr val="4CA1CE"/>
                </a:solidFill>
                <a:latin typeface="Roboto Bold"/>
                <a:ea typeface="Roboto Condensed" panose="02000000000000000000" pitchFamily="2" charset="0"/>
                <a:cs typeface="Arial" panose="020B0604020202020204" pitchFamily="34" charset="0"/>
              </a:rPr>
              <a:t>Hang in there</a:t>
            </a:r>
            <a:endParaRPr kumimoji="0" lang="pl-PL" sz="3500" b="0" i="0" u="none" strike="noStrike" kern="0" cap="none" spc="0" normalizeH="0" baseline="0" noProof="0" dirty="0">
              <a:ln>
                <a:noFill/>
              </a:ln>
              <a:solidFill>
                <a:srgbClr val="4CA1CE"/>
              </a:solidFill>
              <a:effectLst/>
              <a:uLnTx/>
              <a:uFillTx/>
              <a:latin typeface="Roboto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3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B330CB-228B-74FE-48DB-489ABC6BC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AE7544D-3D94-7568-9703-4518BBEE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9" t="10836" r="38971" b="40721"/>
          <a:stretch>
            <a:fillRect/>
          </a:stretch>
        </p:blipFill>
        <p:spPr>
          <a:xfrm>
            <a:off x="1767724" y="1553438"/>
            <a:ext cx="10769600" cy="52679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14B644DB-628D-7331-501B-1A0B9928A7A5}"/>
              </a:ext>
            </a:extLst>
          </p:cNvPr>
          <p:cNvSpPr/>
          <p:nvPr/>
        </p:nvSpPr>
        <p:spPr>
          <a:xfrm>
            <a:off x="537403" y="4940608"/>
            <a:ext cx="3008770" cy="106618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“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This Request is for me” is selected by default.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EE98F4-ADC0-C1C2-375A-051B6FCFD8D9}"/>
              </a:ext>
            </a:extLst>
          </p:cNvPr>
          <p:cNvCxnSpPr>
            <a:cxnSpLocks/>
          </p:cNvCxnSpPr>
          <p:nvPr/>
        </p:nvCxnSpPr>
        <p:spPr>
          <a:xfrm flipV="1">
            <a:off x="1834186" y="3991906"/>
            <a:ext cx="417043" cy="1453431"/>
          </a:xfrm>
          <a:prstGeom prst="straightConnector1">
            <a:avLst/>
          </a:prstGeom>
          <a:noFill/>
          <a:ln w="76200" cap="flat" cmpd="sng" algn="ctr">
            <a:solidFill>
              <a:srgbClr val="00AEEF"/>
            </a:solidFill>
            <a:prstDash val="solid"/>
            <a:miter lim="800000"/>
            <a:tailEnd type="arrow"/>
          </a:ln>
          <a:effectLst/>
        </p:spPr>
      </p:cxnSp>
      <p:pic>
        <p:nvPicPr>
          <p:cNvPr id="21" name="Content Placeholder 12">
            <a:extLst>
              <a:ext uri="{FF2B5EF4-FFF2-40B4-BE49-F238E27FC236}">
                <a16:creationId xmlns:a16="http://schemas.microsoft.com/office/drawing/2014/main" id="{E95AFA27-3E53-C656-E860-A4DA6B4B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2120853" y="3260932"/>
            <a:ext cx="338883" cy="6503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B997DE-7F6C-FBB0-D948-783A36FA88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15" t="28339" r="15329" b="26527"/>
          <a:stretch>
            <a:fillRect/>
          </a:stretch>
        </p:blipFill>
        <p:spPr>
          <a:xfrm>
            <a:off x="4109355" y="3673293"/>
            <a:ext cx="2451400" cy="22561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763F976-5F4B-2819-3BBB-87BDDC0EB5F8}"/>
              </a:ext>
            </a:extLst>
          </p:cNvPr>
          <p:cNvSpPr/>
          <p:nvPr/>
        </p:nvSpPr>
        <p:spPr>
          <a:xfrm>
            <a:off x="3938397" y="3991906"/>
            <a:ext cx="3136858" cy="276208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7F0EC5-29F1-2F48-F8F7-E47CF83AF7B0}"/>
              </a:ext>
            </a:extLst>
          </p:cNvPr>
          <p:cNvCxnSpPr>
            <a:cxnSpLocks/>
          </p:cNvCxnSpPr>
          <p:nvPr/>
        </p:nvCxnSpPr>
        <p:spPr>
          <a:xfrm>
            <a:off x="3124200" y="4570606"/>
            <a:ext cx="4117848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B1463C-D5B1-F578-36FB-340B9DEAA2AC}"/>
              </a:ext>
            </a:extLst>
          </p:cNvPr>
          <p:cNvCxnSpPr>
            <a:cxnSpLocks/>
          </p:cNvCxnSpPr>
          <p:nvPr/>
        </p:nvCxnSpPr>
        <p:spPr>
          <a:xfrm flipH="1">
            <a:off x="4553712" y="3184707"/>
            <a:ext cx="3335740" cy="575634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DE9BE75-A79D-98F9-C267-7912A9F34F30}"/>
              </a:ext>
            </a:extLst>
          </p:cNvPr>
          <p:cNvSpPr/>
          <p:nvPr/>
        </p:nvSpPr>
        <p:spPr>
          <a:xfrm>
            <a:off x="7893220" y="2426506"/>
            <a:ext cx="2705610" cy="1333835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0" name="Make a great first impression">
            <a:extLst>
              <a:ext uri="{FF2B5EF4-FFF2-40B4-BE49-F238E27FC236}">
                <a16:creationId xmlns:a16="http://schemas.microsoft.com/office/drawing/2014/main" id="{131B955B-7888-1393-000D-A568F3C730B4}"/>
              </a:ext>
            </a:extLst>
          </p:cNvPr>
          <p:cNvSpPr txBox="1">
            <a:spLocks noGrp="1"/>
          </p:cNvSpPr>
          <p:nvPr/>
        </p:nvSpPr>
        <p:spPr>
          <a:xfrm>
            <a:off x="7961850" y="2620134"/>
            <a:ext cx="2621251" cy="10694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413" marR="0" indent="-317413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Char char="●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1pPr>
            <a:lvl2pPr marL="1270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 typeface="Courier New" panose="02070309020205020404" pitchFamily="49" charset="0"/>
              <a:buChar char="o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2pPr>
            <a:lvl3pPr marL="1905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3pPr>
            <a:lvl4pPr marL="2540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4pPr>
            <a:lvl5pPr marL="3175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5pPr>
            <a:lvl6pPr marL="1838348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2155761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2473174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2790585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HELPFUL HINT: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You can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search the Combo Box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using your choice of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USERNAME,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FIRST NAME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, or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Montserrat Regular"/>
              </a:rPr>
              <a:t>LAST NAME  </a:t>
            </a:r>
          </a:p>
          <a:p>
            <a:pPr marL="0" marR="0" lvl="0" indent="0" algn="ctr" defTabSz="412636" rtl="0" eaLnBrk="1" fontAlgn="auto" latinLnBrk="0" hangingPunct="1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None/>
              <a:tabLst/>
              <a:defRPr/>
            </a:pPr>
            <a:endParaRPr kumimoji="0" sz="4100" b="1" i="0" u="none" strike="noStrike" kern="1200" cap="none" spc="0" normalizeH="0" baseline="0" noProof="0" dirty="0">
              <a:ln>
                <a:noFill/>
              </a:ln>
              <a:solidFill>
                <a:srgbClr val="FDFAF6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sym typeface="Montserrat Regular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DFBAEA2-857C-4B7E-55F4-1C697FD4185C}"/>
              </a:ext>
            </a:extLst>
          </p:cNvPr>
          <p:cNvCxnSpPr>
            <a:cxnSpLocks/>
          </p:cNvCxnSpPr>
          <p:nvPr/>
        </p:nvCxnSpPr>
        <p:spPr>
          <a:xfrm flipV="1">
            <a:off x="1498540" y="3558630"/>
            <a:ext cx="622313" cy="1453431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031BCB8-1B28-CBD9-BA9C-C15BCF5B6AC0}"/>
              </a:ext>
            </a:extLst>
          </p:cNvPr>
          <p:cNvSpPr/>
          <p:nvPr/>
        </p:nvSpPr>
        <p:spPr>
          <a:xfrm>
            <a:off x="873049" y="4934972"/>
            <a:ext cx="2325199" cy="1447540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NOTE: change radio button to make request for someone else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D2DFA61-7EEE-87AE-84C4-754202878D0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27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42" grpId="1" animBg="1"/>
      <p:bldP spid="29" grpId="0" animBg="1"/>
      <p:bldP spid="29" grpId="1" animBg="1"/>
      <p:bldP spid="30" grpId="0" animBg="1"/>
      <p:bldP spid="23" grpId="0" animBg="1"/>
      <p:bldP spid="23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97C2A-6F3F-5A3A-74B3-4EBDEB844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33A961-AD37-C44A-7BC4-44A45E79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9" t="10836" r="40506" b="40721"/>
          <a:stretch>
            <a:fillRect/>
          </a:stretch>
        </p:blipFill>
        <p:spPr>
          <a:xfrm>
            <a:off x="1767724" y="1553438"/>
            <a:ext cx="10424276" cy="52679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71ADF3-10EE-0307-646C-2CC4229ED07F}"/>
              </a:ext>
            </a:extLst>
          </p:cNvPr>
          <p:cNvSpPr/>
          <p:nvPr/>
        </p:nvSpPr>
        <p:spPr>
          <a:xfrm>
            <a:off x="8508112" y="4156454"/>
            <a:ext cx="2336672" cy="391886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852703C-A1E7-1377-8995-17953B16AC2E}"/>
              </a:ext>
            </a:extLst>
          </p:cNvPr>
          <p:cNvCxnSpPr>
            <a:cxnSpLocks/>
          </p:cNvCxnSpPr>
          <p:nvPr/>
        </p:nvCxnSpPr>
        <p:spPr>
          <a:xfrm flipH="1" flipV="1">
            <a:off x="10064968" y="4548340"/>
            <a:ext cx="380498" cy="741941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1FF9A10-36F3-866F-3E18-34692E6B68DF}"/>
              </a:ext>
            </a:extLst>
          </p:cNvPr>
          <p:cNvSpPr/>
          <p:nvPr/>
        </p:nvSpPr>
        <p:spPr>
          <a:xfrm>
            <a:off x="3938397" y="3991906"/>
            <a:ext cx="3136858" cy="276208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8CB112-FCB7-5DE6-3AF5-A554D110536C}"/>
              </a:ext>
            </a:extLst>
          </p:cNvPr>
          <p:cNvCxnSpPr>
            <a:cxnSpLocks/>
          </p:cNvCxnSpPr>
          <p:nvPr/>
        </p:nvCxnSpPr>
        <p:spPr>
          <a:xfrm>
            <a:off x="3124200" y="4570606"/>
            <a:ext cx="4117848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BB8246-B38E-9C05-A064-22EEA531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811" y="3613338"/>
            <a:ext cx="2267226" cy="314529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C69BC73-2F4E-0DFC-8A80-363BC391EBE5}"/>
              </a:ext>
            </a:extLst>
          </p:cNvPr>
          <p:cNvSpPr/>
          <p:nvPr/>
        </p:nvSpPr>
        <p:spPr>
          <a:xfrm>
            <a:off x="8877037" y="5253086"/>
            <a:ext cx="3136858" cy="10737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36F7E850-C348-6440-72A1-C39A06A36EC1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70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7AB5D2-E1FD-CE78-FA07-4665FE370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B9FFDC-4314-6248-3364-3EDE2B5434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9" t="10836" r="40506" b="40721"/>
          <a:stretch>
            <a:fillRect/>
          </a:stretch>
        </p:blipFill>
        <p:spPr>
          <a:xfrm>
            <a:off x="1767724" y="1553438"/>
            <a:ext cx="10424276" cy="52679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958C1E-8241-A087-0121-51D247E83EE8}"/>
              </a:ext>
            </a:extLst>
          </p:cNvPr>
          <p:cNvSpPr/>
          <p:nvPr/>
        </p:nvSpPr>
        <p:spPr>
          <a:xfrm>
            <a:off x="8508112" y="4156454"/>
            <a:ext cx="2336672" cy="391886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61FDA5-2413-ABB7-C45B-0B4B133BFE3D}"/>
              </a:ext>
            </a:extLst>
          </p:cNvPr>
          <p:cNvCxnSpPr>
            <a:cxnSpLocks/>
          </p:cNvCxnSpPr>
          <p:nvPr/>
        </p:nvCxnSpPr>
        <p:spPr>
          <a:xfrm flipH="1" flipV="1">
            <a:off x="10064968" y="4548340"/>
            <a:ext cx="380498" cy="741941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DD62D4D-9C01-CD4B-31CE-A8E10B8AC954}"/>
              </a:ext>
            </a:extLst>
          </p:cNvPr>
          <p:cNvSpPr/>
          <p:nvPr/>
        </p:nvSpPr>
        <p:spPr>
          <a:xfrm>
            <a:off x="3938397" y="3991906"/>
            <a:ext cx="3136858" cy="276208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14349CA-6020-74F6-C04C-DB5E4B8106E9}"/>
              </a:ext>
            </a:extLst>
          </p:cNvPr>
          <p:cNvCxnSpPr>
            <a:cxnSpLocks/>
          </p:cNvCxnSpPr>
          <p:nvPr/>
        </p:nvCxnSpPr>
        <p:spPr>
          <a:xfrm>
            <a:off x="3124200" y="4570606"/>
            <a:ext cx="4117848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B91D45-A9E1-4600-1C98-A41AFE605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811" y="3613338"/>
            <a:ext cx="2267226" cy="314529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1655B56C-BF4B-6ABC-6251-C7ED1DBA742D}"/>
              </a:ext>
            </a:extLst>
          </p:cNvPr>
          <p:cNvSpPr/>
          <p:nvPr/>
        </p:nvSpPr>
        <p:spPr>
          <a:xfrm>
            <a:off x="8877037" y="5253086"/>
            <a:ext cx="3136858" cy="10737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C6E3F0-BD94-38AB-DE42-68837AC3EE81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07963-87C3-AD6C-D1AD-83262A332AD1}"/>
              </a:ext>
            </a:extLst>
          </p:cNvPr>
          <p:cNvSpPr/>
          <p:nvPr/>
        </p:nvSpPr>
        <p:spPr>
          <a:xfrm>
            <a:off x="1767724" y="1553438"/>
            <a:ext cx="10424276" cy="5267986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0ED41-CBEB-08F5-D2C4-0F37CD375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340" y="3153638"/>
            <a:ext cx="4952381" cy="187619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403286-9A43-9E1C-E823-E9DE93668C6F}"/>
              </a:ext>
            </a:extLst>
          </p:cNvPr>
          <p:cNvCxnSpPr>
            <a:cxnSpLocks/>
          </p:cNvCxnSpPr>
          <p:nvPr/>
        </p:nvCxnSpPr>
        <p:spPr>
          <a:xfrm>
            <a:off x="3466326" y="4864884"/>
            <a:ext cx="944142" cy="0"/>
          </a:xfrm>
          <a:prstGeom prst="straightConnector1">
            <a:avLst/>
          </a:prstGeom>
          <a:noFill/>
          <a:ln w="76200" cap="flat" cmpd="sng" algn="ctr">
            <a:solidFill>
              <a:srgbClr val="00AEEF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EF1627CF-E76D-5BBC-8196-83540EB83E27}"/>
              </a:ext>
            </a:extLst>
          </p:cNvPr>
          <p:cNvSpPr/>
          <p:nvPr/>
        </p:nvSpPr>
        <p:spPr>
          <a:xfrm>
            <a:off x="348793" y="2960016"/>
            <a:ext cx="3377506" cy="2069812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NOTE: You can override if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a driver’s profile is not currently set-up with the selected Usage Type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1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C04E3-BDAC-985B-9FF7-DD1415FB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BABDFA8-6393-9C71-6E87-703E6D7747AB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39BE8F-0098-E0F8-94C7-01B04BE7663A}"/>
              </a:ext>
            </a:extLst>
          </p:cNvPr>
          <p:cNvGrpSpPr/>
          <p:nvPr/>
        </p:nvGrpSpPr>
        <p:grpSpPr>
          <a:xfrm>
            <a:off x="1734453" y="1344351"/>
            <a:ext cx="10394581" cy="4877223"/>
            <a:chOff x="1734453" y="1344351"/>
            <a:chExt cx="10394581" cy="48772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B9370F-723C-8D51-40ED-70B641594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4453" y="1344351"/>
              <a:ext cx="10394581" cy="487722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E30F101-FFF8-BB10-D3A7-55761EF547E3}"/>
                </a:ext>
              </a:extLst>
            </p:cNvPr>
            <p:cNvSpPr/>
            <p:nvPr/>
          </p:nvSpPr>
          <p:spPr>
            <a:xfrm>
              <a:off x="5749172" y="4763255"/>
              <a:ext cx="80127" cy="897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B252AF-5B26-9270-E4DE-42EA8DEED645}"/>
                </a:ext>
              </a:extLst>
            </p:cNvPr>
            <p:cNvSpPr/>
            <p:nvPr/>
          </p:nvSpPr>
          <p:spPr>
            <a:xfrm>
              <a:off x="5749171" y="5187118"/>
              <a:ext cx="80127" cy="897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0096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8962E-ABF3-5B2C-BA87-1185FB17E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17EBC21-F365-F4A8-93B7-CCDF706EFDA1}"/>
              </a:ext>
            </a:extLst>
          </p:cNvPr>
          <p:cNvSpPr/>
          <p:nvPr/>
        </p:nvSpPr>
        <p:spPr>
          <a:xfrm>
            <a:off x="660755" y="3982775"/>
            <a:ext cx="3166267" cy="87300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All fields with leading “*” are required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59D19A5F-BF1D-9D2F-11D7-BCFFA0D47290}"/>
              </a:ext>
            </a:extLst>
          </p:cNvPr>
          <p:cNvSpPr/>
          <p:nvPr/>
        </p:nvSpPr>
        <p:spPr>
          <a:xfrm>
            <a:off x="659159" y="5284536"/>
            <a:ext cx="3167863" cy="143630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Reservations submitted with MISSING REQUIRED FIELDS will generate a prompt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275B505-F547-6DC6-314F-F586EC0EA7D3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4F01F5-ACE2-FDDA-E22A-B3F4375D3906}"/>
              </a:ext>
            </a:extLst>
          </p:cNvPr>
          <p:cNvGrpSpPr/>
          <p:nvPr/>
        </p:nvGrpSpPr>
        <p:grpSpPr>
          <a:xfrm>
            <a:off x="4340506" y="1132606"/>
            <a:ext cx="6721960" cy="5781721"/>
            <a:chOff x="4340506" y="1132606"/>
            <a:chExt cx="6721960" cy="57817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C444C3-68A4-57BB-1AB0-3412660513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40506" y="1132606"/>
              <a:ext cx="6721960" cy="578172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0581A3-6B4D-2AA0-54C6-AE460026F07D}"/>
                </a:ext>
              </a:extLst>
            </p:cNvPr>
            <p:cNvSpPr/>
            <p:nvPr/>
          </p:nvSpPr>
          <p:spPr>
            <a:xfrm>
              <a:off x="4401385" y="5058530"/>
              <a:ext cx="80128" cy="897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FF05FC-5111-766F-A511-0F803E8647EC}"/>
                </a:ext>
              </a:extLst>
            </p:cNvPr>
            <p:cNvSpPr/>
            <p:nvPr/>
          </p:nvSpPr>
          <p:spPr>
            <a:xfrm>
              <a:off x="4401385" y="5528357"/>
              <a:ext cx="80128" cy="897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A8F9F1-0EB5-4E1F-2391-4BCDA829A99D}"/>
              </a:ext>
            </a:extLst>
          </p:cNvPr>
          <p:cNvSpPr/>
          <p:nvPr/>
        </p:nvSpPr>
        <p:spPr>
          <a:xfrm>
            <a:off x="4340506" y="5203596"/>
            <a:ext cx="1469985" cy="292231"/>
          </a:xfrm>
          <a:prstGeom prst="roundRect">
            <a:avLst/>
          </a:prstGeom>
          <a:noFill/>
          <a:ln w="381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56DD8B-21F5-F6B6-5CC8-C7627D619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574" y="1409700"/>
            <a:ext cx="3882459" cy="3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5783-10A5-E8C7-BFF6-83863C812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FFDDAF-1F1D-3040-8364-6862E754529C}"/>
              </a:ext>
            </a:extLst>
          </p:cNvPr>
          <p:cNvGrpSpPr/>
          <p:nvPr/>
        </p:nvGrpSpPr>
        <p:grpSpPr>
          <a:xfrm>
            <a:off x="5069625" y="1161288"/>
            <a:ext cx="7122375" cy="5462309"/>
            <a:chOff x="5069625" y="1161288"/>
            <a:chExt cx="7122375" cy="54623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5E787D-C510-106F-A979-E8838028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50"/>
            <a:stretch>
              <a:fillRect/>
            </a:stretch>
          </p:blipFill>
          <p:spPr>
            <a:xfrm>
              <a:off x="5069625" y="1161288"/>
              <a:ext cx="7122375" cy="50119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A70FDB-4617-AC55-9856-6AF28A5A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7068" y="5877814"/>
              <a:ext cx="7084932" cy="745783"/>
            </a:xfrm>
            <a:prstGeom prst="rect">
              <a:avLst/>
            </a:prstGeom>
          </p:spPr>
        </p:pic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75E5E109-9AF3-D28C-6DE7-49F035AAA3F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E0E2E2-9A38-55E0-723F-5EEA8FDE0325}"/>
              </a:ext>
            </a:extLst>
          </p:cNvPr>
          <p:cNvSpPr/>
          <p:nvPr/>
        </p:nvSpPr>
        <p:spPr>
          <a:xfrm>
            <a:off x="5172909" y="5249030"/>
            <a:ext cx="80127" cy="897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7023AF57-EFB7-4133-5383-6DE0C73A739E}"/>
              </a:ext>
            </a:extLst>
          </p:cNvPr>
          <p:cNvSpPr/>
          <p:nvPr/>
        </p:nvSpPr>
        <p:spPr>
          <a:xfrm>
            <a:off x="662417" y="4667653"/>
            <a:ext cx="4259251" cy="915035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check if you want to ignore reservation Buffer time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822DA95E-1E3B-A1E5-0F50-55971002A4AC}"/>
              </a:ext>
            </a:extLst>
          </p:cNvPr>
          <p:cNvSpPr/>
          <p:nvPr/>
        </p:nvSpPr>
        <p:spPr>
          <a:xfrm>
            <a:off x="519589" y="4581215"/>
            <a:ext cx="4259251" cy="1250782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if  you are NOT ready to assign a vehicle, choose another Submit option, otherwise click Submit Request and Assign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CAC18510-C061-A643-B94A-BB0E9C7CD7D0}"/>
              </a:ext>
            </a:extLst>
          </p:cNvPr>
          <p:cNvSpPr/>
          <p:nvPr/>
        </p:nvSpPr>
        <p:spPr>
          <a:xfrm>
            <a:off x="558180" y="3329442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Auto-assign to a vehicle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C080A49E-8E55-CAD7-54C0-8DBC6C57542C}"/>
              </a:ext>
            </a:extLst>
          </p:cNvPr>
          <p:cNvSpPr/>
          <p:nvPr/>
        </p:nvSpPr>
        <p:spPr>
          <a:xfrm>
            <a:off x="2093545" y="3329441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Ignore buffers?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71C6B688-0BB1-13BB-7882-08368BDC3394}"/>
              </a:ext>
            </a:extLst>
          </p:cNvPr>
          <p:cNvSpPr/>
          <p:nvPr/>
        </p:nvSpPr>
        <p:spPr>
          <a:xfrm>
            <a:off x="3628910" y="3329440"/>
            <a:ext cx="1437785" cy="11031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Submit Request and Assign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1F62DC-009F-10D8-9BC9-8839AEB4A190}"/>
              </a:ext>
            </a:extLst>
          </p:cNvPr>
          <p:cNvSpPr/>
          <p:nvPr/>
        </p:nvSpPr>
        <p:spPr>
          <a:xfrm>
            <a:off x="5172909" y="6025064"/>
            <a:ext cx="144696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971F52-F9A6-5ADB-F575-CDA0112D0C4E}"/>
              </a:ext>
            </a:extLst>
          </p:cNvPr>
          <p:cNvSpPr/>
          <p:nvPr/>
        </p:nvSpPr>
        <p:spPr>
          <a:xfrm>
            <a:off x="6657318" y="6022787"/>
            <a:ext cx="1966233" cy="29316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9433B4-7357-EEA8-CE05-86B4157DA561}"/>
              </a:ext>
            </a:extLst>
          </p:cNvPr>
          <p:cNvSpPr/>
          <p:nvPr/>
        </p:nvSpPr>
        <p:spPr>
          <a:xfrm>
            <a:off x="10677524" y="6314934"/>
            <a:ext cx="144696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E40082-178C-6BA3-3083-785CA9FAEB6E}"/>
              </a:ext>
            </a:extLst>
          </p:cNvPr>
          <p:cNvCxnSpPr>
            <a:cxnSpLocks/>
          </p:cNvCxnSpPr>
          <p:nvPr/>
        </p:nvCxnSpPr>
        <p:spPr>
          <a:xfrm>
            <a:off x="2786865" y="3044142"/>
            <a:ext cx="2466171" cy="299997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887485DA-36C7-B8F5-DD7B-34443B4783DF}"/>
              </a:ext>
            </a:extLst>
          </p:cNvPr>
          <p:cNvSpPr/>
          <p:nvPr/>
        </p:nvSpPr>
        <p:spPr>
          <a:xfrm>
            <a:off x="623822" y="4687174"/>
            <a:ext cx="4259251" cy="915035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uncheck if you want to assign a specific vehicle to reservation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B43AC50-6124-541B-D0D3-1D5893E62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846" y="1885245"/>
            <a:ext cx="8808438" cy="3416032"/>
          </a:xfrm>
          <a:prstGeom prst="rect">
            <a:avLst/>
          </a:prstGeom>
        </p:spPr>
      </p:pic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C9764088-BD8A-0706-37C4-E898BDF66FA6}"/>
              </a:ext>
            </a:extLst>
          </p:cNvPr>
          <p:cNvSpPr/>
          <p:nvPr/>
        </p:nvSpPr>
        <p:spPr>
          <a:xfrm>
            <a:off x="10548475" y="3075422"/>
            <a:ext cx="1437785" cy="16401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Buffer setting is configured at the Site level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92AE2E0-7EE0-ADFE-27EE-CE1C4E4A7F82}"/>
              </a:ext>
            </a:extLst>
          </p:cNvPr>
          <p:cNvCxnSpPr>
            <a:cxnSpLocks/>
          </p:cNvCxnSpPr>
          <p:nvPr/>
        </p:nvCxnSpPr>
        <p:spPr>
          <a:xfrm flipV="1">
            <a:off x="8610056" y="5119479"/>
            <a:ext cx="795079" cy="92464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294531D-3D63-71BE-170A-F172B1F5088F}"/>
              </a:ext>
            </a:extLst>
          </p:cNvPr>
          <p:cNvSpPr/>
          <p:nvPr/>
        </p:nvSpPr>
        <p:spPr>
          <a:xfrm>
            <a:off x="7409308" y="4758286"/>
            <a:ext cx="3198180" cy="271831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F08B487-5F35-0C1E-7BC5-5E6AD5A74E3D}"/>
              </a:ext>
            </a:extLst>
          </p:cNvPr>
          <p:cNvSpPr/>
          <p:nvPr/>
        </p:nvSpPr>
        <p:spPr>
          <a:xfrm>
            <a:off x="657240" y="2257378"/>
            <a:ext cx="4259251" cy="91503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Three NEW ELEMENTS appear for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Admins/Dispatchers on this page</a:t>
            </a:r>
          </a:p>
        </p:txBody>
      </p:sp>
    </p:spTree>
    <p:extLst>
      <p:ext uri="{BB962C8B-B14F-4D97-AF65-F5344CB8AC3E}">
        <p14:creationId xmlns:p14="http://schemas.microsoft.com/office/powerpoint/2010/main" val="251897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7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9A983-0634-2BE7-9B7D-34E7C0257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F6C40F-50C5-AB42-4D3C-C0C0FB43A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4" y="1617805"/>
            <a:ext cx="9458325" cy="5240195"/>
          </a:xfrm>
          <a:prstGeom prst="rect">
            <a:avLst/>
          </a:prstGeom>
        </p:spPr>
      </p:pic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E134C9CE-A0D8-2035-E6EF-879AB7C964BB}"/>
              </a:ext>
            </a:extLst>
          </p:cNvPr>
          <p:cNvSpPr/>
          <p:nvPr/>
        </p:nvSpPr>
        <p:spPr>
          <a:xfrm>
            <a:off x="371475" y="5169941"/>
            <a:ext cx="4129654" cy="1142727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HELPFUL HINT: See SLIDES ## for more info on Assigning Vehicles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6B0A182-98D4-6D2D-6FA3-A40D52517DF0}"/>
              </a:ext>
            </a:extLst>
          </p:cNvPr>
          <p:cNvSpPr/>
          <p:nvPr/>
        </p:nvSpPr>
        <p:spPr>
          <a:xfrm>
            <a:off x="661260" y="3286686"/>
            <a:ext cx="3124200" cy="128478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</a:t>
            </a: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on the OK (Assign Vehicle)  Action Button to finalize vehicle selection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1B84232-A98D-A261-A8CF-2DD1D0EF26E6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565AA3-7185-A8EA-6333-51EBB9E27B0D}"/>
              </a:ext>
            </a:extLst>
          </p:cNvPr>
          <p:cNvSpPr/>
          <p:nvPr/>
        </p:nvSpPr>
        <p:spPr>
          <a:xfrm>
            <a:off x="10572750" y="4876777"/>
            <a:ext cx="609600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5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85DF-E878-1440-1891-1407DECFC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CA337-A76A-247D-E366-03D603B1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4" y="1617805"/>
            <a:ext cx="9458325" cy="5240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BF5A8-C637-BB20-F26E-B81EC4F3A7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69"/>
          <a:stretch>
            <a:fillRect/>
          </a:stretch>
        </p:blipFill>
        <p:spPr>
          <a:xfrm>
            <a:off x="2826320" y="2135425"/>
            <a:ext cx="8994205" cy="4722575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0DE4DC53-D189-CE3E-E045-D562D7BFCB06}"/>
              </a:ext>
            </a:extLst>
          </p:cNvPr>
          <p:cNvSpPr/>
          <p:nvPr/>
        </p:nvSpPr>
        <p:spPr>
          <a:xfrm>
            <a:off x="661260" y="3286686"/>
            <a:ext cx="3124200" cy="128478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Concluding “Make Reservation” brings you to “Manage &gt; Reservations”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86A1D5D-81E5-A751-ABA1-750B1CBD19A5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56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E196D2-09C8-05E5-BCB8-A51146E4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3E756DAC-40AE-DEC8-3F71-E2280B01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7EFF965-197B-A8DF-610E-D888EF9595EC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</p:spTree>
    <p:extLst>
      <p:ext uri="{BB962C8B-B14F-4D97-AF65-F5344CB8AC3E}">
        <p14:creationId xmlns:p14="http://schemas.microsoft.com/office/powerpoint/2010/main" val="17290236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743DA-9F06-D979-0650-828D1D91A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C3A590B-7C17-ACB6-026D-4011E6791F67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61E89-DB48-89E3-F8BF-919B09B6A7F1}"/>
              </a:ext>
            </a:extLst>
          </p:cNvPr>
          <p:cNvSpPr txBox="1"/>
          <p:nvPr/>
        </p:nvSpPr>
        <p:spPr>
          <a:xfrm>
            <a:off x="375225" y="1803958"/>
            <a:ext cx="630974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As needed,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Admins/Dispatchers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can make edits to vehicle reservations in FleetCommander.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lvl="1" defTabSz="412626" hangingPunct="0">
              <a:defRPr/>
            </a:pPr>
            <a:r>
              <a:rPr lang="en-US" sz="3200" kern="0" dirty="0">
                <a:latin typeface="Roboto Condensed Bold"/>
                <a:cs typeface="Arial" panose="020B0604020202020204" pitchFamily="34" charset="0"/>
                <a:sym typeface="Helvetica Neue"/>
              </a:rPr>
              <a:t>Following section demonstrates this process in 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MANAGE&gt; RESERVATIONS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327C29-9070-6B43-86B4-61C227396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978D34-B270-93B4-BB55-7BC5A9205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8" y="1060359"/>
            <a:ext cx="1348857" cy="4275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D2D637-E367-579C-5DB0-B063D92351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4201" y="1522451"/>
            <a:ext cx="1325884" cy="2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0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1164F2-A387-652F-9001-0357CD4C9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E0F1-FBB3-8CEA-CB60-D91457F2B01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FOUR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71DEBD0-DD3F-3278-D9A7-0ED95D49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B27BC3-1CDD-4343-28DD-CB93D53C5EBA}"/>
              </a:ext>
            </a:extLst>
          </p:cNvPr>
          <p:cNvSpPr txBox="1"/>
          <p:nvPr/>
        </p:nvSpPr>
        <p:spPr>
          <a:xfrm>
            <a:off x="3470413" y="3830213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4574F-9FBD-4EFE-BF49-4768BA83622A}"/>
              </a:ext>
            </a:extLst>
          </p:cNvPr>
          <p:cNvSpPr txBox="1"/>
          <p:nvPr/>
        </p:nvSpPr>
        <p:spPr>
          <a:xfrm>
            <a:off x="2285718" y="3838840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84C3E-5F20-03B9-B3B7-FC22D7E2D979}"/>
              </a:ext>
            </a:extLst>
          </p:cNvPr>
          <p:cNvSpPr txBox="1"/>
          <p:nvPr/>
        </p:nvSpPr>
        <p:spPr>
          <a:xfrm>
            <a:off x="4436571" y="3830212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980087-D855-D063-CC39-450DA1BC04BC}"/>
              </a:ext>
            </a:extLst>
          </p:cNvPr>
          <p:cNvSpPr txBox="1"/>
          <p:nvPr/>
        </p:nvSpPr>
        <p:spPr>
          <a:xfrm>
            <a:off x="5758909" y="1997468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8E1F2-CD3D-CA2C-7205-29EAFB037792}"/>
              </a:ext>
            </a:extLst>
          </p:cNvPr>
          <p:cNvSpPr txBox="1"/>
          <p:nvPr/>
        </p:nvSpPr>
        <p:spPr>
          <a:xfrm>
            <a:off x="7190887" y="1997467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1800D1-0003-EAF2-B83E-C96FD1E58440}"/>
              </a:ext>
            </a:extLst>
          </p:cNvPr>
          <p:cNvSpPr txBox="1"/>
          <p:nvPr/>
        </p:nvSpPr>
        <p:spPr>
          <a:xfrm>
            <a:off x="7966948" y="1997465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71BAC-C93F-BD05-877A-AEED18ADD157}"/>
              </a:ext>
            </a:extLst>
          </p:cNvPr>
          <p:cNvSpPr txBox="1"/>
          <p:nvPr/>
        </p:nvSpPr>
        <p:spPr>
          <a:xfrm>
            <a:off x="9180663" y="1997463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7A38A-8CC8-BE23-E476-014395E84913}"/>
              </a:ext>
            </a:extLst>
          </p:cNvPr>
          <p:cNvSpPr txBox="1"/>
          <p:nvPr/>
        </p:nvSpPr>
        <p:spPr>
          <a:xfrm>
            <a:off x="10434305" y="1997461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BDEC0-41B2-B5B4-C127-DB1EB901AEC5}"/>
              </a:ext>
            </a:extLst>
          </p:cNvPr>
          <p:cNvSpPr txBox="1"/>
          <p:nvPr/>
        </p:nvSpPr>
        <p:spPr>
          <a:xfrm>
            <a:off x="8444529" y="4179911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2AB66-843A-D3B8-1FC0-9DCF40D436DE}"/>
              </a:ext>
            </a:extLst>
          </p:cNvPr>
          <p:cNvSpPr/>
          <p:nvPr/>
        </p:nvSpPr>
        <p:spPr>
          <a:xfrm>
            <a:off x="5937770" y="4660640"/>
            <a:ext cx="5922753" cy="9489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63C1101C-55AD-9E82-AB5F-83B566059CF9}"/>
              </a:ext>
            </a:extLst>
          </p:cNvPr>
          <p:cNvSpPr/>
          <p:nvPr/>
        </p:nvSpPr>
        <p:spPr>
          <a:xfrm>
            <a:off x="2299902" y="3021842"/>
            <a:ext cx="3149375" cy="1247228"/>
          </a:xfrm>
          <a:prstGeom prst="flowChartAlternateProcess">
            <a:avLst/>
          </a:prstGeom>
          <a:solidFill>
            <a:schemeClr val="tx1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kern="0" dirty="0">
                <a:solidFill>
                  <a:srgbClr val="4CA1CE"/>
                </a:solidFill>
                <a:latin typeface="Roboto Bold"/>
                <a:ea typeface="Roboto Condensed" panose="02000000000000000000" pitchFamily="2" charset="0"/>
                <a:cs typeface="Arial" panose="020B0604020202020204" pitchFamily="34" charset="0"/>
              </a:rPr>
              <a:t>Try to </a:t>
            </a:r>
            <a:br>
              <a:rPr lang="en-US" sz="3500" kern="0" dirty="0">
                <a:solidFill>
                  <a:srgbClr val="4CA1CE"/>
                </a:solidFill>
                <a:latin typeface="Roboto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3500" kern="0" dirty="0">
                <a:solidFill>
                  <a:srgbClr val="4CA1CE"/>
                </a:solidFill>
                <a:latin typeface="Roboto Bold"/>
                <a:ea typeface="Roboto Condensed" panose="02000000000000000000" pitchFamily="2" charset="0"/>
                <a:cs typeface="Arial" panose="020B0604020202020204" pitchFamily="34" charset="0"/>
              </a:rPr>
              <a:t>Understand</a:t>
            </a:r>
            <a:endParaRPr kumimoji="0" lang="pl-PL" sz="3500" b="0" i="0" u="none" strike="noStrike" kern="0" cap="none" spc="0" normalizeH="0" baseline="0" noProof="0" dirty="0">
              <a:ln>
                <a:noFill/>
              </a:ln>
              <a:solidFill>
                <a:srgbClr val="4CA1CE"/>
              </a:solidFill>
              <a:effectLst/>
              <a:uLnTx/>
              <a:uFillTx/>
              <a:latin typeface="Roboto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01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3C71-63A9-67AE-3E5B-8E65B92F8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D878A6-8902-5842-2E53-6F73AF39C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4" y="1617805"/>
            <a:ext cx="9458325" cy="5240195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A5E28-8ED5-7932-24B9-ABC34236A5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69"/>
          <a:stretch>
            <a:fillRect/>
          </a:stretch>
        </p:blipFill>
        <p:spPr>
          <a:xfrm>
            <a:off x="2826320" y="2135425"/>
            <a:ext cx="8994205" cy="472257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3B926F4-642C-7319-8CB6-0A22BE776304}"/>
              </a:ext>
            </a:extLst>
          </p:cNvPr>
          <p:cNvCxnSpPr>
            <a:cxnSpLocks/>
          </p:cNvCxnSpPr>
          <p:nvPr/>
        </p:nvCxnSpPr>
        <p:spPr>
          <a:xfrm>
            <a:off x="3641766" y="660161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E27C67-35EC-E68E-8AB1-97F30340BB4F}"/>
              </a:ext>
            </a:extLst>
          </p:cNvPr>
          <p:cNvSpPr/>
          <p:nvPr/>
        </p:nvSpPr>
        <p:spPr>
          <a:xfrm>
            <a:off x="4946647" y="6455029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5B96E77-A8B1-8AE0-006E-17850E2CFF36}"/>
              </a:ext>
            </a:extLst>
          </p:cNvPr>
          <p:cNvSpPr/>
          <p:nvPr/>
        </p:nvSpPr>
        <p:spPr>
          <a:xfrm>
            <a:off x="686754" y="2485686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Manage&gt; Reservations is the best way to work with reservations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874C417-2505-6136-9C9F-192926A62B3C}"/>
              </a:ext>
            </a:extLst>
          </p:cNvPr>
          <p:cNvSpPr/>
          <p:nvPr/>
        </p:nvSpPr>
        <p:spPr>
          <a:xfrm>
            <a:off x="866775" y="5767060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View Request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1C375C-8B39-5FD7-B838-2E46A2C27961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129996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C5F0D-B6F0-92E8-C412-5E5F76A2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1536AB8-4689-5348-7480-A1D42B77B305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AD363C-F064-D0DC-C545-88380ADC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784" y="1081610"/>
            <a:ext cx="7336634" cy="587490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 flipV="1">
            <a:off x="3534535" y="1810705"/>
            <a:ext cx="3422837" cy="950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6957372" y="1673624"/>
            <a:ext cx="534904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190CC2-4038-FD6E-555C-AA8BE0FF458A}"/>
              </a:ext>
            </a:extLst>
          </p:cNvPr>
          <p:cNvCxnSpPr>
            <a:cxnSpLocks/>
          </p:cNvCxnSpPr>
          <p:nvPr/>
        </p:nvCxnSpPr>
        <p:spPr>
          <a:xfrm>
            <a:off x="3531498" y="5722072"/>
            <a:ext cx="1438286" cy="52566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F1970-E944-F1CA-58A6-9FA6CEB0B182}"/>
              </a:ext>
            </a:extLst>
          </p:cNvPr>
          <p:cNvSpPr/>
          <p:nvPr/>
        </p:nvSpPr>
        <p:spPr>
          <a:xfrm>
            <a:off x="4969784" y="6078690"/>
            <a:ext cx="7336634" cy="47333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3672F8-BC83-BED4-F1A1-8CDBE9A19BA4}"/>
              </a:ext>
            </a:extLst>
          </p:cNvPr>
          <p:cNvCxnSpPr>
            <a:cxnSpLocks/>
          </p:cNvCxnSpPr>
          <p:nvPr/>
        </p:nvCxnSpPr>
        <p:spPr>
          <a:xfrm>
            <a:off x="3531498" y="4019061"/>
            <a:ext cx="1435249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9738EE0-AF46-FF69-3223-00A9B666E0D4}"/>
              </a:ext>
            </a:extLst>
          </p:cNvPr>
          <p:cNvSpPr/>
          <p:nvPr/>
        </p:nvSpPr>
        <p:spPr>
          <a:xfrm>
            <a:off x="4966747" y="1966788"/>
            <a:ext cx="7336634" cy="4111901"/>
          </a:xfrm>
          <a:prstGeom prst="roundRect">
            <a:avLst>
              <a:gd name="adj" fmla="val 3128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507750" y="160043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buttons allows you to interact with reservation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A4AD0E39-BD66-CB5D-73B2-F7067F4425E4}"/>
              </a:ext>
            </a:extLst>
          </p:cNvPr>
          <p:cNvSpPr/>
          <p:nvPr/>
        </p:nvSpPr>
        <p:spPr>
          <a:xfrm>
            <a:off x="507750" y="4763477"/>
            <a:ext cx="3026785" cy="132970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Audit log shows the step-by-step progression of the Reservation Request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14BA1254-B438-C89E-0F2D-0EFB640C3414}"/>
              </a:ext>
            </a:extLst>
          </p:cNvPr>
          <p:cNvSpPr/>
          <p:nvPr/>
        </p:nvSpPr>
        <p:spPr>
          <a:xfrm>
            <a:off x="507750" y="3416553"/>
            <a:ext cx="3026785" cy="98629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Request information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and vehicle specifics</a:t>
            </a:r>
          </a:p>
        </p:txBody>
      </p:sp>
    </p:spTree>
    <p:extLst>
      <p:ext uri="{BB962C8B-B14F-4D97-AF65-F5344CB8AC3E}">
        <p14:creationId xmlns:p14="http://schemas.microsoft.com/office/powerpoint/2010/main" val="50961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19" grpId="1" animBg="1"/>
      <p:bldP spid="20" grpId="0" animBg="1"/>
      <p:bldP spid="24" grpId="0" animBg="1"/>
      <p:bldP spid="25" grpId="0" animBg="1"/>
      <p:bldP spid="25" grpId="1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21710-A019-1095-286B-2B6C28D54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05976D-9BB6-9941-59E3-631A64BCB55F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1B831-A638-61B5-2614-76D2833BB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E20705-25DD-6364-47C4-1E8355CA884E}"/>
              </a:ext>
            </a:extLst>
          </p:cNvPr>
          <p:cNvSpPr txBox="1"/>
          <p:nvPr/>
        </p:nvSpPr>
        <p:spPr>
          <a:xfrm>
            <a:off x="822667" y="2644170"/>
            <a:ext cx="728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MODIFY RESERVATION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19365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CECE3-7464-8C4A-AA7D-0565F1138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5D766C-E8AD-666F-4B46-307C28589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69"/>
          <a:stretch>
            <a:fillRect/>
          </a:stretch>
        </p:blipFill>
        <p:spPr>
          <a:xfrm>
            <a:off x="2826320" y="2135425"/>
            <a:ext cx="8994205" cy="4722575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3F65C12B-D381-DBF6-6D57-05291B13382D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451551" y="6192036"/>
            <a:ext cx="148557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4937122" y="6045454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BF8E0FF-B539-5179-80CA-A834251EC503}"/>
              </a:ext>
            </a:extLst>
          </p:cNvPr>
          <p:cNvSpPr/>
          <p:nvPr/>
        </p:nvSpPr>
        <p:spPr>
          <a:xfrm>
            <a:off x="484692" y="2658190"/>
            <a:ext cx="3771900" cy="107743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Sometimes it is necessary to make changes to a reservation. 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B0C1E8F-FD8E-FF93-E896-7BA34DF92791}"/>
              </a:ext>
            </a:extLst>
          </p:cNvPr>
          <p:cNvSpPr/>
          <p:nvPr/>
        </p:nvSpPr>
        <p:spPr>
          <a:xfrm>
            <a:off x="552450" y="4032758"/>
            <a:ext cx="2899101" cy="10774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This is done through  Manage&gt;Reservation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523875" y="552893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View Request</a:t>
            </a:r>
          </a:p>
        </p:txBody>
      </p:sp>
    </p:spTree>
    <p:extLst>
      <p:ext uri="{BB962C8B-B14F-4D97-AF65-F5344CB8AC3E}">
        <p14:creationId xmlns:p14="http://schemas.microsoft.com/office/powerpoint/2010/main" val="51584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593D8-E595-8893-D654-11BA044E8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914B8-6B47-1157-2EB1-49ABDD8F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784" y="1081610"/>
            <a:ext cx="7336634" cy="587490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9F432AF-08DF-1466-FE91-9FA21ED49B8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 flipV="1">
            <a:off x="4138367" y="1876766"/>
            <a:ext cx="5335006" cy="95127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473373" y="1730183"/>
            <a:ext cx="63093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1224729" y="2392284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Modify Request</a:t>
            </a:r>
          </a:p>
        </p:txBody>
      </p:sp>
    </p:spTree>
    <p:extLst>
      <p:ext uri="{BB962C8B-B14F-4D97-AF65-F5344CB8AC3E}">
        <p14:creationId xmlns:p14="http://schemas.microsoft.com/office/powerpoint/2010/main" val="22862940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381B9-16A2-4FE6-4E27-962AFA67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1F00B3A-B5B7-308B-4C44-602523F3F729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3FF66-066B-0D88-0F1C-AB2DAB8177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164"/>
          <a:stretch>
            <a:fillRect/>
          </a:stretch>
        </p:blipFill>
        <p:spPr>
          <a:xfrm>
            <a:off x="5135355" y="1210847"/>
            <a:ext cx="7056645" cy="5586971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515934" y="4796810"/>
            <a:ext cx="4324729" cy="106735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changes and select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“Next (Continue Request)”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928734EF-3A08-E495-DC4E-13763F8F5901}"/>
              </a:ext>
            </a:extLst>
          </p:cNvPr>
          <p:cNvSpPr/>
          <p:nvPr/>
        </p:nvSpPr>
        <p:spPr>
          <a:xfrm>
            <a:off x="369819" y="1688334"/>
            <a:ext cx="4616960" cy="2638569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modifications include items like: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DRIVER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DATE /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TYPE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NUMBER OF OCCUPANTS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DESTINATION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1740297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7378A-D3B9-ED5D-0E0C-03E1AE53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CFBDA0D-89CD-C02A-3B39-B354B65F1AD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173806" y="1994582"/>
            <a:ext cx="3026785" cy="13315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Review the request information and select “Submit Request”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A9F1E-D8D1-2000-0E53-E77F34C8C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883" y="2111121"/>
            <a:ext cx="8670000" cy="369460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C41687-4E74-83E1-B7A2-83ADBC4834D7}"/>
              </a:ext>
            </a:extLst>
          </p:cNvPr>
          <p:cNvSpPr/>
          <p:nvPr/>
        </p:nvSpPr>
        <p:spPr>
          <a:xfrm>
            <a:off x="9107424" y="5448681"/>
            <a:ext cx="694944" cy="25893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BBD7EA71-D753-65D9-1B80-81F7CD952A52}"/>
              </a:ext>
            </a:extLst>
          </p:cNvPr>
          <p:cNvSpPr/>
          <p:nvPr/>
        </p:nvSpPr>
        <p:spPr>
          <a:xfrm>
            <a:off x="173805" y="3572079"/>
            <a:ext cx="3026785" cy="2922855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You may be prompted to send a confirmation email. Select “OK” if you want the requestor &amp; driver receive the email.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an email is not necessary, hit “Cancel”.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2CE726-8174-10ED-0442-9647D7AA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708" y="3148316"/>
            <a:ext cx="5181784" cy="169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63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77D33-BB69-3DB8-4B15-0BC880FE2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BCF1653-E4F6-CCDE-B1FC-4F1A24157BDC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4588F-D7E6-C753-98A3-F586EC693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A6144D-E371-0826-E5B6-8899E4EAE039}"/>
              </a:ext>
            </a:extLst>
          </p:cNvPr>
          <p:cNvSpPr txBox="1"/>
          <p:nvPr/>
        </p:nvSpPr>
        <p:spPr>
          <a:xfrm>
            <a:off x="822667" y="2644170"/>
            <a:ext cx="728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ASSIGN A VEHICLE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269166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41830-5644-7E85-FF62-97B22F9C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6137398-8486-1F28-4985-97BDA89F7520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8BB5CA-15C6-81E8-7E2D-6E7C3F6CB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"/>
          <a:stretch>
            <a:fillRect/>
          </a:stretch>
        </p:blipFill>
        <p:spPr>
          <a:xfrm>
            <a:off x="3780812" y="1567635"/>
            <a:ext cx="8420713" cy="52903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>
            <a:off x="3613191" y="5555231"/>
            <a:ext cx="130488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5006644" y="5383221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838200" y="5035005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Assign Vehicle action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59DD6E-3B13-6FBA-1E30-E8FB3CF9F2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368"/>
          <a:stretch>
            <a:fillRect/>
          </a:stretch>
        </p:blipFill>
        <p:spPr>
          <a:xfrm>
            <a:off x="1150790" y="1567635"/>
            <a:ext cx="10879288" cy="4887668"/>
          </a:xfrm>
          <a:prstGeom prst="rect">
            <a:avLst/>
          </a:prstGeom>
        </p:spPr>
      </p:pic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DF25854-B5EA-644E-059A-94321F5E7515}"/>
              </a:ext>
            </a:extLst>
          </p:cNvPr>
          <p:cNvSpPr/>
          <p:nvPr/>
        </p:nvSpPr>
        <p:spPr>
          <a:xfrm>
            <a:off x="658179" y="2928748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Manage&gt; Reservations is the best way to work with reservations</a:t>
            </a:r>
          </a:p>
        </p:txBody>
      </p:sp>
    </p:spTree>
    <p:extLst>
      <p:ext uri="{BB962C8B-B14F-4D97-AF65-F5344CB8AC3E}">
        <p14:creationId xmlns:p14="http://schemas.microsoft.com/office/powerpoint/2010/main" val="309820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C2F6B-B352-9769-F7B6-5A7EB86EE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C47A78-B27E-6EBF-0C36-D2CAE6AC88A7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00C61-1EBE-9206-EB01-B279D0BC5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79121-AC58-B82B-19E1-FCCD64EC9DE4}"/>
              </a:ext>
            </a:extLst>
          </p:cNvPr>
          <p:cNvSpPr txBox="1"/>
          <p:nvPr/>
        </p:nvSpPr>
        <p:spPr>
          <a:xfrm>
            <a:off x="822667" y="2644170"/>
            <a:ext cx="728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CANCEL A RESERVATION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7473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0B346-3186-1D0D-5724-8ACC2547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848A17-FFBA-AE4E-4708-E7C5485E5B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tIns="91440" rIns="0" bIns="0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Learn. Network. Engage.</a:t>
            </a:r>
          </a:p>
        </p:txBody>
      </p:sp>
      <p:pic>
        <p:nvPicPr>
          <p:cNvPr id="11" name="Picture 10" descr="A black and white logo&#10;&#10;AI-generated content may be incorrect.">
            <a:extLst>
              <a:ext uri="{FF2B5EF4-FFF2-40B4-BE49-F238E27FC236}">
                <a16:creationId xmlns:a16="http://schemas.microsoft.com/office/drawing/2014/main" id="{9AD17258-5AAE-F10B-C68A-7352F341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624" y="1054608"/>
            <a:ext cx="5181600" cy="1524000"/>
          </a:xfrm>
          <a:prstGeom prst="rect">
            <a:avLst/>
          </a:prstGeom>
        </p:spPr>
      </p:pic>
      <p:pic>
        <p:nvPicPr>
          <p:cNvPr id="8" name="Picture Placeholder 7" descr="A blue retro toy car with a knitted heart tied on its roof">
            <a:extLst>
              <a:ext uri="{FF2B5EF4-FFF2-40B4-BE49-F238E27FC236}">
                <a16:creationId xmlns:a16="http://schemas.microsoft.com/office/drawing/2014/main" id="{9A39976A-B1DE-B6CD-7382-0B33E33B14B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6082" r="16082"/>
          <a:stretch>
            <a:fillRect/>
          </a:stretch>
        </p:blipFill>
        <p:spPr/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E8BBCC4-385D-6C14-8AFD-DE26BC49668E}"/>
              </a:ext>
            </a:extLst>
          </p:cNvPr>
          <p:cNvSpPr txBox="1">
            <a:spLocks/>
          </p:cNvSpPr>
          <p:nvPr/>
        </p:nvSpPr>
        <p:spPr>
          <a:xfrm>
            <a:off x="5423506" y="466235"/>
            <a:ext cx="6492423" cy="3657600"/>
          </a:xfrm>
          <a:prstGeom prst="rect">
            <a:avLst/>
          </a:prstGeom>
          <a:effectLst/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</a:t>
            </a:r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6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User Training</a:t>
            </a:r>
          </a:p>
        </p:txBody>
      </p:sp>
    </p:spTree>
    <p:extLst>
      <p:ext uri="{BB962C8B-B14F-4D97-AF65-F5344CB8AC3E}">
        <p14:creationId xmlns:p14="http://schemas.microsoft.com/office/powerpoint/2010/main" val="31463498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BC906-5E0A-80C6-60D9-5CEA31C5C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B077AC-BC63-36AB-BB44-B1F4A66B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69"/>
          <a:stretch>
            <a:fillRect/>
          </a:stretch>
        </p:blipFill>
        <p:spPr>
          <a:xfrm>
            <a:off x="2826320" y="2135425"/>
            <a:ext cx="8994205" cy="4722575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656E6FF-670A-9358-BF5A-A1EA6A1DA5B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6EA53D-EAD9-883D-EE12-C04BF273C358}"/>
              </a:ext>
            </a:extLst>
          </p:cNvPr>
          <p:cNvCxnSpPr>
            <a:cxnSpLocks/>
          </p:cNvCxnSpPr>
          <p:nvPr/>
        </p:nvCxnSpPr>
        <p:spPr>
          <a:xfrm>
            <a:off x="3451551" y="6192036"/>
            <a:ext cx="148557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563B17-ABCD-9008-2B9F-8343ABD4A00D}"/>
              </a:ext>
            </a:extLst>
          </p:cNvPr>
          <p:cNvSpPr/>
          <p:nvPr/>
        </p:nvSpPr>
        <p:spPr>
          <a:xfrm>
            <a:off x="5060947" y="6045454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D771EBAE-8F67-2FEC-4BA2-8D75DF1F0765}"/>
              </a:ext>
            </a:extLst>
          </p:cNvPr>
          <p:cNvSpPr/>
          <p:nvPr/>
        </p:nvSpPr>
        <p:spPr>
          <a:xfrm>
            <a:off x="484692" y="2658190"/>
            <a:ext cx="3771900" cy="107743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Sometimes it is necessary to cancel a reservation. 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62F34B0-8A7C-D1B8-D4DD-C86C36DBFD70}"/>
              </a:ext>
            </a:extLst>
          </p:cNvPr>
          <p:cNvSpPr/>
          <p:nvPr/>
        </p:nvSpPr>
        <p:spPr>
          <a:xfrm>
            <a:off x="552450" y="4032758"/>
            <a:ext cx="2899101" cy="10774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This is done through  Manage&gt;Reservation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B109682-90E5-A8BE-65DC-E37F27FBFF2A}"/>
              </a:ext>
            </a:extLst>
          </p:cNvPr>
          <p:cNvSpPr/>
          <p:nvPr/>
        </p:nvSpPr>
        <p:spPr>
          <a:xfrm>
            <a:off x="488607" y="551576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Cancel action button</a:t>
            </a:r>
          </a:p>
        </p:txBody>
      </p:sp>
    </p:spTree>
    <p:extLst>
      <p:ext uri="{BB962C8B-B14F-4D97-AF65-F5344CB8AC3E}">
        <p14:creationId xmlns:p14="http://schemas.microsoft.com/office/powerpoint/2010/main" val="62966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080E4-62A3-AF4C-E280-178FF9005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0A8D5F5-0B9B-28EA-EECF-ECFACA6AD41E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A3E2C-E297-3F94-D936-91609A3D5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33" y="1780891"/>
            <a:ext cx="9952381" cy="3580952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B1E8574B-FA04-756B-6926-2601E1D8B458}"/>
              </a:ext>
            </a:extLst>
          </p:cNvPr>
          <p:cNvSpPr/>
          <p:nvPr/>
        </p:nvSpPr>
        <p:spPr>
          <a:xfrm>
            <a:off x="8127214" y="5361843"/>
            <a:ext cx="3469041" cy="90220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“Yes (Cancel Request)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3853447" y="5289350"/>
            <a:ext cx="3246141" cy="153588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Insert a comment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(not required) and then select a Cancelation Type from the drop down.</a:t>
            </a:r>
          </a:p>
        </p:txBody>
      </p:sp>
    </p:spTree>
    <p:extLst>
      <p:ext uri="{BB962C8B-B14F-4D97-AF65-F5344CB8AC3E}">
        <p14:creationId xmlns:p14="http://schemas.microsoft.com/office/powerpoint/2010/main" val="205949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53C41-038D-8483-DAA5-891981610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BE9F56-CFD4-89AB-93C0-8047598E5458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E9196-4EDA-84F9-7A63-A1940630E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38103D-5642-51C7-DD63-9D2A1FC77006}"/>
              </a:ext>
            </a:extLst>
          </p:cNvPr>
          <p:cNvSpPr txBox="1"/>
          <p:nvPr/>
        </p:nvSpPr>
        <p:spPr>
          <a:xfrm>
            <a:off x="517867" y="2644170"/>
            <a:ext cx="728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DISPATCH A RESERVATION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06B85B-DF58-9DD5-9B55-580886E9F754}"/>
              </a:ext>
            </a:extLst>
          </p:cNvPr>
          <p:cNvSpPr txBox="1">
            <a:spLocks/>
          </p:cNvSpPr>
          <p:nvPr/>
        </p:nvSpPr>
        <p:spPr>
          <a:xfrm>
            <a:off x="831885" y="3666199"/>
            <a:ext cx="6569198" cy="1629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Manage &gt; Reservations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is one of several places in FleetCommander where reservations can be dispatched</a:t>
            </a:r>
          </a:p>
        </p:txBody>
      </p:sp>
    </p:spTree>
    <p:extLst>
      <p:ext uri="{BB962C8B-B14F-4D97-AF65-F5344CB8AC3E}">
        <p14:creationId xmlns:p14="http://schemas.microsoft.com/office/powerpoint/2010/main" val="56918647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DF6AA-0FCB-8A34-7467-E29107CEE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319D51-75D9-2B73-E635-63B4A98C16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69"/>
          <a:stretch>
            <a:fillRect/>
          </a:stretch>
        </p:blipFill>
        <p:spPr>
          <a:xfrm>
            <a:off x="2826320" y="2135425"/>
            <a:ext cx="8994205" cy="4722575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B271134-F977-9DE9-952B-FE26A66A45F6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861DE7-32EA-84B5-5A25-238E33DFAD75}"/>
              </a:ext>
            </a:extLst>
          </p:cNvPr>
          <p:cNvCxnSpPr>
            <a:cxnSpLocks/>
          </p:cNvCxnSpPr>
          <p:nvPr/>
        </p:nvCxnSpPr>
        <p:spPr>
          <a:xfrm>
            <a:off x="3432501" y="4868061"/>
            <a:ext cx="148557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7526F1-EA2D-1D78-7BF6-3A101E215C58}"/>
              </a:ext>
            </a:extLst>
          </p:cNvPr>
          <p:cNvSpPr/>
          <p:nvPr/>
        </p:nvSpPr>
        <p:spPr>
          <a:xfrm>
            <a:off x="4937122" y="4750054"/>
            <a:ext cx="158097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07CBA043-CC93-5FAA-7526-02EC83DE15C2}"/>
              </a:ext>
            </a:extLst>
          </p:cNvPr>
          <p:cNvSpPr/>
          <p:nvPr/>
        </p:nvSpPr>
        <p:spPr>
          <a:xfrm>
            <a:off x="600851" y="2711389"/>
            <a:ext cx="3026784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dispatch a vehicle via Manage&gt; Reservations…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AEC9CCF-5697-1A24-2CD4-E80A18EE4148}"/>
              </a:ext>
            </a:extLst>
          </p:cNvPr>
          <p:cNvSpPr/>
          <p:nvPr/>
        </p:nvSpPr>
        <p:spPr>
          <a:xfrm>
            <a:off x="600851" y="4228328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…select View Request</a:t>
            </a:r>
          </a:p>
        </p:txBody>
      </p:sp>
    </p:spTree>
    <p:extLst>
      <p:ext uri="{BB962C8B-B14F-4D97-AF65-F5344CB8AC3E}">
        <p14:creationId xmlns:p14="http://schemas.microsoft.com/office/powerpoint/2010/main" val="32122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6500C-640E-C44B-3DBF-DBD493EAD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6F4AA9-997F-34CD-551C-C5F9CF14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784" y="1081610"/>
            <a:ext cx="7336634" cy="587490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BF9CE165-4697-A747-6736-EFB10655B56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686976" y="1960775"/>
            <a:ext cx="6182888" cy="58864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973811" y="1678159"/>
            <a:ext cx="552595" cy="36221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A92D67-A810-218A-63EB-842378FE994A}"/>
              </a:ext>
            </a:extLst>
          </p:cNvPr>
          <p:cNvCxnSpPr>
            <a:cxnSpLocks/>
          </p:cNvCxnSpPr>
          <p:nvPr/>
        </p:nvCxnSpPr>
        <p:spPr>
          <a:xfrm flipV="1">
            <a:off x="3389945" y="4549698"/>
            <a:ext cx="1654924" cy="5960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62C0BEC-0D40-2905-B7C7-E4320BEF4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976" y="2187191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817C23-AED3-AC75-CE94-98DFFD5D7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741196" y="5588678"/>
            <a:ext cx="2866893" cy="554973"/>
          </a:xfrm>
          <a:prstGeom prst="rect">
            <a:avLst/>
          </a:prstGeom>
        </p:spPr>
      </p:pic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2120DF91-0640-921F-C53D-9BCC7E5A2FC5}"/>
              </a:ext>
            </a:extLst>
          </p:cNvPr>
          <p:cNvSpPr/>
          <p:nvPr/>
        </p:nvSpPr>
        <p:spPr>
          <a:xfrm>
            <a:off x="838200" y="4823476"/>
            <a:ext cx="2726202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Pop-up W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indow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appears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660191" y="2056267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on “Dispatch”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to bring up the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Window</a:t>
            </a:r>
          </a:p>
        </p:txBody>
      </p:sp>
    </p:spTree>
    <p:extLst>
      <p:ext uri="{BB962C8B-B14F-4D97-AF65-F5344CB8AC3E}">
        <p14:creationId xmlns:p14="http://schemas.microsoft.com/office/powerpoint/2010/main" val="18396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1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92556-0B03-49E2-B850-D09637821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7F64A8-D55A-6A03-30A4-AA11B710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1677"/>
          <a:stretch>
            <a:fillRect/>
          </a:stretch>
        </p:blipFill>
        <p:spPr>
          <a:xfrm>
            <a:off x="4969784" y="1081610"/>
            <a:ext cx="7336634" cy="577639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69B2421-7236-DF55-3E00-612A608C8182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7C865EE-5378-799C-5B2B-0DA74363CD5C}"/>
              </a:ext>
            </a:extLst>
          </p:cNvPr>
          <p:cNvSpPr/>
          <p:nvPr/>
        </p:nvSpPr>
        <p:spPr>
          <a:xfrm>
            <a:off x="1191184" y="1554481"/>
            <a:ext cx="3026785" cy="586739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5646C1-BD1F-8A2E-8AED-E7794346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976" y="2187191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61CDF-EA4F-50C4-89A8-602F32D0ED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741196" y="5588678"/>
            <a:ext cx="2866893" cy="55497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34A87B-9D88-925F-8E43-A6227057D726}"/>
              </a:ext>
            </a:extLst>
          </p:cNvPr>
          <p:cNvSpPr/>
          <p:nvPr/>
        </p:nvSpPr>
        <p:spPr>
          <a:xfrm>
            <a:off x="9938556" y="2316898"/>
            <a:ext cx="552595" cy="36221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3DD67B-8DCF-E89C-AE83-EC3339B256B2}"/>
              </a:ext>
            </a:extLst>
          </p:cNvPr>
          <p:cNvCxnSpPr>
            <a:cxnSpLocks/>
          </p:cNvCxnSpPr>
          <p:nvPr/>
        </p:nvCxnSpPr>
        <p:spPr>
          <a:xfrm flipV="1">
            <a:off x="4098463" y="2543031"/>
            <a:ext cx="5840093" cy="394156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275013-BE8C-B1FE-A0D2-3B8371CF6F29}"/>
              </a:ext>
            </a:extLst>
          </p:cNvPr>
          <p:cNvCxnSpPr>
            <a:cxnSpLocks/>
          </p:cNvCxnSpPr>
          <p:nvPr/>
        </p:nvCxnSpPr>
        <p:spPr>
          <a:xfrm flipV="1">
            <a:off x="4023360" y="4090050"/>
            <a:ext cx="2386867" cy="718170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0D13A7-B6FC-303C-2576-070B9FBB464D}"/>
              </a:ext>
            </a:extLst>
          </p:cNvPr>
          <p:cNvCxnSpPr>
            <a:cxnSpLocks/>
          </p:cNvCxnSpPr>
          <p:nvPr/>
        </p:nvCxnSpPr>
        <p:spPr>
          <a:xfrm flipV="1">
            <a:off x="4217969" y="2886592"/>
            <a:ext cx="5720587" cy="1111260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739637E-A2FB-63EF-1F31-3435AE4A99A1}"/>
              </a:ext>
            </a:extLst>
          </p:cNvPr>
          <p:cNvSpPr/>
          <p:nvPr/>
        </p:nvSpPr>
        <p:spPr>
          <a:xfrm>
            <a:off x="758952" y="2604317"/>
            <a:ext cx="3668269" cy="2699201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sure you’re in the right reservations!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Dispatch Window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verify reservation details including NAME OF DRIVER, END DATE, VEHICLE TYPE, etc. </a:t>
            </a:r>
          </a:p>
        </p:txBody>
      </p:sp>
    </p:spTree>
    <p:extLst>
      <p:ext uri="{BB962C8B-B14F-4D97-AF65-F5344CB8AC3E}">
        <p14:creationId xmlns:p14="http://schemas.microsoft.com/office/powerpoint/2010/main" val="403018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3BB21-851B-9712-5370-D9444E740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8021F25-CA27-5FE9-87CE-AA54F929EF0E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F198C-CF6C-5F0B-022C-39F5A9E51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AEE1E54-DF2B-3729-8DF0-5D6843808ADC}"/>
              </a:ext>
            </a:extLst>
          </p:cNvPr>
          <p:cNvSpPr txBox="1">
            <a:spLocks/>
          </p:cNvSpPr>
          <p:nvPr/>
        </p:nvSpPr>
        <p:spPr>
          <a:xfrm>
            <a:off x="831885" y="2275549"/>
            <a:ext cx="6569198" cy="1629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If you discover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changes that need to be made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, you can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accomplish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 this from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Dispatch Window!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339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93331-E73C-3406-20E1-07FE5525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F7DFEAD-78A0-E049-DCBE-F0ACD9774029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"/>
          <a:stretch/>
        </p:blipFill>
        <p:spPr>
          <a:xfrm>
            <a:off x="5059680" y="1600749"/>
            <a:ext cx="6907416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91183" y="2796313"/>
            <a:ext cx="3026785" cy="6226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“Change Vehicle”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4085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6259829" y="1874520"/>
            <a:ext cx="1187917" cy="19179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91298" b="4812"/>
          <a:stretch/>
        </p:blipFill>
        <p:spPr>
          <a:xfrm>
            <a:off x="5753865" y="4330804"/>
            <a:ext cx="505965" cy="137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3367ED-41C3-ACD7-9EA2-C83CC72043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6514954" y="4998712"/>
            <a:ext cx="2866893" cy="554973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A65C2DC3-ABBC-D1B8-4E0D-42A3A5D97F16}"/>
              </a:ext>
            </a:extLst>
          </p:cNvPr>
          <p:cNvSpPr/>
          <p:nvPr/>
        </p:nvSpPr>
        <p:spPr>
          <a:xfrm>
            <a:off x="1191184" y="1935481"/>
            <a:ext cx="3026785" cy="69341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Change a VEHICLE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within Dispatch: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2AA02C-6D1F-6E93-C80F-C63DF89C1C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854"/>
          <a:stretch/>
        </p:blipFill>
        <p:spPr>
          <a:xfrm>
            <a:off x="5109653" y="3639606"/>
            <a:ext cx="6819947" cy="2288754"/>
          </a:xfrm>
          <a:prstGeom prst="rect">
            <a:avLst/>
          </a:prstGeom>
          <a:effectLst/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BB7291-C72A-FFC7-2EDF-27A9CECDCBC4}"/>
              </a:ext>
            </a:extLst>
          </p:cNvPr>
          <p:cNvCxnSpPr>
            <a:cxnSpLocks/>
          </p:cNvCxnSpPr>
          <p:nvPr/>
        </p:nvCxnSpPr>
        <p:spPr>
          <a:xfrm>
            <a:off x="4191887" y="4468627"/>
            <a:ext cx="1340233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60E9A5-CDF4-F40B-DFE9-2371B5881197}"/>
              </a:ext>
            </a:extLst>
          </p:cNvPr>
          <p:cNvCxnSpPr>
            <a:cxnSpLocks/>
          </p:cNvCxnSpPr>
          <p:nvPr/>
        </p:nvCxnSpPr>
        <p:spPr>
          <a:xfrm flipV="1">
            <a:off x="6627679" y="5090751"/>
            <a:ext cx="2152649" cy="98630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C4B0253-B54A-629A-ADE7-BC1791EBD666}"/>
              </a:ext>
            </a:extLst>
          </p:cNvPr>
          <p:cNvSpPr/>
          <p:nvPr/>
        </p:nvSpPr>
        <p:spPr>
          <a:xfrm>
            <a:off x="8610600" y="4085737"/>
            <a:ext cx="3261360" cy="2032632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DA7F4B-CB9E-150F-23F3-5E1DE693C7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719" y="4846320"/>
            <a:ext cx="1189090" cy="127205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8F978F5-1D6C-11F3-5FEB-5DD3F20AD90F}"/>
              </a:ext>
            </a:extLst>
          </p:cNvPr>
          <p:cNvSpPr/>
          <p:nvPr/>
        </p:nvSpPr>
        <p:spPr>
          <a:xfrm>
            <a:off x="8780328" y="3711061"/>
            <a:ext cx="2611572" cy="302879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 flipV="1">
            <a:off x="4107180" y="2082181"/>
            <a:ext cx="2152649" cy="98630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FC66A73C-ECBA-A231-D4EE-136DA8F8DA8B}"/>
              </a:ext>
            </a:extLst>
          </p:cNvPr>
          <p:cNvSpPr/>
          <p:nvPr/>
        </p:nvSpPr>
        <p:spPr>
          <a:xfrm>
            <a:off x="1191183" y="4085737"/>
            <a:ext cx="3026785" cy="752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Window view changes to show available vehicles</a:t>
            </a: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4B780F64-3EFD-70C5-03C0-39B04123D973}"/>
              </a:ext>
            </a:extLst>
          </p:cNvPr>
          <p:cNvSpPr/>
          <p:nvPr/>
        </p:nvSpPr>
        <p:spPr>
          <a:xfrm>
            <a:off x="3787140" y="5804883"/>
            <a:ext cx="2951327" cy="73072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Adjust vehicle filters and “Refresh List” as needed</a:t>
            </a:r>
          </a:p>
        </p:txBody>
      </p:sp>
    </p:spTree>
    <p:extLst>
      <p:ext uri="{BB962C8B-B14F-4D97-AF65-F5344CB8AC3E}">
        <p14:creationId xmlns:p14="http://schemas.microsoft.com/office/powerpoint/2010/main" val="390670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21" grpId="0" animBg="1"/>
      <p:bldP spid="26" grpId="0" animBg="1"/>
      <p:bldP spid="28" grpId="0" animBg="1"/>
      <p:bldP spid="3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81C8C-84F9-5B26-A999-AE79FF408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C4BF719-A042-2E0E-EB65-3F1014F69521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"/>
          <a:stretch/>
        </p:blipFill>
        <p:spPr>
          <a:xfrm>
            <a:off x="5059680" y="1600749"/>
            <a:ext cx="6907416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 flipV="1">
            <a:off x="4191887" y="2211722"/>
            <a:ext cx="5448832" cy="10375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4085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9704069" y="2090395"/>
            <a:ext cx="2045971" cy="21846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91298" b="4812"/>
          <a:stretch/>
        </p:blipFill>
        <p:spPr>
          <a:xfrm>
            <a:off x="5753865" y="4330804"/>
            <a:ext cx="505965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367ED-41C3-ACD7-9EA2-C83CC72043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6514954" y="4998712"/>
            <a:ext cx="2866893" cy="5549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2CE39B-B402-2B99-0B46-4D694C4CF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5274" y="2415147"/>
            <a:ext cx="3604572" cy="382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65C2DC3-ABBC-D1B8-4E0D-42A3A5D97F16}"/>
              </a:ext>
            </a:extLst>
          </p:cNvPr>
          <p:cNvSpPr/>
          <p:nvPr/>
        </p:nvSpPr>
        <p:spPr>
          <a:xfrm>
            <a:off x="1191184" y="1935481"/>
            <a:ext cx="3026785" cy="69341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Change a DRIVER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within Dispatch: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BB7291-C72A-FFC7-2EDF-27A9CECDCBC4}"/>
              </a:ext>
            </a:extLst>
          </p:cNvPr>
          <p:cNvCxnSpPr>
            <a:cxnSpLocks/>
          </p:cNvCxnSpPr>
          <p:nvPr/>
        </p:nvCxnSpPr>
        <p:spPr>
          <a:xfrm flipV="1">
            <a:off x="4191887" y="4462218"/>
            <a:ext cx="3153387" cy="640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60E9A5-CDF4-F40B-DFE9-2371B5881197}"/>
              </a:ext>
            </a:extLst>
          </p:cNvPr>
          <p:cNvCxnSpPr>
            <a:cxnSpLocks/>
          </p:cNvCxnSpPr>
          <p:nvPr/>
        </p:nvCxnSpPr>
        <p:spPr>
          <a:xfrm flipH="1" flipV="1">
            <a:off x="8796400" y="2994153"/>
            <a:ext cx="662135" cy="63769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C4B0253-B54A-629A-ADE7-BC1791EBD666}"/>
              </a:ext>
            </a:extLst>
          </p:cNvPr>
          <p:cNvSpPr/>
          <p:nvPr/>
        </p:nvSpPr>
        <p:spPr>
          <a:xfrm>
            <a:off x="7345274" y="2797730"/>
            <a:ext cx="2902252" cy="325528"/>
          </a:xfrm>
          <a:prstGeom prst="roundRect">
            <a:avLst>
              <a:gd name="adj" fmla="val 16397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91183" y="2796313"/>
            <a:ext cx="3026785" cy="62269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“Change” next to Driver’s Name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FC66A73C-ECBA-A231-D4EE-136DA8F8DA8B}"/>
              </a:ext>
            </a:extLst>
          </p:cNvPr>
          <p:cNvSpPr/>
          <p:nvPr/>
        </p:nvSpPr>
        <p:spPr>
          <a:xfrm>
            <a:off x="1191183" y="4085737"/>
            <a:ext cx="3026785" cy="752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User pop-up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window appears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B780F64-3EFD-70C5-03C0-39B04123D973}"/>
              </a:ext>
            </a:extLst>
          </p:cNvPr>
          <p:cNvSpPr/>
          <p:nvPr/>
        </p:nvSpPr>
        <p:spPr>
          <a:xfrm>
            <a:off x="8866312" y="3558855"/>
            <a:ext cx="2951327" cy="73072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in Last name and click “Go” to find Driver</a:t>
            </a:r>
          </a:p>
        </p:txBody>
      </p:sp>
    </p:spTree>
    <p:extLst>
      <p:ext uri="{BB962C8B-B14F-4D97-AF65-F5344CB8AC3E}">
        <p14:creationId xmlns:p14="http://schemas.microsoft.com/office/powerpoint/2010/main" val="19646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1" grpId="0" animBg="1"/>
      <p:bldP spid="5" grpId="0" animBg="1"/>
      <p:bldP spid="5" grpId="1" animBg="1"/>
      <p:bldP spid="23" grpId="0" animBg="1"/>
      <p:bldP spid="29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C42BE-E3F4-0C62-60F8-D96EB54B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C29BEA9-9DD1-E003-77F0-46EE07F9A070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492B89-7C5E-3C61-79C3-8AA09D0C9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7328757-BBA6-0656-2327-AA8DABE9F0F4}"/>
              </a:ext>
            </a:extLst>
          </p:cNvPr>
          <p:cNvSpPr txBox="1">
            <a:spLocks/>
          </p:cNvSpPr>
          <p:nvPr/>
        </p:nvSpPr>
        <p:spPr>
          <a:xfrm>
            <a:off x="713644" y="1999652"/>
            <a:ext cx="6569198" cy="1629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When it comes to the “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when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” a reservation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is dispatched, you have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choice of two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time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</a:rPr>
              <a:t> considerations: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A5676DC-CA43-63AE-3A9D-466E914AA10F}"/>
              </a:ext>
            </a:extLst>
          </p:cNvPr>
          <p:cNvSpPr txBox="1">
            <a:spLocks/>
          </p:cNvSpPr>
          <p:nvPr/>
        </p:nvSpPr>
        <p:spPr>
          <a:xfrm>
            <a:off x="804468" y="3431956"/>
            <a:ext cx="3888623" cy="8084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Current Date/Time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Request Date/Time</a:t>
            </a:r>
          </a:p>
        </p:txBody>
      </p:sp>
    </p:spTree>
    <p:extLst>
      <p:ext uri="{BB962C8B-B14F-4D97-AF65-F5344CB8AC3E}">
        <p14:creationId xmlns:p14="http://schemas.microsoft.com/office/powerpoint/2010/main" val="979441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sz="4000" dirty="0">
                <a:solidFill>
                  <a:srgbClr val="0A1F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USER TRAINING </a:t>
            </a:r>
            <a:r>
              <a:rPr lang="en-US" dirty="0">
                <a:solidFill>
                  <a:srgbClr val="4CA1C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BINGO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918BB9DD-8097-74EA-9431-A62C34B5A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75" y="328342"/>
            <a:ext cx="3175569" cy="933991"/>
          </a:xfrm>
          <a:prstGeom prst="rect">
            <a:avLst/>
          </a:prstGeom>
        </p:spPr>
      </p:pic>
      <p:pic>
        <p:nvPicPr>
          <p:cNvPr id="8" name="Picture Placeholder 7" descr="A blue and white bingo card with a star&#10;&#10;AI-generated content may be incorrect.">
            <a:extLst>
              <a:ext uri="{FF2B5EF4-FFF2-40B4-BE49-F238E27FC236}">
                <a16:creationId xmlns:a16="http://schemas.microsoft.com/office/drawing/2014/main" id="{FF29749E-9568-1A36-AFFD-1775E870FA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7" r="17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BD4F98-2084-C2AA-82EE-8921BB58EE13}"/>
              </a:ext>
            </a:extLst>
          </p:cNvPr>
          <p:cNvSpPr/>
          <p:nvPr/>
        </p:nvSpPr>
        <p:spPr>
          <a:xfrm>
            <a:off x="7007351" y="570114"/>
            <a:ext cx="4608577" cy="5715000"/>
          </a:xfrm>
          <a:prstGeom prst="rect">
            <a:avLst/>
          </a:prstGeom>
          <a:noFill/>
          <a:ln w="57150">
            <a:solidFill>
              <a:srgbClr val="5AC5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1229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8A050-B927-8855-7E8D-DDF508107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10999C9-BA94-01FB-A3ED-FE12A45FB705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 Dispatch Options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0068AE-C4F2-52AB-C338-82681C5BC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6911" y="3640248"/>
            <a:ext cx="1538868" cy="263585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E09418-BE29-5D30-42CF-10818F2F5C51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2479847" y="3401614"/>
            <a:ext cx="4635932" cy="37042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48B4B4-53B1-165D-AA2E-F179609C02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57BF672-1191-1010-963D-BD1130B3443E}"/>
              </a:ext>
            </a:extLst>
          </p:cNvPr>
          <p:cNvSpPr/>
          <p:nvPr/>
        </p:nvSpPr>
        <p:spPr>
          <a:xfrm>
            <a:off x="1195721" y="2831460"/>
            <a:ext cx="1435968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Current Date and Time</a:t>
            </a:r>
          </a:p>
        </p:txBody>
      </p:sp>
    </p:spTree>
    <p:extLst>
      <p:ext uri="{BB962C8B-B14F-4D97-AF65-F5344CB8AC3E}">
        <p14:creationId xmlns:p14="http://schemas.microsoft.com/office/powerpoint/2010/main" val="37027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ABB77-0C62-70BA-B9F3-B33C6DBAB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C3CC09-805B-F6DC-3379-E9FB7B455ABC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Two Dispatch Options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>
            <a:off x="4150272" y="3025374"/>
            <a:ext cx="3252477" cy="74413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8027F7-CF68-45EF-E8B4-9A1F955AC44A}"/>
              </a:ext>
            </a:extLst>
          </p:cNvPr>
          <p:cNvSpPr/>
          <p:nvPr/>
        </p:nvSpPr>
        <p:spPr>
          <a:xfrm>
            <a:off x="6198158" y="3025374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5620739" y="3622925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06521-DC5A-4A16-E174-FD5ECA3B2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9F34E46C-9D08-D586-3C40-2375D6B795F1}"/>
              </a:ext>
            </a:extLst>
          </p:cNvPr>
          <p:cNvSpPr/>
          <p:nvPr/>
        </p:nvSpPr>
        <p:spPr>
          <a:xfrm>
            <a:off x="2779197" y="2825388"/>
            <a:ext cx="1753891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Original Reservation Date and Time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FD8A8F-D258-7B55-2407-9553CC360356}"/>
              </a:ext>
            </a:extLst>
          </p:cNvPr>
          <p:cNvCxnSpPr>
            <a:cxnSpLocks/>
          </p:cNvCxnSpPr>
          <p:nvPr/>
        </p:nvCxnSpPr>
        <p:spPr>
          <a:xfrm flipH="1">
            <a:off x="6280431" y="3318538"/>
            <a:ext cx="305812" cy="345293"/>
          </a:xfrm>
          <a:prstGeom prst="straightConnector1">
            <a:avLst/>
          </a:prstGeom>
          <a:ln w="381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1398E-F9CF-ED49-EAC2-5926268BB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872C4E-BD69-B627-2EE3-5C3D2349AD69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24C531-3E68-07BA-F2DB-5F1E30E05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E188E-4112-82D4-2AC1-3FB4E478D709}"/>
              </a:ext>
            </a:extLst>
          </p:cNvPr>
          <p:cNvSpPr txBox="1"/>
          <p:nvPr/>
        </p:nvSpPr>
        <p:spPr>
          <a:xfrm>
            <a:off x="822667" y="2644170"/>
            <a:ext cx="7280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Additional Dispatch</a:t>
            </a:r>
            <a:br>
              <a:rPr lang="en-US" sz="4800" dirty="0">
                <a:solidFill>
                  <a:srgbClr val="F2F6F8"/>
                </a:solidFill>
                <a:latin typeface="Roboto Condensed Bold"/>
              </a:rPr>
            </a:b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Window Items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09257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2F839-2E61-1941-7D37-0E5507606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4C93539-4EE8-5C24-1536-2C60697655F0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E75DF-08F1-C7AF-EFA7-66243262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5B51430-9E97-4BB9-1305-B2C99A022650}"/>
              </a:ext>
            </a:extLst>
          </p:cNvPr>
          <p:cNvCxnSpPr>
            <a:cxnSpLocks/>
          </p:cNvCxnSpPr>
          <p:nvPr/>
        </p:nvCxnSpPr>
        <p:spPr>
          <a:xfrm>
            <a:off x="4023360" y="3345180"/>
            <a:ext cx="914400" cy="57697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74FAE41-D133-EF6F-11B5-B6A983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5C36DC-0A26-1E0D-A227-70CA02665F17}"/>
              </a:ext>
            </a:extLst>
          </p:cNvPr>
          <p:cNvSpPr/>
          <p:nvPr/>
        </p:nvSpPr>
        <p:spPr>
          <a:xfrm>
            <a:off x="5044585" y="3872309"/>
            <a:ext cx="1418560" cy="284055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7C383-540F-1345-AF61-674DF793A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03A0D2-1308-446D-4B07-3F89B32F94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2EBB17CD-98CB-EAAD-2893-EC38A81B1523}"/>
              </a:ext>
            </a:extLst>
          </p:cNvPr>
          <p:cNvSpPr/>
          <p:nvPr/>
        </p:nvSpPr>
        <p:spPr>
          <a:xfrm>
            <a:off x="1125493" y="1658208"/>
            <a:ext cx="3026785" cy="627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Odometer Fields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2572239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Departure/Start Mileage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auto-populates from the most recent record</a:t>
            </a:r>
          </a:p>
        </p:txBody>
      </p:sp>
    </p:spTree>
    <p:extLst>
      <p:ext uri="{BB962C8B-B14F-4D97-AF65-F5344CB8AC3E}">
        <p14:creationId xmlns:p14="http://schemas.microsoft.com/office/powerpoint/2010/main" val="299145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92AFF-B4EB-FA25-3891-3974DDD4E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EE94A9A-9CCD-32D9-EE43-02403823F38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CEAC40-57FD-3BFA-1DB9-83CF4F347B7E}"/>
              </a:ext>
            </a:extLst>
          </p:cNvPr>
          <p:cNvCxnSpPr>
            <a:cxnSpLocks/>
          </p:cNvCxnSpPr>
          <p:nvPr/>
        </p:nvCxnSpPr>
        <p:spPr>
          <a:xfrm>
            <a:off x="10576560" y="3949804"/>
            <a:ext cx="719083" cy="131083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11295643" y="5290314"/>
            <a:ext cx="81921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AC874E-8363-AE32-C4BE-C784BC749430}"/>
              </a:ext>
            </a:extLst>
          </p:cNvPr>
          <p:cNvCxnSpPr>
            <a:cxnSpLocks/>
          </p:cNvCxnSpPr>
          <p:nvPr/>
        </p:nvCxnSpPr>
        <p:spPr>
          <a:xfrm>
            <a:off x="2836871" y="3153263"/>
            <a:ext cx="2264204" cy="1464449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512825-5BC5-27CA-B627-15DB1E423D43}"/>
              </a:ext>
            </a:extLst>
          </p:cNvPr>
          <p:cNvCxnSpPr>
            <a:cxnSpLocks/>
          </p:cNvCxnSpPr>
          <p:nvPr/>
        </p:nvCxnSpPr>
        <p:spPr>
          <a:xfrm>
            <a:off x="2941964" y="5070119"/>
            <a:ext cx="2102621" cy="0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F1EB77-7B07-F42F-9CA6-7679A4DAFE63}"/>
              </a:ext>
            </a:extLst>
          </p:cNvPr>
          <p:cNvSpPr/>
          <p:nvPr/>
        </p:nvSpPr>
        <p:spPr>
          <a:xfrm>
            <a:off x="5108418" y="4495803"/>
            <a:ext cx="5122381" cy="392300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F06206-A680-2BBF-B829-51FE6004DF6F}"/>
              </a:ext>
            </a:extLst>
          </p:cNvPr>
          <p:cNvSpPr/>
          <p:nvPr/>
        </p:nvSpPr>
        <p:spPr>
          <a:xfrm>
            <a:off x="5108418" y="4929034"/>
            <a:ext cx="5122381" cy="392300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6B3F1711-9D88-6CBA-21C8-D1AB8A70E781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25EE0AEE-C160-722F-F506-8FABF45B76C4}"/>
              </a:ext>
            </a:extLst>
          </p:cNvPr>
          <p:cNvSpPr/>
          <p:nvPr/>
        </p:nvSpPr>
        <p:spPr>
          <a:xfrm>
            <a:off x="1422992" y="2604317"/>
            <a:ext cx="2902717" cy="1598782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Watch out for  information  or instructions in COMMENTS before submitting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4A1CE236-12DE-B99F-1288-466D79A851E1}"/>
              </a:ext>
            </a:extLst>
          </p:cNvPr>
          <p:cNvSpPr/>
          <p:nvPr/>
        </p:nvSpPr>
        <p:spPr>
          <a:xfrm>
            <a:off x="1367740" y="4422949"/>
            <a:ext cx="3013220" cy="1383491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Communicate  to driver any previous damage noted in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CONDITION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1E715E73-C334-67C6-56DC-97DF9825A323}"/>
              </a:ext>
            </a:extLst>
          </p:cNvPr>
          <p:cNvSpPr/>
          <p:nvPr/>
        </p:nvSpPr>
        <p:spPr>
          <a:xfrm>
            <a:off x="8946181" y="2927098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Submit to finalize Dispatch Out</a:t>
            </a:r>
          </a:p>
        </p:txBody>
      </p:sp>
    </p:spTree>
    <p:extLst>
      <p:ext uri="{BB962C8B-B14F-4D97-AF65-F5344CB8AC3E}">
        <p14:creationId xmlns:p14="http://schemas.microsoft.com/office/powerpoint/2010/main" val="429365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animBg="1"/>
      <p:bldP spid="7" grpId="0" animBg="1"/>
      <p:bldP spid="10" grpId="0" animBg="1"/>
      <p:bldP spid="16" grpId="0" animBg="1"/>
      <p:bldP spid="2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ACC91-D72D-6AF7-AAF2-93C683552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7CC4BE-5565-E498-9E21-F5F9CFA4D84B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8A3A65-BF67-6A96-009C-1EDE2122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8FF48-432E-1011-64B1-0FC6F2BA39FC}"/>
              </a:ext>
            </a:extLst>
          </p:cNvPr>
          <p:cNvSpPr txBox="1"/>
          <p:nvPr/>
        </p:nvSpPr>
        <p:spPr>
          <a:xfrm>
            <a:off x="822667" y="2644170"/>
            <a:ext cx="7280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Return Vehicle/</a:t>
            </a:r>
            <a:br>
              <a:rPr lang="en-US" sz="4800" dirty="0">
                <a:solidFill>
                  <a:srgbClr val="F2F6F8"/>
                </a:solidFill>
                <a:latin typeface="Roboto Condensed Bold"/>
              </a:rPr>
            </a:b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Dispatch-In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871965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D304-946C-B31B-DF73-9141B3211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0146E6B-4369-EF18-0BF0-7A1A2FE43FC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4E40458-E9E7-7872-946D-69E85A6764FC}"/>
              </a:ext>
            </a:extLst>
          </p:cNvPr>
          <p:cNvSpPr/>
          <p:nvPr/>
        </p:nvSpPr>
        <p:spPr>
          <a:xfrm>
            <a:off x="1123487" y="1711811"/>
            <a:ext cx="3026785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Choose from the same options to CHECK a vehicle BACK IN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57BF672-1191-1010-963D-BD1130B3443E}"/>
              </a:ext>
            </a:extLst>
          </p:cNvPr>
          <p:cNvSpPr/>
          <p:nvPr/>
        </p:nvSpPr>
        <p:spPr>
          <a:xfrm>
            <a:off x="1012841" y="2831460"/>
            <a:ext cx="1435968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Current Date and Time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29359-7316-722E-F5BA-AA27FA57211C}"/>
              </a:ext>
            </a:extLst>
          </p:cNvPr>
          <p:cNvSpPr/>
          <p:nvPr/>
        </p:nvSpPr>
        <p:spPr>
          <a:xfrm>
            <a:off x="8793917" y="3622925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D9A853-5EB5-CAE3-DBE2-FFC2B79B9F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30EECCA-005F-B0F2-10A1-578DF8053C4D}"/>
              </a:ext>
            </a:extLst>
          </p:cNvPr>
          <p:cNvSpPr/>
          <p:nvPr/>
        </p:nvSpPr>
        <p:spPr>
          <a:xfrm>
            <a:off x="10305732" y="3622925"/>
            <a:ext cx="55030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6312EB11-6B1C-E86B-8391-6CE16F8F1328}"/>
              </a:ext>
            </a:extLst>
          </p:cNvPr>
          <p:cNvSpPr/>
          <p:nvPr/>
        </p:nvSpPr>
        <p:spPr>
          <a:xfrm>
            <a:off x="2596317" y="2825388"/>
            <a:ext cx="1753891" cy="98630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Original Reservation Date and Time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42A36F-4893-D088-FB8F-158EADC86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4DB474-9C50-7652-8E97-B93FD893DE0F}"/>
              </a:ext>
            </a:extLst>
          </p:cNvPr>
          <p:cNvCxnSpPr>
            <a:cxnSpLocks/>
          </p:cNvCxnSpPr>
          <p:nvPr/>
        </p:nvCxnSpPr>
        <p:spPr>
          <a:xfrm>
            <a:off x="4062886" y="2590886"/>
            <a:ext cx="6242846" cy="104096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D8D3FB6-8797-0D82-E6E3-04FF122B6AFA}"/>
              </a:ext>
            </a:extLst>
          </p:cNvPr>
          <p:cNvSpPr/>
          <p:nvPr/>
        </p:nvSpPr>
        <p:spPr>
          <a:xfrm>
            <a:off x="10562042" y="3619460"/>
            <a:ext cx="267738" cy="33034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ED22F2-9FD4-1057-363A-22F73EAAA775}"/>
              </a:ext>
            </a:extLst>
          </p:cNvPr>
          <p:cNvSpPr/>
          <p:nvPr/>
        </p:nvSpPr>
        <p:spPr>
          <a:xfrm>
            <a:off x="9459822" y="3036314"/>
            <a:ext cx="1117728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609779-FB2C-8224-377E-DC0C8E80AD10}"/>
              </a:ext>
            </a:extLst>
          </p:cNvPr>
          <p:cNvCxnSpPr>
            <a:cxnSpLocks/>
          </p:cNvCxnSpPr>
          <p:nvPr/>
        </p:nvCxnSpPr>
        <p:spPr>
          <a:xfrm flipH="1">
            <a:off x="9542095" y="3329478"/>
            <a:ext cx="305812" cy="345293"/>
          </a:xfrm>
          <a:prstGeom prst="straightConnector1">
            <a:avLst/>
          </a:prstGeom>
          <a:ln w="381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8E4871DB-F24B-B709-7890-42226BABE8D8}"/>
              </a:ext>
            </a:extLst>
          </p:cNvPr>
          <p:cNvSpPr/>
          <p:nvPr/>
        </p:nvSpPr>
        <p:spPr>
          <a:xfrm>
            <a:off x="1022902" y="2834640"/>
            <a:ext cx="1425907" cy="986301"/>
          </a:xfrm>
          <a:prstGeom prst="flowChartAlternateProcess">
            <a:avLst/>
          </a:prstGeom>
          <a:solidFill>
            <a:srgbClr val="D9D9D9">
              <a:alpha val="69000"/>
            </a:srgbClr>
          </a:solidFill>
          <a:ln w="12700" cap="flat" cmpd="sng" algn="ctr">
            <a:solidFill>
              <a:srgbClr val="D9D9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17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4" grpId="1" animBg="1"/>
      <p:bldP spid="19" grpId="0" animBg="1"/>
      <p:bldP spid="21" grpId="0" animBg="1"/>
      <p:bldP spid="26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036D5-5506-B49F-0D1E-B9D1BB0CD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2AE6B7C-52CA-B35C-4894-3EF64B153CE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9A853-5EB5-CAE3-DBE2-FFC2B79B9F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5C11E9D-7B5F-D399-89BB-1DB268FBE2C8}"/>
              </a:ext>
            </a:extLst>
          </p:cNvPr>
          <p:cNvSpPr/>
          <p:nvPr/>
        </p:nvSpPr>
        <p:spPr>
          <a:xfrm>
            <a:off x="9536819" y="3931330"/>
            <a:ext cx="894462" cy="202587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F2773-77ED-AF01-6307-609CD9A06C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49" t="391" r="33095" b="4418"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7D6EA-A323-8E53-52DE-55FE209F2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585" t="392" r="714" b="-11696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2A36F-4893-D088-FB8F-158EADC86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E2CEFC1-3408-17C2-6B27-962717794548}"/>
              </a:ext>
            </a:extLst>
          </p:cNvPr>
          <p:cNvSpPr/>
          <p:nvPr/>
        </p:nvSpPr>
        <p:spPr>
          <a:xfrm>
            <a:off x="1124712" y="1709928"/>
            <a:ext cx="3026785" cy="627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Odometer Fields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32FAE8-9283-C3B6-0808-478FD32016BE}"/>
              </a:ext>
            </a:extLst>
          </p:cNvPr>
          <p:cNvCxnSpPr>
            <a:cxnSpLocks/>
          </p:cNvCxnSpPr>
          <p:nvPr/>
        </p:nvCxnSpPr>
        <p:spPr>
          <a:xfrm>
            <a:off x="3722787" y="3138055"/>
            <a:ext cx="4628404" cy="88828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625DB3E3-9675-FD05-7512-CB41FC4503D0}"/>
              </a:ext>
            </a:extLst>
          </p:cNvPr>
          <p:cNvSpPr/>
          <p:nvPr/>
        </p:nvSpPr>
        <p:spPr>
          <a:xfrm>
            <a:off x="1383936" y="2655050"/>
            <a:ext cx="2516585" cy="1160529"/>
          </a:xfrm>
          <a:prstGeom prst="flowChartAlternateProcess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End Mileage MUST be typed in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612A7F9-EBCC-7574-C6B3-E98E747241E1}"/>
              </a:ext>
            </a:extLst>
          </p:cNvPr>
          <p:cNvSpPr/>
          <p:nvPr/>
        </p:nvSpPr>
        <p:spPr>
          <a:xfrm>
            <a:off x="8371973" y="3910549"/>
            <a:ext cx="1211909" cy="2233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ECA087-A452-82F5-8312-6B4FAAED23FC}"/>
              </a:ext>
            </a:extLst>
          </p:cNvPr>
          <p:cNvCxnSpPr>
            <a:cxnSpLocks/>
          </p:cNvCxnSpPr>
          <p:nvPr/>
        </p:nvCxnSpPr>
        <p:spPr>
          <a:xfrm flipV="1">
            <a:off x="7463174" y="4122367"/>
            <a:ext cx="2099926" cy="90553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94AFA347-AA8E-78F7-2E26-56A0287B87AA}"/>
              </a:ext>
            </a:extLst>
          </p:cNvPr>
          <p:cNvSpPr/>
          <p:nvPr/>
        </p:nvSpPr>
        <p:spPr>
          <a:xfrm>
            <a:off x="5256661" y="4713744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Total mileage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self-calculates based on Odom End </a:t>
            </a:r>
          </a:p>
        </p:txBody>
      </p:sp>
    </p:spTree>
    <p:extLst>
      <p:ext uri="{BB962C8B-B14F-4D97-AF65-F5344CB8AC3E}">
        <p14:creationId xmlns:p14="http://schemas.microsoft.com/office/powerpoint/2010/main" val="13107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  <p:bldP spid="16" grpId="1" animBg="1"/>
      <p:bldP spid="25" grpId="0" animBg="1"/>
      <p:bldP spid="25" grpId="1" animBg="1"/>
      <p:bldP spid="3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F0930-4978-4A8F-FF9C-1724C6B5E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84551AF-7B92-6329-3E0A-BAD894D2112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1DD3D1-A727-8504-2560-5F007D79E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0589F9-A4BA-BFE4-FD43-877610A7F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40F111-7F58-DB45-F7FC-86556C9E8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23993B3-5FA3-23BE-0CF8-E3072DB4782F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987D8-7D2E-2607-CA3A-481A92150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AC874E-8363-AE32-C4BE-C784BC749430}"/>
              </a:ext>
            </a:extLst>
          </p:cNvPr>
          <p:cNvCxnSpPr>
            <a:cxnSpLocks/>
          </p:cNvCxnSpPr>
          <p:nvPr/>
        </p:nvCxnSpPr>
        <p:spPr>
          <a:xfrm>
            <a:off x="2836871" y="3153263"/>
            <a:ext cx="2207714" cy="1865546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84ED888-842F-93D4-6454-C9DFE0105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85" t="392" r="714" b="-11696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4D7394-A873-E58E-83C6-17B7B935A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9DD9B5B-FA1E-218A-8A0D-279E653FF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49" t="391" r="33095" b="4418"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25EE0AEE-C160-722F-F506-8FABF45B76C4}"/>
              </a:ext>
            </a:extLst>
          </p:cNvPr>
          <p:cNvSpPr/>
          <p:nvPr/>
        </p:nvSpPr>
        <p:spPr>
          <a:xfrm>
            <a:off x="1422992" y="2435051"/>
            <a:ext cx="2902717" cy="1077770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any NEW DAMAGE on the vehicle in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VEHICLE CONDITION.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DE37D3-A053-7F78-1A7D-A65012AB0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708" y="5111719"/>
            <a:ext cx="2232853" cy="1371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B806FA-9900-BF98-6C23-093D582973E7}"/>
              </a:ext>
            </a:extLst>
          </p:cNvPr>
          <p:cNvSpPr/>
          <p:nvPr/>
        </p:nvSpPr>
        <p:spPr>
          <a:xfrm>
            <a:off x="5108418" y="4929034"/>
            <a:ext cx="5122381" cy="392300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167D3B9-A705-D080-D138-8ACAF8F10D30}"/>
              </a:ext>
            </a:extLst>
          </p:cNvPr>
          <p:cNvSpPr/>
          <p:nvPr/>
        </p:nvSpPr>
        <p:spPr>
          <a:xfrm>
            <a:off x="1414439" y="3581978"/>
            <a:ext cx="2902717" cy="989437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Details will appear here again with next  reservation</a:t>
            </a:r>
          </a:p>
        </p:txBody>
      </p:sp>
    </p:spTree>
    <p:extLst>
      <p:ext uri="{BB962C8B-B14F-4D97-AF65-F5344CB8AC3E}">
        <p14:creationId xmlns:p14="http://schemas.microsoft.com/office/powerpoint/2010/main" val="368901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28393-696F-7735-B008-92D6E2256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F2156BB-03CA-220F-4217-C331456E594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RESERVATIONS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80F21C-581B-8B6C-1B44-4A8EB9BBC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585" y="1219749"/>
            <a:ext cx="6922511" cy="436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927FE-480B-04E0-F388-3EB1B88C9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850" y="3704737"/>
            <a:ext cx="1080617" cy="1295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74A875-94DB-44BD-8C6B-0F31C92D7973}"/>
              </a:ext>
            </a:extLst>
          </p:cNvPr>
          <p:cNvSpPr/>
          <p:nvPr/>
        </p:nvSpPr>
        <p:spPr>
          <a:xfrm>
            <a:off x="11295643" y="5290314"/>
            <a:ext cx="81921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ECDD96-01E3-0BFA-A749-A212A03A9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91298" b="4812"/>
          <a:stretch/>
        </p:blipFill>
        <p:spPr>
          <a:xfrm>
            <a:off x="5753865" y="3949804"/>
            <a:ext cx="505965" cy="137823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5E37D65-AC1A-12CF-0757-10FA9FF9CA1C}"/>
              </a:ext>
            </a:extLst>
          </p:cNvPr>
          <p:cNvSpPr/>
          <p:nvPr/>
        </p:nvSpPr>
        <p:spPr>
          <a:xfrm>
            <a:off x="1335964" y="1554481"/>
            <a:ext cx="3026785" cy="586739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HINTS: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03178-C00F-4D99-312A-CE129D29E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6514954" y="4617712"/>
            <a:ext cx="2866893" cy="55497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8E7278-C18D-0D1E-641D-07C0181CF778}"/>
              </a:ext>
            </a:extLst>
          </p:cNvPr>
          <p:cNvCxnSpPr>
            <a:cxnSpLocks/>
          </p:cNvCxnSpPr>
          <p:nvPr/>
        </p:nvCxnSpPr>
        <p:spPr>
          <a:xfrm>
            <a:off x="4251960" y="3535680"/>
            <a:ext cx="4480560" cy="1862646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0E02C4-8C89-2528-9888-95C828032C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85" t="392" r="714" b="-11696"/>
          <a:stretch/>
        </p:blipFill>
        <p:spPr>
          <a:xfrm>
            <a:off x="9934627" y="3965044"/>
            <a:ext cx="273313" cy="161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7D68CD-46A7-CB08-37FD-1FF6661343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7481" y="3704737"/>
            <a:ext cx="990600" cy="14478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26D03-B874-BE43-CC80-5D3D7E555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49" t="391" r="33095" b="4418"/>
          <a:stretch/>
        </p:blipFill>
        <p:spPr>
          <a:xfrm>
            <a:off x="8992695" y="3957424"/>
            <a:ext cx="427727" cy="13782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477B8D-1C7F-8EF4-1335-EDF3899A7C93}"/>
              </a:ext>
            </a:extLst>
          </p:cNvPr>
          <p:cNvCxnSpPr>
            <a:cxnSpLocks/>
          </p:cNvCxnSpPr>
          <p:nvPr/>
        </p:nvCxnSpPr>
        <p:spPr>
          <a:xfrm>
            <a:off x="10576560" y="3949804"/>
            <a:ext cx="719083" cy="131083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BDF9A372-3D87-7520-635E-6F582989DB91}"/>
              </a:ext>
            </a:extLst>
          </p:cNvPr>
          <p:cNvSpPr/>
          <p:nvPr/>
        </p:nvSpPr>
        <p:spPr>
          <a:xfrm>
            <a:off x="1382014" y="2377966"/>
            <a:ext cx="3013220" cy="197305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Send email to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ADMIN STAFF if you need to relay any information to them regarding this reservation/vehicle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(example: damages)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4408C69-3752-A672-E16F-68D91EB86594}"/>
              </a:ext>
            </a:extLst>
          </p:cNvPr>
          <p:cNvSpPr/>
          <p:nvPr/>
        </p:nvSpPr>
        <p:spPr>
          <a:xfrm>
            <a:off x="8946181" y="2927098"/>
            <a:ext cx="2516585" cy="116052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Submit to finalize Dispatch 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68FA8A-3E8F-18EE-4D6A-3D8DDF0ED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0708" y="5111719"/>
            <a:ext cx="2232853" cy="1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7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</a:rPr>
              <a:t>What We’ll Learn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062" y="3917206"/>
            <a:ext cx="3931920" cy="1828800"/>
          </a:xfrm>
        </p:spPr>
        <p:txBody>
          <a:bodyPr vert="horz" lIns="0" tIns="0" rIns="0" bIns="0" numCol="1" rtlCol="0" anchor="t">
            <a:normAutofit/>
          </a:bodyPr>
          <a:lstStyle/>
          <a:p>
            <a:r>
              <a:rPr lang="en-US" b="1" dirty="0">
                <a:solidFill>
                  <a:srgbClr val="F2F6F8"/>
                </a:solidFill>
              </a:rPr>
              <a:t>What is FleetCommander?</a:t>
            </a:r>
          </a:p>
          <a:p>
            <a:r>
              <a:rPr lang="en-US" b="1" dirty="0">
                <a:solidFill>
                  <a:srgbClr val="F2F6F8"/>
                </a:solidFill>
              </a:rPr>
              <a:t>Accessing FleetCommander</a:t>
            </a:r>
          </a:p>
          <a:p>
            <a:r>
              <a:rPr lang="en-US" b="1" dirty="0">
                <a:solidFill>
                  <a:srgbClr val="F2F6F8"/>
                </a:solidFill>
              </a:rPr>
              <a:t>Driver/Requestor Experience</a:t>
            </a:r>
          </a:p>
          <a:p>
            <a:r>
              <a:rPr lang="en-US" b="1" dirty="0">
                <a:solidFill>
                  <a:srgbClr val="F2F6F8"/>
                </a:solidFill>
              </a:rPr>
              <a:t>Administrator Experience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4B2F911A-A1D7-48E4-E50B-F0BD73C15D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4" r="254"/>
          <a:stretch>
            <a:fillRect/>
          </a:stretch>
        </p:blipFill>
        <p:spPr>
          <a:xfrm>
            <a:off x="3719946" y="3663696"/>
            <a:ext cx="2898917" cy="2913888"/>
          </a:xfrm>
        </p:spPr>
      </p:pic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7BAD6-7542-2848-17DF-BA565C2D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479DAB-C0B4-D1FA-2F8D-43FB95D057E7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Manage&gt;Reservations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6C95BC-55D2-B0C4-23BF-865FDEDE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DA43CF-4F15-6E8C-8AB5-FC77A406AF8D}"/>
              </a:ext>
            </a:extLst>
          </p:cNvPr>
          <p:cNvSpPr txBox="1">
            <a:spLocks/>
          </p:cNvSpPr>
          <p:nvPr/>
        </p:nvSpPr>
        <p:spPr>
          <a:xfrm>
            <a:off x="615854" y="2117843"/>
            <a:ext cx="7202488" cy="4149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Wingdings 3" panose="05040102010807070707" pitchFamily="18" charset="2"/>
              <a:buNone/>
            </a:pPr>
            <a:r>
              <a:rPr lang="en-US" sz="45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Other places vehicles can be dispatched include: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Dashboard - considered best practice 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(see Slide 154)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Manage &gt; Reservations (Vehicle Icon)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Manage Vehicles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Manage Users</a:t>
            </a:r>
          </a:p>
          <a:p>
            <a:pPr marL="0" indent="0">
              <a:spcBef>
                <a:spcPts val="1600"/>
              </a:spcBef>
              <a:buFont typeface="Wingdings 3" panose="05040102010807070707" pitchFamily="18" charset="2"/>
              <a:buNone/>
            </a:pPr>
            <a:endParaRPr lang="en-US" sz="2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543981-7E8C-003A-10FC-87BD7BE2D89C}"/>
              </a:ext>
            </a:extLst>
          </p:cNvPr>
          <p:cNvSpPr txBox="1">
            <a:spLocks/>
          </p:cNvSpPr>
          <p:nvPr/>
        </p:nvSpPr>
        <p:spPr>
          <a:xfrm>
            <a:off x="3816254" y="4275169"/>
            <a:ext cx="5440522" cy="2719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spcBef>
                <a:spcPts val="1600"/>
              </a:spcBef>
            </a:pP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QwikFind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- Assets</a:t>
            </a:r>
          </a:p>
          <a:p>
            <a:pPr marL="800100" lvl="1" indent="-342900">
              <a:spcBef>
                <a:spcPts val="1600"/>
              </a:spcBef>
            </a:pP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QwilkFind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 - Users</a:t>
            </a:r>
          </a:p>
          <a:p>
            <a:pPr marL="0" indent="0">
              <a:spcBef>
                <a:spcPts val="1600"/>
              </a:spcBef>
              <a:buFont typeface="Wingdings 3" panose="05040102010807070707" pitchFamily="18" charset="2"/>
              <a:buNone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1967460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4EF0F-5AD7-DF92-79EB-9D574DDA1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A56DB0B3-111E-831E-B738-806403BD5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C9C3E676-FD77-FD52-B4B2-586E73C572EC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MANAGE&gt;FLEET</a:t>
            </a:r>
          </a:p>
        </p:txBody>
      </p:sp>
    </p:spTree>
    <p:extLst>
      <p:ext uri="{BB962C8B-B14F-4D97-AF65-F5344CB8AC3E}">
        <p14:creationId xmlns:p14="http://schemas.microsoft.com/office/powerpoint/2010/main" val="158782368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9B9E4-21BD-8B2D-C814-524D77AAF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46AB27-F094-A1C7-902D-6182D879D1F1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Manage&gt;FLEET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46C2D-EFCD-4145-D7B1-D5E89C856609}"/>
              </a:ext>
            </a:extLst>
          </p:cNvPr>
          <p:cNvSpPr txBox="1"/>
          <p:nvPr/>
        </p:nvSpPr>
        <p:spPr>
          <a:xfrm>
            <a:off x="375225" y="1803958"/>
            <a:ext cx="63097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As needed,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Admins/Dispatchers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can make edits to vehicle reservations in FleetCommander.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lvl="1" defTabSz="412626" hangingPunct="0">
              <a:defRPr/>
            </a:pPr>
            <a:r>
              <a:rPr lang="en-US" sz="3200" kern="0" dirty="0">
                <a:latin typeface="Roboto Condensed Bold"/>
                <a:cs typeface="Arial" panose="020B0604020202020204" pitchFamily="34" charset="0"/>
                <a:sym typeface="Helvetica Neue"/>
              </a:rPr>
              <a:t>Following section demonstrates this process in 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MANAGE&gt; FLEET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7FFAA-CDB3-ED10-E9D9-E9BAA9F1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8C9158-D9CC-E9FD-D1B0-A3FF7FC05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8" y="1060359"/>
            <a:ext cx="1348857" cy="4275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B154B-DAD5-2399-8F83-05F90E32AF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4201" y="1522451"/>
            <a:ext cx="1325884" cy="2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7009D-31A0-3AD5-B573-95DC96D8A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D8162D-5605-E52A-09B0-056BC40EE3CF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4FA37-805B-BA5C-5364-FDCBAC331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E23EC8-7B8B-9830-A375-F936F06E8C66}"/>
              </a:ext>
            </a:extLst>
          </p:cNvPr>
          <p:cNvCxnSpPr>
            <a:cxnSpLocks/>
          </p:cNvCxnSpPr>
          <p:nvPr/>
        </p:nvCxnSpPr>
        <p:spPr>
          <a:xfrm>
            <a:off x="2634502" y="4343247"/>
            <a:ext cx="1002278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0D6200-4265-3C1A-BE30-E4BBC5F9659A}"/>
              </a:ext>
            </a:extLst>
          </p:cNvPr>
          <p:cNvSpPr/>
          <p:nvPr/>
        </p:nvSpPr>
        <p:spPr>
          <a:xfrm>
            <a:off x="3425981" y="2060480"/>
            <a:ext cx="8680294" cy="251256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59E9630-7CD9-57AC-B226-3F4992343C68}"/>
              </a:ext>
            </a:extLst>
          </p:cNvPr>
          <p:cNvSpPr/>
          <p:nvPr/>
        </p:nvSpPr>
        <p:spPr>
          <a:xfrm>
            <a:off x="279322" y="3623402"/>
            <a:ext cx="2355180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the filters to narrow your view</a:t>
            </a:r>
          </a:p>
        </p:txBody>
      </p:sp>
    </p:spTree>
    <p:extLst>
      <p:ext uri="{BB962C8B-B14F-4D97-AF65-F5344CB8AC3E}">
        <p14:creationId xmlns:p14="http://schemas.microsoft.com/office/powerpoint/2010/main" val="28435790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96B10-D400-C35F-3835-681E4CB80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F06CE36-9ECC-E7FD-9C4F-BBD9CFA70FE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9C18A-2C57-CEB8-F6CE-65317B1A5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4112B77-3256-F717-D998-A22BFA989240}"/>
              </a:ext>
            </a:extLst>
          </p:cNvPr>
          <p:cNvSpPr/>
          <p:nvPr/>
        </p:nvSpPr>
        <p:spPr>
          <a:xfrm>
            <a:off x="3664107" y="2432450"/>
            <a:ext cx="1298418" cy="301226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B6D8A2CB-356E-9B4F-12FA-381607DA80E4}"/>
              </a:ext>
            </a:extLst>
          </p:cNvPr>
          <p:cNvSpPr/>
          <p:nvPr/>
        </p:nvSpPr>
        <p:spPr>
          <a:xfrm>
            <a:off x="705768" y="3417230"/>
            <a:ext cx="2199357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Search by Site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ABC7DB-9277-49F7-342F-F8884514016D}"/>
              </a:ext>
            </a:extLst>
          </p:cNvPr>
          <p:cNvCxnSpPr>
            <a:cxnSpLocks/>
          </p:cNvCxnSpPr>
          <p:nvPr/>
        </p:nvCxnSpPr>
        <p:spPr>
          <a:xfrm flipV="1">
            <a:off x="2769378" y="2733676"/>
            <a:ext cx="791479" cy="95187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08822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CF44B-E9AA-A5F2-286A-24DA4A8EE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EB06083-48F7-8BCF-3374-797568CB027B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BEA29-904B-E9AF-D5C0-F9DFE709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07E8C0A-D0B2-0626-29F5-4BDC2443978B}"/>
              </a:ext>
            </a:extLst>
          </p:cNvPr>
          <p:cNvCxnSpPr>
            <a:cxnSpLocks/>
          </p:cNvCxnSpPr>
          <p:nvPr/>
        </p:nvCxnSpPr>
        <p:spPr>
          <a:xfrm flipV="1">
            <a:off x="4115812" y="2791055"/>
            <a:ext cx="5171797" cy="107945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0FCFF8-FD23-A7A6-CDB5-1669D617491C}"/>
              </a:ext>
            </a:extLst>
          </p:cNvPr>
          <p:cNvSpPr/>
          <p:nvPr/>
        </p:nvSpPr>
        <p:spPr>
          <a:xfrm>
            <a:off x="9287609" y="2372414"/>
            <a:ext cx="1016112" cy="41864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84DF3AB-A0EB-3882-AF0C-7B7473A246FE}"/>
              </a:ext>
            </a:extLst>
          </p:cNvPr>
          <p:cNvSpPr/>
          <p:nvPr/>
        </p:nvSpPr>
        <p:spPr>
          <a:xfrm>
            <a:off x="372393" y="3669593"/>
            <a:ext cx="3815028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Search by Vehicle Type</a:t>
            </a:r>
          </a:p>
        </p:txBody>
      </p:sp>
    </p:spTree>
    <p:extLst>
      <p:ext uri="{BB962C8B-B14F-4D97-AF65-F5344CB8AC3E}">
        <p14:creationId xmlns:p14="http://schemas.microsoft.com/office/powerpoint/2010/main" val="10090980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0CF4E-3FAA-1970-9ECA-34593C0BA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125F1D8-84AB-5783-7C63-B281FD35C7E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C2662-4B55-3614-5C27-7A89314A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AA0376-08E1-D17F-99A1-67E5565B8243}"/>
              </a:ext>
            </a:extLst>
          </p:cNvPr>
          <p:cNvCxnSpPr>
            <a:cxnSpLocks/>
          </p:cNvCxnSpPr>
          <p:nvPr/>
        </p:nvCxnSpPr>
        <p:spPr>
          <a:xfrm>
            <a:off x="3509235" y="4137205"/>
            <a:ext cx="2876955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A571359-CA1A-2C68-9667-214B7025F4FE}"/>
              </a:ext>
            </a:extLst>
          </p:cNvPr>
          <p:cNvSpPr/>
          <p:nvPr/>
        </p:nvSpPr>
        <p:spPr>
          <a:xfrm>
            <a:off x="313275" y="3268709"/>
            <a:ext cx="3195960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Search by specific vehicle information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3DABC7-FA6D-91B0-7802-8E29C955D98B}"/>
              </a:ext>
            </a:extLst>
          </p:cNvPr>
          <p:cNvSpPr/>
          <p:nvPr/>
        </p:nvSpPr>
        <p:spPr>
          <a:xfrm>
            <a:off x="6386190" y="3348582"/>
            <a:ext cx="3195960" cy="115424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17487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8E547-F2D3-AC8F-1C62-AFD4414AF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9975BF9-CBF4-D0EC-D89A-B405AC46CA4E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ECA6A-036B-B6FF-7D28-1FB2AEB02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3048000" y="3124532"/>
            <a:ext cx="7181271" cy="9986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10229271" y="3005205"/>
            <a:ext cx="1376220" cy="23865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5A1DF9-8F1E-F65D-484F-05D4C91768E2}"/>
              </a:ext>
            </a:extLst>
          </p:cNvPr>
          <p:cNvCxnSpPr>
            <a:cxnSpLocks/>
          </p:cNvCxnSpPr>
          <p:nvPr/>
        </p:nvCxnSpPr>
        <p:spPr>
          <a:xfrm flipV="1">
            <a:off x="3165118" y="4867321"/>
            <a:ext cx="3416657" cy="6359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372393" y="2647278"/>
            <a:ext cx="2675607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You can change your chart view from Day View to Hour View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F481B2E-75F4-1B46-1597-490E555748F8}"/>
              </a:ext>
            </a:extLst>
          </p:cNvPr>
          <p:cNvSpPr/>
          <p:nvPr/>
        </p:nvSpPr>
        <p:spPr>
          <a:xfrm>
            <a:off x="372393" y="4867321"/>
            <a:ext cx="2792725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Notice the view on the chart is a two-week period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9771CB-B224-7EAD-58D9-80A7A567D023}"/>
              </a:ext>
            </a:extLst>
          </p:cNvPr>
          <p:cNvSpPr/>
          <p:nvPr/>
        </p:nvSpPr>
        <p:spPr>
          <a:xfrm>
            <a:off x="6581775" y="4573049"/>
            <a:ext cx="5208679" cy="386168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54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4C441-05BA-143B-D588-78D4B0EBB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2636E2C-5E13-B4DD-04B6-2C43110B86D3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BD0212-7347-112B-A137-3011141E1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54C5BE-9324-2324-57A7-3208651F32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33" t="13580" r="16773" b="5238"/>
          <a:stretch>
            <a:fillRect/>
          </a:stretch>
        </p:blipFill>
        <p:spPr>
          <a:xfrm>
            <a:off x="3514887" y="1978683"/>
            <a:ext cx="8677114" cy="48793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086262" y="3143250"/>
            <a:ext cx="7114434" cy="33196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10200696" y="2950747"/>
            <a:ext cx="1376220" cy="23865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5D2B4D-9CE9-F741-DA1B-313D23F79354}"/>
              </a:ext>
            </a:extLst>
          </p:cNvPr>
          <p:cNvCxnSpPr>
            <a:cxnSpLocks/>
          </p:cNvCxnSpPr>
          <p:nvPr/>
        </p:nvCxnSpPr>
        <p:spPr>
          <a:xfrm flipV="1">
            <a:off x="3086262" y="4716554"/>
            <a:ext cx="3008982" cy="59839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343818" y="2898091"/>
            <a:ext cx="2742444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You can change your chart view from Day View to Hour View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78DF44C-8F7E-FF2A-7726-2A66E0DF0AA9}"/>
              </a:ext>
            </a:extLst>
          </p:cNvPr>
          <p:cNvSpPr/>
          <p:nvPr/>
        </p:nvSpPr>
        <p:spPr>
          <a:xfrm>
            <a:off x="343818" y="4716554"/>
            <a:ext cx="2742444" cy="145669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Notice the view on the chart is a two-day period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DA683B-91EE-3442-BFAF-2C74B6A5E8F0}"/>
              </a:ext>
            </a:extLst>
          </p:cNvPr>
          <p:cNvSpPr/>
          <p:nvPr/>
        </p:nvSpPr>
        <p:spPr>
          <a:xfrm>
            <a:off x="6391884" y="4628622"/>
            <a:ext cx="5371491" cy="238653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1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D269-0CFB-60C3-A12E-C90A04E8D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19C5AB5-A500-4CF4-AD8E-1711634AC6E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2AA8B-2A75-7C55-DCC2-29D3BD8D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9BF133-7595-C55F-0D08-5CCD73569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33" t="13580" r="16773" b="5238"/>
          <a:stretch>
            <a:fillRect/>
          </a:stretch>
        </p:blipFill>
        <p:spPr>
          <a:xfrm>
            <a:off x="3514887" y="1978683"/>
            <a:ext cx="8677114" cy="48793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38789C-A1A3-15F1-7BF3-56AA78B47542}"/>
              </a:ext>
            </a:extLst>
          </p:cNvPr>
          <p:cNvCxnSpPr>
            <a:cxnSpLocks/>
          </p:cNvCxnSpPr>
          <p:nvPr/>
        </p:nvCxnSpPr>
        <p:spPr>
          <a:xfrm>
            <a:off x="2938629" y="4336473"/>
            <a:ext cx="6853602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137523E-9C22-A24C-6BF9-328134086499}"/>
              </a:ext>
            </a:extLst>
          </p:cNvPr>
          <p:cNvSpPr/>
          <p:nvPr/>
        </p:nvSpPr>
        <p:spPr>
          <a:xfrm>
            <a:off x="9744819" y="4200525"/>
            <a:ext cx="397163" cy="30864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95A400-35D2-860A-DD1A-099AEFB39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858" y="3518372"/>
            <a:ext cx="4282441" cy="32017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64495A-2C1C-EFEC-E381-36897453EE3B}"/>
              </a:ext>
            </a:extLst>
          </p:cNvPr>
          <p:cNvCxnSpPr>
            <a:cxnSpLocks/>
          </p:cNvCxnSpPr>
          <p:nvPr/>
        </p:nvCxnSpPr>
        <p:spPr>
          <a:xfrm>
            <a:off x="2572690" y="5473689"/>
            <a:ext cx="2104085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5D3983A-C7FF-4F00-B85D-F50401AE40EB}"/>
              </a:ext>
            </a:extLst>
          </p:cNvPr>
          <p:cNvSpPr/>
          <p:nvPr/>
        </p:nvSpPr>
        <p:spPr>
          <a:xfrm>
            <a:off x="5002151" y="5095874"/>
            <a:ext cx="269187" cy="1809255"/>
          </a:xfrm>
          <a:prstGeom prst="roundRect">
            <a:avLst>
              <a:gd name="adj" fmla="val 0"/>
            </a:avLst>
          </a:prstGeom>
          <a:noFill/>
          <a:ln w="5715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B22794D3-65DF-BF7F-E552-76B6F99F0EB5}"/>
              </a:ext>
            </a:extLst>
          </p:cNvPr>
          <p:cNvSpPr/>
          <p:nvPr/>
        </p:nvSpPr>
        <p:spPr>
          <a:xfrm>
            <a:off x="391880" y="3283124"/>
            <a:ext cx="2546749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the legend to understand the status of vehicles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40F9FEFF-331F-9665-5F03-78DFF60A1119}"/>
              </a:ext>
            </a:extLst>
          </p:cNvPr>
          <p:cNvSpPr/>
          <p:nvPr/>
        </p:nvSpPr>
        <p:spPr>
          <a:xfrm>
            <a:off x="448090" y="4667434"/>
            <a:ext cx="2324625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status of vehicles will appear in the first column</a:t>
            </a:r>
          </a:p>
        </p:txBody>
      </p:sp>
    </p:spTree>
    <p:extLst>
      <p:ext uri="{BB962C8B-B14F-4D97-AF65-F5344CB8AC3E}">
        <p14:creationId xmlns:p14="http://schemas.microsoft.com/office/powerpoint/2010/main" val="38895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00A6F-8CE7-C4EC-F94A-38A11EAA5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3A848A74-A28A-1F7E-69FC-CB3F4B0F0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891D527-92F3-3FFA-6DB6-5B16F4BC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31" y="2668280"/>
            <a:ext cx="6867243" cy="3342179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</a:t>
            </a:r>
            <a:b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FleetCommander?</a:t>
            </a:r>
          </a:p>
        </p:txBody>
      </p:sp>
    </p:spTree>
    <p:extLst>
      <p:ext uri="{BB962C8B-B14F-4D97-AF65-F5344CB8AC3E}">
        <p14:creationId xmlns:p14="http://schemas.microsoft.com/office/powerpoint/2010/main" val="254526968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4AE62-C144-B756-E481-74286E41C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438E3C-AE65-27CE-5FC3-C1598F92245A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Manage&gt;FLEET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83635-810A-F1F3-CE24-E25C57D92A9A}"/>
              </a:ext>
            </a:extLst>
          </p:cNvPr>
          <p:cNvSpPr txBox="1"/>
          <p:nvPr/>
        </p:nvSpPr>
        <p:spPr>
          <a:xfrm>
            <a:off x="515831" y="1917965"/>
            <a:ext cx="6309745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/>
                <a:sym typeface="Helvetica Neue"/>
              </a:rPr>
              <a:t>Manage &gt; Fleet 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/>
                <a:sym typeface="Helvetica Neue"/>
              </a:rPr>
              <a:t>is one of several places in FleetCommander where 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/>
                <a:sym typeface="Helvetica Neue"/>
              </a:rPr>
              <a:t>reservations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/>
                <a:sym typeface="Helvetica Neue"/>
              </a:rPr>
              <a:t> can 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/>
                <a:sym typeface="Helvetica Neue"/>
              </a:rPr>
              <a:t>be entered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/>
                <a:sym typeface="Helvetica Neue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5BE9E0-5AF7-41D2-0F76-0145751D5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7179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FDF45-A1B2-4C71-E90F-CFECF7FD1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5EEEFF6-1421-8B02-B923-DFBFF4019883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2BF0C-AAEE-A881-17B2-D1D1AB8C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2FB1CF-616C-DABA-90B1-90CC0381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33" t="13580" r="16773" b="5238"/>
          <a:stretch>
            <a:fillRect/>
          </a:stretch>
        </p:blipFill>
        <p:spPr>
          <a:xfrm>
            <a:off x="3514887" y="1978683"/>
            <a:ext cx="8677114" cy="487931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483C61-259D-04A9-5D60-4B67E7F53A86}"/>
              </a:ext>
            </a:extLst>
          </p:cNvPr>
          <p:cNvCxnSpPr>
            <a:cxnSpLocks/>
          </p:cNvCxnSpPr>
          <p:nvPr/>
        </p:nvCxnSpPr>
        <p:spPr>
          <a:xfrm>
            <a:off x="3914775" y="3695700"/>
            <a:ext cx="2257425" cy="118182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AB878261-3F9E-5514-CFD4-51EDAF441416}"/>
              </a:ext>
            </a:extLst>
          </p:cNvPr>
          <p:cNvSpPr/>
          <p:nvPr/>
        </p:nvSpPr>
        <p:spPr>
          <a:xfrm>
            <a:off x="433094" y="242909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start a reservation, select the date and time to the corresponding vehicle in either day view or hour view</a:t>
            </a:r>
          </a:p>
        </p:txBody>
      </p:sp>
    </p:spTree>
    <p:extLst>
      <p:ext uri="{BB962C8B-B14F-4D97-AF65-F5344CB8AC3E}">
        <p14:creationId xmlns:p14="http://schemas.microsoft.com/office/powerpoint/2010/main" val="40387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621ED-4FCB-2F39-8854-321F31DFF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B9A3C4A-76E2-8A7A-12A1-CB02AA094847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4B8A49A-775C-A9DB-BE35-994CBC56CEE5}"/>
              </a:ext>
            </a:extLst>
          </p:cNvPr>
          <p:cNvSpPr/>
          <p:nvPr/>
        </p:nvSpPr>
        <p:spPr>
          <a:xfrm>
            <a:off x="267128" y="205861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Follow the steps for Making a  Reservation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34859-3D7C-5360-9E79-5422DD42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47" y="1750643"/>
            <a:ext cx="7514286" cy="2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1152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F9F3F-584B-6B75-C071-383141A16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485126-3322-C2C6-BEAC-34CB5D92DA88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Manage&gt;FLEET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AAF255-37C9-7819-6E6B-CDBB82BC1BB5}"/>
              </a:ext>
            </a:extLst>
          </p:cNvPr>
          <p:cNvSpPr txBox="1"/>
          <p:nvPr/>
        </p:nvSpPr>
        <p:spPr>
          <a:xfrm>
            <a:off x="515831" y="1904827"/>
            <a:ext cx="63097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Manage &gt; Fleet 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is also one of several places in FleetCommander where 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reservations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 can be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modified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.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5328B-76C3-2DED-086C-6A971BC69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9562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DE0C1-411C-BE70-75BC-FFA0DCD80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9943A67-CFF5-42B6-5AEE-3E659783D838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7F8EA-28FE-09A1-9F71-12F60BC89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0D42B76-F9F0-6C94-6BE5-F3260A283605}"/>
              </a:ext>
            </a:extLst>
          </p:cNvPr>
          <p:cNvSpPr/>
          <p:nvPr/>
        </p:nvSpPr>
        <p:spPr>
          <a:xfrm>
            <a:off x="189968" y="192526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Modifying a request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AAFEC1-9B07-5B68-3BA4-88499794E530}"/>
              </a:ext>
            </a:extLst>
          </p:cNvPr>
          <p:cNvCxnSpPr>
            <a:cxnSpLocks/>
          </p:cNvCxnSpPr>
          <p:nvPr/>
        </p:nvCxnSpPr>
        <p:spPr>
          <a:xfrm>
            <a:off x="4004996" y="4448810"/>
            <a:ext cx="1986229" cy="126619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637EA6-9F22-FE4B-1994-9A0D3F2E3397}"/>
              </a:ext>
            </a:extLst>
          </p:cNvPr>
          <p:cNvSpPr/>
          <p:nvPr/>
        </p:nvSpPr>
        <p:spPr>
          <a:xfrm>
            <a:off x="6028057" y="5591889"/>
            <a:ext cx="534668" cy="24622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375AE59-7206-128E-5B89-A147E021E3F1}"/>
              </a:ext>
            </a:extLst>
          </p:cNvPr>
          <p:cNvSpPr/>
          <p:nvPr/>
        </p:nvSpPr>
        <p:spPr>
          <a:xfrm>
            <a:off x="189968" y="354070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reservation that you would like to modify the request</a:t>
            </a:r>
          </a:p>
        </p:txBody>
      </p:sp>
    </p:spTree>
    <p:extLst>
      <p:ext uri="{BB962C8B-B14F-4D97-AF65-F5344CB8AC3E}">
        <p14:creationId xmlns:p14="http://schemas.microsoft.com/office/powerpoint/2010/main" val="130060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D558C-458E-2579-F04A-62B51C845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93F8A0E-16BF-828C-DE9F-1DC78DB48FAD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C2E1B-A5DC-D425-EC49-0AEF7635B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92" y="1167444"/>
            <a:ext cx="7678483" cy="564896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FFBAB5-5B9F-0A8D-C06A-17AA39EDE487}"/>
              </a:ext>
            </a:extLst>
          </p:cNvPr>
          <p:cNvSpPr/>
          <p:nvPr/>
        </p:nvSpPr>
        <p:spPr>
          <a:xfrm>
            <a:off x="9449435" y="1826238"/>
            <a:ext cx="609600" cy="246221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4715D48-629B-054B-77B2-97C88271299E}"/>
              </a:ext>
            </a:extLst>
          </p:cNvPr>
          <p:cNvSpPr/>
          <p:nvPr/>
        </p:nvSpPr>
        <p:spPr>
          <a:xfrm>
            <a:off x="523875" y="3039692"/>
            <a:ext cx="3548756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Modify Request and follow the steps for modifying a reservation.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031AA9-D209-5413-CDE6-3D4FEB417497}"/>
              </a:ext>
            </a:extLst>
          </p:cNvPr>
          <p:cNvCxnSpPr>
            <a:cxnSpLocks/>
          </p:cNvCxnSpPr>
          <p:nvPr/>
        </p:nvCxnSpPr>
        <p:spPr>
          <a:xfrm flipV="1">
            <a:off x="3856951" y="2072459"/>
            <a:ext cx="5376804" cy="174212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19646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3FA17-514D-34BC-34DB-ED5575942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1FFD08-CFA4-BEEF-2EA9-FEDC01C698E5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Manage&gt;FLEET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B4FAF-121F-0ADB-2B96-E4ECE84A38AD}"/>
              </a:ext>
            </a:extLst>
          </p:cNvPr>
          <p:cNvSpPr txBox="1"/>
          <p:nvPr/>
        </p:nvSpPr>
        <p:spPr>
          <a:xfrm>
            <a:off x="542107" y="2036206"/>
            <a:ext cx="6309745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1" defTabSz="412626" hangingPunct="0">
              <a:defRPr/>
            </a:pP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/>
                <a:sym typeface="Helvetica Neue"/>
              </a:rPr>
              <a:t>Vehicle assignments can even be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/>
                <a:sym typeface="Helvetica Neue"/>
              </a:rPr>
              <a:t>modified via 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/>
                <a:sym typeface="Helvetica Neue"/>
              </a:rPr>
              <a:t>Manage &gt; Fleet.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Arial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81C2BC-29AE-EB19-BFE7-F90099385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033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94008-D3E8-BA08-DBC7-5D22E4260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45C6BFD-656D-9642-EE21-68E993099523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98BB5-F599-F478-A401-7EA37D309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E01F2F6-D4A4-78E5-23C0-EE275089EE6C}"/>
              </a:ext>
            </a:extLst>
          </p:cNvPr>
          <p:cNvSpPr/>
          <p:nvPr/>
        </p:nvSpPr>
        <p:spPr>
          <a:xfrm>
            <a:off x="267128" y="2058617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Changing the vehicle assigned to a reservation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2192997-D861-EFE3-A518-D8A5490E88C8}"/>
              </a:ext>
            </a:extLst>
          </p:cNvPr>
          <p:cNvCxnSpPr>
            <a:cxnSpLocks/>
          </p:cNvCxnSpPr>
          <p:nvPr/>
        </p:nvCxnSpPr>
        <p:spPr>
          <a:xfrm>
            <a:off x="4004996" y="5869043"/>
            <a:ext cx="1845860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659CE0-EF8A-7E7C-94D4-509C7004890B}"/>
              </a:ext>
            </a:extLst>
          </p:cNvPr>
          <p:cNvSpPr/>
          <p:nvPr/>
        </p:nvSpPr>
        <p:spPr>
          <a:xfrm>
            <a:off x="5850856" y="5674085"/>
            <a:ext cx="240632" cy="664382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9FD4688-36E1-BE86-B567-C7C5E51EB11E}"/>
              </a:ext>
            </a:extLst>
          </p:cNvPr>
          <p:cNvSpPr/>
          <p:nvPr/>
        </p:nvSpPr>
        <p:spPr>
          <a:xfrm>
            <a:off x="189968" y="4792445"/>
            <a:ext cx="3815028" cy="148881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Reservations that have been dispatched are not able to have the vehicle changed</a:t>
            </a:r>
          </a:p>
        </p:txBody>
      </p:sp>
    </p:spTree>
    <p:extLst>
      <p:ext uri="{BB962C8B-B14F-4D97-AF65-F5344CB8AC3E}">
        <p14:creationId xmlns:p14="http://schemas.microsoft.com/office/powerpoint/2010/main" val="337531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31420-B242-6EA9-E3C8-9591D4EB0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5BA1CDF-46B9-E909-861B-142F92F54CEA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7DC36-D178-0689-F7A8-EFB180513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98496E-894B-C7D5-77B0-344D5AA11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33" t="13580" r="16773" b="5238"/>
          <a:stretch>
            <a:fillRect/>
          </a:stretch>
        </p:blipFill>
        <p:spPr>
          <a:xfrm>
            <a:off x="3514887" y="1978683"/>
            <a:ext cx="8677114" cy="48793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E858C8-0B64-782F-BB84-C28CCA62C23C}"/>
              </a:ext>
            </a:extLst>
          </p:cNvPr>
          <p:cNvCxnSpPr>
            <a:cxnSpLocks/>
          </p:cNvCxnSpPr>
          <p:nvPr/>
        </p:nvCxnSpPr>
        <p:spPr>
          <a:xfrm>
            <a:off x="2512925" y="4601878"/>
            <a:ext cx="3764050" cy="56099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FA3F36-49E1-7A46-2079-3586EBBE5C43}"/>
              </a:ext>
            </a:extLst>
          </p:cNvPr>
          <p:cNvSpPr/>
          <p:nvPr/>
        </p:nvSpPr>
        <p:spPr>
          <a:xfrm>
            <a:off x="6276975" y="5037742"/>
            <a:ext cx="240632" cy="250257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24FA601-62F2-E8D9-C8F8-8B63CCD8050C}"/>
              </a:ext>
            </a:extLst>
          </p:cNvPr>
          <p:cNvSpPr/>
          <p:nvPr/>
        </p:nvSpPr>
        <p:spPr>
          <a:xfrm>
            <a:off x="267128" y="3674057"/>
            <a:ext cx="3492740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While in hour view select the first time in the chart to change the vehicle</a:t>
            </a:r>
          </a:p>
        </p:txBody>
      </p:sp>
    </p:spTree>
    <p:extLst>
      <p:ext uri="{BB962C8B-B14F-4D97-AF65-F5344CB8AC3E}">
        <p14:creationId xmlns:p14="http://schemas.microsoft.com/office/powerpoint/2010/main" val="302662537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FA17E-9317-A5EE-2414-45CCDB754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771F627-08CB-7745-F376-5D2FF1043C40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A924D-85C3-D0C4-FAE1-C42757143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A7E3BD-478D-8EE2-F6C1-2F0D5839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33" t="13580" r="16773" b="5238"/>
          <a:stretch>
            <a:fillRect/>
          </a:stretch>
        </p:blipFill>
        <p:spPr>
          <a:xfrm>
            <a:off x="3514887" y="1978683"/>
            <a:ext cx="8677114" cy="4879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9E75F4-8413-4EB0-71A0-6624EEA1E9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7" b="2160"/>
          <a:stretch>
            <a:fillRect/>
          </a:stretch>
        </p:blipFill>
        <p:spPr>
          <a:xfrm>
            <a:off x="8614595" y="3240348"/>
            <a:ext cx="3358951" cy="34004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DE8894-7C89-D51E-713C-763630830CCF}"/>
              </a:ext>
            </a:extLst>
          </p:cNvPr>
          <p:cNvCxnSpPr>
            <a:cxnSpLocks/>
          </p:cNvCxnSpPr>
          <p:nvPr/>
        </p:nvCxnSpPr>
        <p:spPr>
          <a:xfrm>
            <a:off x="3990596" y="3237043"/>
            <a:ext cx="4791454" cy="74440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BE5111-299C-BDA1-55EB-FC51309AC0D4}"/>
              </a:ext>
            </a:extLst>
          </p:cNvPr>
          <p:cNvSpPr/>
          <p:nvPr/>
        </p:nvSpPr>
        <p:spPr>
          <a:xfrm>
            <a:off x="11430000" y="4181476"/>
            <a:ext cx="438150" cy="314324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141FE693-60FE-29CF-C911-72AB6F461DC0}"/>
              </a:ext>
            </a:extLst>
          </p:cNvPr>
          <p:cNvSpPr/>
          <p:nvPr/>
        </p:nvSpPr>
        <p:spPr>
          <a:xfrm>
            <a:off x="419100" y="2492636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radio button beside Change Vehicle the select Submit</a:t>
            </a:r>
          </a:p>
        </p:txBody>
      </p:sp>
    </p:spTree>
    <p:extLst>
      <p:ext uri="{BB962C8B-B14F-4D97-AF65-F5344CB8AC3E}">
        <p14:creationId xmlns:p14="http://schemas.microsoft.com/office/powerpoint/2010/main" val="320655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5634-9E25-9D5D-1213-D9AC3B40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E5CB8-2BB5-0576-6BA3-0ABFF2D25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264C3C-FDBC-57D8-2013-D005E09F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7" y="409091"/>
            <a:ext cx="7247365" cy="739386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 Overview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E3CF-FE17-8551-FCAF-D2A7D7F3FA5F}"/>
              </a:ext>
            </a:extLst>
          </p:cNvPr>
          <p:cNvSpPr txBox="1">
            <a:spLocks/>
          </p:cNvSpPr>
          <p:nvPr/>
        </p:nvSpPr>
        <p:spPr>
          <a:xfrm>
            <a:off x="525887" y="1117378"/>
            <a:ext cx="6843056" cy="323854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Cloud-based Fleet Management Solution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382093-7A15-8CE8-0247-5E42D9D42328}"/>
              </a:ext>
            </a:extLst>
          </p:cNvPr>
          <p:cNvSpPr txBox="1">
            <a:spLocks/>
          </p:cNvSpPr>
          <p:nvPr/>
        </p:nvSpPr>
        <p:spPr>
          <a:xfrm>
            <a:off x="540424" y="3939573"/>
            <a:ext cx="6046643" cy="734033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configurable to support precise </a:t>
            </a:r>
            <a:br>
              <a:rPr lang="en-US" sz="2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needs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8E93B9-5B96-3C93-DE99-57CA236A237F}"/>
              </a:ext>
            </a:extLst>
          </p:cNvPr>
          <p:cNvSpPr txBox="1">
            <a:spLocks/>
          </p:cNvSpPr>
          <p:nvPr/>
        </p:nvSpPr>
        <p:spPr>
          <a:xfrm>
            <a:off x="1145123" y="1509389"/>
            <a:ext cx="6046643" cy="1801763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ts val="1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oversee centralized or disbursed operations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from 25 to 25,000+ vehicles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to administer unlimited drivers/users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388053-202B-CB79-6DAF-B882363B63DD}"/>
              </a:ext>
            </a:extLst>
          </p:cNvPr>
          <p:cNvSpPr txBox="1">
            <a:spLocks/>
          </p:cNvSpPr>
          <p:nvPr/>
        </p:nvSpPr>
        <p:spPr>
          <a:xfrm>
            <a:off x="1164781" y="4699759"/>
            <a:ext cx="3352801" cy="1613399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ts val="1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MotorPool/Vehicle Sharing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&amp; Parts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E52249-74DB-E6E3-388D-B55D744F14A2}"/>
              </a:ext>
            </a:extLst>
          </p:cNvPr>
          <p:cNvSpPr txBox="1">
            <a:spLocks/>
          </p:cNvSpPr>
          <p:nvPr/>
        </p:nvSpPr>
        <p:spPr>
          <a:xfrm>
            <a:off x="4740085" y="5263655"/>
            <a:ext cx="2672678" cy="1128252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ts val="16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pPr>
              <a:buClr>
                <a:srgbClr val="FFFFFF"/>
              </a:buClr>
            </a:pPr>
            <a:r>
              <a:rPr lang="en-US" sz="2000" dirty="0">
                <a:solidFill>
                  <a:srgbClr val="F2F6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Telematics</a:t>
            </a:r>
          </a:p>
        </p:txBody>
      </p:sp>
    </p:spTree>
    <p:extLst>
      <p:ext uri="{BB962C8B-B14F-4D97-AF65-F5344CB8AC3E}">
        <p14:creationId xmlns:p14="http://schemas.microsoft.com/office/powerpoint/2010/main" val="60954075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5E14-955C-1F67-862D-2405AC4FC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7A66CA5-68E1-0818-BA2C-C28ABB910577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MANAGE&gt; FLEET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6CD10-34EB-3EAA-025E-C2732FB34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118" y="1543050"/>
            <a:ext cx="9026882" cy="531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65A19B-2A40-C9E2-246F-9825403C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33" t="13580" r="16773" b="5238"/>
          <a:stretch>
            <a:fillRect/>
          </a:stretch>
        </p:blipFill>
        <p:spPr>
          <a:xfrm>
            <a:off x="3514887" y="1978683"/>
            <a:ext cx="8677114" cy="4879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DCF7F-56C5-F88C-95F3-B3755B7A2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339" y="2487400"/>
            <a:ext cx="4733925" cy="3812651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692BBF-4591-EE4F-2D10-CD5334E72F4F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167453" y="3429000"/>
            <a:ext cx="3511106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3FCB90-9B79-4093-F585-C66049B56BEA}"/>
              </a:ext>
            </a:extLst>
          </p:cNvPr>
          <p:cNvSpPr/>
          <p:nvPr/>
        </p:nvSpPr>
        <p:spPr>
          <a:xfrm>
            <a:off x="8247403" y="3271973"/>
            <a:ext cx="2153920" cy="22553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93EE38-B143-150D-0E58-B8B11FC04E66}"/>
              </a:ext>
            </a:extLst>
          </p:cNvPr>
          <p:cNvSpPr/>
          <p:nvPr/>
        </p:nvSpPr>
        <p:spPr>
          <a:xfrm>
            <a:off x="11229791" y="4275879"/>
            <a:ext cx="641473" cy="235695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FEF024-6CF8-789A-6F94-95C97069B9FF}"/>
              </a:ext>
            </a:extLst>
          </p:cNvPr>
          <p:cNvCxnSpPr>
            <a:cxnSpLocks/>
          </p:cNvCxnSpPr>
          <p:nvPr/>
        </p:nvCxnSpPr>
        <p:spPr>
          <a:xfrm>
            <a:off x="4167453" y="3864634"/>
            <a:ext cx="6890436" cy="55042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15DBA99E-DCA3-226F-1B1D-39E4F2FA673D}"/>
              </a:ext>
            </a:extLst>
          </p:cNvPr>
          <p:cNvSpPr/>
          <p:nvPr/>
        </p:nvSpPr>
        <p:spPr>
          <a:xfrm>
            <a:off x="352425" y="2684593"/>
            <a:ext cx="3815028" cy="148881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vehicle to move the reservation to then select “Submit”</a:t>
            </a:r>
          </a:p>
        </p:txBody>
      </p:sp>
    </p:spTree>
    <p:extLst>
      <p:ext uri="{BB962C8B-B14F-4D97-AF65-F5344CB8AC3E}">
        <p14:creationId xmlns:p14="http://schemas.microsoft.com/office/powerpoint/2010/main" val="16007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BDBBC-A7F5-0D52-1DC4-4E10D6642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ED10E583-62BE-9A65-F3B9-35223BE43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4DAA7C8-B4D6-2C81-1173-A3C73E037F3B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 </a:t>
            </a:r>
            <a:r>
              <a:rPr lang="en-US" sz="4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72174361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EF93E-A0DE-279A-F6EE-AB71E6023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7B27500-CB97-FD92-094B-9066846FE040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863B8-59C3-31B2-A6AA-6C21397EBDA8}"/>
              </a:ext>
            </a:extLst>
          </p:cNvPr>
          <p:cNvSpPr txBox="1"/>
          <p:nvPr/>
        </p:nvSpPr>
        <p:spPr>
          <a:xfrm>
            <a:off x="528969" y="1839137"/>
            <a:ext cx="63097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412626" hangingPunct="0">
              <a:defRPr/>
            </a:pP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FleetCommander’s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Dashboard </a:t>
            </a:r>
            <a:b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</a:b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is the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primary workspace 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for Admins/Dispatchers to </a:t>
            </a:r>
            <a:b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</a:b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interface with the system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C6091-0F50-7AC3-D8BA-A42DD0C4D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4005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A2AA1-1B96-93F5-69BA-60F89B20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1BBB444-553C-D290-2AB3-08DCC2823969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DASHBOARD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28A2F-1206-6979-5F80-3C319851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837F1A-7683-3DEA-0428-E857E465E9B5}"/>
              </a:ext>
            </a:extLst>
          </p:cNvPr>
          <p:cNvCxnSpPr>
            <a:cxnSpLocks/>
          </p:cNvCxnSpPr>
          <p:nvPr/>
        </p:nvCxnSpPr>
        <p:spPr>
          <a:xfrm flipV="1">
            <a:off x="5574053" y="3056482"/>
            <a:ext cx="687821" cy="75828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7B71B4-232D-4D38-3A76-9799BFB9BF70}"/>
              </a:ext>
            </a:extLst>
          </p:cNvPr>
          <p:cNvCxnSpPr>
            <a:cxnSpLocks/>
          </p:cNvCxnSpPr>
          <p:nvPr/>
        </p:nvCxnSpPr>
        <p:spPr>
          <a:xfrm flipV="1">
            <a:off x="10452428" y="2895741"/>
            <a:ext cx="367972" cy="164860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4EE16AD-0525-24C5-DA7C-DB42A82860B5}"/>
              </a:ext>
            </a:extLst>
          </p:cNvPr>
          <p:cNvSpPr/>
          <p:nvPr/>
        </p:nvSpPr>
        <p:spPr>
          <a:xfrm>
            <a:off x="933535" y="2304188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155B26F0-7150-8B83-92ED-69510CC8ECD2}"/>
              </a:ext>
            </a:extLst>
          </p:cNvPr>
          <p:cNvSpPr/>
          <p:nvPr/>
        </p:nvSpPr>
        <p:spPr>
          <a:xfrm>
            <a:off x="3377518" y="3781471"/>
            <a:ext cx="2673496" cy="7915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Departing Reservations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DAD9AEE-2875-33D1-A58E-0A7AC483827D}"/>
              </a:ext>
            </a:extLst>
          </p:cNvPr>
          <p:cNvSpPr/>
          <p:nvPr/>
        </p:nvSpPr>
        <p:spPr>
          <a:xfrm>
            <a:off x="9191880" y="3986060"/>
            <a:ext cx="2673496" cy="7915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Returning Reservations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D648ABA3-A7BE-2533-7A64-74280F584ED2}"/>
              </a:ext>
            </a:extLst>
          </p:cNvPr>
          <p:cNvSpPr/>
          <p:nvPr/>
        </p:nvSpPr>
        <p:spPr>
          <a:xfrm>
            <a:off x="1428095" y="5184597"/>
            <a:ext cx="2803925" cy="12162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Dashboard helps you see reservation schedule for the day</a:t>
            </a:r>
          </a:p>
        </p:txBody>
      </p:sp>
    </p:spTree>
    <p:extLst>
      <p:ext uri="{BB962C8B-B14F-4D97-AF65-F5344CB8AC3E}">
        <p14:creationId xmlns:p14="http://schemas.microsoft.com/office/powerpoint/2010/main" val="293657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3" grpId="1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CF274-2AA9-2B35-FE88-6AD2145E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01B88B2-1B4E-DF62-A31F-B0B20FEFDB11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DASHBOARD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47C1E-D249-9114-2039-D045F1AE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4F47B4A-85DC-A8CA-1B49-6464DA5F5E00}"/>
              </a:ext>
            </a:extLst>
          </p:cNvPr>
          <p:cNvSpPr/>
          <p:nvPr/>
        </p:nvSpPr>
        <p:spPr>
          <a:xfrm>
            <a:off x="933535" y="2304188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4E75E-7CBE-E4A1-0542-4DC0BBAAA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18"/>
          <a:stretch>
            <a:fillRect/>
          </a:stretch>
        </p:blipFill>
        <p:spPr>
          <a:xfrm>
            <a:off x="5951931" y="2627902"/>
            <a:ext cx="1429022" cy="1708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15D53-6EE4-6A81-028F-F17CA52697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0" t="13042"/>
          <a:stretch>
            <a:fillRect/>
          </a:stretch>
        </p:blipFill>
        <p:spPr>
          <a:xfrm>
            <a:off x="10618463" y="2602807"/>
            <a:ext cx="1334073" cy="156783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B8B7B7-099B-186A-3E25-ADBD197CBA7A}"/>
              </a:ext>
            </a:extLst>
          </p:cNvPr>
          <p:cNvCxnSpPr>
            <a:cxnSpLocks/>
          </p:cNvCxnSpPr>
          <p:nvPr/>
        </p:nvCxnSpPr>
        <p:spPr>
          <a:xfrm flipV="1">
            <a:off x="9972675" y="2602807"/>
            <a:ext cx="579501" cy="188346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E3940E-7557-7F89-79FF-B620354C9489}"/>
              </a:ext>
            </a:extLst>
          </p:cNvPr>
          <p:cNvCxnSpPr>
            <a:cxnSpLocks/>
          </p:cNvCxnSpPr>
          <p:nvPr/>
        </p:nvCxnSpPr>
        <p:spPr>
          <a:xfrm flipV="1">
            <a:off x="5016957" y="2602807"/>
            <a:ext cx="934974" cy="125596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76AC4800-0BCD-2AB9-6170-7923FC84EABD}"/>
              </a:ext>
            </a:extLst>
          </p:cNvPr>
          <p:cNvSpPr/>
          <p:nvPr/>
        </p:nvSpPr>
        <p:spPr>
          <a:xfrm>
            <a:off x="8813654" y="4418811"/>
            <a:ext cx="2673496" cy="97413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Mouseover line for RESERVATION DETAILS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0ECDFB6A-68CB-FC47-ED8F-615539EB56E9}"/>
              </a:ext>
            </a:extLst>
          </p:cNvPr>
          <p:cNvSpPr/>
          <p:nvPr/>
        </p:nvSpPr>
        <p:spPr>
          <a:xfrm>
            <a:off x="2573585" y="3754760"/>
            <a:ext cx="2673496" cy="97413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Mouseover for RESERVATION DETAILS</a:t>
            </a:r>
          </a:p>
        </p:txBody>
      </p:sp>
    </p:spTree>
    <p:extLst>
      <p:ext uri="{BB962C8B-B14F-4D97-AF65-F5344CB8AC3E}">
        <p14:creationId xmlns:p14="http://schemas.microsoft.com/office/powerpoint/2010/main" val="107303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3" grpId="1" animBg="1"/>
      <p:bldP spid="14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A95F-875E-3F06-EE36-2F100C0C4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26E6170-F1D7-F970-249E-882316EC7BB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DASHBOARD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DA2D4-BFB6-7666-4EF5-18A2737172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44483E4-C033-CED1-F47D-C6581169E0A8}"/>
              </a:ext>
            </a:extLst>
          </p:cNvPr>
          <p:cNvSpPr/>
          <p:nvPr/>
        </p:nvSpPr>
        <p:spPr>
          <a:xfrm>
            <a:off x="933535" y="2304188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235BC-2378-6FF6-54FF-8715D7CE55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18"/>
          <a:stretch>
            <a:fillRect/>
          </a:stretch>
        </p:blipFill>
        <p:spPr>
          <a:xfrm>
            <a:off x="5951931" y="2627902"/>
            <a:ext cx="1429022" cy="170855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7A9099-EEBF-8DB6-40D7-65E6EAA984C2}"/>
              </a:ext>
            </a:extLst>
          </p:cNvPr>
          <p:cNvSpPr/>
          <p:nvPr/>
        </p:nvSpPr>
        <p:spPr>
          <a:xfrm>
            <a:off x="5727452" y="2701857"/>
            <a:ext cx="1577046" cy="270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D8E818-EA2F-0574-D16E-E4AE42DE7EEC}"/>
              </a:ext>
            </a:extLst>
          </p:cNvPr>
          <p:cNvCxnSpPr>
            <a:cxnSpLocks/>
          </p:cNvCxnSpPr>
          <p:nvPr/>
        </p:nvCxnSpPr>
        <p:spPr>
          <a:xfrm flipV="1">
            <a:off x="4530125" y="2996429"/>
            <a:ext cx="1197327" cy="104100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E69512A1-BA55-5B53-E0D4-88CAB8E7C790}"/>
              </a:ext>
            </a:extLst>
          </p:cNvPr>
          <p:cNvSpPr/>
          <p:nvPr/>
        </p:nvSpPr>
        <p:spPr>
          <a:xfrm>
            <a:off x="2336207" y="3584728"/>
            <a:ext cx="3118124" cy="104100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hyper-link to access Manage Reservation view of this reservation</a:t>
            </a:r>
          </a:p>
        </p:txBody>
      </p:sp>
    </p:spTree>
    <p:extLst>
      <p:ext uri="{BB962C8B-B14F-4D97-AF65-F5344CB8AC3E}">
        <p14:creationId xmlns:p14="http://schemas.microsoft.com/office/powerpoint/2010/main" val="166632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6E999-214E-1AB5-08BF-B8AD4F9CF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35E627E-F304-A912-CA20-3389DB4352A3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DASHBOARD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67174D-84CF-3F39-46DE-28FA46C6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ECEDDBD-23FD-BC20-CB9F-0BFE1D0F80B7}"/>
              </a:ext>
            </a:extLst>
          </p:cNvPr>
          <p:cNvSpPr/>
          <p:nvPr/>
        </p:nvSpPr>
        <p:spPr>
          <a:xfrm>
            <a:off x="903506" y="2697559"/>
            <a:ext cx="2673496" cy="95422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Various sections of the dashboard include: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CF43E34-20AB-3B9B-43C2-E205557701C4}"/>
              </a:ext>
            </a:extLst>
          </p:cNvPr>
          <p:cNvCxnSpPr>
            <a:cxnSpLocks/>
          </p:cNvCxnSpPr>
          <p:nvPr/>
        </p:nvCxnSpPr>
        <p:spPr>
          <a:xfrm>
            <a:off x="4599432" y="4736592"/>
            <a:ext cx="1367444" cy="24707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479CEC6-3142-3953-BFF6-BC2AA535117D}"/>
              </a:ext>
            </a:extLst>
          </p:cNvPr>
          <p:cNvCxnSpPr>
            <a:cxnSpLocks/>
          </p:cNvCxnSpPr>
          <p:nvPr/>
        </p:nvCxnSpPr>
        <p:spPr>
          <a:xfrm>
            <a:off x="4508333" y="5569633"/>
            <a:ext cx="1458543" cy="0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A456B660-8DAF-5F7D-CEF8-8C6AD09571CE}"/>
              </a:ext>
            </a:extLst>
          </p:cNvPr>
          <p:cNvSpPr/>
          <p:nvPr/>
        </p:nvSpPr>
        <p:spPr>
          <a:xfrm>
            <a:off x="1631114" y="3801881"/>
            <a:ext cx="3118124" cy="11817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Motor Pool Activity: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gives you real time status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of Reservations &amp; Users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358197D-7C00-7721-7CCE-56168879768A}"/>
              </a:ext>
            </a:extLst>
          </p:cNvPr>
          <p:cNvSpPr/>
          <p:nvPr/>
        </p:nvSpPr>
        <p:spPr>
          <a:xfrm>
            <a:off x="1631114" y="5312303"/>
            <a:ext cx="3118124" cy="1181785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HINT: click on hyperlinks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as they appear to take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action on that item</a:t>
            </a:r>
          </a:p>
        </p:txBody>
      </p:sp>
    </p:spTree>
    <p:extLst>
      <p:ext uri="{BB962C8B-B14F-4D97-AF65-F5344CB8AC3E}">
        <p14:creationId xmlns:p14="http://schemas.microsoft.com/office/powerpoint/2010/main" val="458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DDFC9-E158-AB98-D079-A4169AFD3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483D320-0E45-E6AB-9441-973811009A29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67FA4-8BB0-1385-3846-5CE8E69AA946}"/>
              </a:ext>
            </a:extLst>
          </p:cNvPr>
          <p:cNvSpPr txBox="1"/>
          <p:nvPr/>
        </p:nvSpPr>
        <p:spPr>
          <a:xfrm>
            <a:off x="712900" y="2036206"/>
            <a:ext cx="63097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412626" hangingPunct="0">
              <a:defRPr/>
            </a:pP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FleetCommander’s </a:t>
            </a:r>
            <a:r>
              <a:rPr lang="en-US" sz="3200" kern="0" dirty="0" err="1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QwikFind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Search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interface allows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access to data without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having to navigate away 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from the Dashboard.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8207E-A313-3BE8-827B-9F923F08F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80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188C4-1FB2-321B-28F6-BCA024EE6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35F03C-94FF-62BA-3A29-00EABCD7501B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E49914-E320-EA87-3496-0233E07FDA34}"/>
              </a:ext>
            </a:extLst>
          </p:cNvPr>
          <p:cNvSpPr txBox="1"/>
          <p:nvPr/>
        </p:nvSpPr>
        <p:spPr>
          <a:xfrm>
            <a:off x="712900" y="2036206"/>
            <a:ext cx="63097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412626" hangingPunct="0">
              <a:defRPr/>
            </a:pP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FleetCommander’s </a:t>
            </a:r>
            <a:r>
              <a:rPr lang="en-US" sz="3200" kern="0" dirty="0" err="1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QwikFind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Search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interface allows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access to data without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having to navigate away 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from the Dashboard.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94CE9-FED2-325B-E6E9-F54713A39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3545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8F16B-F97B-9A9A-9F66-B89B4ED38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F46E583-FC19-21B9-2540-4CDDF60A27E6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QWIKFIND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0803B-4E1D-1C8B-DB28-A98533B9D7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4DD0FC-9D03-9416-BA9B-BC5889FBA70A}"/>
              </a:ext>
            </a:extLst>
          </p:cNvPr>
          <p:cNvSpPr/>
          <p:nvPr/>
        </p:nvSpPr>
        <p:spPr>
          <a:xfrm>
            <a:off x="7445263" y="2495572"/>
            <a:ext cx="3304309" cy="25977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C139DB-F0EC-28E9-24A3-B6B17383C612}"/>
              </a:ext>
            </a:extLst>
          </p:cNvPr>
          <p:cNvCxnSpPr>
            <a:cxnSpLocks/>
          </p:cNvCxnSpPr>
          <p:nvPr/>
        </p:nvCxnSpPr>
        <p:spPr>
          <a:xfrm flipV="1">
            <a:off x="4393800" y="2933100"/>
            <a:ext cx="3277129" cy="67196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0D305E3-B0EC-A57E-CD11-37EEC554E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729" y="2495572"/>
            <a:ext cx="720817" cy="1109494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627677C7-7884-D66F-6556-8A45602FF11C}"/>
              </a:ext>
            </a:extLst>
          </p:cNvPr>
          <p:cNvSpPr/>
          <p:nvPr/>
        </p:nvSpPr>
        <p:spPr>
          <a:xfrm>
            <a:off x="1741350" y="2933100"/>
            <a:ext cx="2779723" cy="15449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allows you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search for Assets, Reservations, and Users</a:t>
            </a:r>
          </a:p>
        </p:txBody>
      </p:sp>
    </p:spTree>
    <p:extLst>
      <p:ext uri="{BB962C8B-B14F-4D97-AF65-F5344CB8AC3E}">
        <p14:creationId xmlns:p14="http://schemas.microsoft.com/office/powerpoint/2010/main" val="154978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965B92-AB8A-715F-CE3D-362CCA1F8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BBEB602-D9D5-FA1E-B623-1CA35E5FE898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AF227E-43A8-3C26-B793-6B6F5E14FEAA}"/>
              </a:ext>
            </a:extLst>
          </p:cNvPr>
          <p:cNvSpPr/>
          <p:nvPr/>
        </p:nvSpPr>
        <p:spPr>
          <a:xfrm>
            <a:off x="848590" y="3865342"/>
            <a:ext cx="11353801" cy="621648"/>
          </a:xfrm>
          <a:prstGeom prst="rect">
            <a:avLst/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8D9B47-5019-99FF-4F03-D64B212362BB}"/>
              </a:ext>
            </a:extLst>
          </p:cNvPr>
          <p:cNvSpPr/>
          <p:nvPr/>
        </p:nvSpPr>
        <p:spPr>
          <a:xfrm>
            <a:off x="838200" y="915052"/>
            <a:ext cx="11353800" cy="609899"/>
          </a:xfrm>
          <a:prstGeom prst="rect">
            <a:avLst/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33F0170-27A3-0D07-3F35-4F3C4F284F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431" y="284744"/>
            <a:ext cx="6106739" cy="6106739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3C258C1E-1547-BBDB-466C-28DD35FB5810}"/>
              </a:ext>
            </a:extLst>
          </p:cNvPr>
          <p:cNvSpPr>
            <a:spLocks noChangeAspect="1"/>
          </p:cNvSpPr>
          <p:nvPr/>
        </p:nvSpPr>
        <p:spPr>
          <a:xfrm>
            <a:off x="8502680" y="2142639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3EAE84F-DE03-6168-A2EE-CF31567673B1}"/>
              </a:ext>
            </a:extLst>
          </p:cNvPr>
          <p:cNvSpPr>
            <a:spLocks noChangeAspect="1"/>
          </p:cNvSpPr>
          <p:nvPr/>
        </p:nvSpPr>
        <p:spPr>
          <a:xfrm>
            <a:off x="9421737" y="2121857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D23661C3-8EF0-2422-C822-804B9159BE29}"/>
              </a:ext>
            </a:extLst>
          </p:cNvPr>
          <p:cNvSpPr/>
          <p:nvPr/>
        </p:nvSpPr>
        <p:spPr>
          <a:xfrm>
            <a:off x="8601473" y="704527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BBCAEAF-FF01-D1C0-9FFF-2352EC2382F3}"/>
              </a:ext>
            </a:extLst>
          </p:cNvPr>
          <p:cNvSpPr/>
          <p:nvPr/>
        </p:nvSpPr>
        <p:spPr>
          <a:xfrm>
            <a:off x="7060152" y="1511556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CA1C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9FFACCD-5D1D-43F9-701C-90836EBE83B4}"/>
              </a:ext>
            </a:extLst>
          </p:cNvPr>
          <p:cNvSpPr/>
          <p:nvPr/>
        </p:nvSpPr>
        <p:spPr>
          <a:xfrm>
            <a:off x="10125478" y="1521951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D22FF2A-1C65-2AC2-B726-987CB1300F24}"/>
              </a:ext>
            </a:extLst>
          </p:cNvPr>
          <p:cNvSpPr/>
          <p:nvPr/>
        </p:nvSpPr>
        <p:spPr>
          <a:xfrm>
            <a:off x="6613345" y="3174102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7E1F843-5F3D-0569-8D12-8BCE5AD29F51}"/>
              </a:ext>
            </a:extLst>
          </p:cNvPr>
          <p:cNvSpPr/>
          <p:nvPr/>
        </p:nvSpPr>
        <p:spPr>
          <a:xfrm>
            <a:off x="7704389" y="4504137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B9A71958-5313-EBAA-70A8-0F3DEA6B9D03}"/>
              </a:ext>
            </a:extLst>
          </p:cNvPr>
          <p:cNvSpPr/>
          <p:nvPr/>
        </p:nvSpPr>
        <p:spPr>
          <a:xfrm>
            <a:off x="10593068" y="3174103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02ECC94-6467-C528-BF66-4B68503535CB}"/>
              </a:ext>
            </a:extLst>
          </p:cNvPr>
          <p:cNvSpPr/>
          <p:nvPr/>
        </p:nvSpPr>
        <p:spPr>
          <a:xfrm>
            <a:off x="9460460" y="4514524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92DE0F43-DFEE-6C05-2DBB-90A0F37E2F28}"/>
              </a:ext>
            </a:extLst>
          </p:cNvPr>
          <p:cNvSpPr>
            <a:spLocks noChangeAspect="1"/>
          </p:cNvSpPr>
          <p:nvPr/>
        </p:nvSpPr>
        <p:spPr>
          <a:xfrm>
            <a:off x="7969274" y="3386087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0CC02BD-8D19-B4EF-2EC5-7332F621B07C}"/>
              </a:ext>
            </a:extLst>
          </p:cNvPr>
          <p:cNvSpPr>
            <a:spLocks noChangeAspect="1"/>
          </p:cNvSpPr>
          <p:nvPr/>
        </p:nvSpPr>
        <p:spPr>
          <a:xfrm>
            <a:off x="9891600" y="3375701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67F98F2C-0213-C724-CA70-C3A2C340B074}"/>
              </a:ext>
            </a:extLst>
          </p:cNvPr>
          <p:cNvSpPr>
            <a:spLocks noChangeAspect="1"/>
          </p:cNvSpPr>
          <p:nvPr/>
        </p:nvSpPr>
        <p:spPr>
          <a:xfrm>
            <a:off x="8509606" y="3874459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710EE95-579A-EB54-EFBA-E5A02C17BFCB}"/>
              </a:ext>
            </a:extLst>
          </p:cNvPr>
          <p:cNvSpPr>
            <a:spLocks noChangeAspect="1"/>
          </p:cNvSpPr>
          <p:nvPr/>
        </p:nvSpPr>
        <p:spPr>
          <a:xfrm>
            <a:off x="9320103" y="3895243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BD7DA6B-ABCD-124B-ECE8-F5EA360E771D}"/>
              </a:ext>
            </a:extLst>
          </p:cNvPr>
          <p:cNvSpPr txBox="1">
            <a:spLocks/>
          </p:cNvSpPr>
          <p:nvPr/>
        </p:nvSpPr>
        <p:spPr>
          <a:xfrm>
            <a:off x="869371" y="926231"/>
            <a:ext cx="7614871" cy="60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 FleetCommander Core Product Engine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0BF7B21-0DA7-A9DD-48FD-2104527E20CD}"/>
              </a:ext>
            </a:extLst>
          </p:cNvPr>
          <p:cNvSpPr txBox="1">
            <a:spLocks/>
          </p:cNvSpPr>
          <p:nvPr/>
        </p:nvSpPr>
        <p:spPr>
          <a:xfrm>
            <a:off x="536304" y="1661836"/>
            <a:ext cx="4716776" cy="210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User/Driver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Vehicle/Asset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Analytics &amp; Reports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Policy </a:t>
            </a: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Enforcement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Admin Interface/Dashboards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Hosting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254A43C-103E-FF8D-D5ED-68690AD5F894}"/>
              </a:ext>
            </a:extLst>
          </p:cNvPr>
          <p:cNvSpPr txBox="1">
            <a:spLocks/>
          </p:cNvSpPr>
          <p:nvPr/>
        </p:nvSpPr>
        <p:spPr>
          <a:xfrm>
            <a:off x="963913" y="4343945"/>
            <a:ext cx="55118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36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FleetCommander Modules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740C864-0B7C-D81B-545D-C59CC9C9486C}"/>
              </a:ext>
            </a:extLst>
          </p:cNvPr>
          <p:cNvSpPr txBox="1">
            <a:spLocks/>
          </p:cNvSpPr>
          <p:nvPr/>
        </p:nvSpPr>
        <p:spPr>
          <a:xfrm>
            <a:off x="507471" y="4576903"/>
            <a:ext cx="4112897" cy="1157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Motor Pool/Vehicle Sharing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Key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Maintenance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F6BE20-1315-2ED4-29FB-16E4AC4B032B}"/>
              </a:ext>
            </a:extLst>
          </p:cNvPr>
          <p:cNvSpPr txBox="1">
            <a:spLocks/>
          </p:cNvSpPr>
          <p:nvPr/>
        </p:nvSpPr>
        <p:spPr>
          <a:xfrm>
            <a:off x="4476937" y="4560027"/>
            <a:ext cx="3041659" cy="1185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Fuel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Risk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GPS &amp; Telematics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7" name="Picture 36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E5D71DAC-F8BB-EBD9-522E-2EEADDE4A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2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2" grpId="0" build="p"/>
      <p:bldP spid="34" grpId="0"/>
      <p:bldP spid="3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91A80-71B0-8A5A-C988-33D36F04C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4A2B0F6-7E8D-E60D-1DC7-D73F765A35BF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lvl="0">
              <a:defRPr/>
            </a:pPr>
            <a:r>
              <a:rPr lang="en-US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QWIKFIND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41368F-2D44-B9C3-A694-10ADB647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7E1D0B-D3DC-B15A-9E42-38847E89513F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961638" y="2663297"/>
            <a:ext cx="2436045" cy="45349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2A0857-88F7-8303-5ACA-50B45E9DBB17}"/>
              </a:ext>
            </a:extLst>
          </p:cNvPr>
          <p:cNvCxnSpPr>
            <a:cxnSpLocks/>
          </p:cNvCxnSpPr>
          <p:nvPr/>
        </p:nvCxnSpPr>
        <p:spPr>
          <a:xfrm flipV="1">
            <a:off x="8460363" y="2745518"/>
            <a:ext cx="272157" cy="139713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5F3EBA4-96E4-A102-55FA-751D27E5BB72}"/>
              </a:ext>
            </a:extLst>
          </p:cNvPr>
          <p:cNvCxnSpPr>
            <a:cxnSpLocks/>
          </p:cNvCxnSpPr>
          <p:nvPr/>
        </p:nvCxnSpPr>
        <p:spPr>
          <a:xfrm flipH="1" flipV="1">
            <a:off x="10016741" y="2745518"/>
            <a:ext cx="368822" cy="175333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B69BD40-D1EC-747C-D9F2-97AB2936EFD3}"/>
              </a:ext>
            </a:extLst>
          </p:cNvPr>
          <p:cNvSpPr/>
          <p:nvPr/>
        </p:nvSpPr>
        <p:spPr>
          <a:xfrm>
            <a:off x="2181915" y="2781300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“Asset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BAF69AB-A3E5-C414-51E4-CAFBBF49511F}"/>
              </a:ext>
            </a:extLst>
          </p:cNvPr>
          <p:cNvSpPr/>
          <p:nvPr/>
        </p:nvSpPr>
        <p:spPr>
          <a:xfrm>
            <a:off x="6733834" y="3989099"/>
            <a:ext cx="2234116" cy="1385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vehicle’s NAME or LICENSE</a:t>
            </a: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255F57A1-6C08-1E24-C8B7-1342816EA86D}"/>
              </a:ext>
            </a:extLst>
          </p:cNvPr>
          <p:cNvSpPr/>
          <p:nvPr/>
        </p:nvSpPr>
        <p:spPr>
          <a:xfrm>
            <a:off x="9326487" y="4350127"/>
            <a:ext cx="277972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Vehicle Profile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FFAEC8-57CB-0B97-E52F-FF222DDF4A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77" t="12938" r="31996" b="82405"/>
          <a:stretch>
            <a:fillRect/>
          </a:stretch>
        </p:blipFill>
        <p:spPr>
          <a:xfrm>
            <a:off x="8596441" y="2500933"/>
            <a:ext cx="1420300" cy="2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4057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62069-0E25-FB62-5F1C-8530E785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92F2C68-2FE8-2B85-0E49-C9B78EA7760E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lvl="0">
              <a:defRPr/>
            </a:pPr>
            <a:r>
              <a:rPr lang="en-US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QWIKFIND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096BE-5911-3B9A-EBBC-D848F99AB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0D2E98-0C2D-D79E-FE84-D6443341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151"/>
          <a:stretch>
            <a:fillRect/>
          </a:stretch>
        </p:blipFill>
        <p:spPr>
          <a:xfrm>
            <a:off x="3237161" y="1738739"/>
            <a:ext cx="8954839" cy="5016624"/>
          </a:xfrm>
          <a:prstGeom prst="rect">
            <a:avLst/>
          </a:prstGeom>
        </p:spPr>
      </p:pic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85E755A5-C518-E000-F20F-28EC64109E0E}"/>
              </a:ext>
            </a:extLst>
          </p:cNvPr>
          <p:cNvSpPr/>
          <p:nvPr/>
        </p:nvSpPr>
        <p:spPr>
          <a:xfrm>
            <a:off x="607713" y="2415129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you to  “Asset Lookup”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D677BA-CD7F-80B6-DFBF-92C3F5D3FB85}"/>
              </a:ext>
            </a:extLst>
          </p:cNvPr>
          <p:cNvCxnSpPr>
            <a:cxnSpLocks/>
          </p:cNvCxnSpPr>
          <p:nvPr/>
        </p:nvCxnSpPr>
        <p:spPr>
          <a:xfrm flipV="1">
            <a:off x="4362293" y="5405336"/>
            <a:ext cx="496002" cy="58398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EB376E-2216-1A36-D95B-95D46790FCDE}"/>
              </a:ext>
            </a:extLst>
          </p:cNvPr>
          <p:cNvCxnSpPr>
            <a:cxnSpLocks/>
          </p:cNvCxnSpPr>
          <p:nvPr/>
        </p:nvCxnSpPr>
        <p:spPr>
          <a:xfrm flipH="1">
            <a:off x="9446653" y="5159434"/>
            <a:ext cx="602603" cy="56745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982884B5-9E63-FA9F-144F-2135ADB27644}"/>
              </a:ext>
            </a:extLst>
          </p:cNvPr>
          <p:cNvSpPr/>
          <p:nvPr/>
        </p:nvSpPr>
        <p:spPr>
          <a:xfrm>
            <a:off x="2270378" y="5723279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Vehicle Out on scheduled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944815E4-20F4-CBDC-8357-7E0F33D41F5C}"/>
              </a:ext>
            </a:extLst>
          </p:cNvPr>
          <p:cNvSpPr/>
          <p:nvPr/>
        </p:nvSpPr>
        <p:spPr>
          <a:xfrm>
            <a:off x="9964930" y="4627118"/>
            <a:ext cx="2081331" cy="77821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Update Vehicle Mileage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4593D3-70E0-564C-7738-4034FD242597}"/>
              </a:ext>
            </a:extLst>
          </p:cNvPr>
          <p:cNvCxnSpPr>
            <a:cxnSpLocks/>
          </p:cNvCxnSpPr>
          <p:nvPr/>
        </p:nvCxnSpPr>
        <p:spPr>
          <a:xfrm>
            <a:off x="3121008" y="5202867"/>
            <a:ext cx="1753661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E9B83C1-1EFE-9DC2-BF39-9ED8C9D80273}"/>
              </a:ext>
            </a:extLst>
          </p:cNvPr>
          <p:cNvSpPr/>
          <p:nvPr/>
        </p:nvSpPr>
        <p:spPr>
          <a:xfrm>
            <a:off x="543669" y="4867378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a Reservation for this Vehicle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7C2E6DE-64C4-4F1D-6E28-0367A647D71B}"/>
              </a:ext>
            </a:extLst>
          </p:cNvPr>
          <p:cNvCxnSpPr>
            <a:cxnSpLocks/>
          </p:cNvCxnSpPr>
          <p:nvPr/>
        </p:nvCxnSpPr>
        <p:spPr>
          <a:xfrm flipH="1">
            <a:off x="9278887" y="4401874"/>
            <a:ext cx="668470" cy="89867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B8AEFD89-7F31-0CED-7E3F-DCABE7209050}"/>
              </a:ext>
            </a:extLst>
          </p:cNvPr>
          <p:cNvSpPr/>
          <p:nvPr/>
        </p:nvSpPr>
        <p:spPr>
          <a:xfrm>
            <a:off x="9845668" y="3265763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Vehicle Out on scheduled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reservation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379BED-1E28-91FC-27E9-58743ED94D3B}"/>
              </a:ext>
            </a:extLst>
          </p:cNvPr>
          <p:cNvCxnSpPr>
            <a:cxnSpLocks/>
          </p:cNvCxnSpPr>
          <p:nvPr/>
        </p:nvCxnSpPr>
        <p:spPr>
          <a:xfrm flipH="1" flipV="1">
            <a:off x="6107094" y="5723279"/>
            <a:ext cx="762220" cy="357481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FF08AA68-BE37-49B6-0D77-5F3027F0CC64}"/>
              </a:ext>
            </a:extLst>
          </p:cNvPr>
          <p:cNvSpPr/>
          <p:nvPr/>
        </p:nvSpPr>
        <p:spPr>
          <a:xfrm>
            <a:off x="6869314" y="5871144"/>
            <a:ext cx="3688081" cy="898671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Dispatcher Permission DOES NOT allow editing a Vehicle Profile </a:t>
            </a:r>
            <a:b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(this link is deactivated)</a:t>
            </a:r>
          </a:p>
        </p:txBody>
      </p:sp>
    </p:spTree>
    <p:extLst>
      <p:ext uri="{BB962C8B-B14F-4D97-AF65-F5344CB8AC3E}">
        <p14:creationId xmlns:p14="http://schemas.microsoft.com/office/powerpoint/2010/main" val="9184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F8CE7-86C1-DB7D-F519-FD1834B03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CE7C155-0DAC-64B9-0409-E7DA6F65A6BA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lvl="0">
              <a:defRPr/>
            </a:pPr>
            <a:r>
              <a:rPr lang="en-US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QWIKFIND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5CC4D-ACAA-CC1C-3757-45AE1F86D1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08427B-ACC0-1276-5BDF-6ECF4A1E14E0}"/>
              </a:ext>
            </a:extLst>
          </p:cNvPr>
          <p:cNvCxnSpPr>
            <a:cxnSpLocks/>
          </p:cNvCxnSpPr>
          <p:nvPr/>
        </p:nvCxnSpPr>
        <p:spPr>
          <a:xfrm flipV="1">
            <a:off x="4961638" y="2663297"/>
            <a:ext cx="2436045" cy="45349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F2AC0DDE-7E6D-C926-D3B1-1B878748A1A3}"/>
              </a:ext>
            </a:extLst>
          </p:cNvPr>
          <p:cNvSpPr/>
          <p:nvPr/>
        </p:nvSpPr>
        <p:spPr>
          <a:xfrm>
            <a:off x="2181915" y="2942159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“User”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931F51-B7F6-2570-B253-E1269213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55" t="10010" r="24499" b="77841"/>
          <a:stretch>
            <a:fillRect/>
          </a:stretch>
        </p:blipFill>
        <p:spPr>
          <a:xfrm>
            <a:off x="8600050" y="2484803"/>
            <a:ext cx="1785513" cy="55901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CE9F41-FE41-69DA-B9F8-DE08C701225E}"/>
              </a:ext>
            </a:extLst>
          </p:cNvPr>
          <p:cNvCxnSpPr>
            <a:cxnSpLocks/>
          </p:cNvCxnSpPr>
          <p:nvPr/>
        </p:nvCxnSpPr>
        <p:spPr>
          <a:xfrm flipV="1">
            <a:off x="8542217" y="2942159"/>
            <a:ext cx="272599" cy="120048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4CF7C3-CDB4-BB79-F5E0-FE575DB6BB7A}"/>
              </a:ext>
            </a:extLst>
          </p:cNvPr>
          <p:cNvCxnSpPr>
            <a:cxnSpLocks/>
          </p:cNvCxnSpPr>
          <p:nvPr/>
        </p:nvCxnSpPr>
        <p:spPr>
          <a:xfrm flipH="1" flipV="1">
            <a:off x="9884664" y="2663297"/>
            <a:ext cx="500899" cy="183555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FBD3AA20-4E2C-8606-530D-19711B315054}"/>
              </a:ext>
            </a:extLst>
          </p:cNvPr>
          <p:cNvSpPr/>
          <p:nvPr/>
        </p:nvSpPr>
        <p:spPr>
          <a:xfrm>
            <a:off x="6362325" y="4078166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USERNAME or LAST NAME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D66F07FA-CE58-C25A-26DE-86DDAFADB15A}"/>
              </a:ext>
            </a:extLst>
          </p:cNvPr>
          <p:cNvSpPr/>
          <p:nvPr/>
        </p:nvSpPr>
        <p:spPr>
          <a:xfrm>
            <a:off x="9658765" y="4498848"/>
            <a:ext cx="206384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view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User Profile</a:t>
            </a:r>
          </a:p>
        </p:txBody>
      </p:sp>
    </p:spTree>
    <p:extLst>
      <p:ext uri="{BB962C8B-B14F-4D97-AF65-F5344CB8AC3E}">
        <p14:creationId xmlns:p14="http://schemas.microsoft.com/office/powerpoint/2010/main" val="256669805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9501-3755-1999-7BAA-58A143DFD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FD96743-A91B-0066-728D-69BA5880FF1C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lvl="0">
              <a:defRPr/>
            </a:pPr>
            <a:r>
              <a:rPr lang="en-US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QWIKFIND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07F21C-88A4-F3C0-F693-3110EF50D138}"/>
              </a:ext>
            </a:extLst>
          </p:cNvPr>
          <p:cNvGrpSpPr/>
          <p:nvPr/>
        </p:nvGrpSpPr>
        <p:grpSpPr>
          <a:xfrm>
            <a:off x="3121008" y="1181100"/>
            <a:ext cx="9070992" cy="5657779"/>
            <a:chOff x="3121008" y="1181100"/>
            <a:chExt cx="9070992" cy="56577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A4C0F3-B266-5148-817E-2A31A8A01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2519"/>
            <a:stretch>
              <a:fillRect/>
            </a:stretch>
          </p:blipFill>
          <p:spPr>
            <a:xfrm>
              <a:off x="3121008" y="1181100"/>
              <a:ext cx="9070992" cy="5657779"/>
            </a:xfrm>
            <a:prstGeom prst="rect">
              <a:avLst/>
            </a:prstGeom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F1D2CE-2C92-39E4-530B-2E6E6232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7905"/>
            <a:stretch>
              <a:fillRect/>
            </a:stretch>
          </p:blipFill>
          <p:spPr>
            <a:xfrm>
              <a:off x="3209857" y="1738334"/>
              <a:ext cx="8982143" cy="5026433"/>
            </a:xfrm>
            <a:prstGeom prst="rect">
              <a:avLst/>
            </a:prstGeom>
          </p:spPr>
        </p:pic>
      </p:grp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607713" y="2415129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you to  “User Lookup”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BFD96E-2B1E-0AD9-8067-3559E22B5D58}"/>
              </a:ext>
            </a:extLst>
          </p:cNvPr>
          <p:cNvCxnSpPr>
            <a:cxnSpLocks/>
          </p:cNvCxnSpPr>
          <p:nvPr/>
        </p:nvCxnSpPr>
        <p:spPr>
          <a:xfrm flipV="1">
            <a:off x="3065317" y="4666489"/>
            <a:ext cx="914400" cy="981176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27BF75-AC1D-7FC5-EFBA-844A570B860D}"/>
              </a:ext>
            </a:extLst>
          </p:cNvPr>
          <p:cNvCxnSpPr>
            <a:cxnSpLocks/>
          </p:cNvCxnSpPr>
          <p:nvPr/>
        </p:nvCxnSpPr>
        <p:spPr>
          <a:xfrm flipV="1">
            <a:off x="9601115" y="3330411"/>
            <a:ext cx="0" cy="153696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55910F-CB7D-9F4B-7CDA-D1F389F5833B}"/>
              </a:ext>
            </a:extLst>
          </p:cNvPr>
          <p:cNvCxnSpPr>
            <a:cxnSpLocks/>
          </p:cNvCxnSpPr>
          <p:nvPr/>
        </p:nvCxnSpPr>
        <p:spPr>
          <a:xfrm flipH="1">
            <a:off x="7199134" y="1390515"/>
            <a:ext cx="1252612" cy="73200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6BDBEC1-C513-78BA-53D4-0B82709A2B50}"/>
              </a:ext>
            </a:extLst>
          </p:cNvPr>
          <p:cNvSpPr/>
          <p:nvPr/>
        </p:nvSpPr>
        <p:spPr>
          <a:xfrm>
            <a:off x="493412" y="5419067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a Reservation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B766ECC9-A565-7683-89BB-9251A713CC15}"/>
              </a:ext>
            </a:extLst>
          </p:cNvPr>
          <p:cNvSpPr/>
          <p:nvPr/>
        </p:nvSpPr>
        <p:spPr>
          <a:xfrm>
            <a:off x="8212284" y="4757164"/>
            <a:ext cx="2234116" cy="112165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Make a new Reservation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6E673A37-64C6-4375-0F3B-414F07E81FB5}"/>
              </a:ext>
            </a:extLst>
          </p:cNvPr>
          <p:cNvSpPr/>
          <p:nvPr/>
        </p:nvSpPr>
        <p:spPr>
          <a:xfrm>
            <a:off x="7761243" y="1015343"/>
            <a:ext cx="2779723" cy="43530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Start a new </a:t>
            </a: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D0EEF294-C042-305E-DD58-050C75955866}"/>
              </a:ext>
            </a:extLst>
          </p:cNvPr>
          <p:cNvSpPr/>
          <p:nvPr/>
        </p:nvSpPr>
        <p:spPr>
          <a:xfrm>
            <a:off x="9889366" y="1756517"/>
            <a:ext cx="2280759" cy="2117670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NOTE: Dispatcher Permission DOES NOT allow viewing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 User Profile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(this link is deactivated)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65CEE2-A5ED-44E8-3BC1-108A2D833030}"/>
              </a:ext>
            </a:extLst>
          </p:cNvPr>
          <p:cNvCxnSpPr>
            <a:cxnSpLocks/>
          </p:cNvCxnSpPr>
          <p:nvPr/>
        </p:nvCxnSpPr>
        <p:spPr>
          <a:xfrm flipH="1">
            <a:off x="9485204" y="2259463"/>
            <a:ext cx="581741" cy="774061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0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9" grpId="0" animBg="1"/>
      <p:bldP spid="13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708D6-F720-0D1C-8F20-D8541FC0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750CB05-A421-B2BC-622E-E590E8F1F382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QWIKFIND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BF625-476E-3FE9-DBDF-65D7F272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5175321" y="2624328"/>
            <a:ext cx="2307718" cy="16934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2395598" y="245818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: select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“Reservation”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D8AF3A-42D2-187F-7149-4CFFE192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39" t="10716" r="24308" b="79918"/>
          <a:stretch>
            <a:fillRect/>
          </a:stretch>
        </p:blipFill>
        <p:spPr>
          <a:xfrm>
            <a:off x="8571560" y="2511178"/>
            <a:ext cx="1898384" cy="45908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892EBD-7D36-02AF-7F4E-7973C24FE2F4}"/>
              </a:ext>
            </a:extLst>
          </p:cNvPr>
          <p:cNvCxnSpPr>
            <a:cxnSpLocks/>
          </p:cNvCxnSpPr>
          <p:nvPr/>
        </p:nvCxnSpPr>
        <p:spPr>
          <a:xfrm flipH="1" flipV="1">
            <a:off x="8821812" y="3193551"/>
            <a:ext cx="1816" cy="71364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7D6999F-F972-1CD3-A008-1C29849B194C}"/>
              </a:ext>
            </a:extLst>
          </p:cNvPr>
          <p:cNvCxnSpPr>
            <a:cxnSpLocks/>
          </p:cNvCxnSpPr>
          <p:nvPr/>
        </p:nvCxnSpPr>
        <p:spPr>
          <a:xfrm flipH="1" flipV="1">
            <a:off x="9995985" y="2711645"/>
            <a:ext cx="392239" cy="83873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E51C34DD-4860-3CBF-20CE-18B732EEE9BA}"/>
              </a:ext>
            </a:extLst>
          </p:cNvPr>
          <p:cNvSpPr/>
          <p:nvPr/>
        </p:nvSpPr>
        <p:spPr>
          <a:xfrm>
            <a:off x="4435326" y="3735750"/>
            <a:ext cx="4860256" cy="106934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Type either Request ID (example R000029) or Confirmation Number (example 100017)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4550D590-DA8C-2670-ABB1-68D34343670B}"/>
              </a:ext>
            </a:extLst>
          </p:cNvPr>
          <p:cNvSpPr/>
          <p:nvPr/>
        </p:nvSpPr>
        <p:spPr>
          <a:xfrm>
            <a:off x="9995985" y="3550375"/>
            <a:ext cx="2082803" cy="91922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“Go” to view Reservation</a:t>
            </a:r>
          </a:p>
        </p:txBody>
      </p:sp>
    </p:spTree>
    <p:extLst>
      <p:ext uri="{BB962C8B-B14F-4D97-AF65-F5344CB8AC3E}">
        <p14:creationId xmlns:p14="http://schemas.microsoft.com/office/powerpoint/2010/main" val="147841209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1CE51-8BCC-F965-DD6B-76A0DC0F1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C3ED2EA-6A4A-004C-E474-AD1411373D11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QWIKFIND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06EAC3-6025-2318-97D4-AF3F524EC130}"/>
              </a:ext>
            </a:extLst>
          </p:cNvPr>
          <p:cNvGrpSpPr/>
          <p:nvPr/>
        </p:nvGrpSpPr>
        <p:grpSpPr>
          <a:xfrm>
            <a:off x="3121008" y="1181100"/>
            <a:ext cx="9070992" cy="5495831"/>
            <a:chOff x="3121008" y="1181100"/>
            <a:chExt cx="9070992" cy="54958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058D3F-AD7C-1135-7299-DE83856D8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2519" b="2862"/>
            <a:stretch>
              <a:fillRect/>
            </a:stretch>
          </p:blipFill>
          <p:spPr>
            <a:xfrm>
              <a:off x="3121008" y="1181100"/>
              <a:ext cx="9070992" cy="5495831"/>
            </a:xfrm>
            <a:prstGeom prst="rect">
              <a:avLst/>
            </a:prstGeom>
            <a:ln>
              <a:solidFill>
                <a:schemeClr val="bg1">
                  <a:lumMod val="65000"/>
                  <a:lumOff val="35000"/>
                </a:schemeClr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7E479E-06C4-C829-FFDD-1EECDBC05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14" r="21689"/>
            <a:stretch>
              <a:fillRect/>
            </a:stretch>
          </p:blipFill>
          <p:spPr>
            <a:xfrm>
              <a:off x="3121009" y="1736240"/>
              <a:ext cx="8994791" cy="4940691"/>
            </a:xfrm>
            <a:prstGeom prst="rect">
              <a:avLst/>
            </a:prstGeom>
          </p:spPr>
        </p:pic>
      </p:grp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E472390-EDCF-E969-E532-FFCD0DF5807F}"/>
              </a:ext>
            </a:extLst>
          </p:cNvPr>
          <p:cNvSpPr/>
          <p:nvPr/>
        </p:nvSpPr>
        <p:spPr>
          <a:xfrm>
            <a:off x="1005737" y="4811832"/>
            <a:ext cx="2779723" cy="108660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QwikFind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takes  you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the Reservation’s Schedule/View Request</a:t>
            </a:r>
          </a:p>
        </p:txBody>
      </p:sp>
    </p:spTree>
    <p:extLst>
      <p:ext uri="{BB962C8B-B14F-4D97-AF65-F5344CB8AC3E}">
        <p14:creationId xmlns:p14="http://schemas.microsoft.com/office/powerpoint/2010/main" val="372440399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85D22-8DEA-F79D-DAD3-F9352F16D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C995783-A3BB-1CAD-F113-650DA5DA514A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42926-9324-AAA5-CB6B-366843531ACC}"/>
              </a:ext>
            </a:extLst>
          </p:cNvPr>
          <p:cNvSpPr txBox="1"/>
          <p:nvPr/>
        </p:nvSpPr>
        <p:spPr>
          <a:xfrm>
            <a:off x="371314" y="1878551"/>
            <a:ext cx="63097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412626" hangingPunct="0">
              <a:defRPr/>
            </a:pP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FleetCommander’s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Dashboard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is the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PRIMARY interface 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for vehicle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Dispatch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D6B6B-F49E-DACF-7820-3888477ED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0904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ED8E8-DC6B-A9A9-6D53-296C3FF74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8D4297-D2C1-EB91-EB97-64761314E014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DISPATCH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2C99F-1BE4-EBC6-D271-E192158F4C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FD81B-ECF3-2E42-9848-8A2E810886BB}"/>
              </a:ext>
            </a:extLst>
          </p:cNvPr>
          <p:cNvCxnSpPr>
            <a:cxnSpLocks/>
          </p:cNvCxnSpPr>
          <p:nvPr/>
        </p:nvCxnSpPr>
        <p:spPr>
          <a:xfrm flipV="1">
            <a:off x="4630808" y="2601446"/>
            <a:ext cx="1408304" cy="228598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4B543C-933D-3AC4-EE37-42233F777E85}"/>
              </a:ext>
            </a:extLst>
          </p:cNvPr>
          <p:cNvCxnSpPr>
            <a:cxnSpLocks/>
          </p:cNvCxnSpPr>
          <p:nvPr/>
        </p:nvCxnSpPr>
        <p:spPr>
          <a:xfrm flipV="1">
            <a:off x="9738360" y="2715745"/>
            <a:ext cx="987552" cy="713255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676F2D15-55D1-69AF-97EB-9591EC9CC9EA}"/>
              </a:ext>
            </a:extLst>
          </p:cNvPr>
          <p:cNvSpPr/>
          <p:nvPr/>
        </p:nvSpPr>
        <p:spPr>
          <a:xfrm>
            <a:off x="7380953" y="2983424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Same function to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FF9F72-F908-1C9C-A1B7-BC73921D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678" y="2715745"/>
            <a:ext cx="5697756" cy="359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D62A66AB-13C3-C913-56C0-FBD0CE594851}"/>
              </a:ext>
            </a:extLst>
          </p:cNvPr>
          <p:cNvSpPr/>
          <p:nvPr/>
        </p:nvSpPr>
        <p:spPr>
          <a:xfrm>
            <a:off x="1851085" y="2601446"/>
            <a:ext cx="2779723" cy="670978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Double-click line to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Dispatch Out</a:t>
            </a:r>
          </a:p>
        </p:txBody>
      </p:sp>
    </p:spTree>
    <p:extLst>
      <p:ext uri="{BB962C8B-B14F-4D97-AF65-F5344CB8AC3E}">
        <p14:creationId xmlns:p14="http://schemas.microsoft.com/office/powerpoint/2010/main" val="10371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3" grpId="1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3F6A9-7C40-E06A-C38A-7E03C8339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7C7B6E2-8701-2112-8E73-2A9A776060D7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1A66B-DC05-AAE0-09CB-871BAEDE8C82}"/>
              </a:ext>
            </a:extLst>
          </p:cNvPr>
          <p:cNvSpPr txBox="1"/>
          <p:nvPr/>
        </p:nvSpPr>
        <p:spPr>
          <a:xfrm>
            <a:off x="476417" y="1839137"/>
            <a:ext cx="63097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412626" hangingPunct="0">
              <a:defRPr/>
            </a:pP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Like other places within FleetCommander, you can customize the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Dashboard</a:t>
            </a:r>
            <a:r>
              <a:rPr lang="en-US" sz="3200" kern="0" dirty="0">
                <a:solidFill>
                  <a:srgbClr val="FEFFFF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 </a:t>
            </a:r>
            <a:r>
              <a:rPr lang="en-US" sz="3200" kern="0" dirty="0">
                <a:solidFill>
                  <a:srgbClr val="5AC5DA"/>
                </a:solidFill>
                <a:latin typeface="Roboto Condensed Bold"/>
                <a:cs typeface="Arial" panose="020B0604020202020204" pitchFamily="34" charset="0"/>
                <a:sym typeface="Helvetica Neue"/>
              </a:rPr>
              <a:t>default and filters.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58373-B888-07BD-9522-3FB18E91B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4492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F933-7C5B-BC51-B6AC-F23AE8AF3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A68A9BA-8431-84A0-10A3-AF1E8D476DF0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DEFAULTS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5AB17-9BD6-8948-6951-8AD5CBB948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F5EA5B-7928-F1A5-DE39-F016A0E09249}"/>
              </a:ext>
            </a:extLst>
          </p:cNvPr>
          <p:cNvSpPr/>
          <p:nvPr/>
        </p:nvSpPr>
        <p:spPr>
          <a:xfrm>
            <a:off x="7315200" y="6528816"/>
            <a:ext cx="4595969" cy="23774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074AEE6C-AE45-6735-2910-C3EE86B0A457}"/>
              </a:ext>
            </a:extLst>
          </p:cNvPr>
          <p:cNvSpPr/>
          <p:nvPr/>
        </p:nvSpPr>
        <p:spPr>
          <a:xfrm>
            <a:off x="1926444" y="3180772"/>
            <a:ext cx="2389128" cy="160020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Bottom of page show current filters for this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Dashboard view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F3768A-F7FA-9A3B-BDBE-833135798E12}"/>
              </a:ext>
            </a:extLst>
          </p:cNvPr>
          <p:cNvCxnSpPr>
            <a:cxnSpLocks/>
          </p:cNvCxnSpPr>
          <p:nvPr/>
        </p:nvCxnSpPr>
        <p:spPr>
          <a:xfrm>
            <a:off x="4187952" y="4009989"/>
            <a:ext cx="3127248" cy="2619411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8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F0E6E-4638-0B21-DDAC-C8EECFBAD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9133C9F-6ED7-0225-5C48-4B7F7354A76A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C6EFF8-21C5-6B47-3B70-A5938A4E0F8E}"/>
              </a:ext>
            </a:extLst>
          </p:cNvPr>
          <p:cNvSpPr/>
          <p:nvPr/>
        </p:nvSpPr>
        <p:spPr>
          <a:xfrm>
            <a:off x="848590" y="3865342"/>
            <a:ext cx="11353801" cy="621648"/>
          </a:xfrm>
          <a:prstGeom prst="rect">
            <a:avLst/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3BECE6-B03A-6B8E-CA10-56F940812839}"/>
              </a:ext>
            </a:extLst>
          </p:cNvPr>
          <p:cNvSpPr/>
          <p:nvPr/>
        </p:nvSpPr>
        <p:spPr>
          <a:xfrm>
            <a:off x="838200" y="915052"/>
            <a:ext cx="11353800" cy="609899"/>
          </a:xfrm>
          <a:prstGeom prst="rect">
            <a:avLst/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9DAF46B-D199-52A0-6867-674982D9C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431" y="284744"/>
            <a:ext cx="6106739" cy="6106739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089D503-CDD8-2EF0-9EA9-60CDFD9C0172}"/>
              </a:ext>
            </a:extLst>
          </p:cNvPr>
          <p:cNvSpPr>
            <a:spLocks noChangeAspect="1"/>
          </p:cNvSpPr>
          <p:nvPr/>
        </p:nvSpPr>
        <p:spPr>
          <a:xfrm>
            <a:off x="8502680" y="2142639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2CCD36B-DB9E-9658-A9B3-5988D4841243}"/>
              </a:ext>
            </a:extLst>
          </p:cNvPr>
          <p:cNvSpPr>
            <a:spLocks noChangeAspect="1"/>
          </p:cNvSpPr>
          <p:nvPr/>
        </p:nvSpPr>
        <p:spPr>
          <a:xfrm>
            <a:off x="9421737" y="2121857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1D9A83A-C842-2CA9-90A6-A3667AF8C442}"/>
              </a:ext>
            </a:extLst>
          </p:cNvPr>
          <p:cNvSpPr/>
          <p:nvPr/>
        </p:nvSpPr>
        <p:spPr>
          <a:xfrm>
            <a:off x="8601473" y="704527"/>
            <a:ext cx="1478082" cy="146050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96755D0-EDC5-39C0-959B-8DDBB61AB605}"/>
              </a:ext>
            </a:extLst>
          </p:cNvPr>
          <p:cNvSpPr>
            <a:spLocks noChangeAspect="1"/>
          </p:cNvSpPr>
          <p:nvPr/>
        </p:nvSpPr>
        <p:spPr>
          <a:xfrm>
            <a:off x="9320103" y="3895243"/>
            <a:ext cx="798164" cy="788671"/>
          </a:xfrm>
          <a:prstGeom prst="flowChartConnector">
            <a:avLst/>
          </a:prstGeom>
          <a:noFill/>
          <a:ln w="53975">
            <a:solidFill>
              <a:srgbClr val="4CA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EEFC4E8-7F41-DC2D-E300-ED999DE2A6A2}"/>
              </a:ext>
            </a:extLst>
          </p:cNvPr>
          <p:cNvSpPr txBox="1">
            <a:spLocks/>
          </p:cNvSpPr>
          <p:nvPr/>
        </p:nvSpPr>
        <p:spPr>
          <a:xfrm>
            <a:off x="869371" y="926231"/>
            <a:ext cx="7614871" cy="609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 FleetCommander Core Product Engine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E017113-C87C-3F06-A403-83F92D19AD7A}"/>
              </a:ext>
            </a:extLst>
          </p:cNvPr>
          <p:cNvSpPr txBox="1">
            <a:spLocks/>
          </p:cNvSpPr>
          <p:nvPr/>
        </p:nvSpPr>
        <p:spPr>
          <a:xfrm>
            <a:off x="536304" y="1661836"/>
            <a:ext cx="4716776" cy="210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User/Driver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Vehicle/Asset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Analytics &amp; Reports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Policy </a:t>
            </a:r>
            <a:r>
              <a:rPr kumimoji="0" lang="en-US" sz="2000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Enforcement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Admin Interface/Dashboards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Hosting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9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7AA8F8F-7BD3-7842-9FE5-9C095D0F698C}"/>
              </a:ext>
            </a:extLst>
          </p:cNvPr>
          <p:cNvSpPr txBox="1">
            <a:spLocks/>
          </p:cNvSpPr>
          <p:nvPr/>
        </p:nvSpPr>
        <p:spPr>
          <a:xfrm>
            <a:off x="963913" y="4343945"/>
            <a:ext cx="55118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3600" dirty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FleetCommander Modules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07EF0E0-1BAF-4233-C1B2-F77C3FD21C28}"/>
              </a:ext>
            </a:extLst>
          </p:cNvPr>
          <p:cNvSpPr txBox="1">
            <a:spLocks/>
          </p:cNvSpPr>
          <p:nvPr/>
        </p:nvSpPr>
        <p:spPr>
          <a:xfrm>
            <a:off x="507471" y="4576903"/>
            <a:ext cx="4112897" cy="1157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Motor Pool/Vehicle Sharing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Key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Maintenance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CDE64F7-E045-9042-70CB-7ECDC6099838}"/>
              </a:ext>
            </a:extLst>
          </p:cNvPr>
          <p:cNvSpPr txBox="1">
            <a:spLocks/>
          </p:cNvSpPr>
          <p:nvPr/>
        </p:nvSpPr>
        <p:spPr>
          <a:xfrm>
            <a:off x="4476937" y="4560027"/>
            <a:ext cx="3041659" cy="1185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Fuel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Risk Management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rPr>
              <a:t>GPS &amp; Telematics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9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3061CD4B-A437-2EC1-0FF9-C2B03507F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" grpId="0" animBg="1"/>
      <p:bldP spid="6" grpId="0" animBg="1"/>
      <p:bldP spid="7" grpId="0" animBg="1"/>
      <p:bldP spid="18" grpId="0" animBg="1"/>
      <p:bldP spid="32" grpId="0" build="p"/>
      <p:bldP spid="34" grpId="0"/>
      <p:bldP spid="35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8ADD9-FB5C-C2B7-92B8-75213CE78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F4EC340-B309-C81B-162D-12AC9EFF1BD0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DEFAULTS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75B26-A89B-7294-69AA-98D70ABB74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19"/>
          <a:stretch>
            <a:fillRect/>
          </a:stretch>
        </p:blipFill>
        <p:spPr>
          <a:xfrm>
            <a:off x="3121008" y="1181100"/>
            <a:ext cx="9070992" cy="5657779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C0B928-2476-DFD4-D390-D6319509F6A5}"/>
              </a:ext>
            </a:extLst>
          </p:cNvPr>
          <p:cNvCxnSpPr>
            <a:cxnSpLocks/>
          </p:cNvCxnSpPr>
          <p:nvPr/>
        </p:nvCxnSpPr>
        <p:spPr>
          <a:xfrm flipH="1">
            <a:off x="10513055" y="1257447"/>
            <a:ext cx="220869" cy="845673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8A5092-96E4-35C9-3A71-F6DD23AA68FA}"/>
              </a:ext>
            </a:extLst>
          </p:cNvPr>
          <p:cNvSpPr/>
          <p:nvPr/>
        </p:nvSpPr>
        <p:spPr>
          <a:xfrm>
            <a:off x="10193509" y="2103120"/>
            <a:ext cx="236968" cy="530349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647552-57C7-E174-4D93-C8B3A380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818" y="3169134"/>
            <a:ext cx="3787468" cy="330736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E89B59-E339-C394-750A-33F3DA5E05CC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786444" y="5527812"/>
            <a:ext cx="2689374" cy="29537"/>
          </a:xfrm>
          <a:prstGeom prst="straightConnector1">
            <a:avLst/>
          </a:prstGeom>
          <a:ln w="76200">
            <a:solidFill>
              <a:srgbClr val="00AEE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2A2598-F537-5A7C-3FE1-A9D0F1A7D120}"/>
              </a:ext>
            </a:extLst>
          </p:cNvPr>
          <p:cNvSpPr/>
          <p:nvPr/>
        </p:nvSpPr>
        <p:spPr>
          <a:xfrm rot="5400000">
            <a:off x="8416839" y="4448451"/>
            <a:ext cx="432501" cy="2158722"/>
          </a:xfrm>
          <a:prstGeom prst="roundRect">
            <a:avLst/>
          </a:prstGeom>
          <a:noFill/>
          <a:ln w="38100"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A5FAF3DC-EC5E-42A4-F8AE-38AA069DC27C}"/>
              </a:ext>
            </a:extLst>
          </p:cNvPr>
          <p:cNvSpPr/>
          <p:nvPr/>
        </p:nvSpPr>
        <p:spPr>
          <a:xfrm>
            <a:off x="9328536" y="198561"/>
            <a:ext cx="2673496" cy="136889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Dashboard  Filter: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refines what and how items are shown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on the Dashboard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6386799-1DCC-7104-3850-E3B498D88765}"/>
              </a:ext>
            </a:extLst>
          </p:cNvPr>
          <p:cNvSpPr/>
          <p:nvPr/>
        </p:nvSpPr>
        <p:spPr>
          <a:xfrm>
            <a:off x="2112948" y="5050700"/>
            <a:ext cx="2673496" cy="95422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TIP: use Two-line Display to enhance your Dashboard view</a:t>
            </a:r>
          </a:p>
        </p:txBody>
      </p:sp>
    </p:spTree>
    <p:extLst>
      <p:ext uri="{BB962C8B-B14F-4D97-AF65-F5344CB8AC3E}">
        <p14:creationId xmlns:p14="http://schemas.microsoft.com/office/powerpoint/2010/main" val="213226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1" grpId="0" animBg="1"/>
      <p:bldP spid="8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0" rIns="0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DE196-D9E3-43FA-AE5E-8A67A4DFD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91440" rIns="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 Roodschild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jroodschild@agilefleet.com</a:t>
            </a:r>
          </a:p>
        </p:txBody>
      </p:sp>
      <p:pic>
        <p:nvPicPr>
          <p:cNvPr id="6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71BBE323-BD15-B4F6-2E9E-7AE74CA64F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Financial overview</a:t>
            </a: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82B97A86-9E67-56FC-3543-9E95CDF7E0F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financial overview reflects a robust and resilient fiscal performance.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indicators show consistent revenue growth over the past quarter, attributed to strategic cost management and successful marketing.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87A1DC53-4266-B81A-06E2-23087BAE6F8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margins have improved, signaling operational efficiency, while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strengthåening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our reserves.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underscores our commitment to financial stability, positioning us for sustained growth. 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Placeholder 8" descr="A white letter with a black background&#10;&#10;AI-generated content may be incorrect.">
            <a:extLst>
              <a:ext uri="{FF2B5EF4-FFF2-40B4-BE49-F238E27FC236}">
                <a16:creationId xmlns:a16="http://schemas.microsoft.com/office/drawing/2014/main" id="{8F9E346B-C0C2-E000-341C-E78A53C6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" r="254"/>
          <a:stretch>
            <a:fillRect/>
          </a:stretch>
        </p:blipFill>
        <p:spPr>
          <a:xfrm>
            <a:off x="11082793" y="5861818"/>
            <a:ext cx="1109207" cy="1114935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E808-D651-B324-BC4C-A13AC921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Tables are great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4A7E4-232D-AE28-EE1D-904758F80DA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 expansion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Product innovation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Customer retention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Operational efficiency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Placeholder 2">
            <a:extLst>
              <a:ext uri="{FF2B5EF4-FFF2-40B4-BE49-F238E27FC236}">
                <a16:creationId xmlns:a16="http://schemas.microsoft.com/office/drawing/2014/main" id="{1469BF76-5E71-DF2A-4804-7A26E9D95C80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97776343"/>
              </p:ext>
            </p:extLst>
          </p:nvPr>
        </p:nvGraphicFramePr>
        <p:xfrm>
          <a:off x="5861050" y="795338"/>
          <a:ext cx="5495924" cy="52590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73981">
                  <a:extLst>
                    <a:ext uri="{9D8B030D-6E8A-4147-A177-3AD203B41FA5}">
                      <a16:colId xmlns:a16="http://schemas.microsoft.com/office/drawing/2014/main" val="30750867"/>
                    </a:ext>
                  </a:extLst>
                </a:gridCol>
                <a:gridCol w="1373981">
                  <a:extLst>
                    <a:ext uri="{9D8B030D-6E8A-4147-A177-3AD203B41FA5}">
                      <a16:colId xmlns:a16="http://schemas.microsoft.com/office/drawing/2014/main" val="1038941322"/>
                    </a:ext>
                  </a:extLst>
                </a:gridCol>
                <a:gridCol w="1373981">
                  <a:extLst>
                    <a:ext uri="{9D8B030D-6E8A-4147-A177-3AD203B41FA5}">
                      <a16:colId xmlns:a16="http://schemas.microsoft.com/office/drawing/2014/main" val="529645500"/>
                    </a:ext>
                  </a:extLst>
                </a:gridCol>
                <a:gridCol w="1373981">
                  <a:extLst>
                    <a:ext uri="{9D8B030D-6E8A-4147-A177-3AD203B41FA5}">
                      <a16:colId xmlns:a16="http://schemas.microsoft.com/office/drawing/2014/main" val="3469610457"/>
                    </a:ext>
                  </a:extLst>
                </a:gridCol>
              </a:tblGrid>
              <a:tr h="142764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 growth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Market share increase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Customer acquisition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1432886"/>
                  </a:ext>
                </a:extLst>
              </a:tr>
              <a:tr h="957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240625"/>
                  </a:ext>
                </a:extLst>
              </a:tr>
              <a:tr h="957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2393470"/>
                  </a:ext>
                </a:extLst>
              </a:tr>
              <a:tr h="957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364400"/>
                  </a:ext>
                </a:extLst>
              </a:tr>
              <a:tr h="9578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263980"/>
                  </a:ext>
                </a:extLst>
              </a:tr>
            </a:tbl>
          </a:graphicData>
        </a:graphic>
      </p:graphicFrame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5B5CB75A-8DF9-DCC6-7C7F-A6B7EDF8E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5" y="328342"/>
            <a:ext cx="3175569" cy="9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803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ctr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love tables</a:t>
            </a:r>
          </a:p>
        </p:txBody>
      </p:sp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6CB67956-A6C3-FCDF-EC78-F79D90449E9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649504493"/>
              </p:ext>
            </p:extLst>
          </p:nvPr>
        </p:nvGraphicFramePr>
        <p:xfrm>
          <a:off x="841375" y="3429000"/>
          <a:ext cx="10515600" cy="266094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Current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quarter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 (%)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$1,200,000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$1,400,000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 profit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$800,000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Operating margin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4434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Cash reserves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$4,500,000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3" name="Picture 2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B68F88D9-2205-5FF5-B298-EBA18ECF9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849" y="92255"/>
            <a:ext cx="3103418" cy="9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3064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7BF3-8178-E461-1EEE-288E404A7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Future initiatives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408D52-174A-308C-78F1-A206047CD61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Green supply chain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Reduced carbon footprint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Waste reduction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Water conservation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C09D2A-2C42-70BB-9DD0-52DEA80EC71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enhancement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 regular updates and features to enhance product offerings.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integration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emerging technologies for potential integration into our operations.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partnerships 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collaborations with tech innovators and industry leaders to drive innovation.</a:t>
            </a:r>
          </a:p>
          <a:p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81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38" y="1600200"/>
            <a:ext cx="4561994" cy="1595284"/>
          </a:xfrm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a </a:t>
            </a:r>
            <a:b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profile in FleetCommander?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34237" y="3282005"/>
            <a:ext cx="4689815" cy="2302717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solidFill>
                  <a:srgbClr val="F2F6F8"/>
                </a:solidFill>
              </a:rPr>
              <a:t>A profile is a centralized repository of your fleet data and is </a:t>
            </a:r>
            <a:r>
              <a:rPr lang="en-US" b="1" dirty="0">
                <a:solidFill>
                  <a:srgbClr val="F2F6F8"/>
                </a:solidFill>
              </a:rPr>
              <a:t>unique</a:t>
            </a:r>
            <a:r>
              <a:rPr lang="en-US" dirty="0">
                <a:solidFill>
                  <a:srgbClr val="F2F6F8"/>
                </a:solidFill>
              </a:rPr>
              <a:t> to </a:t>
            </a:r>
            <a:r>
              <a:rPr lang="en-US" b="1" dirty="0">
                <a:solidFill>
                  <a:srgbClr val="F2F6F8"/>
                </a:solidFill>
              </a:rPr>
              <a:t>each associated user </a:t>
            </a:r>
            <a:r>
              <a:rPr lang="en-US" dirty="0">
                <a:solidFill>
                  <a:srgbClr val="F2F6F8"/>
                </a:solidFill>
              </a:rPr>
              <a:t>and </a:t>
            </a:r>
            <a:r>
              <a:rPr lang="en-US" b="1" dirty="0">
                <a:solidFill>
                  <a:srgbClr val="F2F6F8"/>
                </a:solidFill>
              </a:rPr>
              <a:t>asset/vehicle</a:t>
            </a:r>
            <a:r>
              <a:rPr lang="en-US" dirty="0">
                <a:solidFill>
                  <a:srgbClr val="F2F6F8"/>
                </a:solidFill>
              </a:rPr>
              <a:t>.</a:t>
            </a:r>
          </a:p>
          <a:p>
            <a:r>
              <a:rPr lang="en-US" dirty="0">
                <a:solidFill>
                  <a:srgbClr val="F2F6F8"/>
                </a:solidFill>
              </a:rPr>
              <a:t>Profiles are essential components of </a:t>
            </a:r>
            <a:br>
              <a:rPr lang="en-US" dirty="0">
                <a:solidFill>
                  <a:srgbClr val="F2F6F8"/>
                </a:solidFill>
              </a:rPr>
            </a:br>
            <a:r>
              <a:rPr lang="en-US" dirty="0">
                <a:solidFill>
                  <a:srgbClr val="F2F6F8"/>
                </a:solidFill>
              </a:rPr>
              <a:t>the “FleetCommander Engine” </a:t>
            </a:r>
          </a:p>
        </p:txBody>
      </p:sp>
      <p:pic>
        <p:nvPicPr>
          <p:cNvPr id="6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79D1A94-9714-BA28-B201-422A6F5B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39" t="1" r="20339" b="1"/>
          <a:stretch/>
        </p:blipFill>
        <p:spPr>
          <a:xfrm>
            <a:off x="5721350" y="2868"/>
            <a:ext cx="662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A4865E-DAAC-7CBE-D0FD-6175DF67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993D-6F7C-3D52-3694-594CD4BE266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TWO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5E4322D7-FCCB-FB21-8F16-B6D979EC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56F7B3-9FAF-193F-8E9A-02B7DB5E8BAA}"/>
              </a:ext>
            </a:extLst>
          </p:cNvPr>
          <p:cNvSpPr txBox="1"/>
          <p:nvPr/>
        </p:nvSpPr>
        <p:spPr>
          <a:xfrm>
            <a:off x="6815313" y="3352952"/>
            <a:ext cx="4135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na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D594E-BB4E-76E2-69ED-0E188E1E7EDD}"/>
              </a:ext>
            </a:extLst>
          </p:cNvPr>
          <p:cNvSpPr txBox="1"/>
          <p:nvPr/>
        </p:nvSpPr>
        <p:spPr>
          <a:xfrm>
            <a:off x="6815312" y="2052491"/>
            <a:ext cx="4135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na fish</a:t>
            </a:r>
          </a:p>
        </p:txBody>
      </p:sp>
    </p:spTree>
    <p:extLst>
      <p:ext uri="{BB962C8B-B14F-4D97-AF65-F5344CB8AC3E}">
        <p14:creationId xmlns:p14="http://schemas.microsoft.com/office/powerpoint/2010/main" val="2217417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 Users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75119" y="3429000"/>
            <a:ext cx="5419899" cy="2514600"/>
          </a:xfrm>
          <a:noFill/>
        </p:spPr>
        <p:txBody>
          <a:bodyPr vert="horz" lIns="0" tIns="0" rIns="0" bIns="0" rtlCol="0" anchor="t">
            <a:normAutofit/>
          </a:bodyPr>
          <a:lstStyle/>
          <a:p>
            <a:pPr>
              <a:buClr>
                <a:schemeClr val="bg1">
                  <a:lumMod val="95000"/>
                  <a:lumOff val="5000"/>
                </a:schemeClr>
              </a:buClr>
            </a:pPr>
            <a:r>
              <a:rPr lang="en-US" sz="2000" dirty="0">
                <a:latin typeface="Arial"/>
                <a:cs typeface="Arial"/>
              </a:rPr>
              <a:t>There are </a:t>
            </a:r>
            <a:r>
              <a:rPr lang="en-US" sz="2000" b="1" dirty="0">
                <a:latin typeface="Arial"/>
                <a:cs typeface="Arial"/>
              </a:rPr>
              <a:t>EIGHT MAIN USER/PERMISSION </a:t>
            </a:r>
            <a:r>
              <a:rPr lang="en-US" sz="2000" dirty="0">
                <a:latin typeface="Arial"/>
                <a:cs typeface="Arial"/>
              </a:rPr>
              <a:t>levels within </a:t>
            </a:r>
            <a:r>
              <a:rPr lang="en-US" sz="2000" dirty="0" err="1">
                <a:latin typeface="Arial"/>
                <a:cs typeface="Arial"/>
              </a:rPr>
              <a:t>FleetCommander</a:t>
            </a:r>
          </a:p>
          <a:p>
            <a:pPr>
              <a:buClr>
                <a:schemeClr val="bg1">
                  <a:lumMod val="95000"/>
                  <a:lumOff val="5000"/>
                </a:schemeClr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Each permission level determines how far a user can access FleetCommander and what they can do once they get there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D13C8-11F9-A45F-6E2B-95292F31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0" r="24424" b="50800"/>
          <a:stretch>
            <a:fillRect/>
          </a:stretch>
        </p:blipFill>
        <p:spPr>
          <a:xfrm>
            <a:off x="2280728" y="945074"/>
            <a:ext cx="1900574" cy="1817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0C4B5-33DA-0A2D-59C9-0B562DF46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345" t="-245" r="-1041" b="51045"/>
          <a:stretch>
            <a:fillRect/>
          </a:stretch>
        </p:blipFill>
        <p:spPr>
          <a:xfrm>
            <a:off x="2280728" y="3054095"/>
            <a:ext cx="1900574" cy="1817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B6237-0528-090C-B462-CB5A52A81E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84" t="-631" r="74988" b="51431"/>
          <a:stretch>
            <a:fillRect/>
          </a:stretch>
        </p:blipFill>
        <p:spPr>
          <a:xfrm>
            <a:off x="147487" y="915576"/>
            <a:ext cx="1900574" cy="1817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18BE6-5C70-360B-BF51-977FD11011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04" t="-221" r="50000" b="51021"/>
          <a:stretch>
            <a:fillRect/>
          </a:stretch>
        </p:blipFill>
        <p:spPr>
          <a:xfrm>
            <a:off x="167150" y="3044263"/>
            <a:ext cx="1900574" cy="1817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A7110C-6BEB-D3EB-C1B6-575E13401F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804" t="50802" r="75108" b="-2"/>
          <a:stretch>
            <a:fillRect/>
          </a:stretch>
        </p:blipFill>
        <p:spPr>
          <a:xfrm>
            <a:off x="4330442" y="915576"/>
            <a:ext cx="1900574" cy="181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89FB8E-5950-2F6B-DDBE-CBA91EDC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15" t="50000" r="50189" b="800"/>
          <a:stretch>
            <a:fillRect/>
          </a:stretch>
        </p:blipFill>
        <p:spPr>
          <a:xfrm>
            <a:off x="4355784" y="3044262"/>
            <a:ext cx="1900574" cy="1817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1F88FF-4F00-B310-DF5E-574F834D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50" t="50000" r="25024" b="800"/>
          <a:stretch>
            <a:fillRect/>
          </a:stretch>
        </p:blipFill>
        <p:spPr>
          <a:xfrm>
            <a:off x="2330246" y="4974531"/>
            <a:ext cx="1851056" cy="1817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4CAD46-0E36-0CB4-617C-9B605211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71" t="50000" r="-597" b="800"/>
          <a:stretch>
            <a:fillRect/>
          </a:stretch>
        </p:blipFill>
        <p:spPr>
          <a:xfrm>
            <a:off x="4355784" y="4974531"/>
            <a:ext cx="1851057" cy="18177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2C9DA5-1E4D-1A6D-B36F-4ED4362D0C99}"/>
              </a:ext>
            </a:extLst>
          </p:cNvPr>
          <p:cNvSpPr/>
          <p:nvPr/>
        </p:nvSpPr>
        <p:spPr>
          <a:xfrm>
            <a:off x="213719" y="4974531"/>
            <a:ext cx="1807436" cy="1817797"/>
          </a:xfrm>
          <a:prstGeom prst="rect">
            <a:avLst/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8E29B3-CA7D-8024-FA85-B121685B4926}"/>
              </a:ext>
            </a:extLst>
          </p:cNvPr>
          <p:cNvSpPr txBox="1"/>
          <p:nvPr/>
        </p:nvSpPr>
        <p:spPr>
          <a:xfrm>
            <a:off x="594672" y="4304242"/>
            <a:ext cx="18189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F2F6F8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8</a:t>
            </a:r>
          </a:p>
        </p:txBody>
      </p:sp>
      <p:pic>
        <p:nvPicPr>
          <p:cNvPr id="18" name="Picture 17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D7AEDB01-2C7A-BE04-CC35-FD445E5AE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6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7BB12-BC73-BEC1-D5B9-37BA794F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lowchart: Alternate Process 52">
            <a:extLst>
              <a:ext uri="{FF2B5EF4-FFF2-40B4-BE49-F238E27FC236}">
                <a16:creationId xmlns:a16="http://schemas.microsoft.com/office/drawing/2014/main" id="{2DDFFB9E-12AE-42F3-1278-B1758EDFFA72}"/>
              </a:ext>
            </a:extLst>
          </p:cNvPr>
          <p:cNvSpPr/>
          <p:nvPr/>
        </p:nvSpPr>
        <p:spPr>
          <a:xfrm>
            <a:off x="7947861" y="2459176"/>
            <a:ext cx="2533325" cy="3360096"/>
          </a:xfrm>
          <a:prstGeom prst="flowChartAlternateProcess">
            <a:avLst/>
          </a:prstGeom>
          <a:solidFill>
            <a:srgbClr val="3873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D74407-2EB2-6A47-F8B8-089F9EEB657D}"/>
              </a:ext>
            </a:extLst>
          </p:cNvPr>
          <p:cNvSpPr/>
          <p:nvPr/>
        </p:nvSpPr>
        <p:spPr>
          <a:xfrm>
            <a:off x="4871474" y="5025842"/>
            <a:ext cx="2266745" cy="1763334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0394A6-A456-341C-55A8-42220A06F999}"/>
              </a:ext>
            </a:extLst>
          </p:cNvPr>
          <p:cNvSpPr/>
          <p:nvPr/>
        </p:nvSpPr>
        <p:spPr>
          <a:xfrm>
            <a:off x="5002579" y="5145617"/>
            <a:ext cx="2026984" cy="156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58527D-F669-FED1-F49F-67826A00E152}"/>
              </a:ext>
            </a:extLst>
          </p:cNvPr>
          <p:cNvSpPr/>
          <p:nvPr/>
        </p:nvSpPr>
        <p:spPr>
          <a:xfrm>
            <a:off x="3335458" y="4046393"/>
            <a:ext cx="2410658" cy="1466876"/>
          </a:xfrm>
          <a:prstGeom prst="rect">
            <a:avLst/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D0FEC4-B8F3-1904-F730-FF416608D973}"/>
              </a:ext>
            </a:extLst>
          </p:cNvPr>
          <p:cNvSpPr/>
          <p:nvPr/>
        </p:nvSpPr>
        <p:spPr>
          <a:xfrm>
            <a:off x="3291538" y="5689103"/>
            <a:ext cx="1481756" cy="974190"/>
          </a:xfrm>
          <a:prstGeom prst="rect">
            <a:avLst/>
          </a:prstGeom>
          <a:solidFill>
            <a:srgbClr val="5AC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DD0CB4-2DFD-6A7E-9C72-9063A7C40828}"/>
              </a:ext>
            </a:extLst>
          </p:cNvPr>
          <p:cNvSpPr/>
          <p:nvPr/>
        </p:nvSpPr>
        <p:spPr>
          <a:xfrm>
            <a:off x="170100" y="717756"/>
            <a:ext cx="2927062" cy="1741420"/>
          </a:xfrm>
          <a:prstGeom prst="rect">
            <a:avLst/>
          </a:prstGeom>
          <a:solidFill>
            <a:srgbClr val="052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524F9-6E7E-C908-DFCA-07660457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557" y="192679"/>
            <a:ext cx="5113757" cy="2103120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assets can you place in FleetCommander?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79F82A-925C-B978-3310-C6660AD9457B}"/>
              </a:ext>
            </a:extLst>
          </p:cNvPr>
          <p:cNvSpPr/>
          <p:nvPr/>
        </p:nvSpPr>
        <p:spPr>
          <a:xfrm>
            <a:off x="237466" y="5025842"/>
            <a:ext cx="2432262" cy="1817797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EDFB0-622A-E6FD-8C89-570827F5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5686" y="834024"/>
            <a:ext cx="2685871" cy="1532352"/>
          </a:xfrm>
          <a:prstGeom prst="rect">
            <a:avLst/>
          </a:prstGeom>
        </p:spPr>
      </p:pic>
      <p:pic>
        <p:nvPicPr>
          <p:cNvPr id="22" name="Picture 21" descr="A picture containing handcart&#10;&#10;Description automatically generated">
            <a:extLst>
              <a:ext uri="{FF2B5EF4-FFF2-40B4-BE49-F238E27FC236}">
                <a16:creationId xmlns:a16="http://schemas.microsoft.com/office/drawing/2014/main" id="{4141B88D-CCAB-3C1E-62AD-A67EF0520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479428" y="5314513"/>
            <a:ext cx="2002254" cy="12581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3D1542-D03D-4EFB-E74C-F58441CB4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008" y="5819272"/>
            <a:ext cx="1141406" cy="701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DD094D-3103-0612-4B3B-3DFCA572E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15436" y="5307939"/>
            <a:ext cx="1922252" cy="13440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AFE5A4-1E5C-4BE4-B651-7BFB5DEFC5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3" b="13459"/>
          <a:stretch/>
        </p:blipFill>
        <p:spPr>
          <a:xfrm flipH="1">
            <a:off x="3523699" y="4217949"/>
            <a:ext cx="2026985" cy="11391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FB47CF3-CCB7-C8D9-64A0-29909AE73E01}"/>
              </a:ext>
            </a:extLst>
          </p:cNvPr>
          <p:cNvSpPr/>
          <p:nvPr/>
        </p:nvSpPr>
        <p:spPr>
          <a:xfrm>
            <a:off x="1396325" y="3995688"/>
            <a:ext cx="1807436" cy="1597527"/>
          </a:xfrm>
          <a:prstGeom prst="rect">
            <a:avLst/>
          </a:prstGeom>
          <a:solidFill>
            <a:srgbClr val="0A1F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03D12BD-03F2-5662-1628-5592023AEE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599288" y="4153235"/>
            <a:ext cx="1419167" cy="13071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DFF13C5-90DD-5795-E16B-4022C8837DA0}"/>
              </a:ext>
            </a:extLst>
          </p:cNvPr>
          <p:cNvSpPr/>
          <p:nvPr/>
        </p:nvSpPr>
        <p:spPr>
          <a:xfrm>
            <a:off x="285686" y="2538793"/>
            <a:ext cx="2432263" cy="1334600"/>
          </a:xfrm>
          <a:prstGeom prst="rect">
            <a:avLst/>
          </a:prstGeom>
          <a:solidFill>
            <a:srgbClr val="5AC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C4527A4-179D-396B-1C8C-DFF3340BB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1773" y="2602600"/>
            <a:ext cx="2002252" cy="116599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74A1416-9B93-5456-A0B8-69A171C74071}"/>
              </a:ext>
            </a:extLst>
          </p:cNvPr>
          <p:cNvSpPr/>
          <p:nvPr/>
        </p:nvSpPr>
        <p:spPr>
          <a:xfrm>
            <a:off x="3913628" y="799182"/>
            <a:ext cx="2148728" cy="1475905"/>
          </a:xfrm>
          <a:prstGeom prst="rect">
            <a:avLst/>
          </a:prstGeom>
          <a:solidFill>
            <a:srgbClr val="5AC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922A677-A65C-A6A2-DE20-2AE21D6D41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48" t="16780" r="19122" b="16495"/>
          <a:stretch/>
        </p:blipFill>
        <p:spPr>
          <a:xfrm flipH="1">
            <a:off x="4039233" y="857970"/>
            <a:ext cx="1907420" cy="134407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9B408F9-E75F-24BF-B1E9-A117F1F0F9E3}"/>
              </a:ext>
            </a:extLst>
          </p:cNvPr>
          <p:cNvSpPr/>
          <p:nvPr/>
        </p:nvSpPr>
        <p:spPr>
          <a:xfrm>
            <a:off x="3232785" y="2137228"/>
            <a:ext cx="2284096" cy="1817797"/>
          </a:xfrm>
          <a:prstGeom prst="rect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8E3606C-264E-7DAC-912D-CDFEA1512858}"/>
              </a:ext>
            </a:extLst>
          </p:cNvPr>
          <p:cNvSpPr/>
          <p:nvPr/>
        </p:nvSpPr>
        <p:spPr>
          <a:xfrm>
            <a:off x="3377225" y="2266681"/>
            <a:ext cx="2026984" cy="15643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829883D-9A97-A00F-764B-92323B606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465500" y="2286256"/>
            <a:ext cx="1907421" cy="1504612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3DD1A250-B709-EA87-B055-B07816BAD334}"/>
              </a:ext>
            </a:extLst>
          </p:cNvPr>
          <p:cNvSpPr txBox="1">
            <a:spLocks/>
          </p:cNvSpPr>
          <p:nvPr/>
        </p:nvSpPr>
        <p:spPr>
          <a:xfrm>
            <a:off x="8133506" y="2694432"/>
            <a:ext cx="2025445" cy="5936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Answer: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rPr>
              <a:t>ALL OF THEM!</a:t>
            </a:r>
          </a:p>
        </p:txBody>
      </p:sp>
      <p:pic>
        <p:nvPicPr>
          <p:cNvPr id="54" name="Picture 53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B79D1CA9-74C1-E27C-B468-2F7BE0EE80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97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81924-C5A9-23B6-9D5F-13CC4E256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903EEF7D-8CBC-D37D-340D-05A08942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285405-AD98-C061-E23F-0A72174D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31" y="2668280"/>
            <a:ext cx="6867243" cy="3342179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Accessing</a:t>
            </a:r>
            <a:b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</a:t>
            </a:r>
          </a:p>
        </p:txBody>
      </p:sp>
    </p:spTree>
    <p:extLst>
      <p:ext uri="{BB962C8B-B14F-4D97-AF65-F5344CB8AC3E}">
        <p14:creationId xmlns:p14="http://schemas.microsoft.com/office/powerpoint/2010/main" val="243608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171B0-5CF4-984D-B306-5868901D7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78F53A89-9AFE-7FA7-FED8-82159878B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D75C384-5534-D2E3-66A8-9E5FD9462A46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Accessing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LOGIN PAGE</a:t>
            </a:r>
          </a:p>
        </p:txBody>
      </p:sp>
    </p:spTree>
    <p:extLst>
      <p:ext uri="{BB962C8B-B14F-4D97-AF65-F5344CB8AC3E}">
        <p14:creationId xmlns:p14="http://schemas.microsoft.com/office/powerpoint/2010/main" val="4014782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3538E8-B0C0-87C7-254E-EA329AE5D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E6D73CB-3875-6DCB-F7C9-E4C7318062F4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AACB5A9-4BCB-9AFE-2EB4-DD9AE771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5784843"/>
            <a:ext cx="3103418" cy="912770"/>
          </a:xfrm>
          <a:prstGeom prst="rect">
            <a:avLst/>
          </a:prstGeom>
        </p:spPr>
      </p:pic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72755EC-F6A0-AD8F-2CE0-910F8D83A697}"/>
              </a:ext>
            </a:extLst>
          </p:cNvPr>
          <p:cNvSpPr/>
          <p:nvPr/>
        </p:nvSpPr>
        <p:spPr>
          <a:xfrm>
            <a:off x="880960" y="4030961"/>
            <a:ext cx="2509963" cy="1215199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“Native- login”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6CA56046-7FF7-F4C5-A92C-ADFB0B655895}"/>
              </a:ext>
            </a:extLst>
          </p:cNvPr>
          <p:cNvSpPr/>
          <p:nvPr/>
        </p:nvSpPr>
        <p:spPr>
          <a:xfrm>
            <a:off x="215299" y="2053773"/>
            <a:ext cx="2869080" cy="1310881"/>
          </a:xfrm>
          <a:prstGeom prst="flowChartAlternateProcess">
            <a:avLst/>
          </a:prstGeom>
          <a:solidFill>
            <a:srgbClr val="3673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Go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yourURL</a:t>
            </a: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.agilefleet.com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14DC7A51-48D5-7B21-E110-E6EC7603D3E9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6964843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ACCESSING FLEETCOMMANDER: </a:t>
            </a: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LOGIN PAGE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38" name="Picture 37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42820728-0992-5D24-3CDE-D9BB7FF81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AA2EC-6BD4-DE3F-E333-6F7B82816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383" y="1199665"/>
            <a:ext cx="7974774" cy="565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28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DF3A2E-7EB4-6674-16D1-4A0B0101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5618631-1577-C643-7B52-2772D1BDE71F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3D08D-1DF8-6714-6B3F-69E7F3095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93" y="1907116"/>
            <a:ext cx="3684998" cy="479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A8903D-6B28-8261-1A9B-36B3C23D8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267" y="845574"/>
            <a:ext cx="3972775" cy="416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54352D9-E8E1-8A2C-BB32-50C7682881B0}"/>
              </a:ext>
            </a:extLst>
          </p:cNvPr>
          <p:cNvSpPr/>
          <p:nvPr/>
        </p:nvSpPr>
        <p:spPr>
          <a:xfrm>
            <a:off x="4796676" y="2846660"/>
            <a:ext cx="2869080" cy="1310881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“Custom Authentication”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7" name="Picture 6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2B2AF6DE-FDEF-E855-D9F6-4117EC21F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FBC430C-8A2C-A247-85C9-3249B50DEB71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6964843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ACCESSING FLEETCOMMANDER: </a:t>
            </a: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LOGIN PAGE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5736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C0C9EF-335E-9D94-660B-8957BFA3D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EA096799-D6DE-62FF-FC3A-8F68C991F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D227567-F0FE-0ACD-7FF1-DD2D8F0C1FC9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Accessing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FORGOT PASSWORD</a:t>
            </a:r>
          </a:p>
        </p:txBody>
      </p:sp>
    </p:spTree>
    <p:extLst>
      <p:ext uri="{BB962C8B-B14F-4D97-AF65-F5344CB8AC3E}">
        <p14:creationId xmlns:p14="http://schemas.microsoft.com/office/powerpoint/2010/main" val="292272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41DA3D-01B3-34CE-080E-65D326097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3">
            <a:extLst>
              <a:ext uri="{FF2B5EF4-FFF2-40B4-BE49-F238E27FC236}">
                <a16:creationId xmlns:a16="http://schemas.microsoft.com/office/drawing/2014/main" id="{9EC76885-F601-405A-BEF6-B9FBFC1B4C87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6964843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ACCESSING FLEETCOMMANDER: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FORGOT PASSWORD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F3DD76E-4315-0E35-3724-76648F208EA7}"/>
              </a:ext>
            </a:extLst>
          </p:cNvPr>
          <p:cNvSpPr/>
          <p:nvPr/>
        </p:nvSpPr>
        <p:spPr>
          <a:xfrm>
            <a:off x="493466" y="2118360"/>
            <a:ext cx="2869080" cy="1310881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TIP: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lang="en-US" sz="2000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If you forgot your password, you can receive a reset prompt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38068AC-5B27-0996-0639-DE5D62467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383" y="1199665"/>
            <a:ext cx="7974774" cy="5658335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FE949CB-4ADA-4B28-94D4-467B28A33586}"/>
              </a:ext>
            </a:extLst>
          </p:cNvPr>
          <p:cNvSpPr/>
          <p:nvPr/>
        </p:nvSpPr>
        <p:spPr>
          <a:xfrm>
            <a:off x="5762583" y="4501106"/>
            <a:ext cx="1186857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6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AC7CD9-33C9-247F-255E-F7B26608A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7887A-F6C0-6CC4-BC3A-C8535A16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383" y="1199665"/>
            <a:ext cx="7974774" cy="5658335"/>
          </a:xfrm>
          <a:prstGeom prst="rect">
            <a:avLst/>
          </a:prstGeom>
        </p:spPr>
      </p:pic>
      <p:sp>
        <p:nvSpPr>
          <p:cNvPr id="28" name="Title 3">
            <a:extLst>
              <a:ext uri="{FF2B5EF4-FFF2-40B4-BE49-F238E27FC236}">
                <a16:creationId xmlns:a16="http://schemas.microsoft.com/office/drawing/2014/main" id="{A2001E30-FF89-2673-098E-E22327368B1F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6964843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ACCESSING FLEETCOMMANDER: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FORGOT PASSWORD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7219F-B4C6-6993-F4F2-470C0F0D6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649"/>
          <a:stretch>
            <a:fillRect/>
          </a:stretch>
        </p:blipFill>
        <p:spPr>
          <a:xfrm>
            <a:off x="5702844" y="2252061"/>
            <a:ext cx="6489156" cy="3654412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D45C6B4-1D26-7464-515E-53D85866691B}"/>
              </a:ext>
            </a:extLst>
          </p:cNvPr>
          <p:cNvSpPr/>
          <p:nvPr/>
        </p:nvSpPr>
        <p:spPr>
          <a:xfrm>
            <a:off x="8877068" y="4411922"/>
            <a:ext cx="2869080" cy="1310881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lang="en-US" sz="2000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receive a reset prompt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68D4326-FAB2-CF8C-3607-46904CC8F3B7}"/>
              </a:ext>
            </a:extLst>
          </p:cNvPr>
          <p:cNvSpPr/>
          <p:nvPr/>
        </p:nvSpPr>
        <p:spPr>
          <a:xfrm>
            <a:off x="480328" y="1908153"/>
            <a:ext cx="2869080" cy="1310881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TIP: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lang="en-US" sz="2000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If you forgot your password, you can receive a reset prompt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DF629D-2FF4-F347-F56E-4A09466C7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07" y="3738647"/>
            <a:ext cx="11356487" cy="311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C8C99FF-D0A6-8773-6E0C-2A98C7B430B6}"/>
              </a:ext>
            </a:extLst>
          </p:cNvPr>
          <p:cNvSpPr/>
          <p:nvPr/>
        </p:nvSpPr>
        <p:spPr>
          <a:xfrm>
            <a:off x="8877068" y="4434784"/>
            <a:ext cx="2869080" cy="1310881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Request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to </a:t>
            </a:r>
            <a:r>
              <a:rPr lang="en-US" sz="2000" kern="0" noProof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R</a:t>
            </a:r>
            <a:r>
              <a:rPr lang="en-US" sz="2000" kern="0" dirty="0" err="1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eset</a:t>
            </a:r>
            <a:r>
              <a:rPr lang="en-US" sz="2000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 Password email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38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341A91-78B3-2168-665B-B949DE8C4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950A1-82F5-0575-1A4C-2A8DB7403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383" y="1199665"/>
            <a:ext cx="7974774" cy="5658335"/>
          </a:xfrm>
          <a:prstGeom prst="rect">
            <a:avLst/>
          </a:prstGeom>
        </p:spPr>
      </p:pic>
      <p:sp>
        <p:nvSpPr>
          <p:cNvPr id="28" name="Title 3">
            <a:extLst>
              <a:ext uri="{FF2B5EF4-FFF2-40B4-BE49-F238E27FC236}">
                <a16:creationId xmlns:a16="http://schemas.microsoft.com/office/drawing/2014/main" id="{0862D3C5-C8BE-FF30-C6D5-BAB71C2AD166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6964843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ACCESSING FLEETCOMMANDER: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FORGOT PASSWORD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A16A3-4953-F723-2417-85585807F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649"/>
          <a:stretch>
            <a:fillRect/>
          </a:stretch>
        </p:blipFill>
        <p:spPr>
          <a:xfrm>
            <a:off x="5702844" y="2252061"/>
            <a:ext cx="6489156" cy="3654412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483F296-2B4D-A49D-99D9-C6F289F79BAB}"/>
              </a:ext>
            </a:extLst>
          </p:cNvPr>
          <p:cNvSpPr/>
          <p:nvPr/>
        </p:nvSpPr>
        <p:spPr>
          <a:xfrm>
            <a:off x="493466" y="1737360"/>
            <a:ext cx="2869080" cy="1310881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TIP: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lang="en-US" sz="2000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If you forgot your password, you can receive a reset prompt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5EE152-DE08-618A-A34D-DF307CF11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07" y="3738647"/>
            <a:ext cx="11356487" cy="3111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5E0FE599-CCAD-F2B0-7D5F-B99BFF8114D5}"/>
              </a:ext>
            </a:extLst>
          </p:cNvPr>
          <p:cNvSpPr/>
          <p:nvPr/>
        </p:nvSpPr>
        <p:spPr>
          <a:xfrm>
            <a:off x="8877068" y="4434784"/>
            <a:ext cx="2869080" cy="1310881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EXAMPLE: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Request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+mn-cs"/>
              </a:rPr>
              <a:t> to </a:t>
            </a:r>
            <a:r>
              <a:rPr lang="en-US" sz="2000" kern="0" noProof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R</a:t>
            </a:r>
            <a:r>
              <a:rPr lang="en-US" sz="2000" kern="0" dirty="0" err="1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eset</a:t>
            </a:r>
            <a:r>
              <a:rPr lang="en-US" sz="2000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 Password email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69605F-3924-9DD2-5C3F-67AE21694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700" y="2230565"/>
            <a:ext cx="12192000" cy="50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3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D3E94-4201-B9FB-20FA-615E4C28F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C567-572C-16BE-9FF9-3B66DDF2D1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THREE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CFA0BA4-AEDD-ECF5-A14E-B5A0DD9C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1C5C2-864F-9BCA-39F5-61464B8CE6AA}"/>
              </a:ext>
            </a:extLst>
          </p:cNvPr>
          <p:cNvSpPr txBox="1"/>
          <p:nvPr/>
        </p:nvSpPr>
        <p:spPr>
          <a:xfrm>
            <a:off x="2590448" y="3526541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A0E17-126D-4454-1940-BDB31490127F}"/>
              </a:ext>
            </a:extLst>
          </p:cNvPr>
          <p:cNvSpPr txBox="1"/>
          <p:nvPr/>
        </p:nvSpPr>
        <p:spPr>
          <a:xfrm>
            <a:off x="4022433" y="4457180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46C48-3436-4009-5E16-DA3446B06864}"/>
              </a:ext>
            </a:extLst>
          </p:cNvPr>
          <p:cNvSpPr txBox="1"/>
          <p:nvPr/>
        </p:nvSpPr>
        <p:spPr>
          <a:xfrm>
            <a:off x="276355" y="3772674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65FFA9-A518-066E-8239-DE80B13E5E1C}"/>
              </a:ext>
            </a:extLst>
          </p:cNvPr>
          <p:cNvSpPr txBox="1"/>
          <p:nvPr/>
        </p:nvSpPr>
        <p:spPr>
          <a:xfrm>
            <a:off x="1052071" y="5194017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ED0536-17EB-7D8D-CA4D-694FDF27FD98}"/>
              </a:ext>
            </a:extLst>
          </p:cNvPr>
          <p:cNvSpPr txBox="1"/>
          <p:nvPr/>
        </p:nvSpPr>
        <p:spPr>
          <a:xfrm>
            <a:off x="3570984" y="5656596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787BC-9818-860E-4DE5-84B17DA4E826}"/>
              </a:ext>
            </a:extLst>
          </p:cNvPr>
          <p:cNvSpPr txBox="1"/>
          <p:nvPr/>
        </p:nvSpPr>
        <p:spPr>
          <a:xfrm>
            <a:off x="4669663" y="2972413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CA340-E172-724F-6BED-E69E152B371A}"/>
              </a:ext>
            </a:extLst>
          </p:cNvPr>
          <p:cNvSpPr txBox="1"/>
          <p:nvPr/>
        </p:nvSpPr>
        <p:spPr>
          <a:xfrm>
            <a:off x="6047014" y="5456342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C7478C-5B8C-29AF-E928-529DE0A499E2}"/>
              </a:ext>
            </a:extLst>
          </p:cNvPr>
          <p:cNvSpPr txBox="1"/>
          <p:nvPr/>
        </p:nvSpPr>
        <p:spPr>
          <a:xfrm>
            <a:off x="8342798" y="3004178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498841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610B4-C1E2-4C32-D912-40245769B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A4E5E214-EFBB-9F2D-BBFD-57A96642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E753AED-234A-6484-CFB9-5F20D74F03DA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Accessing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WELCOME PAGE</a:t>
            </a:r>
          </a:p>
        </p:txBody>
      </p:sp>
    </p:spTree>
    <p:extLst>
      <p:ext uri="{BB962C8B-B14F-4D97-AF65-F5344CB8AC3E}">
        <p14:creationId xmlns:p14="http://schemas.microsoft.com/office/powerpoint/2010/main" val="3302600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27C58-948A-BF79-2BCB-4D9D83EA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68680663-168D-F4EA-144D-FF528F4E4E1E}"/>
              </a:ext>
            </a:extLst>
          </p:cNvPr>
          <p:cNvSpPr/>
          <p:nvPr/>
        </p:nvSpPr>
        <p:spPr>
          <a:xfrm>
            <a:off x="379164" y="1795112"/>
            <a:ext cx="2462359" cy="1528192"/>
          </a:xfrm>
          <a:prstGeom prst="flowChartAlternateProcess">
            <a:avLst/>
          </a:prstGeom>
          <a:solidFill>
            <a:srgbClr val="3673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Successful login brings you to FleetCommander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Welcome Page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DDFDC3B-9005-908C-CDFC-9725FB3C4ABA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6964843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ACCESSING FLEETCOMMANDER: </a:t>
            </a: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WELCOME PAGE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EDF69-C901-EBEB-2A65-CA1F4E7B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13189" b="7176"/>
          <a:stretch>
            <a:fillRect/>
          </a:stretch>
        </p:blipFill>
        <p:spPr>
          <a:xfrm>
            <a:off x="4324648" y="1235129"/>
            <a:ext cx="7867352" cy="5667479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337F4F1A-9AB8-3875-8770-3D3FCA1375C5}"/>
              </a:ext>
            </a:extLst>
          </p:cNvPr>
          <p:cNvSpPr/>
          <p:nvPr/>
        </p:nvSpPr>
        <p:spPr>
          <a:xfrm>
            <a:off x="1513020" y="4252532"/>
            <a:ext cx="2550843" cy="1821452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Welcome Page highlights important information including fleet policies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9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D713F-EAA8-1D4C-A6CE-6EBEA8293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D7C0D3F0-9C19-7EF1-CD17-948BD4594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86A3DF0-CB60-0DD2-9830-FEABA3EB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31" y="2668280"/>
            <a:ext cx="6867243" cy="3342179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1731286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4A6D9-750A-4937-1BC9-9A4F42FED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A4BF4-566B-A626-EC0D-23228DD32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F4E6E1-97DD-AE2A-492B-EDA56E65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7" y="409091"/>
            <a:ext cx="7247365" cy="739386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 Experience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2D30D-C6B0-F18A-A08F-5F01F6477793}"/>
              </a:ext>
            </a:extLst>
          </p:cNvPr>
          <p:cNvSpPr txBox="1"/>
          <p:nvPr/>
        </p:nvSpPr>
        <p:spPr>
          <a:xfrm>
            <a:off x="3666580" y="1323110"/>
            <a:ext cx="8213344" cy="4932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Information Links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Instructions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Policies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Vehicles and Rates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Locations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Contact Us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FAQs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Terms of Use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Privacy Statement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Documents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Vehicle Use Links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Make a Reservation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My Schedule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My Profile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My Reports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01F84003-75B3-6952-6DE6-6571DDFE764E}"/>
              </a:ext>
            </a:extLst>
          </p:cNvPr>
          <p:cNvSpPr/>
          <p:nvPr/>
        </p:nvSpPr>
        <p:spPr>
          <a:xfrm>
            <a:off x="617709" y="1735222"/>
            <a:ext cx="3003205" cy="1926738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The WELCOME PAGE is the launching point for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all Driver/Requestor interaction with FleetCommander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52F61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0E1325-BB5E-C972-A635-1F680AD4ABEC}"/>
              </a:ext>
            </a:extLst>
          </p:cNvPr>
          <p:cNvCxnSpPr>
            <a:cxnSpLocks/>
          </p:cNvCxnSpPr>
          <p:nvPr/>
        </p:nvCxnSpPr>
        <p:spPr>
          <a:xfrm flipV="1">
            <a:off x="3589422" y="2378909"/>
            <a:ext cx="937656" cy="2058672"/>
          </a:xfrm>
          <a:prstGeom prst="straightConnector1">
            <a:avLst/>
          </a:prstGeom>
          <a:ln w="7620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D66515-A063-B28B-460A-E925B6C1CE41}"/>
              </a:ext>
            </a:extLst>
          </p:cNvPr>
          <p:cNvCxnSpPr>
            <a:cxnSpLocks/>
          </p:cNvCxnSpPr>
          <p:nvPr/>
        </p:nvCxnSpPr>
        <p:spPr>
          <a:xfrm>
            <a:off x="2568452" y="5323122"/>
            <a:ext cx="1777100" cy="0"/>
          </a:xfrm>
          <a:prstGeom prst="straightConnector1">
            <a:avLst/>
          </a:prstGeom>
          <a:ln w="7620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2208BD1B-DADE-91B5-7C13-D784E0878476}"/>
              </a:ext>
            </a:extLst>
          </p:cNvPr>
          <p:cNvSpPr/>
          <p:nvPr/>
        </p:nvSpPr>
        <p:spPr>
          <a:xfrm>
            <a:off x="771716" y="4248971"/>
            <a:ext cx="2999232" cy="1627573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Interfaces includes: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INFORMATION LINKS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52F61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VEHICLE USE LINKS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srgbClr val="052F61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0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8B462-D88D-4C05-9669-F9DCEFC14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FBE77E55-B8F4-B4FC-0D3A-96772448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FFEAFCA-F179-22B3-9723-E5582EC62357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Information Links</a:t>
            </a:r>
          </a:p>
        </p:txBody>
      </p:sp>
    </p:spTree>
    <p:extLst>
      <p:ext uri="{BB962C8B-B14F-4D97-AF65-F5344CB8AC3E}">
        <p14:creationId xmlns:p14="http://schemas.microsoft.com/office/powerpoint/2010/main" val="1292586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93BDE1-4E22-D566-EA09-1831BF5FB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8A97E1-4B82-7A45-549E-68C5326A74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E58610-36F0-7003-0366-3D5CFE68A6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AA6E4C2-33A1-54FE-9902-1F1C808F8A85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F57321DA-76A8-E09E-9367-AC075B8708BD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F6E45C-CF5C-83EA-B21B-6A01CBF3C8EF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90F9B2-9F40-456E-4254-B9B6CA1CF1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DC9C69C-A3FF-AC73-FDA1-4B80F1C5958C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4F1742-1C32-96C5-4C98-AF5B8C532903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F670F0A-2BCD-DCF8-1D98-8502FC09FBDC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1FF5C0-D21F-F170-82C1-62EA2D59ABC4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3D1534-4A3A-450A-C049-1ED903DE98B0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A2E65A-7FD6-EDD1-5435-EDD826713DE2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089DE25-63F6-C7D4-8340-A49AE6C7AC5F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1400018-57C6-AB70-657A-E6BCEE1BA0CE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21EF91E-F5F0-7B0F-B440-55DA2D35B72A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7ABBB5-D3E1-D336-BFDE-170919382ABE}"/>
              </a:ext>
            </a:extLst>
          </p:cNvPr>
          <p:cNvSpPr/>
          <p:nvPr/>
        </p:nvSpPr>
        <p:spPr>
          <a:xfrm>
            <a:off x="7646247" y="3302670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INSTRUCTIONS: “how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to’s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” </a:t>
            </a:r>
            <a:br>
              <a:rPr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of making reservations 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7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0B04E-316C-49C2-67D3-9B5E314C8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4D3FB-5451-EAEC-1C8E-4097DF51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D1BF29F-D4FF-43A1-89E4-9047EBD3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38B3B2B-4507-23E2-B8E6-B2D9E363F9CA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01F3D3C3-0CE4-4AA0-717A-3F6229FD176C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0C1DD-7D21-4E00-DE79-6442EC1527D1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C71D53-B708-024C-ED30-A97776D3D7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E339524-0F07-47BC-1468-DBE59C4E8A72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764F2-8EE8-A845-9258-AA8C82B04EBF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E4072B-B476-BC79-9F1B-7E78C1782777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FBE04F-A81A-E9EB-DF31-6BCB9ABC2680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AE584F-B055-983B-5155-13B8CFCD7A8E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3C3C19-80F9-D905-5936-7B6A9DB648DB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677CC9F-7648-AFB9-956E-1375FD876D72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D7204D-D33A-6F3D-80FE-C439E0ACCE14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026D211-34A1-7A5C-8FDB-14AA75DAE1FC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POLICIES: the “must agrees”</a:t>
            </a:r>
            <a:br>
              <a:rPr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of using vehicles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/>
              <a:cs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45905A4-163F-26B0-F679-DB7D379FC36E}"/>
              </a:ext>
            </a:extLst>
          </p:cNvPr>
          <p:cNvSpPr/>
          <p:nvPr/>
        </p:nvSpPr>
        <p:spPr>
          <a:xfrm>
            <a:off x="7685137" y="3508434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92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62C151-27E5-F5A6-120E-CFDDC80C9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95BB06-D4FE-5DC5-0DEF-EADF1F2544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FAA88BB-E4C2-544F-5DE7-CD992F4F5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522CC39-78F8-8AF3-FB2E-FF645FB079F8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7C51CF1-DE6A-8E1B-DF3A-888EE1F850A1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4D4DD-4798-8AF3-4069-DBE1F1611F33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58A83D9-4E48-4201-4251-F86304454B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E0DC94F-5072-D73C-6E39-06D9FFF8C644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7F5424-8289-5FC3-DE9D-C71C44AD44F0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62D72F-362C-829A-E2F0-4B672C8D703B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BAEE24-A952-FD5C-F8D6-91C9745263B2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72D81D5-30BD-6D77-BA03-F49994A11827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BF67E9-98B5-ADC9-E849-5C3293E2309B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9BC736-FC67-4FD0-03A2-650733479D83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A961D87-C93D-CB41-F87A-5FB399FC3226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14A161-98AE-D560-6FDA-0F5E7D3A8BFB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VEHICLES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AND RATE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: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what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 types of vehicle are offered &amp; the cost to rent.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135479-4834-5E1A-F360-D19819C65394}"/>
              </a:ext>
            </a:extLst>
          </p:cNvPr>
          <p:cNvSpPr/>
          <p:nvPr/>
        </p:nvSpPr>
        <p:spPr>
          <a:xfrm>
            <a:off x="7685137" y="3755322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A729F-790C-6E09-A470-8E001315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6E3C1E-3A55-A6D2-B7F8-3F87DEAFD3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49E11F-A097-6B4D-B727-AB3B422FCF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618EECA-9D9C-71FD-8A70-8B5E5A90AFD1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219241A-9F3A-3B01-5196-54D838B3D18F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9D9ADA-78E0-62E8-3D23-9C00B39B040B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3C6D4E-E756-F204-3671-FF251D7356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DFA73A1-6AC8-AA80-78E6-1038B09CD2E8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488222-E53C-BDCE-3C8F-27623ADAB5F2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D0AF21-F7AA-E69B-19AD-99DEC1627CE4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3E4AA3-2539-75DA-531C-E733DE277FD4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6EB05E-63A5-B9A1-A3F0-58541FD5931F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3FD581-2B50-2750-B54B-605F66C034AA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FCA28B-E3EA-E044-100A-F5D95663E906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2BC640E-509F-7EB7-5F33-3FF382677ECF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5EFEE48-1BD7-3F62-893A-5A7A2619EC7B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LOCATIONS: where</a:t>
            </a:r>
            <a:br>
              <a:rPr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to go to get vehicle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/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B301AA-2F60-875F-00A3-43DA3EEDC3E1}"/>
              </a:ext>
            </a:extLst>
          </p:cNvPr>
          <p:cNvSpPr/>
          <p:nvPr/>
        </p:nvSpPr>
        <p:spPr>
          <a:xfrm>
            <a:off x="7675993" y="3983922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5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BFE78C-9D4B-DDAF-1610-3B5F8879B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EB8A8-685B-0146-8ADE-C5D6BD6418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258D3F-4EEE-EB45-E30F-A45176967E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8E4B538-C2CA-C057-7B9A-B8699B5BD5DA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4AFE5751-3DEC-1878-94DD-A493385E2376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7D0C40-BA60-9089-9B60-C281DB800BF1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4D82A4-B0D2-4E31-B581-835CA7C05D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70944A3-156D-D546-2FB6-D04ED42E5570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28FDDE-4BE4-B602-0C34-50C42EF01669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49E445C-5B59-59EB-DFFF-521253E602D2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1DAAD9-10EB-2A65-56D4-6E5481B6D57D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98DDC4E-B659-F4E0-01A0-AD50315BA4BE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839DA2-FE02-4280-F577-8E6E7178E604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057684D-3E94-4CAD-C865-80CFEA9C627E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912C372-D737-E1C1-60FD-ABF59856572E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3C5FEE1-45AD-E494-168C-FAFF200FE2DA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CONTACT US: who</a:t>
            </a:r>
            <a:br>
              <a:rPr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to ask for help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/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6EE1DB-7972-BC5F-E7AB-69B21C6D42EC}"/>
              </a:ext>
            </a:extLst>
          </p:cNvPr>
          <p:cNvSpPr/>
          <p:nvPr/>
        </p:nvSpPr>
        <p:spPr>
          <a:xfrm>
            <a:off x="7694281" y="4194234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D644B-7826-63F8-4309-583554913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9C8A-1DE3-6838-C7D2-4EA0EEAEB90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FOUR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656333D4-F391-166A-2EEC-479048ABA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53D0D-F676-DA90-4438-4A066C3F7214}"/>
              </a:ext>
            </a:extLst>
          </p:cNvPr>
          <p:cNvSpPr txBox="1"/>
          <p:nvPr/>
        </p:nvSpPr>
        <p:spPr>
          <a:xfrm>
            <a:off x="2590448" y="3526541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6B6E3-83DF-3618-B0EE-11D3AC9F347E}"/>
              </a:ext>
            </a:extLst>
          </p:cNvPr>
          <p:cNvSpPr txBox="1"/>
          <p:nvPr/>
        </p:nvSpPr>
        <p:spPr>
          <a:xfrm>
            <a:off x="4022433" y="4457180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4AA1D-D12A-0C6E-008C-CE360B81D291}"/>
              </a:ext>
            </a:extLst>
          </p:cNvPr>
          <p:cNvSpPr txBox="1"/>
          <p:nvPr/>
        </p:nvSpPr>
        <p:spPr>
          <a:xfrm>
            <a:off x="276355" y="3772674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79763-F5C1-4201-6395-407BF7FA8BCF}"/>
              </a:ext>
            </a:extLst>
          </p:cNvPr>
          <p:cNvSpPr txBox="1"/>
          <p:nvPr/>
        </p:nvSpPr>
        <p:spPr>
          <a:xfrm>
            <a:off x="1052071" y="5194017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059005-0222-A223-0BC9-2931D26FCF07}"/>
              </a:ext>
            </a:extLst>
          </p:cNvPr>
          <p:cNvSpPr txBox="1"/>
          <p:nvPr/>
        </p:nvSpPr>
        <p:spPr>
          <a:xfrm>
            <a:off x="3570984" y="5656596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100C01-10FF-D722-5970-C47B2D2DB4F0}"/>
              </a:ext>
            </a:extLst>
          </p:cNvPr>
          <p:cNvSpPr txBox="1"/>
          <p:nvPr/>
        </p:nvSpPr>
        <p:spPr>
          <a:xfrm>
            <a:off x="4669663" y="2972413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1E67D8-96FE-DAA6-A206-9FC3DDDFEE69}"/>
              </a:ext>
            </a:extLst>
          </p:cNvPr>
          <p:cNvSpPr txBox="1"/>
          <p:nvPr/>
        </p:nvSpPr>
        <p:spPr>
          <a:xfrm>
            <a:off x="6047014" y="5456342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61A4E-FE8C-8C40-13A9-8ABB78AF1565}"/>
              </a:ext>
            </a:extLst>
          </p:cNvPr>
          <p:cNvSpPr txBox="1"/>
          <p:nvPr/>
        </p:nvSpPr>
        <p:spPr>
          <a:xfrm>
            <a:off x="8342798" y="3004178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2474028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A65C39-E234-70E6-5B06-181DC2D00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4A814-40AA-B3CF-4A55-49134EA6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A14B852-CA69-C88D-F82A-5F6A87246E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1FD8CE5-56A7-09AD-24FB-8BE7EC0F1357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8BE7B315-17C8-602E-8EBB-36DE14F9BEA0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477D17-D897-B996-A386-06BFE5BF2CC4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DDBB2C5-00AD-EFCE-F7FE-EBCDE0B8FB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E5F2584-FDFA-0858-F4A5-5EB95882EDC2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6BA794-E4F3-C15B-F06B-4F51225BBA42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1E3B3A-32F1-7212-38E0-DAB1B2751B43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0C66F4-BC42-6F51-E293-0414B7BBFA67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A43A96-61E6-AA86-A34C-E4CD30404FF6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922624-4639-BC57-250D-05F474EF5CCD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E1D6566-23A5-135D-304F-75E2CD1D5D38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8B85880-63AC-FE56-D1DD-E5F88B6BDB97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8E61AD-7ECF-BDEE-FA1F-13876F941241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FAQ’s: answers</a:t>
            </a:r>
            <a:br>
              <a:rPr 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/>
                <a:cs typeface="Arial"/>
              </a:rPr>
              <a:t>to popular questions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/>
              <a:cs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A24C3C-4CC6-782E-A8EC-FE9F1E695C56}"/>
              </a:ext>
            </a:extLst>
          </p:cNvPr>
          <p:cNvSpPr/>
          <p:nvPr/>
        </p:nvSpPr>
        <p:spPr>
          <a:xfrm>
            <a:off x="7685137" y="4450266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A5386E-E241-E026-849E-DC3023083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AAC8C1-AC01-F6E2-2193-A6B03C04D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B0AED5-DE7E-30CD-4F34-89E5F9301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5E78186-1695-91CB-D6EA-E3BE5C920421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A5CAE5FD-E6FB-34AC-0D63-638B755648DB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F1025A-06A5-2A1A-3E2E-D29D608A1B58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6287CE-CF7D-4E7B-7733-A1BF4B0AFE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6AED64C-E9B6-3423-0AA0-614A089ECB6E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10ABB9-C4AB-60AA-328E-D6C26ABD7CB0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3637CA-5181-F7A7-A78C-D91100897463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9CBEF2-4592-0587-EFAE-5329C6BB351A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06B0C0-CBE9-A7DF-283C-D3D7F6F42BBC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E4E0884-945B-CC6A-7688-170CC2DFBC41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33BB4E-8BC0-0F90-661B-EDC214468DC3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7204A5-3BE5-51E3-FFA9-95F919C06E6E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DE7DBAD-04EF-250E-DF3C-139E83908D6B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TERMS OF USE: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the rules of using application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2EB536-F411-2147-797D-C418F6F9C461}"/>
              </a:ext>
            </a:extLst>
          </p:cNvPr>
          <p:cNvSpPr/>
          <p:nvPr/>
        </p:nvSpPr>
        <p:spPr>
          <a:xfrm>
            <a:off x="7712569" y="4697154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9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1D7A12-FA87-7EA0-238E-E6A88E5D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2BC7A4-7E95-3157-020A-F73107F375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959FC2-9718-2B27-3BA9-2D217B9276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B452BC1-6812-0EC3-1EE3-1B8E948964E1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96BA2A8B-E3C2-34D8-CB48-76A0437FF24E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14788-AEAB-41BA-C993-499EA069F326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4A26BA1-E9E5-D00A-5FEB-A2684925C7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D004FB7-183F-53E3-D848-F923512EB869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736F65-7671-0E2E-901D-E1DC26D2DA17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BC00E8-8418-CCA8-DFF7-0976D983811E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381629-3B31-396C-0321-3BBD3865516C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C68B89-7A69-9899-5CC9-A613B3240FC4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C1A280C-3B4E-255E-FB69-8D83A5DF4554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C37463E-BC10-DA1C-AAF7-930A00E39389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2548E1-BCAB-0440-F3C6-B311B496E9FE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9C16C54-9C38-07CB-B3BB-093D9DF487A5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PRIVACY STATEMENT: 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protecting your privacy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8D76AA-6F22-05DF-6CA7-50C1250935C3}"/>
              </a:ext>
            </a:extLst>
          </p:cNvPr>
          <p:cNvSpPr/>
          <p:nvPr/>
        </p:nvSpPr>
        <p:spPr>
          <a:xfrm>
            <a:off x="7730857" y="4916610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913A1-4F54-A759-F0DA-48689DEC3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9244F-A8CF-C9A7-30DA-D748C7A4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92B914E-4EF4-7C81-B858-C5DAD4CA9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4C4A447-7AF1-5559-F868-1C84F2DE1FB3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118D2D7E-545F-54DF-3063-A5EA950D2DEA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447BD1-D12E-AACA-7629-33B9EC805A43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B31C76D-F79E-CE3F-2131-B29FEA92D9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5717124-9220-CC8D-2C65-5E09B46A54D5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2B72B14-D718-DF70-B0AF-BA8B6FB0CC57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399C00-E65D-CB3B-78FD-1DB390668817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F813BC5-69A1-29E2-43DA-B1C4AD057C74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0CF1D34-696C-371D-3187-BDFAD04A581A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8A1DA-9194-DD3F-2999-9C7EC26458FF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BA05AA7-A1A3-9A62-25DB-3B6C534B503B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AE19E3-AB2A-DFE2-2986-BFA1121F7F5D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FD2A42A-BA84-88FF-2F53-5ACFA7BFC169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19C1E68E-F06D-B2F0-3907-9D5FD7F3A973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DOCUMENTS:  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additional important information to access</a:t>
            </a:r>
            <a:endParaRPr kumimoji="0" lang="pl-PL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06B8333-DE28-4255-D9FC-8A638079DEA3}"/>
              </a:ext>
            </a:extLst>
          </p:cNvPr>
          <p:cNvSpPr/>
          <p:nvPr/>
        </p:nvSpPr>
        <p:spPr>
          <a:xfrm>
            <a:off x="7703425" y="5145210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8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3EE0C1-0D4A-B2D0-24D0-EF9C786C1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D917B-3AF8-F3D1-9292-75144AAEB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3584CE6-58C8-2213-1748-BE8E5E62D7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10" t="29257" r="24980" b="28540"/>
          <a:stretch/>
        </p:blipFill>
        <p:spPr>
          <a:xfrm>
            <a:off x="875598" y="5334873"/>
            <a:ext cx="3256566" cy="153368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CF7C4BF-EA99-4723-F59B-8F51018A1003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8F0E81FB-A72B-97B0-3826-AC9A58EBD0CA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INFORMATION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E57903-FA6F-DF03-4910-FBE2BBBE0ED6}"/>
              </a:ext>
            </a:extLst>
          </p:cNvPr>
          <p:cNvSpPr/>
          <p:nvPr/>
        </p:nvSpPr>
        <p:spPr>
          <a:xfrm>
            <a:off x="7682823" y="5401571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B6833-7804-8448-13F7-B4D3E853093A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Information links share specific information regarding your fleet with requestors/drivers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AD69466-30A3-06A6-1D9F-3AB6C22958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8" y="2320759"/>
            <a:ext cx="6302156" cy="29959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2C9326-B3DD-75B6-B9C2-916BD626CD13}"/>
              </a:ext>
            </a:extLst>
          </p:cNvPr>
          <p:cNvSpPr>
            <a:spLocks noChangeAspect="1"/>
          </p:cNvSpPr>
          <p:nvPr/>
        </p:nvSpPr>
        <p:spPr>
          <a:xfrm>
            <a:off x="2515456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A87A38-ADCC-B55C-53D3-32429C4FF47A}"/>
              </a:ext>
            </a:extLst>
          </p:cNvPr>
          <p:cNvSpPr>
            <a:spLocks noChangeAspect="1"/>
          </p:cNvSpPr>
          <p:nvPr/>
        </p:nvSpPr>
        <p:spPr>
          <a:xfrm>
            <a:off x="5661469" y="233893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870C89-70ED-4ECD-08D1-570207F85F9A}"/>
              </a:ext>
            </a:extLst>
          </p:cNvPr>
          <p:cNvSpPr>
            <a:spLocks noChangeAspect="1"/>
          </p:cNvSpPr>
          <p:nvPr/>
        </p:nvSpPr>
        <p:spPr>
          <a:xfrm>
            <a:off x="903978" y="3882410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79A8B96-0C8A-14E3-21B2-17E44B5CAA00}"/>
              </a:ext>
            </a:extLst>
          </p:cNvPr>
          <p:cNvSpPr>
            <a:spLocks noChangeAspect="1"/>
          </p:cNvSpPr>
          <p:nvPr/>
        </p:nvSpPr>
        <p:spPr>
          <a:xfrm>
            <a:off x="2492306" y="3881602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671ADC-FC66-C5EC-C36C-35D128CB5CDD}"/>
              </a:ext>
            </a:extLst>
          </p:cNvPr>
          <p:cNvSpPr>
            <a:spLocks noChangeAspect="1"/>
          </p:cNvSpPr>
          <p:nvPr/>
        </p:nvSpPr>
        <p:spPr>
          <a:xfrm>
            <a:off x="4082674" y="3881602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D11C1F-DD24-71F2-9BFA-025896D44D3D}"/>
              </a:ext>
            </a:extLst>
          </p:cNvPr>
          <p:cNvSpPr>
            <a:spLocks noChangeAspect="1"/>
          </p:cNvSpPr>
          <p:nvPr/>
        </p:nvSpPr>
        <p:spPr>
          <a:xfrm>
            <a:off x="5652859" y="3870835"/>
            <a:ext cx="1502321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A2A01B-BAD5-0FC7-69D9-87B960053849}"/>
              </a:ext>
            </a:extLst>
          </p:cNvPr>
          <p:cNvSpPr>
            <a:spLocks noChangeAspect="1"/>
          </p:cNvSpPr>
          <p:nvPr/>
        </p:nvSpPr>
        <p:spPr>
          <a:xfrm>
            <a:off x="4086629" y="2338930"/>
            <a:ext cx="1502785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147732E-2220-53C7-C436-A060A2DF8166}"/>
              </a:ext>
            </a:extLst>
          </p:cNvPr>
          <p:cNvSpPr>
            <a:spLocks noChangeAspect="1"/>
          </p:cNvSpPr>
          <p:nvPr/>
        </p:nvSpPr>
        <p:spPr>
          <a:xfrm>
            <a:off x="875598" y="5401571"/>
            <a:ext cx="1481560" cy="1399575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8E3BD5-9213-A043-7B77-A608872CB34B}"/>
              </a:ext>
            </a:extLst>
          </p:cNvPr>
          <p:cNvSpPr>
            <a:spLocks noChangeAspect="1"/>
          </p:cNvSpPr>
          <p:nvPr/>
        </p:nvSpPr>
        <p:spPr>
          <a:xfrm>
            <a:off x="2561534" y="5407370"/>
            <a:ext cx="1481560" cy="1418909"/>
          </a:xfrm>
          <a:prstGeom prst="rect">
            <a:avLst/>
          </a:prstGeom>
          <a:solidFill>
            <a:sysClr val="window" lastClr="FFFFFF">
              <a:lumMod val="85000"/>
              <a:alpha val="69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A5BC906-F3C9-31EE-E16D-72FE649B4C8C}"/>
              </a:ext>
            </a:extLst>
          </p:cNvPr>
          <p:cNvSpPr/>
          <p:nvPr/>
        </p:nvSpPr>
        <p:spPr>
          <a:xfrm>
            <a:off x="4192792" y="5442803"/>
            <a:ext cx="3453455" cy="1088434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SIGN UP NOW: 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register to use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FleetCommander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8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C7807-F3CD-FB8A-5C63-5FB06EECD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1B8AD3E2-6ACD-0218-1B02-D21A079D1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46C660B-A310-3B27-448B-62646FF8C72D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vehicle use Links</a:t>
            </a:r>
          </a:p>
        </p:txBody>
      </p:sp>
    </p:spTree>
    <p:extLst>
      <p:ext uri="{BB962C8B-B14F-4D97-AF65-F5344CB8AC3E}">
        <p14:creationId xmlns:p14="http://schemas.microsoft.com/office/powerpoint/2010/main" val="1743678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19F1E-9EBA-9411-E78E-B7887B39E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D5265-C0F2-B894-E5C2-3343CE174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37"/>
          <a:stretch>
            <a:fillRect/>
          </a:stretch>
        </p:blipFill>
        <p:spPr>
          <a:xfrm>
            <a:off x="7807675" y="1414"/>
            <a:ext cx="4384325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3004E75-324C-1D47-2BCA-D61DA6278621}"/>
              </a:ext>
            </a:extLst>
          </p:cNvPr>
          <p:cNvSpPr/>
          <p:nvPr/>
        </p:nvSpPr>
        <p:spPr>
          <a:xfrm>
            <a:off x="6613345" y="2715936"/>
            <a:ext cx="925069" cy="351427"/>
          </a:xfrm>
          <a:prstGeom prst="rect">
            <a:avLst/>
          </a:prstGeom>
          <a:solidFill>
            <a:srgbClr val="F2F6F8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F2EE4EBC-F288-E074-DD7C-26A57BF0D09C}"/>
              </a:ext>
            </a:extLst>
          </p:cNvPr>
          <p:cNvSpPr txBox="1">
            <a:spLocks/>
          </p:cNvSpPr>
          <p:nvPr/>
        </p:nvSpPr>
        <p:spPr>
          <a:xfrm>
            <a:off x="94718" y="630365"/>
            <a:ext cx="7183906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</a:t>
            </a:r>
            <a:r>
              <a:rPr kumimoji="0" lang="en-US" sz="5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3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USE LINKS</a:t>
            </a:r>
            <a:b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4FAE04-ECCD-9D1C-E78E-FF70648681C6}"/>
              </a:ext>
            </a:extLst>
          </p:cNvPr>
          <p:cNvSpPr/>
          <p:nvPr/>
        </p:nvSpPr>
        <p:spPr>
          <a:xfrm>
            <a:off x="7685137" y="1441890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0B9F57-9684-0F0C-E4EF-F10D302810CC}"/>
              </a:ext>
            </a:extLst>
          </p:cNvPr>
          <p:cNvSpPr txBox="1"/>
          <p:nvPr/>
        </p:nvSpPr>
        <p:spPr>
          <a:xfrm>
            <a:off x="-316762" y="1573005"/>
            <a:ext cx="7501347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Vehicle Use is the launch point for </a:t>
            </a:r>
            <a:r>
              <a:rPr lang="en-US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driver/requestor reservation interaction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Helvetica Neue"/>
              </a:rPr>
              <a:t>within FleetCommander.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55B938-F362-7C1D-DB79-906CB9979C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96" y="2619339"/>
            <a:ext cx="6302156" cy="2995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8E9FD-9425-2481-CB34-1A8DFB336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95" y="2733179"/>
            <a:ext cx="1318338" cy="178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8ED5A-178C-209D-5E13-D5D9CB22E9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9"/>
          <a:stretch/>
        </p:blipFill>
        <p:spPr>
          <a:xfrm>
            <a:off x="2775275" y="2733178"/>
            <a:ext cx="1242138" cy="1965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C1A291-6B82-F281-BC1A-AEC014E99AE5}"/>
              </a:ext>
            </a:extLst>
          </p:cNvPr>
          <p:cNvSpPr/>
          <p:nvPr/>
        </p:nvSpPr>
        <p:spPr>
          <a:xfrm>
            <a:off x="4207805" y="2695108"/>
            <a:ext cx="1303128" cy="290723"/>
          </a:xfrm>
          <a:prstGeom prst="rect">
            <a:avLst/>
          </a:prstGeom>
          <a:solidFill>
            <a:srgbClr val="3A75B9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37635B-F9C6-063E-C7C1-980B57756F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42"/>
          <a:stretch/>
        </p:blipFill>
        <p:spPr>
          <a:xfrm>
            <a:off x="4192792" y="2751184"/>
            <a:ext cx="1318338" cy="1785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E9ACE1-438E-A521-CFBD-BFF0C3A09278}"/>
              </a:ext>
            </a:extLst>
          </p:cNvPr>
          <p:cNvSpPr/>
          <p:nvPr/>
        </p:nvSpPr>
        <p:spPr>
          <a:xfrm>
            <a:off x="5764382" y="2695108"/>
            <a:ext cx="1303128" cy="290723"/>
          </a:xfrm>
          <a:prstGeom prst="rect">
            <a:avLst/>
          </a:prstGeom>
          <a:solidFill>
            <a:srgbClr val="3A75B9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014AAF-1601-D734-F903-A4BBA49DFB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7"/>
          <a:stretch/>
        </p:blipFill>
        <p:spPr>
          <a:xfrm>
            <a:off x="5918455" y="2751184"/>
            <a:ext cx="1226928" cy="160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421980-67F3-0750-44DF-634805314C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43"/>
          <a:stretch/>
        </p:blipFill>
        <p:spPr>
          <a:xfrm>
            <a:off x="1057318" y="4304778"/>
            <a:ext cx="1318338" cy="1785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E4214-43C5-A1A1-0323-18A76BB241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44"/>
          <a:stretch/>
        </p:blipFill>
        <p:spPr>
          <a:xfrm>
            <a:off x="2668566" y="4296571"/>
            <a:ext cx="1318338" cy="178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B8371E-E12C-4F04-52BF-50349FEC18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7805" y="4285745"/>
            <a:ext cx="1417427" cy="1785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362609-AD21-51CB-7195-C0EB111B72FC}"/>
              </a:ext>
            </a:extLst>
          </p:cNvPr>
          <p:cNvSpPr/>
          <p:nvPr/>
        </p:nvSpPr>
        <p:spPr>
          <a:xfrm>
            <a:off x="5745332" y="4240495"/>
            <a:ext cx="1303128" cy="290723"/>
          </a:xfrm>
          <a:prstGeom prst="rect">
            <a:avLst/>
          </a:prstGeom>
          <a:solidFill>
            <a:srgbClr val="3A75B9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A9BF988-D1CD-8C56-EE53-02D3953B234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17069" b="-23130"/>
          <a:stretch/>
        </p:blipFill>
        <p:spPr>
          <a:xfrm>
            <a:off x="6010043" y="4285745"/>
            <a:ext cx="1062990" cy="189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35539A-1551-9961-9791-63912E0BE13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838" t="8255" r="66743" b="61552"/>
          <a:stretch/>
        </p:blipFill>
        <p:spPr>
          <a:xfrm>
            <a:off x="982806" y="3045279"/>
            <a:ext cx="1461023" cy="975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25E79-D93F-056C-FAF5-0C9C2F1229B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062" t="10161" r="34519" b="59646"/>
          <a:stretch/>
        </p:blipFill>
        <p:spPr>
          <a:xfrm>
            <a:off x="2590407" y="3048945"/>
            <a:ext cx="1461023" cy="975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6BB5BA-EEB7-3D48-90EF-A4C508A3AB2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734" t="4562" r="1847" b="65245"/>
          <a:stretch/>
        </p:blipFill>
        <p:spPr>
          <a:xfrm>
            <a:off x="978996" y="4596699"/>
            <a:ext cx="1452768" cy="969850"/>
          </a:xfrm>
          <a:prstGeom prst="rect">
            <a:avLst/>
          </a:prstGeom>
          <a:ln>
            <a:solidFill>
              <a:srgbClr val="3A75B9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62ECE3-90E5-5AE9-BF89-BDE108123FB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518" t="56876" r="34389" b="12931"/>
          <a:stretch/>
        </p:blipFill>
        <p:spPr>
          <a:xfrm>
            <a:off x="4179177" y="4596697"/>
            <a:ext cx="1445838" cy="975361"/>
          </a:xfrm>
          <a:prstGeom prst="rect">
            <a:avLst/>
          </a:prstGeom>
        </p:spPr>
      </p:pic>
      <p:pic>
        <p:nvPicPr>
          <p:cNvPr id="23" name="Picture 22" descr="A green sign with yellow and white text">
            <a:extLst>
              <a:ext uri="{FF2B5EF4-FFF2-40B4-BE49-F238E27FC236}">
                <a16:creationId xmlns:a16="http://schemas.microsoft.com/office/drawing/2014/main" id="{50C5A916-303F-46E1-F51E-92992E7237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2960" t="6543" b="12724"/>
          <a:stretch/>
        </p:blipFill>
        <p:spPr>
          <a:xfrm>
            <a:off x="4174366" y="3051884"/>
            <a:ext cx="1461023" cy="972421"/>
          </a:xfrm>
          <a:prstGeom prst="rect">
            <a:avLst/>
          </a:prstGeom>
        </p:spPr>
      </p:pic>
      <p:pic>
        <p:nvPicPr>
          <p:cNvPr id="24" name="Picture 23" descr="A red and white pen next to a note&#10;&#10;Description automatically generated">
            <a:extLst>
              <a:ext uri="{FF2B5EF4-FFF2-40B4-BE49-F238E27FC236}">
                <a16:creationId xmlns:a16="http://schemas.microsoft.com/office/drawing/2014/main" id="{537D32B4-EA28-F4F0-1D40-A37E05624E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7176" r="9954" b="16651"/>
          <a:stretch/>
        </p:blipFill>
        <p:spPr>
          <a:xfrm>
            <a:off x="5740057" y="3045279"/>
            <a:ext cx="1461023" cy="979026"/>
          </a:xfrm>
          <a:prstGeom prst="rect">
            <a:avLst/>
          </a:prstGeom>
        </p:spPr>
      </p:pic>
      <p:pic>
        <p:nvPicPr>
          <p:cNvPr id="25" name="Picture 24" descr="A person using a calculator&#10;&#10;Description automatically generated">
            <a:extLst>
              <a:ext uri="{FF2B5EF4-FFF2-40B4-BE49-F238E27FC236}">
                <a16:creationId xmlns:a16="http://schemas.microsoft.com/office/drawing/2014/main" id="{6ED5A9D5-3954-1588-08FC-461E6F43CA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flipH="1">
            <a:off x="5745332" y="4592887"/>
            <a:ext cx="1462893" cy="975361"/>
          </a:xfrm>
          <a:prstGeom prst="rect">
            <a:avLst/>
          </a:prstGeom>
        </p:spPr>
      </p:pic>
      <p:pic>
        <p:nvPicPr>
          <p:cNvPr id="26" name="Picture 25" descr="A wooden letter tiles on a wooden surface">
            <a:extLst>
              <a:ext uri="{FF2B5EF4-FFF2-40B4-BE49-F238E27FC236}">
                <a16:creationId xmlns:a16="http://schemas.microsoft.com/office/drawing/2014/main" id="{794AB17D-A109-8BD9-CCFB-59E52DB85D1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588447" y="4593584"/>
            <a:ext cx="1459446" cy="97296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B48830C-497C-EA59-3357-43E8AFF0C04C}"/>
              </a:ext>
            </a:extLst>
          </p:cNvPr>
          <p:cNvSpPr/>
          <p:nvPr/>
        </p:nvSpPr>
        <p:spPr>
          <a:xfrm>
            <a:off x="872997" y="2540085"/>
            <a:ext cx="1639340" cy="1552944"/>
          </a:xfrm>
          <a:prstGeom prst="roundRect">
            <a:avLst/>
          </a:prstGeom>
          <a:noFill/>
          <a:ln w="38100" cap="flat" cmpd="sng" algn="ctr">
            <a:solidFill>
              <a:srgbClr val="5AC5D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896B8F-2C54-301F-FE45-61A3B9F458C7}"/>
              </a:ext>
            </a:extLst>
          </p:cNvPr>
          <p:cNvSpPr/>
          <p:nvPr/>
        </p:nvSpPr>
        <p:spPr>
          <a:xfrm>
            <a:off x="2503848" y="2553789"/>
            <a:ext cx="1639340" cy="1552944"/>
          </a:xfrm>
          <a:prstGeom prst="roundRect">
            <a:avLst/>
          </a:prstGeom>
          <a:noFill/>
          <a:ln w="38100" cap="flat" cmpd="sng" algn="ctr">
            <a:solidFill>
              <a:srgbClr val="5AC5D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BF3D104-C9E4-5B3B-A310-E90BF126A6E9}"/>
              </a:ext>
            </a:extLst>
          </p:cNvPr>
          <p:cNvSpPr/>
          <p:nvPr/>
        </p:nvSpPr>
        <p:spPr>
          <a:xfrm>
            <a:off x="5673611" y="2553789"/>
            <a:ext cx="1639340" cy="1552944"/>
          </a:xfrm>
          <a:prstGeom prst="roundRect">
            <a:avLst/>
          </a:prstGeom>
          <a:noFill/>
          <a:ln w="38100" cap="flat" cmpd="sng" algn="ctr">
            <a:solidFill>
              <a:srgbClr val="5AC5D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6" name="Flowchart: Alternate Process 65">
            <a:extLst>
              <a:ext uri="{FF2B5EF4-FFF2-40B4-BE49-F238E27FC236}">
                <a16:creationId xmlns:a16="http://schemas.microsoft.com/office/drawing/2014/main" id="{EE1AF987-B841-7915-C4F5-022473C28E91}"/>
              </a:ext>
            </a:extLst>
          </p:cNvPr>
          <p:cNvSpPr/>
          <p:nvPr/>
        </p:nvSpPr>
        <p:spPr>
          <a:xfrm>
            <a:off x="3908661" y="5737410"/>
            <a:ext cx="3453455" cy="1088434"/>
          </a:xfrm>
          <a:prstGeom prst="flowChartAlternateProcess">
            <a:avLst/>
          </a:prstGeom>
          <a:solidFill>
            <a:srgbClr val="5AC5D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We will cover three of these VEHICLE LINKS today</a:t>
            </a:r>
            <a:endParaRPr kumimoji="0" lang="pl-PL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28C54BB-A43F-51EC-5661-3CD31B19FC1D}"/>
              </a:ext>
            </a:extLst>
          </p:cNvPr>
          <p:cNvSpPr/>
          <p:nvPr/>
        </p:nvSpPr>
        <p:spPr>
          <a:xfrm>
            <a:off x="7691919" y="1695127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6C1ED0E-4002-FF5E-5CAD-DDC8C81009C3}"/>
              </a:ext>
            </a:extLst>
          </p:cNvPr>
          <p:cNvSpPr/>
          <p:nvPr/>
        </p:nvSpPr>
        <p:spPr>
          <a:xfrm>
            <a:off x="7685136" y="2202304"/>
            <a:ext cx="1941971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5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9" grpId="0" animBg="1"/>
      <p:bldP spid="30" grpId="0" animBg="1"/>
      <p:bldP spid="45" grpId="0" animBg="1"/>
      <p:bldP spid="4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1DA24-249B-3CD8-63AA-46FA1DA3B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AF30654E-A75F-F5E4-7C18-7324A60B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7C33A49-13E6-2D12-63F6-CF655DD1058B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4242706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D68F1-8FFC-5074-F361-99FEA1BC5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F1EF9F-2F99-9238-0534-484DEAE77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5CCCF7-E96C-C600-C805-8FD9E681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7" y="409091"/>
            <a:ext cx="7247365" cy="739386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making reservations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34120D-F6F3-FE51-D24A-189592C25922}"/>
              </a:ext>
            </a:extLst>
          </p:cNvPr>
          <p:cNvSpPr txBox="1"/>
          <p:nvPr/>
        </p:nvSpPr>
        <p:spPr>
          <a:xfrm>
            <a:off x="714088" y="1265985"/>
            <a:ext cx="7280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3000" dirty="0">
                <a:solidFill>
                  <a:srgbClr val="F2F6F8"/>
                </a:solidFill>
                <a:latin typeface="Roboto Condensed Bold"/>
              </a:rPr>
              <a:t>Vehicle reservations CAN BE ENTERED into FleetCommander via SEVERAL LAUNCHING points.</a:t>
            </a:r>
          </a:p>
          <a:p>
            <a:pPr defTabSz="412626" hangingPunct="0">
              <a:defRPr/>
            </a:pPr>
            <a:endParaRPr lang="en-US" sz="30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  <a:p>
            <a:pPr defTabSz="412626" hangingPunct="0">
              <a:defRPr/>
            </a:pPr>
            <a:r>
              <a:rPr lang="en-US" sz="3000" dirty="0">
                <a:solidFill>
                  <a:srgbClr val="F2F6F8"/>
                </a:solidFill>
                <a:latin typeface="Roboto Condensed Bold"/>
              </a:rPr>
              <a:t>The following process illustrates how your</a:t>
            </a:r>
            <a:br>
              <a:rPr lang="en-US" sz="3000" dirty="0">
                <a:solidFill>
                  <a:srgbClr val="F2F6F8"/>
                </a:solidFill>
                <a:latin typeface="Roboto Condensed Bold"/>
              </a:rPr>
            </a:br>
            <a:r>
              <a:rPr lang="en-US" sz="3000" u="sng" dirty="0">
                <a:solidFill>
                  <a:srgbClr val="F2F6F8"/>
                </a:solidFill>
                <a:latin typeface="Roboto Condensed Bold"/>
              </a:rPr>
              <a:t>END-USERS request vehicles</a:t>
            </a:r>
            <a:r>
              <a:rPr lang="en-US" sz="3000" dirty="0">
                <a:solidFill>
                  <a:srgbClr val="F2F6F8"/>
                </a:solidFill>
                <a:latin typeface="Roboto Condensed Bold"/>
              </a:rPr>
              <a:t>.</a:t>
            </a:r>
            <a:endParaRPr lang="en-US" sz="30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0152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5E0C6-2B5C-F3A5-64E0-9D82B8D36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C2ABA9EF-3DAB-2A8A-9689-57453A76C881}"/>
              </a:ext>
            </a:extLst>
          </p:cNvPr>
          <p:cNvSpPr/>
          <p:nvPr/>
        </p:nvSpPr>
        <p:spPr>
          <a:xfrm>
            <a:off x="379164" y="1795112"/>
            <a:ext cx="2949252" cy="1528192"/>
          </a:xfrm>
          <a:prstGeom prst="flowChartAlternateProcess">
            <a:avLst/>
          </a:prstGeom>
          <a:solidFill>
            <a:srgbClr val="3673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To begin the reservation 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process, click on the</a:t>
            </a:r>
            <a:b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</a:br>
            <a:r>
              <a:rPr lang="en-US" sz="2000" b="1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MAKE RESERVATION link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BBE9A9-4291-234B-1410-7FE8B90D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22" b="7176"/>
          <a:stretch>
            <a:fillRect/>
          </a:stretch>
        </p:blipFill>
        <p:spPr>
          <a:xfrm>
            <a:off x="3992317" y="1190521"/>
            <a:ext cx="8199683" cy="56674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F413ED-F4B4-DBF2-1832-4ED07A153C02}"/>
              </a:ext>
            </a:extLst>
          </p:cNvPr>
          <p:cNvSpPr/>
          <p:nvPr/>
        </p:nvSpPr>
        <p:spPr>
          <a:xfrm>
            <a:off x="3992318" y="2397946"/>
            <a:ext cx="1518368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05357C-9B94-230B-BDC8-B9BD99DFB112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328416" y="2530810"/>
            <a:ext cx="392086" cy="28398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7AB79D22-F272-D97F-7E35-E8D85D4237DF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52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23E134-3FD9-40F5-7130-B9C6EBACD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50D6-8A1A-D2FA-D85F-BE24346DF46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FOUR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0B9A80F-05EC-89CB-B1EE-713A75FFB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E7728A-E10E-4BDA-DAEE-877DCA3E8208}"/>
              </a:ext>
            </a:extLst>
          </p:cNvPr>
          <p:cNvSpPr txBox="1"/>
          <p:nvPr/>
        </p:nvSpPr>
        <p:spPr>
          <a:xfrm>
            <a:off x="678147" y="2723299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6717C-E0DD-F7F8-E878-B2A002B37B90}"/>
              </a:ext>
            </a:extLst>
          </p:cNvPr>
          <p:cNvSpPr txBox="1"/>
          <p:nvPr/>
        </p:nvSpPr>
        <p:spPr>
          <a:xfrm>
            <a:off x="2857308" y="2723299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7AF03-DC3B-BF4A-1BCA-C5BCC2306B89}"/>
              </a:ext>
            </a:extLst>
          </p:cNvPr>
          <p:cNvSpPr txBox="1"/>
          <p:nvPr/>
        </p:nvSpPr>
        <p:spPr>
          <a:xfrm>
            <a:off x="5223249" y="2723298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4AA8B-641B-220C-871B-8104049FA7B4}"/>
              </a:ext>
            </a:extLst>
          </p:cNvPr>
          <p:cNvSpPr txBox="1"/>
          <p:nvPr/>
        </p:nvSpPr>
        <p:spPr>
          <a:xfrm>
            <a:off x="9363194" y="2724868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97442-A5FF-FE37-FE28-4E71623D2C3B}"/>
              </a:ext>
            </a:extLst>
          </p:cNvPr>
          <p:cNvSpPr txBox="1"/>
          <p:nvPr/>
        </p:nvSpPr>
        <p:spPr>
          <a:xfrm>
            <a:off x="7174606" y="2723297"/>
            <a:ext cx="27145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0" dirty="0">
                <a:latin typeface="Roboto Black" panose="02000000000000000000" pitchFamily="2" charset="0"/>
                <a:ea typeface="Roboto Black" panose="02000000000000000000" pitchFamily="2" charset="0"/>
              </a:rPr>
              <a:t>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EDCA6-E031-1581-9468-FDA781F06850}"/>
              </a:ext>
            </a:extLst>
          </p:cNvPr>
          <p:cNvSpPr txBox="1"/>
          <p:nvPr/>
        </p:nvSpPr>
        <p:spPr>
          <a:xfrm>
            <a:off x="5555572" y="4669263"/>
            <a:ext cx="168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CA1C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HANG</a:t>
            </a:r>
          </a:p>
        </p:txBody>
      </p:sp>
    </p:spTree>
    <p:extLst>
      <p:ext uri="{BB962C8B-B14F-4D97-AF65-F5344CB8AC3E}">
        <p14:creationId xmlns:p14="http://schemas.microsoft.com/office/powerpoint/2010/main" val="619058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D9B66-78BA-A09D-B217-6C595B8C5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BA6200BC-8F2F-A7D9-D2AD-A380C954C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78" y="1397856"/>
            <a:ext cx="6704762" cy="35238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C415D94-C31F-A83D-40A8-B55027734040}"/>
              </a:ext>
            </a:extLst>
          </p:cNvPr>
          <p:cNvCxnSpPr>
            <a:cxnSpLocks/>
          </p:cNvCxnSpPr>
          <p:nvPr/>
        </p:nvCxnSpPr>
        <p:spPr>
          <a:xfrm>
            <a:off x="4606256" y="4010906"/>
            <a:ext cx="745060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5715AB-40EB-20FF-84ED-114823D855C6}"/>
              </a:ext>
            </a:extLst>
          </p:cNvPr>
          <p:cNvSpPr/>
          <p:nvPr/>
        </p:nvSpPr>
        <p:spPr>
          <a:xfrm>
            <a:off x="9623395" y="3173252"/>
            <a:ext cx="1455938" cy="36576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F0A9A0A-18FD-5E99-AABD-15858809933D}"/>
              </a:ext>
            </a:extLst>
          </p:cNvPr>
          <p:cNvCxnSpPr>
            <a:cxnSpLocks/>
          </p:cNvCxnSpPr>
          <p:nvPr/>
        </p:nvCxnSpPr>
        <p:spPr>
          <a:xfrm flipV="1">
            <a:off x="6554703" y="4535933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6803E8C-0730-4245-3C7E-17A6161C1A07}"/>
              </a:ext>
            </a:extLst>
          </p:cNvPr>
          <p:cNvSpPr/>
          <p:nvPr/>
        </p:nvSpPr>
        <p:spPr>
          <a:xfrm>
            <a:off x="5364684" y="2831635"/>
            <a:ext cx="2068497" cy="187814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C2FDB4-C329-B6F9-7291-C11E4F94C52E}"/>
              </a:ext>
            </a:extLst>
          </p:cNvPr>
          <p:cNvCxnSpPr>
            <a:cxnSpLocks/>
          </p:cNvCxnSpPr>
          <p:nvPr/>
        </p:nvCxnSpPr>
        <p:spPr>
          <a:xfrm flipV="1">
            <a:off x="10098003" y="3517624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DDD22C15-0C1E-6F63-D97D-25E89EFBC728}"/>
              </a:ext>
            </a:extLst>
          </p:cNvPr>
          <p:cNvSpPr/>
          <p:nvPr/>
        </p:nvSpPr>
        <p:spPr>
          <a:xfrm>
            <a:off x="728419" y="3403229"/>
            <a:ext cx="3877837" cy="102399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site determines the location a reservation will leave from.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DA9059CA-9B2B-5692-1138-0F23B1DD1170}"/>
              </a:ext>
            </a:extLst>
          </p:cNvPr>
          <p:cNvSpPr/>
          <p:nvPr/>
        </p:nvSpPr>
        <p:spPr>
          <a:xfrm>
            <a:off x="4986274" y="5167573"/>
            <a:ext cx="3136858" cy="869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Site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74575624-54BA-3F18-8809-15CDF52E666B}"/>
              </a:ext>
            </a:extLst>
          </p:cNvPr>
          <p:cNvSpPr/>
          <p:nvPr/>
        </p:nvSpPr>
        <p:spPr>
          <a:xfrm>
            <a:off x="8529574" y="4149264"/>
            <a:ext cx="3136858" cy="869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“Next (Continue Request)”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BD10C1A-BE12-B123-5DF1-184C1DA38607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92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8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93BA51-2568-C601-65F7-1B026ED3F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B26D03-0BE0-29A8-0F13-17BFBA11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9" t="10836" r="38971" b="40721"/>
          <a:stretch>
            <a:fillRect/>
          </a:stretch>
        </p:blipFill>
        <p:spPr>
          <a:xfrm>
            <a:off x="1767724" y="1553438"/>
            <a:ext cx="10769600" cy="52679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172EA03A-1EAB-07AB-3DD8-57C646F54CE1}"/>
              </a:ext>
            </a:extLst>
          </p:cNvPr>
          <p:cNvSpPr/>
          <p:nvPr/>
        </p:nvSpPr>
        <p:spPr>
          <a:xfrm>
            <a:off x="537403" y="4940608"/>
            <a:ext cx="3008770" cy="106618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“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 Bold"/>
                <a:ea typeface="Roboto Condensed" panose="02000000000000000000" pitchFamily="2" charset="0"/>
                <a:cs typeface="Arial" panose="020B0604020202020204" pitchFamily="34" charset="0"/>
              </a:rPr>
              <a:t>This Request is for me” is selected by default.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21" name="Content Placeholder 12">
            <a:extLst>
              <a:ext uri="{FF2B5EF4-FFF2-40B4-BE49-F238E27FC236}">
                <a16:creationId xmlns:a16="http://schemas.microsoft.com/office/drawing/2014/main" id="{CAA461DD-AE3C-22CC-5137-586E5F81C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2120853" y="3260932"/>
            <a:ext cx="338883" cy="6503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C08BEB-56ED-EAEB-2DA5-1AE0F764EF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15" t="28339" r="15329" b="26527"/>
          <a:stretch>
            <a:fillRect/>
          </a:stretch>
        </p:blipFill>
        <p:spPr>
          <a:xfrm>
            <a:off x="4109355" y="3673293"/>
            <a:ext cx="2451400" cy="22561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C2806A7-377B-17A6-16FE-8794B45A5D87}"/>
              </a:ext>
            </a:extLst>
          </p:cNvPr>
          <p:cNvSpPr/>
          <p:nvPr/>
        </p:nvSpPr>
        <p:spPr>
          <a:xfrm>
            <a:off x="3938397" y="3991906"/>
            <a:ext cx="3136858" cy="276208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D5B66AE-33C7-4C83-D00C-B9B9EC65AC17}"/>
              </a:ext>
            </a:extLst>
          </p:cNvPr>
          <p:cNvCxnSpPr>
            <a:cxnSpLocks/>
          </p:cNvCxnSpPr>
          <p:nvPr/>
        </p:nvCxnSpPr>
        <p:spPr>
          <a:xfrm>
            <a:off x="3124200" y="4570606"/>
            <a:ext cx="4117848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EEA6DE-ADFA-5E0D-4272-FA2158810D48}"/>
              </a:ext>
            </a:extLst>
          </p:cNvPr>
          <p:cNvCxnSpPr>
            <a:cxnSpLocks/>
          </p:cNvCxnSpPr>
          <p:nvPr/>
        </p:nvCxnSpPr>
        <p:spPr>
          <a:xfrm flipH="1">
            <a:off x="5391912" y="3206478"/>
            <a:ext cx="2443112" cy="542978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7E65D83-A8E3-7D46-18E4-E66C5F873F8A}"/>
              </a:ext>
            </a:extLst>
          </p:cNvPr>
          <p:cNvSpPr/>
          <p:nvPr/>
        </p:nvSpPr>
        <p:spPr>
          <a:xfrm>
            <a:off x="7893220" y="2426506"/>
            <a:ext cx="2705610" cy="1333835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0" name="Make a great first impression">
            <a:extLst>
              <a:ext uri="{FF2B5EF4-FFF2-40B4-BE49-F238E27FC236}">
                <a16:creationId xmlns:a16="http://schemas.microsoft.com/office/drawing/2014/main" id="{E06C4BDF-325B-BFAD-4AB6-D069C141764C}"/>
              </a:ext>
            </a:extLst>
          </p:cNvPr>
          <p:cNvSpPr txBox="1">
            <a:spLocks noGrp="1"/>
          </p:cNvSpPr>
          <p:nvPr/>
        </p:nvSpPr>
        <p:spPr>
          <a:xfrm>
            <a:off x="7961850" y="2620134"/>
            <a:ext cx="2621251" cy="106942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413" marR="0" indent="-317413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Char char="●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1pPr>
            <a:lvl2pPr marL="1270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 typeface="Courier New" panose="02070309020205020404" pitchFamily="49" charset="0"/>
              <a:buChar char="o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2pPr>
            <a:lvl3pPr marL="1905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3pPr>
            <a:lvl4pPr marL="2540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4pPr>
            <a:lvl5pPr marL="3175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5pPr>
            <a:lvl6pPr marL="1838348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2155761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2473174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2790585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indent="0" algn="ctr">
              <a:buFont typeface="System Font Regular"/>
              <a:buNone/>
              <a:defRPr/>
            </a:pPr>
            <a:r>
              <a:rPr lang="en-US" sz="1600" b="1" dirty="0">
                <a:solidFill>
                  <a:srgbClr val="FDFAF6"/>
                </a:solidFill>
                <a:latin typeface="Roboto Condensed Bold"/>
                <a:ea typeface="Roboto"/>
              </a:rPr>
              <a:t>HELPFUL HINT:</a:t>
            </a:r>
            <a:br>
              <a:rPr lang="en-US" sz="1200" b="1" dirty="0">
                <a:latin typeface="Roboto Condensed Bold"/>
                <a:ea typeface="Roboto" panose="02000000000000000000" pitchFamily="2" charset="0"/>
              </a:rPr>
            </a:br>
            <a:r>
              <a:rPr lang="en-US" sz="1400" dirty="0">
                <a:solidFill>
                  <a:srgbClr val="FDFAF6"/>
                </a:solidFill>
                <a:latin typeface="Roboto Condensed Bold"/>
                <a:ea typeface="Roboto"/>
              </a:rPr>
              <a:t>You can </a:t>
            </a:r>
            <a:r>
              <a:rPr lang="en-US" sz="1400" b="1" dirty="0">
                <a:solidFill>
                  <a:srgbClr val="FDFAF6"/>
                </a:solidFill>
                <a:latin typeface="Roboto Condensed Bold"/>
                <a:ea typeface="Roboto"/>
              </a:rPr>
              <a:t>search the Combo Box </a:t>
            </a:r>
            <a:r>
              <a:rPr lang="en-US" sz="1400" dirty="0">
                <a:solidFill>
                  <a:srgbClr val="FDFAF6"/>
                </a:solidFill>
                <a:latin typeface="Roboto Condensed Bold"/>
                <a:ea typeface="Roboto"/>
              </a:rPr>
              <a:t>using your choice of  </a:t>
            </a:r>
            <a:r>
              <a:rPr lang="en-US" sz="1400" b="1" dirty="0">
                <a:solidFill>
                  <a:srgbClr val="FDFAF6"/>
                </a:solidFill>
                <a:latin typeface="Roboto Condensed Bold"/>
                <a:ea typeface="Roboto"/>
              </a:rPr>
              <a:t>USERNAME,</a:t>
            </a:r>
            <a:r>
              <a:rPr lang="en-US" sz="1400" dirty="0">
                <a:solidFill>
                  <a:srgbClr val="FDFAF6"/>
                </a:solidFill>
                <a:latin typeface="Roboto Condensed Bold"/>
                <a:ea typeface="Roboto"/>
              </a:rPr>
              <a:t> </a:t>
            </a:r>
            <a:r>
              <a:rPr lang="en-US" sz="1400" b="1" dirty="0">
                <a:solidFill>
                  <a:srgbClr val="FDFAF6"/>
                </a:solidFill>
                <a:latin typeface="Roboto Condensed Bold"/>
                <a:ea typeface="Roboto"/>
              </a:rPr>
              <a:t>FIRST NAME</a:t>
            </a:r>
            <a:r>
              <a:rPr lang="en-US" sz="1400" dirty="0">
                <a:solidFill>
                  <a:srgbClr val="FDFAF6"/>
                </a:solidFill>
                <a:latin typeface="Roboto Condensed Bold"/>
                <a:ea typeface="Roboto"/>
              </a:rPr>
              <a:t>, or </a:t>
            </a:r>
            <a:r>
              <a:rPr lang="en-US" sz="1400" b="1" dirty="0">
                <a:solidFill>
                  <a:srgbClr val="FDFAF6"/>
                </a:solidFill>
                <a:latin typeface="Roboto Condensed Bold"/>
                <a:ea typeface="Roboto"/>
              </a:rPr>
              <a:t>LAST NAME  </a:t>
            </a:r>
          </a:p>
          <a:p>
            <a:pPr marL="0" indent="0" algn="ctr">
              <a:buFont typeface="System Font Regular"/>
              <a:buNone/>
              <a:defRPr/>
            </a:pPr>
            <a:endParaRPr sz="4100" b="1" dirty="0">
              <a:solidFill>
                <a:srgbClr val="FDFAF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DE1E36A-F595-94F3-56A6-5570201C85E2}"/>
              </a:ext>
            </a:extLst>
          </p:cNvPr>
          <p:cNvCxnSpPr>
            <a:cxnSpLocks/>
          </p:cNvCxnSpPr>
          <p:nvPr/>
        </p:nvCxnSpPr>
        <p:spPr>
          <a:xfrm flipV="1">
            <a:off x="1498540" y="3558630"/>
            <a:ext cx="622313" cy="1453431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E8749776-6505-F301-BB0D-CBA177FD397B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2496A5-5FA3-A16B-F3C3-0D92F9CF5780}"/>
              </a:ext>
            </a:extLst>
          </p:cNvPr>
          <p:cNvGrpSpPr/>
          <p:nvPr/>
        </p:nvGrpSpPr>
        <p:grpSpPr>
          <a:xfrm>
            <a:off x="1456635" y="3857230"/>
            <a:ext cx="2325199" cy="2663974"/>
            <a:chOff x="1446989" y="3765459"/>
            <a:chExt cx="2325199" cy="2663974"/>
          </a:xfrm>
        </p:grpSpPr>
        <p:sp>
          <p:nvSpPr>
            <p:cNvPr id="23" name="Flowchart: Alternate Process 22">
              <a:extLst>
                <a:ext uri="{FF2B5EF4-FFF2-40B4-BE49-F238E27FC236}">
                  <a16:creationId xmlns:a16="http://schemas.microsoft.com/office/drawing/2014/main" id="{F6B4227F-B28F-C1C9-DCD8-A0EE0CF8EB01}"/>
                </a:ext>
              </a:extLst>
            </p:cNvPr>
            <p:cNvSpPr/>
            <p:nvPr/>
          </p:nvSpPr>
          <p:spPr>
            <a:xfrm>
              <a:off x="1446989" y="4981893"/>
              <a:ext cx="2325199" cy="1447540"/>
            </a:xfrm>
            <a:prstGeom prst="flowChartAlternateProcess">
              <a:avLst/>
            </a:prstGeom>
            <a:solidFill>
              <a:srgbClr val="00AEE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Roboto Condensed Bold"/>
                  <a:ea typeface="Roboto Condensed" panose="02000000000000000000" pitchFamily="2" charset="0"/>
                  <a:cs typeface="Arial" panose="020B0604020202020204" pitchFamily="34" charset="0"/>
                </a:rPr>
                <a:t>NOTE: change radio button to make request for someone else</a:t>
              </a:r>
              <a:endParaRPr lang="en-US" sz="2000" kern="0" dirty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6FA52A7-C5BC-67C0-CF39-378CBFA5B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940" y="3765459"/>
              <a:ext cx="622313" cy="1453431"/>
            </a:xfrm>
            <a:prstGeom prst="straightConnector1">
              <a:avLst/>
            </a:prstGeom>
            <a:noFill/>
            <a:ln w="76200" cap="flat" cmpd="sng" algn="ctr">
              <a:solidFill>
                <a:srgbClr val="00AEEF"/>
              </a:solidFill>
              <a:prstDash val="solid"/>
              <a:miter lim="800000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960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  <p:bldP spid="42" grpId="1" animBg="1"/>
      <p:bldP spid="29" grpId="0" animBg="1"/>
      <p:bldP spid="29" grpId="1" animBg="1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8FBE93-5E9C-19DC-0D2A-EB5AE9C3F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92AAF42-BE45-5803-B818-7F4C23E920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69" t="10836" r="38971" b="40721"/>
          <a:stretch>
            <a:fillRect/>
          </a:stretch>
        </p:blipFill>
        <p:spPr>
          <a:xfrm>
            <a:off x="1767724" y="1553438"/>
            <a:ext cx="10769600" cy="526798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FF4628-668C-7407-8750-088168BD7AA6}"/>
              </a:ext>
            </a:extLst>
          </p:cNvPr>
          <p:cNvSpPr/>
          <p:nvPr/>
        </p:nvSpPr>
        <p:spPr>
          <a:xfrm>
            <a:off x="8508112" y="4156454"/>
            <a:ext cx="2336672" cy="391886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DE2717-E5CF-0118-B386-701BD3EA1E65}"/>
              </a:ext>
            </a:extLst>
          </p:cNvPr>
          <p:cNvCxnSpPr>
            <a:cxnSpLocks/>
          </p:cNvCxnSpPr>
          <p:nvPr/>
        </p:nvCxnSpPr>
        <p:spPr>
          <a:xfrm flipH="1" flipV="1">
            <a:off x="10064968" y="4548340"/>
            <a:ext cx="380498" cy="741941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3ED01A07-914A-1BB2-125F-09659D40820E}"/>
              </a:ext>
            </a:extLst>
          </p:cNvPr>
          <p:cNvSpPr/>
          <p:nvPr/>
        </p:nvSpPr>
        <p:spPr>
          <a:xfrm>
            <a:off x="3938397" y="3991906"/>
            <a:ext cx="3136858" cy="276208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E497AD0-A297-A4E9-AF7C-813AE8406804}"/>
              </a:ext>
            </a:extLst>
          </p:cNvPr>
          <p:cNvCxnSpPr>
            <a:cxnSpLocks/>
          </p:cNvCxnSpPr>
          <p:nvPr/>
        </p:nvCxnSpPr>
        <p:spPr>
          <a:xfrm>
            <a:off x="3124200" y="4570606"/>
            <a:ext cx="4117848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2BD7FBC-3F51-2AA1-1A58-33D5EE5A6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811" y="3613338"/>
            <a:ext cx="2267226" cy="314529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8AE4DFB-0567-76E8-C200-5FFB6B426D7B}"/>
              </a:ext>
            </a:extLst>
          </p:cNvPr>
          <p:cNvSpPr/>
          <p:nvPr/>
        </p:nvSpPr>
        <p:spPr>
          <a:xfrm>
            <a:off x="8877037" y="5253086"/>
            <a:ext cx="3136858" cy="107375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Select</a:t>
            </a:r>
          </a:p>
          <a:p>
            <a:pPr algn="ctr">
              <a:defRPr/>
            </a:pPr>
            <a:r>
              <a:rPr lang="en-US" sz="2000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 “Next (Continue Request)”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1F243A-D49E-1E3D-A950-380D5C7C6BB0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483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84CCF0-ED74-BBBC-D101-F32C8DBA5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453" y="1344351"/>
            <a:ext cx="10394581" cy="487722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66E00326-0E2E-B4D4-2BCC-68726024C336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8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CFB2B-53F7-7F81-BF05-3F0BE1EC3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BA979E-FC22-DA28-0E36-82D95A210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0506" y="1132606"/>
            <a:ext cx="6721960" cy="578172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2B9CA6-F226-A621-AE1E-F385614219A9}"/>
              </a:ext>
            </a:extLst>
          </p:cNvPr>
          <p:cNvSpPr/>
          <p:nvPr/>
        </p:nvSpPr>
        <p:spPr>
          <a:xfrm>
            <a:off x="4340506" y="4783524"/>
            <a:ext cx="1469985" cy="954652"/>
          </a:xfrm>
          <a:prstGeom prst="roundRect">
            <a:avLst/>
          </a:prstGeom>
          <a:noFill/>
          <a:ln w="381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CD46139-BBDD-2F94-6F6E-907C0C3ABC0F}"/>
              </a:ext>
            </a:extLst>
          </p:cNvPr>
          <p:cNvSpPr/>
          <p:nvPr/>
        </p:nvSpPr>
        <p:spPr>
          <a:xfrm>
            <a:off x="660755" y="3982775"/>
            <a:ext cx="3166267" cy="87300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NOTE: All fields with leading “*” are required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55F70AEA-7E16-76F0-3B38-A99F7E54FC94}"/>
              </a:ext>
            </a:extLst>
          </p:cNvPr>
          <p:cNvSpPr/>
          <p:nvPr/>
        </p:nvSpPr>
        <p:spPr>
          <a:xfrm>
            <a:off x="659159" y="5284536"/>
            <a:ext cx="3167863" cy="1436304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kern="0">
                <a:solidFill>
                  <a:prstClr val="white"/>
                </a:solidFill>
                <a:latin typeface="Roboto Condensed Bold"/>
                <a:ea typeface="Roboto Condensed" panose="02000000000000000000" pitchFamily="2" charset="0"/>
              </a:rPr>
              <a:t>Reservations submitted with MISSING REQUIRED FIELDS will generate a prompt</a:t>
            </a:r>
            <a:endParaRPr lang="pl-PL" sz="2000" kern="0">
              <a:solidFill>
                <a:prstClr val="white"/>
              </a:solidFill>
              <a:latin typeface="Roboto Condensed Bold"/>
              <a:ea typeface="Roboto Condensed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187EC2-C4D1-C7B8-95D7-80FD91BEB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90" y="1446001"/>
            <a:ext cx="3792562" cy="1837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52E320-3D29-FD04-1225-12CE1BEB7AA7}"/>
              </a:ext>
            </a:extLst>
          </p:cNvPr>
          <p:cNvSpPr txBox="1"/>
          <p:nvPr/>
        </p:nvSpPr>
        <p:spPr>
          <a:xfrm>
            <a:off x="6748615" y="1541585"/>
            <a:ext cx="1858258" cy="2308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</a:rPr>
              <a:t>[CLIENTNAME]. 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</a:rPr>
              <a:t>agilefleet.com says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60582A0-6E7C-234D-4409-EE45CF623971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242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D081A-43CB-3F51-A1D6-CFA1FC95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815C52-F80A-4D42-EA4A-BBD807117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25" y="1161288"/>
            <a:ext cx="7122375" cy="5559552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60D2186-A34A-2AD4-91EB-18D68531AD3D}"/>
              </a:ext>
            </a:extLst>
          </p:cNvPr>
          <p:cNvSpPr/>
          <p:nvPr/>
        </p:nvSpPr>
        <p:spPr>
          <a:xfrm>
            <a:off x="391015" y="1990271"/>
            <a:ext cx="4259251" cy="91503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all selected information is correct select “Submit Request”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74A3D92-0A0A-C58B-4BA3-0B47EAF8F03F}"/>
              </a:ext>
            </a:extLst>
          </p:cNvPr>
          <p:cNvSpPr/>
          <p:nvPr/>
        </p:nvSpPr>
        <p:spPr>
          <a:xfrm>
            <a:off x="391015" y="3047972"/>
            <a:ext cx="4259251" cy="9150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If Changes need to be made select “Previous (Change Request)”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08416F-77F6-5DAE-446B-1F5C4E8429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92" t="25018"/>
          <a:stretch>
            <a:fillRect/>
          </a:stretch>
        </p:blipFill>
        <p:spPr>
          <a:xfrm>
            <a:off x="6441962" y="6326354"/>
            <a:ext cx="5668219" cy="2623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BABAE8-062B-1699-9D28-EE3A16B1D642}"/>
              </a:ext>
            </a:extLst>
          </p:cNvPr>
          <p:cNvSpPr/>
          <p:nvPr/>
        </p:nvSpPr>
        <p:spPr>
          <a:xfrm>
            <a:off x="7794749" y="6292013"/>
            <a:ext cx="1873126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8B5662-D279-61F7-1DC6-7A61A53B97E6}"/>
              </a:ext>
            </a:extLst>
          </p:cNvPr>
          <p:cNvSpPr/>
          <p:nvPr/>
        </p:nvSpPr>
        <p:spPr>
          <a:xfrm>
            <a:off x="10963275" y="6292013"/>
            <a:ext cx="1143844" cy="29316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9B1C8F7-EF43-E825-A261-B8DC99FF9221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527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3F1FC-9EF4-40FD-FDEA-D4C553FD6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74AC3E-2374-ADF1-67CE-53A318581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15" y="1462087"/>
            <a:ext cx="8596685" cy="1934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86EEE4-63B4-788E-1C1A-2CF8026C08E4}"/>
              </a:ext>
            </a:extLst>
          </p:cNvPr>
          <p:cNvSpPr/>
          <p:nvPr/>
        </p:nvSpPr>
        <p:spPr>
          <a:xfrm>
            <a:off x="9991725" y="2254876"/>
            <a:ext cx="1571625" cy="349114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8BF475A7-D27B-DA9A-5D13-75BEE7F39C05}"/>
              </a:ext>
            </a:extLst>
          </p:cNvPr>
          <p:cNvSpPr/>
          <p:nvPr/>
        </p:nvSpPr>
        <p:spPr>
          <a:xfrm>
            <a:off x="6096000" y="4110578"/>
            <a:ext cx="4311161" cy="107247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Selecting “Manage Reservations” will redirect the you  to view </a:t>
            </a:r>
            <a:b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“My Schedule”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55273A5F-B94E-AE29-6C9A-A58C5A230AC1}"/>
              </a:ext>
            </a:extLst>
          </p:cNvPr>
          <p:cNvSpPr/>
          <p:nvPr/>
        </p:nvSpPr>
        <p:spPr>
          <a:xfrm>
            <a:off x="264133" y="1709726"/>
            <a:ext cx="3124200" cy="128478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Once the reservation request is completed you will receive this confirmation notification. </a:t>
            </a:r>
            <a:endParaRPr lang="en-US" sz="2000" kern="0" dirty="0">
              <a:solidFill>
                <a:prstClr val="white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64ABAEEB-5B19-6E26-9DCE-FAC962C1DD16}"/>
              </a:ext>
            </a:extLst>
          </p:cNvPr>
          <p:cNvSpPr/>
          <p:nvPr/>
        </p:nvSpPr>
        <p:spPr>
          <a:xfrm>
            <a:off x="2177939" y="3645263"/>
            <a:ext cx="3025252" cy="3075577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“Make Similar Request” submits the current request and takes the Requestor back to start another request. </a:t>
            </a:r>
            <a:b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b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Reservation fields will be pre-populated.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0C2FBE-6A44-D25C-BCE8-D75CAFAE8B63}"/>
              </a:ext>
            </a:extLst>
          </p:cNvPr>
          <p:cNvSpPr/>
          <p:nvPr/>
        </p:nvSpPr>
        <p:spPr>
          <a:xfrm>
            <a:off x="8686800" y="2254876"/>
            <a:ext cx="1304925" cy="349114"/>
          </a:xfrm>
          <a:prstGeom prst="roundRect">
            <a:avLst/>
          </a:prstGeom>
          <a:noFill/>
          <a:ln w="381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8E21D40-EF73-ADAE-3574-0F4A8EA36D15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AKE RESERVATION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67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3BF8E-36E6-69AF-F547-D48669F3D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EC63F74-FA82-A7CE-4A47-98FD9F178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98654E25-2E05-C076-2370-A6DE65B6A2C0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 SCHEDULE</a:t>
            </a:r>
          </a:p>
        </p:txBody>
      </p:sp>
    </p:spTree>
    <p:extLst>
      <p:ext uri="{BB962C8B-B14F-4D97-AF65-F5344CB8AC3E}">
        <p14:creationId xmlns:p14="http://schemas.microsoft.com/office/powerpoint/2010/main" val="1218966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9E584-9C32-961C-9557-7DF19DBC2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9746E46-4811-38B1-5340-430DEB525E8F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Schedule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7DB178A9-9E6E-F2C2-A97A-F9FF0038F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0" y="1776685"/>
            <a:ext cx="8167458" cy="2264650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18A64AF-DC7A-8634-1389-C7486C793AB4}"/>
              </a:ext>
            </a:extLst>
          </p:cNvPr>
          <p:cNvSpPr/>
          <p:nvPr/>
        </p:nvSpPr>
        <p:spPr>
          <a:xfrm>
            <a:off x="122830" y="2684060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From your schedule you can “View Your Reservation” or “Cancel”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102598-9B1C-4EDF-9384-1D16B60FF7A9}"/>
              </a:ext>
            </a:extLst>
          </p:cNvPr>
          <p:cNvSpPr/>
          <p:nvPr/>
        </p:nvSpPr>
        <p:spPr>
          <a:xfrm>
            <a:off x="3888419" y="3366531"/>
            <a:ext cx="399496" cy="286488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5FA25E-4787-AC30-5C24-AFB6F539E5F3}"/>
              </a:ext>
            </a:extLst>
          </p:cNvPr>
          <p:cNvCxnSpPr>
            <a:cxnSpLocks/>
          </p:cNvCxnSpPr>
          <p:nvPr/>
        </p:nvCxnSpPr>
        <p:spPr>
          <a:xfrm>
            <a:off x="2945577" y="3519135"/>
            <a:ext cx="942842" cy="4946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325D03B-2746-6A24-43E0-4FE34345347B}"/>
              </a:ext>
            </a:extLst>
          </p:cNvPr>
          <p:cNvSpPr/>
          <p:nvPr/>
        </p:nvSpPr>
        <p:spPr>
          <a:xfrm>
            <a:off x="101786" y="3805419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You can see when the request was made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9FB27D-9674-8F9C-D777-B5AA3F23BB9D}"/>
              </a:ext>
            </a:extLst>
          </p:cNvPr>
          <p:cNvSpPr/>
          <p:nvPr/>
        </p:nvSpPr>
        <p:spPr>
          <a:xfrm>
            <a:off x="4337399" y="3375891"/>
            <a:ext cx="634095" cy="286488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40A6E5-E45C-7B61-487A-E12063652FD7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924533" y="3662379"/>
            <a:ext cx="1412866" cy="658833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D90DB02-B703-6E35-4C09-8D853113D075}"/>
              </a:ext>
            </a:extLst>
          </p:cNvPr>
          <p:cNvSpPr/>
          <p:nvPr/>
        </p:nvSpPr>
        <p:spPr>
          <a:xfrm>
            <a:off x="3080551" y="4327823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 scheduled Pick-up and Return date and times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5F2CE0-9ECD-2C4C-EB65-C7FFAC65D857}"/>
              </a:ext>
            </a:extLst>
          </p:cNvPr>
          <p:cNvSpPr/>
          <p:nvPr/>
        </p:nvSpPr>
        <p:spPr>
          <a:xfrm>
            <a:off x="5020978" y="3280157"/>
            <a:ext cx="1770439" cy="435487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7A5972-38A4-73A6-F940-108E5E0C7561}"/>
              </a:ext>
            </a:extLst>
          </p:cNvPr>
          <p:cNvCxnSpPr>
            <a:cxnSpLocks/>
          </p:cNvCxnSpPr>
          <p:nvPr/>
        </p:nvCxnSpPr>
        <p:spPr>
          <a:xfrm flipV="1">
            <a:off x="5761255" y="3715644"/>
            <a:ext cx="0" cy="913170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CF9725E3-F5BA-4787-B218-888E9BBDBFF2}"/>
              </a:ext>
            </a:extLst>
          </p:cNvPr>
          <p:cNvSpPr/>
          <p:nvPr/>
        </p:nvSpPr>
        <p:spPr>
          <a:xfrm>
            <a:off x="5929930" y="4327823"/>
            <a:ext cx="2165612" cy="107799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 Status of your reservation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88D1FA-3A2C-CB35-99FE-72ED69FE2851}"/>
              </a:ext>
            </a:extLst>
          </p:cNvPr>
          <p:cNvSpPr/>
          <p:nvPr/>
        </p:nvSpPr>
        <p:spPr>
          <a:xfrm>
            <a:off x="6791417" y="3280157"/>
            <a:ext cx="1358281" cy="435487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27B8C6-DD94-20AB-9B4B-0FCC7E3EED99}"/>
              </a:ext>
            </a:extLst>
          </p:cNvPr>
          <p:cNvCxnSpPr>
            <a:cxnSpLocks/>
          </p:cNvCxnSpPr>
          <p:nvPr/>
        </p:nvCxnSpPr>
        <p:spPr>
          <a:xfrm flipV="1">
            <a:off x="7425162" y="3715644"/>
            <a:ext cx="0" cy="658593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67D413E4-10F5-7F9C-B2E0-478649A1BE3E}"/>
              </a:ext>
            </a:extLst>
          </p:cNvPr>
          <p:cNvSpPr/>
          <p:nvPr/>
        </p:nvSpPr>
        <p:spPr>
          <a:xfrm>
            <a:off x="8149698" y="4375529"/>
            <a:ext cx="216560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 Request ID or Confirmation Number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1DE05F3-B5EE-A78C-8AAC-6F777AA38F36}"/>
              </a:ext>
            </a:extLst>
          </p:cNvPr>
          <p:cNvSpPr/>
          <p:nvPr/>
        </p:nvSpPr>
        <p:spPr>
          <a:xfrm>
            <a:off x="8163850" y="3280157"/>
            <a:ext cx="834325" cy="435487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4D8C81-C2F7-271A-4E54-308ACEE86BF8}"/>
              </a:ext>
            </a:extLst>
          </p:cNvPr>
          <p:cNvCxnSpPr>
            <a:cxnSpLocks/>
          </p:cNvCxnSpPr>
          <p:nvPr/>
        </p:nvCxnSpPr>
        <p:spPr>
          <a:xfrm flipV="1">
            <a:off x="8519367" y="3715644"/>
            <a:ext cx="0" cy="658593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94DFE9-60A7-EFEC-B12D-47E0F0C80677}"/>
              </a:ext>
            </a:extLst>
          </p:cNvPr>
          <p:cNvSpPr/>
          <p:nvPr/>
        </p:nvSpPr>
        <p:spPr>
          <a:xfrm>
            <a:off x="9010924" y="3292031"/>
            <a:ext cx="2476779" cy="435487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5A691A-A1C4-6012-54A0-C0A7FF8A8BA6}"/>
              </a:ext>
            </a:extLst>
          </p:cNvPr>
          <p:cNvCxnSpPr>
            <a:cxnSpLocks/>
          </p:cNvCxnSpPr>
          <p:nvPr/>
        </p:nvCxnSpPr>
        <p:spPr>
          <a:xfrm flipV="1">
            <a:off x="10720443" y="3715644"/>
            <a:ext cx="0" cy="1828319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F3C8C4E6-752E-742E-C045-64C1D9488F51}"/>
              </a:ext>
            </a:extLst>
          </p:cNvPr>
          <p:cNvSpPr/>
          <p:nvPr/>
        </p:nvSpPr>
        <p:spPr>
          <a:xfrm>
            <a:off x="9117721" y="4965636"/>
            <a:ext cx="2822747" cy="103158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Vehicle information location and type</a:t>
            </a:r>
          </a:p>
        </p:txBody>
      </p:sp>
    </p:spTree>
    <p:extLst>
      <p:ext uri="{BB962C8B-B14F-4D97-AF65-F5344CB8AC3E}">
        <p14:creationId xmlns:p14="http://schemas.microsoft.com/office/powerpoint/2010/main" val="37866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22CCF-0864-FC3F-84A4-E4C4FB10A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43399-0FEA-7B1B-1D54-94EC1DFC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4F5D57-8C23-7940-F81C-A8CC3169613C}"/>
              </a:ext>
            </a:extLst>
          </p:cNvPr>
          <p:cNvSpPr txBox="1"/>
          <p:nvPr/>
        </p:nvSpPr>
        <p:spPr>
          <a:xfrm>
            <a:off x="822667" y="2644170"/>
            <a:ext cx="7280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REQUEST A CHANGE TO </a:t>
            </a:r>
            <a:br>
              <a:rPr lang="en-US" sz="4800" dirty="0">
                <a:solidFill>
                  <a:srgbClr val="F2F6F8"/>
                </a:solidFill>
                <a:latin typeface="Roboto Condensed Bold"/>
              </a:rPr>
            </a:b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A RESERVATION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EAC5A4-8A1F-1DCD-002A-797A47462920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 SCHEDULE</a:t>
            </a:r>
          </a:p>
        </p:txBody>
      </p:sp>
    </p:spTree>
    <p:extLst>
      <p:ext uri="{BB962C8B-B14F-4D97-AF65-F5344CB8AC3E}">
        <p14:creationId xmlns:p14="http://schemas.microsoft.com/office/powerpoint/2010/main" val="219368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BA7D77-E8BE-9472-6A6B-DA167442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EE7F-5445-E37E-0C40-A2C57205B9A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FOUR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C3C7342F-AC0F-02C3-2BE6-18D1CD7A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B3D827-3003-764A-7A7E-B36F1DAF63E5}"/>
              </a:ext>
            </a:extLst>
          </p:cNvPr>
          <p:cNvSpPr txBox="1"/>
          <p:nvPr/>
        </p:nvSpPr>
        <p:spPr>
          <a:xfrm>
            <a:off x="3470413" y="3830213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5EF8E4-5A91-E4BA-3C8D-ACC9C5345F49}"/>
              </a:ext>
            </a:extLst>
          </p:cNvPr>
          <p:cNvSpPr txBox="1"/>
          <p:nvPr/>
        </p:nvSpPr>
        <p:spPr>
          <a:xfrm>
            <a:off x="2285718" y="3838840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0CDEE8-1BEA-E460-C6BC-4A2CB1ADA701}"/>
              </a:ext>
            </a:extLst>
          </p:cNvPr>
          <p:cNvSpPr txBox="1"/>
          <p:nvPr/>
        </p:nvSpPr>
        <p:spPr>
          <a:xfrm>
            <a:off x="4436571" y="3830212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91F6FD-3F33-D799-0EDF-4A69E3BE70CF}"/>
              </a:ext>
            </a:extLst>
          </p:cNvPr>
          <p:cNvSpPr txBox="1"/>
          <p:nvPr/>
        </p:nvSpPr>
        <p:spPr>
          <a:xfrm>
            <a:off x="5758909" y="1997468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1260B2-8C51-51DE-A3E3-C5494D8A53C0}"/>
              </a:ext>
            </a:extLst>
          </p:cNvPr>
          <p:cNvSpPr txBox="1"/>
          <p:nvPr/>
        </p:nvSpPr>
        <p:spPr>
          <a:xfrm>
            <a:off x="7190887" y="1997467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1ED61-1557-D0C3-4E21-757D75530723}"/>
              </a:ext>
            </a:extLst>
          </p:cNvPr>
          <p:cNvSpPr txBox="1"/>
          <p:nvPr/>
        </p:nvSpPr>
        <p:spPr>
          <a:xfrm>
            <a:off x="7966948" y="1997465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34B1E7-324B-F40E-8C68-098671EA030F}"/>
              </a:ext>
            </a:extLst>
          </p:cNvPr>
          <p:cNvSpPr txBox="1"/>
          <p:nvPr/>
        </p:nvSpPr>
        <p:spPr>
          <a:xfrm>
            <a:off x="9180663" y="1997463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C5BFB2-CC62-5E5D-4E74-32314BEB5F9F}"/>
              </a:ext>
            </a:extLst>
          </p:cNvPr>
          <p:cNvSpPr txBox="1"/>
          <p:nvPr/>
        </p:nvSpPr>
        <p:spPr>
          <a:xfrm>
            <a:off x="10434305" y="1997461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77CA24-5DBE-D83B-279D-DD643310ADFE}"/>
              </a:ext>
            </a:extLst>
          </p:cNvPr>
          <p:cNvSpPr txBox="1"/>
          <p:nvPr/>
        </p:nvSpPr>
        <p:spPr>
          <a:xfrm>
            <a:off x="8444529" y="4179911"/>
            <a:ext cx="18480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0" dirty="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129085-1CAA-7995-48EF-BE3E362BEDC9}"/>
              </a:ext>
            </a:extLst>
          </p:cNvPr>
          <p:cNvSpPr/>
          <p:nvPr/>
        </p:nvSpPr>
        <p:spPr>
          <a:xfrm>
            <a:off x="5937770" y="4660640"/>
            <a:ext cx="5922753" cy="9489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7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34EF5-C0E7-22D3-3455-8FAF83258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24A6668-4B8D-3FED-1A1D-AA3C9F689B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22" b="7176"/>
          <a:stretch>
            <a:fillRect/>
          </a:stretch>
        </p:blipFill>
        <p:spPr>
          <a:xfrm>
            <a:off x="3992317" y="1190521"/>
            <a:ext cx="8199683" cy="56674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E7A035-9EF4-CB54-BB8F-A7E10CE261B6}"/>
              </a:ext>
            </a:extLst>
          </p:cNvPr>
          <p:cNvSpPr/>
          <p:nvPr/>
        </p:nvSpPr>
        <p:spPr>
          <a:xfrm>
            <a:off x="3992318" y="2574929"/>
            <a:ext cx="1518368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FCF872-60CC-A8C3-D2A0-EB53268BFB5C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SCHEDULE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C5192BF-B8C6-B2D7-72F4-E8DA03C5874E}"/>
              </a:ext>
            </a:extLst>
          </p:cNvPr>
          <p:cNvSpPr/>
          <p:nvPr/>
        </p:nvSpPr>
        <p:spPr>
          <a:xfrm>
            <a:off x="217650" y="2066865"/>
            <a:ext cx="3408218" cy="116748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From the Navigation select “My Schedule”</a:t>
            </a:r>
          </a:p>
        </p:txBody>
      </p:sp>
    </p:spTree>
    <p:extLst>
      <p:ext uri="{BB962C8B-B14F-4D97-AF65-F5344CB8AC3E}">
        <p14:creationId xmlns:p14="http://schemas.microsoft.com/office/powerpoint/2010/main" val="25084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3DDD-FC61-369A-969B-21081F8FC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62DCD1-0C87-99F7-7E60-C04A5BD388DF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SCHEDULE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34AD129-7BE8-B610-9ABA-A0B919D26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0" y="1845511"/>
            <a:ext cx="8167458" cy="22646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DB10BDCB-212F-6436-AB97-91613A765FB4}"/>
              </a:ext>
            </a:extLst>
          </p:cNvPr>
          <p:cNvSpPr/>
          <p:nvPr/>
        </p:nvSpPr>
        <p:spPr>
          <a:xfrm>
            <a:off x="122830" y="2251442"/>
            <a:ext cx="3161390" cy="135727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baseline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From your schedule, select “View </a:t>
            </a: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Y</a:t>
            </a:r>
            <a:r>
              <a:rPr lang="en-US" sz="2000" b="1" kern="0" baseline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our Reservation”  (the magnifying glass icon)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63E9F4-1589-6E3F-56F5-D0AEF55DC0C6}"/>
              </a:ext>
            </a:extLst>
          </p:cNvPr>
          <p:cNvSpPr/>
          <p:nvPr/>
        </p:nvSpPr>
        <p:spPr>
          <a:xfrm>
            <a:off x="3888419" y="3435357"/>
            <a:ext cx="226381" cy="286488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53F5C-90D8-877B-2DD8-35444077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572F101-3417-E636-EADA-46C6D8AF7ED7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SCHEDULE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532A04-0F76-CE1B-18CE-4EE1A7C7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6"/>
          <a:stretch>
            <a:fillRect/>
          </a:stretch>
        </p:blipFill>
        <p:spPr>
          <a:xfrm>
            <a:off x="5091848" y="1309848"/>
            <a:ext cx="6837178" cy="5421494"/>
          </a:xfrm>
          <a:prstGeom prst="rect">
            <a:avLst/>
          </a:prstGeom>
        </p:spPr>
      </p:pic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DC62C6E8-BAD5-CBD8-FC3A-55FC785D8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3633" y="6372259"/>
            <a:ext cx="5528298" cy="35179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DB57E1-60CF-AE3F-BC2E-522BE8C418B4}"/>
              </a:ext>
            </a:extLst>
          </p:cNvPr>
          <p:cNvSpPr/>
          <p:nvPr/>
        </p:nvSpPr>
        <p:spPr>
          <a:xfrm>
            <a:off x="9283792" y="6372259"/>
            <a:ext cx="968918" cy="319748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ADCF66-4073-3EAB-BB3E-14B778423A73}"/>
              </a:ext>
            </a:extLst>
          </p:cNvPr>
          <p:cNvCxnSpPr>
            <a:cxnSpLocks/>
          </p:cNvCxnSpPr>
          <p:nvPr/>
        </p:nvCxnSpPr>
        <p:spPr>
          <a:xfrm flipH="1">
            <a:off x="9753600" y="5044599"/>
            <a:ext cx="499109" cy="1238214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2A72B2D-068C-4948-6817-820B3C7181A3}"/>
              </a:ext>
            </a:extLst>
          </p:cNvPr>
          <p:cNvSpPr/>
          <p:nvPr/>
        </p:nvSpPr>
        <p:spPr>
          <a:xfrm>
            <a:off x="8842678" y="4449135"/>
            <a:ext cx="3121005" cy="1207719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“Request Changes”</a:t>
            </a:r>
          </a:p>
        </p:txBody>
      </p:sp>
    </p:spTree>
    <p:extLst>
      <p:ext uri="{BB962C8B-B14F-4D97-AF65-F5344CB8AC3E}">
        <p14:creationId xmlns:p14="http://schemas.microsoft.com/office/powerpoint/2010/main" val="10375881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8E3F8-17FA-29AB-109D-5FF0F3CEF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0A7BDCB-7566-920E-E857-700469168872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SCHEDULE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719B7D44-8895-74E7-A6F0-81CB0A153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55" y="1752110"/>
            <a:ext cx="9544090" cy="374025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E02F52-86A8-BF7D-B336-23F1E5191667}"/>
              </a:ext>
            </a:extLst>
          </p:cNvPr>
          <p:cNvSpPr/>
          <p:nvPr/>
        </p:nvSpPr>
        <p:spPr>
          <a:xfrm>
            <a:off x="7694026" y="4912065"/>
            <a:ext cx="1815734" cy="375685"/>
          </a:xfrm>
          <a:prstGeom prst="roundRect">
            <a:avLst>
              <a:gd name="adj" fmla="val 0"/>
            </a:avLst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E7E9F1-832A-0B53-9AA4-E01591E3024D}"/>
              </a:ext>
            </a:extLst>
          </p:cNvPr>
          <p:cNvCxnSpPr>
            <a:cxnSpLocks/>
          </p:cNvCxnSpPr>
          <p:nvPr/>
        </p:nvCxnSpPr>
        <p:spPr>
          <a:xfrm flipV="1">
            <a:off x="6629400" y="5287750"/>
            <a:ext cx="1064626" cy="762040"/>
          </a:xfrm>
          <a:prstGeom prst="straightConnector1">
            <a:avLst/>
          </a:prstGeom>
          <a:noFill/>
          <a:ln w="76200" cap="flat" cmpd="sng" algn="ctr">
            <a:solidFill>
              <a:srgbClr val="3A74B7"/>
            </a:solidFill>
            <a:prstDash val="solid"/>
            <a:miter lim="800000"/>
            <a:tailEnd type="arrow"/>
          </a:ln>
          <a:effectLst/>
        </p:spPr>
      </p:cxn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85AFE324-A413-4544-E3D2-AE07A0E7C08F}"/>
              </a:ext>
            </a:extLst>
          </p:cNvPr>
          <p:cNvSpPr/>
          <p:nvPr/>
        </p:nvSpPr>
        <p:spPr>
          <a:xfrm>
            <a:off x="7799527" y="1859624"/>
            <a:ext cx="3815028" cy="147246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Note: when submitted, the reservation will go into a PENDING STATUS for the Administrator to review.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3941CAD3-8BC4-C27C-8594-93EEAF20B2CB}"/>
              </a:ext>
            </a:extLst>
          </p:cNvPr>
          <p:cNvSpPr/>
          <p:nvPr/>
        </p:nvSpPr>
        <p:spPr>
          <a:xfrm>
            <a:off x="2899280" y="5492362"/>
            <a:ext cx="3815028" cy="14724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Express your requested change to the reservation and select “Submit Change Request”</a:t>
            </a:r>
          </a:p>
        </p:txBody>
      </p:sp>
    </p:spTree>
    <p:extLst>
      <p:ext uri="{BB962C8B-B14F-4D97-AF65-F5344CB8AC3E}">
        <p14:creationId xmlns:p14="http://schemas.microsoft.com/office/powerpoint/2010/main" val="82861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8F8FA-C456-7E26-DC70-7B88114BB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E56370-4898-C05D-91F2-8461387C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CF66F-86CE-4592-9745-C75FC92CA267}"/>
              </a:ext>
            </a:extLst>
          </p:cNvPr>
          <p:cNvSpPr txBox="1"/>
          <p:nvPr/>
        </p:nvSpPr>
        <p:spPr>
          <a:xfrm>
            <a:off x="822667" y="2644170"/>
            <a:ext cx="728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CANCEL A RESERVATION</a:t>
            </a:r>
            <a:endParaRPr lang="en-US" sz="4800" b="1" kern="0" dirty="0">
              <a:solidFill>
                <a:srgbClr val="F2F6F8"/>
              </a:solidFill>
              <a:latin typeface="Roboto Condensed Bold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C3B82D1-83A2-58A7-1749-47B0587D9B88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 SCHEDULE</a:t>
            </a:r>
          </a:p>
        </p:txBody>
      </p:sp>
    </p:spTree>
    <p:extLst>
      <p:ext uri="{BB962C8B-B14F-4D97-AF65-F5344CB8AC3E}">
        <p14:creationId xmlns:p14="http://schemas.microsoft.com/office/powerpoint/2010/main" val="39275819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5E578-8592-977C-D6D4-E932048FA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EAE3EA14-D5E4-8334-063E-A58D68FF3715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SCHEDULE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AE2D63D0-9F3E-34C9-8E26-E0C557D29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10" y="1648865"/>
            <a:ext cx="8167458" cy="2264650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AAFBB9E1-9FEE-F648-D3FF-5846508276D5}"/>
              </a:ext>
            </a:extLst>
          </p:cNvPr>
          <p:cNvSpPr/>
          <p:nvPr/>
        </p:nvSpPr>
        <p:spPr>
          <a:xfrm>
            <a:off x="122830" y="2556240"/>
            <a:ext cx="3161390" cy="135727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From your schedule, select “Cancel Reservation” </a:t>
            </a:r>
            <a:b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(the red x icon)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60F37C-DD8D-191C-29A5-FF4E4CDFF9BD}"/>
              </a:ext>
            </a:extLst>
          </p:cNvPr>
          <p:cNvSpPr/>
          <p:nvPr/>
        </p:nvSpPr>
        <p:spPr>
          <a:xfrm>
            <a:off x="4050464" y="3227136"/>
            <a:ext cx="226381" cy="286488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1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3663-D834-D77A-0127-8571B67D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48B1AF0-16C9-80FE-6261-D368AC3CD296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SCHEDULE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DB10BDCB-212F-6436-AB97-91613A765FB4}"/>
              </a:ext>
            </a:extLst>
          </p:cNvPr>
          <p:cNvSpPr/>
          <p:nvPr/>
        </p:nvSpPr>
        <p:spPr>
          <a:xfrm>
            <a:off x="526081" y="2332323"/>
            <a:ext cx="3161390" cy="1357275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baseline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Type in reason for cancelation and select </a:t>
            </a:r>
            <a:br>
              <a:rPr lang="en-US" sz="2000" b="1" kern="0" baseline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b="1" kern="0" baseline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“Yes (Cancel Request)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23D5FD-544F-9723-8F2F-D654E0954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90" y="1700708"/>
            <a:ext cx="6555257" cy="39660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63E9F4-1589-6E3F-56F5-D0AEF55DC0C6}"/>
              </a:ext>
            </a:extLst>
          </p:cNvPr>
          <p:cNvSpPr/>
          <p:nvPr/>
        </p:nvSpPr>
        <p:spPr>
          <a:xfrm>
            <a:off x="7311427" y="4411239"/>
            <a:ext cx="1647377" cy="387402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17E80-5235-D84E-AD2B-2BFE005C4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21F26CAC-0FE9-0363-ACCC-CD5746CFD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B0F955D-B858-1B74-5741-32967CF34ED2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MY PROFILE</a:t>
            </a:r>
          </a:p>
        </p:txBody>
      </p:sp>
    </p:spTree>
    <p:extLst>
      <p:ext uri="{BB962C8B-B14F-4D97-AF65-F5344CB8AC3E}">
        <p14:creationId xmlns:p14="http://schemas.microsoft.com/office/powerpoint/2010/main" val="30357961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57754-60D4-8108-DFD7-67415101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E4E9C9-6551-612D-2839-B3AE343650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22" b="7176"/>
          <a:stretch>
            <a:fillRect/>
          </a:stretch>
        </p:blipFill>
        <p:spPr>
          <a:xfrm>
            <a:off x="3992317" y="1190521"/>
            <a:ext cx="8199683" cy="56674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420DCA-82E0-9B89-DA6C-5EF61DC1B5A5}"/>
              </a:ext>
            </a:extLst>
          </p:cNvPr>
          <p:cNvSpPr/>
          <p:nvPr/>
        </p:nvSpPr>
        <p:spPr>
          <a:xfrm>
            <a:off x="3992318" y="2987881"/>
            <a:ext cx="1518368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A381CA-95F2-E3D1-F699-AEBC3143918C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PROFILE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C267D3B8-E79D-0FE1-FB36-D58E30D8FB40}"/>
              </a:ext>
            </a:extLst>
          </p:cNvPr>
          <p:cNvSpPr/>
          <p:nvPr/>
        </p:nvSpPr>
        <p:spPr>
          <a:xfrm>
            <a:off x="217650" y="2066865"/>
            <a:ext cx="3408218" cy="116748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From the Navigation select “My Profile”</a:t>
            </a:r>
          </a:p>
        </p:txBody>
      </p:sp>
    </p:spTree>
    <p:extLst>
      <p:ext uri="{BB962C8B-B14F-4D97-AF65-F5344CB8AC3E}">
        <p14:creationId xmlns:p14="http://schemas.microsoft.com/office/powerpoint/2010/main" val="52758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913B6-B3CA-33B9-492A-E6CAE2E98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9DA0906-E651-12D9-E44E-94C380B16394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PROFILE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DC062-84D3-CB35-CC30-2531908FB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" b="5486"/>
          <a:stretch>
            <a:fillRect/>
          </a:stretch>
        </p:blipFill>
        <p:spPr>
          <a:xfrm>
            <a:off x="3434255" y="1267296"/>
            <a:ext cx="8757745" cy="5590704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B526E07-E918-BBBD-1258-24B0B9E8127E}"/>
              </a:ext>
            </a:extLst>
          </p:cNvPr>
          <p:cNvSpPr/>
          <p:nvPr/>
        </p:nvSpPr>
        <p:spPr>
          <a:xfrm>
            <a:off x="196769" y="3769710"/>
            <a:ext cx="3148315" cy="1472463"/>
          </a:xfrm>
          <a:prstGeom prst="flowChartAlternateProcess">
            <a:avLst/>
          </a:prstGeom>
          <a:solidFill>
            <a:srgbClr val="00AE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Note: make sure to provide your Department if not already competed</a:t>
            </a: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2A06EBAF-683C-C35C-C60C-FAE8EAA895B9}"/>
              </a:ext>
            </a:extLst>
          </p:cNvPr>
          <p:cNvSpPr/>
          <p:nvPr/>
        </p:nvSpPr>
        <p:spPr>
          <a:xfrm>
            <a:off x="196768" y="1857407"/>
            <a:ext cx="3148315" cy="1472463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Update your profile as needed to assure accurate contact information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27D09E-1D6A-C574-CC77-13638A773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45" y="3844863"/>
            <a:ext cx="3822600" cy="259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0509EF-482E-0990-4591-BE01564DB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6" y="1441684"/>
            <a:ext cx="3878764" cy="151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26B296-C7CB-9B0E-FB3E-847FC2E8B8E4}"/>
              </a:ext>
            </a:extLst>
          </p:cNvPr>
          <p:cNvSpPr/>
          <p:nvPr/>
        </p:nvSpPr>
        <p:spPr>
          <a:xfrm>
            <a:off x="5033272" y="3769011"/>
            <a:ext cx="3265776" cy="375685"/>
          </a:xfrm>
          <a:prstGeom prst="roundRect">
            <a:avLst>
              <a:gd name="adj" fmla="val 0"/>
            </a:avLst>
          </a:prstGeom>
          <a:noFill/>
          <a:ln w="381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A1F0E40-F671-1AEF-86F8-1156854205B6}"/>
              </a:ext>
            </a:extLst>
          </p:cNvPr>
          <p:cNvSpPr/>
          <p:nvPr/>
        </p:nvSpPr>
        <p:spPr>
          <a:xfrm>
            <a:off x="11307500" y="6134954"/>
            <a:ext cx="838200" cy="304341"/>
          </a:xfrm>
          <a:prstGeom prst="roundRect">
            <a:avLst/>
          </a:prstGeom>
          <a:noFill/>
          <a:ln w="381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6A8706C9-79C5-90F7-B696-1D7A5F3208D9}"/>
              </a:ext>
            </a:extLst>
          </p:cNvPr>
          <p:cNvSpPr/>
          <p:nvPr/>
        </p:nvSpPr>
        <p:spPr>
          <a:xfrm>
            <a:off x="9398846" y="4643254"/>
            <a:ext cx="2470672" cy="114382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Select ”Save Profile” to finalize edits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A86C45-659F-F24F-FFC8-C00AC7F4280E}"/>
              </a:ext>
            </a:extLst>
          </p:cNvPr>
          <p:cNvSpPr txBox="1"/>
          <p:nvPr/>
        </p:nvSpPr>
        <p:spPr>
          <a:xfrm>
            <a:off x="7775150" y="1541585"/>
            <a:ext cx="1858258" cy="2308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 Condensed Bold"/>
              </a:rPr>
              <a:t>[CLIENTNAME]. </a:t>
            </a: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Bold"/>
              </a:rPr>
              <a:t>agilefleet.com says</a:t>
            </a:r>
          </a:p>
        </p:txBody>
      </p:sp>
    </p:spTree>
    <p:extLst>
      <p:ext uri="{BB962C8B-B14F-4D97-AF65-F5344CB8AC3E}">
        <p14:creationId xmlns:p14="http://schemas.microsoft.com/office/powerpoint/2010/main" val="259940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FE694-305E-03AF-E985-14A2A2C47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2BD8-A1C7-8B06-BD8E-EE66C904B40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One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2FD1C936-2C6C-F758-263D-FEADF288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pic>
        <p:nvPicPr>
          <p:cNvPr id="7" name="Graphic 6" descr="Medieval tower outline">
            <a:extLst>
              <a:ext uri="{FF2B5EF4-FFF2-40B4-BE49-F238E27FC236}">
                <a16:creationId xmlns:a16="http://schemas.microsoft.com/office/drawing/2014/main" id="{89CDA563-DA84-6C35-70B9-E26C911ED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9403" y="2188126"/>
            <a:ext cx="4779820" cy="4779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900F01-9FE1-6418-C711-32A8FC099782}"/>
              </a:ext>
            </a:extLst>
          </p:cNvPr>
          <p:cNvSpPr txBox="1"/>
          <p:nvPr/>
        </p:nvSpPr>
        <p:spPr>
          <a:xfrm rot="18032189">
            <a:off x="3919258" y="5447431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I Fell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BC4419F0-9EE8-C2CF-972D-9F74D57B9602}"/>
              </a:ext>
            </a:extLst>
          </p:cNvPr>
          <p:cNvSpPr/>
          <p:nvPr/>
        </p:nvSpPr>
        <p:spPr>
          <a:xfrm rot="2315133">
            <a:off x="8171970" y="1512344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069B552-62D1-B6F5-F70E-107E1C6C5AF4}"/>
              </a:ext>
            </a:extLst>
          </p:cNvPr>
          <p:cNvSpPr/>
          <p:nvPr/>
        </p:nvSpPr>
        <p:spPr>
          <a:xfrm rot="21438521">
            <a:off x="7355654" y="1386225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12A17FC7-B044-817A-761E-2ABE2D211B36}"/>
              </a:ext>
            </a:extLst>
          </p:cNvPr>
          <p:cNvSpPr/>
          <p:nvPr/>
        </p:nvSpPr>
        <p:spPr>
          <a:xfrm rot="18928490">
            <a:off x="6595722" y="1802578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37F998DB-03BE-E405-67F4-EC9035B76073}"/>
              </a:ext>
            </a:extLst>
          </p:cNvPr>
          <p:cNvSpPr/>
          <p:nvPr/>
        </p:nvSpPr>
        <p:spPr>
          <a:xfrm rot="17242937">
            <a:off x="6219865" y="2613560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0C249649-3196-F806-7A00-1B2ABF5F1E58}"/>
              </a:ext>
            </a:extLst>
          </p:cNvPr>
          <p:cNvSpPr/>
          <p:nvPr/>
        </p:nvSpPr>
        <p:spPr>
          <a:xfrm rot="17503731">
            <a:off x="5841445" y="3583538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B19A3986-CFD5-7C96-866A-B7A767EC8C5A}"/>
              </a:ext>
            </a:extLst>
          </p:cNvPr>
          <p:cNvSpPr/>
          <p:nvPr/>
        </p:nvSpPr>
        <p:spPr>
          <a:xfrm rot="17503731">
            <a:off x="5556569" y="4520242"/>
            <a:ext cx="655608" cy="405441"/>
          </a:xfrm>
          <a:prstGeom prst="leftArrow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AF7F5AA-5B73-BC9A-0B9A-66DDBD6C3DF9}"/>
              </a:ext>
            </a:extLst>
          </p:cNvPr>
          <p:cNvSpPr/>
          <p:nvPr/>
        </p:nvSpPr>
        <p:spPr>
          <a:xfrm>
            <a:off x="2125101" y="3096172"/>
            <a:ext cx="3149375" cy="1247228"/>
          </a:xfrm>
          <a:prstGeom prst="flowChartAlternateProcess">
            <a:avLst/>
          </a:prstGeom>
          <a:solidFill>
            <a:schemeClr val="tx1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4CA1CE"/>
                </a:solidFill>
                <a:effectLst/>
                <a:uLnTx/>
                <a:uFillTx/>
                <a:latin typeface="Roboto Bold"/>
                <a:ea typeface="Roboto Condensed" panose="02000000000000000000" pitchFamily="2" charset="0"/>
                <a:cs typeface="Arial" panose="020B0604020202020204" pitchFamily="34" charset="0"/>
              </a:rPr>
              <a:t>Eiffel Tower</a:t>
            </a:r>
            <a:endParaRPr kumimoji="0" lang="pl-PL" sz="3500" b="0" i="0" u="none" strike="noStrike" kern="0" cap="none" spc="0" normalizeH="0" baseline="0" noProof="0" dirty="0">
              <a:ln>
                <a:noFill/>
              </a:ln>
              <a:solidFill>
                <a:srgbClr val="4CA1CE"/>
              </a:solidFill>
              <a:effectLst/>
              <a:uLnTx/>
              <a:uFillTx/>
              <a:latin typeface="Roboto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9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19D146-41BE-92C1-02D2-DA109E19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220F21D-05BF-14C1-671B-1BAE68E8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BD1A2CC3-EB1C-1D9E-31F5-F3D8F219632A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Driver/Requestor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VEHICLE AVAILABILITY</a:t>
            </a:r>
          </a:p>
        </p:txBody>
      </p:sp>
    </p:spTree>
    <p:extLst>
      <p:ext uri="{BB962C8B-B14F-4D97-AF65-F5344CB8AC3E}">
        <p14:creationId xmlns:p14="http://schemas.microsoft.com/office/powerpoint/2010/main" val="25911991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11585E-A9F7-FD17-AD4A-FF6D9D8A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FF4032-80B1-72C2-F29A-2F8609829D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598" b="7176"/>
          <a:stretch>
            <a:fillRect/>
          </a:stretch>
        </p:blipFill>
        <p:spPr>
          <a:xfrm>
            <a:off x="4542923" y="1190521"/>
            <a:ext cx="7649077" cy="56674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7F3DCF-517A-7E90-3D6F-06FBCFFE69CD}"/>
              </a:ext>
            </a:extLst>
          </p:cNvPr>
          <p:cNvSpPr/>
          <p:nvPr/>
        </p:nvSpPr>
        <p:spPr>
          <a:xfrm>
            <a:off x="4542924" y="2771570"/>
            <a:ext cx="1518368" cy="252659"/>
          </a:xfrm>
          <a:prstGeom prst="roundRect">
            <a:avLst/>
          </a:prstGeom>
          <a:noFill/>
          <a:ln w="38100">
            <a:solidFill>
              <a:srgbClr val="5AC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DFB5E7-83F8-C2AB-3086-AB7B2F291A99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AVAILABILITY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1A70F140-3913-86EA-DE00-0FE88BCCB7E2}"/>
              </a:ext>
            </a:extLst>
          </p:cNvPr>
          <p:cNvSpPr/>
          <p:nvPr/>
        </p:nvSpPr>
        <p:spPr>
          <a:xfrm>
            <a:off x="217650" y="2066865"/>
            <a:ext cx="3408218" cy="1167480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From the Navigation select “Vehicle Availability”</a:t>
            </a:r>
          </a:p>
        </p:txBody>
      </p:sp>
    </p:spTree>
    <p:extLst>
      <p:ext uri="{BB962C8B-B14F-4D97-AF65-F5344CB8AC3E}">
        <p14:creationId xmlns:p14="http://schemas.microsoft.com/office/powerpoint/2010/main" val="291297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FD447-D940-84D7-CA57-BA461AE64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2ABABB0-16E3-B7ED-35DC-0E11C7C48417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AVAILABILITY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5992B-4E69-04F5-AB11-E057973D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312" y="1555253"/>
            <a:ext cx="7876190" cy="28857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11C7D-9C54-F7A6-6FCC-331AD42DCC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267"/>
          <a:stretch>
            <a:fillRect/>
          </a:stretch>
        </p:blipFill>
        <p:spPr>
          <a:xfrm>
            <a:off x="7855702" y="2638502"/>
            <a:ext cx="4336298" cy="2901026"/>
          </a:xfrm>
          <a:prstGeom prst="rect">
            <a:avLst/>
          </a:prstGeom>
          <a:ln>
            <a:solidFill>
              <a:sysClr val="window" lastClr="FFFFFF">
                <a:lumMod val="65000"/>
              </a:sysClr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4C9C36-C5A4-407F-B684-3528EB33B5BC}"/>
              </a:ext>
            </a:extLst>
          </p:cNvPr>
          <p:cNvSpPr txBox="1">
            <a:spLocks/>
          </p:cNvSpPr>
          <p:nvPr/>
        </p:nvSpPr>
        <p:spPr>
          <a:xfrm>
            <a:off x="251254" y="2283961"/>
            <a:ext cx="3527484" cy="2755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the User side, set filters.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Date, Site, Usage Type and Asset Type are the starting filters.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19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defRPr/>
            </a:pPr>
            <a:endParaRPr lang="en-US" sz="19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5FDED9-72DE-BAC2-524A-B3824BE8157F}"/>
              </a:ext>
            </a:extLst>
          </p:cNvPr>
          <p:cNvSpPr txBox="1">
            <a:spLocks/>
          </p:cNvSpPr>
          <p:nvPr/>
        </p:nvSpPr>
        <p:spPr>
          <a:xfrm>
            <a:off x="2847975" y="4796121"/>
            <a:ext cx="5390494" cy="576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 select is available for Asset Type</a:t>
            </a:r>
            <a:r>
              <a:rPr lang="en-US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19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7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2D077-FFB5-D634-F71D-E6E310478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E416925-DC65-A763-6E19-F742E7D6BC92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AVAILABILITY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983E3-8186-98A4-8E2D-2A0E5A3B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9" y="2635606"/>
            <a:ext cx="11873042" cy="421434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1EAC4C-1522-F52F-BA89-DBAF2BDD7720}"/>
              </a:ext>
            </a:extLst>
          </p:cNvPr>
          <p:cNvSpPr/>
          <p:nvPr/>
        </p:nvSpPr>
        <p:spPr>
          <a:xfrm>
            <a:off x="3940771" y="3808287"/>
            <a:ext cx="1486631" cy="722227"/>
          </a:xfrm>
          <a:prstGeom prst="roundRect">
            <a:avLst/>
          </a:prstGeom>
          <a:solidFill>
            <a:srgbClr val="3773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5" name="Make a great first impression">
            <a:extLst>
              <a:ext uri="{FF2B5EF4-FFF2-40B4-BE49-F238E27FC236}">
                <a16:creationId xmlns:a16="http://schemas.microsoft.com/office/drawing/2014/main" id="{F3CCCB1A-D1E8-4C9B-55B3-A76C76D61ECA}"/>
              </a:ext>
            </a:extLst>
          </p:cNvPr>
          <p:cNvSpPr txBox="1">
            <a:spLocks noGrp="1"/>
          </p:cNvSpPr>
          <p:nvPr/>
        </p:nvSpPr>
        <p:spPr>
          <a:xfrm>
            <a:off x="3971906" y="3915089"/>
            <a:ext cx="1340287" cy="50862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317413" marR="0" indent="-317413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Char char="●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1pPr>
            <a:lvl2pPr marL="1270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 typeface="Courier New" panose="02070309020205020404" pitchFamily="49" charset="0"/>
              <a:buChar char="o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2pPr>
            <a:lvl3pPr marL="1905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3pPr>
            <a:lvl4pPr marL="2540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4pPr>
            <a:lvl5pPr marL="3175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5pPr>
            <a:lvl6pPr marL="1838348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2155761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2473174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2790585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indent="0" algn="ctr">
              <a:buFont typeface="System Font Regular"/>
              <a:buNone/>
              <a:defRPr/>
            </a:pPr>
            <a:r>
              <a:rPr lang="en-US" sz="1100" b="1">
                <a:solidFill>
                  <a:srgbClr val="FDFAF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“See and Select” Availability</a:t>
            </a:r>
            <a:endParaRPr sz="4100" b="1">
              <a:solidFill>
                <a:srgbClr val="FDFAF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9CFD5A-8055-32EE-E6E9-B0613143B82F}"/>
              </a:ext>
            </a:extLst>
          </p:cNvPr>
          <p:cNvCxnSpPr>
            <a:cxnSpLocks/>
          </p:cNvCxnSpPr>
          <p:nvPr/>
        </p:nvCxnSpPr>
        <p:spPr>
          <a:xfrm flipH="1">
            <a:off x="3300474" y="4169402"/>
            <a:ext cx="671432" cy="401161"/>
          </a:xfrm>
          <a:prstGeom prst="line">
            <a:avLst/>
          </a:prstGeom>
          <a:noFill/>
          <a:ln w="38100" cap="flat" cmpd="sng" algn="ctr">
            <a:solidFill>
              <a:srgbClr val="3773BC"/>
            </a:solidFill>
            <a:prstDash val="solid"/>
            <a:miter lim="800000"/>
          </a:ln>
          <a:effectLst/>
        </p:spPr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68ED84-EF92-0A3F-989B-DFF271D731E5}"/>
              </a:ext>
            </a:extLst>
          </p:cNvPr>
          <p:cNvSpPr txBox="1">
            <a:spLocks/>
          </p:cNvSpPr>
          <p:nvPr/>
        </p:nvSpPr>
        <p:spPr>
          <a:xfrm>
            <a:off x="783101" y="1641083"/>
            <a:ext cx="10174459" cy="105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Chart view shows that there are vehicles available.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Results will also be filtered based on user’s permissions, access groups, and usage types.</a:t>
            </a:r>
          </a:p>
          <a:p>
            <a:pPr marL="285750" indent="-285750"/>
            <a:endParaRPr lang="en-US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459BD5-7628-EEC3-8831-C623CBD6A365}"/>
              </a:ext>
            </a:extLst>
          </p:cNvPr>
          <p:cNvCxnSpPr>
            <a:cxnSpLocks/>
          </p:cNvCxnSpPr>
          <p:nvPr/>
        </p:nvCxnSpPr>
        <p:spPr>
          <a:xfrm>
            <a:off x="4548761" y="4361748"/>
            <a:ext cx="909776" cy="849043"/>
          </a:xfrm>
          <a:prstGeom prst="line">
            <a:avLst/>
          </a:prstGeom>
          <a:noFill/>
          <a:ln w="38100" cap="flat" cmpd="sng" algn="ctr">
            <a:solidFill>
              <a:srgbClr val="3773BC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277493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6989-673C-B01B-4C12-50BF99AE4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B2CC915-C901-4EE6-5E99-C1E41ED0CADC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AVAILABILITY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B2A4A-FC37-FA1A-1211-05D2E4B2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194"/>
          <a:stretch/>
        </p:blipFill>
        <p:spPr>
          <a:xfrm>
            <a:off x="4374060" y="2507606"/>
            <a:ext cx="7412953" cy="438162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0AD3AA-2B19-EB71-A0A8-40998FBE3940}"/>
              </a:ext>
            </a:extLst>
          </p:cNvPr>
          <p:cNvSpPr/>
          <p:nvPr/>
        </p:nvSpPr>
        <p:spPr>
          <a:xfrm>
            <a:off x="2554196" y="4697119"/>
            <a:ext cx="1486631" cy="722227"/>
          </a:xfrm>
          <a:prstGeom prst="roundRect">
            <a:avLst/>
          </a:prstGeom>
          <a:solidFill>
            <a:srgbClr val="3773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6" name="Make a great first impression">
            <a:extLst>
              <a:ext uri="{FF2B5EF4-FFF2-40B4-BE49-F238E27FC236}">
                <a16:creationId xmlns:a16="http://schemas.microsoft.com/office/drawing/2014/main" id="{E10FDAB3-FD74-23F9-726D-6347C1451D50}"/>
              </a:ext>
            </a:extLst>
          </p:cNvPr>
          <p:cNvSpPr txBox="1">
            <a:spLocks noGrp="1"/>
          </p:cNvSpPr>
          <p:nvPr/>
        </p:nvSpPr>
        <p:spPr>
          <a:xfrm>
            <a:off x="2585331" y="4803921"/>
            <a:ext cx="1340287" cy="50862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lc="http://schemas.openxmlformats.org/drawingml/2006/lockedCanvas" val="1"/>
            </a:ext>
          </a:extLst>
        </p:spPr>
        <p:txBody>
          <a:bodyPr lIns="50800" tIns="50800" rIns="50800" bIns="50800" anchor="t">
            <a:noAutofit/>
          </a:bodyPr>
          <a:lstStyle>
            <a:lvl1pPr marL="317413" marR="0" indent="-317413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 typeface="System Font Regular"/>
              <a:buChar char="●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1pPr>
            <a:lvl2pPr marL="1270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 typeface="Courier New" panose="02070309020205020404" pitchFamily="49" charset="0"/>
              <a:buChar char="o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2pPr>
            <a:lvl3pPr marL="1905000" marR="0" indent="-635000" algn="l" defTabSz="412636" latinLnBrk="0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Arial Nova Light" panose="020B0304020202020204" pitchFamily="34" charset="0"/>
                <a:ea typeface="Inter Light" panose="02000503000000020004" pitchFamily="2" charset="0"/>
                <a:cs typeface="Arial Nova Light" panose="020B0304020202020204" pitchFamily="34" charset="0"/>
                <a:sym typeface="Montserrat Regular"/>
              </a:defRPr>
            </a:lvl3pPr>
            <a:lvl4pPr marL="2540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4pPr>
            <a:lvl5pPr marL="3175000" marR="0" indent="-635000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Inter Light" panose="02000503000000020004" pitchFamily="2" charset="0"/>
                <a:ea typeface="Inter Light" panose="02000503000000020004" pitchFamily="2" charset="0"/>
                <a:cs typeface="Inter Light" panose="02000503000000020004" pitchFamily="2" charset="0"/>
                <a:sym typeface="Montserrat Regular"/>
              </a:defRPr>
            </a:lvl5pPr>
            <a:lvl6pPr marL="1838348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6pPr>
            <a:lvl7pPr marL="2155761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7pPr>
            <a:lvl8pPr marL="2473174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8pPr>
            <a:lvl9pPr marL="2790585" marR="0" indent="-251285" algn="l" defTabSz="412636" latinLnBrk="0">
              <a:lnSpc>
                <a:spcPct val="100000"/>
              </a:lnSpc>
              <a:spcBef>
                <a:spcPts val="2951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899" b="0" i="0" u="none" strike="noStrike" cap="none" spc="0" baseline="0">
                <a:solidFill>
                  <a:srgbClr val="000000"/>
                </a:solidFill>
                <a:uFillTx/>
                <a:latin typeface="Montserrat Regular"/>
                <a:ea typeface="Montserrat Regular"/>
                <a:cs typeface="Montserrat Regular"/>
                <a:sym typeface="Montserrat Regular"/>
              </a:defRPr>
            </a:lvl9pPr>
          </a:lstStyle>
          <a:p>
            <a:pPr marL="0" indent="0" algn="ctr">
              <a:buFont typeface="System Font Regular"/>
              <a:buNone/>
              <a:defRPr/>
            </a:pPr>
            <a:r>
              <a:rPr lang="en-US" sz="1400" b="1" dirty="0">
                <a:solidFill>
                  <a:srgbClr val="FDFAF6"/>
                </a:solidFill>
                <a:latin typeface="Roboto"/>
                <a:ea typeface="Roboto"/>
              </a:rPr>
              <a:t>ADDITIONAL </a:t>
            </a:r>
            <a:b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b="1" dirty="0">
                <a:solidFill>
                  <a:srgbClr val="FDFAF6"/>
                </a:solidFill>
                <a:latin typeface="Roboto"/>
                <a:ea typeface="Roboto"/>
              </a:rPr>
              <a:t>FILTERS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99685B-DF1D-95E0-C72C-DEC6D3DF8CCA}"/>
              </a:ext>
            </a:extLst>
          </p:cNvPr>
          <p:cNvCxnSpPr>
            <a:cxnSpLocks/>
          </p:cNvCxnSpPr>
          <p:nvPr/>
        </p:nvCxnSpPr>
        <p:spPr>
          <a:xfrm flipH="1">
            <a:off x="3925618" y="5186016"/>
            <a:ext cx="890563" cy="26171"/>
          </a:xfrm>
          <a:prstGeom prst="line">
            <a:avLst/>
          </a:prstGeom>
          <a:noFill/>
          <a:ln w="38100" cap="flat" cmpd="sng" algn="ctr">
            <a:solidFill>
              <a:srgbClr val="3773BC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F070DF-4071-1494-10FA-AE13D29B214D}"/>
              </a:ext>
            </a:extLst>
          </p:cNvPr>
          <p:cNvCxnSpPr>
            <a:cxnSpLocks/>
          </p:cNvCxnSpPr>
          <p:nvPr/>
        </p:nvCxnSpPr>
        <p:spPr>
          <a:xfrm flipV="1">
            <a:off x="3956753" y="4131979"/>
            <a:ext cx="1005772" cy="730693"/>
          </a:xfrm>
          <a:prstGeom prst="line">
            <a:avLst/>
          </a:prstGeom>
          <a:noFill/>
          <a:ln w="38100" cap="flat" cmpd="sng" algn="ctr">
            <a:solidFill>
              <a:srgbClr val="3773BC"/>
            </a:solidFill>
            <a:prstDash val="solid"/>
            <a:miter lim="800000"/>
          </a:ln>
          <a:effectLst/>
        </p:spPr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4CCBB9-FEE8-B111-F8CA-14B4C9E56282}"/>
              </a:ext>
            </a:extLst>
          </p:cNvPr>
          <p:cNvSpPr txBox="1">
            <a:spLocks/>
          </p:cNvSpPr>
          <p:nvPr/>
        </p:nvSpPr>
        <p:spPr>
          <a:xfrm>
            <a:off x="602449" y="1752023"/>
            <a:ext cx="3438378" cy="25360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Additional Filters are available to use: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Location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Kiosk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Model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Occupancy</a:t>
            </a:r>
          </a:p>
          <a:p>
            <a:pPr marL="742950" lvl="1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 Fields</a:t>
            </a:r>
          </a:p>
        </p:txBody>
      </p:sp>
    </p:spTree>
    <p:extLst>
      <p:ext uri="{BB962C8B-B14F-4D97-AF65-F5344CB8AC3E}">
        <p14:creationId xmlns:p14="http://schemas.microsoft.com/office/powerpoint/2010/main" val="4608127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ACDE1-8B85-0573-93F3-78DD07135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B866CC6-63A6-5CD0-8AB3-625A2F226C1F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AVAILABILITY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DB4DDE-A4A8-0B8E-C521-5CC895FCD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" y="2202085"/>
            <a:ext cx="6748272" cy="4655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826B1-10E6-4364-A3E8-EF8DC1BB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508"/>
          <a:stretch/>
        </p:blipFill>
        <p:spPr>
          <a:xfrm>
            <a:off x="6361176" y="2561709"/>
            <a:ext cx="5751890" cy="4105395"/>
          </a:xfrm>
          <a:prstGeom prst="rect">
            <a:avLst/>
          </a:prstGeom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8CE868-BA14-323E-1ABF-6C10A716267E}"/>
              </a:ext>
            </a:extLst>
          </p:cNvPr>
          <p:cNvSpPr txBox="1">
            <a:spLocks/>
          </p:cNvSpPr>
          <p:nvPr/>
        </p:nvSpPr>
        <p:spPr>
          <a:xfrm>
            <a:off x="638450" y="1489450"/>
            <a:ext cx="10049021" cy="105608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1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Click in a box and user will be taken directly to the reservation form with some details already completed</a:t>
            </a:r>
          </a:p>
          <a:p>
            <a:pPr marL="0" indent="0">
              <a:buFont typeface="Wingdings 3" panose="05040102010807070707" pitchFamily="18" charset="2"/>
              <a:buNone/>
            </a:pPr>
            <a:endParaRPr lang="en-US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69D13-C8E6-CD80-CDE6-D0C2A0AC6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33506AD1-243D-A5CB-3B18-E470BF77A661}"/>
              </a:ext>
            </a:extLst>
          </p:cNvPr>
          <p:cNvSpPr txBox="1">
            <a:spLocks/>
          </p:cNvSpPr>
          <p:nvPr/>
        </p:nvSpPr>
        <p:spPr>
          <a:xfrm>
            <a:off x="94718" y="54187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DRIVER/REQUESTOR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VEHICLE AVAILABILITY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ABF8642-3629-7BDB-D588-573E034FAA69}"/>
              </a:ext>
            </a:extLst>
          </p:cNvPr>
          <p:cNvSpPr txBox="1">
            <a:spLocks/>
          </p:cNvSpPr>
          <p:nvPr/>
        </p:nvSpPr>
        <p:spPr>
          <a:xfrm>
            <a:off x="810533" y="1735525"/>
            <a:ext cx="10049021" cy="105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Updates in real time</a:t>
            </a:r>
          </a:p>
          <a:p>
            <a:pPr marL="285750" indent="-285750"/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Refresh and you see the newly approved reservation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/>
            <a:endParaRPr lang="en-US" sz="1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A9242-9F96-DAE4-F644-A867C11F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1612"/>
            <a:ext cx="12192000" cy="36000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E4B741-D26D-B5BE-BECB-E38251C94DC3}"/>
              </a:ext>
            </a:extLst>
          </p:cNvPr>
          <p:cNvSpPr/>
          <p:nvPr/>
        </p:nvSpPr>
        <p:spPr>
          <a:xfrm>
            <a:off x="2675054" y="4570634"/>
            <a:ext cx="1276141" cy="413377"/>
          </a:xfrm>
          <a:prstGeom prst="rect">
            <a:avLst/>
          </a:prstGeom>
          <a:noFill/>
          <a:ln w="5715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474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7D3E9-3E5C-417E-5B65-FF6984C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D826442A-F3D3-14C9-6379-7C98852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968" y="5642549"/>
            <a:ext cx="3175569" cy="9339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53AAE9-47C2-F2F0-9F83-7BA5A06A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31" y="2668280"/>
            <a:ext cx="6867243" cy="3342179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5822467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86E8C-2E4B-BFEB-9474-8A6036254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E340F-E992-08E7-6787-17E24C6C6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2744042-99BC-C4C2-2DEB-55313A2F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7" y="409091"/>
            <a:ext cx="7247365" cy="739386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 Experience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23242-6038-06D4-BA52-B0413609FC5F}"/>
              </a:ext>
            </a:extLst>
          </p:cNvPr>
          <p:cNvSpPr txBox="1"/>
          <p:nvPr/>
        </p:nvSpPr>
        <p:spPr>
          <a:xfrm>
            <a:off x="362086" y="1270558"/>
            <a:ext cx="7017028" cy="2162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Five Notable Sections of the Admin Interface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Dashboard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Manage Menu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Reports Menu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Tools Menu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F6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rPr>
              <a:t>Configure Menu</a:t>
            </a:r>
          </a:p>
          <a:p>
            <a:pPr marL="1200150" marR="0" lvl="2" indent="-28575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US" sz="16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19644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E8BA9-A9AC-A7FB-86FB-6479AC7AB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0A0D1C7B-0018-D2B8-A68E-17E884EC0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CBC6184-989A-B61F-8A0E-2B72D4626E6B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Accessing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FleetCommander: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 </a:t>
            </a:r>
            <a:r>
              <a:rPr lang="en-US" sz="5400" dirty="0" err="1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PaGE</a:t>
            </a:r>
            <a:endParaRPr lang="en-US" sz="5400" dirty="0">
              <a:solidFill>
                <a:srgbClr val="5AC5DA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5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E0371-06BD-8944-7B1C-606FF13E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C341-322C-AAB7-4E53-26EDEF4A78E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TWO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D2061693-B011-E305-612E-F15E76A65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227677-5729-CEEE-1DB8-71CEAF5B77C4}"/>
              </a:ext>
            </a:extLst>
          </p:cNvPr>
          <p:cNvSpPr txBox="1"/>
          <p:nvPr/>
        </p:nvSpPr>
        <p:spPr>
          <a:xfrm>
            <a:off x="6815313" y="3352952"/>
            <a:ext cx="4135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na 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8A873-0E3B-E709-1995-4235CAA8DA16}"/>
              </a:ext>
            </a:extLst>
          </p:cNvPr>
          <p:cNvSpPr txBox="1"/>
          <p:nvPr/>
        </p:nvSpPr>
        <p:spPr>
          <a:xfrm>
            <a:off x="6815312" y="2052491"/>
            <a:ext cx="4135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na fish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E4F5B1C0-FE79-62B5-CB80-766EB98FD6A9}"/>
              </a:ext>
            </a:extLst>
          </p:cNvPr>
          <p:cNvSpPr/>
          <p:nvPr/>
        </p:nvSpPr>
        <p:spPr>
          <a:xfrm>
            <a:off x="2125101" y="3096172"/>
            <a:ext cx="3149375" cy="1247228"/>
          </a:xfrm>
          <a:prstGeom prst="flowChartAlternateProcess">
            <a:avLst/>
          </a:prstGeom>
          <a:solidFill>
            <a:schemeClr val="tx1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srgbClr val="4CA1CE"/>
                </a:solidFill>
                <a:effectLst/>
                <a:uLnTx/>
                <a:uFillTx/>
                <a:latin typeface="Roboto Bold"/>
                <a:ea typeface="Roboto Condensed" panose="02000000000000000000" pitchFamily="2" charset="0"/>
                <a:cs typeface="Arial" panose="020B0604020202020204" pitchFamily="34" charset="0"/>
              </a:rPr>
              <a:t>Tuna Fish</a:t>
            </a:r>
            <a:endParaRPr kumimoji="0" lang="pl-PL" sz="3500" b="0" i="0" u="none" strike="noStrike" kern="0" cap="none" spc="0" normalizeH="0" baseline="0" noProof="0" dirty="0">
              <a:ln>
                <a:noFill/>
              </a:ln>
              <a:solidFill>
                <a:srgbClr val="4CA1CE"/>
              </a:solidFill>
              <a:effectLst/>
              <a:uLnTx/>
              <a:uFillTx/>
              <a:latin typeface="Roboto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9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D5473-E9C2-F7AE-B634-99D2485A8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97443-27D3-58C3-6724-4B293A78D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275873"/>
            <a:ext cx="7848600" cy="55916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DA1D4C-2C21-B86A-5902-7053AC9AAF42}"/>
              </a:ext>
            </a:extLst>
          </p:cNvPr>
          <p:cNvSpPr/>
          <p:nvPr/>
        </p:nvSpPr>
        <p:spPr>
          <a:xfrm>
            <a:off x="10518980" y="1991237"/>
            <a:ext cx="783771" cy="36798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365783-DFA8-F259-26A2-3518940BE37B}"/>
              </a:ext>
            </a:extLst>
          </p:cNvPr>
          <p:cNvCxnSpPr>
            <a:cxnSpLocks/>
          </p:cNvCxnSpPr>
          <p:nvPr/>
        </p:nvCxnSpPr>
        <p:spPr>
          <a:xfrm>
            <a:off x="9763125" y="1609725"/>
            <a:ext cx="685800" cy="38151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72A8423F-97C4-5486-3B7F-E8E396E3B153}"/>
              </a:ext>
            </a:extLst>
          </p:cNvPr>
          <p:cNvSpPr/>
          <p:nvPr/>
        </p:nvSpPr>
        <p:spPr>
          <a:xfrm>
            <a:off x="7059561" y="625364"/>
            <a:ext cx="2977971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here to get to the Admin side.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AEDD250-87E2-B60E-E68C-A6650018ADD2}"/>
              </a:ext>
            </a:extLst>
          </p:cNvPr>
          <p:cNvSpPr txBox="1">
            <a:spLocks/>
          </p:cNvSpPr>
          <p:nvPr/>
        </p:nvSpPr>
        <p:spPr>
          <a:xfrm>
            <a:off x="189968" y="541877"/>
            <a:ext cx="6964843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ACCESSING FLEETCOMMANDER: </a:t>
            </a:r>
            <a:r>
              <a:rPr lang="en-US" sz="48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PAGE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67409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0C84-D32F-6D7C-7EAA-7FFDFF35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FADF2295-6954-92FA-F5F8-42D55BEE9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38B1E0C-9663-4A3B-CD6C-ACC4EC8AEB73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DASHBOARD</a:t>
            </a:r>
          </a:p>
        </p:txBody>
      </p:sp>
    </p:spTree>
    <p:extLst>
      <p:ext uri="{BB962C8B-B14F-4D97-AF65-F5344CB8AC3E}">
        <p14:creationId xmlns:p14="http://schemas.microsoft.com/office/powerpoint/2010/main" val="2340504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19F8-DD6E-616A-B2C3-55D1ADF7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2D99E3B-45CB-453D-31E1-B5CFCA3C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7" y="409091"/>
            <a:ext cx="7247365" cy="739386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 Experience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285E6-9199-B750-0170-2227FDE03F13}"/>
              </a:ext>
            </a:extLst>
          </p:cNvPr>
          <p:cNvSpPr txBox="1"/>
          <p:nvPr/>
        </p:nvSpPr>
        <p:spPr>
          <a:xfrm>
            <a:off x="519741" y="1139179"/>
            <a:ext cx="69304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FleetCommander’s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DASHBOARD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is the primary workspace for Admins/Dispatchers to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interface with the system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ED4D6-BF03-0793-6742-53D046226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014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6B204-A12D-772B-1EF3-AAB475AE7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9226979D-8F15-86AA-FBB7-BE9D65B5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27F4C5CE-283D-6F0B-4CFC-9958DFC89C41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 menu</a:t>
            </a:r>
          </a:p>
        </p:txBody>
      </p:sp>
    </p:spTree>
    <p:extLst>
      <p:ext uri="{BB962C8B-B14F-4D97-AF65-F5344CB8AC3E}">
        <p14:creationId xmlns:p14="http://schemas.microsoft.com/office/powerpoint/2010/main" val="7297045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11AD-EF38-AA6F-762B-4F7488BC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1E90894-1F4B-21EC-960E-DEE5153D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7" y="409091"/>
            <a:ext cx="7247365" cy="739386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 Experience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4C737-B86A-E9C3-6EF3-F55B629E3CBA}"/>
              </a:ext>
            </a:extLst>
          </p:cNvPr>
          <p:cNvSpPr txBox="1"/>
          <p:nvPr/>
        </p:nvSpPr>
        <p:spPr>
          <a:xfrm>
            <a:off x="519742" y="1309973"/>
            <a:ext cx="630974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FleetCommander’s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MANAGE MENU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 is your LAUNCHING POINT for engaging with the various profile and module data.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The links shown vary with the 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</a:b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modules you purchased.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6D6F6B-0A27-3115-8674-85DFE533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5B11EA-3350-68E3-C462-0B12B764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8" y="1060359"/>
            <a:ext cx="1348857" cy="427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CC6BF1-1EA0-D943-FB7B-A802973B8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76" y="1304492"/>
            <a:ext cx="1348857" cy="243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0950E2-FBF1-8F35-8E83-B1DE0E1B1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8" y="2708198"/>
            <a:ext cx="1394581" cy="259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F3701F-3BEB-D455-3F22-E9526D920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426" y="2950282"/>
            <a:ext cx="1371719" cy="2591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B87544-C6F4-F532-4E88-0B5E9A0AA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96" y="1539432"/>
            <a:ext cx="1325995" cy="25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3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652BA-F6B6-B50A-47EF-70E9CBA23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A57CABC5-3603-77B3-777D-6ADDBB503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AEF20E21-48E7-B5BE-4A0B-FBBFEA760461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 USERS AND VEHICLES</a:t>
            </a:r>
          </a:p>
        </p:txBody>
      </p:sp>
    </p:spTree>
    <p:extLst>
      <p:ext uri="{BB962C8B-B14F-4D97-AF65-F5344CB8AC3E}">
        <p14:creationId xmlns:p14="http://schemas.microsoft.com/office/powerpoint/2010/main" val="16519685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09266-077C-F86C-F6A3-699FEF442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7D7B44-6F0A-0E7A-77BF-A4C87E5E9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42" y="0"/>
            <a:ext cx="43691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E5BF-2C4C-A15C-EA35-F4D57B4E0A31}"/>
              </a:ext>
            </a:extLst>
          </p:cNvPr>
          <p:cNvSpPr txBox="1"/>
          <p:nvPr/>
        </p:nvSpPr>
        <p:spPr>
          <a:xfrm>
            <a:off x="822667" y="2644170"/>
            <a:ext cx="7280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BENEFITS OF USER </a:t>
            </a:r>
            <a:br>
              <a:rPr lang="en-US" sz="4800" dirty="0">
                <a:solidFill>
                  <a:srgbClr val="F2F6F8"/>
                </a:solidFill>
                <a:latin typeface="Roboto Condensed Bold"/>
              </a:rPr>
            </a:br>
            <a:r>
              <a:rPr lang="en-US" sz="4800" dirty="0">
                <a:solidFill>
                  <a:srgbClr val="F2F6F8"/>
                </a:solidFill>
                <a:latin typeface="Roboto Condensed Bold"/>
              </a:rPr>
              <a:t>AND ASSET PROFILES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B2295F-FC85-301B-6548-8D8DAB5C6DEA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 MENU</a:t>
            </a:r>
          </a:p>
        </p:txBody>
      </p:sp>
    </p:spTree>
    <p:extLst>
      <p:ext uri="{BB962C8B-B14F-4D97-AF65-F5344CB8AC3E}">
        <p14:creationId xmlns:p14="http://schemas.microsoft.com/office/powerpoint/2010/main" val="27043099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80FE7-5B9E-71BD-4BE3-600640A5E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45E66B-2E19-EA3A-2910-1837ABE92146}"/>
              </a:ext>
            </a:extLst>
          </p:cNvPr>
          <p:cNvSpPr txBox="1"/>
          <p:nvPr/>
        </p:nvSpPr>
        <p:spPr>
          <a:xfrm>
            <a:off x="640521" y="1596420"/>
            <a:ext cx="738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3600" dirty="0">
                <a:solidFill>
                  <a:srgbClr val="F2F6F8"/>
                </a:solidFill>
                <a:latin typeface="Roboto Condensed Bold"/>
              </a:rPr>
              <a:t>BENEFITS OF </a:t>
            </a:r>
            <a:r>
              <a:rPr lang="en-US" sz="3600" dirty="0">
                <a:solidFill>
                  <a:srgbClr val="5AC5DA"/>
                </a:solidFill>
                <a:latin typeface="Roboto Condensed Bold"/>
              </a:rPr>
              <a:t>USER PROFILES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6718E8-2AA0-1D0F-1DEE-720935FBB87D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77251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 MENU</a:t>
            </a:r>
          </a:p>
        </p:txBody>
      </p:sp>
      <p:pic>
        <p:nvPicPr>
          <p:cNvPr id="3" name="Picture Placeholder 10" descr="A hand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00A08E3D-1D5D-77B2-6DD8-11A07402E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224" r="20661"/>
          <a:stretch>
            <a:fillRect/>
          </a:stretch>
        </p:blipFill>
        <p:spPr>
          <a:xfrm>
            <a:off x="6676527" y="0"/>
            <a:ext cx="5637127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1E3FAE2-15DB-961B-50C9-98C0C9891C9A}"/>
              </a:ext>
            </a:extLst>
          </p:cNvPr>
          <p:cNvSpPr txBox="1">
            <a:spLocks/>
          </p:cNvSpPr>
          <p:nvPr/>
        </p:nvSpPr>
        <p:spPr>
          <a:xfrm>
            <a:off x="712899" y="1974688"/>
            <a:ext cx="5963627" cy="3749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your driver and fleet staff information in one place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Standard, demographic data   (e.g. name, contact info)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and vehicle permissions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Accountability for vehicle use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acceptance, certifications, training, etc.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 billing &amp; charge-back info</a:t>
            </a:r>
          </a:p>
        </p:txBody>
      </p:sp>
    </p:spTree>
    <p:extLst>
      <p:ext uri="{BB962C8B-B14F-4D97-AF65-F5344CB8AC3E}">
        <p14:creationId xmlns:p14="http://schemas.microsoft.com/office/powerpoint/2010/main" val="9329524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4B6C3-75DD-4A8F-E9DE-B68B67DAE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AFFD9A-B471-F19A-63A2-B68800CF99C4}"/>
              </a:ext>
            </a:extLst>
          </p:cNvPr>
          <p:cNvSpPr txBox="1"/>
          <p:nvPr/>
        </p:nvSpPr>
        <p:spPr>
          <a:xfrm>
            <a:off x="640521" y="1596420"/>
            <a:ext cx="738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626" hangingPunct="0">
              <a:defRPr/>
            </a:pPr>
            <a:r>
              <a:rPr lang="en-US" sz="3600" dirty="0">
                <a:solidFill>
                  <a:srgbClr val="F2F6F8"/>
                </a:solidFill>
                <a:latin typeface="Roboto Condensed Bold"/>
              </a:rPr>
              <a:t>BENEFITS OF </a:t>
            </a:r>
            <a:r>
              <a:rPr lang="en-US" sz="3600" dirty="0">
                <a:solidFill>
                  <a:srgbClr val="5AC5DA"/>
                </a:solidFill>
                <a:latin typeface="Roboto Condensed Bold"/>
              </a:rPr>
              <a:t>ASSET PROFILES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44B8A8-1EE7-FEAB-A238-0710E211CC6F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332733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 MENU</a:t>
            </a:r>
          </a:p>
        </p:txBody>
      </p:sp>
      <p:pic>
        <p:nvPicPr>
          <p:cNvPr id="3" name="Picture Placeholder 10" descr="A hand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BE008FE9-9730-1BCC-2EEE-020DB2DA1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224" r="20661"/>
          <a:stretch>
            <a:fillRect/>
          </a:stretch>
        </p:blipFill>
        <p:spPr>
          <a:xfrm>
            <a:off x="6676527" y="0"/>
            <a:ext cx="5637127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819AD30-D17D-020E-E120-E8BFD71283DD}"/>
              </a:ext>
            </a:extLst>
          </p:cNvPr>
          <p:cNvSpPr txBox="1">
            <a:spLocks/>
          </p:cNvSpPr>
          <p:nvPr/>
        </p:nvSpPr>
        <p:spPr>
          <a:xfrm>
            <a:off x="712899" y="1974688"/>
            <a:ext cx="5963627" cy="3749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of your vehicle information in one location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data across the enterprise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rules-of-use through permissions, access, &amp; usage 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visibility of vehicle-related costs 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maintenance &amp; fuel)</a:t>
            </a:r>
          </a:p>
          <a:p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custody of vehicles through the life-cycle</a:t>
            </a:r>
          </a:p>
        </p:txBody>
      </p:sp>
    </p:spTree>
    <p:extLst>
      <p:ext uri="{BB962C8B-B14F-4D97-AF65-F5344CB8AC3E}">
        <p14:creationId xmlns:p14="http://schemas.microsoft.com/office/powerpoint/2010/main" val="24104106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D065A-1BF7-0EF5-6BF3-DBCF34CD1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0B230D52-AE9C-3004-12BC-1D3726951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F76B48B-3309-CF4B-112E-B94EB9807FD7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 &gt; USERS &amp; VEHICLES</a:t>
            </a:r>
          </a:p>
        </p:txBody>
      </p:sp>
    </p:spTree>
    <p:extLst>
      <p:ext uri="{BB962C8B-B14F-4D97-AF65-F5344CB8AC3E}">
        <p14:creationId xmlns:p14="http://schemas.microsoft.com/office/powerpoint/2010/main" val="124705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DF21B2-9F91-8F7C-A801-32DB53406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CD65E-3D89-979B-0EE6-15019CC97DB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lIns="0" tIns="0" rIns="0" bIns="0" anchor="t" anchorCtr="0">
            <a:no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Brain Puzzle THREE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0919E9F4-F482-01FB-2BAB-EC0E130B1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0" y="265159"/>
            <a:ext cx="3175569" cy="933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B3C50-4814-686A-6F3D-92986CD1EA31}"/>
              </a:ext>
            </a:extLst>
          </p:cNvPr>
          <p:cNvSpPr txBox="1"/>
          <p:nvPr/>
        </p:nvSpPr>
        <p:spPr>
          <a:xfrm>
            <a:off x="2590448" y="3526541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18D26-7CA4-3771-D651-83DF6D6DE684}"/>
              </a:ext>
            </a:extLst>
          </p:cNvPr>
          <p:cNvSpPr txBox="1"/>
          <p:nvPr/>
        </p:nvSpPr>
        <p:spPr>
          <a:xfrm>
            <a:off x="4022433" y="4457180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35D46-030F-DD2F-633D-E8E9C5485175}"/>
              </a:ext>
            </a:extLst>
          </p:cNvPr>
          <p:cNvSpPr txBox="1"/>
          <p:nvPr/>
        </p:nvSpPr>
        <p:spPr>
          <a:xfrm>
            <a:off x="276355" y="3772674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69070F-7E10-4425-2618-0F754D9412CA}"/>
              </a:ext>
            </a:extLst>
          </p:cNvPr>
          <p:cNvSpPr txBox="1"/>
          <p:nvPr/>
        </p:nvSpPr>
        <p:spPr>
          <a:xfrm>
            <a:off x="1052071" y="5194017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50BB4-C079-34BE-8A6A-A3485CD3E393}"/>
              </a:ext>
            </a:extLst>
          </p:cNvPr>
          <p:cNvSpPr txBox="1"/>
          <p:nvPr/>
        </p:nvSpPr>
        <p:spPr>
          <a:xfrm>
            <a:off x="3570984" y="5656596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648A2-7961-6259-8F5F-171D34B33EE4}"/>
              </a:ext>
            </a:extLst>
          </p:cNvPr>
          <p:cNvSpPr txBox="1"/>
          <p:nvPr/>
        </p:nvSpPr>
        <p:spPr>
          <a:xfrm>
            <a:off x="4669663" y="2972413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340EE5-430F-7E22-C629-7BC6D366FF5B}"/>
              </a:ext>
            </a:extLst>
          </p:cNvPr>
          <p:cNvSpPr txBox="1"/>
          <p:nvPr/>
        </p:nvSpPr>
        <p:spPr>
          <a:xfrm>
            <a:off x="6047014" y="5456342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often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389611-8989-0C03-7C85-E172AEA29CD9}"/>
              </a:ext>
            </a:extLst>
          </p:cNvPr>
          <p:cNvSpPr txBox="1"/>
          <p:nvPr/>
        </p:nvSpPr>
        <p:spPr>
          <a:xfrm>
            <a:off x="8342798" y="3004178"/>
            <a:ext cx="264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not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F4D5544B-6E85-6E06-3FFC-C22CD9F3C523}"/>
              </a:ext>
            </a:extLst>
          </p:cNvPr>
          <p:cNvSpPr/>
          <p:nvPr/>
        </p:nvSpPr>
        <p:spPr>
          <a:xfrm>
            <a:off x="8855085" y="5124401"/>
            <a:ext cx="3149375" cy="1247228"/>
          </a:xfrm>
          <a:prstGeom prst="flowChartAlternateProcess">
            <a:avLst/>
          </a:prstGeom>
          <a:solidFill>
            <a:schemeClr val="tx1"/>
          </a:solidFill>
          <a:ln w="12700" cap="flat" cmpd="sng" algn="ctr">
            <a:solidFill>
              <a:srgbClr val="00AE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kern="0" dirty="0">
                <a:solidFill>
                  <a:srgbClr val="4CA1CE"/>
                </a:solidFill>
                <a:latin typeface="Roboto Bold"/>
                <a:ea typeface="Roboto Condensed" panose="02000000000000000000" pitchFamily="2" charset="0"/>
                <a:cs typeface="Arial" panose="020B0604020202020204" pitchFamily="34" charset="0"/>
              </a:rPr>
              <a:t>More Often Than Not</a:t>
            </a:r>
            <a:endParaRPr kumimoji="0" lang="pl-PL" sz="3500" b="0" i="0" u="none" strike="noStrike" kern="0" cap="none" spc="0" normalizeH="0" baseline="0" noProof="0" dirty="0">
              <a:ln>
                <a:noFill/>
              </a:ln>
              <a:solidFill>
                <a:srgbClr val="4CA1CE"/>
              </a:solidFill>
              <a:effectLst/>
              <a:uLnTx/>
              <a:uFillTx/>
              <a:latin typeface="Roboto Bold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4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A3A3-511F-8526-83F6-8E7C2FAEC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9D21FD-42F9-F508-EC94-98309D916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34"/>
          <a:stretch/>
        </p:blipFill>
        <p:spPr>
          <a:xfrm>
            <a:off x="2426534" y="1555145"/>
            <a:ext cx="8722991" cy="47038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58534B7-A786-30B0-2A1D-B7453381F4C4}"/>
              </a:ext>
            </a:extLst>
          </p:cNvPr>
          <p:cNvSpPr txBox="1">
            <a:spLocks/>
          </p:cNvSpPr>
          <p:nvPr/>
        </p:nvSpPr>
        <p:spPr>
          <a:xfrm>
            <a:off x="189968" y="59902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MANAGE USERS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6475135-38DA-9571-E40F-FA106B491CF3}"/>
              </a:ext>
            </a:extLst>
          </p:cNvPr>
          <p:cNvSpPr/>
          <p:nvPr/>
        </p:nvSpPr>
        <p:spPr>
          <a:xfrm rot="18108638">
            <a:off x="859875" y="3902418"/>
            <a:ext cx="1905018" cy="263757"/>
          </a:xfrm>
          <a:prstGeom prst="rightArrow">
            <a:avLst>
              <a:gd name="adj1" fmla="val 42615"/>
              <a:gd name="adj2" fmla="val 50000"/>
            </a:avLst>
          </a:prstGeom>
          <a:solidFill>
            <a:srgbClr val="3A74B7"/>
          </a:solidFill>
          <a:ln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B2A749A2-6405-AECE-378B-3B4DE653A460}"/>
              </a:ext>
            </a:extLst>
          </p:cNvPr>
          <p:cNvSpPr/>
          <p:nvPr/>
        </p:nvSpPr>
        <p:spPr>
          <a:xfrm>
            <a:off x="206635" y="4779134"/>
            <a:ext cx="2668645" cy="929276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Manage Users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search for Users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BF7DF1-A842-AA7F-9300-82ABA43E7F8E}"/>
              </a:ext>
            </a:extLst>
          </p:cNvPr>
          <p:cNvSpPr/>
          <p:nvPr/>
        </p:nvSpPr>
        <p:spPr>
          <a:xfrm>
            <a:off x="2277496" y="2854619"/>
            <a:ext cx="1483360" cy="258715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FADF0-8D62-0474-F407-92AACE8A2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474FB-E542-5619-9974-E3D1E789F058}"/>
              </a:ext>
            </a:extLst>
          </p:cNvPr>
          <p:cNvSpPr txBox="1">
            <a:spLocks/>
          </p:cNvSpPr>
          <p:nvPr/>
        </p:nvSpPr>
        <p:spPr>
          <a:xfrm>
            <a:off x="189968" y="59902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MANAGE VEHICLES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398CA-5EBB-8701-D023-1405033E8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33"/>
          <a:stretch/>
        </p:blipFill>
        <p:spPr>
          <a:xfrm>
            <a:off x="2438400" y="1612295"/>
            <a:ext cx="9753600" cy="5131843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F5B5B523-6CE6-DACE-0D7B-E05A3DB36CF5}"/>
              </a:ext>
            </a:extLst>
          </p:cNvPr>
          <p:cNvSpPr/>
          <p:nvPr/>
        </p:nvSpPr>
        <p:spPr>
          <a:xfrm>
            <a:off x="189968" y="4805647"/>
            <a:ext cx="3301187" cy="880115"/>
          </a:xfrm>
          <a:prstGeom prst="flowChartAlternateProcess">
            <a:avLst/>
          </a:prstGeom>
          <a:solidFill>
            <a:srgbClr val="3A7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Manage Vehicles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 search for Assets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371734-5F42-CB05-F4C1-CA13D46C5C46}"/>
              </a:ext>
            </a:extLst>
          </p:cNvPr>
          <p:cNvSpPr/>
          <p:nvPr/>
        </p:nvSpPr>
        <p:spPr>
          <a:xfrm>
            <a:off x="2302100" y="3022928"/>
            <a:ext cx="1483360" cy="258715"/>
          </a:xfrm>
          <a:prstGeom prst="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3463CC9-37F3-265D-D5EC-CA023E2D6523}"/>
              </a:ext>
            </a:extLst>
          </p:cNvPr>
          <p:cNvSpPr/>
          <p:nvPr/>
        </p:nvSpPr>
        <p:spPr>
          <a:xfrm rot="17815481">
            <a:off x="1083190" y="3983633"/>
            <a:ext cx="1687423" cy="263757"/>
          </a:xfrm>
          <a:prstGeom prst="rightArrow">
            <a:avLst/>
          </a:prstGeom>
          <a:solidFill>
            <a:srgbClr val="3A74B7"/>
          </a:solidFill>
          <a:ln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2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AE46B-66E6-DCB1-1158-6A09F4371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50598727-DB8A-F8E6-C9EF-B5BDE8FB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1A57B6A-A1E9-BB76-EEC1-409B89126D68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REPORTS&gt; USERS &amp; VEHICLES</a:t>
            </a:r>
          </a:p>
        </p:txBody>
      </p:sp>
    </p:spTree>
    <p:extLst>
      <p:ext uri="{BB962C8B-B14F-4D97-AF65-F5344CB8AC3E}">
        <p14:creationId xmlns:p14="http://schemas.microsoft.com/office/powerpoint/2010/main" val="39502982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C85FA-F3DB-C6E4-8E3D-0728368B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74CB46-FEA6-3A77-A069-56F39F2D1097}"/>
              </a:ext>
            </a:extLst>
          </p:cNvPr>
          <p:cNvSpPr txBox="1">
            <a:spLocks/>
          </p:cNvSpPr>
          <p:nvPr/>
        </p:nvSpPr>
        <p:spPr>
          <a:xfrm>
            <a:off x="712900" y="263687"/>
            <a:ext cx="5637127" cy="1332733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30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Reports &gt; Users &amp; Vehicles</a:t>
            </a:r>
          </a:p>
        </p:txBody>
      </p:sp>
      <p:pic>
        <p:nvPicPr>
          <p:cNvPr id="4" name="Picture 3" descr="Magnifying glass showing decling performance">
            <a:extLst>
              <a:ext uri="{FF2B5EF4-FFF2-40B4-BE49-F238E27FC236}">
                <a16:creationId xmlns:a16="http://schemas.microsoft.com/office/drawing/2014/main" id="{E8910824-83BF-6850-71B6-2436E1CF9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r="40950" b="2233"/>
          <a:stretch>
            <a:fillRect/>
          </a:stretch>
        </p:blipFill>
        <p:spPr>
          <a:xfrm>
            <a:off x="7419975" y="-3"/>
            <a:ext cx="4863465" cy="68580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FF5065-B656-FEAA-1535-155E4884B8FC}"/>
              </a:ext>
            </a:extLst>
          </p:cNvPr>
          <p:cNvSpPr/>
          <p:nvPr/>
        </p:nvSpPr>
        <p:spPr>
          <a:xfrm>
            <a:off x="4519910" y="1935343"/>
            <a:ext cx="2433339" cy="4712059"/>
          </a:xfrm>
          <a:prstGeom prst="rect">
            <a:avLst/>
          </a:prstGeom>
          <a:solidFill>
            <a:srgbClr val="3E69A1">
              <a:alpha val="20000"/>
            </a:srgbClr>
          </a:solidFill>
          <a:ln>
            <a:solidFill>
              <a:srgbClr val="5AC5DA"/>
            </a:solidFill>
          </a:ln>
        </p:spPr>
        <p:txBody>
          <a:bodyPr wrap="square" lIns="182880" tIns="182880" rIns="182880" bIns="18288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Summary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Details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Data Dump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Mileage-Cost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Mileage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Asset In/Out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Tag/Vehicle Exception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Owner/Responsible Asset Summary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Maintenance and Fuel</a:t>
            </a:r>
            <a:b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</a:b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Cost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Inspections &amp; Prep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Accident Summary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Accident Detail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TCO Data Dump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3E69A1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TCO Expense Summary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9BBBBDA-C88A-DDCE-9042-9BA28544C990}"/>
              </a:ext>
            </a:extLst>
          </p:cNvPr>
          <p:cNvSpPr txBox="1"/>
          <p:nvPr/>
        </p:nvSpPr>
        <p:spPr>
          <a:xfrm>
            <a:off x="1485988" y="1618148"/>
            <a:ext cx="2450592" cy="492443"/>
          </a:xfrm>
          <a:prstGeom prst="rect">
            <a:avLst/>
          </a:prstGeom>
          <a:solidFill>
            <a:srgbClr val="5AC5DA"/>
          </a:solidFill>
          <a:ln>
            <a:noFill/>
          </a:ln>
        </p:spPr>
        <p:txBody>
          <a:bodyPr wrap="square" lIns="243840" tIns="121920" rIns="243840" bIns="12192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Roboto Condensed Bold"/>
                <a:sym typeface="Helvetica Neue"/>
              </a:rPr>
              <a:t>User Reports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03D83A39-368F-8597-2227-12528736C1FD}"/>
              </a:ext>
            </a:extLst>
          </p:cNvPr>
          <p:cNvSpPr txBox="1"/>
          <p:nvPr/>
        </p:nvSpPr>
        <p:spPr>
          <a:xfrm>
            <a:off x="4510384" y="1608316"/>
            <a:ext cx="2450592" cy="492443"/>
          </a:xfrm>
          <a:prstGeom prst="rect">
            <a:avLst/>
          </a:prstGeom>
          <a:solidFill>
            <a:srgbClr val="5AC5DA"/>
          </a:solidFill>
          <a:ln>
            <a:noFill/>
          </a:ln>
        </p:spPr>
        <p:txBody>
          <a:bodyPr wrap="square" lIns="243840" tIns="121920" rIns="243840" bIns="121920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Roboto Condensed Bold"/>
                <a:sym typeface="Helvetica Neue"/>
              </a:rPr>
              <a:t>Asset Reports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5B43F-3444-51F1-3276-FB2571EB19BD}"/>
              </a:ext>
            </a:extLst>
          </p:cNvPr>
          <p:cNvSpPr/>
          <p:nvPr/>
        </p:nvSpPr>
        <p:spPr>
          <a:xfrm>
            <a:off x="1495514" y="2110284"/>
            <a:ext cx="2433339" cy="4421403"/>
          </a:xfrm>
          <a:prstGeom prst="rect">
            <a:avLst/>
          </a:prstGeom>
          <a:solidFill>
            <a:srgbClr val="3E69A1">
              <a:alpha val="20000"/>
            </a:srgbClr>
          </a:solidFill>
          <a:ln>
            <a:solidFill>
              <a:srgbClr val="5AC5DA"/>
            </a:solidFill>
          </a:ln>
        </p:spPr>
        <p:txBody>
          <a:bodyPr wrap="square" lIns="182880" tIns="182880" rIns="182880" bIns="18288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1pPr>
            <a:lvl2pPr marL="609585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2pPr>
            <a:lvl3pPr marL="1219170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3pPr>
            <a:lvl4pPr marL="182875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4pPr>
            <a:lvl5pPr marL="243833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5pPr>
            <a:lvl6pPr marL="3047924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6pPr>
            <a:lvl7pPr marL="3657509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7pPr>
            <a:lvl8pPr marL="4267093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8pPr>
            <a:lvl9pPr marL="4876678" algn="l" defTabSz="1219170" rtl="0" eaLnBrk="1" latinLnBrk="0" hangingPunct="1">
              <a:defRPr sz="2400" kern="1200">
                <a:solidFill>
                  <a:srgbClr val="2E2E2C"/>
                </a:solidFill>
                <a:latin typeface="Open Sans Light"/>
              </a:defRPr>
            </a:lvl9pPr>
          </a:lstStyle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Summary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Details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Details Extra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Account Summary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Department Summary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Driver Eligibility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Drivers License Currency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Invalid Driver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Lost and Found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Citations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HR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Certification Currency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rgbClr val="2E2E2C"/>
              </a:buClr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  <a:sym typeface="Helvetica Neue"/>
              </a:rPr>
              <a:t>User System Activity</a:t>
            </a:r>
          </a:p>
        </p:txBody>
      </p:sp>
    </p:spTree>
    <p:extLst>
      <p:ext uri="{BB962C8B-B14F-4D97-AF65-F5344CB8AC3E}">
        <p14:creationId xmlns:p14="http://schemas.microsoft.com/office/powerpoint/2010/main" val="25150278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A8967-1A9A-B0AD-57BC-CFB88F375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10F493-6AC3-EE19-588D-C5FB7EB1C5AF}"/>
              </a:ext>
            </a:extLst>
          </p:cNvPr>
          <p:cNvSpPr txBox="1">
            <a:spLocks/>
          </p:cNvSpPr>
          <p:nvPr/>
        </p:nvSpPr>
        <p:spPr>
          <a:xfrm>
            <a:off x="189968" y="599027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REPORTS &gt; USERS &amp; VEHICLES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srgbClr val="5AC5D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AAD4A9B-A62D-1F37-3BA5-263E16988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23578"/>
              </p:ext>
            </p:extLst>
          </p:nvPr>
        </p:nvGraphicFramePr>
        <p:xfrm>
          <a:off x="589290" y="1701850"/>
          <a:ext cx="11302107" cy="5004521"/>
        </p:xfrm>
        <a:graphic>
          <a:graphicData uri="http://schemas.openxmlformats.org/drawingml/2006/table">
            <a:tbl>
              <a:tblPr firstRow="1" bandRow="1"/>
              <a:tblGrid>
                <a:gridCol w="2469895">
                  <a:extLst>
                    <a:ext uri="{9D8B030D-6E8A-4147-A177-3AD203B41FA5}">
                      <a16:colId xmlns:a16="http://schemas.microsoft.com/office/drawing/2014/main" val="1897513946"/>
                    </a:ext>
                  </a:extLst>
                </a:gridCol>
                <a:gridCol w="4456727">
                  <a:extLst>
                    <a:ext uri="{9D8B030D-6E8A-4147-A177-3AD203B41FA5}">
                      <a16:colId xmlns:a16="http://schemas.microsoft.com/office/drawing/2014/main" val="2564697914"/>
                    </a:ext>
                  </a:extLst>
                </a:gridCol>
                <a:gridCol w="1087314">
                  <a:extLst>
                    <a:ext uri="{9D8B030D-6E8A-4147-A177-3AD203B41FA5}">
                      <a16:colId xmlns:a16="http://schemas.microsoft.com/office/drawing/2014/main" val="3840949468"/>
                    </a:ext>
                  </a:extLst>
                </a:gridCol>
                <a:gridCol w="3288171">
                  <a:extLst>
                    <a:ext uri="{9D8B030D-6E8A-4147-A177-3AD203B41FA5}">
                      <a16:colId xmlns:a16="http://schemas.microsoft.com/office/drawing/2014/main" val="1647722572"/>
                    </a:ext>
                  </a:extLst>
                </a:gridCol>
              </a:tblGrid>
              <a:tr h="440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 Name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1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 it Does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1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Navigation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254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298516"/>
                  </a:ext>
                </a:extLst>
              </a:tr>
              <a:tr h="616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Detail Extra Report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Exports almost all of the fields (citations and courses are excluded) in the Profile tab of the User’s profile.</a:t>
                      </a:r>
                      <a:endParaRPr lang="en-US" sz="12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Data Integrity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Users&gt; User Detail Extra Report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254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52393"/>
                  </a:ext>
                </a:extLst>
              </a:tr>
              <a:tr h="616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Driver Eligibility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Lists the eligibility and validity of each user’s license.</a:t>
                      </a:r>
                      <a:endParaRPr lang="en-US" sz="12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Currency</a:t>
                      </a:r>
                    </a:p>
                    <a:p>
                      <a:pPr algn="l"/>
                      <a:endParaRPr 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Users&gt; Driver Eligibility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012843"/>
                  </a:ext>
                </a:extLst>
              </a:tr>
              <a:tr h="440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Drivers License Currency</a:t>
                      </a:r>
                      <a:endParaRPr lang="en-US" sz="1200" b="1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Driver's license information found in the User's profile</a:t>
                      </a:r>
                      <a:endParaRPr lang="en-US" sz="12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Currency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Users &gt; Drivers License Currency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00423"/>
                  </a:ext>
                </a:extLst>
              </a:tr>
              <a:tr h="440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>
                        <a:solidFill>
                          <a:srgbClr val="3974B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endParaRPr 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endParaRPr lang="en-US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505859"/>
                  </a:ext>
                </a:extLst>
              </a:tr>
              <a:tr h="6165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 Dump</a:t>
                      </a:r>
                    </a:p>
                    <a:p>
                      <a:pPr algn="l"/>
                      <a:endParaRPr lang="en-US" sz="1200" b="1" i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Dumps all the information found on the vehicle’s Profile tab.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 Integrity</a:t>
                      </a:r>
                    </a:p>
                    <a:p>
                      <a:pPr algn="l"/>
                      <a:endParaRPr 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Reports&gt; Assets &gt; Asset Data Dump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526942"/>
                  </a:ext>
                </a:extLst>
              </a:tr>
              <a:tr h="5527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0">
                          <a:solidFill>
                            <a:srgbClr val="3974B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Mileage-Cost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Lists vehicle’s distance and expenses in a specified date range and calculates the cost-per-mile for that timeframe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Asset Data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 &gt; Assets &gt; Mileage-Cost</a:t>
                      </a:r>
                      <a:endParaRPr lang="en-US" sz="12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831666"/>
                  </a:ext>
                </a:extLst>
              </a:tr>
              <a:tr h="511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 Light"/>
                        </a:rPr>
                        <a:t>Asset Mileage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Lists vehicle’s mileage data in a specified date range and by data source.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Reports&gt; Assets &gt; Asset Mileage</a:t>
                      </a: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561781"/>
                  </a:ext>
                </a:extLst>
              </a:tr>
              <a:tr h="689029">
                <a:tc>
                  <a:txBody>
                    <a:bodyPr/>
                    <a:lstStyle/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3974B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 Light"/>
                        </a:rPr>
                        <a:t>Asset In/Out </a:t>
                      </a:r>
                    </a:p>
                    <a:p>
                      <a:pPr marL="0" marR="0" lvl="0" indent="0" algn="l" defTabSz="4126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3974B6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 marL="91416" marR="91416" marT="45708" marB="45708">
                    <a:lnL w="12700" cmpd="sng">
                      <a:solidFill>
                        <a:srgbClr val="3974B6"/>
                      </a:solidFill>
                    </a:lnL>
                    <a:lnR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List of vehicles leaving, returning, or in maintenance by day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Asset Data</a:t>
                      </a:r>
                    </a:p>
                    <a:p>
                      <a:pPr algn="l"/>
                      <a:endParaRPr lang="en-US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Reports&gt; Assets &gt; Asset In/Out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16" marR="91416" marT="45708" marB="45708">
                    <a:lnL w="12700" cap="flat" cmpd="sng" algn="ctr">
                      <a:solidFill>
                        <a:srgbClr val="3974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3974B6"/>
                      </a:solidFill>
                    </a:lnR>
                    <a:lnT w="12700" cmpd="sng">
                      <a:solidFill>
                        <a:srgbClr val="3974B6"/>
                      </a:solidFill>
                    </a:lnT>
                    <a:lnB w="12700" cmpd="sng">
                      <a:solidFill>
                        <a:srgbClr val="3974B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74B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34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0196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463F87-6DDC-3D53-8F84-3F6066FD3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background with a blue letter&#10;&#10;AI-generated content may be incorrect.">
            <a:extLst>
              <a:ext uri="{FF2B5EF4-FFF2-40B4-BE49-F238E27FC236}">
                <a16:creationId xmlns:a16="http://schemas.microsoft.com/office/drawing/2014/main" id="{8AF91BC5-F89B-CE47-20C3-409065D41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182" y="5784265"/>
            <a:ext cx="3069004" cy="90264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5A4114D-4F47-084B-DDB7-B9D2CB4B4718}"/>
              </a:ext>
            </a:extLst>
          </p:cNvPr>
          <p:cNvSpPr txBox="1">
            <a:spLocks/>
          </p:cNvSpPr>
          <p:nvPr/>
        </p:nvSpPr>
        <p:spPr>
          <a:xfrm>
            <a:off x="988730" y="2668280"/>
            <a:ext cx="10816174" cy="3342179"/>
          </a:xfrm>
          <a:prstGeom prst="rect">
            <a:avLst/>
          </a:prstGeom>
          <a:noFill/>
          <a:effectLst/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1" kern="1200" cap="all" dirty="0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</a:t>
            </a:r>
            <a:b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experience: </a:t>
            </a:r>
            <a:br>
              <a:rPr lang="en-US" sz="5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400" dirty="0">
                <a:solidFill>
                  <a:srgbClr val="5AC5D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MANAGE&gt;MAKE RESERVATIONS</a:t>
            </a:r>
          </a:p>
        </p:txBody>
      </p:sp>
    </p:spTree>
    <p:extLst>
      <p:ext uri="{BB962C8B-B14F-4D97-AF65-F5344CB8AC3E}">
        <p14:creationId xmlns:p14="http://schemas.microsoft.com/office/powerpoint/2010/main" val="101416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E30DE-E69C-7171-5456-E16D09B8C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6CADFB7-1094-1589-2EDA-E36EE7F7D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7" y="409091"/>
            <a:ext cx="7247365" cy="739386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dirty="0">
                <a:solidFill>
                  <a:srgbClr val="F2F6F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ADMINISTRATOR Experience</a:t>
            </a:r>
            <a:b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8C40E3-8FD4-3378-9DC9-564CB99B1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970" y="15213"/>
            <a:ext cx="513555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A9E73-533D-0361-C7F1-788EC3948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858" y="1060359"/>
            <a:ext cx="1348857" cy="4275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759349-6D25-1307-ED8A-5C3FD8EEF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76" y="1304492"/>
            <a:ext cx="1348857" cy="2438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531FD-9488-CE80-017C-47CA316CC89A}"/>
              </a:ext>
            </a:extLst>
          </p:cNvPr>
          <p:cNvSpPr txBox="1"/>
          <p:nvPr/>
        </p:nvSpPr>
        <p:spPr>
          <a:xfrm>
            <a:off x="427777" y="1309972"/>
            <a:ext cx="63097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Admins/Dispatchers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can make vehicle reservations in multiple places within FleetCommander.</a:t>
            </a: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Roboto Condensed Bold"/>
              <a:ea typeface="+mn-ea"/>
              <a:cs typeface="Arial" panose="020B0604020202020204" pitchFamily="34" charset="0"/>
              <a:sym typeface="Helvetica Neue"/>
            </a:endParaRPr>
          </a:p>
          <a:p>
            <a:pPr marL="457200" marR="0" lvl="1" indent="0" algn="l" defTabSz="412626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Following section demonstrates reservations entered via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 Condensed Bold"/>
                <a:ea typeface="+mn-ea"/>
                <a:cs typeface="Arial" panose="020B0604020202020204" pitchFamily="34" charset="0"/>
                <a:sym typeface="Helvetica Neue"/>
              </a:rPr>
              <a:t>MANAGE&gt;MAKE RESERVATION</a:t>
            </a:r>
          </a:p>
        </p:txBody>
      </p:sp>
    </p:spTree>
    <p:extLst>
      <p:ext uri="{BB962C8B-B14F-4D97-AF65-F5344CB8AC3E}">
        <p14:creationId xmlns:p14="http://schemas.microsoft.com/office/powerpoint/2010/main" val="30796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73652-48C8-A4D7-486A-EBA92BC16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B6FA75-8B9A-8CF8-63B7-08DCBB401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275873"/>
            <a:ext cx="7848600" cy="55916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732FA7-EF6E-1D3A-C20E-43CCB10AF4D7}"/>
              </a:ext>
            </a:extLst>
          </p:cNvPr>
          <p:cNvSpPr/>
          <p:nvPr/>
        </p:nvSpPr>
        <p:spPr>
          <a:xfrm>
            <a:off x="10518980" y="1991237"/>
            <a:ext cx="783771" cy="367983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B15B6F-D584-6645-E07D-CD53C29BAFB3}"/>
              </a:ext>
            </a:extLst>
          </p:cNvPr>
          <p:cNvCxnSpPr>
            <a:cxnSpLocks/>
          </p:cNvCxnSpPr>
          <p:nvPr/>
        </p:nvCxnSpPr>
        <p:spPr>
          <a:xfrm>
            <a:off x="9763125" y="1609725"/>
            <a:ext cx="685800" cy="381512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041B4A36-7E8D-138D-4995-F4CE04291ECE}"/>
              </a:ext>
            </a:extLst>
          </p:cNvPr>
          <p:cNvSpPr/>
          <p:nvPr/>
        </p:nvSpPr>
        <p:spPr>
          <a:xfrm>
            <a:off x="7059561" y="625364"/>
            <a:ext cx="2977971" cy="11542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here to get to the Admin side.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C86AC51-1BFA-E9A0-46F2-068792CF582F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02750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627C-5FF7-644B-AE71-927D3609C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889E71C-D738-1694-8E3F-CEF20361B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5" y="1275873"/>
            <a:ext cx="7858125" cy="5604739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BC9D6FF-4534-5DBF-44BE-20EE35CA8700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2C7FA5-3400-724B-745A-2ABCD1D1B9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399" y="2061976"/>
            <a:ext cx="1038225" cy="273022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9BF6FA-9078-CFB4-920F-E1DC0E8E3783}"/>
              </a:ext>
            </a:extLst>
          </p:cNvPr>
          <p:cNvSpPr/>
          <p:nvPr/>
        </p:nvSpPr>
        <p:spPr>
          <a:xfrm>
            <a:off x="4295850" y="2399251"/>
            <a:ext cx="1115197" cy="304009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7291AF2-0B05-86FB-2E92-908AD24C75E6}"/>
              </a:ext>
            </a:extLst>
          </p:cNvPr>
          <p:cNvSpPr/>
          <p:nvPr/>
        </p:nvSpPr>
        <p:spPr>
          <a:xfrm>
            <a:off x="443021" y="4014302"/>
            <a:ext cx="3237744" cy="85093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Make Reservation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0CC45B-BF2B-DAF1-B2E1-81555773FD42}"/>
              </a:ext>
            </a:extLst>
          </p:cNvPr>
          <p:cNvCxnSpPr>
            <a:cxnSpLocks/>
          </p:cNvCxnSpPr>
          <p:nvPr/>
        </p:nvCxnSpPr>
        <p:spPr>
          <a:xfrm flipV="1">
            <a:off x="2819400" y="2703260"/>
            <a:ext cx="1447027" cy="1361857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14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08481-8284-5860-1A80-962F6C394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D44D53CE-E85A-0256-2CAB-695378A1C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78" y="1397856"/>
            <a:ext cx="6704762" cy="35238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A2EBE39-D682-7FB2-F6A9-C35C3143AB81}"/>
              </a:ext>
            </a:extLst>
          </p:cNvPr>
          <p:cNvCxnSpPr>
            <a:cxnSpLocks/>
          </p:cNvCxnSpPr>
          <p:nvPr/>
        </p:nvCxnSpPr>
        <p:spPr>
          <a:xfrm>
            <a:off x="4606256" y="4010906"/>
            <a:ext cx="745060" cy="0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0B5C50-4BDE-4D96-91EB-997650E16F04}"/>
              </a:ext>
            </a:extLst>
          </p:cNvPr>
          <p:cNvSpPr/>
          <p:nvPr/>
        </p:nvSpPr>
        <p:spPr>
          <a:xfrm>
            <a:off x="9623395" y="3173252"/>
            <a:ext cx="1455938" cy="365760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DC041C-9527-1E4E-9F3B-12BDE4D2D0C4}"/>
              </a:ext>
            </a:extLst>
          </p:cNvPr>
          <p:cNvCxnSpPr>
            <a:cxnSpLocks/>
          </p:cNvCxnSpPr>
          <p:nvPr/>
        </p:nvCxnSpPr>
        <p:spPr>
          <a:xfrm flipV="1">
            <a:off x="6554703" y="4535933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287E492-D133-7B1F-A69B-4B2BC268413C}"/>
              </a:ext>
            </a:extLst>
          </p:cNvPr>
          <p:cNvSpPr/>
          <p:nvPr/>
        </p:nvSpPr>
        <p:spPr>
          <a:xfrm>
            <a:off x="5364684" y="2831635"/>
            <a:ext cx="2068497" cy="1878144"/>
          </a:xfrm>
          <a:prstGeom prst="roundRect">
            <a:avLst/>
          </a:prstGeom>
          <a:noFill/>
          <a:ln w="38100">
            <a:solidFill>
              <a:srgbClr val="3A74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 Bold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CB8CE0-FE37-C3A9-6B50-7F75EC3CED0B}"/>
              </a:ext>
            </a:extLst>
          </p:cNvPr>
          <p:cNvCxnSpPr>
            <a:cxnSpLocks/>
          </p:cNvCxnSpPr>
          <p:nvPr/>
        </p:nvCxnSpPr>
        <p:spPr>
          <a:xfrm flipV="1">
            <a:off x="10098003" y="3517624"/>
            <a:ext cx="0" cy="631639"/>
          </a:xfrm>
          <a:prstGeom prst="straightConnector1">
            <a:avLst/>
          </a:prstGeom>
          <a:ln w="76200">
            <a:solidFill>
              <a:srgbClr val="3A74B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B2818DC-3AF1-6A68-7DE5-1BE95790D0E1}"/>
              </a:ext>
            </a:extLst>
          </p:cNvPr>
          <p:cNvSpPr/>
          <p:nvPr/>
        </p:nvSpPr>
        <p:spPr>
          <a:xfrm>
            <a:off x="728419" y="3403229"/>
            <a:ext cx="3877837" cy="1023991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site determines the location a reservation will leave from.</a:t>
            </a: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3CA08A8B-C430-28A4-FB94-CE3AC9676591}"/>
              </a:ext>
            </a:extLst>
          </p:cNvPr>
          <p:cNvSpPr/>
          <p:nvPr/>
        </p:nvSpPr>
        <p:spPr>
          <a:xfrm>
            <a:off x="4986274" y="5167573"/>
            <a:ext cx="3136858" cy="869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 the Site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E0983DCA-649B-BDFC-4E9C-D494A61965C5}"/>
              </a:ext>
            </a:extLst>
          </p:cNvPr>
          <p:cNvSpPr/>
          <p:nvPr/>
        </p:nvSpPr>
        <p:spPr>
          <a:xfrm>
            <a:off x="8529574" y="4149264"/>
            <a:ext cx="3136858" cy="869546"/>
          </a:xfrm>
          <a:prstGeom prst="flowChartAlternateProcess">
            <a:avLst/>
          </a:prstGeom>
          <a:solidFill>
            <a:srgbClr val="3A74B7"/>
          </a:solidFill>
          <a:ln w="12700" cap="flat" cmpd="sng" algn="ctr">
            <a:solidFill>
              <a:srgbClr val="3A74B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Select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“Next (Continue Request)”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24512-867A-D9D1-D643-A86914D3BAB3}"/>
              </a:ext>
            </a:extLst>
          </p:cNvPr>
          <p:cNvSpPr txBox="1">
            <a:spLocks/>
          </p:cNvSpPr>
          <p:nvPr/>
        </p:nvSpPr>
        <p:spPr>
          <a:xfrm>
            <a:off x="189968" y="684752"/>
            <a:ext cx="7190985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A74B7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ADMINISTRATOR EXPERIENCE: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5AC5D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RESERVATION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A74B7"/>
                </a:solidFill>
                <a:effectLst/>
                <a:uLnTx/>
                <a:uFillTx/>
                <a:latin typeface="Roboto Bold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A74B7"/>
              </a:solidFill>
              <a:effectLst/>
              <a:uLnTx/>
              <a:uFillTx/>
              <a:latin typeface="Roboto 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76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8" grpId="1" animBg="1"/>
      <p:bldP spid="13" grpId="0" animBg="1"/>
      <p:bldP spid="13" grpId="1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Slice">
  <a:themeElements>
    <a:clrScheme name="Custom 3">
      <a:dk1>
        <a:srgbClr val="000000"/>
      </a:dk1>
      <a:lt1>
        <a:srgbClr val="FEFFFF"/>
      </a:lt1>
      <a:dk2>
        <a:srgbClr val="146194"/>
      </a:dk2>
      <a:lt2>
        <a:srgbClr val="76DBF4"/>
      </a:lt2>
      <a:accent1>
        <a:srgbClr val="052F61"/>
      </a:accent1>
      <a:accent2>
        <a:srgbClr val="3673BC"/>
      </a:accent2>
      <a:accent3>
        <a:srgbClr val="4CA1CE"/>
      </a:accent3>
      <a:accent4>
        <a:srgbClr val="F2F6F8"/>
      </a:accent4>
      <a:accent5>
        <a:srgbClr val="5AC5DA"/>
      </a:accent5>
      <a:accent6>
        <a:srgbClr val="0A1F37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and 2025 Template 081925" id="{50F334A2-AD44-894F-B606-D941F5E3376A}" vid="{6408D32D-9C58-3B41-83A6-82EA14684144}"/>
    </a:ext>
  </a:extLst>
</a:theme>
</file>

<file path=ppt/theme/theme2.xml><?xml version="1.0" encoding="utf-8"?>
<a:theme xmlns:a="http://schemas.openxmlformats.org/drawingml/2006/main" name="1_Slice">
  <a:themeElements>
    <a:clrScheme name="Custom 3">
      <a:dk1>
        <a:srgbClr val="000000"/>
      </a:dk1>
      <a:lt1>
        <a:srgbClr val="FEFFFF"/>
      </a:lt1>
      <a:dk2>
        <a:srgbClr val="146194"/>
      </a:dk2>
      <a:lt2>
        <a:srgbClr val="76DBF4"/>
      </a:lt2>
      <a:accent1>
        <a:srgbClr val="052F61"/>
      </a:accent1>
      <a:accent2>
        <a:srgbClr val="3673BC"/>
      </a:accent2>
      <a:accent3>
        <a:srgbClr val="4CA1CE"/>
      </a:accent3>
      <a:accent4>
        <a:srgbClr val="F2F6F8"/>
      </a:accent4>
      <a:accent5>
        <a:srgbClr val="5AC5DA"/>
      </a:accent5>
      <a:accent6>
        <a:srgbClr val="0A1F37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and 2025 Template 081925" id="{50F334A2-AD44-894F-B606-D941F5E3376A}" vid="{6408D32D-9C58-3B41-83A6-82EA146841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5c04c3-6940-420f-9b44-f011cddbce17" xsi:nil="true"/>
    <MediaServiceKeyPoints xmlns="797aa1b6-d276-4963-8e9b-a389f20630ae" xsi:nil="true"/>
    <RelatedLink xmlns="797aa1b6-d276-4963-8e9b-a389f20630ae">
      <Url xsi:nil="true"/>
      <Description xsi:nil="true"/>
    </RelatedLink>
    <_ExtendedDescription xmlns="http://schemas.microsoft.com/sharepoint/v3">*Type brief description</_ExtendedDescription>
    <lcf76f155ced4ddcb4097134ff3c332f xmlns="797aa1b6-d276-4963-8e9b-a389f20630a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22" ma:contentTypeDescription="Create a new document." ma:contentTypeScope="" ma:versionID="74a4db3ebc9cf9b6790c098803ade016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d4b46c647d091bd4ddbe4b673018c2c0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Related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RelatedLink" ma:index="28" nillable="true" ma:displayName="Related Link" ma:format="Hyperlink" ma:internalName="Relate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03C5E8-6E73-4A29-90A5-6BDD54A3FA10}">
  <ds:schemaRefs>
    <ds:schemaRef ds:uri="http://schemas.microsoft.com/office/2006/metadata/properties"/>
    <ds:schemaRef ds:uri="http://purl.org/dc/terms/"/>
    <ds:schemaRef ds:uri="230e9df3-be65-4c73-a93b-d1236ebd677e"/>
    <ds:schemaRef ds:uri="71af3243-3dd4-4a8d-8c0d-dd76da1f02a5"/>
    <ds:schemaRef ds:uri="http://schemas.openxmlformats.org/package/2006/metadata/core-properties"/>
    <ds:schemaRef ds:uri="http://purl.org/dc/elements/1.1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dcmitype/"/>
    <ds:schemaRef ds:uri="995c04c3-6940-420f-9b44-f011cddbce17"/>
    <ds:schemaRef ds:uri="797aa1b6-d276-4963-8e9b-a389f20630ae"/>
  </ds:schemaRefs>
</ds:datastoreItem>
</file>

<file path=customXml/itemProps3.xml><?xml version="1.0" encoding="utf-8"?>
<ds:datastoreItem xmlns:ds="http://schemas.openxmlformats.org/officeDocument/2006/customXml" ds:itemID="{ED72026B-040F-43F6-808F-595B6ED4F1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97aa1b6-d276-4963-8e9b-a389f20630ae"/>
    <ds:schemaRef ds:uri="995c04c3-6940-420f-9b44-f011cddbc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Command 2025 Template 081925</Template>
  <TotalTime>4821</TotalTime>
  <Words>4869</Words>
  <Application>Microsoft Office PowerPoint</Application>
  <PresentationFormat>Widescreen</PresentationFormat>
  <Paragraphs>990</Paragraphs>
  <Slides>185</Slides>
  <Notes>99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185</vt:i4>
      </vt:variant>
    </vt:vector>
  </HeadingPairs>
  <TitlesOfParts>
    <vt:vector size="187" baseType="lpstr">
      <vt:lpstr>Slice</vt:lpstr>
      <vt:lpstr>1_Slice</vt:lpstr>
      <vt:lpstr>Brain Puzzle One</vt:lpstr>
      <vt:lpstr>Brain Puzzle TWO</vt:lpstr>
      <vt:lpstr>Brain Puzzle THREE</vt:lpstr>
      <vt:lpstr>Brain Puzzle FOUR</vt:lpstr>
      <vt:lpstr>Brain Puzzle FOUR</vt:lpstr>
      <vt:lpstr>Brain Puzzle FOUR</vt:lpstr>
      <vt:lpstr>Brain Puzzle One</vt:lpstr>
      <vt:lpstr>Brain Puzzle TWO</vt:lpstr>
      <vt:lpstr>Brain Puzzle THREE</vt:lpstr>
      <vt:lpstr>Brain Puzzle FOUR</vt:lpstr>
      <vt:lpstr>Brain Puzzle FOUR</vt:lpstr>
      <vt:lpstr>PowerPoint Presentation</vt:lpstr>
      <vt:lpstr>NEW USER TRAINING BINGO</vt:lpstr>
      <vt:lpstr>What We’ll Learn Today</vt:lpstr>
      <vt:lpstr>What is  FleetCommander?</vt:lpstr>
      <vt:lpstr>FleetCommander Overview </vt:lpstr>
      <vt:lpstr>PowerPoint Presentation</vt:lpstr>
      <vt:lpstr>PowerPoint Presentation</vt:lpstr>
      <vt:lpstr>What is a  profile in FleetCommander?</vt:lpstr>
      <vt:lpstr>FleetCommander Users PROFILES</vt:lpstr>
      <vt:lpstr>What assets can you place in FleetCommander?</vt:lpstr>
      <vt:lpstr>Accessing FleetCommander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DRIVER/REQUESTOR EXPERIENCE</vt:lpstr>
      <vt:lpstr>Driver/Requestor Experience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reservations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ADMINISTRATOR EXPERIENCE</vt:lpstr>
      <vt:lpstr>ADMINISTRATOR Experience </vt:lpstr>
      <vt:lpstr>PowerPoint Presentation</vt:lpstr>
      <vt:lpstr>PowerPoint Presentation</vt:lpstr>
      <vt:lpstr>PowerPoint Presentation</vt:lpstr>
      <vt:lpstr>ADMINISTRATOR Experience </vt:lpstr>
      <vt:lpstr>PowerPoint Presentation</vt:lpstr>
      <vt:lpstr>ADMINISTRATOR Experience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ADMINISTRATOR Experience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Financial overview</vt:lpstr>
      <vt:lpstr>Tables are great</vt:lpstr>
      <vt:lpstr>We love tables</vt:lpstr>
      <vt:lpstr>Future initiatives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 Roodschild</dc:creator>
  <cp:lastModifiedBy>Jon Roodschild</cp:lastModifiedBy>
  <cp:revision>86</cp:revision>
  <dcterms:created xsi:type="dcterms:W3CDTF">2025-08-25T19:02:59Z</dcterms:created>
  <dcterms:modified xsi:type="dcterms:W3CDTF">2025-09-30T17:21:08Z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MediaServiceImageTags">
    <vt:lpwstr/>
  </property>
</Properties>
</file>