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07"/>
  </p:notesMasterIdLst>
  <p:handoutMasterIdLst>
    <p:handoutMasterId r:id="rId108"/>
  </p:handoutMasterIdLst>
  <p:sldIdLst>
    <p:sldId id="256" r:id="rId5"/>
    <p:sldId id="282" r:id="rId6"/>
    <p:sldId id="257" r:id="rId7"/>
    <p:sldId id="3339" r:id="rId8"/>
    <p:sldId id="3341" r:id="rId9"/>
    <p:sldId id="3342" r:id="rId10"/>
    <p:sldId id="3343" r:id="rId11"/>
    <p:sldId id="3344" r:id="rId12"/>
    <p:sldId id="3345" r:id="rId13"/>
    <p:sldId id="3442" r:id="rId14"/>
    <p:sldId id="3348" r:id="rId15"/>
    <p:sldId id="3349" r:id="rId16"/>
    <p:sldId id="3350" r:id="rId17"/>
    <p:sldId id="3351" r:id="rId18"/>
    <p:sldId id="3352" r:id="rId19"/>
    <p:sldId id="3353" r:id="rId20"/>
    <p:sldId id="3354" r:id="rId21"/>
    <p:sldId id="3355" r:id="rId22"/>
    <p:sldId id="3356" r:id="rId23"/>
    <p:sldId id="3357" r:id="rId24"/>
    <p:sldId id="3443" r:id="rId25"/>
    <p:sldId id="3359" r:id="rId26"/>
    <p:sldId id="3360" r:id="rId27"/>
    <p:sldId id="3361" r:id="rId28"/>
    <p:sldId id="3362" r:id="rId29"/>
    <p:sldId id="3363" r:id="rId30"/>
    <p:sldId id="3365" r:id="rId31"/>
    <p:sldId id="3364" r:id="rId32"/>
    <p:sldId id="3366" r:id="rId33"/>
    <p:sldId id="3367" r:id="rId34"/>
    <p:sldId id="3444" r:id="rId35"/>
    <p:sldId id="3369" r:id="rId36"/>
    <p:sldId id="3370" r:id="rId37"/>
    <p:sldId id="3371" r:id="rId38"/>
    <p:sldId id="3372" r:id="rId39"/>
    <p:sldId id="3373" r:id="rId40"/>
    <p:sldId id="3374" r:id="rId41"/>
    <p:sldId id="3375" r:id="rId42"/>
    <p:sldId id="3376" r:id="rId43"/>
    <p:sldId id="3445" r:id="rId44"/>
    <p:sldId id="3378" r:id="rId45"/>
    <p:sldId id="3379" r:id="rId46"/>
    <p:sldId id="3380" r:id="rId47"/>
    <p:sldId id="3381" r:id="rId48"/>
    <p:sldId id="3382" r:id="rId49"/>
    <p:sldId id="3446" r:id="rId50"/>
    <p:sldId id="3384" r:id="rId51"/>
    <p:sldId id="3385" r:id="rId52"/>
    <p:sldId id="3386" r:id="rId53"/>
    <p:sldId id="3387" r:id="rId54"/>
    <p:sldId id="3388" r:id="rId55"/>
    <p:sldId id="3389" r:id="rId56"/>
    <p:sldId id="3390" r:id="rId57"/>
    <p:sldId id="3391" r:id="rId58"/>
    <p:sldId id="3392" r:id="rId59"/>
    <p:sldId id="3393" r:id="rId60"/>
    <p:sldId id="3447" r:id="rId61"/>
    <p:sldId id="3395" r:id="rId62"/>
    <p:sldId id="3396" r:id="rId63"/>
    <p:sldId id="3397" r:id="rId64"/>
    <p:sldId id="3398" r:id="rId65"/>
    <p:sldId id="3399" r:id="rId66"/>
    <p:sldId id="3400" r:id="rId67"/>
    <p:sldId id="3401" r:id="rId68"/>
    <p:sldId id="3402" r:id="rId69"/>
    <p:sldId id="3404" r:id="rId70"/>
    <p:sldId id="3405" r:id="rId71"/>
    <p:sldId id="3406" r:id="rId72"/>
    <p:sldId id="3407" r:id="rId73"/>
    <p:sldId id="3408" r:id="rId74"/>
    <p:sldId id="3409" r:id="rId75"/>
    <p:sldId id="3415" r:id="rId76"/>
    <p:sldId id="3410" r:id="rId77"/>
    <p:sldId id="3411" r:id="rId78"/>
    <p:sldId id="3412" r:id="rId79"/>
    <p:sldId id="3413" r:id="rId80"/>
    <p:sldId id="3448" r:id="rId81"/>
    <p:sldId id="3417" r:id="rId82"/>
    <p:sldId id="3418" r:id="rId83"/>
    <p:sldId id="3419" r:id="rId84"/>
    <p:sldId id="3420" r:id="rId85"/>
    <p:sldId id="3421" r:id="rId86"/>
    <p:sldId id="3422" r:id="rId87"/>
    <p:sldId id="3423" r:id="rId88"/>
    <p:sldId id="3424" r:id="rId89"/>
    <p:sldId id="3425" r:id="rId90"/>
    <p:sldId id="3449" r:id="rId91"/>
    <p:sldId id="3427" r:id="rId92"/>
    <p:sldId id="3428" r:id="rId93"/>
    <p:sldId id="3429" r:id="rId94"/>
    <p:sldId id="3430" r:id="rId95"/>
    <p:sldId id="3431" r:id="rId96"/>
    <p:sldId id="3432" r:id="rId97"/>
    <p:sldId id="3433" r:id="rId98"/>
    <p:sldId id="3434" r:id="rId99"/>
    <p:sldId id="3435" r:id="rId100"/>
    <p:sldId id="3450" r:id="rId101"/>
    <p:sldId id="3437" r:id="rId102"/>
    <p:sldId id="3438" r:id="rId103"/>
    <p:sldId id="3439" r:id="rId104"/>
    <p:sldId id="3440" r:id="rId105"/>
    <p:sldId id="303"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332534-ED3F-D56E-D096-B931A5ECC984}" name="Phelps Rogovoy" initials="PR" userId="S::progovoy@agilefleet.com::c1be9bc3-069a-4c63-9124-3048404b77b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C29F5-0D3E-46A4-B781-E7D57E8A69E4}" v="7" dt="2025-10-02T18:36:31.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5"/>
    <p:restoredTop sz="94720"/>
  </p:normalViewPr>
  <p:slideViewPr>
    <p:cSldViewPr snapToGrid="0">
      <p:cViewPr varScale="1">
        <p:scale>
          <a:sx n="105" d="100"/>
          <a:sy n="105" d="100"/>
        </p:scale>
        <p:origin x="58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68" d="100"/>
          <a:sy n="168" d="100"/>
        </p:scale>
        <p:origin x="5432"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notesMaster" Target="notesMasters/notes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115"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elps Rogovoy" userId="c1be9bc3-069a-4c63-9124-3048404b77b7" providerId="ADAL" clId="{0C64BA83-E669-4C26-8B2B-0EA9928DBDE1}"/>
    <pc:docChg chg="custSel modSld">
      <pc:chgData name="Phelps Rogovoy" userId="c1be9bc3-069a-4c63-9124-3048404b77b7" providerId="ADAL" clId="{0C64BA83-E669-4C26-8B2B-0EA9928DBDE1}" dt="2025-10-02T18:38:06.077" v="19" actId="478"/>
      <pc:docMkLst>
        <pc:docMk/>
      </pc:docMkLst>
      <pc:sldChg chg="modSp mod">
        <pc:chgData name="Phelps Rogovoy" userId="c1be9bc3-069a-4c63-9124-3048404b77b7" providerId="ADAL" clId="{0C64BA83-E669-4C26-8B2B-0EA9928DBDE1}" dt="2025-10-02T18:34:43.046" v="1" actId="207"/>
        <pc:sldMkLst>
          <pc:docMk/>
          <pc:sldMk cId="668960399" sldId="3341"/>
        </pc:sldMkLst>
        <pc:spChg chg="mod">
          <ac:chgData name="Phelps Rogovoy" userId="c1be9bc3-069a-4c63-9124-3048404b77b7" providerId="ADAL" clId="{0C64BA83-E669-4C26-8B2B-0EA9928DBDE1}" dt="2025-10-02T18:34:43.046" v="1" actId="207"/>
          <ac:spMkLst>
            <pc:docMk/>
            <pc:sldMk cId="668960399" sldId="3341"/>
            <ac:spMk id="8" creationId="{8DEAF158-3FDF-AF80-B8B7-01F9C7416095}"/>
          </ac:spMkLst>
        </pc:spChg>
      </pc:sldChg>
      <pc:sldChg chg="delSp mod">
        <pc:chgData name="Phelps Rogovoy" userId="c1be9bc3-069a-4c63-9124-3048404b77b7" providerId="ADAL" clId="{0C64BA83-E669-4C26-8B2B-0EA9928DBDE1}" dt="2025-10-02T18:34:55.051" v="2" actId="478"/>
        <pc:sldMkLst>
          <pc:docMk/>
          <pc:sldMk cId="2771227253" sldId="3342"/>
        </pc:sldMkLst>
        <pc:spChg chg="del">
          <ac:chgData name="Phelps Rogovoy" userId="c1be9bc3-069a-4c63-9124-3048404b77b7" providerId="ADAL" clId="{0C64BA83-E669-4C26-8B2B-0EA9928DBDE1}" dt="2025-10-02T18:34:55.051" v="2" actId="478"/>
          <ac:spMkLst>
            <pc:docMk/>
            <pc:sldMk cId="2771227253" sldId="3342"/>
            <ac:spMk id="4" creationId="{0F9FE107-F5C7-CC46-D06E-95B6EBBFE940}"/>
          </ac:spMkLst>
        </pc:spChg>
      </pc:sldChg>
      <pc:sldChg chg="modSp mod">
        <pc:chgData name="Phelps Rogovoy" userId="c1be9bc3-069a-4c63-9124-3048404b77b7" providerId="ADAL" clId="{0C64BA83-E669-4C26-8B2B-0EA9928DBDE1}" dt="2025-10-02T18:37:35.698" v="18" actId="14100"/>
        <pc:sldMkLst>
          <pc:docMk/>
          <pc:sldMk cId="3623230282" sldId="3343"/>
        </pc:sldMkLst>
        <pc:spChg chg="mod">
          <ac:chgData name="Phelps Rogovoy" userId="c1be9bc3-069a-4c63-9124-3048404b77b7" providerId="ADAL" clId="{0C64BA83-E669-4C26-8B2B-0EA9928DBDE1}" dt="2025-10-02T18:37:35.698" v="18" actId="14100"/>
          <ac:spMkLst>
            <pc:docMk/>
            <pc:sldMk cId="3623230282" sldId="3343"/>
            <ac:spMk id="4" creationId="{E1B4D597-A6EB-346C-765F-4133C0569B53}"/>
          </ac:spMkLst>
        </pc:spChg>
        <pc:spChg chg="mod">
          <ac:chgData name="Phelps Rogovoy" userId="c1be9bc3-069a-4c63-9124-3048404b77b7" providerId="ADAL" clId="{0C64BA83-E669-4C26-8B2B-0EA9928DBDE1}" dt="2025-10-02T18:36:43.550" v="11" actId="207"/>
          <ac:spMkLst>
            <pc:docMk/>
            <pc:sldMk cId="3623230282" sldId="3343"/>
            <ac:spMk id="8" creationId="{C60112A7-11FD-4FD5-4053-4BFBB5B9B92D}"/>
          </ac:spMkLst>
        </pc:spChg>
        <pc:spChg chg="mod">
          <ac:chgData name="Phelps Rogovoy" userId="c1be9bc3-069a-4c63-9124-3048404b77b7" providerId="ADAL" clId="{0C64BA83-E669-4C26-8B2B-0EA9928DBDE1}" dt="2025-10-02T18:36:56.533" v="12" actId="207"/>
          <ac:spMkLst>
            <pc:docMk/>
            <pc:sldMk cId="3623230282" sldId="3343"/>
            <ac:spMk id="13" creationId="{BD508433-F917-CA17-469F-160A5AF9289B}"/>
          </ac:spMkLst>
        </pc:spChg>
        <pc:spChg chg="mod">
          <ac:chgData name="Phelps Rogovoy" userId="c1be9bc3-069a-4c63-9124-3048404b77b7" providerId="ADAL" clId="{0C64BA83-E669-4C26-8B2B-0EA9928DBDE1}" dt="2025-10-02T18:37:04.272" v="13" actId="207"/>
          <ac:spMkLst>
            <pc:docMk/>
            <pc:sldMk cId="3623230282" sldId="3343"/>
            <ac:spMk id="16" creationId="{55110EEE-5748-5DFE-FCD9-B8A2E22F0C0D}"/>
          </ac:spMkLst>
        </pc:spChg>
        <pc:spChg chg="mod">
          <ac:chgData name="Phelps Rogovoy" userId="c1be9bc3-069a-4c63-9124-3048404b77b7" providerId="ADAL" clId="{0C64BA83-E669-4C26-8B2B-0EA9928DBDE1}" dt="2025-10-02T18:37:10.223" v="14" actId="207"/>
          <ac:spMkLst>
            <pc:docMk/>
            <pc:sldMk cId="3623230282" sldId="3343"/>
            <ac:spMk id="18" creationId="{846B76E9-27BF-2436-98C6-DA5DE0AD06F6}"/>
          </ac:spMkLst>
        </pc:spChg>
        <pc:spChg chg="mod">
          <ac:chgData name="Phelps Rogovoy" userId="c1be9bc3-069a-4c63-9124-3048404b77b7" providerId="ADAL" clId="{0C64BA83-E669-4C26-8B2B-0EA9928DBDE1}" dt="2025-10-02T18:37:22.956" v="16" actId="207"/>
          <ac:spMkLst>
            <pc:docMk/>
            <pc:sldMk cId="3623230282" sldId="3343"/>
            <ac:spMk id="20" creationId="{CC1AC0E0-B728-270C-5562-E0422230C520}"/>
          </ac:spMkLst>
        </pc:spChg>
        <pc:spChg chg="mod">
          <ac:chgData name="Phelps Rogovoy" userId="c1be9bc3-069a-4c63-9124-3048404b77b7" providerId="ADAL" clId="{0C64BA83-E669-4C26-8B2B-0EA9928DBDE1}" dt="2025-10-02T18:37:30.167" v="17" actId="207"/>
          <ac:spMkLst>
            <pc:docMk/>
            <pc:sldMk cId="3623230282" sldId="3343"/>
            <ac:spMk id="23" creationId="{7FCCEDCB-A66E-F72A-688F-C42FC301466C}"/>
          </ac:spMkLst>
        </pc:spChg>
        <pc:cxnChg chg="mod">
          <ac:chgData name="Phelps Rogovoy" userId="c1be9bc3-069a-4c63-9124-3048404b77b7" providerId="ADAL" clId="{0C64BA83-E669-4C26-8B2B-0EA9928DBDE1}" dt="2025-10-02T18:37:16.013" v="15" actId="1076"/>
          <ac:cxnSpMkLst>
            <pc:docMk/>
            <pc:sldMk cId="3623230282" sldId="3343"/>
            <ac:cxnSpMk id="21" creationId="{D9C8DF34-EDA5-BD7D-5EF6-79261457CD8C}"/>
          </ac:cxnSpMkLst>
        </pc:cxnChg>
      </pc:sldChg>
      <pc:sldChg chg="delSp mod">
        <pc:chgData name="Phelps Rogovoy" userId="c1be9bc3-069a-4c63-9124-3048404b77b7" providerId="ADAL" clId="{0C64BA83-E669-4C26-8B2B-0EA9928DBDE1}" dt="2025-10-02T18:38:06.077" v="19" actId="478"/>
        <pc:sldMkLst>
          <pc:docMk/>
          <pc:sldMk cId="4232256500" sldId="3378"/>
        </pc:sldMkLst>
        <pc:spChg chg="del">
          <ac:chgData name="Phelps Rogovoy" userId="c1be9bc3-069a-4c63-9124-3048404b77b7" providerId="ADAL" clId="{0C64BA83-E669-4C26-8B2B-0EA9928DBDE1}" dt="2025-10-02T18:38:06.077" v="19" actId="478"/>
          <ac:spMkLst>
            <pc:docMk/>
            <pc:sldMk cId="4232256500" sldId="3378"/>
            <ac:spMk id="4" creationId="{D890D534-B762-CBD8-DA6D-8A7D9470351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3FBE63-C899-6046-21DB-DCDADC3498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9F3E54-8702-26E9-C86D-D9DB4CE39D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47F16D-4F92-EC4F-8F07-056BC7D470DF}" type="datetimeFigureOut">
              <a:rPr lang="en-US" smtClean="0"/>
              <a:t>10/2/2025</a:t>
            </a:fld>
            <a:endParaRPr lang="en-US"/>
          </a:p>
        </p:txBody>
      </p:sp>
      <p:sp>
        <p:nvSpPr>
          <p:cNvPr id="4" name="Footer Placeholder 3">
            <a:extLst>
              <a:ext uri="{FF2B5EF4-FFF2-40B4-BE49-F238E27FC236}">
                <a16:creationId xmlns:a16="http://schemas.microsoft.com/office/drawing/2014/main" id="{13C41D57-E808-99B4-7084-1F023CDD2A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C63BEC-C53F-F0F1-4BFF-6869CEA6A5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CD3951-7389-0141-A150-14E6CEC34FDC}" type="slidenum">
              <a:rPr lang="en-US" smtClean="0"/>
              <a:t>‹#›</a:t>
            </a:fld>
            <a:endParaRPr lang="en-US"/>
          </a:p>
        </p:txBody>
      </p:sp>
    </p:spTree>
    <p:extLst>
      <p:ext uri="{BB962C8B-B14F-4D97-AF65-F5344CB8AC3E}">
        <p14:creationId xmlns:p14="http://schemas.microsoft.com/office/powerpoint/2010/main" val="1936854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45DF9B-E002-45C4-A2C9-87F219CCAC15}"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BA53E-137F-4AF7-BB68-7652DE29849F}" type="slidenum">
              <a:rPr lang="en-US" smtClean="0"/>
              <a:t>‹#›</a:t>
            </a:fld>
            <a:endParaRPr lang="en-US"/>
          </a:p>
        </p:txBody>
      </p:sp>
    </p:spTree>
    <p:extLst>
      <p:ext uri="{BB962C8B-B14F-4D97-AF65-F5344CB8AC3E}">
        <p14:creationId xmlns:p14="http://schemas.microsoft.com/office/powerpoint/2010/main" val="220428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FF9A7-A031-4017-8809-0DF095FD21D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607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102</a:t>
            </a:fld>
            <a:endParaRPr lang="en-US" dirty="0"/>
          </a:p>
        </p:txBody>
      </p:sp>
    </p:spTree>
    <p:extLst>
      <p:ext uri="{BB962C8B-B14F-4D97-AF65-F5344CB8AC3E}">
        <p14:creationId xmlns:p14="http://schemas.microsoft.com/office/powerpoint/2010/main" val="375686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6734D4-534B-4F81-A1F4-C2AD752964E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D3D-0AE8-452D-814E-98AEAB9023F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268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C6734D4-534B-4F81-A1F4-C2AD752964E2}"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356916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734D4-534B-4F81-A1F4-C2AD752964E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183981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734D4-534B-4F81-A1F4-C2AD752964E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D3D-0AE8-452D-814E-98AEAB9023F4}"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06113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734D4-534B-4F81-A1F4-C2AD752964E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192290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734D4-534B-4F81-A1F4-C2AD752964E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D3D-0AE8-452D-814E-98AEAB9023F4}"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5547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solidFill>
                  <a:schemeClr val="tx1"/>
                </a:solidFill>
              </a:defRPr>
            </a:lvl1pPr>
          </a:lstStyle>
          <a:p>
            <a:pPr marL="0" lvl="0"/>
            <a:r>
              <a:rPr lang="en-US" dirty="0"/>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734D4-534B-4F81-A1F4-C2AD752964E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581954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734D4-534B-4F81-A1F4-C2AD752964E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3476475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734D4-534B-4F81-A1F4-C2AD752964E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2936643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28C741F-060F-4718-A57B-A1162A01F72C}"/>
              </a:ext>
            </a:extLst>
          </p:cNvPr>
          <p:cNvSpPr/>
          <p:nvPr/>
        </p:nvSpPr>
        <p:spPr>
          <a:xfrm>
            <a:off x="1709321"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p:nvSpPr>
        <p:spPr>
          <a:xfrm>
            <a:off x="1709321"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602CDF5-333B-4D96-98D8-CDFB79A8430E}"/>
              </a:ext>
            </a:extLst>
          </p:cNvPr>
          <p:cNvSpPr/>
          <p:nvPr/>
        </p:nvSpPr>
        <p:spPr>
          <a:xfrm>
            <a:off x="3431545"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p:nvSpPr>
        <p:spPr>
          <a:xfrm>
            <a:off x="0"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7" y="640080"/>
            <a:ext cx="5724144" cy="3657600"/>
          </a:xfrm>
        </p:spPr>
        <p:txBody>
          <a:bodyPr lIns="0" anchor="b"/>
          <a:lstStyle>
            <a:lvl1pPr algn="l">
              <a:lnSpc>
                <a:spcPct val="80000"/>
              </a:lnSpc>
              <a:defRPr sz="54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7" y="5577840"/>
            <a:ext cx="5724144"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0" y="1719072"/>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r>
              <a:rPr lang="en-US"/>
              <a:t>Click icon to add picture</a:t>
            </a:r>
            <a:endParaRPr lang="en-US" dirty="0"/>
          </a:p>
        </p:txBody>
      </p:sp>
      <p:sp>
        <p:nvSpPr>
          <p:cNvPr id="20" name="Rectangle 19">
            <a:extLst>
              <a:ext uri="{FF2B5EF4-FFF2-40B4-BE49-F238E27FC236}">
                <a16:creationId xmlns:a16="http://schemas.microsoft.com/office/drawing/2014/main" id="{0455E561-1242-4C3A-8D37-3138CA80547F}"/>
              </a:ext>
            </a:extLst>
          </p:cNvPr>
          <p:cNvSpPr/>
          <p:nvPr/>
        </p:nvSpPr>
        <p:spPr>
          <a:xfrm>
            <a:off x="3431545"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p:nvSpPr>
        <p:spPr>
          <a:xfrm>
            <a:off x="1709321"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p:nvSpPr>
        <p:spPr>
          <a:xfrm>
            <a:off x="1709321"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p:nvSpPr>
        <p:spPr>
          <a:xfrm>
            <a:off x="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p:nvSpPr>
        <p:spPr>
          <a:xfrm>
            <a:off x="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F95796F3-1FF2-4CB3-9A21-2FA42B0F739C}"/>
              </a:ext>
            </a:extLst>
          </p:cNvPr>
          <p:cNvSpPr/>
          <p:nvPr/>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9CD7761-CC7A-FAFC-0198-8C666674D019}"/>
              </a:ext>
            </a:extLst>
          </p:cNvPr>
          <p:cNvSpPr/>
          <p:nvPr/>
        </p:nvSpPr>
        <p:spPr>
          <a:xfrm>
            <a:off x="3431545" y="0"/>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7366219-E379-6451-33E4-F55572D09C01}"/>
              </a:ext>
            </a:extLst>
          </p:cNvPr>
          <p:cNvSpPr/>
          <p:nvPr/>
        </p:nvSpPr>
        <p:spPr>
          <a:xfrm>
            <a:off x="3431545" y="5144119"/>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702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1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Autofit/>
          </a:bodyPr>
          <a:lstStyle>
            <a:lvl1pPr>
              <a:defRPr sz="3600" b="1">
                <a:solidFill>
                  <a:schemeClr val="bg1"/>
                </a:solidFill>
              </a:defRPr>
            </a:lvl1pPr>
          </a:lstStyle>
          <a:p>
            <a:r>
              <a:rPr lang="en-US"/>
              <a:t>Click to edit Master title style</a:t>
            </a:r>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29001" y="3438144"/>
            <a:ext cx="3420479"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marL="0" indent="0" algn="ctr">
              <a:buNone/>
              <a:defRPr sz="1600">
                <a:solidFill>
                  <a:schemeClr val="bg1"/>
                </a:solidFill>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4206240"/>
            <a:ext cx="3931920" cy="1828800"/>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fld id="{BC6734D4-534B-4F81-A1F4-C2AD752964E2}" type="datetimeFigureOut">
              <a:rPr lang="en-US" smtClean="0"/>
              <a:t>10/2/2025</a:t>
            </a:fld>
            <a:endParaRPr lang="en-US"/>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a:prstGeom prst="rect">
            <a:avLst/>
          </a:prstGeom>
        </p:spPr>
        <p:txBody>
          <a:bodyPr/>
          <a:lstStyle>
            <a:lvl1pPr>
              <a:defRPr sz="900">
                <a:solidFill>
                  <a:schemeClr val="accent1">
                    <a:lumMod val="20000"/>
                    <a:lumOff val="80000"/>
                  </a:schemeClr>
                </a:solidFill>
              </a:defRPr>
            </a:lvl1pPr>
          </a:lstStyle>
          <a:p>
            <a:endParaRPr lang="en-US"/>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6E04ED3D-0AE8-452D-814E-98AEAB9023F4}" type="slidenum">
              <a:rPr lang="en-US" smtClean="0"/>
              <a:t>‹#›</a:t>
            </a:fld>
            <a:endParaRPr lang="en-US"/>
          </a:p>
        </p:txBody>
      </p:sp>
      <p:sp>
        <p:nvSpPr>
          <p:cNvPr id="9" name="Rectangle 8">
            <a:extLst>
              <a:ext uri="{FF2B5EF4-FFF2-40B4-BE49-F238E27FC236}">
                <a16:creationId xmlns:a16="http://schemas.microsoft.com/office/drawing/2014/main" id="{A17ADB92-0B1B-4197-89C6-501F17064283}"/>
              </a:ext>
            </a:extLst>
          </p:cNvPr>
          <p:cNvSpPr>
            <a:spLocks noChangeAspect="1"/>
          </p:cNvSpPr>
          <p:nvPr/>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p:nvSpPr>
        <p:spPr>
          <a:xfrm>
            <a:off x="3429001" y="0"/>
            <a:ext cx="3420479" cy="3438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2BCC36-E2CF-410A-AD2C-722D76849BDC}"/>
              </a:ext>
            </a:extLst>
          </p:cNvPr>
          <p:cNvSpPr/>
          <p:nvPr/>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A052582-71CF-00F8-8014-99BF801E3F7C}"/>
              </a:ext>
            </a:extLst>
          </p:cNvPr>
          <p:cNvSpPr>
            <a:spLocks noChangeAspect="1"/>
          </p:cNvSpPr>
          <p:nvPr/>
        </p:nvSpPr>
        <p:spPr>
          <a:xfrm>
            <a:off x="0" y="0"/>
            <a:ext cx="3438144" cy="3419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068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6734D4-534B-4F81-A1F4-C2AD752964E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582304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break">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097280" y="822960"/>
            <a:ext cx="5029200" cy="3474720"/>
          </a:xfrm>
        </p:spPr>
        <p:txBody>
          <a:bodyPr anchor="b">
            <a:normAutofit/>
          </a:bodyPr>
          <a:lstStyle>
            <a:lvl1pPr marL="0" algn="l" defTabSz="914400" rtl="0" eaLnBrk="1" latinLnBrk="0" hangingPunct="1">
              <a:lnSpc>
                <a:spcPct val="80000"/>
              </a:lnSpc>
              <a:spcBef>
                <a:spcPct val="0"/>
              </a:spcBef>
              <a:buNone/>
              <a:defRPr lang="en-US" sz="5400" b="1" kern="1200" dirty="0">
                <a:solidFill>
                  <a:schemeClr val="bg1"/>
                </a:solidFill>
                <a:latin typeface="+mj-lt"/>
                <a:ea typeface="+mj-ea"/>
                <a:cs typeface="+mj-cs"/>
              </a:defRPr>
            </a:lvl1pPr>
          </a:lstStyle>
          <a:p>
            <a:r>
              <a:rPr lang="en-US"/>
              <a:t>Click to edit Master title style</a:t>
            </a:r>
          </a:p>
        </p:txBody>
      </p:sp>
      <p:sp>
        <p:nvSpPr>
          <p:cNvPr id="74" name="Rectangle 73">
            <a:extLst>
              <a:ext uri="{FF2B5EF4-FFF2-40B4-BE49-F238E27FC236}">
                <a16:creationId xmlns:a16="http://schemas.microsoft.com/office/drawing/2014/main" id="{EAA378BB-A5C4-B488-66D0-67352E9656D0}"/>
              </a:ext>
              <a:ext uri="{C183D7F6-B498-43B3-948B-1728B52AA6E4}">
                <adec:decorative xmlns:adec="http://schemas.microsoft.com/office/drawing/2017/decorative" val="1"/>
              </a:ext>
            </a:extLst>
          </p:cNvPr>
          <p:cNvSpPr/>
          <p:nvPr/>
        </p:nvSpPr>
        <p:spPr>
          <a:xfrm>
            <a:off x="1097280" y="5138928"/>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 name="Subtitle 2">
            <a:extLst>
              <a:ext uri="{FF2B5EF4-FFF2-40B4-BE49-F238E27FC236}">
                <a16:creationId xmlns:a16="http://schemas.microsoft.com/office/drawing/2014/main" id="{88210B3D-B146-5C61-9C02-6F9BC9B1FE40}"/>
              </a:ext>
            </a:extLst>
          </p:cNvPr>
          <p:cNvSpPr>
            <a:spLocks noGrp="1"/>
          </p:cNvSpPr>
          <p:nvPr>
            <p:ph type="subTitle" idx="1"/>
          </p:nvPr>
        </p:nvSpPr>
        <p:spPr>
          <a:xfrm>
            <a:off x="1097280" y="5577840"/>
            <a:ext cx="5029200" cy="457200"/>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7715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097280" y="2560320"/>
            <a:ext cx="4645152" cy="356616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6096000" y="2560320"/>
            <a:ext cx="5257800" cy="3565525"/>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fld id="{BC6734D4-534B-4F81-A1F4-C2AD752964E2}" type="datetimeFigureOut">
              <a:rPr lang="en-US" smtClean="0"/>
              <a:t>10/2/2025</a:t>
            </a:fld>
            <a:endParaRPr lang="en-US"/>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6E04ED3D-0AE8-452D-814E-98AEAB9023F4}" type="slidenum">
              <a:rPr lang="en-US" smtClean="0"/>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p:nvSpPr>
        <p:spPr>
          <a:xfrm>
            <a:off x="1097280" y="19418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379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framed picture lef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327648" y="1517904"/>
            <a:ext cx="5029200" cy="3931920"/>
          </a:xfrm>
        </p:spPr>
        <p:txBody>
          <a:bodyPr lIns="0" anchor="b">
            <a:normAutofit/>
          </a:bodyPr>
          <a:lstStyle>
            <a:lvl1pPr>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327648" y="5577840"/>
            <a:ext cx="5029200" cy="727092"/>
          </a:xfrm>
        </p:spPr>
        <p:txBody>
          <a:bodyPr lIns="0">
            <a:normAutofit/>
          </a:bodyPr>
          <a:lstStyle>
            <a:lvl1pPr marL="0" indent="0">
              <a:lnSpc>
                <a:spcPct val="100000"/>
              </a:lnSpc>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p:nvSpPr>
        <p:spPr>
          <a:xfrm>
            <a:off x="6327648"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1753370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wo content">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style</a:t>
            </a:r>
          </a:p>
        </p:txBody>
      </p:sp>
      <p:sp>
        <p:nvSpPr>
          <p:cNvPr id="3" name="Content Placeholder 4">
            <a:extLst>
              <a:ext uri="{FF2B5EF4-FFF2-40B4-BE49-F238E27FC236}">
                <a16:creationId xmlns:a16="http://schemas.microsoft.com/office/drawing/2014/main" id="{A81336A6-FDB1-681C-EC4F-5339DD8CCF37}"/>
              </a:ext>
            </a:extLst>
          </p:cNvPr>
          <p:cNvSpPr>
            <a:spLocks noGrp="1"/>
          </p:cNvSpPr>
          <p:nvPr>
            <p:ph sz="quarter" idx="11"/>
          </p:nvPr>
        </p:nvSpPr>
        <p:spPr>
          <a:xfrm>
            <a:off x="1161288" y="292608"/>
            <a:ext cx="5358384" cy="6172200"/>
          </a:xfrm>
        </p:spPr>
        <p:txBody>
          <a:bodyPr anchor="ct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7443216" y="4206240"/>
            <a:ext cx="3931920" cy="201168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fld id="{BC6734D4-534B-4F81-A1F4-C2AD752964E2}" type="datetimeFigureOut">
              <a:rPr lang="en-US" smtClean="0"/>
              <a:t>10/2/2025</a:t>
            </a:fld>
            <a:endParaRPr lang="en-US"/>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6E04ED3D-0AE8-452D-814E-98AEAB9023F4}" type="slidenum">
              <a:rPr lang="en-US" smtClean="0"/>
              <a:t>‹#›</a:t>
            </a:fld>
            <a:endParaRPr lang="en-US"/>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p:nvSpPr>
        <p:spPr>
          <a:xfrm>
            <a:off x="7443216"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3211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and picture 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C3D54C-F4F9-4FBF-80F6-F45EFD6A2CFF}"/>
              </a:ext>
            </a:extLst>
          </p:cNvPr>
          <p:cNvSpPr/>
          <p:nvPr/>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675120" y="548640"/>
            <a:ext cx="4572000" cy="2103120"/>
          </a:xfrm>
        </p:spPr>
        <p:txBody>
          <a:bodyPr lIns="0" anchor="b">
            <a:normAutofit/>
          </a:bodyPr>
          <a:lstStyle>
            <a:lvl1pPr>
              <a:lnSpc>
                <a:spcPct val="80000"/>
              </a:lnSpc>
              <a:defRPr lang="en-US" sz="3600" b="1" kern="1200" dirty="0">
                <a:solidFill>
                  <a:schemeClr val="bg1"/>
                </a:solidFill>
                <a:latin typeface="+mj-lt"/>
                <a:ea typeface="+mj-ea"/>
                <a:cs typeface="+mj-cs"/>
              </a:defRPr>
            </a:lvl1pPr>
          </a:lstStyle>
          <a:p>
            <a:r>
              <a:rPr lang="en-US"/>
              <a:t>Click to edit Master title style</a:t>
            </a:r>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0" y="607060"/>
            <a:ext cx="6071616" cy="6254745"/>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 name="Content Placeholder 4">
            <a:extLst>
              <a:ext uri="{FF2B5EF4-FFF2-40B4-BE49-F238E27FC236}">
                <a16:creationId xmlns:a16="http://schemas.microsoft.com/office/drawing/2014/main" id="{9B083665-5C4D-5D9C-5068-E7DF81B599E4}"/>
              </a:ext>
            </a:extLst>
          </p:cNvPr>
          <p:cNvSpPr>
            <a:spLocks noGrp="1"/>
          </p:cNvSpPr>
          <p:nvPr>
            <p:ph sz="quarter" idx="14"/>
          </p:nvPr>
        </p:nvSpPr>
        <p:spPr>
          <a:xfrm>
            <a:off x="6675120" y="3429000"/>
            <a:ext cx="4572000" cy="251460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2">
            <a:extLst>
              <a:ext uri="{FF2B5EF4-FFF2-40B4-BE49-F238E27FC236}">
                <a16:creationId xmlns:a16="http://schemas.microsoft.com/office/drawing/2014/main" id="{9693E355-5671-4FE4-8958-99FC40EF5B1D}"/>
              </a:ext>
            </a:extLst>
          </p:cNvPr>
          <p:cNvSpPr/>
          <p:nvPr/>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fld id="{BC6734D4-534B-4F81-A1F4-C2AD752964E2}" type="datetimeFigureOut">
              <a:rPr lang="en-US" smtClean="0"/>
              <a:t>10/2/2025</a:t>
            </a:fld>
            <a:endParaRPr lang="en-US"/>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6E04ED3D-0AE8-452D-814E-98AEAB9023F4}" type="slidenum">
              <a:rPr lang="en-US" smtClean="0"/>
              <a:t>‹#›</a:t>
            </a:fld>
            <a:endParaRPr lang="en-US"/>
          </a:p>
        </p:txBody>
      </p:sp>
    </p:spTree>
    <p:extLst>
      <p:ext uri="{BB962C8B-B14F-4D97-AF65-F5344CB8AC3E}">
        <p14:creationId xmlns:p14="http://schemas.microsoft.com/office/powerpoint/2010/main" val="2319206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two content 2">
    <p:bg>
      <p:bgPr>
        <a:solidFill>
          <a:schemeClr val="accent3"/>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p:nvSpPr>
        <p:spPr>
          <a:xfrm>
            <a:off x="6099048" y="2560320"/>
            <a:ext cx="6089904" cy="429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p:nvSpPr>
        <p:spPr>
          <a:xfrm>
            <a:off x="0" y="2560320"/>
            <a:ext cx="6099048" cy="4297680"/>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801717-EC04-4D9F-BE50-E726ECAC1136}"/>
              </a:ext>
            </a:extLst>
          </p:cNvPr>
          <p:cNvSpPr/>
          <p:nvPr/>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74720"/>
            <a:ext cx="4544568" cy="2514600"/>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6675120" y="3474720"/>
            <a:ext cx="4544568" cy="25146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fld id="{BC6734D4-534B-4F81-A1F4-C2AD752964E2}" type="datetimeFigureOut">
              <a:rPr lang="en-US" smtClean="0"/>
              <a:t>10/2/2025</a:t>
            </a:fld>
            <a:endParaRPr lang="en-US"/>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6E04ED3D-0AE8-452D-814E-98AEAB9023F4}" type="slidenum">
              <a:rPr lang="en-US" smtClean="0"/>
              <a:t>‹#›</a:t>
            </a:fld>
            <a:endParaRPr lang="en-US"/>
          </a:p>
        </p:txBody>
      </p:sp>
    </p:spTree>
    <p:extLst>
      <p:ext uri="{BB962C8B-B14F-4D97-AF65-F5344CB8AC3E}">
        <p14:creationId xmlns:p14="http://schemas.microsoft.com/office/powerpoint/2010/main" val="2084546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wo 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548640"/>
            <a:ext cx="4572000" cy="2103120"/>
          </a:xfrm>
        </p:spPr>
        <p:txBody>
          <a:bodyPr lIns="0" tIns="0" rIns="0" bIns="0" anchor="b">
            <a:normAutofit/>
          </a:bodyPr>
          <a:lstStyle>
            <a:lvl1pPr marL="0" algn="l"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22960" y="3429000"/>
            <a:ext cx="4572000" cy="274320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5861304" y="795528"/>
            <a:ext cx="5495544" cy="52578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fld id="{BC6734D4-534B-4F81-A1F4-C2AD752964E2}" type="datetimeFigureOut">
              <a:rPr lang="en-US" smtClean="0"/>
              <a:t>10/2/2025</a:t>
            </a:fld>
            <a:endParaRPr lang="en-US"/>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6E04ED3D-0AE8-452D-814E-98AEAB9023F4}" type="slidenum">
              <a:rPr lang="en-US" smtClean="0"/>
              <a:t>‹#›</a:t>
            </a:fld>
            <a:endParaRPr lang="en-US"/>
          </a:p>
        </p:txBody>
      </p:sp>
      <p:sp>
        <p:nvSpPr>
          <p:cNvPr id="20" name="Rectangle 19">
            <a:extLst>
              <a:ext uri="{FF2B5EF4-FFF2-40B4-BE49-F238E27FC236}">
                <a16:creationId xmlns:a16="http://schemas.microsoft.com/office/drawing/2014/main" id="{276421C9-A6E7-D6F1-2797-6D59639AEF04}"/>
              </a:ext>
            </a:extLst>
          </p:cNvPr>
          <p:cNvSpPr/>
          <p:nvPr/>
        </p:nvSpPr>
        <p:spPr>
          <a:xfrm>
            <a:off x="82296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4153559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2">
    <p:bg>
      <p:bgPr>
        <a:solidFill>
          <a:schemeClr val="accent4"/>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A0B6809-6EF5-4C1C-AE26-93D43D084EE4}"/>
              </a:ext>
            </a:extLst>
          </p:cNvPr>
          <p:cNvSpPr/>
          <p:nvPr/>
        </p:nvSpPr>
        <p:spPr>
          <a:xfrm>
            <a:off x="0" y="2560320"/>
            <a:ext cx="12192000" cy="4297680"/>
          </a:xfrm>
          <a:prstGeom prst="rect">
            <a:avLst/>
          </a:prstGeom>
          <a:solidFill>
            <a:schemeClr val="accent3"/>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801717-EC04-4D9F-BE50-E726ECAC1136}"/>
              </a:ext>
            </a:extLst>
          </p:cNvPr>
          <p:cNvSpPr/>
          <p:nvPr/>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29000"/>
            <a:ext cx="10515600" cy="2660904"/>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fld id="{BC6734D4-534B-4F81-A1F4-C2AD752964E2}" type="datetimeFigureOut">
              <a:rPr lang="en-US" smtClean="0"/>
              <a:t>10/2/2025</a:t>
            </a:fld>
            <a:endParaRPr lang="en-US"/>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6E04ED3D-0AE8-452D-814E-98AEAB9023F4}" type="slidenum">
              <a:rPr lang="en-US" smtClean="0"/>
              <a:t>‹#›</a:t>
            </a:fld>
            <a:endParaRPr lang="en-US"/>
          </a:p>
        </p:txBody>
      </p:sp>
    </p:spTree>
    <p:extLst>
      <p:ext uri="{BB962C8B-B14F-4D97-AF65-F5344CB8AC3E}">
        <p14:creationId xmlns:p14="http://schemas.microsoft.com/office/powerpoint/2010/main" val="717936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framed picture right">
    <p:bg>
      <p:bgPr>
        <a:solidFill>
          <a:schemeClr val="accent3"/>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7C6E89C2-2ED7-7FA0-F7A7-A1AA6CAFBEB1}"/>
              </a:ext>
            </a:extLst>
          </p:cNvPr>
          <p:cNvGrpSpPr/>
          <p:nvPr/>
        </p:nvGrpSpPr>
        <p:grpSpPr>
          <a:xfrm>
            <a:off x="6435408" y="0"/>
            <a:ext cx="5756592" cy="6858000"/>
            <a:chOff x="0" y="0"/>
            <a:chExt cx="5756592" cy="6858000"/>
          </a:xfrm>
        </p:grpSpPr>
        <p:sp>
          <p:nvSpPr>
            <p:cNvPr id="90" name="Rectangle 89">
              <a:extLst>
                <a:ext uri="{FF2B5EF4-FFF2-40B4-BE49-F238E27FC236}">
                  <a16:creationId xmlns:a16="http://schemas.microsoft.com/office/drawing/2014/main" id="{DF531A4F-5859-8280-283D-F2A36E01E1E4}"/>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9276A229-3B0B-4D61-4634-93B9ECBCAE53}"/>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2B3A5571-40C8-C50E-BF04-C6E5D2092EBE}"/>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05DC640C-1596-C8D8-400C-EAEFC737F82F}"/>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42D8BCCF-9365-1247-2C73-827E5376E349}"/>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81C8F923-3F3C-E987-B8B3-F119CE985042}"/>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D066BAF-F58A-E4F5-A2F4-BE52AFFF5402}"/>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D1A65B79-00CC-4E7F-6ADD-C1C522D5991F}"/>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92F228F0-A0C5-1E42-90FA-0C35E6F017E0}"/>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B572AEC6-E693-00C7-831E-4C81BC561997}"/>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17EF1E63-B8BE-1CF0-C1A3-FBF41DDF1120}"/>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FB21B3EF-486D-7B46-5AB9-477370C2C662}"/>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F06A0AF5-2117-AC7A-5EAF-7C1EAE885F78}"/>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20C148D7-FEDD-C145-64C9-FA153FF9F174}"/>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CA5B4712-C918-044A-19A1-B398B3AE3F74}"/>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69DEFA8C-AF47-EC6F-C083-7183C0209D12}"/>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A993076E-6CD9-216A-5F58-22C2C7ADEF67}"/>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DA5C1380-678D-70A3-24F8-33D448A27CC9}"/>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5FF8DAAF-846A-991B-563F-2A508FC9F6FB}"/>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2A8F5DF9-A7F2-8D3A-72BC-B39F56902E7E}"/>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AB4BD578-6D5A-07C0-CD83-94645FAB9130}"/>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93C82D37-6362-5177-0C99-FAE0B742CD41}"/>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69542CC1-3626-C630-2901-0FB23B3E593B}"/>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BD7EC15E-24BE-DD46-45B2-92C64C06601A}"/>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275DA9B6-FA38-14BB-CB6D-D163C4228017}"/>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52ED9969-5481-5672-0E55-68F80674D65C}"/>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63EC33A3-ECC9-03C2-6C4A-2E26C3C2FF2F}"/>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4C7838CF-438D-31F1-EE2F-2907A11B924A}"/>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93452295-1A7F-D929-76EF-DB26B33A4DA2}"/>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9A4FD181-BC5B-BC54-371C-2D8C00F45AD1}"/>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31464BC3-D4FE-CB12-EED1-DB11138CAB7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71CE4F8F-EB67-4681-D504-035670478894}"/>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047898F7-8A26-62E4-70C2-D6DD187FD84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A11EE247-662E-BC29-B9D2-84AE5FACC29F}"/>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335EF4DC-8310-F72A-B86C-9750305BE3CC}"/>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61D684FE-FF4C-F492-93E4-0190D372FF74}"/>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00D87E94-57CD-6196-FB75-728F4B3CCB00}"/>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7A02B06F-2A62-CA70-718A-39F70D679508}"/>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EE770F47-FDBD-BC83-C73C-6A5F931E912F}"/>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971CB88E-18B7-78A9-14A6-B0CD5B3FE429}"/>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31520" y="1517904"/>
            <a:ext cx="5029200" cy="3931920"/>
          </a:xfrm>
        </p:spPr>
        <p:txBody>
          <a:bodyPr lIns="0" anchor="b">
            <a:noAutofit/>
          </a:bodyPr>
          <a:lstStyle>
            <a:lvl1pPr algn="l">
              <a:lnSpc>
                <a:spcPct val="80000"/>
              </a:lnSpc>
              <a:defRPr lang="en-US" sz="5400" b="1" kern="1200" dirty="0">
                <a:solidFill>
                  <a:schemeClr val="bg1"/>
                </a:solidFill>
                <a:latin typeface="+mj-lt"/>
                <a:ea typeface="+mj-ea"/>
                <a:cs typeface="+mj-cs"/>
              </a:defRPr>
            </a:lvl1pPr>
          </a:lstStyle>
          <a:p>
            <a:r>
              <a:rPr lang="en-US"/>
              <a:t>Click to edit Master title style</a:t>
            </a: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15000"/>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fld id="{BC6734D4-534B-4F81-A1F4-C2AD752964E2}" type="datetimeFigureOut">
              <a:rPr lang="en-US" smtClean="0"/>
              <a:t>10/2/2025</a:t>
            </a:fld>
            <a:endParaRPr lang="en-US"/>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a:prstGeom prst="rect">
            <a:avLst/>
          </a:prstGeom>
        </p:spPr>
        <p:txBody>
          <a:bodyPr/>
          <a:lstStyle>
            <a:lvl1pPr>
              <a:defRPr sz="900">
                <a:solidFill>
                  <a:schemeClr val="accent4">
                    <a:lumMod val="20000"/>
                    <a:lumOff val="80000"/>
                  </a:schemeClr>
                </a:solidFill>
              </a:defRPr>
            </a:lvl1pPr>
          </a:lstStyle>
          <a:p>
            <a:endParaRPr lang="en-US"/>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6E04ED3D-0AE8-452D-814E-98AEAB9023F4}" type="slidenum">
              <a:rPr lang="en-US" smtClean="0"/>
              <a:t>‹#›</a:t>
            </a:fld>
            <a:endParaRPr lang="en-US"/>
          </a:p>
        </p:txBody>
      </p:sp>
      <p:sp>
        <p:nvSpPr>
          <p:cNvPr id="86" name="Rectangle 85">
            <a:extLst>
              <a:ext uri="{FF2B5EF4-FFF2-40B4-BE49-F238E27FC236}">
                <a16:creationId xmlns:a16="http://schemas.microsoft.com/office/drawing/2014/main" id="{2164A393-A656-DDEC-2315-695347040E83}"/>
              </a:ext>
            </a:extLst>
          </p:cNvPr>
          <p:cNvSpPr/>
          <p:nvPr/>
        </p:nvSpPr>
        <p:spPr>
          <a:xfrm>
            <a:off x="73152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1242268413"/>
      </p:ext>
    </p:extLst>
  </p:cSld>
  <p:clrMapOvr>
    <a:masterClrMapping/>
  </p:clrMapOvr>
  <p:extLst>
    <p:ext uri="{DCECCB84-F9BA-43D5-87BE-67443E8EF086}">
      <p15:sldGuideLst xmlns:p15="http://schemas.microsoft.com/office/powerpoint/2012/main">
        <p15:guide id="1" pos="600">
          <p15:clr>
            <a:srgbClr val="FBAE40"/>
          </p15:clr>
        </p15:guide>
        <p15:guide id="2" pos="352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wo content 4">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FA95EA-1624-9B84-3B44-E7543166FCB6}"/>
              </a:ext>
            </a:extLst>
          </p:cNvPr>
          <p:cNvSpPr/>
          <p:nvPr/>
        </p:nvSpPr>
        <p:spPr>
          <a:xfrm>
            <a:off x="6120384" y="0"/>
            <a:ext cx="6071616" cy="6858000"/>
          </a:xfrm>
          <a:prstGeom prst="rect">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6E491E-8435-44CE-B968-83D09EE49881}"/>
              </a:ext>
            </a:extLst>
          </p:cNvPr>
          <p:cNvSpPr/>
          <p:nvPr/>
        </p:nvSpPr>
        <p:spPr>
          <a:xfrm>
            <a:off x="6120384"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p:nvSpPr>
        <p:spPr>
          <a:xfrm>
            <a:off x="7334730"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p:nvSpPr>
        <p:spPr>
          <a:xfrm>
            <a:off x="7941903"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p:nvSpPr>
        <p:spPr>
          <a:xfrm>
            <a:off x="8549076"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p:nvSpPr>
        <p:spPr>
          <a:xfrm>
            <a:off x="9156249"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p:nvSpPr>
        <p:spPr>
          <a:xfrm>
            <a:off x="9763422"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p:nvSpPr>
        <p:spPr>
          <a:xfrm>
            <a:off x="10370595"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p:nvSpPr>
        <p:spPr>
          <a:xfrm>
            <a:off x="10977768"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p:nvSpPr>
        <p:spPr>
          <a:xfrm>
            <a:off x="6727557"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p:nvSpPr>
        <p:spPr>
          <a:xfrm>
            <a:off x="82296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1600200"/>
            <a:ext cx="4572000" cy="2103120"/>
          </a:xfrm>
        </p:spPr>
        <p:txBody>
          <a:bodyPr lIns="0" tIns="0" rIns="0" bIns="0" anchor="t">
            <a:normAutofit/>
          </a:bodyPr>
          <a:lstStyle>
            <a:lvl1pPr>
              <a:lnSpc>
                <a:spcPct val="80000"/>
              </a:lnSpc>
              <a:defRPr sz="3600" b="1">
                <a:solidFill>
                  <a:schemeClr val="bg1"/>
                </a:solidFill>
              </a:defRPr>
            </a:lvl1pPr>
          </a:lstStyle>
          <a:p>
            <a:r>
              <a:rPr lang="en-US"/>
              <a:t>Click to edit Master title style</a:t>
            </a:r>
            <a:endParaRPr lang="en-US" dirty="0"/>
          </a:p>
        </p:txBody>
      </p:sp>
      <p:sp>
        <p:nvSpPr>
          <p:cNvPr id="6" name="Content Placeholder 4">
            <a:extLst>
              <a:ext uri="{FF2B5EF4-FFF2-40B4-BE49-F238E27FC236}">
                <a16:creationId xmlns:a16="http://schemas.microsoft.com/office/drawing/2014/main" id="{71AC6584-0E69-2448-7E9C-29FBCA3F5349}"/>
              </a:ext>
            </a:extLst>
          </p:cNvPr>
          <p:cNvSpPr>
            <a:spLocks noGrp="1"/>
          </p:cNvSpPr>
          <p:nvPr>
            <p:ph sz="quarter" idx="14"/>
          </p:nvPr>
        </p:nvSpPr>
        <p:spPr>
          <a:xfrm>
            <a:off x="822960" y="4206240"/>
            <a:ext cx="4572000" cy="201168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EB057F79-B380-7B5C-4B74-0FE587AEBA33}"/>
              </a:ext>
            </a:extLst>
          </p:cNvPr>
          <p:cNvSpPr>
            <a:spLocks noGrp="1"/>
          </p:cNvSpPr>
          <p:nvPr>
            <p:ph sz="quarter" idx="10"/>
          </p:nvPr>
        </p:nvSpPr>
        <p:spPr>
          <a:xfrm>
            <a:off x="6675120" y="1133856"/>
            <a:ext cx="4846320" cy="4480560"/>
          </a:xfrm>
        </p:spPr>
        <p:txBody>
          <a:bodyPr lIns="0" tIns="0" rIns="0" bIns="0">
            <a:normAutofit/>
          </a:bodyPr>
          <a:lstStyle>
            <a:lvl1pPr marL="512064" indent="-512064">
              <a:spcBef>
                <a:spcPts val="1600"/>
              </a:spcBef>
              <a:buFont typeface="+mj-lt"/>
              <a:buAutoNum type="arabicPeriod"/>
              <a:defRPr sz="1800" b="1">
                <a:solidFill>
                  <a:schemeClr val="bg1"/>
                </a:solidFill>
              </a:defRPr>
            </a:lvl1pPr>
            <a:lvl2pPr marL="512064" indent="0">
              <a:spcBef>
                <a:spcPts val="0"/>
              </a:spcBef>
              <a:buNone/>
              <a:defRPr sz="1800">
                <a:solidFill>
                  <a:schemeClr val="bg1"/>
                </a:solidFill>
              </a:defRPr>
            </a:lvl2pPr>
            <a:lvl3pPr marL="1005840" indent="-457200">
              <a:spcBef>
                <a:spcPts val="1000"/>
              </a:spcBef>
              <a:buFont typeface="+mj-lt"/>
              <a:buAutoNum type="alphaLcPeriod"/>
              <a:defRPr sz="1600" b="1">
                <a:solidFill>
                  <a:schemeClr val="bg1"/>
                </a:solidFill>
              </a:defRPr>
            </a:lvl3pPr>
            <a:lvl4pPr marL="1005840" indent="0">
              <a:buNone/>
              <a:defRPr sz="1400">
                <a:solidFill>
                  <a:schemeClr val="bg1"/>
                </a:solidFill>
              </a:defRPr>
            </a:lvl4pPr>
            <a:lvl5pPr marL="146304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fld id="{BC6734D4-534B-4F81-A1F4-C2AD752964E2}" type="datetimeFigureOut">
              <a:rPr lang="en-US" smtClean="0"/>
              <a:t>10/2/2025</a:t>
            </a:fld>
            <a:endParaRPr lang="en-US"/>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a:prstGeom prst="rect">
            <a:avLst/>
          </a:prstGeom>
        </p:spPr>
        <p:txBody>
          <a:bodyPr/>
          <a:lstStyle>
            <a:lvl1pPr>
              <a:defRPr sz="900">
                <a:solidFill>
                  <a:schemeClr val="accent3">
                    <a:lumMod val="20000"/>
                    <a:lumOff val="80000"/>
                  </a:schemeClr>
                </a:solidFill>
              </a:defRPr>
            </a:lvl1pPr>
          </a:lstStyle>
          <a:p>
            <a:endParaRPr lang="en-US"/>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6E04ED3D-0AE8-452D-814E-98AEAB9023F4}" type="slidenum">
              <a:rPr lang="en-US" smtClean="0"/>
              <a:t>‹#›</a:t>
            </a:fld>
            <a:endParaRPr lang="en-US"/>
          </a:p>
        </p:txBody>
      </p:sp>
    </p:spTree>
    <p:extLst>
      <p:ext uri="{BB962C8B-B14F-4D97-AF65-F5344CB8AC3E}">
        <p14:creationId xmlns:p14="http://schemas.microsoft.com/office/powerpoint/2010/main" val="170266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734D4-534B-4F81-A1F4-C2AD752964E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2384783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p:bg>
      <p:bgPr>
        <a:solidFill>
          <a:schemeClr val="accent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7D0707-6223-4E41-9E36-C3BF6C78CA4D}"/>
              </a:ext>
            </a:extLst>
          </p:cNvPr>
          <p:cNvSpPr/>
          <p:nvPr/>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602CDF5-333B-4D96-98D8-CDFB79A8430E}"/>
              </a:ext>
            </a:extLst>
          </p:cNvPr>
          <p:cNvSpPr/>
          <p:nvPr/>
        </p:nvSpPr>
        <p:spPr>
          <a:xfrm>
            <a:off x="10472928" y="3425952"/>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p:nvSpPr>
        <p:spPr>
          <a:xfrm>
            <a:off x="704089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758952" y="640080"/>
            <a:ext cx="5522976" cy="3840480"/>
          </a:xfrm>
        </p:spPr>
        <p:txBody>
          <a:bodyPr lIns="0" bIns="0" anchor="b">
            <a:normAutofit/>
          </a:bodyPr>
          <a:lstStyle>
            <a:lvl1pPr algn="ctr">
              <a:defRPr lang="en-US" sz="5400" b="1" kern="1200" dirty="0">
                <a:solidFill>
                  <a:schemeClr val="tx1"/>
                </a:solidFill>
                <a:latin typeface="+mj-lt"/>
                <a:ea typeface="+mj-ea"/>
                <a:cs typeface="+mj-cs"/>
              </a:defRPr>
            </a:lvl1pPr>
          </a:lstStyle>
          <a:p>
            <a:r>
              <a:rPr lang="en-US" dirty="0"/>
              <a:t>Click to edit Master 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758952" y="4754880"/>
            <a:ext cx="5522976" cy="1371600"/>
          </a:xfrm>
        </p:spPr>
        <p:txBody>
          <a:bodyPr lIns="0">
            <a:normAutofit/>
          </a:bodyPr>
          <a:lstStyle>
            <a:lvl1pPr marL="0" indent="0" algn="ctr">
              <a:lnSpc>
                <a:spcPct val="90000"/>
              </a:lnSpc>
              <a:spcBef>
                <a:spcPts val="1600"/>
              </a:spcBef>
              <a:buNone/>
              <a:defRPr sz="1800">
                <a:solidFill>
                  <a:schemeClr val="bg1"/>
                </a:solidFill>
              </a:defRPr>
            </a:lvl1pPr>
          </a:lstStyle>
          <a:p>
            <a:r>
              <a:rPr lang="en-US"/>
              <a:t>Click to edit Master subtitle style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r>
              <a:rPr lang="en-US"/>
              <a:t>Click icon to add picture</a:t>
            </a:r>
            <a:endParaRPr lang="en-US" dirty="0"/>
          </a:p>
        </p:txBody>
      </p:sp>
      <p:sp>
        <p:nvSpPr>
          <p:cNvPr id="20" name="Rectangle 19">
            <a:extLst>
              <a:ext uri="{FF2B5EF4-FFF2-40B4-BE49-F238E27FC236}">
                <a16:creationId xmlns:a16="http://schemas.microsoft.com/office/drawing/2014/main" id="{0455E561-1242-4C3A-8D37-3138CA80547F}"/>
              </a:ext>
            </a:extLst>
          </p:cNvPr>
          <p:cNvSpPr/>
          <p:nvPr/>
        </p:nvSpPr>
        <p:spPr>
          <a:xfrm>
            <a:off x="10472928" y="1712976"/>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p:nvSpPr>
        <p:spPr>
          <a:xfrm>
            <a:off x="8755907" y="1716477"/>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p:nvSpPr>
        <p:spPr>
          <a:xfrm>
            <a:off x="8755907" y="3425952"/>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p:nvSpPr>
        <p:spPr>
          <a:xfrm>
            <a:off x="7040890" y="3425952"/>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p:nvSpPr>
        <p:spPr>
          <a:xfrm>
            <a:off x="704089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45A7DF4-DC11-39A8-A785-A365A6A6B606}"/>
              </a:ext>
            </a:extLst>
          </p:cNvPr>
          <p:cNvSpPr/>
          <p:nvPr/>
        </p:nvSpPr>
        <p:spPr>
          <a:xfrm>
            <a:off x="7040890" y="1716477"/>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58C7691-771D-AB5C-EB5E-86096D76FEFD}"/>
              </a:ext>
            </a:extLst>
          </p:cNvPr>
          <p:cNvSpPr/>
          <p:nvPr/>
        </p:nvSpPr>
        <p:spPr>
          <a:xfrm>
            <a:off x="10472928"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8774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Content Placeholder 4" descr="A blue and white rectangle with a white background&#10;&#10;Description automatically generated">
            <a:extLst>
              <a:ext uri="{FF2B5EF4-FFF2-40B4-BE49-F238E27FC236}">
                <a16:creationId xmlns:a16="http://schemas.microsoft.com/office/drawing/2014/main" id="{B7FF1B62-2FAE-2264-D5D1-808E8D26D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039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blue and white background with text and icons&#10;&#10;Description automatically generated">
            <a:extLst>
              <a:ext uri="{FF2B5EF4-FFF2-40B4-BE49-F238E27FC236}">
                <a16:creationId xmlns:a16="http://schemas.microsoft.com/office/drawing/2014/main" id="{7EDAC5DD-3682-9603-6B5A-601099983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14545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Content Placeholder 4" descr="A blue and red graphic with white text&#10;&#10;Description automatically generated">
            <a:extLst>
              <a:ext uri="{FF2B5EF4-FFF2-40B4-BE49-F238E27FC236}">
                <a16:creationId xmlns:a16="http://schemas.microsoft.com/office/drawing/2014/main" id="{5479CB10-0D06-D57D-2B01-51147E7BC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4906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Content Placeholder 4" descr="A blue and white rectangle with a white background&#10;&#10;Description automatically generated">
            <a:extLst>
              <a:ext uri="{FF2B5EF4-FFF2-40B4-BE49-F238E27FC236}">
                <a16:creationId xmlns:a16="http://schemas.microsoft.com/office/drawing/2014/main" id="{923E1135-D383-5540-B647-B17B2927E3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1515"/>
          <a:stretch/>
        </p:blipFill>
        <p:spPr>
          <a:xfrm>
            <a:off x="9938326" y="0"/>
            <a:ext cx="2253673" cy="6858000"/>
          </a:xfrm>
          <a:prstGeom prst="rect">
            <a:avLst/>
          </a:prstGeom>
        </p:spPr>
      </p:pic>
    </p:spTree>
    <p:extLst>
      <p:ext uri="{BB962C8B-B14F-4D97-AF65-F5344CB8AC3E}">
        <p14:creationId xmlns:p14="http://schemas.microsoft.com/office/powerpoint/2010/main" val="2301473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Content Placeholder 4" descr="A blue triangle with grey text&#10;&#10;Description automatically generated">
            <a:extLst>
              <a:ext uri="{FF2B5EF4-FFF2-40B4-BE49-F238E27FC236}">
                <a16:creationId xmlns:a16="http://schemas.microsoft.com/office/drawing/2014/main" id="{08E5B493-3421-281D-9061-B24D21D4F6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811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Content Placeholder 4" descr="A blue rectangle with white text&#10;&#10;Description automatically generated">
            <a:extLst>
              <a:ext uri="{FF2B5EF4-FFF2-40B4-BE49-F238E27FC236}">
                <a16:creationId xmlns:a16="http://schemas.microsoft.com/office/drawing/2014/main" id="{B641DA37-2A0D-249B-8254-060DBD07B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7455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Content Placeholder 4" descr="A blue and red rectangular banner with icons and a truck&#10;&#10;Description automatically generated">
            <a:extLst>
              <a:ext uri="{FF2B5EF4-FFF2-40B4-BE49-F238E27FC236}">
                <a16:creationId xmlns:a16="http://schemas.microsoft.com/office/drawing/2014/main" id="{A641662C-CCE3-BF49-F219-8723E6137D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104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827DF0-6FFB-86B5-83F6-2E8758B065AB}"/>
              </a:ext>
            </a:extLst>
          </p:cNvPr>
          <p:cNvSpPr>
            <a:spLocks noGrp="1"/>
          </p:cNvSpPr>
          <p:nvPr>
            <p:ph type="dt" sz="half" idx="10"/>
          </p:nvPr>
        </p:nvSpPr>
        <p:spPr/>
        <p:txBody>
          <a:bodyPr/>
          <a:lstStyle/>
          <a:p>
            <a:fld id="{76B84C95-4788-4924-ABDD-4E2E16AFE16F}" type="datetimeFigureOut">
              <a:rPr lang="en-US" smtClean="0"/>
              <a:t>10/2/2025</a:t>
            </a:fld>
            <a:endParaRPr lang="en-US"/>
          </a:p>
        </p:txBody>
      </p:sp>
      <p:sp>
        <p:nvSpPr>
          <p:cNvPr id="3" name="Footer Placeholder 2">
            <a:extLst>
              <a:ext uri="{FF2B5EF4-FFF2-40B4-BE49-F238E27FC236}">
                <a16:creationId xmlns:a16="http://schemas.microsoft.com/office/drawing/2014/main" id="{1C88AAC8-C89E-BFF2-5D4B-3D5DEBD35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792B77-FF51-6812-8ED6-348A5A61B666}"/>
              </a:ext>
            </a:extLst>
          </p:cNvPr>
          <p:cNvSpPr>
            <a:spLocks noGrp="1"/>
          </p:cNvSpPr>
          <p:nvPr>
            <p:ph type="sldNum" sz="quarter" idx="12"/>
          </p:nvPr>
        </p:nvSpPr>
        <p:spPr/>
        <p:txBody>
          <a:bodyPr/>
          <a:lstStyle/>
          <a:p>
            <a:fld id="{62555AFF-BEBF-49A0-88B2-89BB5A69A3D7}" type="slidenum">
              <a:rPr lang="en-US" smtClean="0"/>
              <a:t>‹#›</a:t>
            </a:fld>
            <a:endParaRPr lang="en-US"/>
          </a:p>
        </p:txBody>
      </p:sp>
      <p:sp>
        <p:nvSpPr>
          <p:cNvPr id="7" name="Picture Placeholder 6">
            <a:extLst>
              <a:ext uri="{FF2B5EF4-FFF2-40B4-BE49-F238E27FC236}">
                <a16:creationId xmlns:a16="http://schemas.microsoft.com/office/drawing/2014/main" id="{E8789742-E962-A59E-C8CC-9E59E07A9C90}"/>
              </a:ext>
            </a:extLst>
          </p:cNvPr>
          <p:cNvSpPr>
            <a:spLocks noGrp="1"/>
          </p:cNvSpPr>
          <p:nvPr>
            <p:ph type="pic" sz="quarter" idx="13"/>
          </p:nvPr>
        </p:nvSpPr>
        <p:spPr>
          <a:xfrm>
            <a:off x="5568950" y="0"/>
            <a:ext cx="6623050" cy="6858000"/>
          </a:xfrm>
        </p:spPr>
        <p:txBody>
          <a:bodyPr/>
          <a:lstStyle/>
          <a:p>
            <a:r>
              <a:rPr lang="en-US"/>
              <a:t>Click icon to add picture</a:t>
            </a:r>
          </a:p>
        </p:txBody>
      </p:sp>
      <p:sp>
        <p:nvSpPr>
          <p:cNvPr id="8" name="Content Placeholder 2">
            <a:extLst>
              <a:ext uri="{FF2B5EF4-FFF2-40B4-BE49-F238E27FC236}">
                <a16:creationId xmlns:a16="http://schemas.microsoft.com/office/drawing/2014/main" id="{F2671FA0-8DC1-81A1-02D9-72849779D229}"/>
              </a:ext>
            </a:extLst>
          </p:cNvPr>
          <p:cNvSpPr>
            <a:spLocks noGrp="1"/>
          </p:cNvSpPr>
          <p:nvPr>
            <p:ph sz="half" idx="1"/>
          </p:nvPr>
        </p:nvSpPr>
        <p:spPr>
          <a:xfrm>
            <a:off x="838200" y="2239861"/>
            <a:ext cx="4419600" cy="3937102"/>
          </a:xfrm>
        </p:spPr>
        <p:txBody>
          <a:bodyPr/>
          <a:lstStyle>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6139FF9-67E6-4393-4789-653D6E44BC88}"/>
              </a:ext>
            </a:extLst>
          </p:cNvPr>
          <p:cNvSpPr>
            <a:spLocks noGrp="1"/>
          </p:cNvSpPr>
          <p:nvPr>
            <p:ph type="title"/>
          </p:nvPr>
        </p:nvSpPr>
        <p:spPr>
          <a:xfrm>
            <a:off x="839788" y="457200"/>
            <a:ext cx="4418012"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817311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449AF0-11D5-AC7E-5411-261904FD3B0D}"/>
              </a:ext>
            </a:extLst>
          </p:cNvPr>
          <p:cNvSpPr>
            <a:spLocks noGrp="1"/>
          </p:cNvSpPr>
          <p:nvPr>
            <p:ph type="dt" sz="half" idx="10"/>
          </p:nvPr>
        </p:nvSpPr>
        <p:spPr/>
        <p:txBody>
          <a:bodyPr/>
          <a:lstStyle/>
          <a:p>
            <a:fld id="{76B84C95-4788-4924-ABDD-4E2E16AFE16F}" type="datetimeFigureOut">
              <a:rPr lang="en-US" smtClean="0"/>
              <a:t>10/2/2025</a:t>
            </a:fld>
            <a:endParaRPr lang="en-US"/>
          </a:p>
        </p:txBody>
      </p:sp>
      <p:sp>
        <p:nvSpPr>
          <p:cNvPr id="4" name="Footer Placeholder 3">
            <a:extLst>
              <a:ext uri="{FF2B5EF4-FFF2-40B4-BE49-F238E27FC236}">
                <a16:creationId xmlns:a16="http://schemas.microsoft.com/office/drawing/2014/main" id="{9BFC78BC-9C45-0272-098C-6D6973738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39CFB0-059F-D3A9-2470-1CA8EDDBA8D2}"/>
              </a:ext>
            </a:extLst>
          </p:cNvPr>
          <p:cNvSpPr>
            <a:spLocks noGrp="1"/>
          </p:cNvSpPr>
          <p:nvPr>
            <p:ph type="sldNum" sz="quarter" idx="12"/>
          </p:nvPr>
        </p:nvSpPr>
        <p:spPr/>
        <p:txBody>
          <a:bodyPr/>
          <a:lstStyle/>
          <a:p>
            <a:fld id="{62555AFF-BEBF-49A0-88B2-89BB5A69A3D7}" type="slidenum">
              <a:rPr lang="en-US" smtClean="0"/>
              <a:t>‹#›</a:t>
            </a:fld>
            <a:endParaRPr lang="en-US"/>
          </a:p>
        </p:txBody>
      </p:sp>
      <p:sp>
        <p:nvSpPr>
          <p:cNvPr id="6" name="Title 1">
            <a:extLst>
              <a:ext uri="{FF2B5EF4-FFF2-40B4-BE49-F238E27FC236}">
                <a16:creationId xmlns:a16="http://schemas.microsoft.com/office/drawing/2014/main" id="{0EDCE029-ABA3-464D-1701-6037CD68D6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623F53CE-137F-8BCB-1C61-C22BE161D4E8}"/>
              </a:ext>
            </a:extLst>
          </p:cNvPr>
          <p:cNvSpPr>
            <a:spLocks noGrp="1"/>
          </p:cNvSpPr>
          <p:nvPr>
            <p:ph sz="half" idx="1"/>
          </p:nvPr>
        </p:nvSpPr>
        <p:spPr>
          <a:xfrm>
            <a:off x="838200" y="1825625"/>
            <a:ext cx="10515600" cy="4351338"/>
          </a:xfrm>
        </p:spPr>
        <p:txBody>
          <a:bodyPr/>
          <a:lstStyle>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93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6734D4-534B-4F81-A1F4-C2AD752964E2}"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291310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6734D4-534B-4F81-A1F4-C2AD752964E2}" type="datetimeFigureOut">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159373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6734D4-534B-4F81-A1F4-C2AD752964E2}"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131441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734D4-534B-4F81-A1F4-C2AD752964E2}" type="datetimeFigureOut">
              <a:rPr lang="en-US" smtClean="0"/>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265089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6734D4-534B-4F81-A1F4-C2AD752964E2}"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384743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6734D4-534B-4F81-A1F4-C2AD752964E2}"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4ED3D-0AE8-452D-814E-98AEAB9023F4}" type="slidenum">
              <a:rPr lang="en-US" smtClean="0"/>
              <a:t>‹#›</a:t>
            </a:fld>
            <a:endParaRPr lang="en-US"/>
          </a:p>
        </p:txBody>
      </p:sp>
    </p:spTree>
    <p:extLst>
      <p:ext uri="{BB962C8B-B14F-4D97-AF65-F5344CB8AC3E}">
        <p14:creationId xmlns:p14="http://schemas.microsoft.com/office/powerpoint/2010/main" val="2222314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C6734D4-534B-4F81-A1F4-C2AD752964E2}" type="datetimeFigureOut">
              <a:rPr lang="en-US" smtClean="0"/>
              <a:t>10/2/2025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E04ED3D-0AE8-452D-814E-98AEAB9023F4}" type="slidenum">
              <a:rPr lang="en-US" smtClean="0"/>
              <a:t>‹#›</a:t>
            </a:fld>
            <a:endParaRPr lang="en-US"/>
          </a:p>
        </p:txBody>
      </p:sp>
    </p:spTree>
    <p:extLst>
      <p:ext uri="{BB962C8B-B14F-4D97-AF65-F5344CB8AC3E}">
        <p14:creationId xmlns:p14="http://schemas.microsoft.com/office/powerpoint/2010/main" val="2450075763"/>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661" r:id="rId32"/>
    <p:sldLayoutId id="2147483662" r:id="rId33"/>
    <p:sldLayoutId id="2147483664" r:id="rId34"/>
    <p:sldLayoutId id="2147483666" r:id="rId35"/>
    <p:sldLayoutId id="2147483667" r:id="rId36"/>
    <p:sldLayoutId id="2147483668" r:id="rId37"/>
    <p:sldLayoutId id="2147483669" r:id="rId38"/>
    <p:sldLayoutId id="2147483671" r:id="rId3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hyperlink" Target="https://www.pikist.com/free-photo-xdswi"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EB56-7A61-52BE-734A-F2FEDC284E67}"/>
              </a:ext>
            </a:extLst>
          </p:cNvPr>
          <p:cNvSpPr>
            <a:spLocks noGrp="1"/>
          </p:cNvSpPr>
          <p:nvPr>
            <p:ph type="ctrTitle"/>
          </p:nvPr>
        </p:nvSpPr>
        <p:spPr/>
        <p:txBody>
          <a:bodyPr/>
          <a:lstStyle/>
          <a:p>
            <a:r>
              <a:rPr lang="en-US" dirty="0">
                <a:solidFill>
                  <a:schemeClr val="tx1"/>
                </a:solidFill>
              </a:rPr>
              <a:t>Maintenance Training</a:t>
            </a:r>
          </a:p>
        </p:txBody>
      </p:sp>
      <p:sp>
        <p:nvSpPr>
          <p:cNvPr id="3" name="Subtitle 2">
            <a:extLst>
              <a:ext uri="{FF2B5EF4-FFF2-40B4-BE49-F238E27FC236}">
                <a16:creationId xmlns:a16="http://schemas.microsoft.com/office/drawing/2014/main" id="{EBDF081A-80CA-2342-4853-2A23C46267E3}"/>
              </a:ext>
            </a:extLst>
          </p:cNvPr>
          <p:cNvSpPr>
            <a:spLocks noGrp="1"/>
          </p:cNvSpPr>
          <p:nvPr>
            <p:ph type="subTitle" idx="1"/>
          </p:nvPr>
        </p:nvSpPr>
        <p:spPr/>
        <p:txBody>
          <a:bodyPr/>
          <a:lstStyle/>
          <a:p>
            <a:endParaRPr lang="en-US"/>
          </a:p>
        </p:txBody>
      </p:sp>
      <p:sp>
        <p:nvSpPr>
          <p:cNvPr id="4" name="Picture Placeholder 3">
            <a:extLst>
              <a:ext uri="{FF2B5EF4-FFF2-40B4-BE49-F238E27FC236}">
                <a16:creationId xmlns:a16="http://schemas.microsoft.com/office/drawing/2014/main" id="{12CE1149-E89A-CD3B-AF8D-1FCF90B27294}"/>
              </a:ext>
            </a:extLst>
          </p:cNvPr>
          <p:cNvSpPr>
            <a:spLocks noGrp="1"/>
          </p:cNvSpPr>
          <p:nvPr>
            <p:ph type="pic" sz="quarter" idx="16"/>
          </p:nvPr>
        </p:nvSpPr>
        <p:spPr/>
        <p:txBody>
          <a:bodyPr/>
          <a:lstStyle/>
          <a:p>
            <a:endParaRPr lang="en-US"/>
          </a:p>
        </p:txBody>
      </p:sp>
    </p:spTree>
    <p:extLst>
      <p:ext uri="{BB962C8B-B14F-4D97-AF65-F5344CB8AC3E}">
        <p14:creationId xmlns:p14="http://schemas.microsoft.com/office/powerpoint/2010/main" val="18721669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Adding a task</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
        <p:nvSpPr>
          <p:cNvPr id="5" name="Subtitle 4">
            <a:extLst>
              <a:ext uri="{FF2B5EF4-FFF2-40B4-BE49-F238E27FC236}">
                <a16:creationId xmlns:a16="http://schemas.microsoft.com/office/drawing/2014/main" id="{865D9FF8-9478-0FFB-C6B0-A089CB26F43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02363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Checking Vehicle Repair History</a:t>
            </a:r>
          </a:p>
        </p:txBody>
      </p:sp>
      <p:sp>
        <p:nvSpPr>
          <p:cNvPr id="10" name="Content Placeholder 9">
            <a:extLst>
              <a:ext uri="{FF2B5EF4-FFF2-40B4-BE49-F238E27FC236}">
                <a16:creationId xmlns:a16="http://schemas.microsoft.com/office/drawing/2014/main" id="{E6D1713A-07C7-B365-2E30-688451B95606}"/>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13">
            <a:extLst>
              <a:ext uri="{FF2B5EF4-FFF2-40B4-BE49-F238E27FC236}">
                <a16:creationId xmlns:a16="http://schemas.microsoft.com/office/drawing/2014/main" id="{9CB39B82-0151-6A3A-08AB-5225EF41EB9A}"/>
              </a:ext>
            </a:extLst>
          </p:cNvPr>
          <p:cNvPicPr>
            <a:picLocks noChangeAspect="1"/>
          </p:cNvPicPr>
          <p:nvPr/>
        </p:nvPicPr>
        <p:blipFill>
          <a:blip r:embed="rId2"/>
          <a:stretch>
            <a:fillRect/>
          </a:stretch>
        </p:blipFill>
        <p:spPr>
          <a:xfrm>
            <a:off x="2171948" y="1591056"/>
            <a:ext cx="7848104" cy="4351338"/>
          </a:xfrm>
          <a:prstGeom prst="rect">
            <a:avLst/>
          </a:prstGeom>
        </p:spPr>
      </p:pic>
      <p:sp>
        <p:nvSpPr>
          <p:cNvPr id="4" name="Flowchart: Alternate Process 3">
            <a:extLst>
              <a:ext uri="{FF2B5EF4-FFF2-40B4-BE49-F238E27FC236}">
                <a16:creationId xmlns:a16="http://schemas.microsoft.com/office/drawing/2014/main" id="{07342F24-1E20-EBCF-4CCF-35E0F74CF5DE}"/>
              </a:ext>
            </a:extLst>
          </p:cNvPr>
          <p:cNvSpPr/>
          <p:nvPr/>
        </p:nvSpPr>
        <p:spPr>
          <a:xfrm>
            <a:off x="4294632" y="4455859"/>
            <a:ext cx="3602736" cy="148653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The Work Order number is a Hyperlink. When selected it will pull up the Work Order to be viewed.</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0289FD37-7467-721D-FAA5-91FD9D4E8941}"/>
              </a:ext>
            </a:extLst>
          </p:cNvPr>
          <p:cNvCxnSpPr>
            <a:cxnSpLocks/>
          </p:cNvCxnSpPr>
          <p:nvPr/>
        </p:nvCxnSpPr>
        <p:spPr>
          <a:xfrm flipV="1">
            <a:off x="7781544" y="2953512"/>
            <a:ext cx="1719072" cy="160020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78CC7BD-F9EE-34B1-798E-B82CADF39E7C}"/>
              </a:ext>
            </a:extLst>
          </p:cNvPr>
          <p:cNvSpPr/>
          <p:nvPr/>
        </p:nvSpPr>
        <p:spPr>
          <a:xfrm>
            <a:off x="9500616" y="2807208"/>
            <a:ext cx="519436" cy="146304"/>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977815540"/>
      </p:ext>
    </p:extLst>
  </p:cSld>
  <p:clrMapOvr>
    <a:overrideClrMapping bg1="dk1" tx1="lt1" bg2="dk2" tx2="lt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Checking Vehicle Repair History</a:t>
            </a:r>
          </a:p>
        </p:txBody>
      </p:sp>
      <p:sp>
        <p:nvSpPr>
          <p:cNvPr id="7" name="Content Placeholder 6">
            <a:extLst>
              <a:ext uri="{FF2B5EF4-FFF2-40B4-BE49-F238E27FC236}">
                <a16:creationId xmlns:a16="http://schemas.microsoft.com/office/drawing/2014/main" id="{1FBE292C-50C9-3D16-821E-6DFE75194777}"/>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13">
            <a:extLst>
              <a:ext uri="{FF2B5EF4-FFF2-40B4-BE49-F238E27FC236}">
                <a16:creationId xmlns:a16="http://schemas.microsoft.com/office/drawing/2014/main" id="{D3D2A0FC-B93D-FF78-740E-ED2085F986D4}"/>
              </a:ext>
            </a:extLst>
          </p:cNvPr>
          <p:cNvPicPr>
            <a:picLocks noChangeAspect="1"/>
          </p:cNvPicPr>
          <p:nvPr/>
        </p:nvPicPr>
        <p:blipFill>
          <a:blip r:embed="rId2"/>
          <a:stretch>
            <a:fillRect/>
          </a:stretch>
        </p:blipFill>
        <p:spPr>
          <a:xfrm>
            <a:off x="2171948" y="1672215"/>
            <a:ext cx="7848104" cy="4351338"/>
          </a:xfrm>
          <a:prstGeom prst="rect">
            <a:avLst/>
          </a:prstGeom>
        </p:spPr>
      </p:pic>
      <p:sp>
        <p:nvSpPr>
          <p:cNvPr id="4" name="Flowchart: Alternate Process 3">
            <a:extLst>
              <a:ext uri="{FF2B5EF4-FFF2-40B4-BE49-F238E27FC236}">
                <a16:creationId xmlns:a16="http://schemas.microsoft.com/office/drawing/2014/main" id="{C6C0561E-F878-F8E9-F883-E2977D5D9642}"/>
              </a:ext>
            </a:extLst>
          </p:cNvPr>
          <p:cNvSpPr/>
          <p:nvPr/>
        </p:nvSpPr>
        <p:spPr>
          <a:xfrm>
            <a:off x="4294632" y="4537018"/>
            <a:ext cx="3602736" cy="148653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The Work Order number is a Hyperlink. When selected it will pull up the Work Order to be viewed.</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2305691895"/>
      </p:ext>
    </p:extLst>
  </p:cSld>
  <p:clrMapOvr>
    <a:overrideClrMapping bg1="dk1" tx1="lt1" bg2="dk2" tx2="lt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p:txBody>
          <a:bodyPr tIns="0" rIns="0">
            <a:noAutofit/>
          </a:bodyPr>
          <a:lstStyle/>
          <a:p>
            <a:r>
              <a:rPr lang="en-US" dirty="0">
                <a:solidFill>
                  <a:schemeClr val="tx1"/>
                </a:solidFill>
                <a:latin typeface="Roboto" panose="02000000000000000000" pitchFamily="2" charset="0"/>
                <a:ea typeface="Roboto" panose="02000000000000000000" pitchFamily="2" charset="0"/>
                <a:cs typeface="Roboto" panose="02000000000000000000" pitchFamily="2" charset="0"/>
              </a:rPr>
              <a:t>Thank you</a:t>
            </a:r>
          </a:p>
        </p:txBody>
      </p:sp>
      <p:sp>
        <p:nvSpPr>
          <p:cNvPr id="4" name="Text Placeholder 3">
            <a:extLst>
              <a:ext uri="{FF2B5EF4-FFF2-40B4-BE49-F238E27FC236}">
                <a16:creationId xmlns:a16="http://schemas.microsoft.com/office/drawing/2014/main" id="{BEADE196-D9E3-43FA-AE5E-8A67A4DFD48F}"/>
              </a:ext>
            </a:extLst>
          </p:cNvPr>
          <p:cNvSpPr>
            <a:spLocks noGrp="1"/>
          </p:cNvSpPr>
          <p:nvPr>
            <p:ph type="body" sz="quarter" idx="13"/>
          </p:nvPr>
        </p:nvSpPr>
        <p:spPr/>
        <p:txBody>
          <a:bodyPr vert="horz" lIns="0" tIns="91440" rIns="0" bIns="45720" rtlCol="0" anchor="t">
            <a:normAutofit/>
          </a:bodyPr>
          <a:lstStyle/>
          <a:p>
            <a:r>
              <a:rPr lang="en-US" dirty="0">
                <a:solidFill>
                  <a:schemeClr val="tx1"/>
                </a:solidFill>
                <a:latin typeface="Arial" panose="020B0604020202020204" pitchFamily="34" charset="0"/>
                <a:cs typeface="Arial" panose="020B0604020202020204" pitchFamily="34" charset="0"/>
              </a:rPr>
              <a:t>Phelps </a:t>
            </a:r>
            <a:r>
              <a:rPr lang="en-US" dirty="0" err="1">
                <a:solidFill>
                  <a:schemeClr val="tx1"/>
                </a:solidFill>
                <a:latin typeface="Arial" panose="020B0604020202020204" pitchFamily="34" charset="0"/>
                <a:cs typeface="Arial" panose="020B0604020202020204" pitchFamily="34" charset="0"/>
              </a:rPr>
              <a:t>Rogovoy</a:t>
            </a:r>
            <a:endParaRPr lang="en-US" dirty="0">
              <a:solidFill>
                <a:schemeClr val="tx1"/>
              </a:solidFill>
              <a:latin typeface="Arial" panose="020B0604020202020204" pitchFamily="34" charset="0"/>
              <a:cs typeface="Arial" panose="020B0604020202020204" pitchFamily="34" charset="0"/>
            </a:endParaRPr>
          </a:p>
          <a:p>
            <a:r>
              <a:rPr lang="en-US" dirty="0" err="1">
                <a:solidFill>
                  <a:schemeClr val="tx1"/>
                </a:solidFill>
                <a:latin typeface="Arial" panose="020B0604020202020204" pitchFamily="34" charset="0"/>
                <a:cs typeface="Arial" panose="020B0604020202020204" pitchFamily="34" charset="0"/>
              </a:rPr>
              <a:t>phelps@agilefleet.com</a:t>
            </a:r>
            <a:endParaRPr lang="en-US" dirty="0">
              <a:solidFill>
                <a:schemeClr val="tx1"/>
              </a:solidFill>
              <a:latin typeface="Arial" panose="020B0604020202020204" pitchFamily="34" charset="0"/>
              <a:cs typeface="Arial" panose="020B0604020202020204" pitchFamily="34" charset="0"/>
            </a:endParaRPr>
          </a:p>
        </p:txBody>
      </p:sp>
      <p:pic>
        <p:nvPicPr>
          <p:cNvPr id="6" name="Picture Placeholder 8" descr="A white letter with a black background&#10;&#10;AI-generated content may be incorrect.">
            <a:extLst>
              <a:ext uri="{FF2B5EF4-FFF2-40B4-BE49-F238E27FC236}">
                <a16:creationId xmlns:a16="http://schemas.microsoft.com/office/drawing/2014/main" id="{71BBE323-BD15-B4F6-2E9E-7AE74CA64F01}"/>
              </a:ext>
            </a:extLst>
          </p:cNvPr>
          <p:cNvPicPr>
            <a:picLocks noGrp="1" noChangeAspect="1"/>
          </p:cNvPicPr>
          <p:nvPr>
            <p:ph type="pic" sz="quarter" idx="15"/>
          </p:nvPr>
        </p:nvPicPr>
        <p:blipFill>
          <a:blip r:embed="rId3"/>
          <a:srcRect/>
          <a:stretch>
            <a:fillRect/>
          </a:stretch>
        </p:blipFill>
        <p:spPr/>
      </p:pic>
    </p:spTree>
    <p:extLst>
      <p:ext uri="{BB962C8B-B14F-4D97-AF65-F5344CB8AC3E}">
        <p14:creationId xmlns:p14="http://schemas.microsoft.com/office/powerpoint/2010/main" val="246212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Task</a:t>
            </a:r>
          </a:p>
        </p:txBody>
      </p:sp>
      <p:sp>
        <p:nvSpPr>
          <p:cNvPr id="7" name="Content Placeholder 6">
            <a:extLst>
              <a:ext uri="{FF2B5EF4-FFF2-40B4-BE49-F238E27FC236}">
                <a16:creationId xmlns:a16="http://schemas.microsoft.com/office/drawing/2014/main" id="{BE37587A-92C1-655B-13D3-75551EB3BC5A}"/>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4" name="Content Placeholder 6">
            <a:extLst>
              <a:ext uri="{FF2B5EF4-FFF2-40B4-BE49-F238E27FC236}">
                <a16:creationId xmlns:a16="http://schemas.microsoft.com/office/drawing/2014/main" id="{63E3DF36-781A-E20D-B3A3-41E6AB32A6C9}"/>
              </a:ext>
            </a:extLst>
          </p:cNvPr>
          <p:cNvPicPr>
            <a:picLocks noChangeAspect="1"/>
          </p:cNvPicPr>
          <p:nvPr/>
        </p:nvPicPr>
        <p:blipFill>
          <a:blip r:embed="rId2"/>
          <a:stretch>
            <a:fillRect/>
          </a:stretch>
        </p:blipFill>
        <p:spPr>
          <a:xfrm>
            <a:off x="6383827" y="1929028"/>
            <a:ext cx="2761905" cy="3457143"/>
          </a:xfrm>
          <a:prstGeom prst="rect">
            <a:avLst/>
          </a:prstGeom>
        </p:spPr>
      </p:pic>
      <p:sp>
        <p:nvSpPr>
          <p:cNvPr id="6" name="Flowchart: Alternate Process 5">
            <a:extLst>
              <a:ext uri="{FF2B5EF4-FFF2-40B4-BE49-F238E27FC236}">
                <a16:creationId xmlns:a16="http://schemas.microsoft.com/office/drawing/2014/main" id="{2213E1C0-EC3E-E7D2-8450-8680E265FC67}"/>
              </a:ext>
            </a:extLst>
          </p:cNvPr>
          <p:cNvSpPr/>
          <p:nvPr/>
        </p:nvSpPr>
        <p:spPr>
          <a:xfrm>
            <a:off x="2579688" y="3026980"/>
            <a:ext cx="3533076" cy="1261237"/>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Go to Configure&gt; Maintenance then Select Tasks</a:t>
            </a:r>
          </a:p>
        </p:txBody>
      </p:sp>
    </p:spTree>
    <p:extLst>
      <p:ext uri="{BB962C8B-B14F-4D97-AF65-F5344CB8AC3E}">
        <p14:creationId xmlns:p14="http://schemas.microsoft.com/office/powerpoint/2010/main" val="11510191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Task</a:t>
            </a:r>
          </a:p>
        </p:txBody>
      </p:sp>
      <p:sp>
        <p:nvSpPr>
          <p:cNvPr id="6" name="Content Placeholder 5">
            <a:extLst>
              <a:ext uri="{FF2B5EF4-FFF2-40B4-BE49-F238E27FC236}">
                <a16:creationId xmlns:a16="http://schemas.microsoft.com/office/drawing/2014/main" id="{6E41D5B0-E4F1-5B56-24DC-362C66AFE4C0}"/>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5">
            <a:extLst>
              <a:ext uri="{FF2B5EF4-FFF2-40B4-BE49-F238E27FC236}">
                <a16:creationId xmlns:a16="http://schemas.microsoft.com/office/drawing/2014/main" id="{87DA26AE-D75E-F6DE-B886-64E665BC86F1}"/>
              </a:ext>
            </a:extLst>
          </p:cNvPr>
          <p:cNvPicPr>
            <a:picLocks noChangeAspect="1"/>
          </p:cNvPicPr>
          <p:nvPr/>
        </p:nvPicPr>
        <p:blipFill>
          <a:blip r:embed="rId2"/>
          <a:stretch>
            <a:fillRect/>
          </a:stretch>
        </p:blipFill>
        <p:spPr>
          <a:xfrm>
            <a:off x="729673" y="1506489"/>
            <a:ext cx="10515600" cy="4237528"/>
          </a:xfrm>
          <a:prstGeom prst="rect">
            <a:avLst/>
          </a:prstGeom>
        </p:spPr>
      </p:pic>
      <p:sp>
        <p:nvSpPr>
          <p:cNvPr id="7" name="Flowchart: Alternate Process 6">
            <a:extLst>
              <a:ext uri="{FF2B5EF4-FFF2-40B4-BE49-F238E27FC236}">
                <a16:creationId xmlns:a16="http://schemas.microsoft.com/office/drawing/2014/main" id="{A37C7B4D-4D2B-2C7F-277A-5F41986C6D0F}"/>
              </a:ext>
            </a:extLst>
          </p:cNvPr>
          <p:cNvSpPr/>
          <p:nvPr/>
        </p:nvSpPr>
        <p:spPr>
          <a:xfrm>
            <a:off x="4220935" y="5461824"/>
            <a:ext cx="3533076" cy="1261237"/>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“Add New”</a:t>
            </a:r>
          </a:p>
        </p:txBody>
      </p:sp>
      <p:sp>
        <p:nvSpPr>
          <p:cNvPr id="8" name="Rectangle: Rounded Corners 7">
            <a:extLst>
              <a:ext uri="{FF2B5EF4-FFF2-40B4-BE49-F238E27FC236}">
                <a16:creationId xmlns:a16="http://schemas.microsoft.com/office/drawing/2014/main" id="{4371A1C4-9CD7-4D59-D584-91BA3522DF22}"/>
              </a:ext>
            </a:extLst>
          </p:cNvPr>
          <p:cNvSpPr/>
          <p:nvPr/>
        </p:nvSpPr>
        <p:spPr>
          <a:xfrm>
            <a:off x="729673" y="2536003"/>
            <a:ext cx="733425" cy="400051"/>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4639728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Task</a:t>
            </a:r>
          </a:p>
        </p:txBody>
      </p:sp>
      <p:sp>
        <p:nvSpPr>
          <p:cNvPr id="7" name="Content Placeholder 6">
            <a:extLst>
              <a:ext uri="{FF2B5EF4-FFF2-40B4-BE49-F238E27FC236}">
                <a16:creationId xmlns:a16="http://schemas.microsoft.com/office/drawing/2014/main" id="{CD67C5F0-F578-5329-1D07-F84BDD1B3069}"/>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4" name="Content Placeholder 6">
            <a:extLst>
              <a:ext uri="{FF2B5EF4-FFF2-40B4-BE49-F238E27FC236}">
                <a16:creationId xmlns:a16="http://schemas.microsoft.com/office/drawing/2014/main" id="{EA414635-47D1-0741-C3D5-711DA2362539}"/>
              </a:ext>
            </a:extLst>
          </p:cNvPr>
          <p:cNvPicPr>
            <a:picLocks noChangeAspect="1"/>
          </p:cNvPicPr>
          <p:nvPr/>
        </p:nvPicPr>
        <p:blipFill>
          <a:blip r:embed="rId2"/>
          <a:srcRect b="30398"/>
          <a:stretch/>
        </p:blipFill>
        <p:spPr>
          <a:xfrm>
            <a:off x="1496065" y="1672215"/>
            <a:ext cx="9275844" cy="4191375"/>
          </a:xfrm>
          <a:prstGeom prst="rect">
            <a:avLst/>
          </a:prstGeom>
        </p:spPr>
      </p:pic>
      <p:sp>
        <p:nvSpPr>
          <p:cNvPr id="6" name="Flowchart: Alternate Process 5">
            <a:extLst>
              <a:ext uri="{FF2B5EF4-FFF2-40B4-BE49-F238E27FC236}">
                <a16:creationId xmlns:a16="http://schemas.microsoft.com/office/drawing/2014/main" id="{722320AE-2E0E-F0B0-6893-63FA289AA139}"/>
              </a:ext>
            </a:extLst>
          </p:cNvPr>
          <p:cNvSpPr/>
          <p:nvPr/>
        </p:nvSpPr>
        <p:spPr>
          <a:xfrm>
            <a:off x="4519014" y="1593279"/>
            <a:ext cx="3533076" cy="509596"/>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the Task Type.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kern="0" noProof="0">
                <a:solidFill>
                  <a:prstClr val="white"/>
                </a:solidFill>
                <a:latin typeface="Roboto Condensed" panose="02000000000000000000" pitchFamily="2" charset="0"/>
                <a:ea typeface="Roboto Condensed" panose="02000000000000000000" pitchFamily="2" charset="0"/>
              </a:rPr>
              <a:t>Note: This is not a configurable field</a:t>
            </a:r>
            <a:r>
              <a:rPr kumimoji="0" lang="en-US" sz="12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rPr>
              <a:t> </a:t>
            </a:r>
          </a:p>
        </p:txBody>
      </p:sp>
      <p:sp>
        <p:nvSpPr>
          <p:cNvPr id="10" name="Rectangle: Rounded Corners 9">
            <a:extLst>
              <a:ext uri="{FF2B5EF4-FFF2-40B4-BE49-F238E27FC236}">
                <a16:creationId xmlns:a16="http://schemas.microsoft.com/office/drawing/2014/main" id="{786B48B2-E8AE-2050-E8AC-59E9472FA661}"/>
              </a:ext>
            </a:extLst>
          </p:cNvPr>
          <p:cNvSpPr/>
          <p:nvPr/>
        </p:nvSpPr>
        <p:spPr>
          <a:xfrm>
            <a:off x="2313708" y="1755137"/>
            <a:ext cx="1285875" cy="195405"/>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1" name="Straight Arrow Connector 10">
            <a:extLst>
              <a:ext uri="{FF2B5EF4-FFF2-40B4-BE49-F238E27FC236}">
                <a16:creationId xmlns:a16="http://schemas.microsoft.com/office/drawing/2014/main" id="{818B8051-1C20-6BAA-08C6-230CA9ACF85E}"/>
              </a:ext>
            </a:extLst>
          </p:cNvPr>
          <p:cNvCxnSpPr>
            <a:cxnSpLocks/>
            <a:stCxn id="6" idx="1"/>
          </p:cNvCxnSpPr>
          <p:nvPr/>
        </p:nvCxnSpPr>
        <p:spPr>
          <a:xfrm flipH="1">
            <a:off x="3599584" y="1848077"/>
            <a:ext cx="919430"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63991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Adding a Task</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252DF6D5-166B-9165-6331-996F9DB0173E}"/>
              </a:ext>
            </a:extLst>
          </p:cNvPr>
          <p:cNvPicPr>
            <a:picLocks noChangeAspect="1"/>
          </p:cNvPicPr>
          <p:nvPr/>
        </p:nvPicPr>
        <p:blipFill>
          <a:blip r:embed="rId2"/>
          <a:srcRect b="29041"/>
          <a:stretch/>
        </p:blipFill>
        <p:spPr>
          <a:xfrm>
            <a:off x="1496065" y="1544757"/>
            <a:ext cx="9275844" cy="4273113"/>
          </a:xfrm>
          <a:prstGeom prst="rect">
            <a:avLst/>
          </a:prstGeom>
        </p:spPr>
      </p:pic>
      <p:sp>
        <p:nvSpPr>
          <p:cNvPr id="7" name="Flowchart: Alternate Process 6">
            <a:extLst>
              <a:ext uri="{FF2B5EF4-FFF2-40B4-BE49-F238E27FC236}">
                <a16:creationId xmlns:a16="http://schemas.microsoft.com/office/drawing/2014/main" id="{460FDAD8-522E-1601-2464-FE9F80BA9CD3}"/>
              </a:ext>
            </a:extLst>
          </p:cNvPr>
          <p:cNvSpPr/>
          <p:nvPr/>
        </p:nvSpPr>
        <p:spPr>
          <a:xfrm>
            <a:off x="4966689" y="1594445"/>
            <a:ext cx="3533076" cy="64773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Give the Task a Name. i.e.</a:t>
            </a:r>
            <a:r>
              <a:rPr lang="en-US" sz="2000" b="1" i="1" kern="0">
                <a:solidFill>
                  <a:prstClr val="white"/>
                </a:solidFill>
                <a:latin typeface="Roboto Condensed" panose="02000000000000000000" pitchFamily="2" charset="0"/>
                <a:ea typeface="Roboto Condensed" panose="02000000000000000000" pitchFamily="2" charset="0"/>
              </a:rPr>
              <a:t> Oil Change</a:t>
            </a:r>
          </a:p>
        </p:txBody>
      </p:sp>
      <p:sp>
        <p:nvSpPr>
          <p:cNvPr id="8" name="Rectangle: Rounded Corners 7">
            <a:extLst>
              <a:ext uri="{FF2B5EF4-FFF2-40B4-BE49-F238E27FC236}">
                <a16:creationId xmlns:a16="http://schemas.microsoft.com/office/drawing/2014/main" id="{C682E208-620F-CE46-1C37-6FDE78919605}"/>
              </a:ext>
            </a:extLst>
          </p:cNvPr>
          <p:cNvSpPr/>
          <p:nvPr/>
        </p:nvSpPr>
        <p:spPr>
          <a:xfrm>
            <a:off x="2354984" y="1718310"/>
            <a:ext cx="1692275" cy="261869"/>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2" name="Straight Arrow Connector 11">
            <a:extLst>
              <a:ext uri="{FF2B5EF4-FFF2-40B4-BE49-F238E27FC236}">
                <a16:creationId xmlns:a16="http://schemas.microsoft.com/office/drawing/2014/main" id="{0B4CCFFC-4DC3-C712-2F38-393D64BA5555}"/>
              </a:ext>
            </a:extLst>
          </p:cNvPr>
          <p:cNvCxnSpPr>
            <a:cxnSpLocks/>
          </p:cNvCxnSpPr>
          <p:nvPr/>
        </p:nvCxnSpPr>
        <p:spPr>
          <a:xfrm flipH="1">
            <a:off x="4047259" y="1834888"/>
            <a:ext cx="919430"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40673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Adding a Task</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7" name="Content Placeholder 6">
            <a:extLst>
              <a:ext uri="{FF2B5EF4-FFF2-40B4-BE49-F238E27FC236}">
                <a16:creationId xmlns:a16="http://schemas.microsoft.com/office/drawing/2014/main" id="{DFF93F9E-0783-8E19-8F99-48BF1848FB57}"/>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4" name="Content Placeholder 6">
            <a:extLst>
              <a:ext uri="{FF2B5EF4-FFF2-40B4-BE49-F238E27FC236}">
                <a16:creationId xmlns:a16="http://schemas.microsoft.com/office/drawing/2014/main" id="{F4A6C822-0361-CFE2-1989-9BBDED43321E}"/>
              </a:ext>
            </a:extLst>
          </p:cNvPr>
          <p:cNvPicPr>
            <a:picLocks noChangeAspect="1"/>
          </p:cNvPicPr>
          <p:nvPr/>
        </p:nvPicPr>
        <p:blipFill>
          <a:blip r:embed="rId2"/>
          <a:srcRect b="29372"/>
          <a:stretch/>
        </p:blipFill>
        <p:spPr>
          <a:xfrm>
            <a:off x="1496065" y="1416101"/>
            <a:ext cx="9275844" cy="4253179"/>
          </a:xfrm>
          <a:prstGeom prst="rect">
            <a:avLst/>
          </a:prstGeom>
        </p:spPr>
      </p:pic>
      <p:sp>
        <p:nvSpPr>
          <p:cNvPr id="6" name="Flowchart: Alternate Process 5">
            <a:extLst>
              <a:ext uri="{FF2B5EF4-FFF2-40B4-BE49-F238E27FC236}">
                <a16:creationId xmlns:a16="http://schemas.microsoft.com/office/drawing/2014/main" id="{B41EDFB8-5863-E120-37FE-D17C0B6EEE37}"/>
              </a:ext>
            </a:extLst>
          </p:cNvPr>
          <p:cNvSpPr/>
          <p:nvPr/>
        </p:nvSpPr>
        <p:spPr>
          <a:xfrm>
            <a:off x="4280890" y="1677771"/>
            <a:ext cx="3533076" cy="64773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the Default Provider.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Note: This can be a generic provider name</a:t>
            </a:r>
            <a:endParaRPr lang="en-US" sz="1200" b="1" i="1" kern="0">
              <a:solidFill>
                <a:prstClr val="white"/>
              </a:solidFill>
              <a:latin typeface="Roboto Condensed" panose="02000000000000000000" pitchFamily="2" charset="0"/>
              <a:ea typeface="Roboto Condensed" panose="02000000000000000000" pitchFamily="2" charset="0"/>
            </a:endParaRPr>
          </a:p>
        </p:txBody>
      </p:sp>
      <p:sp>
        <p:nvSpPr>
          <p:cNvPr id="10" name="Rectangle: Rounded Corners 9">
            <a:extLst>
              <a:ext uri="{FF2B5EF4-FFF2-40B4-BE49-F238E27FC236}">
                <a16:creationId xmlns:a16="http://schemas.microsoft.com/office/drawing/2014/main" id="{D773B1F3-6BE4-0D42-1C67-B5D9A6DF340D}"/>
              </a:ext>
            </a:extLst>
          </p:cNvPr>
          <p:cNvSpPr/>
          <p:nvPr/>
        </p:nvSpPr>
        <p:spPr>
          <a:xfrm>
            <a:off x="2351810" y="1870705"/>
            <a:ext cx="1009650" cy="261869"/>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1" name="Straight Arrow Connector 10">
            <a:extLst>
              <a:ext uri="{FF2B5EF4-FFF2-40B4-BE49-F238E27FC236}">
                <a16:creationId xmlns:a16="http://schemas.microsoft.com/office/drawing/2014/main" id="{5494B1BA-1958-728D-A051-D8A99A277075}"/>
              </a:ext>
            </a:extLst>
          </p:cNvPr>
          <p:cNvCxnSpPr>
            <a:cxnSpLocks/>
          </p:cNvCxnSpPr>
          <p:nvPr/>
        </p:nvCxnSpPr>
        <p:spPr>
          <a:xfrm flipH="1">
            <a:off x="3361460" y="2015863"/>
            <a:ext cx="919430"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25184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Adding a Task</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5">
            <a:extLst>
              <a:ext uri="{FF2B5EF4-FFF2-40B4-BE49-F238E27FC236}">
                <a16:creationId xmlns:a16="http://schemas.microsoft.com/office/drawing/2014/main" id="{99C1663E-287F-49CB-FD86-6B58C25C9C2C}"/>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60E82EA5-B57C-FE20-89E2-17E17D62DAF4}"/>
              </a:ext>
            </a:extLst>
          </p:cNvPr>
          <p:cNvPicPr>
            <a:picLocks noChangeAspect="1"/>
          </p:cNvPicPr>
          <p:nvPr/>
        </p:nvPicPr>
        <p:blipFill>
          <a:blip r:embed="rId2"/>
          <a:srcRect b="27473"/>
          <a:stretch/>
        </p:blipFill>
        <p:spPr>
          <a:xfrm>
            <a:off x="1496065" y="1438961"/>
            <a:ext cx="9275844" cy="4367479"/>
          </a:xfrm>
          <a:prstGeom prst="rect">
            <a:avLst/>
          </a:prstGeom>
        </p:spPr>
      </p:pic>
      <p:sp>
        <p:nvSpPr>
          <p:cNvPr id="7" name="Flowchart: Alternate Process 6">
            <a:extLst>
              <a:ext uri="{FF2B5EF4-FFF2-40B4-BE49-F238E27FC236}">
                <a16:creationId xmlns:a16="http://schemas.microsoft.com/office/drawing/2014/main" id="{A370216E-6415-6E5E-B223-1603BD9D6E0F}"/>
              </a:ext>
            </a:extLst>
          </p:cNvPr>
          <p:cNvSpPr/>
          <p:nvPr/>
        </p:nvSpPr>
        <p:spPr>
          <a:xfrm>
            <a:off x="4675909" y="1977877"/>
            <a:ext cx="3533076" cy="64773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the TCO Subcategory </a:t>
            </a:r>
            <a:r>
              <a:rPr lang="en-US" sz="2000" b="1" i="1" kern="0">
                <a:solidFill>
                  <a:prstClr val="white"/>
                </a:solidFill>
                <a:latin typeface="Roboto Condensed" panose="02000000000000000000" pitchFamily="2" charset="0"/>
                <a:ea typeface="Roboto Condensed" panose="02000000000000000000" pitchFamily="2" charset="0"/>
              </a:rPr>
              <a:t>i.e.</a:t>
            </a: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 “Maintenance”</a:t>
            </a:r>
          </a:p>
        </p:txBody>
      </p:sp>
      <p:sp>
        <p:nvSpPr>
          <p:cNvPr id="8" name="Rectangle: Rounded Corners 7">
            <a:extLst>
              <a:ext uri="{FF2B5EF4-FFF2-40B4-BE49-F238E27FC236}">
                <a16:creationId xmlns:a16="http://schemas.microsoft.com/office/drawing/2014/main" id="{4AAD056B-11FE-2129-18B1-C2D67245DE11}"/>
              </a:ext>
            </a:extLst>
          </p:cNvPr>
          <p:cNvSpPr/>
          <p:nvPr/>
        </p:nvSpPr>
        <p:spPr>
          <a:xfrm>
            <a:off x="2383653" y="2170810"/>
            <a:ext cx="1320706" cy="261869"/>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2" name="Straight Arrow Connector 11">
            <a:extLst>
              <a:ext uri="{FF2B5EF4-FFF2-40B4-BE49-F238E27FC236}">
                <a16:creationId xmlns:a16="http://schemas.microsoft.com/office/drawing/2014/main" id="{3C798D25-1A8E-32E8-FB82-1E62D908423E}"/>
              </a:ext>
            </a:extLst>
          </p:cNvPr>
          <p:cNvCxnSpPr>
            <a:cxnSpLocks/>
          </p:cNvCxnSpPr>
          <p:nvPr/>
        </p:nvCxnSpPr>
        <p:spPr>
          <a:xfrm flipH="1">
            <a:off x="3756479" y="2315969"/>
            <a:ext cx="919430"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97061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a:latin typeface="Roboto" panose="02000000000000000000" pitchFamily="2" charset="0"/>
                <a:ea typeface="Roboto" panose="02000000000000000000" pitchFamily="2" charset="0"/>
                <a:cs typeface="Roboto" panose="02000000000000000000" pitchFamily="2" charset="0"/>
              </a:rPr>
              <a:t>Adding a Task</a:t>
            </a:r>
            <a:endParaRPr lang="en-US">
              <a:latin typeface="Roboto" panose="02000000000000000000" pitchFamily="2" charset="0"/>
              <a:ea typeface="Roboto" panose="02000000000000000000" pitchFamily="2" charset="0"/>
              <a:cs typeface="Roboto" panose="02000000000000000000" pitchFamily="2" charset="0"/>
            </a:endParaRPr>
          </a:p>
        </p:txBody>
      </p:sp>
      <p:sp>
        <p:nvSpPr>
          <p:cNvPr id="7" name="Content Placeholder 6">
            <a:extLst>
              <a:ext uri="{FF2B5EF4-FFF2-40B4-BE49-F238E27FC236}">
                <a16:creationId xmlns:a16="http://schemas.microsoft.com/office/drawing/2014/main" id="{EFE32939-8963-47D9-9034-D41374C76FCD}"/>
              </a:ext>
            </a:extLst>
          </p:cNvPr>
          <p:cNvSpPr>
            <a:spLocks noGrp="1"/>
          </p:cNvSpPr>
          <p:nvPr>
            <p:ph idx="1"/>
          </p:nvPr>
        </p:nvSpPr>
        <p:spPr/>
        <p:txBody>
          <a:bodyPr/>
          <a:lstStyle/>
          <a:p>
            <a:endParaRPr lang="en-US" dirty="0">
              <a:solidFill>
                <a:schemeClr val="tx1"/>
              </a:solidFill>
            </a:endParaRPr>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4" name="Content Placeholder 6">
            <a:extLst>
              <a:ext uri="{FF2B5EF4-FFF2-40B4-BE49-F238E27FC236}">
                <a16:creationId xmlns:a16="http://schemas.microsoft.com/office/drawing/2014/main" id="{AE0BE67B-47B1-84BF-819F-E4BE719DEF2B}"/>
              </a:ext>
            </a:extLst>
          </p:cNvPr>
          <p:cNvPicPr>
            <a:picLocks noChangeAspect="1"/>
          </p:cNvPicPr>
          <p:nvPr/>
        </p:nvPicPr>
        <p:blipFill>
          <a:blip r:embed="rId2"/>
          <a:srcRect b="25955"/>
          <a:stretch/>
        </p:blipFill>
        <p:spPr>
          <a:xfrm>
            <a:off x="1496065" y="1381811"/>
            <a:ext cx="9275844" cy="4458919"/>
          </a:xfrm>
          <a:prstGeom prst="rect">
            <a:avLst/>
          </a:prstGeom>
        </p:spPr>
      </p:pic>
      <p:sp>
        <p:nvSpPr>
          <p:cNvPr id="6" name="Flowchart: Alternate Process 5">
            <a:extLst>
              <a:ext uri="{FF2B5EF4-FFF2-40B4-BE49-F238E27FC236}">
                <a16:creationId xmlns:a16="http://schemas.microsoft.com/office/drawing/2014/main" id="{CBD93866-370C-A429-8BDB-27B7BD853D53}"/>
              </a:ext>
            </a:extLst>
          </p:cNvPr>
          <p:cNvSpPr/>
          <p:nvPr/>
        </p:nvSpPr>
        <p:spPr>
          <a:xfrm>
            <a:off x="3598079" y="2065885"/>
            <a:ext cx="3533076" cy="64773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effectLst/>
                <a:uLnTx/>
                <a:uFillTx/>
                <a:latin typeface="Roboto Condensed" panose="02000000000000000000" pitchFamily="2" charset="0"/>
                <a:ea typeface="Roboto Condensed" panose="02000000000000000000" pitchFamily="2" charset="0"/>
                <a:cs typeface="+mn-cs"/>
              </a:rPr>
              <a:t>Be sure to select “Active”</a:t>
            </a:r>
          </a:p>
        </p:txBody>
      </p:sp>
      <p:sp>
        <p:nvSpPr>
          <p:cNvPr id="10" name="Rectangle: Rounded Corners 9">
            <a:extLst>
              <a:ext uri="{FF2B5EF4-FFF2-40B4-BE49-F238E27FC236}">
                <a16:creationId xmlns:a16="http://schemas.microsoft.com/office/drawing/2014/main" id="{57A97C90-DF98-5972-9FD1-FFE4C385CA71}"/>
              </a:ext>
            </a:extLst>
          </p:cNvPr>
          <p:cNvSpPr/>
          <p:nvPr/>
        </p:nvSpPr>
        <p:spPr>
          <a:xfrm>
            <a:off x="2304184" y="2258819"/>
            <a:ext cx="314326" cy="261869"/>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Roboto Condensed Bold"/>
              <a:ea typeface="+mn-ea"/>
              <a:cs typeface="+mn-cs"/>
            </a:endParaRPr>
          </a:p>
        </p:txBody>
      </p:sp>
      <p:cxnSp>
        <p:nvCxnSpPr>
          <p:cNvPr id="11" name="Straight Arrow Connector 10">
            <a:extLst>
              <a:ext uri="{FF2B5EF4-FFF2-40B4-BE49-F238E27FC236}">
                <a16:creationId xmlns:a16="http://schemas.microsoft.com/office/drawing/2014/main" id="{99C5DC20-B8DA-46B0-0C63-2C3CC8FC4E36}"/>
              </a:ext>
            </a:extLst>
          </p:cNvPr>
          <p:cNvCxnSpPr>
            <a:cxnSpLocks/>
          </p:cNvCxnSpPr>
          <p:nvPr/>
        </p:nvCxnSpPr>
        <p:spPr>
          <a:xfrm flipH="1">
            <a:off x="2678649" y="2389753"/>
            <a:ext cx="919430"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34161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Adding a Task</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5">
            <a:extLst>
              <a:ext uri="{FF2B5EF4-FFF2-40B4-BE49-F238E27FC236}">
                <a16:creationId xmlns:a16="http://schemas.microsoft.com/office/drawing/2014/main" id="{2391B0E3-64D8-9FB4-8A2B-EC64183B6B3C}"/>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8DC5246A-A889-1530-4405-E0B18A46891D}"/>
              </a:ext>
            </a:extLst>
          </p:cNvPr>
          <p:cNvPicPr>
            <a:picLocks noChangeAspect="1"/>
          </p:cNvPicPr>
          <p:nvPr/>
        </p:nvPicPr>
        <p:blipFill>
          <a:blip r:embed="rId2"/>
          <a:srcRect b="25955"/>
          <a:stretch/>
        </p:blipFill>
        <p:spPr>
          <a:xfrm>
            <a:off x="1496065" y="1370381"/>
            <a:ext cx="9275844" cy="4458919"/>
          </a:xfrm>
          <a:prstGeom prst="rect">
            <a:avLst/>
          </a:prstGeom>
        </p:spPr>
      </p:pic>
      <p:sp>
        <p:nvSpPr>
          <p:cNvPr id="7" name="Flowchart: Alternate Process 6">
            <a:extLst>
              <a:ext uri="{FF2B5EF4-FFF2-40B4-BE49-F238E27FC236}">
                <a16:creationId xmlns:a16="http://schemas.microsoft.com/office/drawing/2014/main" id="{D3EFE462-1A83-6589-9BC2-7BE952EE87B1}"/>
              </a:ext>
            </a:extLst>
          </p:cNvPr>
          <p:cNvSpPr/>
          <p:nvPr/>
        </p:nvSpPr>
        <p:spPr>
          <a:xfrm>
            <a:off x="4074329" y="2834844"/>
            <a:ext cx="3533076" cy="97777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If this Task is Preventive Maintenance provide the default intervals</a:t>
            </a:r>
          </a:p>
        </p:txBody>
      </p:sp>
      <p:sp>
        <p:nvSpPr>
          <p:cNvPr id="8" name="Rectangle: Rounded Corners 7">
            <a:extLst>
              <a:ext uri="{FF2B5EF4-FFF2-40B4-BE49-F238E27FC236}">
                <a16:creationId xmlns:a16="http://schemas.microsoft.com/office/drawing/2014/main" id="{DF369345-3289-1343-65EA-22C3D4DD79C8}"/>
              </a:ext>
            </a:extLst>
          </p:cNvPr>
          <p:cNvSpPr/>
          <p:nvPr/>
        </p:nvSpPr>
        <p:spPr>
          <a:xfrm>
            <a:off x="2307173" y="2999864"/>
            <a:ext cx="825686" cy="720596"/>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2" name="Straight Arrow Connector 11">
            <a:extLst>
              <a:ext uri="{FF2B5EF4-FFF2-40B4-BE49-F238E27FC236}">
                <a16:creationId xmlns:a16="http://schemas.microsoft.com/office/drawing/2014/main" id="{BE058C9F-158D-9BF6-1E17-D75C53BFAA08}"/>
              </a:ext>
            </a:extLst>
          </p:cNvPr>
          <p:cNvCxnSpPr>
            <a:cxnSpLocks/>
          </p:cNvCxnSpPr>
          <p:nvPr/>
        </p:nvCxnSpPr>
        <p:spPr>
          <a:xfrm flipH="1">
            <a:off x="3154899" y="3323732"/>
            <a:ext cx="919430"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51661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a:latin typeface="Roboto" panose="02000000000000000000" pitchFamily="2" charset="0"/>
                <a:ea typeface="Roboto" panose="02000000000000000000" pitchFamily="2" charset="0"/>
                <a:cs typeface="Roboto" panose="02000000000000000000" pitchFamily="2" charset="0"/>
              </a:rPr>
              <a:t>Adding a Task</a:t>
            </a:r>
            <a:endParaRPr lang="en-US">
              <a:latin typeface="Roboto" panose="02000000000000000000" pitchFamily="2" charset="0"/>
              <a:ea typeface="Roboto" panose="02000000000000000000" pitchFamily="2" charset="0"/>
              <a:cs typeface="Roboto" panose="02000000000000000000" pitchFamily="2" charset="0"/>
            </a:endParaRPr>
          </a:p>
        </p:txBody>
      </p:sp>
      <p:sp>
        <p:nvSpPr>
          <p:cNvPr id="7" name="Content Placeholder 6">
            <a:extLst>
              <a:ext uri="{FF2B5EF4-FFF2-40B4-BE49-F238E27FC236}">
                <a16:creationId xmlns:a16="http://schemas.microsoft.com/office/drawing/2014/main" id="{E589B08A-EC87-F751-A7FB-671C7A378D36}"/>
              </a:ext>
            </a:extLst>
          </p:cNvPr>
          <p:cNvSpPr>
            <a:spLocks noGrp="1"/>
          </p:cNvSpPr>
          <p:nvPr>
            <p:ph idx="1"/>
          </p:nvPr>
        </p:nvSpPr>
        <p:spPr/>
        <p:txBody>
          <a:bodyPr/>
          <a:lstStyle/>
          <a:p>
            <a:endParaRPr lang="en-US">
              <a:solidFill>
                <a:schemeClr val="tx1"/>
              </a:solidFill>
            </a:endParaRPr>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4" name="Content Placeholder 6">
            <a:extLst>
              <a:ext uri="{FF2B5EF4-FFF2-40B4-BE49-F238E27FC236}">
                <a16:creationId xmlns:a16="http://schemas.microsoft.com/office/drawing/2014/main" id="{D8DE7312-D349-5D11-F405-DD0B9C885C5E}"/>
              </a:ext>
            </a:extLst>
          </p:cNvPr>
          <p:cNvPicPr>
            <a:picLocks noChangeAspect="1"/>
          </p:cNvPicPr>
          <p:nvPr/>
        </p:nvPicPr>
        <p:blipFill>
          <a:blip r:embed="rId2"/>
          <a:srcRect b="27853"/>
          <a:stretch/>
        </p:blipFill>
        <p:spPr>
          <a:xfrm>
            <a:off x="1496065" y="1450391"/>
            <a:ext cx="9275844" cy="4344619"/>
          </a:xfrm>
          <a:prstGeom prst="rect">
            <a:avLst/>
          </a:prstGeom>
        </p:spPr>
      </p:pic>
      <p:sp>
        <p:nvSpPr>
          <p:cNvPr id="6" name="Flowchart: Alternate Process 5">
            <a:extLst>
              <a:ext uri="{FF2B5EF4-FFF2-40B4-BE49-F238E27FC236}">
                <a16:creationId xmlns:a16="http://schemas.microsoft.com/office/drawing/2014/main" id="{80142FC9-EB0C-B3C7-1E82-EFA7FA4E4E86}"/>
              </a:ext>
            </a:extLst>
          </p:cNvPr>
          <p:cNvSpPr/>
          <p:nvPr/>
        </p:nvSpPr>
        <p:spPr>
          <a:xfrm>
            <a:off x="5550704" y="2131001"/>
            <a:ext cx="3533076" cy="97777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effectLst/>
                <a:uLnTx/>
                <a:uFillTx/>
                <a:latin typeface="Roboto Condensed" panose="02000000000000000000" pitchFamily="2" charset="0"/>
                <a:ea typeface="Roboto Condensed" panose="02000000000000000000" pitchFamily="2" charset="0"/>
                <a:cs typeface="+mn-cs"/>
              </a:rPr>
              <a:t>You can set up other default setting but is not necessary.</a:t>
            </a:r>
          </a:p>
        </p:txBody>
      </p:sp>
      <p:sp>
        <p:nvSpPr>
          <p:cNvPr id="10" name="Rectangle: Rounded Corners 9">
            <a:extLst>
              <a:ext uri="{FF2B5EF4-FFF2-40B4-BE49-F238E27FC236}">
                <a16:creationId xmlns:a16="http://schemas.microsoft.com/office/drawing/2014/main" id="{2D8C88F3-790B-46EE-475F-BD79B9E7CDB9}"/>
              </a:ext>
            </a:extLst>
          </p:cNvPr>
          <p:cNvSpPr/>
          <p:nvPr/>
        </p:nvSpPr>
        <p:spPr>
          <a:xfrm>
            <a:off x="1496065" y="3789385"/>
            <a:ext cx="9275844" cy="2005625"/>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Roboto Condensed Bold"/>
              <a:ea typeface="+mn-ea"/>
              <a:cs typeface="+mn-cs"/>
            </a:endParaRPr>
          </a:p>
        </p:txBody>
      </p:sp>
      <p:cxnSp>
        <p:nvCxnSpPr>
          <p:cNvPr id="11" name="Straight Arrow Connector 10">
            <a:extLst>
              <a:ext uri="{FF2B5EF4-FFF2-40B4-BE49-F238E27FC236}">
                <a16:creationId xmlns:a16="http://schemas.microsoft.com/office/drawing/2014/main" id="{6B8582E0-A4E7-DB4B-F128-845B9A2CDF23}"/>
              </a:ext>
            </a:extLst>
          </p:cNvPr>
          <p:cNvCxnSpPr>
            <a:cxnSpLocks/>
          </p:cNvCxnSpPr>
          <p:nvPr/>
        </p:nvCxnSpPr>
        <p:spPr>
          <a:xfrm>
            <a:off x="6684179" y="2887827"/>
            <a:ext cx="0" cy="901558"/>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420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toolbox&#10;&#10;Description automatically generated">
            <a:extLst>
              <a:ext uri="{FF2B5EF4-FFF2-40B4-BE49-F238E27FC236}">
                <a16:creationId xmlns:a16="http://schemas.microsoft.com/office/drawing/2014/main" id="{92A65A87-07C5-B063-5F70-CBC7EDA450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003" b="10856"/>
          <a:stretch/>
        </p:blipFill>
        <p:spPr>
          <a:xfrm flipH="1">
            <a:off x="0" y="-171450"/>
            <a:ext cx="12192000" cy="7029450"/>
          </a:xfrm>
          <a:prstGeom prst="rect">
            <a:avLst/>
          </a:prstGeom>
        </p:spPr>
      </p:pic>
      <p:sp>
        <p:nvSpPr>
          <p:cNvPr id="6" name="Flowchart: Alternate Process 5">
            <a:extLst>
              <a:ext uri="{FF2B5EF4-FFF2-40B4-BE49-F238E27FC236}">
                <a16:creationId xmlns:a16="http://schemas.microsoft.com/office/drawing/2014/main" id="{5C6D475F-2C93-DC96-2C08-7BDBF3B6BDAC}"/>
              </a:ext>
            </a:extLst>
          </p:cNvPr>
          <p:cNvSpPr/>
          <p:nvPr/>
        </p:nvSpPr>
        <p:spPr>
          <a:xfrm>
            <a:off x="233762" y="204879"/>
            <a:ext cx="4643038" cy="1318902"/>
          </a:xfrm>
          <a:prstGeom prst="flowChartAlternateProcess">
            <a:avLst/>
          </a:prstGeom>
          <a:solidFill>
            <a:schemeClr val="bg2"/>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Your </a:t>
            </a:r>
            <a:r>
              <a:rPr kumimoji="0" lang="en-US" sz="2800" b="1" i="0" u="none" strike="noStrike" kern="0" cap="none" spc="0" normalizeH="0" baseline="0" noProof="0" dirty="0" err="1">
                <a:ln>
                  <a:noFill/>
                </a:ln>
                <a:solidFill>
                  <a:prstClr val="white"/>
                </a:solidFill>
                <a:effectLst/>
                <a:uLnTx/>
                <a:uFillTx/>
                <a:latin typeface="Roboto Condensed" panose="02000000000000000000" pitchFamily="2" charset="0"/>
                <a:ea typeface="Roboto Condensed" panose="02000000000000000000" pitchFamily="2" charset="0"/>
                <a:cs typeface="+mn-cs"/>
              </a:rPr>
              <a:t>FleetCommander</a:t>
            </a:r>
            <a:r>
              <a:rPr kumimoji="0" lang="en-US" sz="28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 Maintenance Tools</a:t>
            </a:r>
          </a:p>
        </p:txBody>
      </p:sp>
      <p:sp>
        <p:nvSpPr>
          <p:cNvPr id="8" name="Flowchart: Alternate Process 7">
            <a:extLst>
              <a:ext uri="{FF2B5EF4-FFF2-40B4-BE49-F238E27FC236}">
                <a16:creationId xmlns:a16="http://schemas.microsoft.com/office/drawing/2014/main" id="{0B2A9EEC-378C-A955-FE1A-69294F9E8EE2}"/>
              </a:ext>
            </a:extLst>
          </p:cNvPr>
          <p:cNvSpPr/>
          <p:nvPr/>
        </p:nvSpPr>
        <p:spPr>
          <a:xfrm>
            <a:off x="845085" y="2095934"/>
            <a:ext cx="2466046" cy="788333"/>
          </a:xfrm>
          <a:prstGeom prst="flowChartAlternateProcess">
            <a:avLst/>
          </a:prstGeom>
          <a:solidFill>
            <a:schemeClr val="bg2">
              <a:alpha val="78000"/>
            </a:schemeClr>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Creating Providers/Vendors</a:t>
            </a:r>
          </a:p>
        </p:txBody>
      </p:sp>
      <p:sp>
        <p:nvSpPr>
          <p:cNvPr id="11" name="Flowchart: Alternate Process 10">
            <a:extLst>
              <a:ext uri="{FF2B5EF4-FFF2-40B4-BE49-F238E27FC236}">
                <a16:creationId xmlns:a16="http://schemas.microsoft.com/office/drawing/2014/main" id="{CB1C1F62-63FC-E7E8-2FC5-4688CF825005}"/>
              </a:ext>
            </a:extLst>
          </p:cNvPr>
          <p:cNvSpPr/>
          <p:nvPr/>
        </p:nvSpPr>
        <p:spPr>
          <a:xfrm>
            <a:off x="3945613" y="3046426"/>
            <a:ext cx="2369462" cy="1111125"/>
          </a:xfrm>
          <a:prstGeom prst="flowChartAlternateProcess">
            <a:avLst/>
          </a:prstGeom>
          <a:solidFill>
            <a:schemeClr val="bg2">
              <a:alpha val="78000"/>
            </a:schemeClr>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Adding a Maintenance Plan to a Vehicle Profile</a:t>
            </a:r>
          </a:p>
        </p:txBody>
      </p:sp>
      <p:sp>
        <p:nvSpPr>
          <p:cNvPr id="12" name="Flowchart: Alternate Process 11">
            <a:extLst>
              <a:ext uri="{FF2B5EF4-FFF2-40B4-BE49-F238E27FC236}">
                <a16:creationId xmlns:a16="http://schemas.microsoft.com/office/drawing/2014/main" id="{50C72C9B-F57C-6EAD-61C2-EA2AD6A12A3A}"/>
              </a:ext>
            </a:extLst>
          </p:cNvPr>
          <p:cNvSpPr/>
          <p:nvPr/>
        </p:nvSpPr>
        <p:spPr>
          <a:xfrm>
            <a:off x="7164934" y="232548"/>
            <a:ext cx="1812782" cy="1174625"/>
          </a:xfrm>
          <a:prstGeom prst="flowChartAlternateProcess">
            <a:avLst/>
          </a:prstGeom>
          <a:solidFill>
            <a:schemeClr val="bg2">
              <a:alpha val="78000"/>
            </a:schemeClr>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Manage Maintenance</a:t>
            </a:r>
          </a:p>
        </p:txBody>
      </p:sp>
      <p:sp>
        <p:nvSpPr>
          <p:cNvPr id="13" name="Flowchart: Alternate Process 12">
            <a:extLst>
              <a:ext uri="{FF2B5EF4-FFF2-40B4-BE49-F238E27FC236}">
                <a16:creationId xmlns:a16="http://schemas.microsoft.com/office/drawing/2014/main" id="{38B78FC0-78D1-957A-1077-F19ADAA54843}"/>
              </a:ext>
            </a:extLst>
          </p:cNvPr>
          <p:cNvSpPr/>
          <p:nvPr/>
        </p:nvSpPr>
        <p:spPr>
          <a:xfrm>
            <a:off x="9509400" y="655682"/>
            <a:ext cx="1689839" cy="930150"/>
          </a:xfrm>
          <a:prstGeom prst="flowChartAlternateProcess">
            <a:avLst/>
          </a:prstGeom>
          <a:solidFill>
            <a:schemeClr val="bg2">
              <a:alpha val="78000"/>
            </a:schemeClr>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Create a </a:t>
            </a:r>
            <a:b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b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Work Order</a:t>
            </a:r>
          </a:p>
        </p:txBody>
      </p:sp>
      <p:sp>
        <p:nvSpPr>
          <p:cNvPr id="14" name="Flowchart: Alternate Process 13">
            <a:extLst>
              <a:ext uri="{FF2B5EF4-FFF2-40B4-BE49-F238E27FC236}">
                <a16:creationId xmlns:a16="http://schemas.microsoft.com/office/drawing/2014/main" id="{711E585D-A690-1A18-A54D-9897B5AA6AD8}"/>
              </a:ext>
            </a:extLst>
          </p:cNvPr>
          <p:cNvSpPr/>
          <p:nvPr/>
        </p:nvSpPr>
        <p:spPr>
          <a:xfrm>
            <a:off x="9694914" y="3188513"/>
            <a:ext cx="2233213" cy="826950"/>
          </a:xfrm>
          <a:prstGeom prst="flowChartAlternateProcess">
            <a:avLst/>
          </a:prstGeom>
          <a:solidFill>
            <a:schemeClr val="bg2">
              <a:alpha val="78000"/>
            </a:schemeClr>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Adding a File to a Work Order</a:t>
            </a:r>
          </a:p>
        </p:txBody>
      </p:sp>
      <p:sp>
        <p:nvSpPr>
          <p:cNvPr id="15" name="Flowchart: Alternate Process 14">
            <a:extLst>
              <a:ext uri="{FF2B5EF4-FFF2-40B4-BE49-F238E27FC236}">
                <a16:creationId xmlns:a16="http://schemas.microsoft.com/office/drawing/2014/main" id="{AC3D1A65-ECF2-C07B-0A40-11D59E59F1EC}"/>
              </a:ext>
            </a:extLst>
          </p:cNvPr>
          <p:cNvSpPr/>
          <p:nvPr/>
        </p:nvSpPr>
        <p:spPr>
          <a:xfrm>
            <a:off x="7156901" y="4526301"/>
            <a:ext cx="2233213" cy="792170"/>
          </a:xfrm>
          <a:prstGeom prst="flowChartAlternateProcess">
            <a:avLst/>
          </a:prstGeom>
          <a:solidFill>
            <a:schemeClr val="bg2">
              <a:alpha val="78000"/>
            </a:schemeClr>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Checking Vehicle Repair History</a:t>
            </a:r>
          </a:p>
        </p:txBody>
      </p:sp>
      <p:sp>
        <p:nvSpPr>
          <p:cNvPr id="16" name="Flowchart: Alternate Process 15">
            <a:extLst>
              <a:ext uri="{FF2B5EF4-FFF2-40B4-BE49-F238E27FC236}">
                <a16:creationId xmlns:a16="http://schemas.microsoft.com/office/drawing/2014/main" id="{94397EF7-52C1-2EE0-300D-5BBE91688693}"/>
              </a:ext>
            </a:extLst>
          </p:cNvPr>
          <p:cNvSpPr/>
          <p:nvPr/>
        </p:nvSpPr>
        <p:spPr>
          <a:xfrm>
            <a:off x="7400029" y="1756511"/>
            <a:ext cx="1990085" cy="638363"/>
          </a:xfrm>
          <a:prstGeom prst="flowChartAlternateProcess">
            <a:avLst/>
          </a:prstGeom>
          <a:solidFill>
            <a:schemeClr val="bg2">
              <a:alpha val="78000"/>
            </a:schemeClr>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Snoozing a Task</a:t>
            </a:r>
          </a:p>
        </p:txBody>
      </p:sp>
      <p:sp>
        <p:nvSpPr>
          <p:cNvPr id="17" name="Flowchart: Alternate Process 16">
            <a:extLst>
              <a:ext uri="{FF2B5EF4-FFF2-40B4-BE49-F238E27FC236}">
                <a16:creationId xmlns:a16="http://schemas.microsoft.com/office/drawing/2014/main" id="{1F419259-5132-C1AD-F436-567A218B033A}"/>
              </a:ext>
            </a:extLst>
          </p:cNvPr>
          <p:cNvSpPr/>
          <p:nvPr/>
        </p:nvSpPr>
        <p:spPr>
          <a:xfrm>
            <a:off x="9792184" y="2054136"/>
            <a:ext cx="2233213" cy="827882"/>
          </a:xfrm>
          <a:prstGeom prst="flowChartAlternateProcess">
            <a:avLst/>
          </a:prstGeom>
          <a:solidFill>
            <a:schemeClr val="bg2">
              <a:alpha val="78000"/>
            </a:schemeClr>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Add a Task to Work Order</a:t>
            </a:r>
          </a:p>
        </p:txBody>
      </p:sp>
      <p:sp>
        <p:nvSpPr>
          <p:cNvPr id="18" name="Flowchart: Alternate Process 17">
            <a:extLst>
              <a:ext uri="{FF2B5EF4-FFF2-40B4-BE49-F238E27FC236}">
                <a16:creationId xmlns:a16="http://schemas.microsoft.com/office/drawing/2014/main" id="{AEFE698C-5AEE-46AF-B84E-F589B2754263}"/>
              </a:ext>
            </a:extLst>
          </p:cNvPr>
          <p:cNvSpPr/>
          <p:nvPr/>
        </p:nvSpPr>
        <p:spPr>
          <a:xfrm>
            <a:off x="1283235" y="3429000"/>
            <a:ext cx="1696366" cy="662305"/>
          </a:xfrm>
          <a:prstGeom prst="flowChartAlternateProcess">
            <a:avLst/>
          </a:prstGeom>
          <a:solidFill>
            <a:schemeClr val="bg2">
              <a:alpha val="78000"/>
            </a:schemeClr>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Add Tasks</a:t>
            </a:r>
          </a:p>
        </p:txBody>
      </p:sp>
      <p:sp>
        <p:nvSpPr>
          <p:cNvPr id="19" name="Flowchart: Alternate Process 18">
            <a:extLst>
              <a:ext uri="{FF2B5EF4-FFF2-40B4-BE49-F238E27FC236}">
                <a16:creationId xmlns:a16="http://schemas.microsoft.com/office/drawing/2014/main" id="{FCE2E6C4-4DB1-4B4E-D2B6-030890A809D5}"/>
              </a:ext>
            </a:extLst>
          </p:cNvPr>
          <p:cNvSpPr/>
          <p:nvPr/>
        </p:nvSpPr>
        <p:spPr>
          <a:xfrm>
            <a:off x="1401474" y="4696901"/>
            <a:ext cx="2166538" cy="777751"/>
          </a:xfrm>
          <a:prstGeom prst="flowChartAlternateProcess">
            <a:avLst/>
          </a:prstGeom>
          <a:solidFill>
            <a:schemeClr val="bg2">
              <a:alpha val="78000"/>
            </a:schemeClr>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rPr>
              <a:t>Create a Maintenance Plan</a:t>
            </a:r>
          </a:p>
        </p:txBody>
      </p:sp>
    </p:spTree>
    <p:extLst>
      <p:ext uri="{BB962C8B-B14F-4D97-AF65-F5344CB8AC3E}">
        <p14:creationId xmlns:p14="http://schemas.microsoft.com/office/powerpoint/2010/main" val="180799890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a:latin typeface="Roboto" panose="02000000000000000000" pitchFamily="2" charset="0"/>
                <a:ea typeface="Roboto" panose="02000000000000000000" pitchFamily="2" charset="0"/>
                <a:cs typeface="Roboto" panose="02000000000000000000" pitchFamily="2" charset="0"/>
              </a:rPr>
              <a:t>Adding a Task</a:t>
            </a:r>
            <a:endParaRPr lang="en-US">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5">
            <a:extLst>
              <a:ext uri="{FF2B5EF4-FFF2-40B4-BE49-F238E27FC236}">
                <a16:creationId xmlns:a16="http://schemas.microsoft.com/office/drawing/2014/main" id="{6D6A6DE1-B8F5-B689-D759-05E142647EAA}"/>
              </a:ext>
            </a:extLst>
          </p:cNvPr>
          <p:cNvSpPr>
            <a:spLocks noGrp="1"/>
          </p:cNvSpPr>
          <p:nvPr>
            <p:ph idx="1"/>
          </p:nvPr>
        </p:nvSpPr>
        <p:spPr/>
        <p:txBody>
          <a:bodyPr/>
          <a:lstStyle/>
          <a:p>
            <a:endParaRPr lang="en-US" dirty="0">
              <a:solidFill>
                <a:schemeClr val="tx1"/>
              </a:solidFill>
            </a:endParaRPr>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86289FE7-578B-4093-3993-0C9081A78C88}"/>
              </a:ext>
            </a:extLst>
          </p:cNvPr>
          <p:cNvPicPr>
            <a:picLocks noChangeAspect="1"/>
          </p:cNvPicPr>
          <p:nvPr/>
        </p:nvPicPr>
        <p:blipFill>
          <a:blip r:embed="rId2"/>
          <a:srcRect t="27282"/>
          <a:stretch/>
        </p:blipFill>
        <p:spPr>
          <a:xfrm>
            <a:off x="1496064" y="1345410"/>
            <a:ext cx="9275844" cy="4379007"/>
          </a:xfrm>
          <a:prstGeom prst="rect">
            <a:avLst/>
          </a:prstGeom>
        </p:spPr>
      </p:pic>
      <p:sp>
        <p:nvSpPr>
          <p:cNvPr id="7" name="Flowchart: Alternate Process 6">
            <a:extLst>
              <a:ext uri="{FF2B5EF4-FFF2-40B4-BE49-F238E27FC236}">
                <a16:creationId xmlns:a16="http://schemas.microsoft.com/office/drawing/2014/main" id="{E467496B-9C6E-64C7-8F43-CA0471A78702}"/>
              </a:ext>
            </a:extLst>
          </p:cNvPr>
          <p:cNvSpPr/>
          <p:nvPr/>
        </p:nvSpPr>
        <p:spPr>
          <a:xfrm>
            <a:off x="7129863" y="3287332"/>
            <a:ext cx="3533076" cy="97777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effectLst/>
                <a:uLnTx/>
                <a:uFillTx/>
                <a:latin typeface="Roboto Condensed" panose="02000000000000000000" pitchFamily="2" charset="0"/>
                <a:ea typeface="Roboto Condensed" panose="02000000000000000000" pitchFamily="2" charset="0"/>
                <a:cs typeface="+mn-cs"/>
              </a:rPr>
              <a:t>Select Save Changes</a:t>
            </a:r>
          </a:p>
        </p:txBody>
      </p:sp>
      <p:sp>
        <p:nvSpPr>
          <p:cNvPr id="8" name="Rectangle: Rounded Corners 7">
            <a:extLst>
              <a:ext uri="{FF2B5EF4-FFF2-40B4-BE49-F238E27FC236}">
                <a16:creationId xmlns:a16="http://schemas.microsoft.com/office/drawing/2014/main" id="{6229A838-0D4A-01D4-0F11-DB7D430E091E}"/>
              </a:ext>
            </a:extLst>
          </p:cNvPr>
          <p:cNvSpPr/>
          <p:nvPr/>
        </p:nvSpPr>
        <p:spPr>
          <a:xfrm>
            <a:off x="10200409" y="5481530"/>
            <a:ext cx="571499" cy="200024"/>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Roboto Condensed Bold"/>
              <a:ea typeface="+mn-ea"/>
              <a:cs typeface="+mn-cs"/>
            </a:endParaRPr>
          </a:p>
        </p:txBody>
      </p:sp>
      <p:cxnSp>
        <p:nvCxnSpPr>
          <p:cNvPr id="12" name="Straight Arrow Connector 11">
            <a:extLst>
              <a:ext uri="{FF2B5EF4-FFF2-40B4-BE49-F238E27FC236}">
                <a16:creationId xmlns:a16="http://schemas.microsoft.com/office/drawing/2014/main" id="{48DF0637-CCC9-7FA9-8F58-1E97B291CA7A}"/>
              </a:ext>
            </a:extLst>
          </p:cNvPr>
          <p:cNvCxnSpPr>
            <a:cxnSpLocks/>
          </p:cNvCxnSpPr>
          <p:nvPr/>
        </p:nvCxnSpPr>
        <p:spPr>
          <a:xfrm>
            <a:off x="10486158" y="4265107"/>
            <a:ext cx="0" cy="1158424"/>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31152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Create a maintenance plan</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
        <p:nvSpPr>
          <p:cNvPr id="5" name="Subtitle 4">
            <a:extLst>
              <a:ext uri="{FF2B5EF4-FFF2-40B4-BE49-F238E27FC236}">
                <a16:creationId xmlns:a16="http://schemas.microsoft.com/office/drawing/2014/main" id="{0995FF83-DA35-71F3-CD5C-1D3476879D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188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Maintenance Plan</a:t>
            </a:r>
          </a:p>
        </p:txBody>
      </p:sp>
      <p:sp>
        <p:nvSpPr>
          <p:cNvPr id="7" name="Content Placeholder 6">
            <a:extLst>
              <a:ext uri="{FF2B5EF4-FFF2-40B4-BE49-F238E27FC236}">
                <a16:creationId xmlns:a16="http://schemas.microsoft.com/office/drawing/2014/main" id="{C103C686-9AA5-743C-BBC9-041A7C16E1D2}"/>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4" name="Content Placeholder 6">
            <a:extLst>
              <a:ext uri="{FF2B5EF4-FFF2-40B4-BE49-F238E27FC236}">
                <a16:creationId xmlns:a16="http://schemas.microsoft.com/office/drawing/2014/main" id="{6D4FE920-34CC-7DA7-8BA6-E5275922E76C}"/>
              </a:ext>
            </a:extLst>
          </p:cNvPr>
          <p:cNvPicPr>
            <a:picLocks noChangeAspect="1"/>
          </p:cNvPicPr>
          <p:nvPr/>
        </p:nvPicPr>
        <p:blipFill>
          <a:blip r:embed="rId2"/>
          <a:stretch>
            <a:fillRect/>
          </a:stretch>
        </p:blipFill>
        <p:spPr>
          <a:xfrm>
            <a:off x="4014516" y="1559785"/>
            <a:ext cx="7293305" cy="4351338"/>
          </a:xfrm>
          <a:prstGeom prst="rect">
            <a:avLst/>
          </a:prstGeom>
        </p:spPr>
      </p:pic>
      <p:sp>
        <p:nvSpPr>
          <p:cNvPr id="6" name="Flowchart: Alternate Process 5">
            <a:extLst>
              <a:ext uri="{FF2B5EF4-FFF2-40B4-BE49-F238E27FC236}">
                <a16:creationId xmlns:a16="http://schemas.microsoft.com/office/drawing/2014/main" id="{F88650C2-0F5C-0383-C8DF-F855796E5907}"/>
              </a:ext>
            </a:extLst>
          </p:cNvPr>
          <p:cNvSpPr/>
          <p:nvPr/>
        </p:nvSpPr>
        <p:spPr>
          <a:xfrm>
            <a:off x="729673" y="2972424"/>
            <a:ext cx="4265751" cy="152605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Go to Configure&gt;Maintenance&gt;Select </a:t>
            </a:r>
            <a:r>
              <a:rPr kumimoji="0" lang="en-US" sz="2000" b="1" i="0" u="none" strike="noStrike" kern="0" cap="none" spc="0" normalizeH="0" baseline="0" noProof="0" err="1">
                <a:ln>
                  <a:noFill/>
                </a:ln>
                <a:solidFill>
                  <a:prstClr val="white"/>
                </a:solidFill>
                <a:effectLst/>
                <a:uLnTx/>
                <a:uFillTx/>
                <a:latin typeface="Roboto Condensed" panose="02000000000000000000" pitchFamily="2" charset="0"/>
                <a:ea typeface="Roboto Condensed" panose="02000000000000000000" pitchFamily="2" charset="0"/>
                <a:cs typeface="+mn-cs"/>
              </a:rPr>
              <a:t>Maintenace</a:t>
            </a: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 </a:t>
            </a:r>
            <a:r>
              <a:rPr kumimoji="0" lang="en-US" sz="2000" b="1" i="0" u="none" strike="noStrike" kern="0" cap="none" spc="0" normalizeH="0" baseline="0" noProof="0" err="1">
                <a:ln>
                  <a:noFill/>
                </a:ln>
                <a:solidFill>
                  <a:prstClr val="white"/>
                </a:solidFill>
                <a:effectLst/>
                <a:uLnTx/>
                <a:uFillTx/>
                <a:latin typeface="Roboto Condensed" panose="02000000000000000000" pitchFamily="2" charset="0"/>
                <a:ea typeface="Roboto Condensed" panose="02000000000000000000" pitchFamily="2" charset="0"/>
                <a:cs typeface="+mn-cs"/>
              </a:rPr>
              <a:t>PLans</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
        <p:nvSpPr>
          <p:cNvPr id="10" name="Rectangle: Rounded Corners 9">
            <a:extLst>
              <a:ext uri="{FF2B5EF4-FFF2-40B4-BE49-F238E27FC236}">
                <a16:creationId xmlns:a16="http://schemas.microsoft.com/office/drawing/2014/main" id="{788C92FE-77A3-DA44-744B-73110A5FCFCF}"/>
              </a:ext>
            </a:extLst>
          </p:cNvPr>
          <p:cNvSpPr/>
          <p:nvPr/>
        </p:nvSpPr>
        <p:spPr>
          <a:xfrm>
            <a:off x="8940142" y="4148526"/>
            <a:ext cx="1691843" cy="312291"/>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0365904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Maintenance Plan</a:t>
            </a:r>
          </a:p>
        </p:txBody>
      </p:sp>
      <p:sp>
        <p:nvSpPr>
          <p:cNvPr id="6" name="Content Placeholder 5">
            <a:extLst>
              <a:ext uri="{FF2B5EF4-FFF2-40B4-BE49-F238E27FC236}">
                <a16:creationId xmlns:a16="http://schemas.microsoft.com/office/drawing/2014/main" id="{A8B23CC2-7A8C-066B-B9D0-F09313AF9856}"/>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6B4A0AB2-C732-AFA5-8206-F8B79E700238}"/>
              </a:ext>
            </a:extLst>
          </p:cNvPr>
          <p:cNvPicPr>
            <a:picLocks noChangeAspect="1"/>
          </p:cNvPicPr>
          <p:nvPr/>
        </p:nvPicPr>
        <p:blipFill>
          <a:blip r:embed="rId2"/>
          <a:stretch>
            <a:fillRect/>
          </a:stretch>
        </p:blipFill>
        <p:spPr>
          <a:xfrm>
            <a:off x="1214776" y="1903540"/>
            <a:ext cx="10032085" cy="1936940"/>
          </a:xfrm>
          <a:prstGeom prst="rect">
            <a:avLst/>
          </a:prstGeom>
        </p:spPr>
      </p:pic>
      <p:sp>
        <p:nvSpPr>
          <p:cNvPr id="7" name="Flowchart: Alternate Process 6">
            <a:extLst>
              <a:ext uri="{FF2B5EF4-FFF2-40B4-BE49-F238E27FC236}">
                <a16:creationId xmlns:a16="http://schemas.microsoft.com/office/drawing/2014/main" id="{7A3F74D4-5E97-2370-557C-C573303A35B4}"/>
              </a:ext>
            </a:extLst>
          </p:cNvPr>
          <p:cNvSpPr/>
          <p:nvPr/>
        </p:nvSpPr>
        <p:spPr>
          <a:xfrm>
            <a:off x="4194464" y="3840480"/>
            <a:ext cx="3803071" cy="1334792"/>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“Add New”</a:t>
            </a:r>
          </a:p>
        </p:txBody>
      </p:sp>
      <p:sp>
        <p:nvSpPr>
          <p:cNvPr id="8" name="Rectangle: Rounded Corners 7">
            <a:extLst>
              <a:ext uri="{FF2B5EF4-FFF2-40B4-BE49-F238E27FC236}">
                <a16:creationId xmlns:a16="http://schemas.microsoft.com/office/drawing/2014/main" id="{A44296F8-1209-D5FA-ACDD-BBFE01D33D16}"/>
              </a:ext>
            </a:extLst>
          </p:cNvPr>
          <p:cNvSpPr/>
          <p:nvPr/>
        </p:nvSpPr>
        <p:spPr>
          <a:xfrm>
            <a:off x="1214776" y="2364407"/>
            <a:ext cx="970544" cy="333073"/>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0794628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dirty="0">
                <a:latin typeface="Roboto" panose="02000000000000000000" pitchFamily="2" charset="0"/>
                <a:ea typeface="Roboto" panose="02000000000000000000" pitchFamily="2" charset="0"/>
                <a:cs typeface="Roboto" panose="02000000000000000000" pitchFamily="2" charset="0"/>
              </a:rPr>
              <a:t>Create a Maintenance Plan</a:t>
            </a:r>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4" name="Content Placeholder 6">
            <a:extLst>
              <a:ext uri="{FF2B5EF4-FFF2-40B4-BE49-F238E27FC236}">
                <a16:creationId xmlns:a16="http://schemas.microsoft.com/office/drawing/2014/main" id="{C2E15168-4966-D79E-3052-513B19FD1930}"/>
              </a:ext>
            </a:extLst>
          </p:cNvPr>
          <p:cNvPicPr>
            <a:picLocks noChangeAspect="1"/>
          </p:cNvPicPr>
          <p:nvPr/>
        </p:nvPicPr>
        <p:blipFill>
          <a:blip r:embed="rId2"/>
          <a:stretch>
            <a:fillRect/>
          </a:stretch>
        </p:blipFill>
        <p:spPr>
          <a:xfrm>
            <a:off x="790300" y="1844768"/>
            <a:ext cx="10611400" cy="2406594"/>
          </a:xfrm>
          <a:prstGeom prst="rect">
            <a:avLst/>
          </a:prstGeom>
        </p:spPr>
      </p:pic>
      <p:sp>
        <p:nvSpPr>
          <p:cNvPr id="6" name="Flowchart: Alternate Process 5">
            <a:extLst>
              <a:ext uri="{FF2B5EF4-FFF2-40B4-BE49-F238E27FC236}">
                <a16:creationId xmlns:a16="http://schemas.microsoft.com/office/drawing/2014/main" id="{139A601F-7A04-CD7B-6847-D5DA93E72CF8}"/>
              </a:ext>
            </a:extLst>
          </p:cNvPr>
          <p:cNvSpPr/>
          <p:nvPr/>
        </p:nvSpPr>
        <p:spPr>
          <a:xfrm>
            <a:off x="3441857" y="4522056"/>
            <a:ext cx="3803071" cy="1334792"/>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Give the Maintenance</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Plan a Name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baseline="0">
                <a:solidFill>
                  <a:prstClr val="white"/>
                </a:solidFill>
                <a:latin typeface="Roboto Condensed" panose="02000000000000000000" pitchFamily="2" charset="0"/>
                <a:ea typeface="Roboto Condensed" panose="02000000000000000000" pitchFamily="2" charset="0"/>
              </a:rPr>
              <a:t>Example:</a:t>
            </a:r>
            <a:r>
              <a:rPr lang="en-US" sz="2000" b="1" kern="0">
                <a:solidFill>
                  <a:prstClr val="white"/>
                </a:solidFill>
                <a:latin typeface="Roboto Condensed" panose="02000000000000000000" pitchFamily="2" charset="0"/>
                <a:ea typeface="Roboto Condensed" panose="02000000000000000000" pitchFamily="2" charset="0"/>
              </a:rPr>
              <a:t> 5000 Mile Service</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
        <p:nvSpPr>
          <p:cNvPr id="10" name="Rectangle: Rounded Corners 9">
            <a:extLst>
              <a:ext uri="{FF2B5EF4-FFF2-40B4-BE49-F238E27FC236}">
                <a16:creationId xmlns:a16="http://schemas.microsoft.com/office/drawing/2014/main" id="{F029A17D-108E-9C23-6CAD-048CB2839E03}"/>
              </a:ext>
            </a:extLst>
          </p:cNvPr>
          <p:cNvSpPr/>
          <p:nvPr/>
        </p:nvSpPr>
        <p:spPr>
          <a:xfrm>
            <a:off x="948107" y="2714992"/>
            <a:ext cx="3719877" cy="439688"/>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1" name="Straight Arrow Connector 10">
            <a:extLst>
              <a:ext uri="{FF2B5EF4-FFF2-40B4-BE49-F238E27FC236}">
                <a16:creationId xmlns:a16="http://schemas.microsoft.com/office/drawing/2014/main" id="{7C259DD6-202F-FEF5-D6A0-95D12FBB7821}"/>
              </a:ext>
            </a:extLst>
          </p:cNvPr>
          <p:cNvCxnSpPr>
            <a:cxnSpLocks/>
          </p:cNvCxnSpPr>
          <p:nvPr/>
        </p:nvCxnSpPr>
        <p:spPr>
          <a:xfrm flipV="1">
            <a:off x="4237137" y="3154680"/>
            <a:ext cx="0" cy="136737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7552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dirty="0">
                <a:latin typeface="Roboto" panose="02000000000000000000" pitchFamily="2" charset="0"/>
                <a:ea typeface="Roboto" panose="02000000000000000000" pitchFamily="2" charset="0"/>
                <a:cs typeface="Roboto" panose="02000000000000000000" pitchFamily="2" charset="0"/>
              </a:rPr>
              <a:t>Create a Maintenance Plan</a:t>
            </a:r>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8" name="Content Placeholder 6">
            <a:extLst>
              <a:ext uri="{FF2B5EF4-FFF2-40B4-BE49-F238E27FC236}">
                <a16:creationId xmlns:a16="http://schemas.microsoft.com/office/drawing/2014/main" id="{33DAA416-3FB8-1F5F-66E7-9B62E040F966}"/>
              </a:ext>
            </a:extLst>
          </p:cNvPr>
          <p:cNvPicPr>
            <a:picLocks noChangeAspect="1"/>
          </p:cNvPicPr>
          <p:nvPr/>
        </p:nvPicPr>
        <p:blipFill>
          <a:blip r:embed="rId2"/>
          <a:stretch>
            <a:fillRect/>
          </a:stretch>
        </p:blipFill>
        <p:spPr>
          <a:xfrm>
            <a:off x="790633" y="1690688"/>
            <a:ext cx="10611400" cy="2406594"/>
          </a:xfrm>
          <a:prstGeom prst="rect">
            <a:avLst/>
          </a:prstGeom>
        </p:spPr>
      </p:pic>
      <p:sp>
        <p:nvSpPr>
          <p:cNvPr id="12" name="Flowchart: Alternate Process 11">
            <a:extLst>
              <a:ext uri="{FF2B5EF4-FFF2-40B4-BE49-F238E27FC236}">
                <a16:creationId xmlns:a16="http://schemas.microsoft.com/office/drawing/2014/main" id="{93BFD55C-9DB2-5903-F2B3-9478244516B0}"/>
              </a:ext>
            </a:extLst>
          </p:cNvPr>
          <p:cNvSpPr/>
          <p:nvPr/>
        </p:nvSpPr>
        <p:spPr>
          <a:xfrm>
            <a:off x="1509481" y="4239187"/>
            <a:ext cx="3803071" cy="1334792"/>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Make Sure that</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you select that the plan is active</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
        <p:nvSpPr>
          <p:cNvPr id="13" name="Rectangle: Rounded Corners 12">
            <a:extLst>
              <a:ext uri="{FF2B5EF4-FFF2-40B4-BE49-F238E27FC236}">
                <a16:creationId xmlns:a16="http://schemas.microsoft.com/office/drawing/2014/main" id="{7CE036B5-B1B8-3498-177D-6E484D2A3625}"/>
              </a:ext>
            </a:extLst>
          </p:cNvPr>
          <p:cNvSpPr/>
          <p:nvPr/>
        </p:nvSpPr>
        <p:spPr>
          <a:xfrm>
            <a:off x="790634" y="3195862"/>
            <a:ext cx="1778720" cy="345065"/>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4" name="Straight Arrow Connector 13">
            <a:extLst>
              <a:ext uri="{FF2B5EF4-FFF2-40B4-BE49-F238E27FC236}">
                <a16:creationId xmlns:a16="http://schemas.microsoft.com/office/drawing/2014/main" id="{5319FBEA-739A-802F-286D-226E0B575F6F}"/>
              </a:ext>
            </a:extLst>
          </p:cNvPr>
          <p:cNvCxnSpPr>
            <a:cxnSpLocks/>
          </p:cNvCxnSpPr>
          <p:nvPr/>
        </p:nvCxnSpPr>
        <p:spPr>
          <a:xfrm flipV="1">
            <a:off x="2304761" y="3557611"/>
            <a:ext cx="0" cy="68157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5" name="Flowchart: Alternate Process 14">
            <a:extLst>
              <a:ext uri="{FF2B5EF4-FFF2-40B4-BE49-F238E27FC236}">
                <a16:creationId xmlns:a16="http://schemas.microsoft.com/office/drawing/2014/main" id="{17565B36-8A70-340A-F153-7E20A9201A41}"/>
              </a:ext>
            </a:extLst>
          </p:cNvPr>
          <p:cNvSpPr/>
          <p:nvPr/>
        </p:nvSpPr>
        <p:spPr>
          <a:xfrm>
            <a:off x="7429715" y="4600936"/>
            <a:ext cx="3803071" cy="1334792"/>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“Save Changes”</a:t>
            </a:r>
          </a:p>
        </p:txBody>
      </p:sp>
      <p:sp>
        <p:nvSpPr>
          <p:cNvPr id="16" name="Rectangle: Rounded Corners 15">
            <a:extLst>
              <a:ext uri="{FF2B5EF4-FFF2-40B4-BE49-F238E27FC236}">
                <a16:creationId xmlns:a16="http://schemas.microsoft.com/office/drawing/2014/main" id="{532CCC4A-ABB9-A2F8-0621-791A055EC528}"/>
              </a:ext>
            </a:extLst>
          </p:cNvPr>
          <p:cNvSpPr/>
          <p:nvPr/>
        </p:nvSpPr>
        <p:spPr>
          <a:xfrm>
            <a:off x="10175500" y="3574295"/>
            <a:ext cx="1226534" cy="345065"/>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7" name="Straight Arrow Connector 16">
            <a:extLst>
              <a:ext uri="{FF2B5EF4-FFF2-40B4-BE49-F238E27FC236}">
                <a16:creationId xmlns:a16="http://schemas.microsoft.com/office/drawing/2014/main" id="{A88E5744-AD97-FEE9-8C66-019D863E3E87}"/>
              </a:ext>
            </a:extLst>
          </p:cNvPr>
          <p:cNvCxnSpPr>
            <a:cxnSpLocks/>
          </p:cNvCxnSpPr>
          <p:nvPr/>
        </p:nvCxnSpPr>
        <p:spPr>
          <a:xfrm flipV="1">
            <a:off x="10635686" y="3973383"/>
            <a:ext cx="0" cy="68157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4698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Maintenance Plan</a:t>
            </a:r>
          </a:p>
        </p:txBody>
      </p:sp>
      <p:sp>
        <p:nvSpPr>
          <p:cNvPr id="4" name="Content Placeholder 3">
            <a:extLst>
              <a:ext uri="{FF2B5EF4-FFF2-40B4-BE49-F238E27FC236}">
                <a16:creationId xmlns:a16="http://schemas.microsoft.com/office/drawing/2014/main" id="{932421AB-0ED4-505E-48C0-21D58DDF17CD}"/>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12">
            <a:extLst>
              <a:ext uri="{FF2B5EF4-FFF2-40B4-BE49-F238E27FC236}">
                <a16:creationId xmlns:a16="http://schemas.microsoft.com/office/drawing/2014/main" id="{F2EC7A60-2B50-B14B-3997-2DA865A9B899}"/>
              </a:ext>
            </a:extLst>
          </p:cNvPr>
          <p:cNvPicPr>
            <a:picLocks noChangeAspect="1"/>
          </p:cNvPicPr>
          <p:nvPr/>
        </p:nvPicPr>
        <p:blipFill>
          <a:blip r:embed="rId2"/>
          <a:stretch>
            <a:fillRect/>
          </a:stretch>
        </p:blipFill>
        <p:spPr>
          <a:xfrm>
            <a:off x="1600762" y="3162022"/>
            <a:ext cx="8990476" cy="2152381"/>
          </a:xfrm>
          <a:prstGeom prst="rect">
            <a:avLst/>
          </a:prstGeom>
        </p:spPr>
      </p:pic>
      <p:sp>
        <p:nvSpPr>
          <p:cNvPr id="7" name="Flowchart: Alternate Process 6">
            <a:extLst>
              <a:ext uri="{FF2B5EF4-FFF2-40B4-BE49-F238E27FC236}">
                <a16:creationId xmlns:a16="http://schemas.microsoft.com/office/drawing/2014/main" id="{DF5D0AD0-643D-F3FB-1864-614E027BD2BC}"/>
              </a:ext>
            </a:extLst>
          </p:cNvPr>
          <p:cNvSpPr/>
          <p:nvPr/>
        </p:nvSpPr>
        <p:spPr>
          <a:xfrm>
            <a:off x="6096000" y="1672215"/>
            <a:ext cx="3803071" cy="1642951"/>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Notice that after you have saved your changes a</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new tab appears. </a:t>
            </a:r>
            <a:r>
              <a:rPr lang="en-US" sz="2000" b="1" kern="0">
                <a:solidFill>
                  <a:prstClr val="white"/>
                </a:solidFill>
                <a:latin typeface="Roboto Condensed" panose="02000000000000000000" pitchFamily="2" charset="0"/>
                <a:ea typeface="Roboto Condensed" panose="02000000000000000000" pitchFamily="2" charset="0"/>
              </a:rPr>
              <a:t>Select the Included Task tab to add the Tasks to the plan</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10" name="Straight Arrow Connector 9">
            <a:extLst>
              <a:ext uri="{FF2B5EF4-FFF2-40B4-BE49-F238E27FC236}">
                <a16:creationId xmlns:a16="http://schemas.microsoft.com/office/drawing/2014/main" id="{7FBA3861-5849-2A72-15A4-DDB02E89CC75}"/>
              </a:ext>
            </a:extLst>
          </p:cNvPr>
          <p:cNvCxnSpPr>
            <a:cxnSpLocks/>
          </p:cNvCxnSpPr>
          <p:nvPr/>
        </p:nvCxnSpPr>
        <p:spPr>
          <a:xfrm flipH="1">
            <a:off x="4177145" y="2712495"/>
            <a:ext cx="1918855" cy="955963"/>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84025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Maintenance Plan</a:t>
            </a:r>
          </a:p>
        </p:txBody>
      </p:sp>
      <p:sp>
        <p:nvSpPr>
          <p:cNvPr id="4" name="Content Placeholder 3">
            <a:extLst>
              <a:ext uri="{FF2B5EF4-FFF2-40B4-BE49-F238E27FC236}">
                <a16:creationId xmlns:a16="http://schemas.microsoft.com/office/drawing/2014/main" id="{E63138C2-C785-735C-9435-5270BAECA22C}"/>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12">
            <a:extLst>
              <a:ext uri="{FF2B5EF4-FFF2-40B4-BE49-F238E27FC236}">
                <a16:creationId xmlns:a16="http://schemas.microsoft.com/office/drawing/2014/main" id="{F2EC7A60-2B50-B14B-3997-2DA865A9B899}"/>
              </a:ext>
            </a:extLst>
          </p:cNvPr>
          <p:cNvPicPr>
            <a:picLocks noChangeAspect="1"/>
          </p:cNvPicPr>
          <p:nvPr/>
        </p:nvPicPr>
        <p:blipFill>
          <a:blip r:embed="rId2"/>
          <a:stretch>
            <a:fillRect/>
          </a:stretch>
        </p:blipFill>
        <p:spPr>
          <a:xfrm>
            <a:off x="1600762" y="3162022"/>
            <a:ext cx="8990476" cy="2152381"/>
          </a:xfrm>
          <a:prstGeom prst="rect">
            <a:avLst/>
          </a:prstGeom>
        </p:spPr>
      </p:pic>
      <p:sp>
        <p:nvSpPr>
          <p:cNvPr id="7" name="Flowchart: Alternate Process 6">
            <a:extLst>
              <a:ext uri="{FF2B5EF4-FFF2-40B4-BE49-F238E27FC236}">
                <a16:creationId xmlns:a16="http://schemas.microsoft.com/office/drawing/2014/main" id="{DF5D0AD0-643D-F3FB-1864-614E027BD2BC}"/>
              </a:ext>
            </a:extLst>
          </p:cNvPr>
          <p:cNvSpPr/>
          <p:nvPr/>
        </p:nvSpPr>
        <p:spPr>
          <a:xfrm>
            <a:off x="6096000" y="1672215"/>
            <a:ext cx="3803071" cy="1642951"/>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Notice that after you have saved your changes a</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new tab appears. </a:t>
            </a:r>
            <a:r>
              <a:rPr lang="en-US" sz="2000" b="1" kern="0">
                <a:solidFill>
                  <a:prstClr val="white"/>
                </a:solidFill>
                <a:latin typeface="Roboto Condensed" panose="02000000000000000000" pitchFamily="2" charset="0"/>
                <a:ea typeface="Roboto Condensed" panose="02000000000000000000" pitchFamily="2" charset="0"/>
              </a:rPr>
              <a:t>Select the Included Task tab to add the Tasks to the plan</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10" name="Straight Arrow Connector 9">
            <a:extLst>
              <a:ext uri="{FF2B5EF4-FFF2-40B4-BE49-F238E27FC236}">
                <a16:creationId xmlns:a16="http://schemas.microsoft.com/office/drawing/2014/main" id="{7FBA3861-5849-2A72-15A4-DDB02E89CC75}"/>
              </a:ext>
            </a:extLst>
          </p:cNvPr>
          <p:cNvCxnSpPr>
            <a:cxnSpLocks/>
          </p:cNvCxnSpPr>
          <p:nvPr/>
        </p:nvCxnSpPr>
        <p:spPr>
          <a:xfrm flipH="1">
            <a:off x="4177145" y="2712495"/>
            <a:ext cx="1918855" cy="955963"/>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54989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Maintenance Plan</a:t>
            </a:r>
          </a:p>
        </p:txBody>
      </p:sp>
      <p:sp>
        <p:nvSpPr>
          <p:cNvPr id="7" name="Content Placeholder 6">
            <a:extLst>
              <a:ext uri="{FF2B5EF4-FFF2-40B4-BE49-F238E27FC236}">
                <a16:creationId xmlns:a16="http://schemas.microsoft.com/office/drawing/2014/main" id="{B2CA2820-0CD3-9B85-3CDA-A43F59FC0D3C}"/>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EF8DE8A4-248C-39B0-E0AF-0ACD28718356}"/>
              </a:ext>
            </a:extLst>
          </p:cNvPr>
          <p:cNvPicPr>
            <a:picLocks noChangeAspect="1"/>
          </p:cNvPicPr>
          <p:nvPr/>
        </p:nvPicPr>
        <p:blipFill>
          <a:blip r:embed="rId2"/>
          <a:stretch>
            <a:fillRect/>
          </a:stretch>
        </p:blipFill>
        <p:spPr>
          <a:xfrm>
            <a:off x="1939835" y="1709161"/>
            <a:ext cx="8312329" cy="3392066"/>
          </a:xfrm>
          <a:prstGeom prst="rect">
            <a:avLst/>
          </a:prstGeom>
        </p:spPr>
      </p:pic>
      <p:sp>
        <p:nvSpPr>
          <p:cNvPr id="4" name="Flowchart: Alternate Process 3">
            <a:extLst>
              <a:ext uri="{FF2B5EF4-FFF2-40B4-BE49-F238E27FC236}">
                <a16:creationId xmlns:a16="http://schemas.microsoft.com/office/drawing/2014/main" id="{9AC92471-9751-98EF-DD02-1AE4E564FBAC}"/>
              </a:ext>
            </a:extLst>
          </p:cNvPr>
          <p:cNvSpPr/>
          <p:nvPr/>
        </p:nvSpPr>
        <p:spPr>
          <a:xfrm>
            <a:off x="3791209" y="4921550"/>
            <a:ext cx="3163294" cy="1642951"/>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the Tasks that you would like to have added to the new Maintenance Plan</a:t>
            </a:r>
          </a:p>
        </p:txBody>
      </p:sp>
      <p:cxnSp>
        <p:nvCxnSpPr>
          <p:cNvPr id="8" name="Straight Arrow Connector 7">
            <a:extLst>
              <a:ext uri="{FF2B5EF4-FFF2-40B4-BE49-F238E27FC236}">
                <a16:creationId xmlns:a16="http://schemas.microsoft.com/office/drawing/2014/main" id="{0D7455A2-A276-FC2F-17F3-E892DF6A7E16}"/>
              </a:ext>
            </a:extLst>
          </p:cNvPr>
          <p:cNvCxnSpPr>
            <a:cxnSpLocks/>
          </p:cNvCxnSpPr>
          <p:nvPr/>
        </p:nvCxnSpPr>
        <p:spPr>
          <a:xfrm flipH="1" flipV="1">
            <a:off x="2568350" y="4723037"/>
            <a:ext cx="1409290" cy="603343"/>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F9BA663-1C90-086C-976E-787228FD94C3}"/>
              </a:ext>
            </a:extLst>
          </p:cNvPr>
          <p:cNvSpPr/>
          <p:nvPr/>
        </p:nvSpPr>
        <p:spPr>
          <a:xfrm>
            <a:off x="2053261" y="2746640"/>
            <a:ext cx="947050" cy="1976397"/>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57978136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Maintenance Plan</a:t>
            </a:r>
          </a:p>
        </p:txBody>
      </p:sp>
      <p:sp>
        <p:nvSpPr>
          <p:cNvPr id="4" name="Content Placeholder 3">
            <a:extLst>
              <a:ext uri="{FF2B5EF4-FFF2-40B4-BE49-F238E27FC236}">
                <a16:creationId xmlns:a16="http://schemas.microsoft.com/office/drawing/2014/main" id="{931DC3CB-BF48-B880-C13F-9D9FCF77F15C}"/>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6">
            <a:extLst>
              <a:ext uri="{FF2B5EF4-FFF2-40B4-BE49-F238E27FC236}">
                <a16:creationId xmlns:a16="http://schemas.microsoft.com/office/drawing/2014/main" id="{B5FE8A0A-459D-04EA-895B-FE7897D50922}"/>
              </a:ext>
            </a:extLst>
          </p:cNvPr>
          <p:cNvPicPr>
            <a:picLocks noChangeAspect="1"/>
          </p:cNvPicPr>
          <p:nvPr/>
        </p:nvPicPr>
        <p:blipFill>
          <a:blip r:embed="rId2"/>
          <a:stretch>
            <a:fillRect/>
          </a:stretch>
        </p:blipFill>
        <p:spPr>
          <a:xfrm>
            <a:off x="1939835" y="1759044"/>
            <a:ext cx="8312329" cy="3392066"/>
          </a:xfrm>
          <a:prstGeom prst="rect">
            <a:avLst/>
          </a:prstGeom>
        </p:spPr>
      </p:pic>
      <p:sp>
        <p:nvSpPr>
          <p:cNvPr id="7" name="Flowchart: Alternate Process 6">
            <a:extLst>
              <a:ext uri="{FF2B5EF4-FFF2-40B4-BE49-F238E27FC236}">
                <a16:creationId xmlns:a16="http://schemas.microsoft.com/office/drawing/2014/main" id="{45FC1F94-F4E4-E1A4-FB2F-11C63092FC4A}"/>
              </a:ext>
            </a:extLst>
          </p:cNvPr>
          <p:cNvSpPr/>
          <p:nvPr/>
        </p:nvSpPr>
        <p:spPr>
          <a:xfrm>
            <a:off x="4033254" y="5276776"/>
            <a:ext cx="5424054" cy="1541917"/>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Adjust the Miles, Days, Warning Miles, and Warning Days intervals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kern="0">
                <a:solidFill>
                  <a:prstClr val="white"/>
                </a:solidFill>
                <a:latin typeface="Roboto Condensed" panose="02000000000000000000" pitchFamily="2" charset="0"/>
                <a:ea typeface="Roboto Condensed" panose="02000000000000000000" pitchFamily="2" charset="0"/>
              </a:rPr>
              <a:t>Note:</a:t>
            </a:r>
            <a:r>
              <a:rPr kumimoji="0" lang="en-US" sz="12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 These intervals will  trigger a notification that the tasks is either near due or is past due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 </a:t>
            </a:r>
          </a:p>
        </p:txBody>
      </p:sp>
      <p:cxnSp>
        <p:nvCxnSpPr>
          <p:cNvPr id="10" name="Straight Arrow Connector 9">
            <a:extLst>
              <a:ext uri="{FF2B5EF4-FFF2-40B4-BE49-F238E27FC236}">
                <a16:creationId xmlns:a16="http://schemas.microsoft.com/office/drawing/2014/main" id="{83DF851B-344F-9C1B-404B-452253226319}"/>
              </a:ext>
            </a:extLst>
          </p:cNvPr>
          <p:cNvCxnSpPr>
            <a:cxnSpLocks/>
          </p:cNvCxnSpPr>
          <p:nvPr/>
        </p:nvCxnSpPr>
        <p:spPr>
          <a:xfrm flipV="1">
            <a:off x="5094013" y="4748713"/>
            <a:ext cx="0" cy="776344"/>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08B7A639-CC88-1A5A-C94B-4422D445A4E4}"/>
              </a:ext>
            </a:extLst>
          </p:cNvPr>
          <p:cNvSpPr/>
          <p:nvPr/>
        </p:nvSpPr>
        <p:spPr>
          <a:xfrm>
            <a:off x="4411678" y="2772317"/>
            <a:ext cx="1364671" cy="1976397"/>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13" name="Rectangle: Rounded Corners 12">
            <a:extLst>
              <a:ext uri="{FF2B5EF4-FFF2-40B4-BE49-F238E27FC236}">
                <a16:creationId xmlns:a16="http://schemas.microsoft.com/office/drawing/2014/main" id="{0385DBF0-4E5F-1E45-5D55-FDBEDD97403B}"/>
              </a:ext>
            </a:extLst>
          </p:cNvPr>
          <p:cNvSpPr/>
          <p:nvPr/>
        </p:nvSpPr>
        <p:spPr>
          <a:xfrm>
            <a:off x="7105151" y="2772316"/>
            <a:ext cx="1364671" cy="1976397"/>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4" name="Straight Arrow Connector 13">
            <a:extLst>
              <a:ext uri="{FF2B5EF4-FFF2-40B4-BE49-F238E27FC236}">
                <a16:creationId xmlns:a16="http://schemas.microsoft.com/office/drawing/2014/main" id="{CC260AE5-CF02-CAFF-6066-6515095A74B3}"/>
              </a:ext>
            </a:extLst>
          </p:cNvPr>
          <p:cNvCxnSpPr>
            <a:cxnSpLocks/>
          </p:cNvCxnSpPr>
          <p:nvPr/>
        </p:nvCxnSpPr>
        <p:spPr>
          <a:xfrm flipV="1">
            <a:off x="7283031" y="4748713"/>
            <a:ext cx="0" cy="776344"/>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15984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Creating a provider</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
        <p:nvSpPr>
          <p:cNvPr id="5" name="Subtitle 4">
            <a:extLst>
              <a:ext uri="{FF2B5EF4-FFF2-40B4-BE49-F238E27FC236}">
                <a16:creationId xmlns:a16="http://schemas.microsoft.com/office/drawing/2014/main" id="{B4958FB5-958A-3B81-EE3B-82A82B76374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5195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Maintenance Plan</a:t>
            </a:r>
          </a:p>
        </p:txBody>
      </p:sp>
      <p:sp>
        <p:nvSpPr>
          <p:cNvPr id="4" name="Content Placeholder 3">
            <a:extLst>
              <a:ext uri="{FF2B5EF4-FFF2-40B4-BE49-F238E27FC236}">
                <a16:creationId xmlns:a16="http://schemas.microsoft.com/office/drawing/2014/main" id="{B81EF210-6286-1DEC-1752-55C1152CE138}"/>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8" name="Content Placeholder 10">
            <a:extLst>
              <a:ext uri="{FF2B5EF4-FFF2-40B4-BE49-F238E27FC236}">
                <a16:creationId xmlns:a16="http://schemas.microsoft.com/office/drawing/2014/main" id="{B49A9487-C2B4-37A7-37BF-7011F8A08A4E}"/>
              </a:ext>
            </a:extLst>
          </p:cNvPr>
          <p:cNvPicPr>
            <a:picLocks noChangeAspect="1"/>
          </p:cNvPicPr>
          <p:nvPr/>
        </p:nvPicPr>
        <p:blipFill>
          <a:blip r:embed="rId2"/>
          <a:stretch>
            <a:fillRect/>
          </a:stretch>
        </p:blipFill>
        <p:spPr>
          <a:xfrm>
            <a:off x="1610286" y="1709161"/>
            <a:ext cx="8971428" cy="3685714"/>
          </a:xfrm>
          <a:prstGeom prst="rect">
            <a:avLst/>
          </a:prstGeom>
        </p:spPr>
      </p:pic>
      <p:sp>
        <p:nvSpPr>
          <p:cNvPr id="11" name="Flowchart: Alternate Process 10">
            <a:extLst>
              <a:ext uri="{FF2B5EF4-FFF2-40B4-BE49-F238E27FC236}">
                <a16:creationId xmlns:a16="http://schemas.microsoft.com/office/drawing/2014/main" id="{CA0DB9E1-6CDE-FA7E-84C6-DFFDFF9CDA1D}"/>
              </a:ext>
            </a:extLst>
          </p:cNvPr>
          <p:cNvSpPr/>
          <p:nvPr/>
        </p:nvSpPr>
        <p:spPr>
          <a:xfrm>
            <a:off x="4153711" y="5647348"/>
            <a:ext cx="4264968" cy="997531"/>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“Save Changes”</a:t>
            </a:r>
            <a:endParaRPr kumimoji="0" lang="en-US" sz="12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 </a:t>
            </a:r>
          </a:p>
        </p:txBody>
      </p:sp>
      <p:cxnSp>
        <p:nvCxnSpPr>
          <p:cNvPr id="15" name="Straight Arrow Connector 14">
            <a:extLst>
              <a:ext uri="{FF2B5EF4-FFF2-40B4-BE49-F238E27FC236}">
                <a16:creationId xmlns:a16="http://schemas.microsoft.com/office/drawing/2014/main" id="{81B8AF96-30A0-D2AF-0765-F434182B9CF3}"/>
              </a:ext>
            </a:extLst>
          </p:cNvPr>
          <p:cNvCxnSpPr>
            <a:cxnSpLocks/>
          </p:cNvCxnSpPr>
          <p:nvPr/>
        </p:nvCxnSpPr>
        <p:spPr>
          <a:xfrm flipV="1">
            <a:off x="8340676" y="5394875"/>
            <a:ext cx="1442986" cy="533648"/>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D6BC6B99-3EF7-3732-15CE-54FC5C9F6283}"/>
              </a:ext>
            </a:extLst>
          </p:cNvPr>
          <p:cNvSpPr/>
          <p:nvPr/>
        </p:nvSpPr>
        <p:spPr>
          <a:xfrm>
            <a:off x="9521739" y="4969207"/>
            <a:ext cx="988247" cy="425668"/>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98717616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80" y="822960"/>
            <a:ext cx="7352326" cy="3474720"/>
          </a:xfrm>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Adding a maintenance plan to a vehicle profile</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
        <p:nvSpPr>
          <p:cNvPr id="5" name="Subtitle 4">
            <a:extLst>
              <a:ext uri="{FF2B5EF4-FFF2-40B4-BE49-F238E27FC236}">
                <a16:creationId xmlns:a16="http://schemas.microsoft.com/office/drawing/2014/main" id="{32CDE5C8-A683-A2C8-E3F3-661C77672E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5812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Maintenance Plan to a Vehicle</a:t>
            </a:r>
          </a:p>
        </p:txBody>
      </p:sp>
      <p:sp>
        <p:nvSpPr>
          <p:cNvPr id="10" name="Content Placeholder 9">
            <a:extLst>
              <a:ext uri="{FF2B5EF4-FFF2-40B4-BE49-F238E27FC236}">
                <a16:creationId xmlns:a16="http://schemas.microsoft.com/office/drawing/2014/main" id="{0FD3802C-13DD-2BC9-CF05-9A3092B24D50}"/>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9DE943C0-2BB1-0375-E60C-5D2FD9DF55A4}"/>
              </a:ext>
            </a:extLst>
          </p:cNvPr>
          <p:cNvPicPr>
            <a:picLocks noChangeAspect="1"/>
          </p:cNvPicPr>
          <p:nvPr/>
        </p:nvPicPr>
        <p:blipFill>
          <a:blip r:embed="rId2"/>
          <a:stretch>
            <a:fillRect/>
          </a:stretch>
        </p:blipFill>
        <p:spPr>
          <a:xfrm>
            <a:off x="6096000" y="1709161"/>
            <a:ext cx="3717189" cy="4351338"/>
          </a:xfrm>
          <a:prstGeom prst="rect">
            <a:avLst/>
          </a:prstGeom>
        </p:spPr>
      </p:pic>
      <p:sp>
        <p:nvSpPr>
          <p:cNvPr id="4" name="Flowchart: Alternate Process 3">
            <a:extLst>
              <a:ext uri="{FF2B5EF4-FFF2-40B4-BE49-F238E27FC236}">
                <a16:creationId xmlns:a16="http://schemas.microsoft.com/office/drawing/2014/main" id="{69F02247-8D66-130A-B6F2-600512053026}"/>
              </a:ext>
            </a:extLst>
          </p:cNvPr>
          <p:cNvSpPr/>
          <p:nvPr/>
        </p:nvSpPr>
        <p:spPr>
          <a:xfrm>
            <a:off x="1928842" y="3577007"/>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Go</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to Manage&gt;Vehicles</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3BF5A4E4-2292-008B-BFDF-E9E55A92D974}"/>
              </a:ext>
            </a:extLst>
          </p:cNvPr>
          <p:cNvCxnSpPr>
            <a:cxnSpLocks/>
          </p:cNvCxnSpPr>
          <p:nvPr/>
        </p:nvCxnSpPr>
        <p:spPr>
          <a:xfrm flipV="1">
            <a:off x="5003638" y="4066630"/>
            <a:ext cx="1009760" cy="323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FBD87E5-5862-3C5B-1620-ED20E4A3DFF6}"/>
              </a:ext>
            </a:extLst>
          </p:cNvPr>
          <p:cNvSpPr/>
          <p:nvPr/>
        </p:nvSpPr>
        <p:spPr>
          <a:xfrm>
            <a:off x="6040932" y="3884829"/>
            <a:ext cx="1344300" cy="313053"/>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52692463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Maintenance Plan to a Vehicle</a:t>
            </a:r>
          </a:p>
        </p:txBody>
      </p:sp>
      <p:sp>
        <p:nvSpPr>
          <p:cNvPr id="7" name="Content Placeholder 6">
            <a:extLst>
              <a:ext uri="{FF2B5EF4-FFF2-40B4-BE49-F238E27FC236}">
                <a16:creationId xmlns:a16="http://schemas.microsoft.com/office/drawing/2014/main" id="{84351B81-0677-7301-54D2-FD7B5E37C988}"/>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AC719642-6373-A3BC-4B45-2D6B046A33EC}"/>
              </a:ext>
            </a:extLst>
          </p:cNvPr>
          <p:cNvPicPr>
            <a:picLocks noChangeAspect="1"/>
          </p:cNvPicPr>
          <p:nvPr/>
        </p:nvPicPr>
        <p:blipFill>
          <a:blip r:embed="rId2"/>
          <a:stretch>
            <a:fillRect/>
          </a:stretch>
        </p:blipFill>
        <p:spPr>
          <a:xfrm>
            <a:off x="3912990" y="1606052"/>
            <a:ext cx="7175143" cy="4886823"/>
          </a:xfrm>
          <a:prstGeom prst="rect">
            <a:avLst/>
          </a:prstGeom>
        </p:spPr>
      </p:pic>
      <p:sp>
        <p:nvSpPr>
          <p:cNvPr id="4" name="Flowchart: Alternate Process 3">
            <a:extLst>
              <a:ext uri="{FF2B5EF4-FFF2-40B4-BE49-F238E27FC236}">
                <a16:creationId xmlns:a16="http://schemas.microsoft.com/office/drawing/2014/main" id="{0CD7FBAD-5C14-DEFA-C177-A9F480A6EC2D}"/>
              </a:ext>
            </a:extLst>
          </p:cNvPr>
          <p:cNvSpPr/>
          <p:nvPr/>
        </p:nvSpPr>
        <p:spPr>
          <a:xfrm>
            <a:off x="729672" y="1763464"/>
            <a:ext cx="3074796" cy="192023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the Edit</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action button next to the vehicle you wish to add the Maintenance Plan 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107516712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dirty="0">
                <a:latin typeface="Roboto" panose="02000000000000000000" pitchFamily="2" charset="0"/>
                <a:ea typeface="Roboto" panose="02000000000000000000" pitchFamily="2" charset="0"/>
                <a:cs typeface="Roboto" panose="02000000000000000000" pitchFamily="2" charset="0"/>
              </a:rPr>
              <a:t>Adding a Maintenance Plan to a Vehicle</a:t>
            </a:r>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3" name="Flowchart: Alternate Process 2">
            <a:extLst>
              <a:ext uri="{FF2B5EF4-FFF2-40B4-BE49-F238E27FC236}">
                <a16:creationId xmlns:a16="http://schemas.microsoft.com/office/drawing/2014/main" id="{C458F028-C4D4-5AC3-DDAC-69502F8A98DB}"/>
              </a:ext>
            </a:extLst>
          </p:cNvPr>
          <p:cNvSpPr/>
          <p:nvPr/>
        </p:nvSpPr>
        <p:spPr>
          <a:xfrm>
            <a:off x="1273217" y="1950287"/>
            <a:ext cx="3074796" cy="192023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In the vehicle profile</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locate and select the Maintenance tab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pic>
        <p:nvPicPr>
          <p:cNvPr id="4" name="Content Placeholder 6">
            <a:extLst>
              <a:ext uri="{FF2B5EF4-FFF2-40B4-BE49-F238E27FC236}">
                <a16:creationId xmlns:a16="http://schemas.microsoft.com/office/drawing/2014/main" id="{168426A3-CD21-CFEA-CBE8-E9B10060E54D}"/>
              </a:ext>
            </a:extLst>
          </p:cNvPr>
          <p:cNvPicPr>
            <a:picLocks noChangeAspect="1"/>
          </p:cNvPicPr>
          <p:nvPr/>
        </p:nvPicPr>
        <p:blipFill>
          <a:blip r:embed="rId2"/>
          <a:stretch>
            <a:fillRect/>
          </a:stretch>
        </p:blipFill>
        <p:spPr>
          <a:xfrm>
            <a:off x="5013703" y="1603593"/>
            <a:ext cx="6233158" cy="4889282"/>
          </a:xfrm>
          <a:prstGeom prst="rect">
            <a:avLst/>
          </a:prstGeom>
        </p:spPr>
      </p:pic>
      <p:sp>
        <p:nvSpPr>
          <p:cNvPr id="6" name="Rectangle: Rounded Corners 5">
            <a:extLst>
              <a:ext uri="{FF2B5EF4-FFF2-40B4-BE49-F238E27FC236}">
                <a16:creationId xmlns:a16="http://schemas.microsoft.com/office/drawing/2014/main" id="{09DCA6E4-D186-48A8-B265-04E140785C4B}"/>
              </a:ext>
            </a:extLst>
          </p:cNvPr>
          <p:cNvSpPr/>
          <p:nvPr/>
        </p:nvSpPr>
        <p:spPr>
          <a:xfrm>
            <a:off x="5773542" y="1603593"/>
            <a:ext cx="795528" cy="313053"/>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7" name="Straight Arrow Connector 6">
            <a:extLst>
              <a:ext uri="{FF2B5EF4-FFF2-40B4-BE49-F238E27FC236}">
                <a16:creationId xmlns:a16="http://schemas.microsoft.com/office/drawing/2014/main" id="{D3FEAA44-51FB-EAAA-DCE8-EBC412F5B6ED}"/>
              </a:ext>
            </a:extLst>
          </p:cNvPr>
          <p:cNvCxnSpPr>
            <a:cxnSpLocks/>
          </p:cNvCxnSpPr>
          <p:nvPr/>
        </p:nvCxnSpPr>
        <p:spPr>
          <a:xfrm flipV="1">
            <a:off x="4183380" y="1916646"/>
            <a:ext cx="1590162" cy="813015"/>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54313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Maintenance Plan to a Vehicle</a:t>
            </a:r>
          </a:p>
        </p:txBody>
      </p:sp>
      <p:sp>
        <p:nvSpPr>
          <p:cNvPr id="10" name="Content Placeholder 9">
            <a:extLst>
              <a:ext uri="{FF2B5EF4-FFF2-40B4-BE49-F238E27FC236}">
                <a16:creationId xmlns:a16="http://schemas.microsoft.com/office/drawing/2014/main" id="{277E6C0E-4D38-E711-2F01-9EF704CAE834}"/>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6433AA0B-79D2-DEEA-9458-A3D9D1E3BD37}"/>
              </a:ext>
            </a:extLst>
          </p:cNvPr>
          <p:cNvPicPr>
            <a:picLocks noChangeAspect="1"/>
          </p:cNvPicPr>
          <p:nvPr/>
        </p:nvPicPr>
        <p:blipFill>
          <a:blip r:embed="rId2"/>
          <a:stretch>
            <a:fillRect/>
          </a:stretch>
        </p:blipFill>
        <p:spPr>
          <a:xfrm>
            <a:off x="1762666" y="1522392"/>
            <a:ext cx="8666667" cy="2609524"/>
          </a:xfrm>
          <a:prstGeom prst="rect">
            <a:avLst/>
          </a:prstGeom>
        </p:spPr>
      </p:pic>
      <p:sp>
        <p:nvSpPr>
          <p:cNvPr id="4" name="Flowchart: Alternate Process 3">
            <a:extLst>
              <a:ext uri="{FF2B5EF4-FFF2-40B4-BE49-F238E27FC236}">
                <a16:creationId xmlns:a16="http://schemas.microsoft.com/office/drawing/2014/main" id="{A5EBA63F-B52A-383A-7676-3C40E95A6404}"/>
              </a:ext>
            </a:extLst>
          </p:cNvPr>
          <p:cNvSpPr/>
          <p:nvPr/>
        </p:nvSpPr>
        <p:spPr>
          <a:xfrm>
            <a:off x="3164171" y="4298518"/>
            <a:ext cx="3074796" cy="1586642"/>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O</a:t>
            </a: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n the Maintenance Tab in the sub-navigation</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select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
        <p:nvSpPr>
          <p:cNvPr id="6" name="Rectangle: Rounded Corners 5">
            <a:extLst>
              <a:ext uri="{FF2B5EF4-FFF2-40B4-BE49-F238E27FC236}">
                <a16:creationId xmlns:a16="http://schemas.microsoft.com/office/drawing/2014/main" id="{88F0E59B-6A1C-AB0F-0A0A-B40F8D4A088D}"/>
              </a:ext>
            </a:extLst>
          </p:cNvPr>
          <p:cNvSpPr/>
          <p:nvPr/>
        </p:nvSpPr>
        <p:spPr>
          <a:xfrm>
            <a:off x="3092197" y="2845627"/>
            <a:ext cx="521208" cy="297952"/>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7" name="Straight Arrow Connector 6">
            <a:extLst>
              <a:ext uri="{FF2B5EF4-FFF2-40B4-BE49-F238E27FC236}">
                <a16:creationId xmlns:a16="http://schemas.microsoft.com/office/drawing/2014/main" id="{0024D677-98A2-D833-BB32-A065B6EA7362}"/>
              </a:ext>
            </a:extLst>
          </p:cNvPr>
          <p:cNvCxnSpPr>
            <a:cxnSpLocks/>
          </p:cNvCxnSpPr>
          <p:nvPr/>
        </p:nvCxnSpPr>
        <p:spPr>
          <a:xfrm flipV="1">
            <a:off x="3293364" y="3143579"/>
            <a:ext cx="0" cy="1412589"/>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81862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Maintenance Plan to a Vehicle</a:t>
            </a:r>
          </a:p>
        </p:txBody>
      </p:sp>
      <p:sp>
        <p:nvSpPr>
          <p:cNvPr id="10" name="Content Placeholder 9">
            <a:extLst>
              <a:ext uri="{FF2B5EF4-FFF2-40B4-BE49-F238E27FC236}">
                <a16:creationId xmlns:a16="http://schemas.microsoft.com/office/drawing/2014/main" id="{453E373F-AB11-4CFF-4520-3F55C7CFB621}"/>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E60B834A-F7D0-0BCF-ABDE-391339698073}"/>
              </a:ext>
            </a:extLst>
          </p:cNvPr>
          <p:cNvPicPr>
            <a:picLocks noChangeAspect="1"/>
          </p:cNvPicPr>
          <p:nvPr/>
        </p:nvPicPr>
        <p:blipFill>
          <a:blip r:embed="rId2"/>
          <a:stretch>
            <a:fillRect/>
          </a:stretch>
        </p:blipFill>
        <p:spPr>
          <a:xfrm>
            <a:off x="1757905" y="1528796"/>
            <a:ext cx="8676190" cy="2419048"/>
          </a:xfrm>
          <a:prstGeom prst="rect">
            <a:avLst/>
          </a:prstGeom>
        </p:spPr>
      </p:pic>
      <p:sp>
        <p:nvSpPr>
          <p:cNvPr id="4" name="Flowchart: Alternate Process 3">
            <a:extLst>
              <a:ext uri="{FF2B5EF4-FFF2-40B4-BE49-F238E27FC236}">
                <a16:creationId xmlns:a16="http://schemas.microsoft.com/office/drawing/2014/main" id="{1F4683BD-F1AE-87A4-786D-31112B11F70D}"/>
              </a:ext>
            </a:extLst>
          </p:cNvPr>
          <p:cNvSpPr/>
          <p:nvPr/>
        </p:nvSpPr>
        <p:spPr>
          <a:xfrm>
            <a:off x="3646033" y="4154218"/>
            <a:ext cx="3074796" cy="2026188"/>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0">
              <a:solidFill>
                <a:prstClr val="white"/>
              </a:solidFill>
              <a:latin typeface="Roboto Condensed" panose="02000000000000000000" pitchFamily="2" charset="0"/>
              <a:ea typeface="Roboto Condensed"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Select the drop down for the Maintenance Plan, then select the name of the plan you wish to assign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
        <p:nvSpPr>
          <p:cNvPr id="6" name="Rectangle: Rounded Corners 5">
            <a:extLst>
              <a:ext uri="{FF2B5EF4-FFF2-40B4-BE49-F238E27FC236}">
                <a16:creationId xmlns:a16="http://schemas.microsoft.com/office/drawing/2014/main" id="{AEC70CE0-9078-D205-DDDA-05698DD6F370}"/>
              </a:ext>
            </a:extLst>
          </p:cNvPr>
          <p:cNvSpPr/>
          <p:nvPr/>
        </p:nvSpPr>
        <p:spPr>
          <a:xfrm>
            <a:off x="2921236" y="3280024"/>
            <a:ext cx="1449595" cy="297952"/>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7" name="Straight Arrow Connector 6">
            <a:extLst>
              <a:ext uri="{FF2B5EF4-FFF2-40B4-BE49-F238E27FC236}">
                <a16:creationId xmlns:a16="http://schemas.microsoft.com/office/drawing/2014/main" id="{98C52AC4-9B2A-FB0D-29DF-7D7EC582AFC8}"/>
              </a:ext>
            </a:extLst>
          </p:cNvPr>
          <p:cNvCxnSpPr>
            <a:cxnSpLocks/>
          </p:cNvCxnSpPr>
          <p:nvPr/>
        </p:nvCxnSpPr>
        <p:spPr>
          <a:xfrm flipV="1">
            <a:off x="3803904" y="3429000"/>
            <a:ext cx="0" cy="103768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629231"/>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Maintenance Plan to a Vehicle</a:t>
            </a:r>
          </a:p>
        </p:txBody>
      </p:sp>
      <p:sp>
        <p:nvSpPr>
          <p:cNvPr id="6" name="Content Placeholder 5">
            <a:extLst>
              <a:ext uri="{FF2B5EF4-FFF2-40B4-BE49-F238E27FC236}">
                <a16:creationId xmlns:a16="http://schemas.microsoft.com/office/drawing/2014/main" id="{B65AD016-0FAB-4A86-2897-2A436D492164}"/>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32DEFDF9-B3A1-32F9-03BB-7196367A1790}"/>
              </a:ext>
            </a:extLst>
          </p:cNvPr>
          <p:cNvPicPr>
            <a:picLocks noChangeAspect="1"/>
          </p:cNvPicPr>
          <p:nvPr/>
        </p:nvPicPr>
        <p:blipFill>
          <a:blip r:embed="rId2"/>
          <a:stretch>
            <a:fillRect/>
          </a:stretch>
        </p:blipFill>
        <p:spPr>
          <a:xfrm>
            <a:off x="1800762" y="1672215"/>
            <a:ext cx="8590476" cy="2523809"/>
          </a:xfrm>
          <a:prstGeom prst="rect">
            <a:avLst/>
          </a:prstGeom>
        </p:spPr>
      </p:pic>
    </p:spTree>
    <p:extLst>
      <p:ext uri="{BB962C8B-B14F-4D97-AF65-F5344CB8AC3E}">
        <p14:creationId xmlns:p14="http://schemas.microsoft.com/office/powerpoint/2010/main" val="113773570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Maintenance Plan to a Vehicle</a:t>
            </a:r>
          </a:p>
        </p:txBody>
      </p:sp>
      <p:sp>
        <p:nvSpPr>
          <p:cNvPr id="10" name="Content Placeholder 9">
            <a:extLst>
              <a:ext uri="{FF2B5EF4-FFF2-40B4-BE49-F238E27FC236}">
                <a16:creationId xmlns:a16="http://schemas.microsoft.com/office/drawing/2014/main" id="{696286F4-2C0E-EADF-D138-BCB82B652D26}"/>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5">
            <a:extLst>
              <a:ext uri="{FF2B5EF4-FFF2-40B4-BE49-F238E27FC236}">
                <a16:creationId xmlns:a16="http://schemas.microsoft.com/office/drawing/2014/main" id="{2624C384-56BE-C138-A16C-FDEDEC2370B2}"/>
              </a:ext>
            </a:extLst>
          </p:cNvPr>
          <p:cNvPicPr>
            <a:picLocks noChangeAspect="1"/>
          </p:cNvPicPr>
          <p:nvPr/>
        </p:nvPicPr>
        <p:blipFill>
          <a:blip r:embed="rId2"/>
          <a:stretch>
            <a:fillRect/>
          </a:stretch>
        </p:blipFill>
        <p:spPr>
          <a:xfrm>
            <a:off x="1776952" y="1690688"/>
            <a:ext cx="8638095" cy="2352381"/>
          </a:xfrm>
          <a:prstGeom prst="rect">
            <a:avLst/>
          </a:prstGeom>
        </p:spPr>
      </p:pic>
      <p:sp>
        <p:nvSpPr>
          <p:cNvPr id="4" name="Flowchart: Alternate Process 3">
            <a:extLst>
              <a:ext uri="{FF2B5EF4-FFF2-40B4-BE49-F238E27FC236}">
                <a16:creationId xmlns:a16="http://schemas.microsoft.com/office/drawing/2014/main" id="{45896302-ADB6-B304-4BE0-E91B4D16E5FF}"/>
              </a:ext>
            </a:extLst>
          </p:cNvPr>
          <p:cNvSpPr/>
          <p:nvPr/>
        </p:nvSpPr>
        <p:spPr>
          <a:xfrm>
            <a:off x="7822695" y="4834935"/>
            <a:ext cx="3081524" cy="797470"/>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Select “Save Changes”</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
        <p:nvSpPr>
          <p:cNvPr id="6" name="Rectangle: Rounded Corners 5">
            <a:extLst>
              <a:ext uri="{FF2B5EF4-FFF2-40B4-BE49-F238E27FC236}">
                <a16:creationId xmlns:a16="http://schemas.microsoft.com/office/drawing/2014/main" id="{61835FE1-08C6-55E2-A1E4-90A8DB7CB627}"/>
              </a:ext>
            </a:extLst>
          </p:cNvPr>
          <p:cNvSpPr/>
          <p:nvPr/>
        </p:nvSpPr>
        <p:spPr>
          <a:xfrm>
            <a:off x="9277349" y="3647064"/>
            <a:ext cx="1137697" cy="297952"/>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7" name="Straight Arrow Connector 6">
            <a:extLst>
              <a:ext uri="{FF2B5EF4-FFF2-40B4-BE49-F238E27FC236}">
                <a16:creationId xmlns:a16="http://schemas.microsoft.com/office/drawing/2014/main" id="{8B6F6C54-DD34-EECF-B1A2-27FC45CB45CC}"/>
              </a:ext>
            </a:extLst>
          </p:cNvPr>
          <p:cNvCxnSpPr>
            <a:cxnSpLocks/>
          </p:cNvCxnSpPr>
          <p:nvPr/>
        </p:nvCxnSpPr>
        <p:spPr>
          <a:xfrm flipV="1">
            <a:off x="9846198" y="3888689"/>
            <a:ext cx="0" cy="103768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219195"/>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Maintenance Plan to a Vehicle</a:t>
            </a:r>
          </a:p>
        </p:txBody>
      </p:sp>
      <p:sp>
        <p:nvSpPr>
          <p:cNvPr id="7" name="Content Placeholder 6">
            <a:extLst>
              <a:ext uri="{FF2B5EF4-FFF2-40B4-BE49-F238E27FC236}">
                <a16:creationId xmlns:a16="http://schemas.microsoft.com/office/drawing/2014/main" id="{94BE016E-C5FE-4923-6C06-90FA266A5F39}"/>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602E9CE3-D8D7-EDE6-9FDE-CEFDFB182970}"/>
              </a:ext>
            </a:extLst>
          </p:cNvPr>
          <p:cNvPicPr>
            <a:picLocks noChangeAspect="1"/>
          </p:cNvPicPr>
          <p:nvPr/>
        </p:nvPicPr>
        <p:blipFill>
          <a:blip r:embed="rId2"/>
          <a:stretch>
            <a:fillRect/>
          </a:stretch>
        </p:blipFill>
        <p:spPr>
          <a:xfrm>
            <a:off x="1786476" y="1709161"/>
            <a:ext cx="8619048" cy="2523809"/>
          </a:xfrm>
          <a:prstGeom prst="rect">
            <a:avLst/>
          </a:prstGeom>
        </p:spPr>
      </p:pic>
      <p:sp>
        <p:nvSpPr>
          <p:cNvPr id="4" name="Rectangle: Rounded Corners 3">
            <a:extLst>
              <a:ext uri="{FF2B5EF4-FFF2-40B4-BE49-F238E27FC236}">
                <a16:creationId xmlns:a16="http://schemas.microsoft.com/office/drawing/2014/main" id="{2B26C530-A1DE-38D7-1C1E-7FB8A8FF8EE1}"/>
              </a:ext>
            </a:extLst>
          </p:cNvPr>
          <p:cNvSpPr/>
          <p:nvPr/>
        </p:nvSpPr>
        <p:spPr>
          <a:xfrm>
            <a:off x="5230368" y="3370698"/>
            <a:ext cx="1728216" cy="297952"/>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27029183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Creating a Provider</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4" name="Content Placeholder 9">
            <a:extLst>
              <a:ext uri="{FF2B5EF4-FFF2-40B4-BE49-F238E27FC236}">
                <a16:creationId xmlns:a16="http://schemas.microsoft.com/office/drawing/2014/main" id="{341218B1-C1EF-3332-47B3-4814728D4665}"/>
              </a:ext>
            </a:extLst>
          </p:cNvPr>
          <p:cNvPicPr>
            <a:picLocks noChangeAspect="1"/>
          </p:cNvPicPr>
          <p:nvPr/>
        </p:nvPicPr>
        <p:blipFill>
          <a:blip r:embed="rId2"/>
          <a:stretch>
            <a:fillRect/>
          </a:stretch>
        </p:blipFill>
        <p:spPr>
          <a:xfrm>
            <a:off x="3561131" y="1672215"/>
            <a:ext cx="1838095" cy="4123809"/>
          </a:xfrm>
          <a:prstGeom prst="rect">
            <a:avLst/>
          </a:prstGeom>
        </p:spPr>
      </p:pic>
      <p:cxnSp>
        <p:nvCxnSpPr>
          <p:cNvPr id="6" name="Straight Arrow Connector 5">
            <a:extLst>
              <a:ext uri="{FF2B5EF4-FFF2-40B4-BE49-F238E27FC236}">
                <a16:creationId xmlns:a16="http://schemas.microsoft.com/office/drawing/2014/main" id="{FC913FF7-1D0D-736C-9906-56137584184C}"/>
              </a:ext>
            </a:extLst>
          </p:cNvPr>
          <p:cNvCxnSpPr>
            <a:cxnSpLocks/>
          </p:cNvCxnSpPr>
          <p:nvPr/>
        </p:nvCxnSpPr>
        <p:spPr>
          <a:xfrm flipH="1">
            <a:off x="5399226" y="3864764"/>
            <a:ext cx="1548727" cy="61230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Flowchart: Alternate Process 6">
            <a:extLst>
              <a:ext uri="{FF2B5EF4-FFF2-40B4-BE49-F238E27FC236}">
                <a16:creationId xmlns:a16="http://schemas.microsoft.com/office/drawing/2014/main" id="{A314760B-D254-EEDF-7532-CA4752B5BB11}"/>
              </a:ext>
            </a:extLst>
          </p:cNvPr>
          <p:cNvSpPr/>
          <p:nvPr/>
        </p:nvSpPr>
        <p:spPr>
          <a:xfrm>
            <a:off x="6822180" y="3037377"/>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“Configuration” then “Providers”</a:t>
            </a:r>
          </a:p>
        </p:txBody>
      </p:sp>
    </p:spTree>
    <p:extLst>
      <p:ext uri="{BB962C8B-B14F-4D97-AF65-F5344CB8AC3E}">
        <p14:creationId xmlns:p14="http://schemas.microsoft.com/office/powerpoint/2010/main" val="26374170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79" y="822960"/>
            <a:ext cx="5874161" cy="3474720"/>
          </a:xfrm>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Creating a scheduled task</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
        <p:nvSpPr>
          <p:cNvPr id="5" name="Subtitle 4">
            <a:extLst>
              <a:ext uri="{FF2B5EF4-FFF2-40B4-BE49-F238E27FC236}">
                <a16:creationId xmlns:a16="http://schemas.microsoft.com/office/drawing/2014/main" id="{5F234A62-4B70-8584-8BB7-F8377CE97C1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0064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Creating a Scheduled Task</a:t>
            </a:r>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6" name="Flowchart: Alternate Process 5">
            <a:extLst>
              <a:ext uri="{FF2B5EF4-FFF2-40B4-BE49-F238E27FC236}">
                <a16:creationId xmlns:a16="http://schemas.microsoft.com/office/drawing/2014/main" id="{3F15443B-5850-A5ED-640C-5035C6A6D545}"/>
              </a:ext>
            </a:extLst>
          </p:cNvPr>
          <p:cNvSpPr/>
          <p:nvPr/>
        </p:nvSpPr>
        <p:spPr>
          <a:xfrm>
            <a:off x="1039368" y="1672215"/>
            <a:ext cx="10113264" cy="3945657"/>
          </a:xfrm>
          <a:prstGeom prst="flowChartAlternateProcess">
            <a:avLst/>
          </a:prstGeom>
          <a:solidFill>
            <a:schemeClr val="bg2"/>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First it is important</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to understand the difference between a Scheduled Task and a Maintenance Plan Task. A Maintenance Plan Task comes due based on the odometer reading and the number of days between the task interval. </a:t>
            </a:r>
            <a:r>
              <a:rPr lang="en-US" sz="2000" b="1" kern="0">
                <a:solidFill>
                  <a:prstClr val="white"/>
                </a:solidFill>
                <a:latin typeface="Roboto Condensed" panose="02000000000000000000" pitchFamily="2" charset="0"/>
                <a:ea typeface="Roboto Condensed" panose="02000000000000000000" pitchFamily="2" charset="0"/>
              </a:rPr>
              <a:t>A Scheduled Task comes due on the same date and time at each interval each time. A Maintenance Plan Task can move to the right depending on when the task was performed. For instance, if an oil change is scheduled for every 5,000 miles but isn’t performed until 6,000 miles the next oil change will come due at 11,000 miles. A scheduled task will always come due at the same date and time no matter when it is performed.</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42322565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Creating a Scheduled Task</a:t>
            </a:r>
          </a:p>
        </p:txBody>
      </p:sp>
      <p:sp>
        <p:nvSpPr>
          <p:cNvPr id="10" name="Content Placeholder 9">
            <a:extLst>
              <a:ext uri="{FF2B5EF4-FFF2-40B4-BE49-F238E27FC236}">
                <a16:creationId xmlns:a16="http://schemas.microsoft.com/office/drawing/2014/main" id="{683C3D9B-F481-3FB2-4C3D-3C023C21846E}"/>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12">
            <a:extLst>
              <a:ext uri="{FF2B5EF4-FFF2-40B4-BE49-F238E27FC236}">
                <a16:creationId xmlns:a16="http://schemas.microsoft.com/office/drawing/2014/main" id="{FFCF5C14-2437-1B88-7C59-4969DDACC4DE}"/>
              </a:ext>
            </a:extLst>
          </p:cNvPr>
          <p:cNvPicPr>
            <a:picLocks noChangeAspect="1"/>
          </p:cNvPicPr>
          <p:nvPr/>
        </p:nvPicPr>
        <p:blipFill>
          <a:blip r:embed="rId2"/>
          <a:stretch>
            <a:fillRect/>
          </a:stretch>
        </p:blipFill>
        <p:spPr>
          <a:xfrm>
            <a:off x="1753143" y="1709161"/>
            <a:ext cx="8685714" cy="2238095"/>
          </a:xfrm>
          <a:prstGeom prst="rect">
            <a:avLst/>
          </a:prstGeom>
        </p:spPr>
      </p:pic>
      <p:sp>
        <p:nvSpPr>
          <p:cNvPr id="4" name="Flowchart: Alternate Process 3">
            <a:extLst>
              <a:ext uri="{FF2B5EF4-FFF2-40B4-BE49-F238E27FC236}">
                <a16:creationId xmlns:a16="http://schemas.microsoft.com/office/drawing/2014/main" id="{13C00C7B-7409-FC8C-916B-85CF9DAF911D}"/>
              </a:ext>
            </a:extLst>
          </p:cNvPr>
          <p:cNvSpPr/>
          <p:nvPr/>
        </p:nvSpPr>
        <p:spPr>
          <a:xfrm>
            <a:off x="7440804" y="4430836"/>
            <a:ext cx="3074796" cy="1422004"/>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“Add Scheduled Task”</a:t>
            </a:r>
          </a:p>
        </p:txBody>
      </p:sp>
      <p:cxnSp>
        <p:nvCxnSpPr>
          <p:cNvPr id="6" name="Straight Arrow Connector 5">
            <a:extLst>
              <a:ext uri="{FF2B5EF4-FFF2-40B4-BE49-F238E27FC236}">
                <a16:creationId xmlns:a16="http://schemas.microsoft.com/office/drawing/2014/main" id="{76C2F336-D8F3-DC6D-F271-24AF4B754341}"/>
              </a:ext>
            </a:extLst>
          </p:cNvPr>
          <p:cNvCxnSpPr>
            <a:cxnSpLocks/>
          </p:cNvCxnSpPr>
          <p:nvPr/>
        </p:nvCxnSpPr>
        <p:spPr>
          <a:xfrm flipV="1">
            <a:off x="9107296" y="3545573"/>
            <a:ext cx="0" cy="885263"/>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1800A05D-4FF7-1BB7-8022-3159DFC591BC}"/>
              </a:ext>
            </a:extLst>
          </p:cNvPr>
          <p:cNvSpPr/>
          <p:nvPr/>
        </p:nvSpPr>
        <p:spPr>
          <a:xfrm>
            <a:off x="8723377" y="3235320"/>
            <a:ext cx="1581912" cy="329184"/>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72629540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Creating a Scheduled Task</a:t>
            </a:r>
          </a:p>
        </p:txBody>
      </p:sp>
      <p:sp>
        <p:nvSpPr>
          <p:cNvPr id="25" name="Content Placeholder 24">
            <a:extLst>
              <a:ext uri="{FF2B5EF4-FFF2-40B4-BE49-F238E27FC236}">
                <a16:creationId xmlns:a16="http://schemas.microsoft.com/office/drawing/2014/main" id="{F76C0F73-D99C-A949-FC0B-A2B653BEB9FB}"/>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2B453A9B-F64D-5A5C-3868-F6D04D069DD2}"/>
              </a:ext>
            </a:extLst>
          </p:cNvPr>
          <p:cNvPicPr>
            <a:picLocks noChangeAspect="1"/>
          </p:cNvPicPr>
          <p:nvPr/>
        </p:nvPicPr>
        <p:blipFill>
          <a:blip r:embed="rId2"/>
          <a:stretch>
            <a:fillRect/>
          </a:stretch>
        </p:blipFill>
        <p:spPr>
          <a:xfrm>
            <a:off x="4097927" y="1835961"/>
            <a:ext cx="4361905" cy="2961905"/>
          </a:xfrm>
          <a:prstGeom prst="rect">
            <a:avLst/>
          </a:prstGeom>
        </p:spPr>
      </p:pic>
      <p:sp>
        <p:nvSpPr>
          <p:cNvPr id="4" name="Flowchart: Alternate Process 3">
            <a:extLst>
              <a:ext uri="{FF2B5EF4-FFF2-40B4-BE49-F238E27FC236}">
                <a16:creationId xmlns:a16="http://schemas.microsoft.com/office/drawing/2014/main" id="{05212404-A485-19D9-3CFF-D8452C79DFDE}"/>
              </a:ext>
            </a:extLst>
          </p:cNvPr>
          <p:cNvSpPr/>
          <p:nvPr/>
        </p:nvSpPr>
        <p:spPr>
          <a:xfrm>
            <a:off x="581491" y="1709161"/>
            <a:ext cx="2676185" cy="338011"/>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Give the Scheduled</a:t>
            </a:r>
            <a:r>
              <a:rPr kumimoji="0" lang="en-US" sz="14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Task a Name</a:t>
            </a:r>
            <a:endParaRPr kumimoji="0" lang="en-US" sz="14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ADDF052A-831C-C394-88A1-CD3D5D7FCDF1}"/>
              </a:ext>
            </a:extLst>
          </p:cNvPr>
          <p:cNvCxnSpPr>
            <a:cxnSpLocks/>
            <a:stCxn id="4" idx="3"/>
          </p:cNvCxnSpPr>
          <p:nvPr/>
        </p:nvCxnSpPr>
        <p:spPr>
          <a:xfrm>
            <a:off x="3257676" y="1878167"/>
            <a:ext cx="830344" cy="361823"/>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92AAF9D-4AD5-A320-23F6-E4BAD9C30BF7}"/>
              </a:ext>
            </a:extLst>
          </p:cNvPr>
          <p:cNvSpPr/>
          <p:nvPr/>
        </p:nvSpPr>
        <p:spPr>
          <a:xfrm>
            <a:off x="4097927" y="2042745"/>
            <a:ext cx="1939001" cy="394490"/>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8" name="Flowchart: Alternate Process 7">
            <a:extLst>
              <a:ext uri="{FF2B5EF4-FFF2-40B4-BE49-F238E27FC236}">
                <a16:creationId xmlns:a16="http://schemas.microsoft.com/office/drawing/2014/main" id="{A6D454BB-BC61-2487-77CB-DACE26F0405D}"/>
              </a:ext>
            </a:extLst>
          </p:cNvPr>
          <p:cNvSpPr/>
          <p:nvPr/>
        </p:nvSpPr>
        <p:spPr>
          <a:xfrm>
            <a:off x="581491" y="2170625"/>
            <a:ext cx="2676185" cy="541006"/>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a Vendor to</a:t>
            </a:r>
            <a:r>
              <a:rPr kumimoji="0" lang="en-US" sz="14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perform the scheduled task</a:t>
            </a:r>
            <a:endParaRPr kumimoji="0" lang="en-US" sz="14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10" name="Straight Arrow Connector 9">
            <a:extLst>
              <a:ext uri="{FF2B5EF4-FFF2-40B4-BE49-F238E27FC236}">
                <a16:creationId xmlns:a16="http://schemas.microsoft.com/office/drawing/2014/main" id="{46C4D96D-509C-F218-8B18-48CAE6BCC48A}"/>
              </a:ext>
            </a:extLst>
          </p:cNvPr>
          <p:cNvCxnSpPr>
            <a:cxnSpLocks/>
          </p:cNvCxnSpPr>
          <p:nvPr/>
        </p:nvCxnSpPr>
        <p:spPr>
          <a:xfrm>
            <a:off x="3257676" y="2317065"/>
            <a:ext cx="830344" cy="318264"/>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F7D61FA-7553-50DC-7895-0E2D4AFBE86D}"/>
              </a:ext>
            </a:extLst>
          </p:cNvPr>
          <p:cNvSpPr/>
          <p:nvPr/>
        </p:nvSpPr>
        <p:spPr>
          <a:xfrm>
            <a:off x="4097927" y="2438084"/>
            <a:ext cx="1939001" cy="346302"/>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12" name="Flowchart: Alternate Process 11">
            <a:extLst>
              <a:ext uri="{FF2B5EF4-FFF2-40B4-BE49-F238E27FC236}">
                <a16:creationId xmlns:a16="http://schemas.microsoft.com/office/drawing/2014/main" id="{E16A74A0-35B8-2CDB-0C85-43F80C3487B3}"/>
              </a:ext>
            </a:extLst>
          </p:cNvPr>
          <p:cNvSpPr/>
          <p:nvPr/>
        </p:nvSpPr>
        <p:spPr>
          <a:xfrm>
            <a:off x="1629159" y="2798728"/>
            <a:ext cx="1628517" cy="529156"/>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algn="ctr"/>
            <a:r>
              <a:rPr lang="en-US" sz="1400" b="1" kern="0">
                <a:solidFill>
                  <a:prstClr val="white"/>
                </a:solidFill>
                <a:latin typeface="Roboto Condensed" panose="02000000000000000000" pitchFamily="2" charset="0"/>
                <a:ea typeface="Roboto Condensed" panose="02000000000000000000" pitchFamily="2" charset="0"/>
              </a:rPr>
              <a:t>Chose a start date</a:t>
            </a:r>
          </a:p>
        </p:txBody>
      </p:sp>
      <p:cxnSp>
        <p:nvCxnSpPr>
          <p:cNvPr id="13" name="Straight Arrow Connector 12">
            <a:extLst>
              <a:ext uri="{FF2B5EF4-FFF2-40B4-BE49-F238E27FC236}">
                <a16:creationId xmlns:a16="http://schemas.microsoft.com/office/drawing/2014/main" id="{0A4D770F-E70F-988C-96DE-08BE2DA81656}"/>
              </a:ext>
            </a:extLst>
          </p:cNvPr>
          <p:cNvCxnSpPr>
            <a:cxnSpLocks/>
          </p:cNvCxnSpPr>
          <p:nvPr/>
        </p:nvCxnSpPr>
        <p:spPr>
          <a:xfrm flipV="1">
            <a:off x="3257676" y="2908764"/>
            <a:ext cx="840251" cy="2661"/>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81D650D2-FEC5-5ACF-BC1D-4AD5C70F9A7E}"/>
              </a:ext>
            </a:extLst>
          </p:cNvPr>
          <p:cNvSpPr/>
          <p:nvPr/>
        </p:nvSpPr>
        <p:spPr>
          <a:xfrm>
            <a:off x="4097927" y="2784386"/>
            <a:ext cx="1939001" cy="404029"/>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15" name="Flowchart: Alternate Process 14">
            <a:extLst>
              <a:ext uri="{FF2B5EF4-FFF2-40B4-BE49-F238E27FC236}">
                <a16:creationId xmlns:a16="http://schemas.microsoft.com/office/drawing/2014/main" id="{E497DAC7-BC79-F059-C144-369BDE306362}"/>
              </a:ext>
            </a:extLst>
          </p:cNvPr>
          <p:cNvSpPr/>
          <p:nvPr/>
        </p:nvSpPr>
        <p:spPr>
          <a:xfrm>
            <a:off x="182880" y="3404985"/>
            <a:ext cx="3074796" cy="1048030"/>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List the total number of occurrences, should be figured by how many times</a:t>
            </a:r>
            <a:r>
              <a:rPr kumimoji="0" lang="en-US" sz="14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the scheduled task will occur over the life span of the vehicle</a:t>
            </a:r>
            <a:r>
              <a:rPr kumimoji="0" lang="en-US" sz="14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 </a:t>
            </a:r>
          </a:p>
        </p:txBody>
      </p:sp>
      <p:cxnSp>
        <p:nvCxnSpPr>
          <p:cNvPr id="16" name="Straight Arrow Connector 15">
            <a:extLst>
              <a:ext uri="{FF2B5EF4-FFF2-40B4-BE49-F238E27FC236}">
                <a16:creationId xmlns:a16="http://schemas.microsoft.com/office/drawing/2014/main" id="{3536D948-D7EE-9730-1206-A04AFD6CACAC}"/>
              </a:ext>
            </a:extLst>
          </p:cNvPr>
          <p:cNvCxnSpPr>
            <a:cxnSpLocks/>
            <a:endCxn id="17" idx="1"/>
          </p:cNvCxnSpPr>
          <p:nvPr/>
        </p:nvCxnSpPr>
        <p:spPr>
          <a:xfrm flipV="1">
            <a:off x="3257676" y="3379334"/>
            <a:ext cx="830344" cy="231518"/>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55F47AEE-4D91-2C86-3D1E-403079AB481D}"/>
              </a:ext>
            </a:extLst>
          </p:cNvPr>
          <p:cNvSpPr/>
          <p:nvPr/>
        </p:nvSpPr>
        <p:spPr>
          <a:xfrm>
            <a:off x="4088020" y="3194210"/>
            <a:ext cx="1939001" cy="370248"/>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18" name="Flowchart: Alternate Process 17">
            <a:extLst>
              <a:ext uri="{FF2B5EF4-FFF2-40B4-BE49-F238E27FC236}">
                <a16:creationId xmlns:a16="http://schemas.microsoft.com/office/drawing/2014/main" id="{D931CCC9-648D-1BC0-071F-8648D9115F15}"/>
              </a:ext>
            </a:extLst>
          </p:cNvPr>
          <p:cNvSpPr/>
          <p:nvPr/>
        </p:nvSpPr>
        <p:spPr>
          <a:xfrm>
            <a:off x="182880" y="4556562"/>
            <a:ext cx="3074796" cy="1048030"/>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a:solidFill>
                  <a:prstClr val="white"/>
                </a:solidFill>
                <a:latin typeface="Roboto Condensed" panose="02000000000000000000" pitchFamily="2" charset="0"/>
                <a:ea typeface="Roboto Condensed" panose="02000000000000000000" pitchFamily="2" charset="0"/>
              </a:rPr>
              <a:t>Set the number of Warning Days before.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Note: This triggers the reminders</a:t>
            </a:r>
          </a:p>
        </p:txBody>
      </p:sp>
      <p:cxnSp>
        <p:nvCxnSpPr>
          <p:cNvPr id="19" name="Straight Arrow Connector 18">
            <a:extLst>
              <a:ext uri="{FF2B5EF4-FFF2-40B4-BE49-F238E27FC236}">
                <a16:creationId xmlns:a16="http://schemas.microsoft.com/office/drawing/2014/main" id="{9D66A903-A048-74E2-DA7E-25B5C9E8DB59}"/>
              </a:ext>
            </a:extLst>
          </p:cNvPr>
          <p:cNvCxnSpPr>
            <a:cxnSpLocks/>
          </p:cNvCxnSpPr>
          <p:nvPr/>
        </p:nvCxnSpPr>
        <p:spPr>
          <a:xfrm flipV="1">
            <a:off x="3257675" y="3929000"/>
            <a:ext cx="840252" cy="800243"/>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7C1D2EE5-5FF5-48E1-405D-A6902940685A}"/>
              </a:ext>
            </a:extLst>
          </p:cNvPr>
          <p:cNvSpPr/>
          <p:nvPr/>
        </p:nvSpPr>
        <p:spPr>
          <a:xfrm>
            <a:off x="4088019" y="3564458"/>
            <a:ext cx="1939001" cy="370248"/>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21" name="Flowchart: Alternate Process 20">
            <a:extLst>
              <a:ext uri="{FF2B5EF4-FFF2-40B4-BE49-F238E27FC236}">
                <a16:creationId xmlns:a16="http://schemas.microsoft.com/office/drawing/2014/main" id="{83230DE7-62F6-B456-B508-6D7E74E90A25}"/>
              </a:ext>
            </a:extLst>
          </p:cNvPr>
          <p:cNvSpPr/>
          <p:nvPr/>
        </p:nvSpPr>
        <p:spPr>
          <a:xfrm>
            <a:off x="8987862" y="2272609"/>
            <a:ext cx="3074796" cy="61749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a:solidFill>
                  <a:prstClr val="white"/>
                </a:solidFill>
                <a:latin typeface="Roboto Condensed" panose="02000000000000000000" pitchFamily="2" charset="0"/>
                <a:ea typeface="Roboto Condensed" panose="02000000000000000000" pitchFamily="2" charset="0"/>
              </a:rPr>
              <a:t>Use the tool to determine the intervals</a:t>
            </a:r>
          </a:p>
        </p:txBody>
      </p:sp>
      <p:cxnSp>
        <p:nvCxnSpPr>
          <p:cNvPr id="22" name="Straight Arrow Connector 21">
            <a:extLst>
              <a:ext uri="{FF2B5EF4-FFF2-40B4-BE49-F238E27FC236}">
                <a16:creationId xmlns:a16="http://schemas.microsoft.com/office/drawing/2014/main" id="{ED93D028-7160-B43E-1549-6FD4BBE207B1}"/>
              </a:ext>
            </a:extLst>
          </p:cNvPr>
          <p:cNvCxnSpPr>
            <a:cxnSpLocks/>
          </p:cNvCxnSpPr>
          <p:nvPr/>
        </p:nvCxnSpPr>
        <p:spPr>
          <a:xfrm flipH="1">
            <a:off x="8073115" y="2581356"/>
            <a:ext cx="914747"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9BD4C5C-C6C6-D006-6053-6B64487295A5}"/>
              </a:ext>
            </a:extLst>
          </p:cNvPr>
          <p:cNvSpPr/>
          <p:nvPr/>
        </p:nvSpPr>
        <p:spPr>
          <a:xfrm>
            <a:off x="6046835" y="2049284"/>
            <a:ext cx="2026280" cy="1447073"/>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5888565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5"/>
                                        </p:tgtEl>
                                      </p:cBhvr>
                                    </p:animEffect>
                                    <p:set>
                                      <p:cBhvr>
                                        <p:cTn id="90" dur="1" fill="hold">
                                          <p:stCondLst>
                                            <p:cond delay="499"/>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9"/>
                                        </p:tgtEl>
                                      </p:cBhvr>
                                    </p:animEffect>
                                    <p:set>
                                      <p:cBhvr>
                                        <p:cTn id="109" dur="1" fill="hold">
                                          <p:stCondLst>
                                            <p:cond delay="499"/>
                                          </p:stCondLst>
                                        </p:cTn>
                                        <p:tgtEl>
                                          <p:spTgt spid="19"/>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8"/>
                                        </p:tgtEl>
                                      </p:cBhvr>
                                    </p:animEffect>
                                    <p:set>
                                      <p:cBhvr>
                                        <p:cTn id="112" dur="1" fill="hold">
                                          <p:stCondLst>
                                            <p:cond delay="499"/>
                                          </p:stCondLst>
                                        </p:cTn>
                                        <p:tgtEl>
                                          <p:spTgt spid="1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par>
                                <p:cTn id="118" presetID="10" presetClass="entr" presetSubtype="0" fill="hold"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500"/>
                                        <p:tgtEl>
                                          <p:spTgt spid="2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500"/>
                                        <p:tgtEl>
                                          <p:spTgt spid="2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23"/>
                                        </p:tgtEl>
                                      </p:cBhvr>
                                    </p:animEffect>
                                    <p:set>
                                      <p:cBhvr>
                                        <p:cTn id="128" dur="1" fill="hold">
                                          <p:stCondLst>
                                            <p:cond delay="499"/>
                                          </p:stCondLst>
                                        </p:cTn>
                                        <p:tgtEl>
                                          <p:spTgt spid="2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22"/>
                                        </p:tgtEl>
                                      </p:cBhvr>
                                    </p:animEffect>
                                    <p:set>
                                      <p:cBhvr>
                                        <p:cTn id="131" dur="1" fill="hold">
                                          <p:stCondLst>
                                            <p:cond delay="499"/>
                                          </p:stCondLst>
                                        </p:cTn>
                                        <p:tgtEl>
                                          <p:spTgt spid="22"/>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1"/>
                                        </p:tgtEl>
                                      </p:cBhvr>
                                    </p:animEffect>
                                    <p:set>
                                      <p:cBhvr>
                                        <p:cTn id="13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1" grpId="0" animBg="1"/>
      <p:bldP spid="11" grpId="1" animBg="1"/>
      <p:bldP spid="12" grpId="0" animBg="1"/>
      <p:bldP spid="12" grpId="1" animBg="1"/>
      <p:bldP spid="14" grpId="0" animBg="1"/>
      <p:bldP spid="14" grpId="1" animBg="1"/>
      <p:bldP spid="15" grpId="0" animBg="1"/>
      <p:bldP spid="15" grpId="1" animBg="1"/>
      <p:bldP spid="17" grpId="0" animBg="1"/>
      <p:bldP spid="17" grpId="1" animBg="1"/>
      <p:bldP spid="18" grpId="0" animBg="1"/>
      <p:bldP spid="18" grpId="1" animBg="1"/>
      <p:bldP spid="20" grpId="0" animBg="1"/>
      <p:bldP spid="20" grpId="1" animBg="1"/>
      <p:bldP spid="21" grpId="0" animBg="1"/>
      <p:bldP spid="21" grpId="1" animBg="1"/>
      <p:bldP spid="23" grpId="0" animBg="1"/>
      <p:bldP spid="2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Creating a Scheduled Task</a:t>
            </a:r>
          </a:p>
        </p:txBody>
      </p:sp>
      <p:sp>
        <p:nvSpPr>
          <p:cNvPr id="10" name="Content Placeholder 9">
            <a:extLst>
              <a:ext uri="{FF2B5EF4-FFF2-40B4-BE49-F238E27FC236}">
                <a16:creationId xmlns:a16="http://schemas.microsoft.com/office/drawing/2014/main" id="{CE74739A-D2FF-E04F-D2DD-D0AB989D9A58}"/>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44">
            <a:extLst>
              <a:ext uri="{FF2B5EF4-FFF2-40B4-BE49-F238E27FC236}">
                <a16:creationId xmlns:a16="http://schemas.microsoft.com/office/drawing/2014/main" id="{A0FB8C74-315B-1581-FE6C-EE71C0BAE8E7}"/>
              </a:ext>
            </a:extLst>
          </p:cNvPr>
          <p:cNvPicPr>
            <a:picLocks noChangeAspect="1"/>
          </p:cNvPicPr>
          <p:nvPr/>
        </p:nvPicPr>
        <p:blipFill>
          <a:blip r:embed="rId2"/>
          <a:stretch>
            <a:fillRect/>
          </a:stretch>
        </p:blipFill>
        <p:spPr>
          <a:xfrm>
            <a:off x="3924571" y="1690688"/>
            <a:ext cx="4342857" cy="2961905"/>
          </a:xfrm>
          <a:prstGeom prst="rect">
            <a:avLst/>
          </a:prstGeom>
        </p:spPr>
      </p:pic>
      <p:sp>
        <p:nvSpPr>
          <p:cNvPr id="4" name="Flowchart: Alternate Process 3">
            <a:extLst>
              <a:ext uri="{FF2B5EF4-FFF2-40B4-BE49-F238E27FC236}">
                <a16:creationId xmlns:a16="http://schemas.microsoft.com/office/drawing/2014/main" id="{FB4A8722-EFAC-CF70-169D-42B90FA34FB1}"/>
              </a:ext>
            </a:extLst>
          </p:cNvPr>
          <p:cNvSpPr/>
          <p:nvPr/>
        </p:nvSpPr>
        <p:spPr>
          <a:xfrm>
            <a:off x="5577840" y="5372988"/>
            <a:ext cx="3074796" cy="61749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a:solidFill>
                  <a:prstClr val="white"/>
                </a:solidFill>
                <a:latin typeface="Roboto Condensed" panose="02000000000000000000" pitchFamily="2" charset="0"/>
                <a:ea typeface="Roboto Condensed" panose="02000000000000000000" pitchFamily="2" charset="0"/>
              </a:rPr>
              <a:t>Select “Save”</a:t>
            </a:r>
          </a:p>
        </p:txBody>
      </p:sp>
      <p:cxnSp>
        <p:nvCxnSpPr>
          <p:cNvPr id="7" name="Straight Arrow Connector 6">
            <a:extLst>
              <a:ext uri="{FF2B5EF4-FFF2-40B4-BE49-F238E27FC236}">
                <a16:creationId xmlns:a16="http://schemas.microsoft.com/office/drawing/2014/main" id="{B80C3670-F6AF-134A-6DFB-18A7F1212B0A}"/>
              </a:ext>
            </a:extLst>
          </p:cNvPr>
          <p:cNvCxnSpPr>
            <a:cxnSpLocks/>
          </p:cNvCxnSpPr>
          <p:nvPr/>
        </p:nvCxnSpPr>
        <p:spPr>
          <a:xfrm flipV="1">
            <a:off x="8248103" y="4668015"/>
            <a:ext cx="0" cy="704973"/>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1D86AC15-6402-0C77-9071-E03EE7F58BC7}"/>
              </a:ext>
            </a:extLst>
          </p:cNvPr>
          <p:cNvSpPr/>
          <p:nvPr/>
        </p:nvSpPr>
        <p:spPr>
          <a:xfrm>
            <a:off x="7761871" y="4380903"/>
            <a:ext cx="650609" cy="271690"/>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02572003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Creating a Scheduled Task</a:t>
            </a:r>
          </a:p>
        </p:txBody>
      </p:sp>
      <p:sp>
        <p:nvSpPr>
          <p:cNvPr id="13" name="Content Placeholder 12">
            <a:extLst>
              <a:ext uri="{FF2B5EF4-FFF2-40B4-BE49-F238E27FC236}">
                <a16:creationId xmlns:a16="http://schemas.microsoft.com/office/drawing/2014/main" id="{FEEC1141-7006-292F-162E-B0AC91BDB963}"/>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5">
            <a:extLst>
              <a:ext uri="{FF2B5EF4-FFF2-40B4-BE49-F238E27FC236}">
                <a16:creationId xmlns:a16="http://schemas.microsoft.com/office/drawing/2014/main" id="{134F0A35-7001-E455-D065-2FD9AF4760D7}"/>
              </a:ext>
            </a:extLst>
          </p:cNvPr>
          <p:cNvPicPr>
            <a:picLocks noChangeAspect="1"/>
          </p:cNvPicPr>
          <p:nvPr/>
        </p:nvPicPr>
        <p:blipFill>
          <a:blip r:embed="rId2"/>
          <a:stretch>
            <a:fillRect/>
          </a:stretch>
        </p:blipFill>
        <p:spPr>
          <a:xfrm>
            <a:off x="1838857" y="1521511"/>
            <a:ext cx="8514286" cy="2800000"/>
          </a:xfrm>
          <a:prstGeom prst="rect">
            <a:avLst/>
          </a:prstGeom>
        </p:spPr>
      </p:pic>
      <p:sp>
        <p:nvSpPr>
          <p:cNvPr id="4" name="Flowchart: Alternate Process 3">
            <a:extLst>
              <a:ext uri="{FF2B5EF4-FFF2-40B4-BE49-F238E27FC236}">
                <a16:creationId xmlns:a16="http://schemas.microsoft.com/office/drawing/2014/main" id="{84D274A1-BCBD-25A4-9FB6-D1D987B45413}"/>
              </a:ext>
            </a:extLst>
          </p:cNvPr>
          <p:cNvSpPr/>
          <p:nvPr/>
        </p:nvSpPr>
        <p:spPr>
          <a:xfrm>
            <a:off x="1600200" y="5177751"/>
            <a:ext cx="3074796" cy="61749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a:solidFill>
                  <a:prstClr val="white"/>
                </a:solidFill>
                <a:latin typeface="Roboto Condensed" panose="02000000000000000000" pitchFamily="2" charset="0"/>
                <a:ea typeface="Roboto Condensed" panose="02000000000000000000" pitchFamily="2" charset="0"/>
              </a:rPr>
              <a:t>You can use the action buttons to Edit or Delete the Scheduled Task</a:t>
            </a:r>
          </a:p>
        </p:txBody>
      </p:sp>
      <p:cxnSp>
        <p:nvCxnSpPr>
          <p:cNvPr id="6" name="Straight Arrow Connector 5">
            <a:extLst>
              <a:ext uri="{FF2B5EF4-FFF2-40B4-BE49-F238E27FC236}">
                <a16:creationId xmlns:a16="http://schemas.microsoft.com/office/drawing/2014/main" id="{8CB6CE7C-24C4-387C-3B0E-8066BB72F683}"/>
              </a:ext>
            </a:extLst>
          </p:cNvPr>
          <p:cNvCxnSpPr>
            <a:cxnSpLocks/>
          </p:cNvCxnSpPr>
          <p:nvPr/>
        </p:nvCxnSpPr>
        <p:spPr>
          <a:xfrm flipV="1">
            <a:off x="2164161" y="4009300"/>
            <a:ext cx="0" cy="1168451"/>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19DD95FC-BD13-7D06-F3D8-163B434B47E3}"/>
              </a:ext>
            </a:extLst>
          </p:cNvPr>
          <p:cNvSpPr/>
          <p:nvPr/>
        </p:nvSpPr>
        <p:spPr>
          <a:xfrm>
            <a:off x="1838857" y="3737610"/>
            <a:ext cx="650609" cy="271690"/>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8" name="Flowchart: Alternate Process 7">
            <a:extLst>
              <a:ext uri="{FF2B5EF4-FFF2-40B4-BE49-F238E27FC236}">
                <a16:creationId xmlns:a16="http://schemas.microsoft.com/office/drawing/2014/main" id="{266C0CB5-49A5-C5D5-50F2-CF4ABDCB994B}"/>
              </a:ext>
            </a:extLst>
          </p:cNvPr>
          <p:cNvSpPr/>
          <p:nvPr/>
        </p:nvSpPr>
        <p:spPr>
          <a:xfrm>
            <a:off x="6717792" y="5177750"/>
            <a:ext cx="3074796" cy="61749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0">
                <a:solidFill>
                  <a:prstClr val="white"/>
                </a:solidFill>
                <a:latin typeface="Roboto Condensed" panose="02000000000000000000" pitchFamily="2" charset="0"/>
                <a:ea typeface="Roboto Condensed" panose="02000000000000000000" pitchFamily="2" charset="0"/>
              </a:rPr>
              <a:t>Select Show Schedule to expand the view to show all occurrences scheduled for the Scheduled Task</a:t>
            </a:r>
          </a:p>
        </p:txBody>
      </p:sp>
      <p:cxnSp>
        <p:nvCxnSpPr>
          <p:cNvPr id="10" name="Straight Arrow Connector 9">
            <a:extLst>
              <a:ext uri="{FF2B5EF4-FFF2-40B4-BE49-F238E27FC236}">
                <a16:creationId xmlns:a16="http://schemas.microsoft.com/office/drawing/2014/main" id="{FEE909C0-E094-AB56-3232-DC8E94ED5C9F}"/>
              </a:ext>
            </a:extLst>
          </p:cNvPr>
          <p:cNvCxnSpPr>
            <a:cxnSpLocks/>
          </p:cNvCxnSpPr>
          <p:nvPr/>
        </p:nvCxnSpPr>
        <p:spPr>
          <a:xfrm flipV="1">
            <a:off x="7263465" y="4004937"/>
            <a:ext cx="0" cy="1358169"/>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103175E4-BD25-9037-A254-B47A4BA61614}"/>
              </a:ext>
            </a:extLst>
          </p:cNvPr>
          <p:cNvSpPr/>
          <p:nvPr/>
        </p:nvSpPr>
        <p:spPr>
          <a:xfrm>
            <a:off x="6846721" y="3733247"/>
            <a:ext cx="1117703" cy="271690"/>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1791927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Manage maintenance</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
        <p:nvSpPr>
          <p:cNvPr id="5" name="Subtitle 4">
            <a:extLst>
              <a:ext uri="{FF2B5EF4-FFF2-40B4-BE49-F238E27FC236}">
                <a16:creationId xmlns:a16="http://schemas.microsoft.com/office/drawing/2014/main" id="{F9668830-4175-61BF-99F7-BBA4EF3157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8646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dirty="0">
                <a:latin typeface="Roboto" panose="02000000000000000000" pitchFamily="2" charset="0"/>
                <a:ea typeface="Roboto" panose="02000000000000000000" pitchFamily="2" charset="0"/>
                <a:cs typeface="Roboto" panose="02000000000000000000" pitchFamily="2" charset="0"/>
              </a:rPr>
              <a:t>Manage Maintenance</a:t>
            </a:r>
          </a:p>
        </p:txBody>
      </p:sp>
      <p:sp>
        <p:nvSpPr>
          <p:cNvPr id="4" name="Content Placeholder 3">
            <a:extLst>
              <a:ext uri="{FF2B5EF4-FFF2-40B4-BE49-F238E27FC236}">
                <a16:creationId xmlns:a16="http://schemas.microsoft.com/office/drawing/2014/main" id="{D0DCFB61-092A-298A-2937-01F8A72B0C14}"/>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12" name="Content Placeholder 10">
            <a:extLst>
              <a:ext uri="{FF2B5EF4-FFF2-40B4-BE49-F238E27FC236}">
                <a16:creationId xmlns:a16="http://schemas.microsoft.com/office/drawing/2014/main" id="{00BA2137-CA13-90C5-51C1-B040CE1B78A1}"/>
              </a:ext>
            </a:extLst>
          </p:cNvPr>
          <p:cNvSpPr txBox="1">
            <a:spLocks/>
          </p:cNvSpPr>
          <p:nvPr/>
        </p:nvSpPr>
        <p:spPr>
          <a:xfrm>
            <a:off x="838200" y="1494155"/>
            <a:ext cx="10515600" cy="4351338"/>
          </a:xfrm>
          <a:prstGeom prst="flowChartAlternateProcess">
            <a:avLst/>
          </a:prstGeom>
          <a:solidFill>
            <a:schemeClr val="bg2"/>
          </a:solidFill>
          <a:ln w="12700" cap="flat" cmpd="sng" algn="ctr">
            <a:solidFill>
              <a:schemeClr val="bg1"/>
            </a:solidFill>
            <a:prstDash val="solid"/>
            <a:miter lim="800000"/>
          </a:ln>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sz="2400" b="1" kern="0" dirty="0">
                <a:solidFill>
                  <a:prstClr val="white"/>
                </a:solidFill>
                <a:latin typeface="Roboto Condensed" panose="02000000000000000000" pitchFamily="2" charset="0"/>
                <a:ea typeface="Roboto Condensed" panose="02000000000000000000" pitchFamily="2" charset="0"/>
              </a:rPr>
              <a:t>Manage Maintenance is used for tracking tasks assigned to maintenance plans that are coming due or have reached the warning mileage/warning days. Using filters can help you get the view to only include the information you're wanting to see. Action buttons allow you to snooze a task, view a task, create a work order, and notify the Requestor, Driver, Response User, or Owner User.</a:t>
            </a:r>
          </a:p>
        </p:txBody>
      </p:sp>
    </p:spTree>
    <p:extLst>
      <p:ext uri="{BB962C8B-B14F-4D97-AF65-F5344CB8AC3E}">
        <p14:creationId xmlns:p14="http://schemas.microsoft.com/office/powerpoint/2010/main" val="23689789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Manage Maintenance</a:t>
            </a:r>
          </a:p>
        </p:txBody>
      </p:sp>
      <p:sp>
        <p:nvSpPr>
          <p:cNvPr id="10" name="Content Placeholder 9">
            <a:extLst>
              <a:ext uri="{FF2B5EF4-FFF2-40B4-BE49-F238E27FC236}">
                <a16:creationId xmlns:a16="http://schemas.microsoft.com/office/drawing/2014/main" id="{B2B3432F-D784-5247-EBC6-BAF297E0A882}"/>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1F0CC03B-EA2F-BD39-02DE-B881D646ACB5}"/>
              </a:ext>
            </a:extLst>
          </p:cNvPr>
          <p:cNvPicPr>
            <a:picLocks noChangeAspect="1"/>
          </p:cNvPicPr>
          <p:nvPr/>
        </p:nvPicPr>
        <p:blipFill>
          <a:blip r:embed="rId2"/>
          <a:stretch>
            <a:fillRect/>
          </a:stretch>
        </p:blipFill>
        <p:spPr>
          <a:xfrm>
            <a:off x="945139" y="1358304"/>
            <a:ext cx="10515600" cy="4141392"/>
          </a:xfrm>
          <a:prstGeom prst="rect">
            <a:avLst/>
          </a:prstGeom>
        </p:spPr>
      </p:pic>
      <p:sp>
        <p:nvSpPr>
          <p:cNvPr id="4" name="Flowchart: Alternate Process 3">
            <a:extLst>
              <a:ext uri="{FF2B5EF4-FFF2-40B4-BE49-F238E27FC236}">
                <a16:creationId xmlns:a16="http://schemas.microsoft.com/office/drawing/2014/main" id="{B0E5BE7F-37B5-7A1A-1D96-1BD67D3592A7}"/>
              </a:ext>
            </a:extLst>
          </p:cNvPr>
          <p:cNvSpPr/>
          <p:nvPr/>
        </p:nvSpPr>
        <p:spPr>
          <a:xfrm>
            <a:off x="3544836" y="5337395"/>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Action Buttons</a:t>
            </a:r>
          </a:p>
        </p:txBody>
      </p:sp>
      <p:cxnSp>
        <p:nvCxnSpPr>
          <p:cNvPr id="6" name="Straight Arrow Connector 5">
            <a:extLst>
              <a:ext uri="{FF2B5EF4-FFF2-40B4-BE49-F238E27FC236}">
                <a16:creationId xmlns:a16="http://schemas.microsoft.com/office/drawing/2014/main" id="{451C61DC-FEC5-50BC-C1E6-D6E6078FB61B}"/>
              </a:ext>
            </a:extLst>
          </p:cNvPr>
          <p:cNvCxnSpPr>
            <a:cxnSpLocks/>
          </p:cNvCxnSpPr>
          <p:nvPr/>
        </p:nvCxnSpPr>
        <p:spPr>
          <a:xfrm flipH="1" flipV="1">
            <a:off x="1920248" y="5337395"/>
            <a:ext cx="1817362" cy="464347"/>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0904B72-C293-7949-8A7F-F1F189EE6FD6}"/>
              </a:ext>
            </a:extLst>
          </p:cNvPr>
          <p:cNvSpPr/>
          <p:nvPr/>
        </p:nvSpPr>
        <p:spPr>
          <a:xfrm>
            <a:off x="1058555" y="4606186"/>
            <a:ext cx="861693" cy="731209"/>
          </a:xfrm>
          <a:prstGeom prst="roundRect">
            <a:avLst>
              <a:gd name="adj" fmla="val 136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111553970"/>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Manage Maintenance</a:t>
            </a:r>
          </a:p>
        </p:txBody>
      </p:sp>
      <p:sp>
        <p:nvSpPr>
          <p:cNvPr id="10" name="Content Placeholder 9">
            <a:extLst>
              <a:ext uri="{FF2B5EF4-FFF2-40B4-BE49-F238E27FC236}">
                <a16:creationId xmlns:a16="http://schemas.microsoft.com/office/drawing/2014/main" id="{FA5BB939-19B4-4909-068F-44BCA22BD6F7}"/>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05716C45-6FBA-EC3B-8B94-317AEB19AC73}"/>
              </a:ext>
            </a:extLst>
          </p:cNvPr>
          <p:cNvPicPr>
            <a:picLocks noChangeAspect="1"/>
          </p:cNvPicPr>
          <p:nvPr/>
        </p:nvPicPr>
        <p:blipFill>
          <a:blip r:embed="rId2"/>
          <a:stretch>
            <a:fillRect/>
          </a:stretch>
        </p:blipFill>
        <p:spPr>
          <a:xfrm>
            <a:off x="731261" y="1471748"/>
            <a:ext cx="10515600" cy="4141392"/>
          </a:xfrm>
          <a:prstGeom prst="rect">
            <a:avLst/>
          </a:prstGeom>
        </p:spPr>
      </p:pic>
      <p:sp>
        <p:nvSpPr>
          <p:cNvPr id="4" name="Flowchart: Alternate Process 3">
            <a:extLst>
              <a:ext uri="{FF2B5EF4-FFF2-40B4-BE49-F238E27FC236}">
                <a16:creationId xmlns:a16="http://schemas.microsoft.com/office/drawing/2014/main" id="{513EBC09-2806-C113-D444-4E850A180E3A}"/>
              </a:ext>
            </a:extLst>
          </p:cNvPr>
          <p:cNvSpPr/>
          <p:nvPr/>
        </p:nvSpPr>
        <p:spPr>
          <a:xfrm>
            <a:off x="3699132" y="5306874"/>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Action button</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to snooze a task</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05A40045-A170-135D-6534-ED8DFE23C515}"/>
              </a:ext>
            </a:extLst>
          </p:cNvPr>
          <p:cNvCxnSpPr>
            <a:cxnSpLocks/>
          </p:cNvCxnSpPr>
          <p:nvPr/>
        </p:nvCxnSpPr>
        <p:spPr>
          <a:xfrm flipH="1">
            <a:off x="1100710" y="5450839"/>
            <a:ext cx="2728340"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7592D10-1269-968D-CDE1-B3C2FCB10524}"/>
              </a:ext>
            </a:extLst>
          </p:cNvPr>
          <p:cNvSpPr/>
          <p:nvPr/>
        </p:nvSpPr>
        <p:spPr>
          <a:xfrm>
            <a:off x="844677" y="4710486"/>
            <a:ext cx="256033" cy="740353"/>
          </a:xfrm>
          <a:prstGeom prst="roundRect">
            <a:avLst>
              <a:gd name="adj" fmla="val 136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42365171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Creating a Provider</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5">
            <a:extLst>
              <a:ext uri="{FF2B5EF4-FFF2-40B4-BE49-F238E27FC236}">
                <a16:creationId xmlns:a16="http://schemas.microsoft.com/office/drawing/2014/main" id="{504B2557-AC01-C86B-8FAD-73B59A3A5E54}"/>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5">
            <a:extLst>
              <a:ext uri="{FF2B5EF4-FFF2-40B4-BE49-F238E27FC236}">
                <a16:creationId xmlns:a16="http://schemas.microsoft.com/office/drawing/2014/main" id="{9E2A4F02-8A62-48C5-8008-A54CC0EE8B4A}"/>
              </a:ext>
            </a:extLst>
          </p:cNvPr>
          <p:cNvPicPr>
            <a:picLocks noChangeAspect="1"/>
          </p:cNvPicPr>
          <p:nvPr/>
        </p:nvPicPr>
        <p:blipFill>
          <a:blip r:embed="rId2"/>
          <a:stretch>
            <a:fillRect/>
          </a:stretch>
        </p:blipFill>
        <p:spPr>
          <a:xfrm>
            <a:off x="0" y="1745737"/>
            <a:ext cx="12192000" cy="2517683"/>
          </a:xfrm>
          <a:prstGeom prst="rect">
            <a:avLst/>
          </a:prstGeom>
        </p:spPr>
      </p:pic>
      <p:sp>
        <p:nvSpPr>
          <p:cNvPr id="8" name="Flowchart: Alternate Process 7">
            <a:extLst>
              <a:ext uri="{FF2B5EF4-FFF2-40B4-BE49-F238E27FC236}">
                <a16:creationId xmlns:a16="http://schemas.microsoft.com/office/drawing/2014/main" id="{8DEAF158-3FDF-AF80-B8B7-01F9C7416095}"/>
              </a:ext>
            </a:extLst>
          </p:cNvPr>
          <p:cNvSpPr/>
          <p:nvPr/>
        </p:nvSpPr>
        <p:spPr>
          <a:xfrm>
            <a:off x="1150028" y="4380536"/>
            <a:ext cx="2307547" cy="1060404"/>
          </a:xfrm>
          <a:prstGeom prst="flowChartAlternateProcess">
            <a:avLst/>
          </a:prstGeom>
          <a:solidFill>
            <a:schemeClr val="accent2"/>
          </a:solidFill>
          <a:ln w="38100" cap="flat" cmpd="sng" algn="ctr">
            <a:solidFill>
              <a:srgbClr val="3A74B7"/>
            </a:solidFill>
            <a:prstDash val="solid"/>
            <a:miter lim="800000"/>
          </a:ln>
          <a:effectLst/>
        </p:spPr>
        <p:txBody>
          <a:bodyPr rtlCol="0" anchor="ctr"/>
          <a:lstStyle/>
          <a:p>
            <a:pPr algn="ctr">
              <a:spcAft>
                <a:spcPts val="600"/>
              </a:spcAft>
            </a:pPr>
            <a:r>
              <a:rPr lang="en-US" sz="2000" b="1" dirty="0">
                <a:latin typeface="+mj-lt"/>
                <a:ea typeface="+mj-ea"/>
                <a:cs typeface="+mj-cs"/>
              </a:rPr>
              <a:t>Select “Add New”</a:t>
            </a:r>
          </a:p>
        </p:txBody>
      </p:sp>
      <p:sp>
        <p:nvSpPr>
          <p:cNvPr id="10" name="Rectangle: Rounded Corners 9">
            <a:extLst>
              <a:ext uri="{FF2B5EF4-FFF2-40B4-BE49-F238E27FC236}">
                <a16:creationId xmlns:a16="http://schemas.microsoft.com/office/drawing/2014/main" id="{B34FC311-3285-D70E-E4D4-E9A53C469F2D}"/>
              </a:ext>
            </a:extLst>
          </p:cNvPr>
          <p:cNvSpPr/>
          <p:nvPr/>
        </p:nvSpPr>
        <p:spPr>
          <a:xfrm>
            <a:off x="171450" y="2935864"/>
            <a:ext cx="866775" cy="284102"/>
          </a:xfrm>
          <a:prstGeom prst="roundRect">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1" name="Straight Arrow Connector 10">
            <a:extLst>
              <a:ext uri="{FF2B5EF4-FFF2-40B4-BE49-F238E27FC236}">
                <a16:creationId xmlns:a16="http://schemas.microsoft.com/office/drawing/2014/main" id="{A90E353F-D40D-A66E-50E9-F8E0A749D534}"/>
              </a:ext>
            </a:extLst>
          </p:cNvPr>
          <p:cNvCxnSpPr>
            <a:cxnSpLocks/>
          </p:cNvCxnSpPr>
          <p:nvPr/>
        </p:nvCxnSpPr>
        <p:spPr>
          <a:xfrm flipH="1" flipV="1">
            <a:off x="1038225" y="3219966"/>
            <a:ext cx="266700" cy="1190127"/>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960399"/>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Manage Maintenance</a:t>
            </a:r>
          </a:p>
        </p:txBody>
      </p:sp>
      <p:sp>
        <p:nvSpPr>
          <p:cNvPr id="10" name="Content Placeholder 9">
            <a:extLst>
              <a:ext uri="{FF2B5EF4-FFF2-40B4-BE49-F238E27FC236}">
                <a16:creationId xmlns:a16="http://schemas.microsoft.com/office/drawing/2014/main" id="{479FB792-D2C4-9416-65CD-620E939D0F66}"/>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00F60D16-7AAB-DEB8-674C-025B54C623C6}"/>
              </a:ext>
            </a:extLst>
          </p:cNvPr>
          <p:cNvPicPr>
            <a:picLocks noChangeAspect="1"/>
          </p:cNvPicPr>
          <p:nvPr/>
        </p:nvPicPr>
        <p:blipFill>
          <a:blip r:embed="rId2"/>
          <a:stretch>
            <a:fillRect/>
          </a:stretch>
        </p:blipFill>
        <p:spPr>
          <a:xfrm>
            <a:off x="729672" y="1460318"/>
            <a:ext cx="10515600" cy="4141392"/>
          </a:xfrm>
          <a:prstGeom prst="rect">
            <a:avLst/>
          </a:prstGeom>
        </p:spPr>
      </p:pic>
      <p:sp>
        <p:nvSpPr>
          <p:cNvPr id="4" name="Flowchart: Alternate Process 3">
            <a:extLst>
              <a:ext uri="{FF2B5EF4-FFF2-40B4-BE49-F238E27FC236}">
                <a16:creationId xmlns:a16="http://schemas.microsoft.com/office/drawing/2014/main" id="{C2911077-532F-B53A-BBA8-498816496C05}"/>
              </a:ext>
            </a:extLst>
          </p:cNvPr>
          <p:cNvSpPr/>
          <p:nvPr/>
        </p:nvSpPr>
        <p:spPr>
          <a:xfrm>
            <a:off x="3580829" y="5461435"/>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Action button</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to view a task</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7C178DC0-7DFA-2794-140E-46797CC3BAF3}"/>
              </a:ext>
            </a:extLst>
          </p:cNvPr>
          <p:cNvCxnSpPr>
            <a:cxnSpLocks/>
          </p:cNvCxnSpPr>
          <p:nvPr/>
        </p:nvCxnSpPr>
        <p:spPr>
          <a:xfrm flipH="1" flipV="1">
            <a:off x="1236281" y="5461435"/>
            <a:ext cx="2558479" cy="140275"/>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510FE03-B657-516F-901C-95C7763FC970}"/>
              </a:ext>
            </a:extLst>
          </p:cNvPr>
          <p:cNvSpPr/>
          <p:nvPr/>
        </p:nvSpPr>
        <p:spPr>
          <a:xfrm>
            <a:off x="980248" y="4721082"/>
            <a:ext cx="256033" cy="740353"/>
          </a:xfrm>
          <a:prstGeom prst="roundRect">
            <a:avLst>
              <a:gd name="adj" fmla="val 136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694760592"/>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Manage Maintenance</a:t>
            </a:r>
          </a:p>
        </p:txBody>
      </p:sp>
      <p:sp>
        <p:nvSpPr>
          <p:cNvPr id="6" name="Content Placeholder 5">
            <a:extLst>
              <a:ext uri="{FF2B5EF4-FFF2-40B4-BE49-F238E27FC236}">
                <a16:creationId xmlns:a16="http://schemas.microsoft.com/office/drawing/2014/main" id="{0BB06362-DB46-3C72-5D63-7D3A2FC63AF9}"/>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72DD7C02-4D3D-2B92-1487-1E8642C9D33C}"/>
              </a:ext>
            </a:extLst>
          </p:cNvPr>
          <p:cNvPicPr>
            <a:picLocks noChangeAspect="1"/>
          </p:cNvPicPr>
          <p:nvPr/>
        </p:nvPicPr>
        <p:blipFill>
          <a:blip r:embed="rId2"/>
          <a:stretch>
            <a:fillRect/>
          </a:stretch>
        </p:blipFill>
        <p:spPr>
          <a:xfrm>
            <a:off x="1636680" y="1709161"/>
            <a:ext cx="8704762" cy="3447619"/>
          </a:xfrm>
          <a:prstGeom prst="rect">
            <a:avLst/>
          </a:prstGeom>
        </p:spPr>
      </p:pic>
    </p:spTree>
    <p:extLst>
      <p:ext uri="{BB962C8B-B14F-4D97-AF65-F5344CB8AC3E}">
        <p14:creationId xmlns:p14="http://schemas.microsoft.com/office/powerpoint/2010/main" val="2907392989"/>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Manage Maintenance</a:t>
            </a:r>
          </a:p>
        </p:txBody>
      </p:sp>
      <p:sp>
        <p:nvSpPr>
          <p:cNvPr id="10" name="Content Placeholder 9">
            <a:extLst>
              <a:ext uri="{FF2B5EF4-FFF2-40B4-BE49-F238E27FC236}">
                <a16:creationId xmlns:a16="http://schemas.microsoft.com/office/drawing/2014/main" id="{0DF176E2-751B-193F-9B11-CF870AE4F8F6}"/>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BEF88DA5-11CD-B55D-65A9-D578C752798C}"/>
              </a:ext>
            </a:extLst>
          </p:cNvPr>
          <p:cNvPicPr>
            <a:picLocks noChangeAspect="1"/>
          </p:cNvPicPr>
          <p:nvPr/>
        </p:nvPicPr>
        <p:blipFill>
          <a:blip r:embed="rId2"/>
          <a:stretch>
            <a:fillRect/>
          </a:stretch>
        </p:blipFill>
        <p:spPr>
          <a:xfrm>
            <a:off x="1965795" y="1528989"/>
            <a:ext cx="4542857" cy="4333333"/>
          </a:xfrm>
          <a:prstGeom prst="rect">
            <a:avLst/>
          </a:prstGeom>
        </p:spPr>
      </p:pic>
      <p:sp>
        <p:nvSpPr>
          <p:cNvPr id="4" name="Flowchart: Alternate Process 3">
            <a:extLst>
              <a:ext uri="{FF2B5EF4-FFF2-40B4-BE49-F238E27FC236}">
                <a16:creationId xmlns:a16="http://schemas.microsoft.com/office/drawing/2014/main" id="{1AAD3629-4923-5918-D12C-C05AB31921ED}"/>
              </a:ext>
            </a:extLst>
          </p:cNvPr>
          <p:cNvSpPr/>
          <p:nvPr/>
        </p:nvSpPr>
        <p:spPr>
          <a:xfrm>
            <a:off x="7151892" y="3207733"/>
            <a:ext cx="3074796" cy="2652778"/>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Tasks can be snoozed for either a number</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of days or miles. Once the number of days or miles is exceeded again the task will once again show up in your default 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A1565DFB-7364-75FB-91BA-3FFF7FE75D04}"/>
              </a:ext>
            </a:extLst>
          </p:cNvPr>
          <p:cNvCxnSpPr>
            <a:cxnSpLocks/>
          </p:cNvCxnSpPr>
          <p:nvPr/>
        </p:nvCxnSpPr>
        <p:spPr>
          <a:xfrm flipH="1">
            <a:off x="6343392" y="4534122"/>
            <a:ext cx="811788"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C9C89CC-AE70-04C0-78E7-A2F952A5A1EF}"/>
              </a:ext>
            </a:extLst>
          </p:cNvPr>
          <p:cNvSpPr/>
          <p:nvPr/>
        </p:nvSpPr>
        <p:spPr>
          <a:xfrm>
            <a:off x="1965795" y="4160520"/>
            <a:ext cx="4377597" cy="740353"/>
          </a:xfrm>
          <a:prstGeom prst="roundRect">
            <a:avLst>
              <a:gd name="adj" fmla="val 136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798907075"/>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Manage Maintenance</a:t>
            </a:r>
          </a:p>
        </p:txBody>
      </p:sp>
      <p:sp>
        <p:nvSpPr>
          <p:cNvPr id="10" name="Content Placeholder 9">
            <a:extLst>
              <a:ext uri="{FF2B5EF4-FFF2-40B4-BE49-F238E27FC236}">
                <a16:creationId xmlns:a16="http://schemas.microsoft.com/office/drawing/2014/main" id="{F11D8419-7EB0-F28C-4739-0188BA4EAE87}"/>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32F6CC04-5A4D-5B72-8724-82A359D3EE1F}"/>
              </a:ext>
            </a:extLst>
          </p:cNvPr>
          <p:cNvPicPr>
            <a:picLocks noChangeAspect="1"/>
          </p:cNvPicPr>
          <p:nvPr/>
        </p:nvPicPr>
        <p:blipFill>
          <a:blip r:embed="rId2"/>
          <a:stretch>
            <a:fillRect/>
          </a:stretch>
        </p:blipFill>
        <p:spPr>
          <a:xfrm>
            <a:off x="945139" y="1358304"/>
            <a:ext cx="10515600" cy="4141392"/>
          </a:xfrm>
          <a:prstGeom prst="rect">
            <a:avLst/>
          </a:prstGeom>
        </p:spPr>
      </p:pic>
      <p:sp>
        <p:nvSpPr>
          <p:cNvPr id="4" name="Flowchart: Alternate Process 3">
            <a:extLst>
              <a:ext uri="{FF2B5EF4-FFF2-40B4-BE49-F238E27FC236}">
                <a16:creationId xmlns:a16="http://schemas.microsoft.com/office/drawing/2014/main" id="{FF19FE2C-D59A-2856-E180-79370529887B}"/>
              </a:ext>
            </a:extLst>
          </p:cNvPr>
          <p:cNvSpPr/>
          <p:nvPr/>
        </p:nvSpPr>
        <p:spPr>
          <a:xfrm>
            <a:off x="3741055" y="5499696"/>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Action button</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to create a work order</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00750EDD-410B-CA22-6B1F-DB8113568C26}"/>
              </a:ext>
            </a:extLst>
          </p:cNvPr>
          <p:cNvCxnSpPr>
            <a:cxnSpLocks/>
          </p:cNvCxnSpPr>
          <p:nvPr/>
        </p:nvCxnSpPr>
        <p:spPr>
          <a:xfrm flipH="1" flipV="1">
            <a:off x="1616340" y="5356113"/>
            <a:ext cx="2124715" cy="278877"/>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7C8EDB4-AFD7-862A-8329-A88130F7BBD4}"/>
              </a:ext>
            </a:extLst>
          </p:cNvPr>
          <p:cNvSpPr/>
          <p:nvPr/>
        </p:nvSpPr>
        <p:spPr>
          <a:xfrm>
            <a:off x="1360307" y="4619068"/>
            <a:ext cx="256033" cy="740353"/>
          </a:xfrm>
          <a:prstGeom prst="roundRect">
            <a:avLst>
              <a:gd name="adj" fmla="val 136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519765223"/>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Manage Maintenance</a:t>
            </a:r>
          </a:p>
        </p:txBody>
      </p:sp>
      <p:sp>
        <p:nvSpPr>
          <p:cNvPr id="6" name="Content Placeholder 5">
            <a:extLst>
              <a:ext uri="{FF2B5EF4-FFF2-40B4-BE49-F238E27FC236}">
                <a16:creationId xmlns:a16="http://schemas.microsoft.com/office/drawing/2014/main" id="{963C7BC6-6E60-8AB0-59CF-41CD4F9BA8BD}"/>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D304EBBF-90D7-541B-B073-F57720C0A072}"/>
              </a:ext>
            </a:extLst>
          </p:cNvPr>
          <p:cNvPicPr>
            <a:picLocks noChangeAspect="1"/>
          </p:cNvPicPr>
          <p:nvPr/>
        </p:nvPicPr>
        <p:blipFill>
          <a:blip r:embed="rId2"/>
          <a:stretch>
            <a:fillRect/>
          </a:stretch>
        </p:blipFill>
        <p:spPr>
          <a:xfrm>
            <a:off x="838200" y="1549318"/>
            <a:ext cx="10515600" cy="4014806"/>
          </a:xfrm>
          <a:prstGeom prst="rect">
            <a:avLst/>
          </a:prstGeom>
        </p:spPr>
      </p:pic>
    </p:spTree>
    <p:extLst>
      <p:ext uri="{BB962C8B-B14F-4D97-AF65-F5344CB8AC3E}">
        <p14:creationId xmlns:p14="http://schemas.microsoft.com/office/powerpoint/2010/main" val="2747269054"/>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Manage Maintenance</a:t>
            </a:r>
          </a:p>
        </p:txBody>
      </p:sp>
      <p:sp>
        <p:nvSpPr>
          <p:cNvPr id="10" name="Content Placeholder 9">
            <a:extLst>
              <a:ext uri="{FF2B5EF4-FFF2-40B4-BE49-F238E27FC236}">
                <a16:creationId xmlns:a16="http://schemas.microsoft.com/office/drawing/2014/main" id="{69081A64-2F67-81D9-4819-A75266D73972}"/>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0EE8FFFF-19FD-D6CD-E038-002EFECE1BDA}"/>
              </a:ext>
            </a:extLst>
          </p:cNvPr>
          <p:cNvPicPr>
            <a:picLocks noChangeAspect="1"/>
          </p:cNvPicPr>
          <p:nvPr/>
        </p:nvPicPr>
        <p:blipFill>
          <a:blip r:embed="rId2"/>
          <a:stretch>
            <a:fillRect/>
          </a:stretch>
        </p:blipFill>
        <p:spPr>
          <a:xfrm>
            <a:off x="945139" y="1358304"/>
            <a:ext cx="10515600" cy="4141392"/>
          </a:xfrm>
          <a:prstGeom prst="rect">
            <a:avLst/>
          </a:prstGeom>
        </p:spPr>
      </p:pic>
      <p:sp>
        <p:nvSpPr>
          <p:cNvPr id="4" name="Flowchart: Alternate Process 3">
            <a:extLst>
              <a:ext uri="{FF2B5EF4-FFF2-40B4-BE49-F238E27FC236}">
                <a16:creationId xmlns:a16="http://schemas.microsoft.com/office/drawing/2014/main" id="{8C71E59A-51C1-6D2C-CB20-F54D7BC7E53D}"/>
              </a:ext>
            </a:extLst>
          </p:cNvPr>
          <p:cNvSpPr/>
          <p:nvPr/>
        </p:nvSpPr>
        <p:spPr>
          <a:xfrm>
            <a:off x="4053531" y="5088216"/>
            <a:ext cx="3074796" cy="157536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Action button</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to email a notification to either a Requestor, Driver, Responsible User, or Owner User</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F202391B-850F-4E9E-287A-2B1BECDA4A56}"/>
              </a:ext>
            </a:extLst>
          </p:cNvPr>
          <p:cNvCxnSpPr>
            <a:cxnSpLocks/>
          </p:cNvCxnSpPr>
          <p:nvPr/>
        </p:nvCxnSpPr>
        <p:spPr>
          <a:xfrm flipH="1" flipV="1">
            <a:off x="1762644" y="5359421"/>
            <a:ext cx="2290887" cy="422181"/>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7B01272-4A4A-0766-F805-D11BCFC55E48}"/>
              </a:ext>
            </a:extLst>
          </p:cNvPr>
          <p:cNvSpPr/>
          <p:nvPr/>
        </p:nvSpPr>
        <p:spPr>
          <a:xfrm>
            <a:off x="1506611" y="4619068"/>
            <a:ext cx="256033" cy="740353"/>
          </a:xfrm>
          <a:prstGeom prst="roundRect">
            <a:avLst>
              <a:gd name="adj" fmla="val 136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230419589"/>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Manage Maintenance</a:t>
            </a:r>
          </a:p>
        </p:txBody>
      </p:sp>
      <p:sp>
        <p:nvSpPr>
          <p:cNvPr id="10" name="Content Placeholder 9">
            <a:extLst>
              <a:ext uri="{FF2B5EF4-FFF2-40B4-BE49-F238E27FC236}">
                <a16:creationId xmlns:a16="http://schemas.microsoft.com/office/drawing/2014/main" id="{91758127-0F03-5592-DFA9-903DE5A109ED}"/>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92255571-061F-7A0E-B203-69D407A93023}"/>
              </a:ext>
            </a:extLst>
          </p:cNvPr>
          <p:cNvPicPr>
            <a:picLocks noChangeAspect="1"/>
          </p:cNvPicPr>
          <p:nvPr/>
        </p:nvPicPr>
        <p:blipFill>
          <a:blip r:embed="rId2"/>
          <a:stretch>
            <a:fillRect/>
          </a:stretch>
        </p:blipFill>
        <p:spPr>
          <a:xfrm>
            <a:off x="6607492" y="1436498"/>
            <a:ext cx="3224134" cy="4351338"/>
          </a:xfrm>
          <a:prstGeom prst="rect">
            <a:avLst/>
          </a:prstGeom>
        </p:spPr>
      </p:pic>
      <p:sp>
        <p:nvSpPr>
          <p:cNvPr id="4" name="Flowchart: Alternate Process 3">
            <a:extLst>
              <a:ext uri="{FF2B5EF4-FFF2-40B4-BE49-F238E27FC236}">
                <a16:creationId xmlns:a16="http://schemas.microsoft.com/office/drawing/2014/main" id="{1EC2219A-A8E9-2491-784D-B8124E5C7E09}"/>
              </a:ext>
            </a:extLst>
          </p:cNvPr>
          <p:cNvSpPr/>
          <p:nvPr/>
        </p:nvSpPr>
        <p:spPr>
          <a:xfrm>
            <a:off x="2018940" y="3769810"/>
            <a:ext cx="3074796" cy="157536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Chose the task that you wish to include in the notification. </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E6D35135-C484-DF5A-2C57-E5F62817163F}"/>
              </a:ext>
            </a:extLst>
          </p:cNvPr>
          <p:cNvCxnSpPr>
            <a:cxnSpLocks/>
          </p:cNvCxnSpPr>
          <p:nvPr/>
        </p:nvCxnSpPr>
        <p:spPr>
          <a:xfrm>
            <a:off x="5084568" y="4530063"/>
            <a:ext cx="1537398"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D7DE4A89-0EA8-4A6B-9B84-3BBCEFA2775A}"/>
              </a:ext>
            </a:extLst>
          </p:cNvPr>
          <p:cNvSpPr/>
          <p:nvPr/>
        </p:nvSpPr>
        <p:spPr>
          <a:xfrm>
            <a:off x="6607492" y="4181094"/>
            <a:ext cx="1849486" cy="740664"/>
          </a:xfrm>
          <a:prstGeom prst="roundRect">
            <a:avLst>
              <a:gd name="adj" fmla="val 136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136429402"/>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Create a work order</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
        <p:nvSpPr>
          <p:cNvPr id="5" name="Subtitle 4">
            <a:extLst>
              <a:ext uri="{FF2B5EF4-FFF2-40B4-BE49-F238E27FC236}">
                <a16:creationId xmlns:a16="http://schemas.microsoft.com/office/drawing/2014/main" id="{F16B9507-15C7-7321-6FED-EF8B4AEF8AF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346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4" name="Content Placeholder 3">
            <a:extLst>
              <a:ext uri="{FF2B5EF4-FFF2-40B4-BE49-F238E27FC236}">
                <a16:creationId xmlns:a16="http://schemas.microsoft.com/office/drawing/2014/main" id="{1D15880F-3062-16E1-BEA5-FD5628B12923}"/>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8" name="Content Placeholder 6">
            <a:extLst>
              <a:ext uri="{FF2B5EF4-FFF2-40B4-BE49-F238E27FC236}">
                <a16:creationId xmlns:a16="http://schemas.microsoft.com/office/drawing/2014/main" id="{DA6F03F8-F192-F90B-44C9-910BEDE4775E}"/>
              </a:ext>
            </a:extLst>
          </p:cNvPr>
          <p:cNvPicPr>
            <a:picLocks noChangeAspect="1"/>
          </p:cNvPicPr>
          <p:nvPr/>
        </p:nvPicPr>
        <p:blipFill>
          <a:blip r:embed="rId2"/>
          <a:stretch>
            <a:fillRect/>
          </a:stretch>
        </p:blipFill>
        <p:spPr>
          <a:xfrm>
            <a:off x="5789566" y="1690688"/>
            <a:ext cx="3767548" cy="4351338"/>
          </a:xfrm>
          <a:prstGeom prst="rect">
            <a:avLst/>
          </a:prstGeom>
        </p:spPr>
      </p:pic>
      <p:sp>
        <p:nvSpPr>
          <p:cNvPr id="10" name="Flowchart: Alternate Process 9">
            <a:extLst>
              <a:ext uri="{FF2B5EF4-FFF2-40B4-BE49-F238E27FC236}">
                <a16:creationId xmlns:a16="http://schemas.microsoft.com/office/drawing/2014/main" id="{A8B1A8B8-19BD-C591-6727-83B70BD6CAB0}"/>
              </a:ext>
            </a:extLst>
          </p:cNvPr>
          <p:cNvSpPr/>
          <p:nvPr/>
        </p:nvSpPr>
        <p:spPr>
          <a:xfrm>
            <a:off x="2167884" y="2937662"/>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Go to Manage&gt;Work</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Orders</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11" name="Straight Arrow Connector 10">
            <a:extLst>
              <a:ext uri="{FF2B5EF4-FFF2-40B4-BE49-F238E27FC236}">
                <a16:creationId xmlns:a16="http://schemas.microsoft.com/office/drawing/2014/main" id="{27EFAB4F-3AEE-33C5-3EAB-41391EA16ECA}"/>
              </a:ext>
            </a:extLst>
          </p:cNvPr>
          <p:cNvCxnSpPr>
            <a:cxnSpLocks/>
          </p:cNvCxnSpPr>
          <p:nvPr/>
        </p:nvCxnSpPr>
        <p:spPr>
          <a:xfrm>
            <a:off x="5103147" y="3866357"/>
            <a:ext cx="720002" cy="722375"/>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318EF8C-64DF-BB26-1AB6-9E9849E74FA3}"/>
              </a:ext>
            </a:extLst>
          </p:cNvPr>
          <p:cNvSpPr/>
          <p:nvPr/>
        </p:nvSpPr>
        <p:spPr>
          <a:xfrm>
            <a:off x="5856733" y="4451572"/>
            <a:ext cx="1033272" cy="274321"/>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556885434"/>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BD20241D-B276-B8CE-9B95-6EAC9A9F8F36}"/>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2BC40E91-C369-D7BB-BED0-6B02CCB5DEF5}"/>
              </a:ext>
            </a:extLst>
          </p:cNvPr>
          <p:cNvPicPr>
            <a:picLocks noChangeAspect="1"/>
          </p:cNvPicPr>
          <p:nvPr/>
        </p:nvPicPr>
        <p:blipFill>
          <a:blip r:embed="rId2"/>
          <a:stretch>
            <a:fillRect/>
          </a:stretch>
        </p:blipFill>
        <p:spPr>
          <a:xfrm>
            <a:off x="4789313" y="1377691"/>
            <a:ext cx="6536146" cy="4802187"/>
          </a:xfrm>
          <a:prstGeom prst="rect">
            <a:avLst/>
          </a:prstGeom>
        </p:spPr>
      </p:pic>
      <p:sp>
        <p:nvSpPr>
          <p:cNvPr id="4" name="Flowchart: Alternate Process 3">
            <a:extLst>
              <a:ext uri="{FF2B5EF4-FFF2-40B4-BE49-F238E27FC236}">
                <a16:creationId xmlns:a16="http://schemas.microsoft.com/office/drawing/2014/main" id="{45BED43C-5CF7-6F53-3068-C7CE4EF4444A}"/>
              </a:ext>
            </a:extLst>
          </p:cNvPr>
          <p:cNvSpPr/>
          <p:nvPr/>
        </p:nvSpPr>
        <p:spPr>
          <a:xfrm>
            <a:off x="510534" y="3081578"/>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“Add a New Work Order”</a:t>
            </a:r>
          </a:p>
        </p:txBody>
      </p:sp>
      <p:cxnSp>
        <p:nvCxnSpPr>
          <p:cNvPr id="6" name="Straight Arrow Connector 5">
            <a:extLst>
              <a:ext uri="{FF2B5EF4-FFF2-40B4-BE49-F238E27FC236}">
                <a16:creationId xmlns:a16="http://schemas.microsoft.com/office/drawing/2014/main" id="{451358E8-E520-DCA0-7425-06967591A8FB}"/>
              </a:ext>
            </a:extLst>
          </p:cNvPr>
          <p:cNvCxnSpPr>
            <a:cxnSpLocks/>
            <a:endCxn id="7" idx="1"/>
          </p:cNvCxnSpPr>
          <p:nvPr/>
        </p:nvCxnSpPr>
        <p:spPr>
          <a:xfrm>
            <a:off x="3539364" y="3779649"/>
            <a:ext cx="1149862" cy="288954"/>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6ADD62E-F323-D441-A923-AC875E934224}"/>
              </a:ext>
            </a:extLst>
          </p:cNvPr>
          <p:cNvSpPr/>
          <p:nvPr/>
        </p:nvSpPr>
        <p:spPr>
          <a:xfrm>
            <a:off x="4689226" y="3931442"/>
            <a:ext cx="1117214" cy="274321"/>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7846554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a:latin typeface="Roboto" panose="02000000000000000000" pitchFamily="2" charset="0"/>
                <a:ea typeface="Roboto" panose="02000000000000000000" pitchFamily="2" charset="0"/>
                <a:cs typeface="Roboto" panose="02000000000000000000" pitchFamily="2" charset="0"/>
              </a:rPr>
              <a:t>Creating a Provider</a:t>
            </a:r>
            <a:endParaRPr lang="en-US">
              <a:latin typeface="Roboto" panose="02000000000000000000" pitchFamily="2" charset="0"/>
              <a:ea typeface="Roboto" panose="02000000000000000000" pitchFamily="2" charset="0"/>
              <a:cs typeface="Roboto" panose="02000000000000000000" pitchFamily="2" charset="0"/>
            </a:endParaRPr>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7" name="Content Placeholder 10">
            <a:extLst>
              <a:ext uri="{FF2B5EF4-FFF2-40B4-BE49-F238E27FC236}">
                <a16:creationId xmlns:a16="http://schemas.microsoft.com/office/drawing/2014/main" id="{2B4D3907-FB9F-FD88-D102-8BC1AD119ECD}"/>
              </a:ext>
            </a:extLst>
          </p:cNvPr>
          <p:cNvPicPr>
            <a:picLocks noChangeAspect="1"/>
          </p:cNvPicPr>
          <p:nvPr/>
        </p:nvPicPr>
        <p:blipFill>
          <a:blip r:embed="rId2"/>
          <a:stretch>
            <a:fillRect/>
          </a:stretch>
        </p:blipFill>
        <p:spPr>
          <a:xfrm>
            <a:off x="5274928" y="1321444"/>
            <a:ext cx="5569856" cy="5353676"/>
          </a:xfrm>
          <a:prstGeom prst="rect">
            <a:avLst/>
          </a:prstGeom>
        </p:spPr>
      </p:pic>
      <p:sp>
        <p:nvSpPr>
          <p:cNvPr id="12" name="Flowchart: Alternate Process 11">
            <a:extLst>
              <a:ext uri="{FF2B5EF4-FFF2-40B4-BE49-F238E27FC236}">
                <a16:creationId xmlns:a16="http://schemas.microsoft.com/office/drawing/2014/main" id="{8C4086E1-C8A7-7827-A672-23A7C573F859}"/>
              </a:ext>
            </a:extLst>
          </p:cNvPr>
          <p:cNvSpPr/>
          <p:nvPr/>
        </p:nvSpPr>
        <p:spPr>
          <a:xfrm>
            <a:off x="1962468" y="2615185"/>
            <a:ext cx="3074796" cy="228599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Roboto Condensed" panose="02000000000000000000" pitchFamily="2" charset="0"/>
                <a:ea typeface="Roboto Condensed" panose="02000000000000000000" pitchFamily="2" charset="0"/>
                <a:cs typeface="+mn-cs"/>
              </a:rPr>
              <a:t>Fill out all</a:t>
            </a:r>
            <a:r>
              <a:rPr kumimoji="0" lang="en-US" sz="2000" b="1" i="0" u="none" strike="noStrike" kern="0" cap="none" spc="0" normalizeH="0" noProof="0">
                <a:ln>
                  <a:noFill/>
                </a:ln>
                <a:effectLst/>
                <a:uLnTx/>
                <a:uFillTx/>
                <a:latin typeface="Roboto Condensed" panose="02000000000000000000" pitchFamily="2" charset="0"/>
                <a:ea typeface="Roboto Condensed" panose="02000000000000000000" pitchFamily="2" charset="0"/>
                <a:cs typeface="+mn-cs"/>
              </a:rPr>
              <a:t> necessary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0">
              <a:latin typeface="Roboto Condensed" panose="02000000000000000000" pitchFamily="2" charset="0"/>
              <a:ea typeface="Roboto Condensed"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noProof="0">
                <a:ln>
                  <a:noFill/>
                </a:ln>
                <a:effectLst/>
                <a:uLnTx/>
                <a:uFillTx/>
                <a:latin typeface="Roboto Condensed" panose="02000000000000000000" pitchFamily="2" charset="0"/>
                <a:ea typeface="Roboto Condensed" panose="02000000000000000000" pitchFamily="2" charset="0"/>
                <a:cs typeface="+mn-cs"/>
              </a:rPr>
              <a:t>Note: Be sure to select</a:t>
            </a:r>
            <a:r>
              <a:rPr lang="en-US" sz="2000" b="1" i="1" kern="0">
                <a:latin typeface="Roboto Condensed" panose="02000000000000000000" pitchFamily="2" charset="0"/>
                <a:ea typeface="Roboto Condensed" panose="02000000000000000000" pitchFamily="2" charset="0"/>
              </a:rPr>
              <a:t> all the sites this provider is available for</a:t>
            </a:r>
            <a:endParaRPr kumimoji="0" lang="en-US" sz="2000" b="1" i="1" u="none" strike="noStrike" kern="0" cap="none" spc="0" normalizeH="0" noProof="0">
              <a:ln>
                <a:noFill/>
              </a:ln>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noProof="0">
                <a:ln>
                  <a:noFill/>
                </a:ln>
                <a:effectLst/>
                <a:uLnTx/>
                <a:uFillTx/>
                <a:latin typeface="Roboto Condensed" panose="02000000000000000000" pitchFamily="2" charset="0"/>
                <a:ea typeface="Roboto Condensed" panose="02000000000000000000" pitchFamily="2" charset="0"/>
                <a:cs typeface="+mn-cs"/>
              </a:rPr>
              <a:t> </a:t>
            </a:r>
            <a:endParaRPr kumimoji="0" lang="en-US" sz="2000" b="1" i="0" u="none" strike="noStrike" kern="0" cap="none" spc="0" normalizeH="0" baseline="0" noProof="0">
              <a:ln>
                <a:noFill/>
              </a:ln>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2771227253"/>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3" name="Content Placeholder 12">
            <a:extLst>
              <a:ext uri="{FF2B5EF4-FFF2-40B4-BE49-F238E27FC236}">
                <a16:creationId xmlns:a16="http://schemas.microsoft.com/office/drawing/2014/main" id="{181B5F42-A47B-C563-CA13-C229D6553DDE}"/>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BACC7292-4577-D65C-A7B4-22E60F85BB82}"/>
              </a:ext>
            </a:extLst>
          </p:cNvPr>
          <p:cNvPicPr>
            <a:picLocks noChangeAspect="1"/>
          </p:cNvPicPr>
          <p:nvPr/>
        </p:nvPicPr>
        <p:blipFill>
          <a:blip r:embed="rId2"/>
          <a:srcRect b="10460"/>
          <a:stretch/>
        </p:blipFill>
        <p:spPr>
          <a:xfrm>
            <a:off x="807175" y="1515619"/>
            <a:ext cx="10715739" cy="4325112"/>
          </a:xfrm>
          <a:prstGeom prst="rect">
            <a:avLst/>
          </a:prstGeom>
        </p:spPr>
      </p:pic>
      <p:sp>
        <p:nvSpPr>
          <p:cNvPr id="4" name="Flowchart: Alternate Process 3">
            <a:extLst>
              <a:ext uri="{FF2B5EF4-FFF2-40B4-BE49-F238E27FC236}">
                <a16:creationId xmlns:a16="http://schemas.microsoft.com/office/drawing/2014/main" id="{E2EB22C2-32FE-63E4-515E-4608CAA7A80C}"/>
              </a:ext>
            </a:extLst>
          </p:cNvPr>
          <p:cNvSpPr/>
          <p:nvPr/>
        </p:nvSpPr>
        <p:spPr>
          <a:xfrm>
            <a:off x="4279190" y="1540669"/>
            <a:ext cx="2534967" cy="971700"/>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the Vehicle Name from the Drop Down</a:t>
            </a:r>
          </a:p>
        </p:txBody>
      </p:sp>
      <p:cxnSp>
        <p:nvCxnSpPr>
          <p:cNvPr id="6" name="Straight Arrow Connector 5">
            <a:extLst>
              <a:ext uri="{FF2B5EF4-FFF2-40B4-BE49-F238E27FC236}">
                <a16:creationId xmlns:a16="http://schemas.microsoft.com/office/drawing/2014/main" id="{FFB8A496-7E1E-DB70-6382-AFE57078D7F4}"/>
              </a:ext>
            </a:extLst>
          </p:cNvPr>
          <p:cNvCxnSpPr>
            <a:cxnSpLocks/>
          </p:cNvCxnSpPr>
          <p:nvPr/>
        </p:nvCxnSpPr>
        <p:spPr>
          <a:xfrm flipH="1">
            <a:off x="3538526" y="2265259"/>
            <a:ext cx="740664"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92AF2F7B-A1A8-87B5-3FA8-8668E43A5026}"/>
              </a:ext>
            </a:extLst>
          </p:cNvPr>
          <p:cNvSpPr/>
          <p:nvPr/>
        </p:nvSpPr>
        <p:spPr>
          <a:xfrm>
            <a:off x="729672" y="2256198"/>
            <a:ext cx="2808854" cy="256171"/>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8" name="Flowchart: Alternate Process 7">
            <a:extLst>
              <a:ext uri="{FF2B5EF4-FFF2-40B4-BE49-F238E27FC236}">
                <a16:creationId xmlns:a16="http://schemas.microsoft.com/office/drawing/2014/main" id="{198BCFEA-FE4D-4CFA-8C0F-2F4BE48A0CC2}"/>
              </a:ext>
            </a:extLst>
          </p:cNvPr>
          <p:cNvSpPr/>
          <p:nvPr/>
        </p:nvSpPr>
        <p:spPr>
          <a:xfrm>
            <a:off x="1088469" y="3466476"/>
            <a:ext cx="3074796" cy="666756"/>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the Provider Name</a:t>
            </a:r>
          </a:p>
        </p:txBody>
      </p:sp>
      <p:cxnSp>
        <p:nvCxnSpPr>
          <p:cNvPr id="10" name="Straight Arrow Connector 9">
            <a:extLst>
              <a:ext uri="{FF2B5EF4-FFF2-40B4-BE49-F238E27FC236}">
                <a16:creationId xmlns:a16="http://schemas.microsoft.com/office/drawing/2014/main" id="{B74BCA28-946C-BE3D-C710-3B6F02912138}"/>
              </a:ext>
            </a:extLst>
          </p:cNvPr>
          <p:cNvCxnSpPr>
            <a:cxnSpLocks/>
          </p:cNvCxnSpPr>
          <p:nvPr/>
        </p:nvCxnSpPr>
        <p:spPr>
          <a:xfrm flipV="1">
            <a:off x="3174890" y="2799719"/>
            <a:ext cx="0" cy="66675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967D04EA-5924-D9AC-A63C-8BA47AEA039D}"/>
              </a:ext>
            </a:extLst>
          </p:cNvPr>
          <p:cNvSpPr/>
          <p:nvPr/>
        </p:nvSpPr>
        <p:spPr>
          <a:xfrm>
            <a:off x="729672" y="2532468"/>
            <a:ext cx="2808854" cy="256171"/>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6670816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1" grpId="0" animBg="1"/>
      <p:bldP spid="11"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7A4CDC51-5302-35E8-9F5D-5D6994802012}"/>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4AB4F312-F2DF-7B5D-0841-71521DF775AE}"/>
              </a:ext>
            </a:extLst>
          </p:cNvPr>
          <p:cNvPicPr>
            <a:picLocks noChangeAspect="1"/>
          </p:cNvPicPr>
          <p:nvPr/>
        </p:nvPicPr>
        <p:blipFill>
          <a:blip r:embed="rId2"/>
          <a:stretch>
            <a:fillRect/>
          </a:stretch>
        </p:blipFill>
        <p:spPr>
          <a:xfrm>
            <a:off x="1046031" y="1517559"/>
            <a:ext cx="10326007" cy="4351338"/>
          </a:xfrm>
          <a:prstGeom prst="rect">
            <a:avLst/>
          </a:prstGeom>
        </p:spPr>
      </p:pic>
      <p:sp>
        <p:nvSpPr>
          <p:cNvPr id="4" name="Flowchart: Alternate Process 3">
            <a:extLst>
              <a:ext uri="{FF2B5EF4-FFF2-40B4-BE49-F238E27FC236}">
                <a16:creationId xmlns:a16="http://schemas.microsoft.com/office/drawing/2014/main" id="{CD11C7EF-1D99-6FD1-1D57-47F404863C53}"/>
              </a:ext>
            </a:extLst>
          </p:cNvPr>
          <p:cNvSpPr/>
          <p:nvPr/>
        </p:nvSpPr>
        <p:spPr>
          <a:xfrm>
            <a:off x="282955" y="2932939"/>
            <a:ext cx="3074796" cy="1975102"/>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The Vehicle Information and the Provider Information will update once selected from the drop downs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A6645AC4-6BC9-25D1-AB20-6FD8608972BF}"/>
              </a:ext>
            </a:extLst>
          </p:cNvPr>
          <p:cNvCxnSpPr>
            <a:cxnSpLocks/>
          </p:cNvCxnSpPr>
          <p:nvPr/>
        </p:nvCxnSpPr>
        <p:spPr>
          <a:xfrm>
            <a:off x="3357751" y="3779517"/>
            <a:ext cx="2624086"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F109EA0-2BFD-E8BE-D101-121E3AE2F3AE}"/>
              </a:ext>
            </a:extLst>
          </p:cNvPr>
          <p:cNvSpPr/>
          <p:nvPr/>
        </p:nvSpPr>
        <p:spPr>
          <a:xfrm>
            <a:off x="5981837" y="2177867"/>
            <a:ext cx="5478902" cy="3342823"/>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757975213"/>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3" name="Content Placeholder 12">
            <a:extLst>
              <a:ext uri="{FF2B5EF4-FFF2-40B4-BE49-F238E27FC236}">
                <a16:creationId xmlns:a16="http://schemas.microsoft.com/office/drawing/2014/main" id="{EA4C0EFA-4AF2-0A7C-3629-C996271F9D2D}"/>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0F91573E-461B-C825-3E4A-A3F266C93822}"/>
              </a:ext>
            </a:extLst>
          </p:cNvPr>
          <p:cNvPicPr>
            <a:picLocks noChangeAspect="1"/>
          </p:cNvPicPr>
          <p:nvPr/>
        </p:nvPicPr>
        <p:blipFill>
          <a:blip r:embed="rId2"/>
          <a:stretch>
            <a:fillRect/>
          </a:stretch>
        </p:blipFill>
        <p:spPr>
          <a:xfrm>
            <a:off x="1134732" y="1396457"/>
            <a:ext cx="10326007" cy="4351338"/>
          </a:xfrm>
          <a:prstGeom prst="rect">
            <a:avLst/>
          </a:prstGeom>
        </p:spPr>
      </p:pic>
      <p:sp>
        <p:nvSpPr>
          <p:cNvPr id="4" name="Flowchart: Alternate Process 3">
            <a:extLst>
              <a:ext uri="{FF2B5EF4-FFF2-40B4-BE49-F238E27FC236}">
                <a16:creationId xmlns:a16="http://schemas.microsoft.com/office/drawing/2014/main" id="{4D214F76-90C3-386C-FADD-DC91AF8E13A3}"/>
              </a:ext>
            </a:extLst>
          </p:cNvPr>
          <p:cNvSpPr/>
          <p:nvPr/>
        </p:nvSpPr>
        <p:spPr>
          <a:xfrm>
            <a:off x="371656" y="2811837"/>
            <a:ext cx="3074796" cy="1975102"/>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The Vehicle Information and the Provider Information will update once selected from the drop downs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1F6092EE-1A81-96E4-B531-57BDF2A60A24}"/>
              </a:ext>
            </a:extLst>
          </p:cNvPr>
          <p:cNvCxnSpPr>
            <a:cxnSpLocks/>
          </p:cNvCxnSpPr>
          <p:nvPr/>
        </p:nvCxnSpPr>
        <p:spPr>
          <a:xfrm>
            <a:off x="3446452" y="3658415"/>
            <a:ext cx="2624086"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BD1969E-D060-3025-24E1-718819B5DBD9}"/>
              </a:ext>
            </a:extLst>
          </p:cNvPr>
          <p:cNvSpPr/>
          <p:nvPr/>
        </p:nvSpPr>
        <p:spPr>
          <a:xfrm>
            <a:off x="6070538" y="2056765"/>
            <a:ext cx="5478902" cy="3342823"/>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8" name="Flowchart: Alternate Process 7">
            <a:extLst>
              <a:ext uri="{FF2B5EF4-FFF2-40B4-BE49-F238E27FC236}">
                <a16:creationId xmlns:a16="http://schemas.microsoft.com/office/drawing/2014/main" id="{E97EA0C7-DDE4-DFFC-2364-887576A5B171}"/>
              </a:ext>
            </a:extLst>
          </p:cNvPr>
          <p:cNvSpPr/>
          <p:nvPr/>
        </p:nvSpPr>
        <p:spPr>
          <a:xfrm>
            <a:off x="6051484" y="5564180"/>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“Continue…Create Work Order”</a:t>
            </a:r>
          </a:p>
        </p:txBody>
      </p:sp>
      <p:cxnSp>
        <p:nvCxnSpPr>
          <p:cNvPr id="10" name="Straight Arrow Connector 9">
            <a:extLst>
              <a:ext uri="{FF2B5EF4-FFF2-40B4-BE49-F238E27FC236}">
                <a16:creationId xmlns:a16="http://schemas.microsoft.com/office/drawing/2014/main" id="{D0C79858-C396-2D98-B6B7-CD6EA333D07D}"/>
              </a:ext>
            </a:extLst>
          </p:cNvPr>
          <p:cNvCxnSpPr>
            <a:cxnSpLocks/>
          </p:cNvCxnSpPr>
          <p:nvPr/>
        </p:nvCxnSpPr>
        <p:spPr>
          <a:xfrm flipV="1">
            <a:off x="9126280" y="5664764"/>
            <a:ext cx="1116938" cy="334447"/>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408878EF-D786-2626-BA70-B908B7A3AC2E}"/>
              </a:ext>
            </a:extLst>
          </p:cNvPr>
          <p:cNvSpPr/>
          <p:nvPr/>
        </p:nvSpPr>
        <p:spPr>
          <a:xfrm>
            <a:off x="10243218" y="5399588"/>
            <a:ext cx="1217521" cy="265176"/>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242655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9C721961-C8FC-92D8-88DD-CBBED3104E57}"/>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12">
            <a:extLst>
              <a:ext uri="{FF2B5EF4-FFF2-40B4-BE49-F238E27FC236}">
                <a16:creationId xmlns:a16="http://schemas.microsoft.com/office/drawing/2014/main" id="{92AD5081-0880-0C4D-D399-31CDC1709B96}"/>
              </a:ext>
            </a:extLst>
          </p:cNvPr>
          <p:cNvPicPr>
            <a:picLocks noChangeAspect="1"/>
          </p:cNvPicPr>
          <p:nvPr/>
        </p:nvPicPr>
        <p:blipFill>
          <a:blip r:embed="rId2"/>
          <a:stretch>
            <a:fillRect/>
          </a:stretch>
        </p:blipFill>
        <p:spPr>
          <a:xfrm>
            <a:off x="731261" y="1543568"/>
            <a:ext cx="10515600" cy="2543211"/>
          </a:xfrm>
          <a:prstGeom prst="rect">
            <a:avLst/>
          </a:prstGeom>
        </p:spPr>
      </p:pic>
      <p:sp>
        <p:nvSpPr>
          <p:cNvPr id="4" name="Flowchart: Alternate Process 3">
            <a:extLst>
              <a:ext uri="{FF2B5EF4-FFF2-40B4-BE49-F238E27FC236}">
                <a16:creationId xmlns:a16="http://schemas.microsoft.com/office/drawing/2014/main" id="{3C416DE7-2C2E-FABB-D5AD-B2BB28AC0430}"/>
              </a:ext>
            </a:extLst>
          </p:cNvPr>
          <p:cNvSpPr/>
          <p:nvPr/>
        </p:nvSpPr>
        <p:spPr>
          <a:xfrm>
            <a:off x="3956609" y="4086779"/>
            <a:ext cx="3074796" cy="1975102"/>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The Only required field is the Default Reason Code. If configured, you can add a Primary Technician and a Parts Markup Schedule</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616B06EA-EE18-52A5-EFB1-1DBA9C047AB4}"/>
              </a:ext>
            </a:extLst>
          </p:cNvPr>
          <p:cNvCxnSpPr>
            <a:cxnSpLocks/>
          </p:cNvCxnSpPr>
          <p:nvPr/>
        </p:nvCxnSpPr>
        <p:spPr>
          <a:xfrm flipV="1">
            <a:off x="4408157" y="3177540"/>
            <a:ext cx="0" cy="909239"/>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DF341E7F-18B3-8BF5-E0D0-718C507043C7}"/>
              </a:ext>
            </a:extLst>
          </p:cNvPr>
          <p:cNvSpPr/>
          <p:nvPr/>
        </p:nvSpPr>
        <p:spPr>
          <a:xfrm>
            <a:off x="723759" y="2939796"/>
            <a:ext cx="3777242" cy="237744"/>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203718056"/>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7A6304C5-C72E-45F9-BB82-0091139EFF10}"/>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7">
            <a:extLst>
              <a:ext uri="{FF2B5EF4-FFF2-40B4-BE49-F238E27FC236}">
                <a16:creationId xmlns:a16="http://schemas.microsoft.com/office/drawing/2014/main" id="{6721A277-730F-0E7F-BFD5-C438A8D0F25A}"/>
              </a:ext>
            </a:extLst>
          </p:cNvPr>
          <p:cNvPicPr>
            <a:picLocks noChangeAspect="1"/>
          </p:cNvPicPr>
          <p:nvPr/>
        </p:nvPicPr>
        <p:blipFill>
          <a:blip r:embed="rId2"/>
          <a:stretch>
            <a:fillRect/>
          </a:stretch>
        </p:blipFill>
        <p:spPr>
          <a:xfrm>
            <a:off x="729672" y="1709161"/>
            <a:ext cx="10515600" cy="2637508"/>
          </a:xfrm>
          <a:prstGeom prst="rect">
            <a:avLst/>
          </a:prstGeom>
        </p:spPr>
      </p:pic>
      <p:sp>
        <p:nvSpPr>
          <p:cNvPr id="4" name="Flowchart: Alternate Process 3">
            <a:extLst>
              <a:ext uri="{FF2B5EF4-FFF2-40B4-BE49-F238E27FC236}">
                <a16:creationId xmlns:a16="http://schemas.microsoft.com/office/drawing/2014/main" id="{63EEFD9E-2F7D-A10F-4DB5-33570764AB7B}"/>
              </a:ext>
            </a:extLst>
          </p:cNvPr>
          <p:cNvSpPr/>
          <p:nvPr/>
        </p:nvSpPr>
        <p:spPr>
          <a:xfrm>
            <a:off x="6295956" y="4739861"/>
            <a:ext cx="3074796" cy="1047577"/>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Select “Continue…Create Work Order”</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9A066C3E-1AA1-F1C9-800D-88F5CFD61C9F}"/>
              </a:ext>
            </a:extLst>
          </p:cNvPr>
          <p:cNvCxnSpPr>
            <a:cxnSpLocks/>
          </p:cNvCxnSpPr>
          <p:nvPr/>
        </p:nvCxnSpPr>
        <p:spPr>
          <a:xfrm flipV="1">
            <a:off x="9242934" y="4129793"/>
            <a:ext cx="803871" cy="752389"/>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4B80614-9E02-6F0F-E8E5-421151D59A0A}"/>
              </a:ext>
            </a:extLst>
          </p:cNvPr>
          <p:cNvSpPr/>
          <p:nvPr/>
        </p:nvSpPr>
        <p:spPr>
          <a:xfrm>
            <a:off x="10020174" y="3892049"/>
            <a:ext cx="1298447" cy="237744"/>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142707287"/>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EB7771DF-D5BD-0120-5FA5-04D2327BAED0}"/>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4A07533A-5CEE-424C-E37A-CFCEBB8949E5}"/>
              </a:ext>
            </a:extLst>
          </p:cNvPr>
          <p:cNvPicPr>
            <a:picLocks noChangeAspect="1"/>
          </p:cNvPicPr>
          <p:nvPr/>
        </p:nvPicPr>
        <p:blipFill>
          <a:blip r:embed="rId2"/>
          <a:srcRect b="10537"/>
          <a:stretch/>
        </p:blipFill>
        <p:spPr>
          <a:xfrm>
            <a:off x="1236288" y="1400927"/>
            <a:ext cx="9505546" cy="4462663"/>
          </a:xfrm>
          <a:prstGeom prst="rect">
            <a:avLst/>
          </a:prstGeom>
        </p:spPr>
      </p:pic>
      <p:sp>
        <p:nvSpPr>
          <p:cNvPr id="4" name="Flowchart: Alternate Process 3">
            <a:extLst>
              <a:ext uri="{FF2B5EF4-FFF2-40B4-BE49-F238E27FC236}">
                <a16:creationId xmlns:a16="http://schemas.microsoft.com/office/drawing/2014/main" id="{CFB1A2FA-8BE4-7C37-070F-D36C5F760064}"/>
              </a:ext>
            </a:extLst>
          </p:cNvPr>
          <p:cNvSpPr/>
          <p:nvPr/>
        </p:nvSpPr>
        <p:spPr>
          <a:xfrm>
            <a:off x="4136495" y="2858901"/>
            <a:ext cx="3074796" cy="128790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From the Work Order Screen, you can check the vehicle Maintenance History </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ACCC5C69-CCA1-5087-3E46-E23B7F6B8C33}"/>
              </a:ext>
            </a:extLst>
          </p:cNvPr>
          <p:cNvCxnSpPr>
            <a:cxnSpLocks/>
          </p:cNvCxnSpPr>
          <p:nvPr/>
        </p:nvCxnSpPr>
        <p:spPr>
          <a:xfrm flipH="1" flipV="1">
            <a:off x="3332407" y="1824228"/>
            <a:ext cx="1316735" cy="108813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268048CB-A3D5-4730-5BBE-43F25592439D}"/>
              </a:ext>
            </a:extLst>
          </p:cNvPr>
          <p:cNvSpPr/>
          <p:nvPr/>
        </p:nvSpPr>
        <p:spPr>
          <a:xfrm>
            <a:off x="2472871" y="1684487"/>
            <a:ext cx="859536" cy="139741"/>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92380975"/>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C5CCB972-BDFF-A028-A44C-44AE4DD08B0A}"/>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FA5B84DE-546E-589A-798F-E16608BCC23F}"/>
              </a:ext>
            </a:extLst>
          </p:cNvPr>
          <p:cNvPicPr>
            <a:picLocks noChangeAspect="1"/>
          </p:cNvPicPr>
          <p:nvPr/>
        </p:nvPicPr>
        <p:blipFill>
          <a:blip r:embed="rId2"/>
          <a:srcRect b="10876"/>
          <a:stretch/>
        </p:blipFill>
        <p:spPr>
          <a:xfrm>
            <a:off x="1617019" y="1372145"/>
            <a:ext cx="9287200" cy="4445725"/>
          </a:xfrm>
          <a:prstGeom prst="rect">
            <a:avLst/>
          </a:prstGeom>
        </p:spPr>
      </p:pic>
      <p:sp>
        <p:nvSpPr>
          <p:cNvPr id="4" name="Flowchart: Alternate Process 3">
            <a:extLst>
              <a:ext uri="{FF2B5EF4-FFF2-40B4-BE49-F238E27FC236}">
                <a16:creationId xmlns:a16="http://schemas.microsoft.com/office/drawing/2014/main" id="{E2CAFA5A-C1AF-3CB5-BA9A-C3D84C67F1B8}"/>
              </a:ext>
            </a:extLst>
          </p:cNvPr>
          <p:cNvSpPr/>
          <p:nvPr/>
        </p:nvSpPr>
        <p:spPr>
          <a:xfrm>
            <a:off x="4499752" y="2679918"/>
            <a:ext cx="3074796" cy="952406"/>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Chose the option for Contact</a:t>
            </a:r>
          </a:p>
        </p:txBody>
      </p:sp>
      <p:cxnSp>
        <p:nvCxnSpPr>
          <p:cNvPr id="6" name="Straight Arrow Connector 5">
            <a:extLst>
              <a:ext uri="{FF2B5EF4-FFF2-40B4-BE49-F238E27FC236}">
                <a16:creationId xmlns:a16="http://schemas.microsoft.com/office/drawing/2014/main" id="{FDAA2234-C9BF-6980-9F6D-A64B5C665650}"/>
              </a:ext>
            </a:extLst>
          </p:cNvPr>
          <p:cNvCxnSpPr>
            <a:cxnSpLocks/>
          </p:cNvCxnSpPr>
          <p:nvPr/>
        </p:nvCxnSpPr>
        <p:spPr>
          <a:xfrm flipH="1" flipV="1">
            <a:off x="3329902" y="2372034"/>
            <a:ext cx="1252146" cy="615768"/>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DFE5F4D-982C-ECEE-3765-A471CB969778}"/>
              </a:ext>
            </a:extLst>
          </p:cNvPr>
          <p:cNvSpPr/>
          <p:nvPr/>
        </p:nvSpPr>
        <p:spPr>
          <a:xfrm>
            <a:off x="2031455" y="2100835"/>
            <a:ext cx="1298447" cy="632336"/>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156992824"/>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CCCD0A9A-2F22-6E54-8F9C-33AB6951916F}"/>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60620979-77D7-79CA-D91F-5A2073AA1E97}"/>
              </a:ext>
            </a:extLst>
          </p:cNvPr>
          <p:cNvPicPr>
            <a:picLocks noChangeAspect="1"/>
          </p:cNvPicPr>
          <p:nvPr/>
        </p:nvPicPr>
        <p:blipFill>
          <a:blip r:embed="rId2"/>
          <a:srcRect b="17077"/>
          <a:stretch/>
        </p:blipFill>
        <p:spPr>
          <a:xfrm>
            <a:off x="1636264" y="1375691"/>
            <a:ext cx="9267955" cy="4407889"/>
          </a:xfrm>
          <a:prstGeom prst="rect">
            <a:avLst/>
          </a:prstGeom>
        </p:spPr>
      </p:pic>
      <p:sp>
        <p:nvSpPr>
          <p:cNvPr id="4" name="Flowchart: Alternate Process 3">
            <a:extLst>
              <a:ext uri="{FF2B5EF4-FFF2-40B4-BE49-F238E27FC236}">
                <a16:creationId xmlns:a16="http://schemas.microsoft.com/office/drawing/2014/main" id="{65BB8396-5D66-A762-0F46-6BBE41CED404}"/>
              </a:ext>
            </a:extLst>
          </p:cNvPr>
          <p:cNvSpPr/>
          <p:nvPr/>
        </p:nvSpPr>
        <p:spPr>
          <a:xfrm>
            <a:off x="4104562" y="2794218"/>
            <a:ext cx="3074796" cy="1332012"/>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Enter any comments about the Work Order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kern="0">
                <a:solidFill>
                  <a:prstClr val="white"/>
                </a:solidFill>
                <a:latin typeface="Roboto Condensed" panose="02000000000000000000" pitchFamily="2" charset="0"/>
                <a:ea typeface="Roboto Condensed" panose="02000000000000000000" pitchFamily="2" charset="0"/>
              </a:rPr>
              <a:t>Note: Private Notes are not included in any reports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8FEE5C64-24EA-8E23-7760-EC2F41FC0661}"/>
              </a:ext>
            </a:extLst>
          </p:cNvPr>
          <p:cNvCxnSpPr>
            <a:cxnSpLocks/>
          </p:cNvCxnSpPr>
          <p:nvPr/>
        </p:nvCxnSpPr>
        <p:spPr>
          <a:xfrm flipH="1">
            <a:off x="2943857" y="3403854"/>
            <a:ext cx="1160705" cy="72237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20C00A7-18C5-50EF-C313-5B709573A02E}"/>
              </a:ext>
            </a:extLst>
          </p:cNvPr>
          <p:cNvSpPr/>
          <p:nvPr/>
        </p:nvSpPr>
        <p:spPr>
          <a:xfrm>
            <a:off x="1663695" y="4126230"/>
            <a:ext cx="2340866" cy="1344167"/>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03610598"/>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4" name="Content Placeholder 3">
            <a:extLst>
              <a:ext uri="{FF2B5EF4-FFF2-40B4-BE49-F238E27FC236}">
                <a16:creationId xmlns:a16="http://schemas.microsoft.com/office/drawing/2014/main" id="{F560D539-2029-B018-F452-DCEE2BA39CE6}"/>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8" name="Content Placeholder 8">
            <a:extLst>
              <a:ext uri="{FF2B5EF4-FFF2-40B4-BE49-F238E27FC236}">
                <a16:creationId xmlns:a16="http://schemas.microsoft.com/office/drawing/2014/main" id="{FB2BACAB-B21C-267D-6989-893D8148FCD4}"/>
              </a:ext>
            </a:extLst>
          </p:cNvPr>
          <p:cNvPicPr>
            <a:picLocks noChangeAspect="1"/>
          </p:cNvPicPr>
          <p:nvPr/>
        </p:nvPicPr>
        <p:blipFill>
          <a:blip r:embed="rId2"/>
          <a:srcRect b="15356"/>
          <a:stretch/>
        </p:blipFill>
        <p:spPr>
          <a:xfrm>
            <a:off x="1545568" y="1364261"/>
            <a:ext cx="9267955" cy="4499329"/>
          </a:xfrm>
          <a:prstGeom prst="rect">
            <a:avLst/>
          </a:prstGeom>
        </p:spPr>
      </p:pic>
      <p:sp>
        <p:nvSpPr>
          <p:cNvPr id="10" name="Flowchart: Alternate Process 9">
            <a:extLst>
              <a:ext uri="{FF2B5EF4-FFF2-40B4-BE49-F238E27FC236}">
                <a16:creationId xmlns:a16="http://schemas.microsoft.com/office/drawing/2014/main" id="{8834F692-1872-4425-F92F-19718AAC2C69}"/>
              </a:ext>
            </a:extLst>
          </p:cNvPr>
          <p:cNvSpPr/>
          <p:nvPr/>
        </p:nvSpPr>
        <p:spPr>
          <a:xfrm>
            <a:off x="945139" y="2066545"/>
            <a:ext cx="3563086" cy="1225296"/>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Chose the appropriate Status for the stage of the Work Order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11" name="Straight Arrow Connector 10">
            <a:extLst>
              <a:ext uri="{FF2B5EF4-FFF2-40B4-BE49-F238E27FC236}">
                <a16:creationId xmlns:a16="http://schemas.microsoft.com/office/drawing/2014/main" id="{4FD017DB-944E-6DFE-BF7E-3F6544EF1115}"/>
              </a:ext>
            </a:extLst>
          </p:cNvPr>
          <p:cNvCxnSpPr>
            <a:cxnSpLocks/>
            <a:endCxn id="12" idx="1"/>
          </p:cNvCxnSpPr>
          <p:nvPr/>
        </p:nvCxnSpPr>
        <p:spPr>
          <a:xfrm flipV="1">
            <a:off x="4508225" y="2365039"/>
            <a:ext cx="1671320" cy="241001"/>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1EA740F-E3D7-5ECF-E8B9-851DC984DF7A}"/>
              </a:ext>
            </a:extLst>
          </p:cNvPr>
          <p:cNvSpPr/>
          <p:nvPr/>
        </p:nvSpPr>
        <p:spPr>
          <a:xfrm>
            <a:off x="6179545" y="2237023"/>
            <a:ext cx="2340866" cy="256032"/>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pic>
        <p:nvPicPr>
          <p:cNvPr id="13" name="Picture 12">
            <a:extLst>
              <a:ext uri="{FF2B5EF4-FFF2-40B4-BE49-F238E27FC236}">
                <a16:creationId xmlns:a16="http://schemas.microsoft.com/office/drawing/2014/main" id="{FAA928F6-4FE3-5B99-741E-716697D6E697}"/>
              </a:ext>
            </a:extLst>
          </p:cNvPr>
          <p:cNvPicPr>
            <a:picLocks noChangeAspect="1"/>
          </p:cNvPicPr>
          <p:nvPr/>
        </p:nvPicPr>
        <p:blipFill>
          <a:blip r:embed="rId3"/>
          <a:stretch>
            <a:fillRect/>
          </a:stretch>
        </p:blipFill>
        <p:spPr>
          <a:xfrm>
            <a:off x="7452174" y="2437775"/>
            <a:ext cx="1068237" cy="717594"/>
          </a:xfrm>
          <a:prstGeom prst="rect">
            <a:avLst/>
          </a:prstGeom>
        </p:spPr>
      </p:pic>
    </p:spTree>
    <p:extLst>
      <p:ext uri="{BB962C8B-B14F-4D97-AF65-F5344CB8AC3E}">
        <p14:creationId xmlns:p14="http://schemas.microsoft.com/office/powerpoint/2010/main" val="3838296894"/>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9071F013-C279-6ADC-609B-AFF37B4CA4DF}"/>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D7BB8145-676C-9E95-8CC9-9E3E8700FDF1}"/>
              </a:ext>
            </a:extLst>
          </p:cNvPr>
          <p:cNvPicPr>
            <a:picLocks noChangeAspect="1"/>
          </p:cNvPicPr>
          <p:nvPr/>
        </p:nvPicPr>
        <p:blipFill>
          <a:blip r:embed="rId2"/>
          <a:srcRect b="17916"/>
          <a:stretch/>
        </p:blipFill>
        <p:spPr>
          <a:xfrm>
            <a:off x="1609576" y="1477461"/>
            <a:ext cx="9267955" cy="4363269"/>
          </a:xfrm>
          <a:prstGeom prst="rect">
            <a:avLst/>
          </a:prstGeom>
        </p:spPr>
      </p:pic>
      <p:sp>
        <p:nvSpPr>
          <p:cNvPr id="4" name="Flowchart: Alternate Process 3">
            <a:extLst>
              <a:ext uri="{FF2B5EF4-FFF2-40B4-BE49-F238E27FC236}">
                <a16:creationId xmlns:a16="http://schemas.microsoft.com/office/drawing/2014/main" id="{36DFC6F3-3C4E-A369-DDA0-A22CC314239C}"/>
              </a:ext>
            </a:extLst>
          </p:cNvPr>
          <p:cNvSpPr/>
          <p:nvPr/>
        </p:nvSpPr>
        <p:spPr>
          <a:xfrm>
            <a:off x="945139" y="2490641"/>
            <a:ext cx="3563086" cy="1225296"/>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Chose a Primary Technician if you have given any permissions at the provider level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E2E03786-0C02-1187-5749-122030A52C13}"/>
              </a:ext>
            </a:extLst>
          </p:cNvPr>
          <p:cNvCxnSpPr>
            <a:cxnSpLocks/>
            <a:endCxn id="7" idx="1"/>
          </p:cNvCxnSpPr>
          <p:nvPr/>
        </p:nvCxnSpPr>
        <p:spPr>
          <a:xfrm flipV="1">
            <a:off x="4508225" y="2798279"/>
            <a:ext cx="1671320" cy="241001"/>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4440326-3346-BE23-23FC-B511490EAD75}"/>
              </a:ext>
            </a:extLst>
          </p:cNvPr>
          <p:cNvSpPr/>
          <p:nvPr/>
        </p:nvSpPr>
        <p:spPr>
          <a:xfrm>
            <a:off x="6179545" y="2670263"/>
            <a:ext cx="2340866" cy="256032"/>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71539347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Creating a Provider</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12" name="Content Placeholder 11">
            <a:extLst>
              <a:ext uri="{FF2B5EF4-FFF2-40B4-BE49-F238E27FC236}">
                <a16:creationId xmlns:a16="http://schemas.microsoft.com/office/drawing/2014/main" id="{70E27FED-338A-03B5-FBD8-B48204551D0F}"/>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7">
            <a:extLst>
              <a:ext uri="{FF2B5EF4-FFF2-40B4-BE49-F238E27FC236}">
                <a16:creationId xmlns:a16="http://schemas.microsoft.com/office/drawing/2014/main" id="{A15EBE55-FB14-4151-CC78-068BBCA9F14F}"/>
              </a:ext>
            </a:extLst>
          </p:cNvPr>
          <p:cNvPicPr>
            <a:picLocks noChangeAspect="1"/>
          </p:cNvPicPr>
          <p:nvPr/>
        </p:nvPicPr>
        <p:blipFill>
          <a:blip r:embed="rId2"/>
          <a:stretch>
            <a:fillRect/>
          </a:stretch>
        </p:blipFill>
        <p:spPr>
          <a:xfrm>
            <a:off x="3548748" y="1315498"/>
            <a:ext cx="5891768" cy="5675557"/>
          </a:xfrm>
          <a:prstGeom prst="rect">
            <a:avLst/>
          </a:prstGeom>
        </p:spPr>
      </p:pic>
      <p:sp>
        <p:nvSpPr>
          <p:cNvPr id="4" name="Flowchart: Alternate Process 3">
            <a:extLst>
              <a:ext uri="{FF2B5EF4-FFF2-40B4-BE49-F238E27FC236}">
                <a16:creationId xmlns:a16="http://schemas.microsoft.com/office/drawing/2014/main" id="{E1B4D597-A6EB-346C-765F-4133C0569B53}"/>
              </a:ext>
            </a:extLst>
          </p:cNvPr>
          <p:cNvSpPr/>
          <p:nvPr/>
        </p:nvSpPr>
        <p:spPr>
          <a:xfrm>
            <a:off x="6494632" y="1578398"/>
            <a:ext cx="1405784" cy="347575"/>
          </a:xfrm>
          <a:prstGeom prst="flowChartAlternateProcess">
            <a:avLst/>
          </a:prstGeom>
          <a:solidFill>
            <a:schemeClr val="accent2"/>
          </a:solidFill>
          <a:ln w="38100" cap="flat" cmpd="sng" algn="ctr">
            <a:solidFill>
              <a:srgbClr val="3A74B7"/>
            </a:solidFill>
            <a:prstDash val="solid"/>
            <a:miter lim="800000"/>
          </a:ln>
          <a:effectLst/>
        </p:spPr>
        <p:txBody>
          <a:bodyPr rtlCol="0" anchor="ctr"/>
          <a:lstStyle/>
          <a:p>
            <a:pPr algn="ctr">
              <a:spcAft>
                <a:spcPts val="600"/>
              </a:spcAft>
            </a:pPr>
            <a:r>
              <a:rPr lang="en-US" sz="1400" b="1" dirty="0">
                <a:latin typeface="+mj-lt"/>
                <a:ea typeface="+mj-ea"/>
                <a:cs typeface="+mj-cs"/>
              </a:rPr>
              <a:t>Provider Name</a:t>
            </a:r>
          </a:p>
        </p:txBody>
      </p:sp>
      <p:cxnSp>
        <p:nvCxnSpPr>
          <p:cNvPr id="6" name="Straight Arrow Connector 5">
            <a:extLst>
              <a:ext uri="{FF2B5EF4-FFF2-40B4-BE49-F238E27FC236}">
                <a16:creationId xmlns:a16="http://schemas.microsoft.com/office/drawing/2014/main" id="{8A9B4CB7-72B2-9021-617B-837122D7F1A4}"/>
              </a:ext>
            </a:extLst>
          </p:cNvPr>
          <p:cNvCxnSpPr>
            <a:cxnSpLocks/>
          </p:cNvCxnSpPr>
          <p:nvPr/>
        </p:nvCxnSpPr>
        <p:spPr>
          <a:xfrm flipH="1">
            <a:off x="5846192" y="1802358"/>
            <a:ext cx="648440"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a:extLst>
              <a:ext uri="{FF2B5EF4-FFF2-40B4-BE49-F238E27FC236}">
                <a16:creationId xmlns:a16="http://schemas.microsoft.com/office/drawing/2014/main" id="{C60112A7-11FD-4FD5-4053-4BFBB5B9B92D}"/>
              </a:ext>
            </a:extLst>
          </p:cNvPr>
          <p:cNvSpPr/>
          <p:nvPr/>
        </p:nvSpPr>
        <p:spPr>
          <a:xfrm>
            <a:off x="6683608" y="2054426"/>
            <a:ext cx="1981856" cy="467851"/>
          </a:xfrm>
          <a:prstGeom prst="flowChartAlternateProcess">
            <a:avLst/>
          </a:prstGeom>
          <a:solidFill>
            <a:schemeClr val="accent2"/>
          </a:solidFill>
          <a:ln w="38100" cap="flat" cmpd="sng" algn="ctr">
            <a:solidFill>
              <a:srgbClr val="3A74B7"/>
            </a:solidFill>
            <a:prstDash val="solid"/>
            <a:miter lim="800000"/>
          </a:ln>
          <a:effectLst/>
        </p:spPr>
        <p:txBody>
          <a:bodyPr rtlCol="0" anchor="ctr"/>
          <a:lstStyle/>
          <a:p>
            <a:pPr algn="ctr">
              <a:spcAft>
                <a:spcPts val="600"/>
              </a:spcAft>
            </a:pPr>
            <a:r>
              <a:rPr lang="en-US" sz="1400" b="1" dirty="0">
                <a:latin typeface="+mj-lt"/>
                <a:ea typeface="+mj-ea"/>
                <a:cs typeface="+mj-cs"/>
              </a:rPr>
              <a:t>Select the Type of Provider</a:t>
            </a:r>
          </a:p>
        </p:txBody>
      </p:sp>
      <p:cxnSp>
        <p:nvCxnSpPr>
          <p:cNvPr id="10" name="Straight Arrow Connector 9">
            <a:extLst>
              <a:ext uri="{FF2B5EF4-FFF2-40B4-BE49-F238E27FC236}">
                <a16:creationId xmlns:a16="http://schemas.microsoft.com/office/drawing/2014/main" id="{6A1D9925-62A7-6018-EBFF-FA3B81A03D32}"/>
              </a:ext>
            </a:extLst>
          </p:cNvPr>
          <p:cNvCxnSpPr>
            <a:cxnSpLocks/>
          </p:cNvCxnSpPr>
          <p:nvPr/>
        </p:nvCxnSpPr>
        <p:spPr>
          <a:xfrm flipH="1">
            <a:off x="5430076" y="2251959"/>
            <a:ext cx="1253532"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8ECA3C1D-4F64-683E-3E44-9E4416115097}"/>
              </a:ext>
            </a:extLst>
          </p:cNvPr>
          <p:cNvSpPr/>
          <p:nvPr/>
        </p:nvSpPr>
        <p:spPr>
          <a:xfrm>
            <a:off x="4590288" y="2003279"/>
            <a:ext cx="839788" cy="395064"/>
          </a:xfrm>
          <a:prstGeom prst="roundRect">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13" name="Flowchart: Alternate Process 12">
            <a:extLst>
              <a:ext uri="{FF2B5EF4-FFF2-40B4-BE49-F238E27FC236}">
                <a16:creationId xmlns:a16="http://schemas.microsoft.com/office/drawing/2014/main" id="{BD508433-F917-CA17-469F-160A5AF9289B}"/>
              </a:ext>
            </a:extLst>
          </p:cNvPr>
          <p:cNvSpPr/>
          <p:nvPr/>
        </p:nvSpPr>
        <p:spPr>
          <a:xfrm>
            <a:off x="6986154" y="2618402"/>
            <a:ext cx="1679310" cy="298808"/>
          </a:xfrm>
          <a:prstGeom prst="flowChartAlternateProcess">
            <a:avLst/>
          </a:prstGeom>
          <a:solidFill>
            <a:schemeClr val="accent2"/>
          </a:solidFill>
          <a:ln w="38100" cap="flat" cmpd="sng" algn="ctr">
            <a:solidFill>
              <a:srgbClr val="3A74B7"/>
            </a:solidFill>
            <a:prstDash val="solid"/>
            <a:miter lim="800000"/>
          </a:ln>
          <a:effectLst/>
        </p:spPr>
        <p:txBody>
          <a:bodyPr rtlCol="0" anchor="ctr"/>
          <a:lstStyle/>
          <a:p>
            <a:pPr algn="ctr">
              <a:spcAft>
                <a:spcPts val="600"/>
              </a:spcAft>
            </a:pPr>
            <a:r>
              <a:rPr lang="en-US" sz="1400" b="1" dirty="0">
                <a:latin typeface="+mj-lt"/>
                <a:ea typeface="+mj-ea"/>
                <a:cs typeface="+mj-cs"/>
              </a:rPr>
              <a:t>Select the Sites</a:t>
            </a:r>
          </a:p>
        </p:txBody>
      </p:sp>
      <p:cxnSp>
        <p:nvCxnSpPr>
          <p:cNvPr id="14" name="Straight Arrow Connector 13">
            <a:extLst>
              <a:ext uri="{FF2B5EF4-FFF2-40B4-BE49-F238E27FC236}">
                <a16:creationId xmlns:a16="http://schemas.microsoft.com/office/drawing/2014/main" id="{8D49E28E-C63C-8C3B-2B5E-FA4EFF70C299}"/>
              </a:ext>
            </a:extLst>
          </p:cNvPr>
          <p:cNvCxnSpPr>
            <a:cxnSpLocks/>
            <a:stCxn id="13" idx="1"/>
          </p:cNvCxnSpPr>
          <p:nvPr/>
        </p:nvCxnSpPr>
        <p:spPr>
          <a:xfrm flipH="1" flipV="1">
            <a:off x="5461816" y="2627033"/>
            <a:ext cx="1524338" cy="140773"/>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2C1DC4FF-0397-B047-AF7C-C8F93AE5B0A4}"/>
              </a:ext>
            </a:extLst>
          </p:cNvPr>
          <p:cNvSpPr/>
          <p:nvPr/>
        </p:nvSpPr>
        <p:spPr>
          <a:xfrm>
            <a:off x="4620084" y="2420870"/>
            <a:ext cx="839788" cy="395064"/>
          </a:xfrm>
          <a:prstGeom prst="roundRect">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16" name="Flowchart: Alternate Process 15">
            <a:extLst>
              <a:ext uri="{FF2B5EF4-FFF2-40B4-BE49-F238E27FC236}">
                <a16:creationId xmlns:a16="http://schemas.microsoft.com/office/drawing/2014/main" id="{55110EEE-5748-5DFE-FCD9-B8A2E22F0C0D}"/>
              </a:ext>
            </a:extLst>
          </p:cNvPr>
          <p:cNvSpPr/>
          <p:nvPr/>
        </p:nvSpPr>
        <p:spPr>
          <a:xfrm>
            <a:off x="6986154" y="3041144"/>
            <a:ext cx="1679310" cy="689607"/>
          </a:xfrm>
          <a:prstGeom prst="flowChartAlternateProcess">
            <a:avLst/>
          </a:prstGeom>
          <a:solidFill>
            <a:schemeClr val="accent2"/>
          </a:solidFill>
          <a:ln w="38100" cap="flat" cmpd="sng" algn="ctr">
            <a:solidFill>
              <a:srgbClr val="3A74B7"/>
            </a:solidFill>
            <a:prstDash val="solid"/>
            <a:miter lim="800000"/>
          </a:ln>
          <a:effectLst/>
        </p:spPr>
        <p:txBody>
          <a:bodyPr rtlCol="0" anchor="ctr"/>
          <a:lstStyle/>
          <a:p>
            <a:pPr algn="ctr">
              <a:spcAft>
                <a:spcPts val="600"/>
              </a:spcAft>
            </a:pPr>
            <a:r>
              <a:rPr lang="en-US" sz="1400" b="1" dirty="0">
                <a:latin typeface="+mj-lt"/>
                <a:ea typeface="+mj-ea"/>
                <a:cs typeface="+mj-cs"/>
              </a:rPr>
              <a:t>Select Show All Tasks on Work Orders</a:t>
            </a:r>
          </a:p>
        </p:txBody>
      </p:sp>
      <p:cxnSp>
        <p:nvCxnSpPr>
          <p:cNvPr id="17" name="Straight Arrow Connector 16">
            <a:extLst>
              <a:ext uri="{FF2B5EF4-FFF2-40B4-BE49-F238E27FC236}">
                <a16:creationId xmlns:a16="http://schemas.microsoft.com/office/drawing/2014/main" id="{EF66BA40-ABA9-69E0-D648-FB0AE7BEC23F}"/>
              </a:ext>
            </a:extLst>
          </p:cNvPr>
          <p:cNvCxnSpPr>
            <a:cxnSpLocks/>
          </p:cNvCxnSpPr>
          <p:nvPr/>
        </p:nvCxnSpPr>
        <p:spPr>
          <a:xfrm flipH="1" flipV="1">
            <a:off x="4764024" y="3238678"/>
            <a:ext cx="2222130" cy="14602"/>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8" name="Flowchart: Alternate Process 17">
            <a:extLst>
              <a:ext uri="{FF2B5EF4-FFF2-40B4-BE49-F238E27FC236}">
                <a16:creationId xmlns:a16="http://schemas.microsoft.com/office/drawing/2014/main" id="{846B76E9-27BF-2436-98C6-DA5DE0AD06F6}"/>
              </a:ext>
            </a:extLst>
          </p:cNvPr>
          <p:cNvSpPr/>
          <p:nvPr/>
        </p:nvSpPr>
        <p:spPr>
          <a:xfrm>
            <a:off x="7591246" y="3869287"/>
            <a:ext cx="1679310" cy="689607"/>
          </a:xfrm>
          <a:prstGeom prst="flowChartAlternateProcess">
            <a:avLst/>
          </a:prstGeom>
          <a:solidFill>
            <a:schemeClr val="accent2"/>
          </a:solidFill>
          <a:ln w="38100" cap="flat" cmpd="sng" algn="ctr">
            <a:solidFill>
              <a:srgbClr val="3A74B7"/>
            </a:solidFill>
            <a:prstDash val="solid"/>
            <a:miter lim="800000"/>
          </a:ln>
          <a:effectLst/>
        </p:spPr>
        <p:txBody>
          <a:bodyPr rtlCol="0" anchor="ctr"/>
          <a:lstStyle/>
          <a:p>
            <a:pPr algn="ctr">
              <a:spcAft>
                <a:spcPts val="600"/>
              </a:spcAft>
            </a:pPr>
            <a:r>
              <a:rPr lang="en-US" sz="1400" b="1" dirty="0">
                <a:latin typeface="+mj-lt"/>
                <a:ea typeface="+mj-ea"/>
                <a:cs typeface="+mj-cs"/>
              </a:rPr>
              <a:t>Set a Default Reason Code </a:t>
            </a:r>
            <a:r>
              <a:rPr lang="en-US" sz="1100" b="1" i="1" dirty="0">
                <a:latin typeface="+mj-lt"/>
                <a:ea typeface="+mj-ea"/>
                <a:cs typeface="+mj-cs"/>
              </a:rPr>
              <a:t>Note: Not Required</a:t>
            </a:r>
            <a:endParaRPr lang="en-US" sz="1100" b="1" dirty="0">
              <a:latin typeface="+mj-lt"/>
              <a:ea typeface="+mj-ea"/>
              <a:cs typeface="+mj-cs"/>
            </a:endParaRPr>
          </a:p>
        </p:txBody>
      </p:sp>
      <p:cxnSp>
        <p:nvCxnSpPr>
          <p:cNvPr id="19" name="Straight Arrow Connector 18">
            <a:extLst>
              <a:ext uri="{FF2B5EF4-FFF2-40B4-BE49-F238E27FC236}">
                <a16:creationId xmlns:a16="http://schemas.microsoft.com/office/drawing/2014/main" id="{E63C3DEA-F31D-24FF-A817-04B3F13E445C}"/>
              </a:ext>
            </a:extLst>
          </p:cNvPr>
          <p:cNvCxnSpPr>
            <a:cxnSpLocks/>
            <a:stCxn id="18" idx="1"/>
          </p:cNvCxnSpPr>
          <p:nvPr/>
        </p:nvCxnSpPr>
        <p:spPr>
          <a:xfrm flipH="1" flipV="1">
            <a:off x="6355080" y="3396918"/>
            <a:ext cx="1236166" cy="817173"/>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20" name="Flowchart: Alternate Process 19">
            <a:extLst>
              <a:ext uri="{FF2B5EF4-FFF2-40B4-BE49-F238E27FC236}">
                <a16:creationId xmlns:a16="http://schemas.microsoft.com/office/drawing/2014/main" id="{CC1AC0E0-B728-270C-5562-E0422230C520}"/>
              </a:ext>
            </a:extLst>
          </p:cNvPr>
          <p:cNvSpPr/>
          <p:nvPr/>
        </p:nvSpPr>
        <p:spPr>
          <a:xfrm>
            <a:off x="7541615" y="4624267"/>
            <a:ext cx="2247698" cy="1216152"/>
          </a:xfrm>
          <a:prstGeom prst="flowChartAlternateProcess">
            <a:avLst/>
          </a:prstGeom>
          <a:solidFill>
            <a:schemeClr val="accent2"/>
          </a:solidFill>
          <a:ln w="38100" cap="flat" cmpd="sng" algn="ctr">
            <a:solidFill>
              <a:srgbClr val="3A74B7"/>
            </a:solidFill>
            <a:prstDash val="solid"/>
            <a:miter lim="800000"/>
          </a:ln>
          <a:effectLst/>
        </p:spPr>
        <p:txBody>
          <a:bodyPr rtlCol="0" anchor="ctr"/>
          <a:lstStyle/>
          <a:p>
            <a:pPr algn="ctr">
              <a:spcAft>
                <a:spcPts val="600"/>
              </a:spcAft>
            </a:pPr>
            <a:r>
              <a:rPr lang="en-US" sz="1400" b="1" dirty="0">
                <a:latin typeface="+mj-lt"/>
                <a:ea typeface="+mj-ea"/>
                <a:cs typeface="+mj-cs"/>
              </a:rPr>
              <a:t>Fill in the Contact Information</a:t>
            </a:r>
          </a:p>
          <a:p>
            <a:pPr algn="ctr">
              <a:spcAft>
                <a:spcPts val="600"/>
              </a:spcAft>
            </a:pPr>
            <a:r>
              <a:rPr lang="en-US" sz="1100" b="1" dirty="0">
                <a:latin typeface="+mj-lt"/>
                <a:ea typeface="+mj-ea"/>
                <a:cs typeface="+mj-cs"/>
              </a:rPr>
              <a:t>Note: The more complete information provided will allow for better reporting</a:t>
            </a:r>
          </a:p>
        </p:txBody>
      </p:sp>
      <p:cxnSp>
        <p:nvCxnSpPr>
          <p:cNvPr id="21" name="Straight Arrow Connector 20">
            <a:extLst>
              <a:ext uri="{FF2B5EF4-FFF2-40B4-BE49-F238E27FC236}">
                <a16:creationId xmlns:a16="http://schemas.microsoft.com/office/drawing/2014/main" id="{D9C8DF34-EDA5-BD7D-5EF6-79261457CD8C}"/>
              </a:ext>
            </a:extLst>
          </p:cNvPr>
          <p:cNvCxnSpPr>
            <a:cxnSpLocks/>
            <a:stCxn id="20" idx="1"/>
          </p:cNvCxnSpPr>
          <p:nvPr/>
        </p:nvCxnSpPr>
        <p:spPr>
          <a:xfrm flipH="1" flipV="1">
            <a:off x="6534049" y="4985877"/>
            <a:ext cx="1007566" cy="24646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7FDD2E9A-5904-6E98-89F4-12C8D3D87479}"/>
              </a:ext>
            </a:extLst>
          </p:cNvPr>
          <p:cNvSpPr/>
          <p:nvPr/>
        </p:nvSpPr>
        <p:spPr>
          <a:xfrm>
            <a:off x="4540626" y="3950208"/>
            <a:ext cx="2043054" cy="1865376"/>
          </a:xfrm>
          <a:prstGeom prst="roundRect">
            <a:avLst>
              <a:gd name="adj" fmla="val 4902"/>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23" name="Flowchart: Alternate Process 22">
            <a:extLst>
              <a:ext uri="{FF2B5EF4-FFF2-40B4-BE49-F238E27FC236}">
                <a16:creationId xmlns:a16="http://schemas.microsoft.com/office/drawing/2014/main" id="{7FCCEDCB-A66E-F72A-688F-C42FC301466C}"/>
              </a:ext>
            </a:extLst>
          </p:cNvPr>
          <p:cNvSpPr/>
          <p:nvPr/>
        </p:nvSpPr>
        <p:spPr>
          <a:xfrm>
            <a:off x="6217920" y="5905904"/>
            <a:ext cx="1833137" cy="897080"/>
          </a:xfrm>
          <a:prstGeom prst="flowChartAlternateProcess">
            <a:avLst/>
          </a:prstGeom>
          <a:solidFill>
            <a:schemeClr val="accent2"/>
          </a:solidFill>
          <a:ln w="38100" cap="flat" cmpd="sng" algn="ctr">
            <a:solidFill>
              <a:srgbClr val="3A74B7"/>
            </a:solidFill>
            <a:prstDash val="solid"/>
            <a:miter lim="800000"/>
          </a:ln>
          <a:effectLst/>
        </p:spPr>
        <p:txBody>
          <a:bodyPr rtlCol="0" anchor="ctr"/>
          <a:lstStyle/>
          <a:p>
            <a:pPr algn="ctr">
              <a:spcAft>
                <a:spcPts val="600"/>
              </a:spcAft>
            </a:pPr>
            <a:r>
              <a:rPr lang="en-US" sz="1100" b="1" dirty="0">
                <a:latin typeface="+mj-lt"/>
                <a:ea typeface="+mj-ea"/>
                <a:cs typeface="+mj-cs"/>
              </a:rPr>
              <a:t>Finally make sure you select “Active”.</a:t>
            </a:r>
          </a:p>
          <a:p>
            <a:pPr algn="ctr">
              <a:spcAft>
                <a:spcPts val="600"/>
              </a:spcAft>
            </a:pPr>
            <a:r>
              <a:rPr lang="en-US" sz="1100" b="1" dirty="0">
                <a:latin typeface="+mj-lt"/>
                <a:ea typeface="+mj-ea"/>
                <a:cs typeface="+mj-cs"/>
              </a:rPr>
              <a:t>Then “Save Changes”</a:t>
            </a:r>
          </a:p>
        </p:txBody>
      </p:sp>
      <p:cxnSp>
        <p:nvCxnSpPr>
          <p:cNvPr id="24" name="Straight Arrow Connector 23">
            <a:extLst>
              <a:ext uri="{FF2B5EF4-FFF2-40B4-BE49-F238E27FC236}">
                <a16:creationId xmlns:a16="http://schemas.microsoft.com/office/drawing/2014/main" id="{B4CBA821-2822-BDCA-0D7F-48A4B548BE60}"/>
              </a:ext>
            </a:extLst>
          </p:cNvPr>
          <p:cNvCxnSpPr>
            <a:cxnSpLocks/>
          </p:cNvCxnSpPr>
          <p:nvPr/>
        </p:nvCxnSpPr>
        <p:spPr>
          <a:xfrm flipH="1">
            <a:off x="4764024" y="6613608"/>
            <a:ext cx="1453896"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1B6500B-F8FA-3BCF-F4D3-10EF340D571C}"/>
              </a:ext>
            </a:extLst>
          </p:cNvPr>
          <p:cNvSpPr/>
          <p:nvPr/>
        </p:nvSpPr>
        <p:spPr>
          <a:xfrm>
            <a:off x="8906256" y="6693407"/>
            <a:ext cx="534260" cy="210313"/>
          </a:xfrm>
          <a:prstGeom prst="roundRect">
            <a:avLst>
              <a:gd name="adj" fmla="val 4902"/>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6232302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20"/>
                                        </p:tgtEl>
                                      </p:cBhvr>
                                    </p:animEffect>
                                    <p:set>
                                      <p:cBhvr>
                                        <p:cTn id="95" dur="1" fill="hold">
                                          <p:stCondLst>
                                            <p:cond delay="499"/>
                                          </p:stCondLst>
                                        </p:cTn>
                                        <p:tgtEl>
                                          <p:spTgt spid="20"/>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1"/>
                                        </p:tgtEl>
                                      </p:cBhvr>
                                    </p:animEffect>
                                    <p:set>
                                      <p:cBhvr>
                                        <p:cTn id="98" dur="1" fill="hold">
                                          <p:stCondLst>
                                            <p:cond delay="499"/>
                                          </p:stCondLst>
                                        </p:cTn>
                                        <p:tgtEl>
                                          <p:spTgt spid="21"/>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24"/>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4"/>
                                        </p:tgtEl>
                                      </p:cBhvr>
                                    </p:animEffect>
                                    <p:set>
                                      <p:cBhvr>
                                        <p:cTn id="115" dur="1" fill="hold">
                                          <p:stCondLst>
                                            <p:cond delay="499"/>
                                          </p:stCondLst>
                                        </p:cTn>
                                        <p:tgtEl>
                                          <p:spTgt spid="2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11" grpId="0" animBg="1"/>
      <p:bldP spid="11" grpId="1" animBg="1"/>
      <p:bldP spid="13" grpId="0" animBg="1"/>
      <p:bldP spid="13" grpId="1" animBg="1"/>
      <p:bldP spid="15" grpId="0" animBg="1"/>
      <p:bldP spid="15" grpId="1" animBg="1"/>
      <p:bldP spid="16" grpId="0" animBg="1"/>
      <p:bldP spid="16" grpId="1" animBg="1"/>
      <p:bldP spid="18" grpId="0" animBg="1"/>
      <p:bldP spid="18" grpId="1" animBg="1"/>
      <p:bldP spid="20" grpId="0" animBg="1"/>
      <p:bldP spid="20" grpId="1" animBg="1"/>
      <p:bldP spid="22" grpId="0" animBg="1"/>
      <p:bldP spid="22" grpId="1" animBg="1"/>
      <p:bldP spid="23" grpId="0" animBg="1"/>
      <p:bldP spid="23" grpId="1" animBg="1"/>
      <p:bldP spid="2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9C3724C7-8755-72AF-7F6F-EE9F76100488}"/>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FE4CA1F4-A74E-50C0-6B0D-19DBE24D42B5}"/>
              </a:ext>
            </a:extLst>
          </p:cNvPr>
          <p:cNvPicPr>
            <a:picLocks noChangeAspect="1"/>
          </p:cNvPicPr>
          <p:nvPr/>
        </p:nvPicPr>
        <p:blipFill>
          <a:blip r:embed="rId2"/>
          <a:srcRect b="17743"/>
          <a:stretch/>
        </p:blipFill>
        <p:spPr>
          <a:xfrm>
            <a:off x="1636264" y="1468225"/>
            <a:ext cx="9267955" cy="4372505"/>
          </a:xfrm>
          <a:prstGeom prst="rect">
            <a:avLst/>
          </a:prstGeom>
        </p:spPr>
      </p:pic>
      <p:sp>
        <p:nvSpPr>
          <p:cNvPr id="4" name="Flowchart: Alternate Process 3">
            <a:extLst>
              <a:ext uri="{FF2B5EF4-FFF2-40B4-BE49-F238E27FC236}">
                <a16:creationId xmlns:a16="http://schemas.microsoft.com/office/drawing/2014/main" id="{B1C2C4AC-1258-9727-29EE-A9AB429154D3}"/>
              </a:ext>
            </a:extLst>
          </p:cNvPr>
          <p:cNvSpPr/>
          <p:nvPr/>
        </p:nvSpPr>
        <p:spPr>
          <a:xfrm>
            <a:off x="971827" y="2265694"/>
            <a:ext cx="3563086" cy="1441007"/>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Chose a Default Reason Code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Note: These are VRMS Reason codes and are an industry standard thus they are not configurable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C803DF6D-1342-3838-B037-33CE5BE2DE4E}"/>
              </a:ext>
            </a:extLst>
          </p:cNvPr>
          <p:cNvCxnSpPr>
            <a:cxnSpLocks/>
            <a:stCxn id="4" idx="3"/>
            <a:endCxn id="7" idx="1"/>
          </p:cNvCxnSpPr>
          <p:nvPr/>
        </p:nvCxnSpPr>
        <p:spPr>
          <a:xfrm flipV="1">
            <a:off x="4534913" y="2962779"/>
            <a:ext cx="1733297" cy="23419"/>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1039176-0AB9-BC4A-23DF-3B61846749B8}"/>
              </a:ext>
            </a:extLst>
          </p:cNvPr>
          <p:cNvSpPr/>
          <p:nvPr/>
        </p:nvSpPr>
        <p:spPr>
          <a:xfrm>
            <a:off x="6268210" y="2834763"/>
            <a:ext cx="2969768" cy="256032"/>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589065499"/>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4" name="Content Placeholder 3">
            <a:extLst>
              <a:ext uri="{FF2B5EF4-FFF2-40B4-BE49-F238E27FC236}">
                <a16:creationId xmlns:a16="http://schemas.microsoft.com/office/drawing/2014/main" id="{D6A68681-BF74-7EFD-653F-E8630D4819E0}"/>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8" name="Content Placeholder 8">
            <a:extLst>
              <a:ext uri="{FF2B5EF4-FFF2-40B4-BE49-F238E27FC236}">
                <a16:creationId xmlns:a16="http://schemas.microsoft.com/office/drawing/2014/main" id="{F3A336D8-5E6D-0653-22A7-D5D2A3334295}"/>
              </a:ext>
            </a:extLst>
          </p:cNvPr>
          <p:cNvPicPr>
            <a:picLocks noChangeAspect="1"/>
          </p:cNvPicPr>
          <p:nvPr/>
        </p:nvPicPr>
        <p:blipFill>
          <a:blip r:embed="rId2"/>
          <a:srcRect b="15356"/>
          <a:stretch/>
        </p:blipFill>
        <p:spPr>
          <a:xfrm>
            <a:off x="1636264" y="1364261"/>
            <a:ext cx="9267955" cy="4499329"/>
          </a:xfrm>
          <a:prstGeom prst="rect">
            <a:avLst/>
          </a:prstGeom>
        </p:spPr>
      </p:pic>
      <p:sp>
        <p:nvSpPr>
          <p:cNvPr id="10" name="Flowchart: Alternate Process 9">
            <a:extLst>
              <a:ext uri="{FF2B5EF4-FFF2-40B4-BE49-F238E27FC236}">
                <a16:creationId xmlns:a16="http://schemas.microsoft.com/office/drawing/2014/main" id="{C35E31EC-8770-30C5-AF49-1EC310B0E740}"/>
              </a:ext>
            </a:extLst>
          </p:cNvPr>
          <p:cNvSpPr/>
          <p:nvPr/>
        </p:nvSpPr>
        <p:spPr>
          <a:xfrm>
            <a:off x="971827" y="2161730"/>
            <a:ext cx="3563086" cy="2821750"/>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The Estimated Cost, Estimated Completion Date and Actual Start Date are not required, and the Actual Completion date will populate when a Work Order is Closed. However</a:t>
            </a:r>
            <a:r>
              <a:rPr lang="en-US" sz="2000" b="1" kern="0">
                <a:solidFill>
                  <a:prstClr val="white"/>
                </a:solidFill>
                <a:latin typeface="Roboto Condensed" panose="02000000000000000000" pitchFamily="2" charset="0"/>
                <a:ea typeface="Roboto Condensed" panose="02000000000000000000" pitchFamily="2" charset="0"/>
              </a:rPr>
              <a:t>,</a:t>
            </a: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 you can backdate the completion date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11" name="Straight Arrow Connector 10">
            <a:extLst>
              <a:ext uri="{FF2B5EF4-FFF2-40B4-BE49-F238E27FC236}">
                <a16:creationId xmlns:a16="http://schemas.microsoft.com/office/drawing/2014/main" id="{47F4EB32-D56D-B157-68DB-3E441DBCB200}"/>
              </a:ext>
            </a:extLst>
          </p:cNvPr>
          <p:cNvCxnSpPr>
            <a:cxnSpLocks/>
            <a:stCxn id="10" idx="3"/>
            <a:endCxn id="12" idx="1"/>
          </p:cNvCxnSpPr>
          <p:nvPr/>
        </p:nvCxnSpPr>
        <p:spPr>
          <a:xfrm flipV="1">
            <a:off x="4534913" y="3502152"/>
            <a:ext cx="1735328" cy="70453"/>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EB7A4091-EE81-8369-25EC-8D36D8009E64}"/>
              </a:ext>
            </a:extLst>
          </p:cNvPr>
          <p:cNvSpPr/>
          <p:nvPr/>
        </p:nvSpPr>
        <p:spPr>
          <a:xfrm>
            <a:off x="6270241" y="3136392"/>
            <a:ext cx="2969768" cy="731519"/>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265343248"/>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5CE73775-9A43-BA97-CC67-4758783A216F}"/>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14187AD4-434D-3ED1-4923-9EF9B13EFFDC}"/>
              </a:ext>
            </a:extLst>
          </p:cNvPr>
          <p:cNvPicPr>
            <a:picLocks noChangeAspect="1"/>
          </p:cNvPicPr>
          <p:nvPr/>
        </p:nvPicPr>
        <p:blipFill>
          <a:blip r:embed="rId2"/>
          <a:srcRect b="15787"/>
          <a:stretch/>
        </p:blipFill>
        <p:spPr>
          <a:xfrm>
            <a:off x="1636264" y="1349436"/>
            <a:ext cx="9267955" cy="4476469"/>
          </a:xfrm>
          <a:prstGeom prst="rect">
            <a:avLst/>
          </a:prstGeom>
        </p:spPr>
      </p:pic>
      <p:sp>
        <p:nvSpPr>
          <p:cNvPr id="4" name="Flowchart: Alternate Process 3">
            <a:extLst>
              <a:ext uri="{FF2B5EF4-FFF2-40B4-BE49-F238E27FC236}">
                <a16:creationId xmlns:a16="http://schemas.microsoft.com/office/drawing/2014/main" id="{4508691F-95C2-93DC-A1F6-C6545B4D3894}"/>
              </a:ext>
            </a:extLst>
          </p:cNvPr>
          <p:cNvSpPr/>
          <p:nvPr/>
        </p:nvSpPr>
        <p:spPr>
          <a:xfrm>
            <a:off x="945139" y="2184590"/>
            <a:ext cx="3563086" cy="2044510"/>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Update the vehicle Odometer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0">
              <a:solidFill>
                <a:prstClr val="white"/>
              </a:solidFill>
              <a:latin typeface="Roboto Condensed" panose="02000000000000000000" pitchFamily="2" charset="0"/>
              <a:ea typeface="Roboto Condensed"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Note:</a:t>
            </a:r>
            <a:r>
              <a:rPr kumimoji="0" lang="en-US" sz="14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 Entering the current odometer will only update the vehicle record when the Work Order Status is Closed.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B028D8F8-33CB-8448-88D9-1B8481BEC1C8}"/>
              </a:ext>
            </a:extLst>
          </p:cNvPr>
          <p:cNvCxnSpPr>
            <a:cxnSpLocks/>
            <a:stCxn id="4" idx="3"/>
            <a:endCxn id="7" idx="1"/>
          </p:cNvCxnSpPr>
          <p:nvPr/>
        </p:nvCxnSpPr>
        <p:spPr>
          <a:xfrm>
            <a:off x="4508225" y="3206845"/>
            <a:ext cx="1735328" cy="761652"/>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98E4E657-5E25-EA5F-F975-42DF59E24FB5}"/>
              </a:ext>
            </a:extLst>
          </p:cNvPr>
          <p:cNvSpPr/>
          <p:nvPr/>
        </p:nvSpPr>
        <p:spPr>
          <a:xfrm>
            <a:off x="6243553" y="3845053"/>
            <a:ext cx="2969768" cy="246888"/>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002509519"/>
      </p:ext>
    </p:extLst>
  </p:cSld>
  <p:clrMapOvr>
    <a:overrideClrMapping bg1="dk1" tx1="lt1" bg2="dk2"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E517555F-E657-117D-5C57-50A648E6CC58}"/>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12A5FF35-9F3B-8617-309C-90725605C549}"/>
              </a:ext>
            </a:extLst>
          </p:cNvPr>
          <p:cNvPicPr>
            <a:picLocks noChangeAspect="1"/>
          </p:cNvPicPr>
          <p:nvPr/>
        </p:nvPicPr>
        <p:blipFill>
          <a:blip r:embed="rId2"/>
          <a:srcRect b="15572"/>
          <a:stretch/>
        </p:blipFill>
        <p:spPr>
          <a:xfrm>
            <a:off x="1636264" y="1352831"/>
            <a:ext cx="9267955" cy="4487899"/>
          </a:xfrm>
          <a:prstGeom prst="rect">
            <a:avLst/>
          </a:prstGeom>
        </p:spPr>
      </p:pic>
      <p:sp>
        <p:nvSpPr>
          <p:cNvPr id="4" name="Flowchart: Alternate Process 3">
            <a:extLst>
              <a:ext uri="{FF2B5EF4-FFF2-40B4-BE49-F238E27FC236}">
                <a16:creationId xmlns:a16="http://schemas.microsoft.com/office/drawing/2014/main" id="{C89913C1-EA1B-003A-0C3A-4FC2D674EFA6}"/>
              </a:ext>
            </a:extLst>
          </p:cNvPr>
          <p:cNvSpPr/>
          <p:nvPr/>
        </p:nvSpPr>
        <p:spPr>
          <a:xfrm>
            <a:off x="971827" y="2150300"/>
            <a:ext cx="3563086" cy="2044510"/>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If the repair is being outsourced, you can list a Reference PO# and a Reference Invoice #</a:t>
            </a: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9DA46B6B-0AD0-2637-D60C-6109EC7F9FCB}"/>
              </a:ext>
            </a:extLst>
          </p:cNvPr>
          <p:cNvCxnSpPr>
            <a:cxnSpLocks/>
            <a:stCxn id="4" idx="3"/>
            <a:endCxn id="7" idx="1"/>
          </p:cNvCxnSpPr>
          <p:nvPr/>
        </p:nvCxnSpPr>
        <p:spPr>
          <a:xfrm>
            <a:off x="4534913" y="3172555"/>
            <a:ext cx="1699769" cy="101250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CA6E877-0259-07AD-24B3-CAF795BB541D}"/>
              </a:ext>
            </a:extLst>
          </p:cNvPr>
          <p:cNvSpPr/>
          <p:nvPr/>
        </p:nvSpPr>
        <p:spPr>
          <a:xfrm>
            <a:off x="6234682" y="3992420"/>
            <a:ext cx="2969768" cy="385269"/>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405450806"/>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0" name="Content Placeholder 9">
            <a:extLst>
              <a:ext uri="{FF2B5EF4-FFF2-40B4-BE49-F238E27FC236}">
                <a16:creationId xmlns:a16="http://schemas.microsoft.com/office/drawing/2014/main" id="{6374E414-3707-33ED-C37D-51644DE76D71}"/>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ED271D93-25B5-6DA4-B2FB-BECE630A8DD4}"/>
              </a:ext>
            </a:extLst>
          </p:cNvPr>
          <p:cNvPicPr>
            <a:picLocks noChangeAspect="1"/>
          </p:cNvPicPr>
          <p:nvPr/>
        </p:nvPicPr>
        <p:blipFill>
          <a:blip r:embed="rId2"/>
          <a:srcRect b="16882"/>
          <a:stretch/>
        </p:blipFill>
        <p:spPr>
          <a:xfrm>
            <a:off x="1636264" y="1468225"/>
            <a:ext cx="9267955" cy="4418225"/>
          </a:xfrm>
          <a:prstGeom prst="rect">
            <a:avLst/>
          </a:prstGeom>
        </p:spPr>
      </p:pic>
      <p:sp>
        <p:nvSpPr>
          <p:cNvPr id="4" name="Flowchart: Alternate Process 3">
            <a:extLst>
              <a:ext uri="{FF2B5EF4-FFF2-40B4-BE49-F238E27FC236}">
                <a16:creationId xmlns:a16="http://schemas.microsoft.com/office/drawing/2014/main" id="{DA51EE8D-A842-9A91-76AE-B9DBB0B6D6E1}"/>
              </a:ext>
            </a:extLst>
          </p:cNvPr>
          <p:cNvSpPr/>
          <p:nvPr/>
        </p:nvSpPr>
        <p:spPr>
          <a:xfrm>
            <a:off x="971827" y="2265694"/>
            <a:ext cx="3563086" cy="2044510"/>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If the repair is being outsourced, you can list a Reference PO# and a Reference Invoice #</a:t>
            </a: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5D6EA28A-B399-1211-D646-246A5A692223}"/>
              </a:ext>
            </a:extLst>
          </p:cNvPr>
          <p:cNvCxnSpPr>
            <a:cxnSpLocks/>
            <a:stCxn id="4" idx="3"/>
            <a:endCxn id="7" idx="1"/>
          </p:cNvCxnSpPr>
          <p:nvPr/>
        </p:nvCxnSpPr>
        <p:spPr>
          <a:xfrm>
            <a:off x="4534913" y="3287949"/>
            <a:ext cx="1699769" cy="101250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28588A35-DC90-6F25-735F-CCDD738B86BA}"/>
              </a:ext>
            </a:extLst>
          </p:cNvPr>
          <p:cNvSpPr/>
          <p:nvPr/>
        </p:nvSpPr>
        <p:spPr>
          <a:xfrm>
            <a:off x="6234682" y="4107814"/>
            <a:ext cx="2969768" cy="385269"/>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861023920"/>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1" name="Content Placeholder 10">
            <a:extLst>
              <a:ext uri="{FF2B5EF4-FFF2-40B4-BE49-F238E27FC236}">
                <a16:creationId xmlns:a16="http://schemas.microsoft.com/office/drawing/2014/main" id="{313421A2-2DA5-BEDA-32A5-273B80DE351C}"/>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AE03D430-B5A7-147E-2936-6E1AEE96BF1C}"/>
              </a:ext>
            </a:extLst>
          </p:cNvPr>
          <p:cNvPicPr>
            <a:picLocks noChangeAspect="1"/>
          </p:cNvPicPr>
          <p:nvPr/>
        </p:nvPicPr>
        <p:blipFill>
          <a:blip r:embed="rId2"/>
          <a:srcRect b="14527"/>
          <a:stretch/>
        </p:blipFill>
        <p:spPr>
          <a:xfrm>
            <a:off x="1636264" y="1375692"/>
            <a:ext cx="9267955" cy="4543398"/>
          </a:xfrm>
          <a:prstGeom prst="rect">
            <a:avLst/>
          </a:prstGeom>
        </p:spPr>
      </p:pic>
      <p:sp>
        <p:nvSpPr>
          <p:cNvPr id="4" name="Flowchart: Alternate Process 3">
            <a:extLst>
              <a:ext uri="{FF2B5EF4-FFF2-40B4-BE49-F238E27FC236}">
                <a16:creationId xmlns:a16="http://schemas.microsoft.com/office/drawing/2014/main" id="{D654C527-E3C2-33EB-8FD5-1F5C8CDC6583}"/>
              </a:ext>
            </a:extLst>
          </p:cNvPr>
          <p:cNvSpPr/>
          <p:nvPr/>
        </p:nvSpPr>
        <p:spPr>
          <a:xfrm>
            <a:off x="1683284" y="3800472"/>
            <a:ext cx="3563086" cy="2044510"/>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If known at this time you can enter the Shop Supplies, Adjustments, or Applicable Taxes. These fields can only be updated from this General Tab</a:t>
            </a: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7D30FB7D-A5C4-D86E-0DFD-7B3516140F8C}"/>
              </a:ext>
            </a:extLst>
          </p:cNvPr>
          <p:cNvCxnSpPr>
            <a:cxnSpLocks/>
          </p:cNvCxnSpPr>
          <p:nvPr/>
        </p:nvCxnSpPr>
        <p:spPr>
          <a:xfrm>
            <a:off x="5246370" y="5406389"/>
            <a:ext cx="1023871"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8AB0CA16-15BE-1D06-3877-91B0FD796D84}"/>
              </a:ext>
            </a:extLst>
          </p:cNvPr>
          <p:cNvSpPr/>
          <p:nvPr/>
        </p:nvSpPr>
        <p:spPr>
          <a:xfrm>
            <a:off x="6270241" y="5021120"/>
            <a:ext cx="4564888" cy="385269"/>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8" name="Rectangle: Rounded Corners 7">
            <a:extLst>
              <a:ext uri="{FF2B5EF4-FFF2-40B4-BE49-F238E27FC236}">
                <a16:creationId xmlns:a16="http://schemas.microsoft.com/office/drawing/2014/main" id="{99E9F5F5-17B9-71F2-DDEF-BC81744D63D6}"/>
              </a:ext>
            </a:extLst>
          </p:cNvPr>
          <p:cNvSpPr/>
          <p:nvPr/>
        </p:nvSpPr>
        <p:spPr>
          <a:xfrm>
            <a:off x="6270241" y="5479541"/>
            <a:ext cx="4564888" cy="237745"/>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334658658"/>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Create a Work Order</a:t>
            </a:r>
          </a:p>
        </p:txBody>
      </p:sp>
      <p:sp>
        <p:nvSpPr>
          <p:cNvPr id="11" name="Content Placeholder 10">
            <a:extLst>
              <a:ext uri="{FF2B5EF4-FFF2-40B4-BE49-F238E27FC236}">
                <a16:creationId xmlns:a16="http://schemas.microsoft.com/office/drawing/2014/main" id="{F9409F56-A2C2-AEBE-6817-4EA3AC69ED37}"/>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AC3EE56E-187F-D31B-66FA-27F72A07EBFE}"/>
              </a:ext>
            </a:extLst>
          </p:cNvPr>
          <p:cNvPicPr>
            <a:picLocks noChangeAspect="1"/>
          </p:cNvPicPr>
          <p:nvPr/>
        </p:nvPicPr>
        <p:blipFill>
          <a:blip r:embed="rId2"/>
          <a:stretch>
            <a:fillRect/>
          </a:stretch>
        </p:blipFill>
        <p:spPr>
          <a:xfrm>
            <a:off x="1636264" y="1293293"/>
            <a:ext cx="9267955" cy="5315621"/>
          </a:xfrm>
          <a:prstGeom prst="rect">
            <a:avLst/>
          </a:prstGeom>
        </p:spPr>
      </p:pic>
      <p:sp>
        <p:nvSpPr>
          <p:cNvPr id="4" name="Flowchart: Alternate Process 3">
            <a:extLst>
              <a:ext uri="{FF2B5EF4-FFF2-40B4-BE49-F238E27FC236}">
                <a16:creationId xmlns:a16="http://schemas.microsoft.com/office/drawing/2014/main" id="{B290091C-573D-60AF-787E-A20CF2264D30}"/>
              </a:ext>
            </a:extLst>
          </p:cNvPr>
          <p:cNvSpPr/>
          <p:nvPr/>
        </p:nvSpPr>
        <p:spPr>
          <a:xfrm>
            <a:off x="5321336" y="4932741"/>
            <a:ext cx="3563086" cy="2044510"/>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Select “Save”</a:t>
            </a: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000CED43-5B46-9816-CE73-E0A1440A4F31}"/>
              </a:ext>
            </a:extLst>
          </p:cNvPr>
          <p:cNvCxnSpPr>
            <a:cxnSpLocks/>
          </p:cNvCxnSpPr>
          <p:nvPr/>
        </p:nvCxnSpPr>
        <p:spPr>
          <a:xfrm>
            <a:off x="8841737" y="5909209"/>
            <a:ext cx="1664208"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9F821AA-BD18-43AF-1B74-31BD2F08D044}"/>
              </a:ext>
            </a:extLst>
          </p:cNvPr>
          <p:cNvSpPr/>
          <p:nvPr/>
        </p:nvSpPr>
        <p:spPr>
          <a:xfrm>
            <a:off x="0" y="5909209"/>
            <a:ext cx="3783330" cy="868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2730D74-9FA3-1AF0-729F-6EBB987969E6}"/>
              </a:ext>
            </a:extLst>
          </p:cNvPr>
          <p:cNvSpPr/>
          <p:nvPr/>
        </p:nvSpPr>
        <p:spPr>
          <a:xfrm>
            <a:off x="10505945" y="5753761"/>
            <a:ext cx="320040" cy="310896"/>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08941508"/>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79" y="822960"/>
            <a:ext cx="6052915" cy="3474720"/>
          </a:xfrm>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Adding tasks to a work order</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
        <p:nvSpPr>
          <p:cNvPr id="5" name="Subtitle 4">
            <a:extLst>
              <a:ext uri="{FF2B5EF4-FFF2-40B4-BE49-F238E27FC236}">
                <a16:creationId xmlns:a16="http://schemas.microsoft.com/office/drawing/2014/main" id="{553BADD2-9B31-7518-27C3-F05773E2CD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9268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Tasks a Work Order</a:t>
            </a:r>
          </a:p>
        </p:txBody>
      </p:sp>
      <p:sp>
        <p:nvSpPr>
          <p:cNvPr id="4" name="Content Placeholder 3">
            <a:extLst>
              <a:ext uri="{FF2B5EF4-FFF2-40B4-BE49-F238E27FC236}">
                <a16:creationId xmlns:a16="http://schemas.microsoft.com/office/drawing/2014/main" id="{5963B1EE-683C-0CAA-46E0-13CC5FA4B8A0}"/>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10" name="Content Placeholder 8">
            <a:extLst>
              <a:ext uri="{FF2B5EF4-FFF2-40B4-BE49-F238E27FC236}">
                <a16:creationId xmlns:a16="http://schemas.microsoft.com/office/drawing/2014/main" id="{0870C071-8851-C699-5841-7AC8F5F1D407}"/>
              </a:ext>
            </a:extLst>
          </p:cNvPr>
          <p:cNvPicPr>
            <a:picLocks noChangeAspect="1"/>
          </p:cNvPicPr>
          <p:nvPr/>
        </p:nvPicPr>
        <p:blipFill>
          <a:blip r:embed="rId2"/>
          <a:srcRect b="12975"/>
          <a:stretch/>
        </p:blipFill>
        <p:spPr>
          <a:xfrm>
            <a:off x="1636264" y="1466769"/>
            <a:ext cx="9267955" cy="4373962"/>
          </a:xfrm>
          <a:prstGeom prst="rect">
            <a:avLst/>
          </a:prstGeom>
        </p:spPr>
      </p:pic>
      <p:sp>
        <p:nvSpPr>
          <p:cNvPr id="11" name="Flowchart: Alternate Process 10">
            <a:extLst>
              <a:ext uri="{FF2B5EF4-FFF2-40B4-BE49-F238E27FC236}">
                <a16:creationId xmlns:a16="http://schemas.microsoft.com/office/drawing/2014/main" id="{46C179EF-4E1B-D1BD-8A1E-52DA65CD3667}"/>
              </a:ext>
            </a:extLst>
          </p:cNvPr>
          <p:cNvSpPr/>
          <p:nvPr/>
        </p:nvSpPr>
        <p:spPr>
          <a:xfrm>
            <a:off x="1037352" y="2264237"/>
            <a:ext cx="2569425" cy="111376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Select “Tasks Tab”</a:t>
            </a: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12" name="Straight Arrow Connector 11">
            <a:extLst>
              <a:ext uri="{FF2B5EF4-FFF2-40B4-BE49-F238E27FC236}">
                <a16:creationId xmlns:a16="http://schemas.microsoft.com/office/drawing/2014/main" id="{5AAC7BDE-9AD4-A740-8C26-CB1A8582B5D4}"/>
              </a:ext>
            </a:extLst>
          </p:cNvPr>
          <p:cNvCxnSpPr>
            <a:cxnSpLocks/>
          </p:cNvCxnSpPr>
          <p:nvPr/>
        </p:nvCxnSpPr>
        <p:spPr>
          <a:xfrm flipV="1">
            <a:off x="2216909" y="1777664"/>
            <a:ext cx="0" cy="786385"/>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BDF8054-AEF2-4332-4B51-7B0DB3D2D4BC}"/>
              </a:ext>
            </a:extLst>
          </p:cNvPr>
          <p:cNvSpPr/>
          <p:nvPr/>
        </p:nvSpPr>
        <p:spPr>
          <a:xfrm>
            <a:off x="2002025" y="1466768"/>
            <a:ext cx="429768" cy="310896"/>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1196014"/>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Tasks a Work Order</a:t>
            </a:r>
          </a:p>
        </p:txBody>
      </p:sp>
      <p:sp>
        <p:nvSpPr>
          <p:cNvPr id="4" name="Content Placeholder 3">
            <a:extLst>
              <a:ext uri="{FF2B5EF4-FFF2-40B4-BE49-F238E27FC236}">
                <a16:creationId xmlns:a16="http://schemas.microsoft.com/office/drawing/2014/main" id="{36BA60A5-1DCA-FA2A-6CD7-452A7AAD665E}"/>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8" name="Content Placeholder 9">
            <a:extLst>
              <a:ext uri="{FF2B5EF4-FFF2-40B4-BE49-F238E27FC236}">
                <a16:creationId xmlns:a16="http://schemas.microsoft.com/office/drawing/2014/main" id="{E2D44E74-66D7-571E-57ED-9182662D9827}"/>
              </a:ext>
            </a:extLst>
          </p:cNvPr>
          <p:cNvPicPr>
            <a:picLocks noChangeAspect="1"/>
          </p:cNvPicPr>
          <p:nvPr/>
        </p:nvPicPr>
        <p:blipFill>
          <a:blip r:embed="rId2"/>
          <a:stretch>
            <a:fillRect/>
          </a:stretch>
        </p:blipFill>
        <p:spPr>
          <a:xfrm>
            <a:off x="729672" y="1564948"/>
            <a:ext cx="10515600" cy="2487487"/>
          </a:xfrm>
          <a:prstGeom prst="rect">
            <a:avLst/>
          </a:prstGeom>
        </p:spPr>
      </p:pic>
      <p:sp>
        <p:nvSpPr>
          <p:cNvPr id="10" name="Flowchart: Alternate Process 9">
            <a:extLst>
              <a:ext uri="{FF2B5EF4-FFF2-40B4-BE49-F238E27FC236}">
                <a16:creationId xmlns:a16="http://schemas.microsoft.com/office/drawing/2014/main" id="{56C290E8-E840-D8D1-E6CE-221B9493EB8C}"/>
              </a:ext>
            </a:extLst>
          </p:cNvPr>
          <p:cNvSpPr/>
          <p:nvPr/>
        </p:nvSpPr>
        <p:spPr>
          <a:xfrm>
            <a:off x="857688" y="3626141"/>
            <a:ext cx="2970328" cy="111376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Select “Add Task”</a:t>
            </a: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11" name="Straight Arrow Connector 10">
            <a:extLst>
              <a:ext uri="{FF2B5EF4-FFF2-40B4-BE49-F238E27FC236}">
                <a16:creationId xmlns:a16="http://schemas.microsoft.com/office/drawing/2014/main" id="{6842E977-AD08-2823-381B-7C6E7C1502C4}"/>
              </a:ext>
            </a:extLst>
          </p:cNvPr>
          <p:cNvCxnSpPr>
            <a:cxnSpLocks/>
          </p:cNvCxnSpPr>
          <p:nvPr/>
        </p:nvCxnSpPr>
        <p:spPr>
          <a:xfrm flipH="1" flipV="1">
            <a:off x="1226496" y="2724431"/>
            <a:ext cx="810749" cy="1201522"/>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0A997B38-1432-EF56-0732-7631279A48B0}"/>
              </a:ext>
            </a:extLst>
          </p:cNvPr>
          <p:cNvSpPr/>
          <p:nvPr/>
        </p:nvSpPr>
        <p:spPr>
          <a:xfrm>
            <a:off x="729672" y="2413535"/>
            <a:ext cx="496824" cy="310896"/>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0561949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dirty="0">
                <a:latin typeface="Roboto" panose="02000000000000000000" pitchFamily="2" charset="0"/>
                <a:ea typeface="Roboto" panose="02000000000000000000" pitchFamily="2" charset="0"/>
                <a:cs typeface="Roboto" panose="02000000000000000000" pitchFamily="2" charset="0"/>
              </a:rPr>
              <a:t>Creating a Provider</a:t>
            </a:r>
          </a:p>
        </p:txBody>
      </p:sp>
      <p:sp>
        <p:nvSpPr>
          <p:cNvPr id="8" name="Content Placeholder 7">
            <a:extLst>
              <a:ext uri="{FF2B5EF4-FFF2-40B4-BE49-F238E27FC236}">
                <a16:creationId xmlns:a16="http://schemas.microsoft.com/office/drawing/2014/main" id="{F637D98B-9439-810C-F7B1-673F71648237}"/>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4" name="Flowchart: Alternate Process 3">
            <a:extLst>
              <a:ext uri="{FF2B5EF4-FFF2-40B4-BE49-F238E27FC236}">
                <a16:creationId xmlns:a16="http://schemas.microsoft.com/office/drawing/2014/main" id="{729AAC00-F89E-9158-741D-70F77DFF80D5}"/>
              </a:ext>
            </a:extLst>
          </p:cNvPr>
          <p:cNvSpPr/>
          <p:nvPr/>
        </p:nvSpPr>
        <p:spPr>
          <a:xfrm>
            <a:off x="905515" y="2743201"/>
            <a:ext cx="3074796" cy="228599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After completing the Provider Information Select the Rates Tab at the top of the page. </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pic>
        <p:nvPicPr>
          <p:cNvPr id="6" name="Content Placeholder 12">
            <a:extLst>
              <a:ext uri="{FF2B5EF4-FFF2-40B4-BE49-F238E27FC236}">
                <a16:creationId xmlns:a16="http://schemas.microsoft.com/office/drawing/2014/main" id="{24E65E73-D433-1A58-881A-E5CA462495F2}"/>
              </a:ext>
            </a:extLst>
          </p:cNvPr>
          <p:cNvPicPr>
            <a:picLocks noChangeAspect="1"/>
          </p:cNvPicPr>
          <p:nvPr/>
        </p:nvPicPr>
        <p:blipFill>
          <a:blip r:embed="rId2"/>
          <a:stretch>
            <a:fillRect/>
          </a:stretch>
        </p:blipFill>
        <p:spPr>
          <a:xfrm>
            <a:off x="5072479" y="1303192"/>
            <a:ext cx="5826284" cy="5678443"/>
          </a:xfrm>
          <a:prstGeom prst="rect">
            <a:avLst/>
          </a:prstGeom>
        </p:spPr>
      </p:pic>
      <p:sp>
        <p:nvSpPr>
          <p:cNvPr id="7" name="Rectangle: Rounded Corners 6">
            <a:extLst>
              <a:ext uri="{FF2B5EF4-FFF2-40B4-BE49-F238E27FC236}">
                <a16:creationId xmlns:a16="http://schemas.microsoft.com/office/drawing/2014/main" id="{6C902F8B-F7D2-F63F-2FD1-97EFF18DD98F}"/>
              </a:ext>
            </a:extLst>
          </p:cNvPr>
          <p:cNvSpPr/>
          <p:nvPr/>
        </p:nvSpPr>
        <p:spPr>
          <a:xfrm>
            <a:off x="5375421" y="1316101"/>
            <a:ext cx="534260" cy="210313"/>
          </a:xfrm>
          <a:prstGeom prst="roundRect">
            <a:avLst>
              <a:gd name="adj" fmla="val 4902"/>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2" name="Straight Arrow Connector 11">
            <a:extLst>
              <a:ext uri="{FF2B5EF4-FFF2-40B4-BE49-F238E27FC236}">
                <a16:creationId xmlns:a16="http://schemas.microsoft.com/office/drawing/2014/main" id="{B217A6BC-BC50-422E-E0AE-E4430DBD5A78}"/>
              </a:ext>
            </a:extLst>
          </p:cNvPr>
          <p:cNvCxnSpPr>
            <a:cxnSpLocks/>
          </p:cNvCxnSpPr>
          <p:nvPr/>
        </p:nvCxnSpPr>
        <p:spPr>
          <a:xfrm flipV="1">
            <a:off x="3871663" y="1539323"/>
            <a:ext cx="1911096" cy="1395508"/>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3431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Tasks a Work Order</a:t>
            </a:r>
          </a:p>
        </p:txBody>
      </p:sp>
      <p:sp>
        <p:nvSpPr>
          <p:cNvPr id="10" name="Content Placeholder 9">
            <a:extLst>
              <a:ext uri="{FF2B5EF4-FFF2-40B4-BE49-F238E27FC236}">
                <a16:creationId xmlns:a16="http://schemas.microsoft.com/office/drawing/2014/main" id="{BBE764D4-82CF-CB58-F3DC-6E4BEC7869CC}"/>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FA0FA761-2A09-01B3-6F50-DB05F2F22309}"/>
              </a:ext>
            </a:extLst>
          </p:cNvPr>
          <p:cNvPicPr>
            <a:picLocks noChangeAspect="1"/>
          </p:cNvPicPr>
          <p:nvPr/>
        </p:nvPicPr>
        <p:blipFill>
          <a:blip r:embed="rId2"/>
          <a:srcRect b="14622"/>
          <a:stretch/>
        </p:blipFill>
        <p:spPr>
          <a:xfrm>
            <a:off x="1408090" y="1360595"/>
            <a:ext cx="9375819" cy="4502995"/>
          </a:xfrm>
          <a:prstGeom prst="rect">
            <a:avLst/>
          </a:prstGeom>
        </p:spPr>
      </p:pic>
      <p:sp>
        <p:nvSpPr>
          <p:cNvPr id="4" name="Flowchart: Alternate Process 3">
            <a:extLst>
              <a:ext uri="{FF2B5EF4-FFF2-40B4-BE49-F238E27FC236}">
                <a16:creationId xmlns:a16="http://schemas.microsoft.com/office/drawing/2014/main" id="{C432C33B-0DEA-DED2-AA7F-01449868AA79}"/>
              </a:ext>
            </a:extLst>
          </p:cNvPr>
          <p:cNvSpPr/>
          <p:nvPr/>
        </p:nvSpPr>
        <p:spPr>
          <a:xfrm>
            <a:off x="3608116" y="4383642"/>
            <a:ext cx="2697480" cy="111376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a Task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kern="0">
                <a:solidFill>
                  <a:prstClr val="white"/>
                </a:solidFill>
                <a:latin typeface="Roboto Condensed" panose="02000000000000000000" pitchFamily="2" charset="0"/>
                <a:ea typeface="Roboto Condensed" panose="02000000000000000000" pitchFamily="2" charset="0"/>
              </a:rPr>
              <a:t>Note: These are Configured at Configure&gt;Maintenance&gt;Tasks</a:t>
            </a:r>
            <a:endParaRPr kumimoji="0" lang="en-US" sz="14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F0B44E05-483B-F2E2-2506-237B281FF64A}"/>
              </a:ext>
            </a:extLst>
          </p:cNvPr>
          <p:cNvCxnSpPr>
            <a:cxnSpLocks/>
          </p:cNvCxnSpPr>
          <p:nvPr/>
        </p:nvCxnSpPr>
        <p:spPr>
          <a:xfrm flipH="1" flipV="1">
            <a:off x="2931286" y="3575304"/>
            <a:ext cx="829184" cy="96240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3487C4C-6C87-5786-F06E-5156ED92C184}"/>
              </a:ext>
            </a:extLst>
          </p:cNvPr>
          <p:cNvSpPr/>
          <p:nvPr/>
        </p:nvSpPr>
        <p:spPr>
          <a:xfrm>
            <a:off x="1408089" y="2391256"/>
            <a:ext cx="2077173" cy="1184048"/>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017417658"/>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Tasks a Work Order</a:t>
            </a:r>
          </a:p>
        </p:txBody>
      </p:sp>
      <p:sp>
        <p:nvSpPr>
          <p:cNvPr id="10" name="Content Placeholder 9">
            <a:extLst>
              <a:ext uri="{FF2B5EF4-FFF2-40B4-BE49-F238E27FC236}">
                <a16:creationId xmlns:a16="http://schemas.microsoft.com/office/drawing/2014/main" id="{240E29C1-37BB-2240-7F42-3C46645096BA}"/>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05738888-3F6A-1C89-80B0-E449BB278348}"/>
              </a:ext>
            </a:extLst>
          </p:cNvPr>
          <p:cNvPicPr>
            <a:picLocks noChangeAspect="1"/>
          </p:cNvPicPr>
          <p:nvPr/>
        </p:nvPicPr>
        <p:blipFill>
          <a:blip r:embed="rId2"/>
          <a:srcRect b="6800"/>
          <a:stretch/>
        </p:blipFill>
        <p:spPr>
          <a:xfrm>
            <a:off x="1136532" y="1452989"/>
            <a:ext cx="9767687" cy="4376311"/>
          </a:xfrm>
          <a:prstGeom prst="rect">
            <a:avLst/>
          </a:prstGeom>
        </p:spPr>
      </p:pic>
      <p:sp>
        <p:nvSpPr>
          <p:cNvPr id="4" name="Flowchart: Alternate Process 3">
            <a:extLst>
              <a:ext uri="{FF2B5EF4-FFF2-40B4-BE49-F238E27FC236}">
                <a16:creationId xmlns:a16="http://schemas.microsoft.com/office/drawing/2014/main" id="{52CBED58-8A0C-FEDA-C407-460EC951C4F2}"/>
              </a:ext>
            </a:extLst>
          </p:cNvPr>
          <p:cNvSpPr/>
          <p:nvPr/>
        </p:nvSpPr>
        <p:spPr>
          <a:xfrm>
            <a:off x="3326396" y="4576190"/>
            <a:ext cx="2697480" cy="111376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Add Labor Cost be sure to save your changes</a:t>
            </a:r>
          </a:p>
        </p:txBody>
      </p:sp>
      <p:cxnSp>
        <p:nvCxnSpPr>
          <p:cNvPr id="6" name="Straight Arrow Connector 5">
            <a:extLst>
              <a:ext uri="{FF2B5EF4-FFF2-40B4-BE49-F238E27FC236}">
                <a16:creationId xmlns:a16="http://schemas.microsoft.com/office/drawing/2014/main" id="{CC3AC222-2C0C-CA10-AC2B-41E5DBB0207F}"/>
              </a:ext>
            </a:extLst>
          </p:cNvPr>
          <p:cNvCxnSpPr>
            <a:cxnSpLocks/>
          </p:cNvCxnSpPr>
          <p:nvPr/>
        </p:nvCxnSpPr>
        <p:spPr>
          <a:xfrm flipH="1" flipV="1">
            <a:off x="1669421" y="3287077"/>
            <a:ext cx="1869183" cy="2092035"/>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6085118-59EB-4272-6F93-3178A2DA2DC4}"/>
              </a:ext>
            </a:extLst>
          </p:cNvPr>
          <p:cNvSpPr/>
          <p:nvPr/>
        </p:nvSpPr>
        <p:spPr>
          <a:xfrm>
            <a:off x="1125902" y="2976236"/>
            <a:ext cx="543519" cy="310841"/>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845999566"/>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Tasks a Work Order</a:t>
            </a:r>
          </a:p>
        </p:txBody>
      </p:sp>
      <p:sp>
        <p:nvSpPr>
          <p:cNvPr id="10" name="Content Placeholder 9">
            <a:extLst>
              <a:ext uri="{FF2B5EF4-FFF2-40B4-BE49-F238E27FC236}">
                <a16:creationId xmlns:a16="http://schemas.microsoft.com/office/drawing/2014/main" id="{9EE87DA2-18C7-47F0-36D4-62AB0119C67D}"/>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1EDDCF55-1163-3862-0006-19FBA64158EA}"/>
              </a:ext>
            </a:extLst>
          </p:cNvPr>
          <p:cNvPicPr>
            <a:picLocks noChangeAspect="1"/>
          </p:cNvPicPr>
          <p:nvPr/>
        </p:nvPicPr>
        <p:blipFill>
          <a:blip r:embed="rId2"/>
          <a:srcRect b="15343"/>
          <a:stretch/>
        </p:blipFill>
        <p:spPr>
          <a:xfrm>
            <a:off x="1079683" y="1680135"/>
            <a:ext cx="10167178" cy="4137736"/>
          </a:xfrm>
          <a:prstGeom prst="rect">
            <a:avLst/>
          </a:prstGeom>
        </p:spPr>
      </p:pic>
      <p:sp>
        <p:nvSpPr>
          <p:cNvPr id="4" name="Flowchart: Alternate Process 3">
            <a:extLst>
              <a:ext uri="{FF2B5EF4-FFF2-40B4-BE49-F238E27FC236}">
                <a16:creationId xmlns:a16="http://schemas.microsoft.com/office/drawing/2014/main" id="{D82CCEA4-7B62-2A9B-5DF2-3DDAE9B8A363}"/>
              </a:ext>
            </a:extLst>
          </p:cNvPr>
          <p:cNvSpPr/>
          <p:nvPr/>
        </p:nvSpPr>
        <p:spPr>
          <a:xfrm>
            <a:off x="3119465" y="4472175"/>
            <a:ext cx="2697480" cy="111376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Add Parts and Parts Cost</a:t>
            </a:r>
          </a:p>
        </p:txBody>
      </p:sp>
      <p:cxnSp>
        <p:nvCxnSpPr>
          <p:cNvPr id="6" name="Straight Arrow Connector 5">
            <a:extLst>
              <a:ext uri="{FF2B5EF4-FFF2-40B4-BE49-F238E27FC236}">
                <a16:creationId xmlns:a16="http://schemas.microsoft.com/office/drawing/2014/main" id="{DF74ACA5-F2CE-C736-B47D-7D20AC9F74F6}"/>
              </a:ext>
            </a:extLst>
          </p:cNvPr>
          <p:cNvCxnSpPr>
            <a:cxnSpLocks/>
          </p:cNvCxnSpPr>
          <p:nvPr/>
        </p:nvCxnSpPr>
        <p:spPr>
          <a:xfrm flipH="1" flipV="1">
            <a:off x="1641490" y="4123963"/>
            <a:ext cx="1627490" cy="573767"/>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DDF06F20-3676-6803-FE0E-CD24EBCB0DA1}"/>
              </a:ext>
            </a:extLst>
          </p:cNvPr>
          <p:cNvSpPr/>
          <p:nvPr/>
        </p:nvSpPr>
        <p:spPr>
          <a:xfrm>
            <a:off x="1088827" y="3831382"/>
            <a:ext cx="543519" cy="310841"/>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559763082"/>
      </p:ext>
    </p:extLst>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Tasks a Work Order</a:t>
            </a:r>
          </a:p>
        </p:txBody>
      </p:sp>
      <p:sp>
        <p:nvSpPr>
          <p:cNvPr id="13" name="Content Placeholder 12">
            <a:extLst>
              <a:ext uri="{FF2B5EF4-FFF2-40B4-BE49-F238E27FC236}">
                <a16:creationId xmlns:a16="http://schemas.microsoft.com/office/drawing/2014/main" id="{926446C8-F2B9-821A-87F0-44B83EC3787B}"/>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C9597526-85FA-EAEF-EDED-05E9AB9AE9A9}"/>
              </a:ext>
            </a:extLst>
          </p:cNvPr>
          <p:cNvPicPr>
            <a:picLocks noChangeAspect="1"/>
          </p:cNvPicPr>
          <p:nvPr/>
        </p:nvPicPr>
        <p:blipFill>
          <a:blip r:embed="rId2"/>
          <a:srcRect b="9094"/>
          <a:stretch/>
        </p:blipFill>
        <p:spPr>
          <a:xfrm>
            <a:off x="1060662" y="1389227"/>
            <a:ext cx="10186199" cy="4451503"/>
          </a:xfrm>
          <a:prstGeom prst="rect">
            <a:avLst/>
          </a:prstGeom>
        </p:spPr>
      </p:pic>
      <p:sp>
        <p:nvSpPr>
          <p:cNvPr id="4" name="Flowchart: Alternate Process 3">
            <a:extLst>
              <a:ext uri="{FF2B5EF4-FFF2-40B4-BE49-F238E27FC236}">
                <a16:creationId xmlns:a16="http://schemas.microsoft.com/office/drawing/2014/main" id="{12846FD1-5C71-BFA5-3EE1-14002F4EAAD6}"/>
              </a:ext>
            </a:extLst>
          </p:cNvPr>
          <p:cNvSpPr/>
          <p:nvPr/>
        </p:nvSpPr>
        <p:spPr>
          <a:xfrm>
            <a:off x="4368446" y="4713259"/>
            <a:ext cx="2761488" cy="1620484"/>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the parts from the drop down.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kern="0">
                <a:solidFill>
                  <a:prstClr val="white"/>
                </a:solidFill>
                <a:latin typeface="Roboto Condensed" panose="02000000000000000000" pitchFamily="2" charset="0"/>
                <a:ea typeface="Roboto Condensed" panose="02000000000000000000" pitchFamily="2" charset="0"/>
              </a:rPr>
              <a:t>Note: Parts are preconfigured.</a:t>
            </a:r>
            <a:endPar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DF7F4F66-5F76-5F5E-60D4-4F57E906C06C}"/>
              </a:ext>
            </a:extLst>
          </p:cNvPr>
          <p:cNvCxnSpPr>
            <a:cxnSpLocks/>
          </p:cNvCxnSpPr>
          <p:nvPr/>
        </p:nvCxnSpPr>
        <p:spPr>
          <a:xfrm flipH="1" flipV="1">
            <a:off x="3349199" y="4729332"/>
            <a:ext cx="1060662" cy="391999"/>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B2DA895-957A-84D4-F5AA-5633833002D8}"/>
              </a:ext>
            </a:extLst>
          </p:cNvPr>
          <p:cNvSpPr/>
          <p:nvPr/>
        </p:nvSpPr>
        <p:spPr>
          <a:xfrm>
            <a:off x="1060662" y="3272892"/>
            <a:ext cx="2288537" cy="1456440"/>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8" name="Flowchart: Alternate Process 7">
            <a:extLst>
              <a:ext uri="{FF2B5EF4-FFF2-40B4-BE49-F238E27FC236}">
                <a16:creationId xmlns:a16="http://schemas.microsoft.com/office/drawing/2014/main" id="{D69B9FF1-9ADB-1606-8E09-C7DC2EEE14C1}"/>
              </a:ext>
            </a:extLst>
          </p:cNvPr>
          <p:cNvSpPr/>
          <p:nvPr/>
        </p:nvSpPr>
        <p:spPr>
          <a:xfrm>
            <a:off x="4820006" y="2855841"/>
            <a:ext cx="2761488" cy="1620484"/>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If the Part is not listed in the drop down,</a:t>
            </a:r>
            <a:r>
              <a:rPr kumimoji="0" lang="en-US" sz="2000" b="1" i="1"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select “Add New Part”</a:t>
            </a:r>
            <a:endPar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10" name="Straight Arrow Connector 9">
            <a:extLst>
              <a:ext uri="{FF2B5EF4-FFF2-40B4-BE49-F238E27FC236}">
                <a16:creationId xmlns:a16="http://schemas.microsoft.com/office/drawing/2014/main" id="{00C1FDAB-0E78-B1A7-3D75-77B6C6BA82C2}"/>
              </a:ext>
            </a:extLst>
          </p:cNvPr>
          <p:cNvCxnSpPr>
            <a:cxnSpLocks/>
            <a:stCxn id="8" idx="1"/>
          </p:cNvCxnSpPr>
          <p:nvPr/>
        </p:nvCxnSpPr>
        <p:spPr>
          <a:xfrm flipH="1">
            <a:off x="3916887" y="3666083"/>
            <a:ext cx="903119" cy="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5AE6CD6B-F05A-FC5D-FF48-E59C45875DED}"/>
              </a:ext>
            </a:extLst>
          </p:cNvPr>
          <p:cNvSpPr/>
          <p:nvPr/>
        </p:nvSpPr>
        <p:spPr>
          <a:xfrm>
            <a:off x="3349200" y="3462370"/>
            <a:ext cx="566928" cy="203713"/>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887180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1" grpId="0" animBg="1"/>
      <p:bldP spid="11"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Tasks a Work Order</a:t>
            </a:r>
          </a:p>
        </p:txBody>
      </p:sp>
      <p:sp>
        <p:nvSpPr>
          <p:cNvPr id="20" name="Content Placeholder 19">
            <a:extLst>
              <a:ext uri="{FF2B5EF4-FFF2-40B4-BE49-F238E27FC236}">
                <a16:creationId xmlns:a16="http://schemas.microsoft.com/office/drawing/2014/main" id="{9BBCB1EF-ACB6-8835-E423-A90DAFD5A0AE}"/>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AC0024C1-EED0-C021-106A-92F2EB08F2AD}"/>
              </a:ext>
            </a:extLst>
          </p:cNvPr>
          <p:cNvPicPr>
            <a:picLocks noChangeAspect="1"/>
          </p:cNvPicPr>
          <p:nvPr/>
        </p:nvPicPr>
        <p:blipFill>
          <a:blip r:embed="rId2"/>
          <a:stretch>
            <a:fillRect/>
          </a:stretch>
        </p:blipFill>
        <p:spPr>
          <a:xfrm>
            <a:off x="5378959" y="1709161"/>
            <a:ext cx="5266667" cy="2971429"/>
          </a:xfrm>
          <a:prstGeom prst="rect">
            <a:avLst/>
          </a:prstGeom>
        </p:spPr>
      </p:pic>
      <p:sp>
        <p:nvSpPr>
          <p:cNvPr id="4" name="Flowchart: Alternate Process 3">
            <a:extLst>
              <a:ext uri="{FF2B5EF4-FFF2-40B4-BE49-F238E27FC236}">
                <a16:creationId xmlns:a16="http://schemas.microsoft.com/office/drawing/2014/main" id="{B3797D92-1310-F743-FE01-16F168A9AACF}"/>
              </a:ext>
            </a:extLst>
          </p:cNvPr>
          <p:cNvSpPr/>
          <p:nvPr/>
        </p:nvSpPr>
        <p:spPr>
          <a:xfrm>
            <a:off x="1599817" y="1812710"/>
            <a:ext cx="2761488" cy="61006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Insert the Part Number</a:t>
            </a:r>
          </a:p>
        </p:txBody>
      </p:sp>
      <p:cxnSp>
        <p:nvCxnSpPr>
          <p:cNvPr id="6" name="Straight Arrow Connector 5">
            <a:extLst>
              <a:ext uri="{FF2B5EF4-FFF2-40B4-BE49-F238E27FC236}">
                <a16:creationId xmlns:a16="http://schemas.microsoft.com/office/drawing/2014/main" id="{7BE2C17B-10D6-8FF8-F4EF-50588633A949}"/>
              </a:ext>
            </a:extLst>
          </p:cNvPr>
          <p:cNvCxnSpPr>
            <a:cxnSpLocks/>
            <a:stCxn id="4" idx="3"/>
          </p:cNvCxnSpPr>
          <p:nvPr/>
        </p:nvCxnSpPr>
        <p:spPr>
          <a:xfrm>
            <a:off x="4361305" y="2117745"/>
            <a:ext cx="1197485" cy="679394"/>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6D68D93-E815-8B18-D4E6-0FAC0806C741}"/>
              </a:ext>
            </a:extLst>
          </p:cNvPr>
          <p:cNvSpPr/>
          <p:nvPr/>
        </p:nvSpPr>
        <p:spPr>
          <a:xfrm>
            <a:off x="6531102" y="2701127"/>
            <a:ext cx="3300984" cy="201155"/>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8" name="Flowchart: Alternate Process 7">
            <a:extLst>
              <a:ext uri="{FF2B5EF4-FFF2-40B4-BE49-F238E27FC236}">
                <a16:creationId xmlns:a16="http://schemas.microsoft.com/office/drawing/2014/main" id="{E31363B8-4131-3574-E7B8-11DBB4E40046}"/>
              </a:ext>
            </a:extLst>
          </p:cNvPr>
          <p:cNvSpPr/>
          <p:nvPr/>
        </p:nvSpPr>
        <p:spPr>
          <a:xfrm>
            <a:off x="1599817" y="2575690"/>
            <a:ext cx="2761488" cy="61006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Insert the Part Name</a:t>
            </a:r>
          </a:p>
        </p:txBody>
      </p:sp>
      <p:cxnSp>
        <p:nvCxnSpPr>
          <p:cNvPr id="10" name="Straight Arrow Connector 9">
            <a:extLst>
              <a:ext uri="{FF2B5EF4-FFF2-40B4-BE49-F238E27FC236}">
                <a16:creationId xmlns:a16="http://schemas.microsoft.com/office/drawing/2014/main" id="{10700754-AF60-E5B8-0084-166A846D1014}"/>
              </a:ext>
            </a:extLst>
          </p:cNvPr>
          <p:cNvCxnSpPr>
            <a:cxnSpLocks/>
            <a:stCxn id="8" idx="3"/>
          </p:cNvCxnSpPr>
          <p:nvPr/>
        </p:nvCxnSpPr>
        <p:spPr>
          <a:xfrm>
            <a:off x="4361305" y="2880725"/>
            <a:ext cx="1197485" cy="178744"/>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F265E889-CF04-1EE0-91C4-1D48754DA44C}"/>
              </a:ext>
            </a:extLst>
          </p:cNvPr>
          <p:cNvSpPr/>
          <p:nvPr/>
        </p:nvSpPr>
        <p:spPr>
          <a:xfrm>
            <a:off x="6551680" y="2984604"/>
            <a:ext cx="3280406" cy="201155"/>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12" name="Flowchart: Alternate Process 11">
            <a:extLst>
              <a:ext uri="{FF2B5EF4-FFF2-40B4-BE49-F238E27FC236}">
                <a16:creationId xmlns:a16="http://schemas.microsoft.com/office/drawing/2014/main" id="{48F42188-9BF4-0F22-6AD3-10C01C7319D4}"/>
              </a:ext>
            </a:extLst>
          </p:cNvPr>
          <p:cNvSpPr/>
          <p:nvPr/>
        </p:nvSpPr>
        <p:spPr>
          <a:xfrm>
            <a:off x="1652013" y="3259960"/>
            <a:ext cx="2761488" cy="61006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Insert the Quantity</a:t>
            </a:r>
          </a:p>
        </p:txBody>
      </p:sp>
      <p:cxnSp>
        <p:nvCxnSpPr>
          <p:cNvPr id="13" name="Straight Arrow Connector 12">
            <a:extLst>
              <a:ext uri="{FF2B5EF4-FFF2-40B4-BE49-F238E27FC236}">
                <a16:creationId xmlns:a16="http://schemas.microsoft.com/office/drawing/2014/main" id="{9814CB7E-8E01-8CDB-2752-CD593DF26A57}"/>
              </a:ext>
            </a:extLst>
          </p:cNvPr>
          <p:cNvCxnSpPr>
            <a:cxnSpLocks/>
            <a:stCxn id="12" idx="3"/>
          </p:cNvCxnSpPr>
          <p:nvPr/>
        </p:nvCxnSpPr>
        <p:spPr>
          <a:xfrm flipV="1">
            <a:off x="4413501" y="3338159"/>
            <a:ext cx="1145289" cy="22683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A96C44F-9E58-F372-71EE-63A9B75C3DBB}"/>
              </a:ext>
            </a:extLst>
          </p:cNvPr>
          <p:cNvSpPr/>
          <p:nvPr/>
        </p:nvSpPr>
        <p:spPr>
          <a:xfrm>
            <a:off x="6524248" y="3237581"/>
            <a:ext cx="573782" cy="226836"/>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15" name="Flowchart: Alternate Process 14">
            <a:extLst>
              <a:ext uri="{FF2B5EF4-FFF2-40B4-BE49-F238E27FC236}">
                <a16:creationId xmlns:a16="http://schemas.microsoft.com/office/drawing/2014/main" id="{D6A30FC1-7FD4-251F-2B24-53582D7CB554}"/>
              </a:ext>
            </a:extLst>
          </p:cNvPr>
          <p:cNvSpPr/>
          <p:nvPr/>
        </p:nvSpPr>
        <p:spPr>
          <a:xfrm>
            <a:off x="1676776" y="3945565"/>
            <a:ext cx="2761488" cy="61006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Insert the individual Part Base Price</a:t>
            </a:r>
          </a:p>
        </p:txBody>
      </p:sp>
      <p:cxnSp>
        <p:nvCxnSpPr>
          <p:cNvPr id="16" name="Straight Arrow Connector 15">
            <a:extLst>
              <a:ext uri="{FF2B5EF4-FFF2-40B4-BE49-F238E27FC236}">
                <a16:creationId xmlns:a16="http://schemas.microsoft.com/office/drawing/2014/main" id="{09ACE85E-F9D8-0172-16FC-89110746418C}"/>
              </a:ext>
            </a:extLst>
          </p:cNvPr>
          <p:cNvCxnSpPr>
            <a:cxnSpLocks/>
            <a:stCxn id="15" idx="3"/>
          </p:cNvCxnSpPr>
          <p:nvPr/>
        </p:nvCxnSpPr>
        <p:spPr>
          <a:xfrm flipV="1">
            <a:off x="4438264" y="3628140"/>
            <a:ext cx="1120526" cy="622460"/>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F1A025B-86AE-86DD-8A0B-3B8CE6914AF4}"/>
              </a:ext>
            </a:extLst>
          </p:cNvPr>
          <p:cNvSpPr/>
          <p:nvPr/>
        </p:nvSpPr>
        <p:spPr>
          <a:xfrm>
            <a:off x="6524248" y="3494577"/>
            <a:ext cx="573782" cy="224323"/>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
        <p:nvSpPr>
          <p:cNvPr id="18" name="Flowchart: Alternate Process 17">
            <a:extLst>
              <a:ext uri="{FF2B5EF4-FFF2-40B4-BE49-F238E27FC236}">
                <a16:creationId xmlns:a16="http://schemas.microsoft.com/office/drawing/2014/main" id="{25E0C6E9-EC6B-3E2D-81AF-0542754234F4}"/>
              </a:ext>
            </a:extLst>
          </p:cNvPr>
          <p:cNvSpPr/>
          <p:nvPr/>
        </p:nvSpPr>
        <p:spPr>
          <a:xfrm>
            <a:off x="3977067" y="4882479"/>
            <a:ext cx="3681605" cy="1443871"/>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kern="0">
                <a:solidFill>
                  <a:prstClr val="white"/>
                </a:solidFill>
                <a:latin typeface="Roboto Condensed" panose="02000000000000000000" pitchFamily="2" charset="0"/>
                <a:ea typeface="Roboto Condensed" panose="02000000000000000000" pitchFamily="2" charset="0"/>
              </a:rPr>
              <a:t>Note: The Total should match the Quantity multiplied  by the Base Price</a:t>
            </a:r>
            <a:endPar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35822314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1" grpId="0" animBg="1"/>
      <p:bldP spid="11" grpId="1" animBg="1"/>
      <p:bldP spid="12" grpId="0" animBg="1"/>
      <p:bldP spid="12" grpId="1" animBg="1"/>
      <p:bldP spid="14" grpId="0" animBg="1"/>
      <p:bldP spid="14" grpId="1" animBg="1"/>
      <p:bldP spid="15" grpId="0" animBg="1"/>
      <p:bldP spid="15" grpId="1" animBg="1"/>
      <p:bldP spid="17" grpId="0" animBg="1"/>
      <p:bldP spid="17" grpId="1" animBg="1"/>
      <p:bldP spid="1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Tasks a Work Order</a:t>
            </a:r>
          </a:p>
        </p:txBody>
      </p:sp>
      <p:sp>
        <p:nvSpPr>
          <p:cNvPr id="4" name="Content Placeholder 3">
            <a:extLst>
              <a:ext uri="{FF2B5EF4-FFF2-40B4-BE49-F238E27FC236}">
                <a16:creationId xmlns:a16="http://schemas.microsoft.com/office/drawing/2014/main" id="{F0F8F230-2DC7-479D-BD98-867835D854C4}"/>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19" name="Flowchart: Alternate Process 18">
            <a:extLst>
              <a:ext uri="{FF2B5EF4-FFF2-40B4-BE49-F238E27FC236}">
                <a16:creationId xmlns:a16="http://schemas.microsoft.com/office/drawing/2014/main" id="{CEC782A4-A1C5-DBF5-B92E-E0DBFA238174}"/>
              </a:ext>
            </a:extLst>
          </p:cNvPr>
          <p:cNvSpPr/>
          <p:nvPr/>
        </p:nvSpPr>
        <p:spPr>
          <a:xfrm>
            <a:off x="4255197" y="4686077"/>
            <a:ext cx="3681605" cy="1443871"/>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After the part is added be sure to Save your changes. The part is now configured and will be included on future work orders.</a:t>
            </a:r>
            <a:endParaRPr kumimoji="0" lang="en-US" sz="2000" b="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endParaRPr>
          </a:p>
        </p:txBody>
      </p:sp>
      <p:pic>
        <p:nvPicPr>
          <p:cNvPr id="20" name="Content Placeholder 9">
            <a:extLst>
              <a:ext uri="{FF2B5EF4-FFF2-40B4-BE49-F238E27FC236}">
                <a16:creationId xmlns:a16="http://schemas.microsoft.com/office/drawing/2014/main" id="{AA1D4D2E-D47A-2E48-6588-836D4F1B599B}"/>
              </a:ext>
            </a:extLst>
          </p:cNvPr>
          <p:cNvPicPr>
            <a:picLocks noChangeAspect="1"/>
          </p:cNvPicPr>
          <p:nvPr/>
        </p:nvPicPr>
        <p:blipFill>
          <a:blip r:embed="rId2"/>
          <a:stretch>
            <a:fillRect/>
          </a:stretch>
        </p:blipFill>
        <p:spPr>
          <a:xfrm>
            <a:off x="3496000" y="1520212"/>
            <a:ext cx="5200000" cy="2933333"/>
          </a:xfrm>
          <a:prstGeom prst="rect">
            <a:avLst/>
          </a:prstGeom>
        </p:spPr>
      </p:pic>
    </p:spTree>
    <p:extLst>
      <p:ext uri="{BB962C8B-B14F-4D97-AF65-F5344CB8AC3E}">
        <p14:creationId xmlns:p14="http://schemas.microsoft.com/office/powerpoint/2010/main" val="1393643559"/>
      </p:ext>
    </p:extLst>
  </p:cSld>
  <p:clrMapOvr>
    <a:overrideClrMapping bg1="dk1" tx1="lt1" bg2="dk2" tx2="lt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Tasks a Work Order</a:t>
            </a:r>
          </a:p>
        </p:txBody>
      </p:sp>
      <p:sp>
        <p:nvSpPr>
          <p:cNvPr id="7" name="Content Placeholder 6">
            <a:extLst>
              <a:ext uri="{FF2B5EF4-FFF2-40B4-BE49-F238E27FC236}">
                <a16:creationId xmlns:a16="http://schemas.microsoft.com/office/drawing/2014/main" id="{CC7A640A-6E6A-D88E-199A-4554FD3BCA96}"/>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DA44AD00-A9D9-AD25-DB48-C4CDE77DDF97}"/>
              </a:ext>
            </a:extLst>
          </p:cNvPr>
          <p:cNvPicPr>
            <a:picLocks noChangeAspect="1"/>
          </p:cNvPicPr>
          <p:nvPr/>
        </p:nvPicPr>
        <p:blipFill>
          <a:blip r:embed="rId2"/>
          <a:stretch>
            <a:fillRect/>
          </a:stretch>
        </p:blipFill>
        <p:spPr>
          <a:xfrm>
            <a:off x="1136532" y="1347338"/>
            <a:ext cx="9767687" cy="4695612"/>
          </a:xfrm>
          <a:prstGeom prst="rect">
            <a:avLst/>
          </a:prstGeom>
        </p:spPr>
      </p:pic>
      <p:sp>
        <p:nvSpPr>
          <p:cNvPr id="4" name="Flowchart: Alternate Process 3">
            <a:extLst>
              <a:ext uri="{FF2B5EF4-FFF2-40B4-BE49-F238E27FC236}">
                <a16:creationId xmlns:a16="http://schemas.microsoft.com/office/drawing/2014/main" id="{875F8052-C409-30AC-6A57-E8826E28CB39}"/>
              </a:ext>
            </a:extLst>
          </p:cNvPr>
          <p:cNvSpPr/>
          <p:nvPr/>
        </p:nvSpPr>
        <p:spPr>
          <a:xfrm>
            <a:off x="4148258" y="5238292"/>
            <a:ext cx="3681605" cy="1443871"/>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kern="0">
                <a:solidFill>
                  <a:prstClr val="white"/>
                </a:solidFill>
                <a:latin typeface="Roboto Condensed" panose="02000000000000000000" pitchFamily="2" charset="0"/>
                <a:ea typeface="Roboto Condensed" panose="02000000000000000000" pitchFamily="2" charset="0"/>
              </a:rPr>
              <a:t>After adding Labor and Parts you can add Sublet Cost or any other Cost. </a:t>
            </a:r>
            <a:endPar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3797814780"/>
      </p:ext>
    </p:extLst>
  </p:cSld>
  <p:clrMapOvr>
    <a:overrideClrMapping bg1="dk1" tx1="lt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79" y="822960"/>
            <a:ext cx="5853535" cy="3474720"/>
          </a:xfrm>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Adding a file to a work order</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
        <p:nvSpPr>
          <p:cNvPr id="5" name="Subtitle 4">
            <a:extLst>
              <a:ext uri="{FF2B5EF4-FFF2-40B4-BE49-F238E27FC236}">
                <a16:creationId xmlns:a16="http://schemas.microsoft.com/office/drawing/2014/main" id="{2E585F1B-B378-9269-8991-4EA73C6329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143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File to a Work Order</a:t>
            </a:r>
          </a:p>
        </p:txBody>
      </p:sp>
      <p:sp>
        <p:nvSpPr>
          <p:cNvPr id="4" name="Content Placeholder 3">
            <a:extLst>
              <a:ext uri="{FF2B5EF4-FFF2-40B4-BE49-F238E27FC236}">
                <a16:creationId xmlns:a16="http://schemas.microsoft.com/office/drawing/2014/main" id="{5418B9B3-9031-FD9B-18EE-3D6FE49B333F}"/>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6">
            <a:extLst>
              <a:ext uri="{FF2B5EF4-FFF2-40B4-BE49-F238E27FC236}">
                <a16:creationId xmlns:a16="http://schemas.microsoft.com/office/drawing/2014/main" id="{32856020-CF28-984F-310E-9CEAD877055A}"/>
              </a:ext>
            </a:extLst>
          </p:cNvPr>
          <p:cNvPicPr>
            <a:picLocks noChangeAspect="1"/>
          </p:cNvPicPr>
          <p:nvPr/>
        </p:nvPicPr>
        <p:blipFill>
          <a:blip r:embed="rId2"/>
          <a:srcRect b="6435"/>
          <a:stretch/>
        </p:blipFill>
        <p:spPr>
          <a:xfrm>
            <a:off x="1123658" y="1407197"/>
            <a:ext cx="9780561" cy="4399244"/>
          </a:xfrm>
          <a:prstGeom prst="rect">
            <a:avLst/>
          </a:prstGeom>
        </p:spPr>
      </p:pic>
      <p:sp>
        <p:nvSpPr>
          <p:cNvPr id="7" name="Flowchart: Alternate Process 6">
            <a:extLst>
              <a:ext uri="{FF2B5EF4-FFF2-40B4-BE49-F238E27FC236}">
                <a16:creationId xmlns:a16="http://schemas.microsoft.com/office/drawing/2014/main" id="{66A421F6-A853-372B-5991-CDD5A47920ED}"/>
              </a:ext>
            </a:extLst>
          </p:cNvPr>
          <p:cNvSpPr/>
          <p:nvPr/>
        </p:nvSpPr>
        <p:spPr>
          <a:xfrm>
            <a:off x="2621092" y="2755096"/>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the “Files” Tab</a:t>
            </a:r>
          </a:p>
        </p:txBody>
      </p:sp>
      <p:cxnSp>
        <p:nvCxnSpPr>
          <p:cNvPr id="8" name="Straight Arrow Connector 7">
            <a:extLst>
              <a:ext uri="{FF2B5EF4-FFF2-40B4-BE49-F238E27FC236}">
                <a16:creationId xmlns:a16="http://schemas.microsoft.com/office/drawing/2014/main" id="{A835EFA3-2786-28B1-DADA-F6A840D293B9}"/>
              </a:ext>
            </a:extLst>
          </p:cNvPr>
          <p:cNvCxnSpPr>
            <a:cxnSpLocks/>
          </p:cNvCxnSpPr>
          <p:nvPr/>
        </p:nvCxnSpPr>
        <p:spPr>
          <a:xfrm flipH="1" flipV="1">
            <a:off x="2204721" y="1643635"/>
            <a:ext cx="708130" cy="1176814"/>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0BD6F9A7-5CF2-A2DD-DC3D-6ECE3F8F2CEE}"/>
              </a:ext>
            </a:extLst>
          </p:cNvPr>
          <p:cNvSpPr/>
          <p:nvPr/>
        </p:nvSpPr>
        <p:spPr>
          <a:xfrm>
            <a:off x="1707898" y="1393697"/>
            <a:ext cx="496823" cy="249938"/>
          </a:xfrm>
          <a:prstGeom prst="roundRect">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413636482"/>
      </p:ext>
    </p:extLst>
  </p:cSld>
  <p:clrMapOvr>
    <a:overrideClrMapping bg1="dk1" tx1="lt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File to a Work Order</a:t>
            </a:r>
          </a:p>
        </p:txBody>
      </p:sp>
      <p:sp>
        <p:nvSpPr>
          <p:cNvPr id="10" name="Content Placeholder 9">
            <a:extLst>
              <a:ext uri="{FF2B5EF4-FFF2-40B4-BE49-F238E27FC236}">
                <a16:creationId xmlns:a16="http://schemas.microsoft.com/office/drawing/2014/main" id="{267E07E4-F882-86DE-E52B-0850457F91CE}"/>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5956CEC3-11B4-BACE-3FED-871A41F7B255}"/>
              </a:ext>
            </a:extLst>
          </p:cNvPr>
          <p:cNvPicPr>
            <a:picLocks noChangeAspect="1"/>
          </p:cNvPicPr>
          <p:nvPr/>
        </p:nvPicPr>
        <p:blipFill>
          <a:blip r:embed="rId2"/>
          <a:srcRect b="4149"/>
          <a:stretch/>
        </p:blipFill>
        <p:spPr>
          <a:xfrm>
            <a:off x="1123746" y="1311185"/>
            <a:ext cx="9780473" cy="4506686"/>
          </a:xfrm>
          <a:prstGeom prst="rect">
            <a:avLst/>
          </a:prstGeom>
        </p:spPr>
      </p:pic>
      <p:sp>
        <p:nvSpPr>
          <p:cNvPr id="4" name="Flowchart: Alternate Process 3">
            <a:extLst>
              <a:ext uri="{FF2B5EF4-FFF2-40B4-BE49-F238E27FC236}">
                <a16:creationId xmlns:a16="http://schemas.microsoft.com/office/drawing/2014/main" id="{65433494-5AA6-3927-725D-A63C0E8E6A62}"/>
              </a:ext>
            </a:extLst>
          </p:cNvPr>
          <p:cNvSpPr/>
          <p:nvPr/>
        </p:nvSpPr>
        <p:spPr>
          <a:xfrm>
            <a:off x="2158348" y="3113242"/>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Select “Add File”</a:t>
            </a:r>
          </a:p>
        </p:txBody>
      </p:sp>
      <p:cxnSp>
        <p:nvCxnSpPr>
          <p:cNvPr id="6" name="Straight Arrow Connector 5">
            <a:extLst>
              <a:ext uri="{FF2B5EF4-FFF2-40B4-BE49-F238E27FC236}">
                <a16:creationId xmlns:a16="http://schemas.microsoft.com/office/drawing/2014/main" id="{11E83EB8-9A05-9DAC-BA7A-9F1373E3D51E}"/>
              </a:ext>
            </a:extLst>
          </p:cNvPr>
          <p:cNvCxnSpPr>
            <a:cxnSpLocks/>
          </p:cNvCxnSpPr>
          <p:nvPr/>
        </p:nvCxnSpPr>
        <p:spPr>
          <a:xfrm flipH="1" flipV="1">
            <a:off x="1527413" y="2178558"/>
            <a:ext cx="722376" cy="934684"/>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4E89863-08F3-1111-6091-D40CE452E1DB}"/>
              </a:ext>
            </a:extLst>
          </p:cNvPr>
          <p:cNvSpPr/>
          <p:nvPr/>
        </p:nvSpPr>
        <p:spPr>
          <a:xfrm>
            <a:off x="1123746" y="1949958"/>
            <a:ext cx="403667" cy="228600"/>
          </a:xfrm>
          <a:prstGeom prst="roundRect">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4638929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3" y="346652"/>
            <a:ext cx="10042236"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Creating a Provider</a:t>
            </a:r>
          </a:p>
        </p:txBody>
      </p:sp>
      <p:sp>
        <p:nvSpPr>
          <p:cNvPr id="6" name="Content Placeholder 5">
            <a:extLst>
              <a:ext uri="{FF2B5EF4-FFF2-40B4-BE49-F238E27FC236}">
                <a16:creationId xmlns:a16="http://schemas.microsoft.com/office/drawing/2014/main" id="{D82A9F22-DAC0-A2B7-5AEF-363890666BCA}"/>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3" name="Flowchart: Alternate Process 2">
            <a:extLst>
              <a:ext uri="{FF2B5EF4-FFF2-40B4-BE49-F238E27FC236}">
                <a16:creationId xmlns:a16="http://schemas.microsoft.com/office/drawing/2014/main" id="{7C57A0C1-C1F8-7883-457F-91B40C93AFF1}"/>
              </a:ext>
            </a:extLst>
          </p:cNvPr>
          <p:cNvSpPr/>
          <p:nvPr/>
        </p:nvSpPr>
        <p:spPr>
          <a:xfrm>
            <a:off x="3690684" y="4343338"/>
            <a:ext cx="3074796" cy="2065909"/>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Fill in the hourly rate to</a:t>
            </a:r>
            <a:r>
              <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rPr>
              <a:t> Default labor entries in a Work Order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kern="0" noProof="0">
                <a:solidFill>
                  <a:prstClr val="white"/>
                </a:solidFill>
                <a:latin typeface="Roboto Condensed" panose="02000000000000000000" pitchFamily="2" charset="0"/>
                <a:ea typeface="Roboto Condensed" panose="02000000000000000000" pitchFamily="2" charset="0"/>
              </a:rPr>
              <a:t>Note: If a provider charges different rates you can add up to 4 default amounts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pic>
        <p:nvPicPr>
          <p:cNvPr id="8" name="Content Placeholder 5">
            <a:extLst>
              <a:ext uri="{FF2B5EF4-FFF2-40B4-BE49-F238E27FC236}">
                <a16:creationId xmlns:a16="http://schemas.microsoft.com/office/drawing/2014/main" id="{23E28451-AFD2-C59E-4490-1C1C573EFB51}"/>
              </a:ext>
            </a:extLst>
          </p:cNvPr>
          <p:cNvPicPr>
            <a:picLocks noChangeAspect="1"/>
          </p:cNvPicPr>
          <p:nvPr/>
        </p:nvPicPr>
        <p:blipFill>
          <a:blip r:embed="rId2"/>
          <a:stretch>
            <a:fillRect/>
          </a:stretch>
        </p:blipFill>
        <p:spPr>
          <a:xfrm>
            <a:off x="1914872" y="1561253"/>
            <a:ext cx="8600000" cy="2333333"/>
          </a:xfrm>
          <a:prstGeom prst="rect">
            <a:avLst/>
          </a:prstGeom>
        </p:spPr>
      </p:pic>
      <p:sp>
        <p:nvSpPr>
          <p:cNvPr id="10" name="Rectangle: Rounded Corners 9">
            <a:extLst>
              <a:ext uri="{FF2B5EF4-FFF2-40B4-BE49-F238E27FC236}">
                <a16:creationId xmlns:a16="http://schemas.microsoft.com/office/drawing/2014/main" id="{27259637-28AE-C453-1231-80FD9E3A5B3B}"/>
              </a:ext>
            </a:extLst>
          </p:cNvPr>
          <p:cNvSpPr/>
          <p:nvPr/>
        </p:nvSpPr>
        <p:spPr>
          <a:xfrm>
            <a:off x="2201750" y="2210971"/>
            <a:ext cx="2077642" cy="1163800"/>
          </a:xfrm>
          <a:prstGeom prst="roundRect">
            <a:avLst>
              <a:gd name="adj" fmla="val 4902"/>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cxnSp>
        <p:nvCxnSpPr>
          <p:cNvPr id="11" name="Straight Arrow Connector 10">
            <a:extLst>
              <a:ext uri="{FF2B5EF4-FFF2-40B4-BE49-F238E27FC236}">
                <a16:creationId xmlns:a16="http://schemas.microsoft.com/office/drawing/2014/main" id="{D6D28651-0B6A-970C-CDE3-290734B52927}"/>
              </a:ext>
            </a:extLst>
          </p:cNvPr>
          <p:cNvCxnSpPr>
            <a:cxnSpLocks/>
          </p:cNvCxnSpPr>
          <p:nvPr/>
        </p:nvCxnSpPr>
        <p:spPr>
          <a:xfrm flipV="1">
            <a:off x="3950208" y="3374771"/>
            <a:ext cx="0" cy="1052195"/>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4420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File to a Work Order</a:t>
            </a:r>
          </a:p>
        </p:txBody>
      </p:sp>
      <p:sp>
        <p:nvSpPr>
          <p:cNvPr id="10" name="Content Placeholder 9">
            <a:extLst>
              <a:ext uri="{FF2B5EF4-FFF2-40B4-BE49-F238E27FC236}">
                <a16:creationId xmlns:a16="http://schemas.microsoft.com/office/drawing/2014/main" id="{2023E194-C051-6426-9326-E4D9D4EE164F}"/>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15">
            <a:extLst>
              <a:ext uri="{FF2B5EF4-FFF2-40B4-BE49-F238E27FC236}">
                <a16:creationId xmlns:a16="http://schemas.microsoft.com/office/drawing/2014/main" id="{924D8490-8942-12FE-13C0-CC56D9E6CE18}"/>
              </a:ext>
            </a:extLst>
          </p:cNvPr>
          <p:cNvPicPr>
            <a:picLocks noChangeAspect="1"/>
          </p:cNvPicPr>
          <p:nvPr/>
        </p:nvPicPr>
        <p:blipFill>
          <a:blip r:embed="rId2"/>
          <a:srcRect b="7208"/>
          <a:stretch/>
        </p:blipFill>
        <p:spPr>
          <a:xfrm>
            <a:off x="1031985" y="1391195"/>
            <a:ext cx="9872234" cy="4403816"/>
          </a:xfrm>
          <a:prstGeom prst="rect">
            <a:avLst/>
          </a:prstGeom>
        </p:spPr>
      </p:pic>
      <p:sp>
        <p:nvSpPr>
          <p:cNvPr id="4" name="Flowchart: Alternate Process 3">
            <a:extLst>
              <a:ext uri="{FF2B5EF4-FFF2-40B4-BE49-F238E27FC236}">
                <a16:creationId xmlns:a16="http://schemas.microsoft.com/office/drawing/2014/main" id="{6D3DDB26-149C-E345-A75D-5F53E86E7A08}"/>
              </a:ext>
            </a:extLst>
          </p:cNvPr>
          <p:cNvSpPr/>
          <p:nvPr/>
        </p:nvSpPr>
        <p:spPr>
          <a:xfrm>
            <a:off x="2515849" y="3466247"/>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Give the file a descriptive name</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58E52772-F7FB-E02F-07ED-7FA63FD0DB15}"/>
              </a:ext>
            </a:extLst>
          </p:cNvPr>
          <p:cNvCxnSpPr>
            <a:cxnSpLocks/>
          </p:cNvCxnSpPr>
          <p:nvPr/>
        </p:nvCxnSpPr>
        <p:spPr>
          <a:xfrm flipV="1">
            <a:off x="3384530" y="2432305"/>
            <a:ext cx="0" cy="1033942"/>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AB1F52F-A644-31F3-178F-497A642E61FD}"/>
              </a:ext>
            </a:extLst>
          </p:cNvPr>
          <p:cNvSpPr/>
          <p:nvPr/>
        </p:nvSpPr>
        <p:spPr>
          <a:xfrm>
            <a:off x="1354562" y="2276857"/>
            <a:ext cx="2029968" cy="155448"/>
          </a:xfrm>
          <a:prstGeom prst="roundRect">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608768556"/>
      </p:ext>
    </p:extLst>
  </p:cSld>
  <p:clrMapOvr>
    <a:overrideClrMapping bg1="dk1" tx1="lt1" bg2="dk2" tx2="lt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File to a Work Order</a:t>
            </a:r>
          </a:p>
        </p:txBody>
      </p:sp>
      <p:sp>
        <p:nvSpPr>
          <p:cNvPr id="10" name="Content Placeholder 9">
            <a:extLst>
              <a:ext uri="{FF2B5EF4-FFF2-40B4-BE49-F238E27FC236}">
                <a16:creationId xmlns:a16="http://schemas.microsoft.com/office/drawing/2014/main" id="{1391A7E8-F0F0-3F10-12D2-FEA1B5F73B95}"/>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F2C7A483-9D9C-5B79-321A-5A1FF3AF5E40}"/>
              </a:ext>
            </a:extLst>
          </p:cNvPr>
          <p:cNvPicPr>
            <a:picLocks noChangeAspect="1"/>
          </p:cNvPicPr>
          <p:nvPr/>
        </p:nvPicPr>
        <p:blipFill>
          <a:blip r:embed="rId2"/>
          <a:srcRect b="6093"/>
          <a:stretch/>
        </p:blipFill>
        <p:spPr>
          <a:xfrm>
            <a:off x="1098442" y="1356905"/>
            <a:ext cx="9805777" cy="4426676"/>
          </a:xfrm>
          <a:prstGeom prst="rect">
            <a:avLst/>
          </a:prstGeom>
        </p:spPr>
      </p:pic>
      <p:sp>
        <p:nvSpPr>
          <p:cNvPr id="4" name="Flowchart: Alternate Process 3">
            <a:extLst>
              <a:ext uri="{FF2B5EF4-FFF2-40B4-BE49-F238E27FC236}">
                <a16:creationId xmlns:a16="http://schemas.microsoft.com/office/drawing/2014/main" id="{92F1799F-08A9-B884-4B0D-0334B9AE30B8}"/>
              </a:ext>
            </a:extLst>
          </p:cNvPr>
          <p:cNvSpPr/>
          <p:nvPr/>
        </p:nvSpPr>
        <p:spPr>
          <a:xfrm>
            <a:off x="3081591" y="3972778"/>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a:solidFill>
                  <a:prstClr val="white"/>
                </a:solidFill>
                <a:latin typeface="Roboto Condensed" panose="02000000000000000000" pitchFamily="2" charset="0"/>
                <a:ea typeface="Roboto Condensed" panose="02000000000000000000" pitchFamily="2" charset="0"/>
              </a:rPr>
              <a:t>Select a Category</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72AE7713-F390-CCF7-4FBA-ED9A35E4568F}"/>
              </a:ext>
            </a:extLst>
          </p:cNvPr>
          <p:cNvCxnSpPr>
            <a:cxnSpLocks/>
          </p:cNvCxnSpPr>
          <p:nvPr/>
        </p:nvCxnSpPr>
        <p:spPr>
          <a:xfrm flipH="1" flipV="1">
            <a:off x="2340925" y="3276507"/>
            <a:ext cx="813818" cy="797469"/>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65CA016-6BC3-8521-ACEF-1651E8CAD6CF}"/>
              </a:ext>
            </a:extLst>
          </p:cNvPr>
          <p:cNvSpPr/>
          <p:nvPr/>
        </p:nvSpPr>
        <p:spPr>
          <a:xfrm>
            <a:off x="1508823" y="2315718"/>
            <a:ext cx="832102" cy="960789"/>
          </a:xfrm>
          <a:prstGeom prst="roundRect">
            <a:avLst>
              <a:gd name="adj" fmla="val 183"/>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2428904840"/>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File to a Work Order</a:t>
            </a:r>
          </a:p>
        </p:txBody>
      </p:sp>
      <p:sp>
        <p:nvSpPr>
          <p:cNvPr id="10" name="Content Placeholder 9">
            <a:extLst>
              <a:ext uri="{FF2B5EF4-FFF2-40B4-BE49-F238E27FC236}">
                <a16:creationId xmlns:a16="http://schemas.microsoft.com/office/drawing/2014/main" id="{B7FE08ED-0B61-BB09-EA75-13D0B8D61DB8}"/>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9">
            <a:extLst>
              <a:ext uri="{FF2B5EF4-FFF2-40B4-BE49-F238E27FC236}">
                <a16:creationId xmlns:a16="http://schemas.microsoft.com/office/drawing/2014/main" id="{C6061CE8-09BD-CFD2-0145-23607111E3A9}"/>
              </a:ext>
            </a:extLst>
          </p:cNvPr>
          <p:cNvPicPr>
            <a:picLocks noChangeAspect="1"/>
          </p:cNvPicPr>
          <p:nvPr/>
        </p:nvPicPr>
        <p:blipFill>
          <a:blip r:embed="rId2"/>
          <a:srcRect b="4814"/>
          <a:stretch/>
        </p:blipFill>
        <p:spPr>
          <a:xfrm>
            <a:off x="1180260" y="1334045"/>
            <a:ext cx="9723959" cy="4449536"/>
          </a:xfrm>
          <a:prstGeom prst="rect">
            <a:avLst/>
          </a:prstGeom>
        </p:spPr>
      </p:pic>
      <p:sp>
        <p:nvSpPr>
          <p:cNvPr id="4" name="Flowchart: Alternate Process 3">
            <a:extLst>
              <a:ext uri="{FF2B5EF4-FFF2-40B4-BE49-F238E27FC236}">
                <a16:creationId xmlns:a16="http://schemas.microsoft.com/office/drawing/2014/main" id="{C5F2AF8A-966C-8F29-1A3E-F861CF8BD172}"/>
              </a:ext>
            </a:extLst>
          </p:cNvPr>
          <p:cNvSpPr/>
          <p:nvPr/>
        </p:nvSpPr>
        <p:spPr>
          <a:xfrm>
            <a:off x="2642679" y="3343149"/>
            <a:ext cx="3209544" cy="119913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noProof="0">
                <a:solidFill>
                  <a:prstClr val="white"/>
                </a:solidFill>
                <a:latin typeface="Roboto Condensed" panose="02000000000000000000" pitchFamily="2" charset="0"/>
                <a:ea typeface="Roboto Condensed" panose="02000000000000000000" pitchFamily="2" charset="0"/>
              </a:rPr>
              <a:t>Make sure “Active” is selected then “Save Changes”</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D5E76108-DEF9-05CD-61E8-63617E478DDC}"/>
              </a:ext>
            </a:extLst>
          </p:cNvPr>
          <p:cNvCxnSpPr>
            <a:cxnSpLocks/>
          </p:cNvCxnSpPr>
          <p:nvPr/>
        </p:nvCxnSpPr>
        <p:spPr>
          <a:xfrm flipH="1" flipV="1">
            <a:off x="1938591" y="2676906"/>
            <a:ext cx="786384" cy="797469"/>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FA2ABE7-3023-3506-BE45-823A35D97A33}"/>
              </a:ext>
            </a:extLst>
          </p:cNvPr>
          <p:cNvSpPr/>
          <p:nvPr/>
        </p:nvSpPr>
        <p:spPr>
          <a:xfrm>
            <a:off x="1508823" y="2475737"/>
            <a:ext cx="429768" cy="201169"/>
          </a:xfrm>
          <a:prstGeom prst="roundRect">
            <a:avLst>
              <a:gd name="adj" fmla="val 183"/>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788354080"/>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File to a Work Order</a:t>
            </a:r>
          </a:p>
        </p:txBody>
      </p:sp>
      <p:sp>
        <p:nvSpPr>
          <p:cNvPr id="10" name="Content Placeholder 9">
            <a:extLst>
              <a:ext uri="{FF2B5EF4-FFF2-40B4-BE49-F238E27FC236}">
                <a16:creationId xmlns:a16="http://schemas.microsoft.com/office/drawing/2014/main" id="{F1D85025-7AAE-D354-C727-FFD085194FB5}"/>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49E80075-14A7-24D1-DB78-41F5DD20FC24}"/>
              </a:ext>
            </a:extLst>
          </p:cNvPr>
          <p:cNvPicPr>
            <a:picLocks noChangeAspect="1"/>
          </p:cNvPicPr>
          <p:nvPr/>
        </p:nvPicPr>
        <p:blipFill>
          <a:blip r:embed="rId2"/>
          <a:srcRect b="4950"/>
          <a:stretch/>
        </p:blipFill>
        <p:spPr>
          <a:xfrm>
            <a:off x="1041379" y="1356905"/>
            <a:ext cx="9862840" cy="4506686"/>
          </a:xfrm>
          <a:prstGeom prst="rect">
            <a:avLst/>
          </a:prstGeom>
        </p:spPr>
      </p:pic>
      <p:sp>
        <p:nvSpPr>
          <p:cNvPr id="4" name="Flowchart: Alternate Process 3">
            <a:extLst>
              <a:ext uri="{FF2B5EF4-FFF2-40B4-BE49-F238E27FC236}">
                <a16:creationId xmlns:a16="http://schemas.microsoft.com/office/drawing/2014/main" id="{63C52E2A-DAC0-9042-BAF8-36D4E4D51D61}"/>
              </a:ext>
            </a:extLst>
          </p:cNvPr>
          <p:cNvSpPr/>
          <p:nvPr/>
        </p:nvSpPr>
        <p:spPr>
          <a:xfrm>
            <a:off x="2470380" y="3366009"/>
            <a:ext cx="3209544" cy="119913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noProof="0">
                <a:solidFill>
                  <a:prstClr val="white"/>
                </a:solidFill>
                <a:latin typeface="Roboto Condensed" panose="02000000000000000000" pitchFamily="2" charset="0"/>
                <a:ea typeface="Roboto Condensed" panose="02000000000000000000" pitchFamily="2" charset="0"/>
              </a:rPr>
              <a:t>File has been added, now you can View, Edit or Delete the File.</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3B77953A-5E17-AC2C-E153-E5C51ED315D4}"/>
              </a:ext>
            </a:extLst>
          </p:cNvPr>
          <p:cNvCxnSpPr>
            <a:cxnSpLocks/>
          </p:cNvCxnSpPr>
          <p:nvPr/>
        </p:nvCxnSpPr>
        <p:spPr>
          <a:xfrm flipH="1" flipV="1">
            <a:off x="1473685" y="2535174"/>
            <a:ext cx="1124711" cy="896112"/>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F4215A1-65FC-A785-839A-25CC62DD4D47}"/>
              </a:ext>
            </a:extLst>
          </p:cNvPr>
          <p:cNvSpPr/>
          <p:nvPr/>
        </p:nvSpPr>
        <p:spPr>
          <a:xfrm>
            <a:off x="1041379" y="2260872"/>
            <a:ext cx="423162" cy="274302"/>
          </a:xfrm>
          <a:prstGeom prst="roundRect">
            <a:avLst>
              <a:gd name="adj" fmla="val 183"/>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919324230"/>
      </p:ext>
    </p:extLst>
  </p:cSld>
  <p:clrMapOvr>
    <a:overrideClrMapping bg1="dk1" tx1="lt1" bg2="dk2" tx2="lt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File to a Work Order</a:t>
            </a:r>
          </a:p>
        </p:txBody>
      </p:sp>
      <p:sp>
        <p:nvSpPr>
          <p:cNvPr id="10" name="Content Placeholder 9">
            <a:extLst>
              <a:ext uri="{FF2B5EF4-FFF2-40B4-BE49-F238E27FC236}">
                <a16:creationId xmlns:a16="http://schemas.microsoft.com/office/drawing/2014/main" id="{48C26F01-E46A-9A74-078B-7154AC2ADEB1}"/>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10">
            <a:extLst>
              <a:ext uri="{FF2B5EF4-FFF2-40B4-BE49-F238E27FC236}">
                <a16:creationId xmlns:a16="http://schemas.microsoft.com/office/drawing/2014/main" id="{BD694951-F523-228E-A26B-A65B26F15797}"/>
              </a:ext>
            </a:extLst>
          </p:cNvPr>
          <p:cNvPicPr>
            <a:picLocks noChangeAspect="1"/>
          </p:cNvPicPr>
          <p:nvPr/>
        </p:nvPicPr>
        <p:blipFill>
          <a:blip r:embed="rId2"/>
          <a:srcRect b="8722"/>
          <a:stretch/>
        </p:blipFill>
        <p:spPr>
          <a:xfrm>
            <a:off x="945139" y="1368335"/>
            <a:ext cx="9957945" cy="4369526"/>
          </a:xfrm>
          <a:prstGeom prst="rect">
            <a:avLst/>
          </a:prstGeom>
        </p:spPr>
      </p:pic>
      <p:sp>
        <p:nvSpPr>
          <p:cNvPr id="4" name="Flowchart: Alternate Process 3">
            <a:extLst>
              <a:ext uri="{FF2B5EF4-FFF2-40B4-BE49-F238E27FC236}">
                <a16:creationId xmlns:a16="http://schemas.microsoft.com/office/drawing/2014/main" id="{86DECE78-F97C-442B-523E-C33CB98F9C03}"/>
              </a:ext>
            </a:extLst>
          </p:cNvPr>
          <p:cNvSpPr/>
          <p:nvPr/>
        </p:nvSpPr>
        <p:spPr>
          <a:xfrm>
            <a:off x="4449828" y="3035173"/>
            <a:ext cx="3209544" cy="1199133"/>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noProof="0">
                <a:solidFill>
                  <a:prstClr val="white"/>
                </a:solidFill>
                <a:latin typeface="Roboto Condensed" panose="02000000000000000000" pitchFamily="2" charset="0"/>
                <a:ea typeface="Roboto Condensed" panose="02000000000000000000" pitchFamily="2" charset="0"/>
              </a:rPr>
              <a:t>Viewing the file downloads, it to your computer for viewing or can be printed</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cxnSp>
        <p:nvCxnSpPr>
          <p:cNvPr id="6" name="Straight Arrow Connector 5">
            <a:extLst>
              <a:ext uri="{FF2B5EF4-FFF2-40B4-BE49-F238E27FC236}">
                <a16:creationId xmlns:a16="http://schemas.microsoft.com/office/drawing/2014/main" id="{94E1D1F8-217A-5A65-2E1A-097888A7D431}"/>
              </a:ext>
            </a:extLst>
          </p:cNvPr>
          <p:cNvCxnSpPr>
            <a:cxnSpLocks/>
          </p:cNvCxnSpPr>
          <p:nvPr/>
        </p:nvCxnSpPr>
        <p:spPr>
          <a:xfrm flipV="1">
            <a:off x="7556535" y="2011703"/>
            <a:ext cx="1278855" cy="1147549"/>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B0AE173-D1BD-E93F-779E-AC31AAAD5A60}"/>
              </a:ext>
            </a:extLst>
          </p:cNvPr>
          <p:cNvSpPr/>
          <p:nvPr/>
        </p:nvSpPr>
        <p:spPr>
          <a:xfrm>
            <a:off x="8493256" y="1289336"/>
            <a:ext cx="2037332" cy="722367"/>
          </a:xfrm>
          <a:prstGeom prst="roundRect">
            <a:avLst>
              <a:gd name="adj" fmla="val 183"/>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3347907434"/>
      </p:ext>
    </p:extLst>
  </p:cSld>
  <p:clrMapOvr>
    <a:overrideClrMapping bg1="dk1" tx1="lt1" bg2="dk2" tx2="lt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File to a Work Order</a:t>
            </a:r>
          </a:p>
        </p:txBody>
      </p:sp>
      <p:sp>
        <p:nvSpPr>
          <p:cNvPr id="7" name="Content Placeholder 6">
            <a:extLst>
              <a:ext uri="{FF2B5EF4-FFF2-40B4-BE49-F238E27FC236}">
                <a16:creationId xmlns:a16="http://schemas.microsoft.com/office/drawing/2014/main" id="{DAF86708-5354-8F3D-4605-FFE8BA04CBD5}"/>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8">
            <a:extLst>
              <a:ext uri="{FF2B5EF4-FFF2-40B4-BE49-F238E27FC236}">
                <a16:creationId xmlns:a16="http://schemas.microsoft.com/office/drawing/2014/main" id="{7BE31001-401B-DB93-D421-ACFB3E67FDA5}"/>
              </a:ext>
            </a:extLst>
          </p:cNvPr>
          <p:cNvPicPr>
            <a:picLocks noChangeAspect="1"/>
          </p:cNvPicPr>
          <p:nvPr/>
        </p:nvPicPr>
        <p:blipFill>
          <a:blip r:embed="rId2"/>
          <a:srcRect b="8454"/>
          <a:stretch/>
        </p:blipFill>
        <p:spPr>
          <a:xfrm>
            <a:off x="718020" y="1369347"/>
            <a:ext cx="10186199" cy="4482814"/>
          </a:xfrm>
          <a:prstGeom prst="rect">
            <a:avLst/>
          </a:prstGeom>
        </p:spPr>
      </p:pic>
      <p:sp>
        <p:nvSpPr>
          <p:cNvPr id="4" name="Flowchart: Alternate Process 3">
            <a:extLst>
              <a:ext uri="{FF2B5EF4-FFF2-40B4-BE49-F238E27FC236}">
                <a16:creationId xmlns:a16="http://schemas.microsoft.com/office/drawing/2014/main" id="{25F37E27-E6CA-A281-52CC-493ADDCDE3D0}"/>
              </a:ext>
            </a:extLst>
          </p:cNvPr>
          <p:cNvSpPr/>
          <p:nvPr/>
        </p:nvSpPr>
        <p:spPr>
          <a:xfrm>
            <a:off x="3930101" y="4148455"/>
            <a:ext cx="3602736" cy="148653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noProof="0">
                <a:solidFill>
                  <a:prstClr val="white"/>
                </a:solidFill>
                <a:latin typeface="Roboto Condensed" panose="02000000000000000000" pitchFamily="2" charset="0"/>
                <a:ea typeface="Roboto Condensed" panose="02000000000000000000" pitchFamily="2" charset="0"/>
              </a:rPr>
              <a:t>Editing the file takes you back to where you can change the Title, Category, or you can mark it as Inactive</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316862862"/>
      </p:ext>
    </p:extLst>
  </p:cSld>
  <p:clrMapOvr>
    <a:overrideClrMapping bg1="dk1" tx1="lt1" bg2="dk2" tx2="lt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Adding a File to a Work Order</a:t>
            </a:r>
          </a:p>
        </p:txBody>
      </p:sp>
      <p:sp>
        <p:nvSpPr>
          <p:cNvPr id="7" name="Content Placeholder 6">
            <a:extLst>
              <a:ext uri="{FF2B5EF4-FFF2-40B4-BE49-F238E27FC236}">
                <a16:creationId xmlns:a16="http://schemas.microsoft.com/office/drawing/2014/main" id="{60632E3C-02FF-91FB-47A3-B00946F78530}"/>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6">
            <a:extLst>
              <a:ext uri="{FF2B5EF4-FFF2-40B4-BE49-F238E27FC236}">
                <a16:creationId xmlns:a16="http://schemas.microsoft.com/office/drawing/2014/main" id="{E675687A-CB51-766E-4E57-8656F0209EC0}"/>
              </a:ext>
            </a:extLst>
          </p:cNvPr>
          <p:cNvPicPr>
            <a:picLocks noChangeAspect="1"/>
          </p:cNvPicPr>
          <p:nvPr/>
        </p:nvPicPr>
        <p:blipFill>
          <a:blip r:embed="rId2"/>
          <a:srcRect b="5116"/>
          <a:stretch/>
        </p:blipFill>
        <p:spPr>
          <a:xfrm>
            <a:off x="1006168" y="1291591"/>
            <a:ext cx="9898051" cy="4514849"/>
          </a:xfrm>
          <a:prstGeom prst="rect">
            <a:avLst/>
          </a:prstGeom>
        </p:spPr>
      </p:pic>
      <p:sp>
        <p:nvSpPr>
          <p:cNvPr id="4" name="Flowchart: Alternate Process 3">
            <a:extLst>
              <a:ext uri="{FF2B5EF4-FFF2-40B4-BE49-F238E27FC236}">
                <a16:creationId xmlns:a16="http://schemas.microsoft.com/office/drawing/2014/main" id="{437882FB-8C29-D4B1-5995-B2E5E1666C8A}"/>
              </a:ext>
            </a:extLst>
          </p:cNvPr>
          <p:cNvSpPr/>
          <p:nvPr/>
        </p:nvSpPr>
        <p:spPr>
          <a:xfrm>
            <a:off x="4187693" y="2685732"/>
            <a:ext cx="3602736" cy="148653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0" noProof="0">
                <a:solidFill>
                  <a:prstClr val="white"/>
                </a:solidFill>
                <a:latin typeface="Roboto Condensed" panose="02000000000000000000" pitchFamily="2" charset="0"/>
                <a:ea typeface="Roboto Condensed" panose="02000000000000000000" pitchFamily="2" charset="0"/>
              </a:rPr>
              <a:t>Deleting the file removes it permanently.</a:t>
            </a:r>
            <a:endPar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spTree>
    <p:extLst>
      <p:ext uri="{BB962C8B-B14F-4D97-AF65-F5344CB8AC3E}">
        <p14:creationId xmlns:p14="http://schemas.microsoft.com/office/powerpoint/2010/main" val="1378476506"/>
      </p:ext>
    </p:extLst>
  </p:cSld>
  <p:clrMapOvr>
    <a:overrideClrMapping bg1="dk1" tx1="lt1" bg2="dk2" tx2="lt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1097280" y="822960"/>
            <a:ext cx="6644182" cy="3474720"/>
          </a:xfrm>
          <a:noFill/>
        </p:spPr>
        <p:txBody>
          <a:bodyPr lIns="0" tIns="0" rIns="0" bIns="0">
            <a:noAutofit/>
          </a:bodyPr>
          <a:lstStyle/>
          <a:p>
            <a:r>
              <a:rPr lang="en-US" dirty="0">
                <a:latin typeface="Roboto" panose="02000000000000000000" pitchFamily="2" charset="0"/>
                <a:ea typeface="Roboto" panose="02000000000000000000" pitchFamily="2" charset="0"/>
                <a:cs typeface="Roboto" panose="02000000000000000000" pitchFamily="2" charset="0"/>
              </a:rPr>
              <a:t>Checking vehicle repair history</a:t>
            </a:r>
          </a:p>
        </p:txBody>
      </p:sp>
      <p:pic>
        <p:nvPicPr>
          <p:cNvPr id="6" name="Picture 5" descr="A black background with a blue letter&#10;&#10;AI-generated content may be incorrect.">
            <a:extLst>
              <a:ext uri="{FF2B5EF4-FFF2-40B4-BE49-F238E27FC236}">
                <a16:creationId xmlns:a16="http://schemas.microsoft.com/office/drawing/2014/main" id="{5A087CEA-1785-31D6-D3A2-3DAD3417DA6C}"/>
              </a:ext>
            </a:extLst>
          </p:cNvPr>
          <p:cNvPicPr>
            <a:picLocks noChangeAspect="1"/>
          </p:cNvPicPr>
          <p:nvPr/>
        </p:nvPicPr>
        <p:blipFill>
          <a:blip r:embed="rId2"/>
          <a:stretch>
            <a:fillRect/>
          </a:stretch>
        </p:blipFill>
        <p:spPr>
          <a:xfrm>
            <a:off x="8991600" y="5784843"/>
            <a:ext cx="3103418" cy="912770"/>
          </a:xfrm>
          <a:prstGeom prst="rect">
            <a:avLst/>
          </a:prstGeom>
        </p:spPr>
      </p:pic>
      <p:sp>
        <p:nvSpPr>
          <p:cNvPr id="5" name="Subtitle 4">
            <a:extLst>
              <a:ext uri="{FF2B5EF4-FFF2-40B4-BE49-F238E27FC236}">
                <a16:creationId xmlns:a16="http://schemas.microsoft.com/office/drawing/2014/main" id="{22AECB6D-A882-829A-C41C-0B0F6168984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356350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Checking Vehicle Repair History</a:t>
            </a:r>
          </a:p>
        </p:txBody>
      </p:sp>
      <p:sp>
        <p:nvSpPr>
          <p:cNvPr id="4" name="Content Placeholder 3">
            <a:extLst>
              <a:ext uri="{FF2B5EF4-FFF2-40B4-BE49-F238E27FC236}">
                <a16:creationId xmlns:a16="http://schemas.microsoft.com/office/drawing/2014/main" id="{55CBA002-FD09-F304-5454-0684D7200BC3}"/>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6" name="Content Placeholder 6">
            <a:extLst>
              <a:ext uri="{FF2B5EF4-FFF2-40B4-BE49-F238E27FC236}">
                <a16:creationId xmlns:a16="http://schemas.microsoft.com/office/drawing/2014/main" id="{647501C8-7709-E08E-0D05-8A9EB9D7E5FE}"/>
              </a:ext>
            </a:extLst>
          </p:cNvPr>
          <p:cNvPicPr>
            <a:picLocks noChangeAspect="1"/>
          </p:cNvPicPr>
          <p:nvPr/>
        </p:nvPicPr>
        <p:blipFill>
          <a:blip r:embed="rId2"/>
          <a:srcRect b="6958"/>
          <a:stretch/>
        </p:blipFill>
        <p:spPr>
          <a:xfrm>
            <a:off x="1002359" y="1434675"/>
            <a:ext cx="9901860" cy="4428915"/>
          </a:xfrm>
          <a:prstGeom prst="rect">
            <a:avLst/>
          </a:prstGeom>
        </p:spPr>
      </p:pic>
      <p:sp>
        <p:nvSpPr>
          <p:cNvPr id="7" name="Flowchart: Alternate Process 6">
            <a:extLst>
              <a:ext uri="{FF2B5EF4-FFF2-40B4-BE49-F238E27FC236}">
                <a16:creationId xmlns:a16="http://schemas.microsoft.com/office/drawing/2014/main" id="{DFFD073F-1521-122C-7C0B-A8787D33918A}"/>
              </a:ext>
            </a:extLst>
          </p:cNvPr>
          <p:cNvSpPr/>
          <p:nvPr/>
        </p:nvSpPr>
        <p:spPr>
          <a:xfrm>
            <a:off x="2878493" y="3498535"/>
            <a:ext cx="3074796" cy="92869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In the work order select “Maintenance History”</a:t>
            </a:r>
          </a:p>
        </p:txBody>
      </p:sp>
      <p:cxnSp>
        <p:nvCxnSpPr>
          <p:cNvPr id="8" name="Straight Arrow Connector 7">
            <a:extLst>
              <a:ext uri="{FF2B5EF4-FFF2-40B4-BE49-F238E27FC236}">
                <a16:creationId xmlns:a16="http://schemas.microsoft.com/office/drawing/2014/main" id="{2A0D8369-6E1E-7FFF-9D98-581A61D2A589}"/>
              </a:ext>
            </a:extLst>
          </p:cNvPr>
          <p:cNvCxnSpPr>
            <a:cxnSpLocks/>
            <a:endCxn id="10" idx="2"/>
          </p:cNvCxnSpPr>
          <p:nvPr/>
        </p:nvCxnSpPr>
        <p:spPr>
          <a:xfrm flipH="1" flipV="1">
            <a:off x="2185479" y="1792224"/>
            <a:ext cx="948892" cy="1839776"/>
          </a:xfrm>
          <a:prstGeom prst="straightConnector1">
            <a:avLst/>
          </a:prstGeom>
          <a:ln w="76200">
            <a:solidFill>
              <a:srgbClr val="3A74B7"/>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C8484F32-2651-7576-02B7-B821669B06DD}"/>
              </a:ext>
            </a:extLst>
          </p:cNvPr>
          <p:cNvSpPr/>
          <p:nvPr/>
        </p:nvSpPr>
        <p:spPr>
          <a:xfrm>
            <a:off x="1847150" y="1636776"/>
            <a:ext cx="676657" cy="155448"/>
          </a:xfrm>
          <a:prstGeom prst="roundRect">
            <a:avLst>
              <a:gd name="adj" fmla="val 0"/>
            </a:avLst>
          </a:prstGeom>
          <a:noFill/>
          <a:ln w="38100">
            <a:solidFill>
              <a:srgbClr val="3A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Condensed Bold"/>
              <a:ea typeface="+mn-ea"/>
              <a:cs typeface="+mn-cs"/>
            </a:endParaRPr>
          </a:p>
        </p:txBody>
      </p:sp>
    </p:spTree>
    <p:extLst>
      <p:ext uri="{BB962C8B-B14F-4D97-AF65-F5344CB8AC3E}">
        <p14:creationId xmlns:p14="http://schemas.microsoft.com/office/powerpoint/2010/main" val="1493386270"/>
      </p:ext>
    </p:extLst>
  </p:cSld>
  <p:clrMapOvr>
    <a:overrideClrMapping bg1="dk1" tx1="lt1" bg2="dk2" tx2="lt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06170-6A82-3974-B3FF-8E7B66C1DB41}"/>
              </a:ext>
            </a:extLst>
          </p:cNvPr>
          <p:cNvSpPr>
            <a:spLocks noGrp="1"/>
          </p:cNvSpPr>
          <p:nvPr>
            <p:ph type="title"/>
          </p:nvPr>
        </p:nvSpPr>
        <p:spPr>
          <a:xfrm>
            <a:off x="729672" y="346652"/>
            <a:ext cx="10174547" cy="1325563"/>
          </a:xfrm>
          <a:effectLst/>
        </p:spPr>
        <p:txBody>
          <a:bodyPr vert="horz" lIns="91440" tIns="45720" rIns="91440" bIns="45720" rtlCol="0" anchor="ctr">
            <a:normAutofit/>
          </a:bodyPr>
          <a:lstStyle/>
          <a:p>
            <a:r>
              <a:rPr lang="en-US" b="1">
                <a:latin typeface="Roboto" panose="02000000000000000000" pitchFamily="2" charset="0"/>
                <a:ea typeface="Roboto" panose="02000000000000000000" pitchFamily="2" charset="0"/>
                <a:cs typeface="Roboto" panose="02000000000000000000" pitchFamily="2" charset="0"/>
              </a:rPr>
              <a:t>Checking Vehicle Repair History</a:t>
            </a:r>
          </a:p>
        </p:txBody>
      </p:sp>
      <p:sp>
        <p:nvSpPr>
          <p:cNvPr id="7" name="Content Placeholder 6">
            <a:extLst>
              <a:ext uri="{FF2B5EF4-FFF2-40B4-BE49-F238E27FC236}">
                <a16:creationId xmlns:a16="http://schemas.microsoft.com/office/drawing/2014/main" id="{FBEA6224-0402-87AD-8FA2-14CDC22C7B6D}"/>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C799F61B-6934-94B0-05CB-E42972929730}"/>
              </a:ext>
            </a:extLst>
          </p:cNvPr>
          <p:cNvSpPr txBox="1">
            <a:spLocks/>
          </p:cNvSpPr>
          <p:nvPr/>
        </p:nvSpPr>
        <p:spPr>
          <a:xfrm>
            <a:off x="731261"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3" name="Content Placeholder 13">
            <a:extLst>
              <a:ext uri="{FF2B5EF4-FFF2-40B4-BE49-F238E27FC236}">
                <a16:creationId xmlns:a16="http://schemas.microsoft.com/office/drawing/2014/main" id="{312DD2C0-B517-882E-AE6E-6BF7E153CCB1}"/>
              </a:ext>
            </a:extLst>
          </p:cNvPr>
          <p:cNvPicPr>
            <a:picLocks noChangeAspect="1"/>
          </p:cNvPicPr>
          <p:nvPr/>
        </p:nvPicPr>
        <p:blipFill>
          <a:blip r:embed="rId2"/>
          <a:stretch>
            <a:fillRect/>
          </a:stretch>
        </p:blipFill>
        <p:spPr>
          <a:xfrm>
            <a:off x="2171948" y="1476756"/>
            <a:ext cx="7848104" cy="4351338"/>
          </a:xfrm>
          <a:prstGeom prst="rect">
            <a:avLst/>
          </a:prstGeom>
        </p:spPr>
      </p:pic>
      <p:sp>
        <p:nvSpPr>
          <p:cNvPr id="4" name="Flowchart: Alternate Process 3">
            <a:extLst>
              <a:ext uri="{FF2B5EF4-FFF2-40B4-BE49-F238E27FC236}">
                <a16:creationId xmlns:a16="http://schemas.microsoft.com/office/drawing/2014/main" id="{0A1BD177-D33B-AEB5-F993-B2DE80DC0406}"/>
              </a:ext>
            </a:extLst>
          </p:cNvPr>
          <p:cNvSpPr/>
          <p:nvPr/>
        </p:nvSpPr>
        <p:spPr>
          <a:xfrm>
            <a:off x="4294632" y="4341559"/>
            <a:ext cx="3602736" cy="1486535"/>
          </a:xfrm>
          <a:prstGeom prst="flowChartAlternateProcess">
            <a:avLst/>
          </a:prstGeom>
          <a:solidFill>
            <a:srgbClr val="3A74B7"/>
          </a:solidFill>
          <a:ln w="12700" cap="flat" cmpd="sng" algn="ctr">
            <a:solidFill>
              <a:srgbClr val="3A74B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Roboto Condensed" panose="02000000000000000000" pitchFamily="2" charset="0"/>
                <a:ea typeface="Roboto Condensed" panose="02000000000000000000" pitchFamily="2" charset="0"/>
                <a:cs typeface="+mn-cs"/>
              </a:rPr>
              <a:t>Vehicle repair History will only include “Closed” Work Orders.</a:t>
            </a:r>
          </a:p>
        </p:txBody>
      </p:sp>
    </p:spTree>
    <p:extLst>
      <p:ext uri="{BB962C8B-B14F-4D97-AF65-F5344CB8AC3E}">
        <p14:creationId xmlns:p14="http://schemas.microsoft.com/office/powerpoint/2010/main" val="253257973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lice">
  <a:themeElements>
    <a:clrScheme name="Custom 3">
      <a:dk1>
        <a:srgbClr val="000000"/>
      </a:dk1>
      <a:lt1>
        <a:srgbClr val="FEFFFF"/>
      </a:lt1>
      <a:dk2>
        <a:srgbClr val="146194"/>
      </a:dk2>
      <a:lt2>
        <a:srgbClr val="76DBF4"/>
      </a:lt2>
      <a:accent1>
        <a:srgbClr val="052F61"/>
      </a:accent1>
      <a:accent2>
        <a:srgbClr val="3673BC"/>
      </a:accent2>
      <a:accent3>
        <a:srgbClr val="4CA1CE"/>
      </a:accent3>
      <a:accent4>
        <a:srgbClr val="F2F6F8"/>
      </a:accent4>
      <a:accent5>
        <a:srgbClr val="5AC5DA"/>
      </a:accent5>
      <a:accent6>
        <a:srgbClr val="0A1F37"/>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Command 2025 Template 081925" id="{50F334A2-AD44-894F-B606-D941F5E3376A}" vid="{6408D32D-9C58-3B41-83A6-82EA14684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AA15E6BD239F4BB8716AC11FDD8152" ma:contentTypeVersion="22" ma:contentTypeDescription="Create a new document." ma:contentTypeScope="" ma:versionID="74a4db3ebc9cf9b6790c098803ade016">
  <xsd:schema xmlns:xsd="http://www.w3.org/2001/XMLSchema" xmlns:xs="http://www.w3.org/2001/XMLSchema" xmlns:p="http://schemas.microsoft.com/office/2006/metadata/properties" xmlns:ns1="http://schemas.microsoft.com/sharepoint/v3" xmlns:ns2="797aa1b6-d276-4963-8e9b-a389f20630ae" xmlns:ns3="995c04c3-6940-420f-9b44-f011cddbce17" targetNamespace="http://schemas.microsoft.com/office/2006/metadata/properties" ma:root="true" ma:fieldsID="d4b46c647d091bd4ddbe4b673018c2c0" ns1:_="" ns2:_="" ns3:_="">
    <xsd:import namespace="http://schemas.microsoft.com/sharepoint/v3"/>
    <xsd:import namespace="797aa1b6-d276-4963-8e9b-a389f20630ae"/>
    <xsd:import namespace="995c04c3-6940-420f-9b44-f011cddbce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1:_ExtendedDescription"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element ref="ns2:Related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2" nillable="true" ma:displayName="Description" ma:default="*Type brief description" ma:format="Dropdown" ma:internalName="_Extended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7aa1b6-d276-4963-8e9b-a389f2063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2a0eb56-2e03-4499-a475-1cbd21fab794"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RelatedLink" ma:index="28" nillable="true" ma:displayName="Related Link" ma:format="Hyperlink" ma:internalName="Relate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5c04c3-6940-420f-9b44-f011cddbce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8a304cd-276d-40d2-8f0d-a58c241e1e1a}" ma:internalName="TaxCatchAll" ma:showField="CatchAllData" ma:web="995c04c3-6940-420f-9b44-f011cddbc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95c04c3-6940-420f-9b44-f011cddbce17" xsi:nil="true"/>
    <_ExtendedDescription xmlns="http://schemas.microsoft.com/sharepoint/v3">*Type brief description</_ExtendedDescription>
    <lcf76f155ced4ddcb4097134ff3c332f xmlns="797aa1b6-d276-4963-8e9b-a389f20630ae">
      <Terms xmlns="http://schemas.microsoft.com/office/infopath/2007/PartnerControls"/>
    </lcf76f155ced4ddcb4097134ff3c332f>
    <RelatedLink xmlns="797aa1b6-d276-4963-8e9b-a389f20630ae">
      <Url xsi:nil="true"/>
      <Description xsi:nil="true"/>
    </Related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BD75C4-3091-41CB-808A-1364EB51BD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7aa1b6-d276-4963-8e9b-a389f20630ae"/>
    <ds:schemaRef ds:uri="995c04c3-6940-420f-9b44-f011cddbce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2E4C69-0D5C-438D-9EBE-6BFE670DDCFB}">
  <ds:schemaRefs>
    <ds:schemaRef ds:uri="797aa1b6-d276-4963-8e9b-a389f20630ae"/>
    <ds:schemaRef ds:uri="995c04c3-6940-420f-9b44-f011cddbce17"/>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304DB73-82DF-4546-AD40-36760B2E0A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2534</TotalTime>
  <Words>1922</Words>
  <Application>Microsoft Office PowerPoint</Application>
  <PresentationFormat>Widescreen</PresentationFormat>
  <Paragraphs>249</Paragraphs>
  <Slides>102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102</vt:i4>
      </vt:variant>
    </vt:vector>
  </HeadingPairs>
  <TitlesOfParts>
    <vt:vector size="110" baseType="lpstr">
      <vt:lpstr>Aptos</vt:lpstr>
      <vt:lpstr>Arial</vt:lpstr>
      <vt:lpstr>Century Gothic</vt:lpstr>
      <vt:lpstr>Roboto</vt:lpstr>
      <vt:lpstr>Roboto Condensed</vt:lpstr>
      <vt:lpstr>Roboto Condensed Bold</vt:lpstr>
      <vt:lpstr>Wingdings 3</vt:lpstr>
      <vt:lpstr>Slice</vt:lpstr>
      <vt:lpstr>Maintenance Training</vt:lpstr>
      <vt:lpstr>PowerPoint Presentation</vt:lpstr>
      <vt:lpstr>Creating a provider</vt:lpstr>
      <vt:lpstr>Creating a Provider</vt:lpstr>
      <vt:lpstr>Creating a Provider</vt:lpstr>
      <vt:lpstr>Creating a Provider</vt:lpstr>
      <vt:lpstr>Creating a Provider</vt:lpstr>
      <vt:lpstr>Creating a Provider</vt:lpstr>
      <vt:lpstr>Creating a Provider</vt:lpstr>
      <vt:lpstr>Adding a task</vt:lpstr>
      <vt:lpstr>Adding a Task</vt:lpstr>
      <vt:lpstr>Adding a Task</vt:lpstr>
      <vt:lpstr>Adding a Task</vt:lpstr>
      <vt:lpstr>Adding a Task</vt:lpstr>
      <vt:lpstr>Adding a Task</vt:lpstr>
      <vt:lpstr>Adding a Task</vt:lpstr>
      <vt:lpstr>Adding a Task</vt:lpstr>
      <vt:lpstr>Adding a Task</vt:lpstr>
      <vt:lpstr>Adding a Task</vt:lpstr>
      <vt:lpstr>Adding a Task</vt:lpstr>
      <vt:lpstr>Create a maintenance plan</vt:lpstr>
      <vt:lpstr>Create a Maintenance Plan</vt:lpstr>
      <vt:lpstr>Create a Maintenance Plan</vt:lpstr>
      <vt:lpstr>Create a Maintenance Plan</vt:lpstr>
      <vt:lpstr>Create a Maintenance Plan</vt:lpstr>
      <vt:lpstr>Create a Maintenance Plan</vt:lpstr>
      <vt:lpstr>Create a Maintenance Plan</vt:lpstr>
      <vt:lpstr>Create a Maintenance Plan</vt:lpstr>
      <vt:lpstr>Create a Maintenance Plan</vt:lpstr>
      <vt:lpstr>Create a Maintenance Plan</vt:lpstr>
      <vt:lpstr>Adding a maintenance plan to a vehicle profile</vt:lpstr>
      <vt:lpstr>Adding a Maintenance Plan to a Vehicle</vt:lpstr>
      <vt:lpstr>Adding a Maintenance Plan to a Vehicle</vt:lpstr>
      <vt:lpstr>Adding a Maintenance Plan to a Vehicle</vt:lpstr>
      <vt:lpstr>Adding a Maintenance Plan to a Vehicle</vt:lpstr>
      <vt:lpstr>Adding a Maintenance Plan to a Vehicle</vt:lpstr>
      <vt:lpstr>Adding a Maintenance Plan to a Vehicle</vt:lpstr>
      <vt:lpstr>Adding a Maintenance Plan to a Vehicle</vt:lpstr>
      <vt:lpstr>Adding a Maintenance Plan to a Vehicle</vt:lpstr>
      <vt:lpstr>Creating a scheduled task</vt:lpstr>
      <vt:lpstr>Creating a Scheduled Task</vt:lpstr>
      <vt:lpstr>Creating a Scheduled Task</vt:lpstr>
      <vt:lpstr>Creating a Scheduled Task</vt:lpstr>
      <vt:lpstr>Creating a Scheduled Task</vt:lpstr>
      <vt:lpstr>Creating a Scheduled Task</vt:lpstr>
      <vt:lpstr>Manage maintenance</vt:lpstr>
      <vt:lpstr>Manage Maintenance</vt:lpstr>
      <vt:lpstr>Manage Maintenance</vt:lpstr>
      <vt:lpstr>Manage Maintenance</vt:lpstr>
      <vt:lpstr>Manage Maintenance</vt:lpstr>
      <vt:lpstr>Manage Maintenance</vt:lpstr>
      <vt:lpstr>Manage Maintenance</vt:lpstr>
      <vt:lpstr>Manage Maintenance</vt:lpstr>
      <vt:lpstr>Manage Maintenance</vt:lpstr>
      <vt:lpstr>Manage Maintenance</vt:lpstr>
      <vt:lpstr>Manage Maintenance</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Create a Work Order</vt:lpstr>
      <vt:lpstr>Adding tasks to a work order</vt:lpstr>
      <vt:lpstr>Adding Tasks a Work Order</vt:lpstr>
      <vt:lpstr>Adding Tasks a Work Order</vt:lpstr>
      <vt:lpstr>Adding Tasks a Work Order</vt:lpstr>
      <vt:lpstr>Adding Tasks a Work Order</vt:lpstr>
      <vt:lpstr>Adding Tasks a Work Order</vt:lpstr>
      <vt:lpstr>Adding Tasks a Work Order</vt:lpstr>
      <vt:lpstr>Adding Tasks a Work Order</vt:lpstr>
      <vt:lpstr>Adding Tasks a Work Order</vt:lpstr>
      <vt:lpstr>Adding Tasks a Work Order</vt:lpstr>
      <vt:lpstr>Adding a file to a work order</vt:lpstr>
      <vt:lpstr>Adding a File to a Work Order</vt:lpstr>
      <vt:lpstr>Adding a File to a Work Order</vt:lpstr>
      <vt:lpstr>Adding a File to a Work Order</vt:lpstr>
      <vt:lpstr>Adding a File to a Work Order</vt:lpstr>
      <vt:lpstr>Adding a File to a Work Order</vt:lpstr>
      <vt:lpstr>Adding a File to a Work Order</vt:lpstr>
      <vt:lpstr>Adding a File to a Work Order</vt:lpstr>
      <vt:lpstr>Adding a File to a Work Order</vt:lpstr>
      <vt:lpstr>Adding a File to a Work Order</vt:lpstr>
      <vt:lpstr>Checking vehicle repair history</vt:lpstr>
      <vt:lpstr>Checking Vehicle Repair History</vt:lpstr>
      <vt:lpstr>Checking Vehicle Repair History</vt:lpstr>
      <vt:lpstr>Checking Vehicle Repair History</vt:lpstr>
      <vt:lpstr>Checking Vehicle Repair History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Phelps Rogovoy</dc:creator>
  <cp:lastModifiedBy>Phelps Rogovoy</cp:lastModifiedBy>
  <cp:revision>15</cp:revision>
  <dcterms:created xsi:type="dcterms:W3CDTF">2024-08-30T13:14:35Z</dcterms:created>
  <dcterms:modified xsi:type="dcterms:W3CDTF">2025-10-02T18:38:15Z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0x0101003EAA15E6BD239F4BB8716AC11FDD8152</vt:lpwstr>
  </property>
  <property fmtid="{D5CDD505-2E9C-101B-9397-08002B2CF9AE}" pid="3" name="MediaServiceImageTags">
    <vt:lpwstr/>
  </property>
</Properties>
</file>