
<file path=[Content_Types].xml><?xml version="1.0" encoding="utf-8"?>
<Types xmlns="http://schemas.openxmlformats.org/package/2006/content-types">
  <Default Extension="eps" ContentType="image/ep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</p:sldMasterIdLst>
  <p:notesMasterIdLst>
    <p:notesMasterId r:id="rId31"/>
  </p:notesMasterIdLst>
  <p:handoutMasterIdLst>
    <p:handoutMasterId r:id="rId32"/>
  </p:handoutMasterIdLst>
  <p:sldIdLst>
    <p:sldId id="256" r:id="rId5"/>
    <p:sldId id="299" r:id="rId6"/>
    <p:sldId id="257" r:id="rId7"/>
    <p:sldId id="265" r:id="rId8"/>
    <p:sldId id="310" r:id="rId9"/>
    <p:sldId id="313" r:id="rId10"/>
    <p:sldId id="314" r:id="rId11"/>
    <p:sldId id="315" r:id="rId12"/>
    <p:sldId id="316" r:id="rId13"/>
    <p:sldId id="317" r:id="rId14"/>
    <p:sldId id="311" r:id="rId15"/>
    <p:sldId id="312" r:id="rId16"/>
    <p:sldId id="308" r:id="rId17"/>
    <p:sldId id="309" r:id="rId18"/>
    <p:sldId id="321" r:id="rId19"/>
    <p:sldId id="319" r:id="rId20"/>
    <p:sldId id="320" r:id="rId21"/>
    <p:sldId id="324" r:id="rId22"/>
    <p:sldId id="325" r:id="rId23"/>
    <p:sldId id="326" r:id="rId24"/>
    <p:sldId id="327" r:id="rId25"/>
    <p:sldId id="328" r:id="rId26"/>
    <p:sldId id="318" r:id="rId27"/>
    <p:sldId id="331" r:id="rId28"/>
    <p:sldId id="307" r:id="rId29"/>
    <p:sldId id="30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19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7408DD-7F77-41CE-9B63-70C02C1DF28E}" v="2" dt="2025-10-01T15:28:19.078"/>
  </p1510:revLst>
</p1510:revInfo>
</file>

<file path=ppt/tableStyles.xml><?xml version="1.0" encoding="utf-8"?>
<a:tblStyleLst xmlns:a="http://schemas.openxmlformats.org/drawingml/2006/main" def="{0505E3EF-67EA-436B-97B2-0124C06EBD2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90"/>
    <p:restoredTop sz="94640"/>
  </p:normalViewPr>
  <p:slideViewPr>
    <p:cSldViewPr snapToGrid="0">
      <p:cViewPr varScale="1">
        <p:scale>
          <a:sx n="202" d="100"/>
          <a:sy n="202" d="100"/>
        </p:scale>
        <p:origin x="216" y="3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Shea" userId="S::ashea@agilefleet.com::f7065859-5ae7-4ed1-868a-71c28670d7b9" providerId="AD" clId="Web-{B27408DD-7F77-41CE-9B63-70C02C1DF28E}"/>
    <pc:docChg chg="modSld">
      <pc:chgData name="Anna Shea" userId="S::ashea@agilefleet.com::f7065859-5ae7-4ed1-868a-71c28670d7b9" providerId="AD" clId="Web-{B27408DD-7F77-41CE-9B63-70C02C1DF28E}" dt="2025-10-01T15:28:19.078" v="1" actId="1076"/>
      <pc:docMkLst>
        <pc:docMk/>
      </pc:docMkLst>
      <pc:sldChg chg="modSp">
        <pc:chgData name="Anna Shea" userId="S::ashea@agilefleet.com::f7065859-5ae7-4ed1-868a-71c28670d7b9" providerId="AD" clId="Web-{B27408DD-7F77-41CE-9B63-70C02C1DF28E}" dt="2025-10-01T15:27:29.297" v="0" actId="1076"/>
        <pc:sldMkLst>
          <pc:docMk/>
          <pc:sldMk cId="338485106" sldId="299"/>
        </pc:sldMkLst>
        <pc:spChg chg="mod">
          <ac:chgData name="Anna Shea" userId="S::ashea@agilefleet.com::f7065859-5ae7-4ed1-868a-71c28670d7b9" providerId="AD" clId="Web-{B27408DD-7F77-41CE-9B63-70C02C1DF28E}" dt="2025-10-01T15:27:29.297" v="0" actId="1076"/>
          <ac:spMkLst>
            <pc:docMk/>
            <pc:sldMk cId="338485106" sldId="299"/>
            <ac:spMk id="3" creationId="{D633D4FE-F554-41E3-B768-8EE98FC1E996}"/>
          </ac:spMkLst>
        </pc:spChg>
      </pc:sldChg>
      <pc:sldChg chg="modSp">
        <pc:chgData name="Anna Shea" userId="S::ashea@agilefleet.com::f7065859-5ae7-4ed1-868a-71c28670d7b9" providerId="AD" clId="Web-{B27408DD-7F77-41CE-9B63-70C02C1DF28E}" dt="2025-10-01T15:28:19.078" v="1" actId="1076"/>
        <pc:sldMkLst>
          <pc:docMk/>
          <pc:sldMk cId="2545269680" sldId="309"/>
        </pc:sldMkLst>
        <pc:spChg chg="mod">
          <ac:chgData name="Anna Shea" userId="S::ashea@agilefleet.com::f7065859-5ae7-4ed1-868a-71c28670d7b9" providerId="AD" clId="Web-{B27408DD-7F77-41CE-9B63-70C02C1DF28E}" dt="2025-10-01T15:28:19.078" v="1" actId="1076"/>
          <ac:spMkLst>
            <pc:docMk/>
            <pc:sldMk cId="2545269680" sldId="309"/>
            <ac:spMk id="10" creationId="{B2F74CAA-CAC9-4656-34FB-94374CC9F29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2CAB1C-0AA1-4053-A726-215D175850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9F6F74-5F3D-4C2B-8AC5-73761B2FB2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06CAD-01BF-4A36-89A1-76183660094C}" type="datetimeFigureOut">
              <a:rPr lang="en-US" smtClean="0"/>
              <a:t>10/1/2025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3774BE-A649-46E3-849C-B7115F8772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E0E8BA-5F10-4BE9-B74D-7AA6E4180C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FECE9-3899-402D-9557-B34889DA2F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5944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3ADA9-1F11-4760-8ADD-071EFA0A529A}" type="datetimeFigureOut">
              <a:rPr lang="en-US" smtClean="0"/>
              <a:t>10/1/2025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784F3-2271-4F8D-A0BC-8F40E6849F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245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910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862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268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71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90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575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515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1112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165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891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58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1709321" y="3425047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1709321" y="1713063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3431545" y="3425047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0" y="3425047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577" y="640080"/>
            <a:ext cx="5724144" cy="3657600"/>
          </a:xfrm>
        </p:spPr>
        <p:txBody>
          <a:bodyPr lIns="0" anchor="b"/>
          <a:lstStyle>
            <a:lvl1pPr algn="l">
              <a:lnSpc>
                <a:spcPct val="80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9577" y="5577840"/>
            <a:ext cx="5724144" cy="472073"/>
          </a:xfrm>
        </p:spPr>
        <p:txBody>
          <a:bodyPr l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71082593-1DC5-43B5-947C-7963DD90EB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719072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3431545" y="1713063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1709321" y="0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1709321" y="5138928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0" y="0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0" y="5138928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95796F3-1FF2-4CB3-9A21-2FA42B0F739C}"/>
              </a:ext>
            </a:extLst>
          </p:cNvPr>
          <p:cNvSpPr/>
          <p:nvPr userDrawn="1"/>
        </p:nvSpPr>
        <p:spPr>
          <a:xfrm>
            <a:off x="5699578" y="5142220"/>
            <a:ext cx="628650" cy="1822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CD7761-CC7A-FAFC-0198-8C666674D019}"/>
              </a:ext>
            </a:extLst>
          </p:cNvPr>
          <p:cNvSpPr/>
          <p:nvPr userDrawn="1"/>
        </p:nvSpPr>
        <p:spPr>
          <a:xfrm>
            <a:off x="3431545" y="0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366219-E379-6451-33E4-F55572D09C01}"/>
              </a:ext>
            </a:extLst>
          </p:cNvPr>
          <p:cNvSpPr/>
          <p:nvPr userDrawn="1"/>
        </p:nvSpPr>
        <p:spPr>
          <a:xfrm>
            <a:off x="3431545" y="5144119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669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1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216" y="1600200"/>
            <a:ext cx="3931920" cy="2468880"/>
          </a:xfrm>
        </p:spPr>
        <p:txBody>
          <a:bodyPr lIns="0"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B27F20-1796-4DA8-9840-EFA1E9ABA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01" y="3438144"/>
            <a:ext cx="3420479" cy="3438144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2200" y="4206240"/>
            <a:ext cx="3931920" cy="1828800"/>
          </a:xfrm>
        </p:spPr>
        <p:txBody>
          <a:bodyPr lIns="0"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42200" y="6356350"/>
            <a:ext cx="1005116" cy="365125"/>
          </a:xfrm>
        </p:spPr>
        <p:txBody>
          <a:bodyPr lIns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88829" y="6356350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1542" y="6356350"/>
            <a:ext cx="642257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7ADB92-0B1B-4197-89C6-501F1706428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3435096"/>
            <a:ext cx="3438144" cy="34381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6E6F19-D213-4BFC-8D80-D66C9D2BD837}"/>
              </a:ext>
            </a:extLst>
          </p:cNvPr>
          <p:cNvSpPr>
            <a:spLocks noChangeAspect="1"/>
          </p:cNvSpPr>
          <p:nvPr userDrawn="1"/>
        </p:nvSpPr>
        <p:spPr>
          <a:xfrm>
            <a:off x="3429001" y="0"/>
            <a:ext cx="3420479" cy="34381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2BCC36-E2CF-410A-AD2C-722D76849BDC}"/>
              </a:ext>
            </a:extLst>
          </p:cNvPr>
          <p:cNvSpPr/>
          <p:nvPr userDrawn="1"/>
        </p:nvSpPr>
        <p:spPr>
          <a:xfrm>
            <a:off x="7442200" y="1134423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052582-71CF-00F8-8014-99BF801E3F7C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3438144" cy="34198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999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621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4A94B9-9E00-4DD6-BCD4-604645044CAD}"/>
              </a:ext>
            </a:extLst>
          </p:cNvPr>
          <p:cNvSpPr/>
          <p:nvPr userDrawn="1"/>
        </p:nvSpPr>
        <p:spPr>
          <a:xfrm>
            <a:off x="5017194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39AA0F-90FD-444F-B618-EE6F4C1F122A}"/>
              </a:ext>
            </a:extLst>
          </p:cNvPr>
          <p:cNvSpPr/>
          <p:nvPr userDrawn="1"/>
        </p:nvSpPr>
        <p:spPr>
          <a:xfrm>
            <a:off x="430045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35D740-BF58-4DAE-A85B-5EF9B6EE3615}"/>
              </a:ext>
            </a:extLst>
          </p:cNvPr>
          <p:cNvSpPr/>
          <p:nvPr userDrawn="1"/>
        </p:nvSpPr>
        <p:spPr>
          <a:xfrm>
            <a:off x="5375565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B3B2E1-FF09-40A7-993A-BFF59632C25C}"/>
              </a:ext>
            </a:extLst>
          </p:cNvPr>
          <p:cNvSpPr/>
          <p:nvPr userDrawn="1"/>
        </p:nvSpPr>
        <p:spPr>
          <a:xfrm>
            <a:off x="358371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9981C2-BC8B-44CC-9A8B-A5B381264380}"/>
              </a:ext>
            </a:extLst>
          </p:cNvPr>
          <p:cNvSpPr/>
          <p:nvPr userDrawn="1"/>
        </p:nvSpPr>
        <p:spPr>
          <a:xfrm>
            <a:off x="286696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FAAD0A-E8F9-47F8-874E-433E4C9A92AC}"/>
              </a:ext>
            </a:extLst>
          </p:cNvPr>
          <p:cNvSpPr/>
          <p:nvPr userDrawn="1"/>
        </p:nvSpPr>
        <p:spPr>
          <a:xfrm>
            <a:off x="215022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71ABB2-3607-4850-A2E7-141BF30EA1E4}"/>
              </a:ext>
            </a:extLst>
          </p:cNvPr>
          <p:cNvSpPr/>
          <p:nvPr userDrawn="1"/>
        </p:nvSpPr>
        <p:spPr>
          <a:xfrm>
            <a:off x="3225339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FBB6AA-DB66-48A4-BBD2-9B36C02E5371}"/>
              </a:ext>
            </a:extLst>
          </p:cNvPr>
          <p:cNvSpPr/>
          <p:nvPr userDrawn="1"/>
        </p:nvSpPr>
        <p:spPr>
          <a:xfrm>
            <a:off x="1791855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9AC868-5C63-419B-8791-593862E707C6}"/>
              </a:ext>
            </a:extLst>
          </p:cNvPr>
          <p:cNvSpPr/>
          <p:nvPr userDrawn="1"/>
        </p:nvSpPr>
        <p:spPr>
          <a:xfrm>
            <a:off x="1433484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6AF71-D03B-4190-8590-1688288FB9F2}"/>
              </a:ext>
            </a:extLst>
          </p:cNvPr>
          <p:cNvSpPr/>
          <p:nvPr userDrawn="1"/>
        </p:nvSpPr>
        <p:spPr>
          <a:xfrm>
            <a:off x="6092307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A6CEDE-A238-4C3A-B315-B3D3081EC7CC}"/>
              </a:ext>
            </a:extLst>
          </p:cNvPr>
          <p:cNvSpPr/>
          <p:nvPr userDrawn="1"/>
        </p:nvSpPr>
        <p:spPr>
          <a:xfrm>
            <a:off x="358371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ACE100-6140-4208-8CE9-DFE45B35007E}"/>
              </a:ext>
            </a:extLst>
          </p:cNvPr>
          <p:cNvSpPr/>
          <p:nvPr userDrawn="1"/>
        </p:nvSpPr>
        <p:spPr>
          <a:xfrm>
            <a:off x="4658823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75F84B-6DC9-4492-A492-95E4ABEF1B78}"/>
              </a:ext>
            </a:extLst>
          </p:cNvPr>
          <p:cNvSpPr/>
          <p:nvPr userDrawn="1"/>
        </p:nvSpPr>
        <p:spPr>
          <a:xfrm>
            <a:off x="1075113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A788D4C-E960-45E8-ABC4-72FC2128647B}"/>
              </a:ext>
            </a:extLst>
          </p:cNvPr>
          <p:cNvSpPr/>
          <p:nvPr userDrawn="1"/>
        </p:nvSpPr>
        <p:spPr>
          <a:xfrm>
            <a:off x="250859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28D71AB-A26E-43A9-B413-A59CFBCDD9B1}"/>
              </a:ext>
            </a:extLst>
          </p:cNvPr>
          <p:cNvSpPr/>
          <p:nvPr userDrawn="1"/>
        </p:nvSpPr>
        <p:spPr>
          <a:xfrm>
            <a:off x="716742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1E9C91-A1C1-432A-9523-A511B304162F}"/>
              </a:ext>
            </a:extLst>
          </p:cNvPr>
          <p:cNvSpPr/>
          <p:nvPr userDrawn="1"/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1D3C8E1-8F58-4916-9097-718454DAC9FC}"/>
              </a:ext>
            </a:extLst>
          </p:cNvPr>
          <p:cNvSpPr/>
          <p:nvPr userDrawn="1"/>
        </p:nvSpPr>
        <p:spPr>
          <a:xfrm>
            <a:off x="5733936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1465436-7CD8-4713-84B2-BE392283D713}"/>
              </a:ext>
            </a:extLst>
          </p:cNvPr>
          <p:cNvSpPr/>
          <p:nvPr userDrawn="1"/>
        </p:nvSpPr>
        <p:spPr>
          <a:xfrm>
            <a:off x="3942081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54BFDB3-CC2F-4666-9557-90812A8E5147}"/>
              </a:ext>
            </a:extLst>
          </p:cNvPr>
          <p:cNvSpPr/>
          <p:nvPr userDrawn="1"/>
        </p:nvSpPr>
        <p:spPr>
          <a:xfrm>
            <a:off x="1146787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DD356C3-53D1-4AF1-B3FD-AEEFF75FDB5C}"/>
              </a:ext>
            </a:extLst>
          </p:cNvPr>
          <p:cNvSpPr/>
          <p:nvPr userDrawn="1"/>
        </p:nvSpPr>
        <p:spPr>
          <a:xfrm>
            <a:off x="1075113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8C89E7C-AF7A-4E82-B01B-1A945C7BBF79}"/>
              </a:ext>
            </a:extLst>
          </p:cNvPr>
          <p:cNvSpPr/>
          <p:nvPr userDrawn="1"/>
        </p:nvSpPr>
        <p:spPr>
          <a:xfrm>
            <a:off x="1182624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605B19F-DE4A-4705-A964-0579015AED0E}"/>
              </a:ext>
            </a:extLst>
          </p:cNvPr>
          <p:cNvSpPr/>
          <p:nvPr userDrawn="1"/>
        </p:nvSpPr>
        <p:spPr>
          <a:xfrm>
            <a:off x="10034388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299157-3482-4535-BECD-566EFFF308AD}"/>
              </a:ext>
            </a:extLst>
          </p:cNvPr>
          <p:cNvSpPr/>
          <p:nvPr userDrawn="1"/>
        </p:nvSpPr>
        <p:spPr>
          <a:xfrm>
            <a:off x="931764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C8CCBF5-CCDC-43C9-B57D-B9DAE23B58BE}"/>
              </a:ext>
            </a:extLst>
          </p:cNvPr>
          <p:cNvSpPr/>
          <p:nvPr userDrawn="1"/>
        </p:nvSpPr>
        <p:spPr>
          <a:xfrm>
            <a:off x="8600904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412D896-790A-420A-BBFB-AFDB7BD9B603}"/>
              </a:ext>
            </a:extLst>
          </p:cNvPr>
          <p:cNvSpPr/>
          <p:nvPr userDrawn="1"/>
        </p:nvSpPr>
        <p:spPr>
          <a:xfrm>
            <a:off x="967601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5941E70-EE67-4F80-B753-2F6426D0A9DA}"/>
              </a:ext>
            </a:extLst>
          </p:cNvPr>
          <p:cNvSpPr/>
          <p:nvPr userDrawn="1"/>
        </p:nvSpPr>
        <p:spPr>
          <a:xfrm>
            <a:off x="8242533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751E552-2222-4200-8E39-4DF2BEB677FD}"/>
              </a:ext>
            </a:extLst>
          </p:cNvPr>
          <p:cNvSpPr/>
          <p:nvPr userDrawn="1"/>
        </p:nvSpPr>
        <p:spPr>
          <a:xfrm>
            <a:off x="7884162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43002CA-9883-43A9-B000-00F9F7A14D27}"/>
              </a:ext>
            </a:extLst>
          </p:cNvPr>
          <p:cNvSpPr/>
          <p:nvPr userDrawn="1"/>
        </p:nvSpPr>
        <p:spPr>
          <a:xfrm>
            <a:off x="6809049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61A1E0B-5D8C-42BB-8493-4A6E267A7C73}"/>
              </a:ext>
            </a:extLst>
          </p:cNvPr>
          <p:cNvSpPr/>
          <p:nvPr userDrawn="1"/>
        </p:nvSpPr>
        <p:spPr>
          <a:xfrm>
            <a:off x="11109501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1E86EA3-C77E-4F5B-B2D8-06ACD07DECA4}"/>
              </a:ext>
            </a:extLst>
          </p:cNvPr>
          <p:cNvSpPr/>
          <p:nvPr userDrawn="1"/>
        </p:nvSpPr>
        <p:spPr>
          <a:xfrm>
            <a:off x="7525791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DD0E5EA-DA68-48FA-984B-26F2185EF431}"/>
              </a:ext>
            </a:extLst>
          </p:cNvPr>
          <p:cNvSpPr/>
          <p:nvPr userDrawn="1"/>
        </p:nvSpPr>
        <p:spPr>
          <a:xfrm>
            <a:off x="8959275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1E5F851-80EC-44A1-B97A-D40F00A63A11}"/>
              </a:ext>
            </a:extLst>
          </p:cNvPr>
          <p:cNvSpPr/>
          <p:nvPr userDrawn="1"/>
        </p:nvSpPr>
        <p:spPr>
          <a:xfrm>
            <a:off x="716742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06D6FCB-D2DE-4100-B034-4F158AA21763}"/>
              </a:ext>
            </a:extLst>
          </p:cNvPr>
          <p:cNvSpPr/>
          <p:nvPr userDrawn="1"/>
        </p:nvSpPr>
        <p:spPr>
          <a:xfrm>
            <a:off x="645067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3C2CDE-BD78-4521-A433-7332BF3D57FA}"/>
              </a:ext>
            </a:extLst>
          </p:cNvPr>
          <p:cNvSpPr/>
          <p:nvPr userDrawn="1"/>
        </p:nvSpPr>
        <p:spPr>
          <a:xfrm>
            <a:off x="10392759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9FDBCD91-EE94-4107-8814-059FE0E8F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822960"/>
            <a:ext cx="5029200" cy="3474720"/>
          </a:xfrm>
        </p:spPr>
        <p:txBody>
          <a:bodyPr anchor="b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AA378BB-A5C4-B488-66D0-67352E965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97280" y="5138928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88210B3D-B146-5C61-9C02-6F9BC9B1F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5577840"/>
            <a:ext cx="5029200" cy="457200"/>
          </a:xfrm>
        </p:spPr>
        <p:txBody>
          <a:bodyPr l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11606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0" y="65151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0" y="54864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FFED0C-C9D9-439B-8A01-3C4181694F90}"/>
              </a:ext>
            </a:extLst>
          </p:cNvPr>
          <p:cNvSpPr/>
          <p:nvPr userDrawn="1"/>
        </p:nvSpPr>
        <p:spPr>
          <a:xfrm>
            <a:off x="0" y="6858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E12DC0D-3BAD-4A09-83DE-A880AF5D71CB}"/>
              </a:ext>
            </a:extLst>
          </p:cNvPr>
          <p:cNvSpPr/>
          <p:nvPr userDrawn="1"/>
        </p:nvSpPr>
        <p:spPr>
          <a:xfrm>
            <a:off x="0" y="17145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0" y="20574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560320"/>
            <a:ext cx="4645152" cy="3566160"/>
          </a:xfrm>
        </p:spPr>
        <p:txBody>
          <a:bodyPr lIns="0" anchor="t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A1B7E8-2CFA-29DD-500E-429274984C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2560320"/>
            <a:ext cx="5257800" cy="356552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E0B9BB-DE60-45D5-BB83-F9309D54A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C1814D13-F502-4AE1-80E4-7479F579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4AA35C5-6F41-4930-94A5-EE0C651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8E699F-5AAB-313F-E7C1-1C2F2A9D7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97280" y="1941820"/>
            <a:ext cx="628650" cy="1822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05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ramed picture lef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648" y="1517904"/>
            <a:ext cx="5029200" cy="3931920"/>
          </a:xfrm>
        </p:spPr>
        <p:txBody>
          <a:bodyPr lIns="0" anchor="b">
            <a:normAutofit/>
          </a:bodyPr>
          <a:lstStyle>
            <a:lvl1pPr>
              <a:lnSpc>
                <a:spcPct val="80000"/>
              </a:lnSpc>
              <a:def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944" y="553068"/>
            <a:ext cx="4608576" cy="574867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7648" y="5577840"/>
            <a:ext cx="5029200" cy="727092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B87F0D-3BAB-446D-B8D9-08B2C2BB3BD7}"/>
              </a:ext>
            </a:extLst>
          </p:cNvPr>
          <p:cNvSpPr/>
          <p:nvPr userDrawn="1"/>
        </p:nvSpPr>
        <p:spPr>
          <a:xfrm>
            <a:off x="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04AEEB-DA23-4423-A0A2-D2E04125C4A7}"/>
              </a:ext>
            </a:extLst>
          </p:cNvPr>
          <p:cNvSpPr/>
          <p:nvPr userDrawn="1"/>
        </p:nvSpPr>
        <p:spPr>
          <a:xfrm>
            <a:off x="0" y="572886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058B74-EF5C-4574-9B30-072FA59B9B21}"/>
              </a:ext>
            </a:extLst>
          </p:cNvPr>
          <p:cNvSpPr/>
          <p:nvPr userDrawn="1"/>
        </p:nvSpPr>
        <p:spPr>
          <a:xfrm>
            <a:off x="0" y="1145772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E24787-0FCF-4199-AB93-6593FE032C55}"/>
              </a:ext>
            </a:extLst>
          </p:cNvPr>
          <p:cNvSpPr/>
          <p:nvPr userDrawn="1"/>
        </p:nvSpPr>
        <p:spPr>
          <a:xfrm>
            <a:off x="0" y="1718658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44E538-795F-4C68-9305-B6955DBC7F5D}"/>
              </a:ext>
            </a:extLst>
          </p:cNvPr>
          <p:cNvSpPr/>
          <p:nvPr userDrawn="1"/>
        </p:nvSpPr>
        <p:spPr>
          <a:xfrm>
            <a:off x="0" y="2291544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A0463E-1142-44E9-8CB3-9F22F5DF78A8}"/>
              </a:ext>
            </a:extLst>
          </p:cNvPr>
          <p:cNvSpPr/>
          <p:nvPr userDrawn="1"/>
        </p:nvSpPr>
        <p:spPr>
          <a:xfrm>
            <a:off x="0" y="286443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898DBE-884D-4A00-AF2F-4295EAF41E13}"/>
              </a:ext>
            </a:extLst>
          </p:cNvPr>
          <p:cNvSpPr/>
          <p:nvPr userDrawn="1"/>
        </p:nvSpPr>
        <p:spPr>
          <a:xfrm>
            <a:off x="0" y="3437316"/>
            <a:ext cx="576072" cy="57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3AB5AC4-C502-4D78-A602-3027D20AB33A}"/>
              </a:ext>
            </a:extLst>
          </p:cNvPr>
          <p:cNvSpPr/>
          <p:nvPr userDrawn="1"/>
        </p:nvSpPr>
        <p:spPr>
          <a:xfrm>
            <a:off x="0" y="4010202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81845-E621-4070-9AD6-1F40FFDD82E2}"/>
              </a:ext>
            </a:extLst>
          </p:cNvPr>
          <p:cNvSpPr/>
          <p:nvPr userDrawn="1"/>
        </p:nvSpPr>
        <p:spPr>
          <a:xfrm>
            <a:off x="0" y="458308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9190B9C-4A97-4EDC-9CBD-A68122AE2419}"/>
              </a:ext>
            </a:extLst>
          </p:cNvPr>
          <p:cNvSpPr/>
          <p:nvPr userDrawn="1"/>
        </p:nvSpPr>
        <p:spPr>
          <a:xfrm>
            <a:off x="0" y="5155974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90346E6-78BF-48E9-8EF6-B77BAA49AADA}"/>
              </a:ext>
            </a:extLst>
          </p:cNvPr>
          <p:cNvSpPr/>
          <p:nvPr userDrawn="1"/>
        </p:nvSpPr>
        <p:spPr>
          <a:xfrm>
            <a:off x="0" y="572886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2A3902D-54BA-48ED-8547-8856B4F50D2D}"/>
              </a:ext>
            </a:extLst>
          </p:cNvPr>
          <p:cNvSpPr/>
          <p:nvPr userDrawn="1"/>
        </p:nvSpPr>
        <p:spPr>
          <a:xfrm>
            <a:off x="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85555D5-968D-4715-BA22-C95642914BC2}"/>
              </a:ext>
            </a:extLst>
          </p:cNvPr>
          <p:cNvSpPr/>
          <p:nvPr userDrawn="1"/>
        </p:nvSpPr>
        <p:spPr>
          <a:xfrm>
            <a:off x="571944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24F0F4-135E-4625-9A8E-38755078B5E7}"/>
              </a:ext>
            </a:extLst>
          </p:cNvPr>
          <p:cNvSpPr/>
          <p:nvPr userDrawn="1"/>
        </p:nvSpPr>
        <p:spPr>
          <a:xfrm>
            <a:off x="1148016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969E72-FA7B-4358-8C46-7F15CF01A747}"/>
              </a:ext>
            </a:extLst>
          </p:cNvPr>
          <p:cNvSpPr/>
          <p:nvPr userDrawn="1"/>
        </p:nvSpPr>
        <p:spPr>
          <a:xfrm>
            <a:off x="172408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F9FDD1-1288-44CD-9C55-6CE3B2FB39F9}"/>
              </a:ext>
            </a:extLst>
          </p:cNvPr>
          <p:cNvSpPr/>
          <p:nvPr userDrawn="1"/>
        </p:nvSpPr>
        <p:spPr>
          <a:xfrm>
            <a:off x="2300160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30AC56B-D539-45B3-AD66-457D7D874CD8}"/>
              </a:ext>
            </a:extLst>
          </p:cNvPr>
          <p:cNvSpPr/>
          <p:nvPr userDrawn="1"/>
        </p:nvSpPr>
        <p:spPr>
          <a:xfrm>
            <a:off x="2876232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6434293-E220-465A-9EF3-FF90D0E0F19B}"/>
              </a:ext>
            </a:extLst>
          </p:cNvPr>
          <p:cNvSpPr/>
          <p:nvPr userDrawn="1"/>
        </p:nvSpPr>
        <p:spPr>
          <a:xfrm>
            <a:off x="3452304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751B4BA-EAD6-4F27-B051-F799EBBAAE12}"/>
              </a:ext>
            </a:extLst>
          </p:cNvPr>
          <p:cNvSpPr/>
          <p:nvPr userDrawn="1"/>
        </p:nvSpPr>
        <p:spPr>
          <a:xfrm>
            <a:off x="4028376" y="0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F6A1809-5EEE-4801-A2B0-7350405CDEB5}"/>
              </a:ext>
            </a:extLst>
          </p:cNvPr>
          <p:cNvSpPr/>
          <p:nvPr userDrawn="1"/>
        </p:nvSpPr>
        <p:spPr>
          <a:xfrm>
            <a:off x="460444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3B41004-5241-4ED8-8DBD-6D7345DFC934}"/>
              </a:ext>
            </a:extLst>
          </p:cNvPr>
          <p:cNvSpPr/>
          <p:nvPr userDrawn="1"/>
        </p:nvSpPr>
        <p:spPr>
          <a:xfrm>
            <a:off x="518052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2EC9AD5-87ED-4FC3-A142-A87EB8359263}"/>
              </a:ext>
            </a:extLst>
          </p:cNvPr>
          <p:cNvSpPr/>
          <p:nvPr userDrawn="1"/>
        </p:nvSpPr>
        <p:spPr>
          <a:xfrm>
            <a:off x="5180520" y="563966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BFD4027-F2BA-4F92-8229-FC2C25423B98}"/>
              </a:ext>
            </a:extLst>
          </p:cNvPr>
          <p:cNvSpPr/>
          <p:nvPr userDrawn="1"/>
        </p:nvSpPr>
        <p:spPr>
          <a:xfrm>
            <a:off x="5180520" y="1136852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5A0F8C7-1908-4500-B7D3-5BEDCCC233D8}"/>
              </a:ext>
            </a:extLst>
          </p:cNvPr>
          <p:cNvSpPr/>
          <p:nvPr userDrawn="1"/>
        </p:nvSpPr>
        <p:spPr>
          <a:xfrm>
            <a:off x="5180520" y="170973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4614BC4-1B39-4DE0-ACCE-6DDED4710BEF}"/>
              </a:ext>
            </a:extLst>
          </p:cNvPr>
          <p:cNvSpPr/>
          <p:nvPr userDrawn="1"/>
        </p:nvSpPr>
        <p:spPr>
          <a:xfrm>
            <a:off x="5180520" y="2282624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F20A7E0-34F3-480A-9BE6-79B88802E55B}"/>
              </a:ext>
            </a:extLst>
          </p:cNvPr>
          <p:cNvSpPr/>
          <p:nvPr userDrawn="1"/>
        </p:nvSpPr>
        <p:spPr>
          <a:xfrm>
            <a:off x="5180520" y="285551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6A8074E-3117-4E9F-A0E2-53086DF7453D}"/>
              </a:ext>
            </a:extLst>
          </p:cNvPr>
          <p:cNvSpPr/>
          <p:nvPr userDrawn="1"/>
        </p:nvSpPr>
        <p:spPr>
          <a:xfrm>
            <a:off x="5180520" y="3428396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7D0C6A1-221D-421D-9992-0F6CB576A685}"/>
              </a:ext>
            </a:extLst>
          </p:cNvPr>
          <p:cNvSpPr/>
          <p:nvPr userDrawn="1"/>
        </p:nvSpPr>
        <p:spPr>
          <a:xfrm>
            <a:off x="5180520" y="4001282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39E7BB0-5CBA-4258-A058-DD0BD25C2F8E}"/>
              </a:ext>
            </a:extLst>
          </p:cNvPr>
          <p:cNvSpPr/>
          <p:nvPr userDrawn="1"/>
        </p:nvSpPr>
        <p:spPr>
          <a:xfrm>
            <a:off x="5180520" y="457416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3B2A275-45FA-4398-8B2D-80B189135727}"/>
              </a:ext>
            </a:extLst>
          </p:cNvPr>
          <p:cNvSpPr/>
          <p:nvPr userDrawn="1"/>
        </p:nvSpPr>
        <p:spPr>
          <a:xfrm>
            <a:off x="5180520" y="5147054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D63E382-D846-4749-9843-91E603EB5230}"/>
              </a:ext>
            </a:extLst>
          </p:cNvPr>
          <p:cNvSpPr/>
          <p:nvPr userDrawn="1"/>
        </p:nvSpPr>
        <p:spPr>
          <a:xfrm>
            <a:off x="5180520" y="571994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530F3E2-4C57-4A9F-BD15-4E34F155226A}"/>
              </a:ext>
            </a:extLst>
          </p:cNvPr>
          <p:cNvSpPr/>
          <p:nvPr userDrawn="1"/>
        </p:nvSpPr>
        <p:spPr>
          <a:xfrm>
            <a:off x="5180520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DD1FBBA-C4C1-423C-8D85-CC2FA3147C8D}"/>
              </a:ext>
            </a:extLst>
          </p:cNvPr>
          <p:cNvSpPr/>
          <p:nvPr userDrawn="1"/>
        </p:nvSpPr>
        <p:spPr>
          <a:xfrm>
            <a:off x="571944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348BA8A-9E10-4BDA-92EB-6C1021EBD8BB}"/>
              </a:ext>
            </a:extLst>
          </p:cNvPr>
          <p:cNvSpPr/>
          <p:nvPr userDrawn="1"/>
        </p:nvSpPr>
        <p:spPr>
          <a:xfrm>
            <a:off x="1148016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CF99AB6-B5E9-4BF1-A002-3ED17781E3B2}"/>
              </a:ext>
            </a:extLst>
          </p:cNvPr>
          <p:cNvSpPr/>
          <p:nvPr userDrawn="1"/>
        </p:nvSpPr>
        <p:spPr>
          <a:xfrm>
            <a:off x="1724088" y="6281928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D504C16-D7B1-4B1A-BD29-5F63709EFBC0}"/>
              </a:ext>
            </a:extLst>
          </p:cNvPr>
          <p:cNvSpPr/>
          <p:nvPr userDrawn="1"/>
        </p:nvSpPr>
        <p:spPr>
          <a:xfrm>
            <a:off x="230016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7BFC63B-0BE4-439A-A676-C1171E900B0F}"/>
              </a:ext>
            </a:extLst>
          </p:cNvPr>
          <p:cNvSpPr/>
          <p:nvPr userDrawn="1"/>
        </p:nvSpPr>
        <p:spPr>
          <a:xfrm>
            <a:off x="2876232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BAB1FD7-5A5C-40DF-9C8E-6FCB53B52D50}"/>
              </a:ext>
            </a:extLst>
          </p:cNvPr>
          <p:cNvSpPr/>
          <p:nvPr userDrawn="1"/>
        </p:nvSpPr>
        <p:spPr>
          <a:xfrm>
            <a:off x="3452304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E54DCBE-7693-49E1-A5FF-9553046ADC6C}"/>
              </a:ext>
            </a:extLst>
          </p:cNvPr>
          <p:cNvSpPr/>
          <p:nvPr userDrawn="1"/>
        </p:nvSpPr>
        <p:spPr>
          <a:xfrm>
            <a:off x="4028376" y="6281928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CBA41F1-ED75-4F55-BA4B-F88B6BBAD51B}"/>
              </a:ext>
            </a:extLst>
          </p:cNvPr>
          <p:cNvSpPr/>
          <p:nvPr userDrawn="1"/>
        </p:nvSpPr>
        <p:spPr>
          <a:xfrm>
            <a:off x="4604448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4292027F-AAE9-4110-9FB9-9485D82493DC}"/>
              </a:ext>
            </a:extLst>
          </p:cNvPr>
          <p:cNvSpPr/>
          <p:nvPr userDrawn="1"/>
        </p:nvSpPr>
        <p:spPr>
          <a:xfrm>
            <a:off x="6327648" y="1133856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30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0" y="65151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0" y="54864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FFED0C-C9D9-439B-8A01-3C4181694F90}"/>
              </a:ext>
            </a:extLst>
          </p:cNvPr>
          <p:cNvSpPr/>
          <p:nvPr userDrawn="1"/>
        </p:nvSpPr>
        <p:spPr>
          <a:xfrm>
            <a:off x="0" y="6858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E12DC0D-3BAD-4A09-83DE-A880AF5D71CB}"/>
              </a:ext>
            </a:extLst>
          </p:cNvPr>
          <p:cNvSpPr/>
          <p:nvPr userDrawn="1"/>
        </p:nvSpPr>
        <p:spPr>
          <a:xfrm>
            <a:off x="0" y="17145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0" y="20574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216" y="1600200"/>
            <a:ext cx="3931920" cy="2468880"/>
          </a:xfrm>
        </p:spPr>
        <p:txBody>
          <a:bodyPr lIns="0" anchor="t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81336A6-FDB1-681C-EC4F-5339DD8CCF3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61288" y="292608"/>
            <a:ext cx="5358384" cy="6172200"/>
          </a:xfrm>
        </p:spPr>
        <p:txBody>
          <a:bodyPr anchor="ctr">
            <a:normAutofit/>
          </a:bodyPr>
          <a:lstStyle>
            <a:lvl1pPr>
              <a:spcBef>
                <a:spcPts val="16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A1B7E8-2CFA-29DD-500E-429274984C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43216" y="4206240"/>
            <a:ext cx="3931920" cy="201168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E0B9BB-DE60-45D5-BB83-F9309D54A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C1814D13-F502-4AE1-80E4-7479F579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4AA35C5-6F41-4930-94A5-EE0C651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8E699F-5AAB-313F-E7C1-1C2F2A9D7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3216" y="1133856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57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pictur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C3D54C-F4F9-4FBF-80F6-F45EFD6A2CFF}"/>
              </a:ext>
            </a:extLst>
          </p:cNvPr>
          <p:cNvSpPr/>
          <p:nvPr userDrawn="1"/>
        </p:nvSpPr>
        <p:spPr>
          <a:xfrm>
            <a:off x="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70E28C-9E20-435C-99D0-48CF2909019B}"/>
              </a:ext>
            </a:extLst>
          </p:cNvPr>
          <p:cNvSpPr/>
          <p:nvPr userDrawn="1"/>
        </p:nvSpPr>
        <p:spPr>
          <a:xfrm>
            <a:off x="121339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06EA5A-9289-4E46-9AB8-457FE7AD1491}"/>
              </a:ext>
            </a:extLst>
          </p:cNvPr>
          <p:cNvSpPr/>
          <p:nvPr userDrawn="1"/>
        </p:nvSpPr>
        <p:spPr>
          <a:xfrm>
            <a:off x="182008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425AF3-AF4E-4334-8EF6-9C9C36BFF6E9}"/>
              </a:ext>
            </a:extLst>
          </p:cNvPr>
          <p:cNvSpPr/>
          <p:nvPr userDrawn="1"/>
        </p:nvSpPr>
        <p:spPr>
          <a:xfrm>
            <a:off x="242678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4959B-5FB7-4710-8EB4-C6F2E27C47D4}"/>
              </a:ext>
            </a:extLst>
          </p:cNvPr>
          <p:cNvSpPr/>
          <p:nvPr userDrawn="1"/>
        </p:nvSpPr>
        <p:spPr>
          <a:xfrm>
            <a:off x="3033475" y="0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72CBB0-055F-4C86-A198-4CCA83E0D07C}"/>
              </a:ext>
            </a:extLst>
          </p:cNvPr>
          <p:cNvSpPr/>
          <p:nvPr userDrawn="1"/>
        </p:nvSpPr>
        <p:spPr>
          <a:xfrm>
            <a:off x="364017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507067-9434-4548-88C1-96187DB5A02A}"/>
              </a:ext>
            </a:extLst>
          </p:cNvPr>
          <p:cNvSpPr/>
          <p:nvPr userDrawn="1"/>
        </p:nvSpPr>
        <p:spPr>
          <a:xfrm>
            <a:off x="424686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ACD849-640F-48CE-8342-1AE774134F52}"/>
              </a:ext>
            </a:extLst>
          </p:cNvPr>
          <p:cNvSpPr/>
          <p:nvPr userDrawn="1"/>
        </p:nvSpPr>
        <p:spPr>
          <a:xfrm>
            <a:off x="485356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195952-CF8E-4D15-9CC8-CA4743A73453}"/>
              </a:ext>
            </a:extLst>
          </p:cNvPr>
          <p:cNvSpPr/>
          <p:nvPr userDrawn="1"/>
        </p:nvSpPr>
        <p:spPr>
          <a:xfrm>
            <a:off x="5460256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1A4A50-99ED-4ED2-8288-09A681E55857}"/>
              </a:ext>
            </a:extLst>
          </p:cNvPr>
          <p:cNvSpPr/>
          <p:nvPr userDrawn="1"/>
        </p:nvSpPr>
        <p:spPr>
          <a:xfrm>
            <a:off x="606695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5E24E4D-15D7-4BF5-9092-BD4E86DB7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0" y="548640"/>
            <a:ext cx="4572000" cy="2103120"/>
          </a:xfrm>
        </p:spPr>
        <p:txBody>
          <a:bodyPr lIns="0" anchor="b">
            <a:normAutofit/>
          </a:bodyPr>
          <a:lstStyle>
            <a:lvl1pPr>
              <a:lnSpc>
                <a:spcPct val="80000"/>
              </a:lnSpc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8">
            <a:extLst>
              <a:ext uri="{FF2B5EF4-FFF2-40B4-BE49-F238E27FC236}">
                <a16:creationId xmlns:a16="http://schemas.microsoft.com/office/drawing/2014/main" id="{F5B0F680-047E-4915-A8F5-EFB05A62D5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607060"/>
            <a:ext cx="6071616" cy="6254745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9B083665-5C4D-5D9C-5068-E7DF81B599E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75120" y="3429000"/>
            <a:ext cx="4572000" cy="25146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93E355-5671-4FE4-8958-99FC40EF5B1D}"/>
              </a:ext>
            </a:extLst>
          </p:cNvPr>
          <p:cNvSpPr/>
          <p:nvPr userDrawn="1"/>
        </p:nvSpPr>
        <p:spPr>
          <a:xfrm>
            <a:off x="6743700" y="28502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49138" y="6356350"/>
            <a:ext cx="783776" cy="365125"/>
          </a:xfrm>
        </p:spPr>
        <p:txBody>
          <a:bodyPr lIns="0"/>
          <a:lstStyle>
            <a:lvl1pPr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F3D699E8-339D-4753-8032-13F328CF9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47214" y="6356350"/>
            <a:ext cx="2808515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C24FE381-D866-4C7F-95D5-4CF34B3A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0030" y="6356350"/>
            <a:ext cx="783770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901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E1FA9687-5666-46AC-B2C5-FDA4A4EF6670}"/>
              </a:ext>
            </a:extLst>
          </p:cNvPr>
          <p:cNvSpPr/>
          <p:nvPr userDrawn="1"/>
        </p:nvSpPr>
        <p:spPr>
          <a:xfrm>
            <a:off x="6099048" y="2560320"/>
            <a:ext cx="6089904" cy="4297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A0B6809-6EF5-4C1C-AE26-93D43D084EE4}"/>
              </a:ext>
            </a:extLst>
          </p:cNvPr>
          <p:cNvSpPr/>
          <p:nvPr userDrawn="1"/>
        </p:nvSpPr>
        <p:spPr>
          <a:xfrm>
            <a:off x="0" y="2560320"/>
            <a:ext cx="6099048" cy="4297680"/>
          </a:xfrm>
          <a:prstGeom prst="rect">
            <a:avLst/>
          </a:prstGeom>
          <a:solidFill>
            <a:schemeClr val="accent4"/>
          </a:solidFill>
          <a:ln w="349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5017194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430045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5375565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358371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286696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215022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322533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1791855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1433484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6092307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358371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4658823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1075113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250859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716742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5733936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3942081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8EB2E-CD96-47B9-A63A-8D18CCA89512}"/>
              </a:ext>
            </a:extLst>
          </p:cNvPr>
          <p:cNvSpPr/>
          <p:nvPr userDrawn="1"/>
        </p:nvSpPr>
        <p:spPr>
          <a:xfrm>
            <a:off x="1146787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38708E-067F-4FA9-BA12-1C4EA2B37A63}"/>
              </a:ext>
            </a:extLst>
          </p:cNvPr>
          <p:cNvSpPr/>
          <p:nvPr userDrawn="1"/>
        </p:nvSpPr>
        <p:spPr>
          <a:xfrm>
            <a:off x="1075113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5FFEA-E06D-408B-A778-0B32F03EFF9F}"/>
              </a:ext>
            </a:extLst>
          </p:cNvPr>
          <p:cNvSpPr/>
          <p:nvPr userDrawn="1"/>
        </p:nvSpPr>
        <p:spPr>
          <a:xfrm>
            <a:off x="1182624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8561E-6688-489C-BA9B-9C5D3AD90706}"/>
              </a:ext>
            </a:extLst>
          </p:cNvPr>
          <p:cNvSpPr/>
          <p:nvPr userDrawn="1"/>
        </p:nvSpPr>
        <p:spPr>
          <a:xfrm>
            <a:off x="10034388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6BE74A-DCDC-4736-A000-7680D880DF04}"/>
              </a:ext>
            </a:extLst>
          </p:cNvPr>
          <p:cNvSpPr/>
          <p:nvPr userDrawn="1"/>
        </p:nvSpPr>
        <p:spPr>
          <a:xfrm>
            <a:off x="931764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30A29-CB1B-4217-961C-E14F3593D004}"/>
              </a:ext>
            </a:extLst>
          </p:cNvPr>
          <p:cNvSpPr/>
          <p:nvPr userDrawn="1"/>
        </p:nvSpPr>
        <p:spPr>
          <a:xfrm>
            <a:off x="8600904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0C4995-9291-4EC8-9EE7-99138E697D86}"/>
              </a:ext>
            </a:extLst>
          </p:cNvPr>
          <p:cNvSpPr/>
          <p:nvPr userDrawn="1"/>
        </p:nvSpPr>
        <p:spPr>
          <a:xfrm>
            <a:off x="967601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F7B342-9394-4E5F-BE39-DC03310AD81F}"/>
              </a:ext>
            </a:extLst>
          </p:cNvPr>
          <p:cNvSpPr/>
          <p:nvPr userDrawn="1"/>
        </p:nvSpPr>
        <p:spPr>
          <a:xfrm>
            <a:off x="8242533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4940C5-39A1-40E8-8A26-EDA81A5FF6E2}"/>
              </a:ext>
            </a:extLst>
          </p:cNvPr>
          <p:cNvSpPr/>
          <p:nvPr userDrawn="1"/>
        </p:nvSpPr>
        <p:spPr>
          <a:xfrm>
            <a:off x="7884162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268A38-2DB0-40ED-A3BD-7B0DBF3DC185}"/>
              </a:ext>
            </a:extLst>
          </p:cNvPr>
          <p:cNvSpPr/>
          <p:nvPr userDrawn="1"/>
        </p:nvSpPr>
        <p:spPr>
          <a:xfrm>
            <a:off x="6809049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22658B-4E93-40D4-8683-4BFDB7FD28AC}"/>
              </a:ext>
            </a:extLst>
          </p:cNvPr>
          <p:cNvSpPr/>
          <p:nvPr userDrawn="1"/>
        </p:nvSpPr>
        <p:spPr>
          <a:xfrm>
            <a:off x="11109501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E94E203-4D9D-4315-811B-6AEBDA949895}"/>
              </a:ext>
            </a:extLst>
          </p:cNvPr>
          <p:cNvSpPr/>
          <p:nvPr userDrawn="1"/>
        </p:nvSpPr>
        <p:spPr>
          <a:xfrm>
            <a:off x="7525791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58DF5A4-693E-486D-BAB8-69D0BDAE74CE}"/>
              </a:ext>
            </a:extLst>
          </p:cNvPr>
          <p:cNvSpPr/>
          <p:nvPr userDrawn="1"/>
        </p:nvSpPr>
        <p:spPr>
          <a:xfrm>
            <a:off x="8959275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FBA4F83-ED0B-439D-983D-DBBFB23D2612}"/>
              </a:ext>
            </a:extLst>
          </p:cNvPr>
          <p:cNvSpPr/>
          <p:nvPr userDrawn="1"/>
        </p:nvSpPr>
        <p:spPr>
          <a:xfrm>
            <a:off x="716742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EB3F76F-9FC5-454E-9B4F-C471289878CD}"/>
              </a:ext>
            </a:extLst>
          </p:cNvPr>
          <p:cNvSpPr/>
          <p:nvPr userDrawn="1"/>
        </p:nvSpPr>
        <p:spPr>
          <a:xfrm>
            <a:off x="645067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1B303D9-4182-4C78-A463-7ED50F26193B}"/>
              </a:ext>
            </a:extLst>
          </p:cNvPr>
          <p:cNvSpPr/>
          <p:nvPr userDrawn="1"/>
        </p:nvSpPr>
        <p:spPr>
          <a:xfrm>
            <a:off x="1039275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10515600" cy="1463040"/>
          </a:xfrm>
        </p:spPr>
        <p:txBody>
          <a:bodyPr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8AE114F-BA87-536C-036A-0DB6E0BE7D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41248" y="3474720"/>
            <a:ext cx="4544568" cy="2514600"/>
          </a:xfrm>
        </p:spPr>
        <p:txBody>
          <a:bodyPr anchor="t">
            <a:normAutofit/>
          </a:bodyPr>
          <a:lstStyle>
            <a:lvl1pPr marL="0" indent="0"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6DAC790-B1F2-BF98-BA0C-C7E1773C47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75120" y="3474720"/>
            <a:ext cx="4544568" cy="25146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4" name="Date Placeholder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654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548640"/>
            <a:ext cx="4572000" cy="2103120"/>
          </a:xfrm>
        </p:spPr>
        <p:txBody>
          <a:bodyPr lIns="0" tIns="0" rIns="0" bIns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8AE114F-BA87-536C-036A-0DB6E0BE7D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2960" y="3429000"/>
            <a:ext cx="4572000" cy="2743200"/>
          </a:xfrm>
        </p:spPr>
        <p:txBody>
          <a:bodyPr lIns="0" tIns="0" rIns="0" bIns="0" anchor="t">
            <a:normAutofit/>
          </a:bodyPr>
          <a:lstStyle>
            <a:lvl1pPr marL="228600" indent="-228600">
              <a:spcBef>
                <a:spcPts val="16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6DAC790-B1F2-BF98-BA0C-C7E1773C47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61304" y="795528"/>
            <a:ext cx="5495544" cy="52578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4" name="Date Placeholder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6421C9-A6E7-D6F1-2797-6D59639AEF04}"/>
              </a:ext>
            </a:extLst>
          </p:cNvPr>
          <p:cNvSpPr/>
          <p:nvPr userDrawn="1"/>
        </p:nvSpPr>
        <p:spPr>
          <a:xfrm>
            <a:off x="822960" y="28502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1318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3A0B6809-6EF5-4C1C-AE26-93D43D084EE4}"/>
              </a:ext>
            </a:extLst>
          </p:cNvPr>
          <p:cNvSpPr/>
          <p:nvPr userDrawn="1"/>
        </p:nvSpPr>
        <p:spPr>
          <a:xfrm>
            <a:off x="0" y="2560320"/>
            <a:ext cx="12192000" cy="4297680"/>
          </a:xfrm>
          <a:prstGeom prst="rect">
            <a:avLst/>
          </a:prstGeom>
          <a:solidFill>
            <a:schemeClr val="accent3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5017194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430045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5375565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358371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286696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215022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322533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1791855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1433484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6092307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358371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4658823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1075113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250859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716742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5733936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3942081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8EB2E-CD96-47B9-A63A-8D18CCA89512}"/>
              </a:ext>
            </a:extLst>
          </p:cNvPr>
          <p:cNvSpPr/>
          <p:nvPr userDrawn="1"/>
        </p:nvSpPr>
        <p:spPr>
          <a:xfrm>
            <a:off x="1146787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38708E-067F-4FA9-BA12-1C4EA2B37A63}"/>
              </a:ext>
            </a:extLst>
          </p:cNvPr>
          <p:cNvSpPr/>
          <p:nvPr userDrawn="1"/>
        </p:nvSpPr>
        <p:spPr>
          <a:xfrm>
            <a:off x="1075113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5FFEA-E06D-408B-A778-0B32F03EFF9F}"/>
              </a:ext>
            </a:extLst>
          </p:cNvPr>
          <p:cNvSpPr/>
          <p:nvPr userDrawn="1"/>
        </p:nvSpPr>
        <p:spPr>
          <a:xfrm>
            <a:off x="1182624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8561E-6688-489C-BA9B-9C5D3AD90706}"/>
              </a:ext>
            </a:extLst>
          </p:cNvPr>
          <p:cNvSpPr/>
          <p:nvPr userDrawn="1"/>
        </p:nvSpPr>
        <p:spPr>
          <a:xfrm>
            <a:off x="10034388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6BE74A-DCDC-4736-A000-7680D880DF04}"/>
              </a:ext>
            </a:extLst>
          </p:cNvPr>
          <p:cNvSpPr/>
          <p:nvPr userDrawn="1"/>
        </p:nvSpPr>
        <p:spPr>
          <a:xfrm>
            <a:off x="931764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30A29-CB1B-4217-961C-E14F3593D004}"/>
              </a:ext>
            </a:extLst>
          </p:cNvPr>
          <p:cNvSpPr/>
          <p:nvPr userDrawn="1"/>
        </p:nvSpPr>
        <p:spPr>
          <a:xfrm>
            <a:off x="8600904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0C4995-9291-4EC8-9EE7-99138E697D86}"/>
              </a:ext>
            </a:extLst>
          </p:cNvPr>
          <p:cNvSpPr/>
          <p:nvPr userDrawn="1"/>
        </p:nvSpPr>
        <p:spPr>
          <a:xfrm>
            <a:off x="967601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F7B342-9394-4E5F-BE39-DC03310AD81F}"/>
              </a:ext>
            </a:extLst>
          </p:cNvPr>
          <p:cNvSpPr/>
          <p:nvPr userDrawn="1"/>
        </p:nvSpPr>
        <p:spPr>
          <a:xfrm>
            <a:off x="8242533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4940C5-39A1-40E8-8A26-EDA81A5FF6E2}"/>
              </a:ext>
            </a:extLst>
          </p:cNvPr>
          <p:cNvSpPr/>
          <p:nvPr userDrawn="1"/>
        </p:nvSpPr>
        <p:spPr>
          <a:xfrm>
            <a:off x="7884162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268A38-2DB0-40ED-A3BD-7B0DBF3DC185}"/>
              </a:ext>
            </a:extLst>
          </p:cNvPr>
          <p:cNvSpPr/>
          <p:nvPr userDrawn="1"/>
        </p:nvSpPr>
        <p:spPr>
          <a:xfrm>
            <a:off x="6809049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22658B-4E93-40D4-8683-4BFDB7FD28AC}"/>
              </a:ext>
            </a:extLst>
          </p:cNvPr>
          <p:cNvSpPr/>
          <p:nvPr userDrawn="1"/>
        </p:nvSpPr>
        <p:spPr>
          <a:xfrm>
            <a:off x="11109501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E94E203-4D9D-4315-811B-6AEBDA949895}"/>
              </a:ext>
            </a:extLst>
          </p:cNvPr>
          <p:cNvSpPr/>
          <p:nvPr userDrawn="1"/>
        </p:nvSpPr>
        <p:spPr>
          <a:xfrm>
            <a:off x="7525791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58DF5A4-693E-486D-BAB8-69D0BDAE74CE}"/>
              </a:ext>
            </a:extLst>
          </p:cNvPr>
          <p:cNvSpPr/>
          <p:nvPr userDrawn="1"/>
        </p:nvSpPr>
        <p:spPr>
          <a:xfrm>
            <a:off x="8959275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FBA4F83-ED0B-439D-983D-DBBFB23D2612}"/>
              </a:ext>
            </a:extLst>
          </p:cNvPr>
          <p:cNvSpPr/>
          <p:nvPr userDrawn="1"/>
        </p:nvSpPr>
        <p:spPr>
          <a:xfrm>
            <a:off x="716742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EB3F76F-9FC5-454E-9B4F-C471289878CD}"/>
              </a:ext>
            </a:extLst>
          </p:cNvPr>
          <p:cNvSpPr/>
          <p:nvPr userDrawn="1"/>
        </p:nvSpPr>
        <p:spPr>
          <a:xfrm>
            <a:off x="645067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1B303D9-4182-4C78-A463-7ED50F26193B}"/>
              </a:ext>
            </a:extLst>
          </p:cNvPr>
          <p:cNvSpPr/>
          <p:nvPr userDrawn="1"/>
        </p:nvSpPr>
        <p:spPr>
          <a:xfrm>
            <a:off x="1039275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10515600" cy="1463040"/>
          </a:xfrm>
        </p:spPr>
        <p:txBody>
          <a:bodyPr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8AE114F-BA87-536C-036A-0DB6E0BE7D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41248" y="3429000"/>
            <a:ext cx="10515600" cy="2660904"/>
          </a:xfrm>
        </p:spPr>
        <p:txBody>
          <a:bodyPr anchor="t">
            <a:normAutofit/>
          </a:bodyPr>
          <a:lstStyle>
            <a:lvl1pPr marL="0" indent="0"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4" name="Date Placeholder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763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ramed picture righ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>
            <a:extLst>
              <a:ext uri="{FF2B5EF4-FFF2-40B4-BE49-F238E27FC236}">
                <a16:creationId xmlns:a16="http://schemas.microsoft.com/office/drawing/2014/main" id="{7C6E89C2-2ED7-7FA0-F7A7-A1AA6CAFBEB1}"/>
              </a:ext>
            </a:extLst>
          </p:cNvPr>
          <p:cNvGrpSpPr/>
          <p:nvPr userDrawn="1"/>
        </p:nvGrpSpPr>
        <p:grpSpPr>
          <a:xfrm>
            <a:off x="6435408" y="0"/>
            <a:ext cx="5756592" cy="6858000"/>
            <a:chOff x="0" y="0"/>
            <a:chExt cx="5756592" cy="6858000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F531A4F-5859-8280-283D-F2A36E01E1E4}"/>
                </a:ext>
              </a:extLst>
            </p:cNvPr>
            <p:cNvSpPr/>
            <p:nvPr userDrawn="1"/>
          </p:nvSpPr>
          <p:spPr>
            <a:xfrm>
              <a:off x="0" y="0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276A229-3B0B-4D61-4634-93B9ECBCAE53}"/>
                </a:ext>
              </a:extLst>
            </p:cNvPr>
            <p:cNvSpPr/>
            <p:nvPr userDrawn="1"/>
          </p:nvSpPr>
          <p:spPr>
            <a:xfrm>
              <a:off x="0" y="572886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B3A5571-40C8-C50E-BF04-C6E5D2092EBE}"/>
                </a:ext>
              </a:extLst>
            </p:cNvPr>
            <p:cNvSpPr/>
            <p:nvPr userDrawn="1"/>
          </p:nvSpPr>
          <p:spPr>
            <a:xfrm>
              <a:off x="0" y="1145772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05DC640C-1596-C8D8-400C-EAEFC737F82F}"/>
                </a:ext>
              </a:extLst>
            </p:cNvPr>
            <p:cNvSpPr/>
            <p:nvPr userDrawn="1"/>
          </p:nvSpPr>
          <p:spPr>
            <a:xfrm>
              <a:off x="0" y="1718658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2D8BCCF-9365-1247-2C73-827E5376E349}"/>
                </a:ext>
              </a:extLst>
            </p:cNvPr>
            <p:cNvSpPr/>
            <p:nvPr userDrawn="1"/>
          </p:nvSpPr>
          <p:spPr>
            <a:xfrm>
              <a:off x="0" y="2291544"/>
              <a:ext cx="576072" cy="57607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1C8F923-3F3C-E987-B8B3-F119CE985042}"/>
                </a:ext>
              </a:extLst>
            </p:cNvPr>
            <p:cNvSpPr/>
            <p:nvPr userDrawn="1"/>
          </p:nvSpPr>
          <p:spPr>
            <a:xfrm>
              <a:off x="0" y="2864430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D066BAF-F58A-E4F5-A2F4-BE52AFFF5402}"/>
                </a:ext>
              </a:extLst>
            </p:cNvPr>
            <p:cNvSpPr/>
            <p:nvPr userDrawn="1"/>
          </p:nvSpPr>
          <p:spPr>
            <a:xfrm>
              <a:off x="0" y="3437316"/>
              <a:ext cx="576072" cy="576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D1A65B79-00CC-4E7F-6ADD-C1C522D5991F}"/>
                </a:ext>
              </a:extLst>
            </p:cNvPr>
            <p:cNvSpPr/>
            <p:nvPr userDrawn="1"/>
          </p:nvSpPr>
          <p:spPr>
            <a:xfrm>
              <a:off x="0" y="4010202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92F228F0-A0C5-1E42-90FA-0C35E6F017E0}"/>
                </a:ext>
              </a:extLst>
            </p:cNvPr>
            <p:cNvSpPr/>
            <p:nvPr userDrawn="1"/>
          </p:nvSpPr>
          <p:spPr>
            <a:xfrm>
              <a:off x="0" y="458308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572AEC6-E693-00C7-831E-4C81BC561997}"/>
                </a:ext>
              </a:extLst>
            </p:cNvPr>
            <p:cNvSpPr/>
            <p:nvPr userDrawn="1"/>
          </p:nvSpPr>
          <p:spPr>
            <a:xfrm>
              <a:off x="0" y="5155974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7EF1E63-B8BE-1CF0-C1A3-FBF41DDF1120}"/>
                </a:ext>
              </a:extLst>
            </p:cNvPr>
            <p:cNvSpPr/>
            <p:nvPr userDrawn="1"/>
          </p:nvSpPr>
          <p:spPr>
            <a:xfrm>
              <a:off x="0" y="5728860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FB21B3EF-486D-7B46-5AB9-477370C2C662}"/>
                </a:ext>
              </a:extLst>
            </p:cNvPr>
            <p:cNvSpPr/>
            <p:nvPr userDrawn="1"/>
          </p:nvSpPr>
          <p:spPr>
            <a:xfrm>
              <a:off x="0" y="6281928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F06A0AF5-2117-AC7A-5EAF-7C1EAE885F78}"/>
                </a:ext>
              </a:extLst>
            </p:cNvPr>
            <p:cNvSpPr/>
            <p:nvPr userDrawn="1"/>
          </p:nvSpPr>
          <p:spPr>
            <a:xfrm>
              <a:off x="571944" y="0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0C148D7-FEDD-C145-64C9-FA153FF9F174}"/>
                </a:ext>
              </a:extLst>
            </p:cNvPr>
            <p:cNvSpPr/>
            <p:nvPr userDrawn="1"/>
          </p:nvSpPr>
          <p:spPr>
            <a:xfrm>
              <a:off x="1148016" y="0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A5B4712-C918-044A-19A1-B398B3AE3F74}"/>
                </a:ext>
              </a:extLst>
            </p:cNvPr>
            <p:cNvSpPr/>
            <p:nvPr userDrawn="1"/>
          </p:nvSpPr>
          <p:spPr>
            <a:xfrm>
              <a:off x="1724088" y="0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69DEFA8C-AF47-EC6F-C083-7183C0209D12}"/>
                </a:ext>
              </a:extLst>
            </p:cNvPr>
            <p:cNvSpPr/>
            <p:nvPr userDrawn="1"/>
          </p:nvSpPr>
          <p:spPr>
            <a:xfrm>
              <a:off x="2300160" y="0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993076E-6CD9-216A-5F58-22C2C7ADEF67}"/>
                </a:ext>
              </a:extLst>
            </p:cNvPr>
            <p:cNvSpPr/>
            <p:nvPr userDrawn="1"/>
          </p:nvSpPr>
          <p:spPr>
            <a:xfrm>
              <a:off x="2876232" y="0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DA5C1380-678D-70A3-24F8-33D448A27CC9}"/>
                </a:ext>
              </a:extLst>
            </p:cNvPr>
            <p:cNvSpPr/>
            <p:nvPr userDrawn="1"/>
          </p:nvSpPr>
          <p:spPr>
            <a:xfrm>
              <a:off x="3452304" y="0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FF8DAAF-846A-991B-563F-2A508FC9F6FB}"/>
                </a:ext>
              </a:extLst>
            </p:cNvPr>
            <p:cNvSpPr/>
            <p:nvPr userDrawn="1"/>
          </p:nvSpPr>
          <p:spPr>
            <a:xfrm>
              <a:off x="4028376" y="0"/>
              <a:ext cx="576072" cy="57607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A8F5DF9-A7F2-8D3A-72BC-B39F56902E7E}"/>
                </a:ext>
              </a:extLst>
            </p:cNvPr>
            <p:cNvSpPr/>
            <p:nvPr userDrawn="1"/>
          </p:nvSpPr>
          <p:spPr>
            <a:xfrm>
              <a:off x="4604448" y="0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B4BD578-6D5A-07C0-CD83-94645FAB9130}"/>
                </a:ext>
              </a:extLst>
            </p:cNvPr>
            <p:cNvSpPr/>
            <p:nvPr userDrawn="1"/>
          </p:nvSpPr>
          <p:spPr>
            <a:xfrm>
              <a:off x="5180520" y="0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93C82D37-6362-5177-0C99-FAE0B742CD41}"/>
                </a:ext>
              </a:extLst>
            </p:cNvPr>
            <p:cNvSpPr/>
            <p:nvPr userDrawn="1"/>
          </p:nvSpPr>
          <p:spPr>
            <a:xfrm>
              <a:off x="5180520" y="563966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9542CC1-3626-C630-2901-0FB23B3E593B}"/>
                </a:ext>
              </a:extLst>
            </p:cNvPr>
            <p:cNvSpPr/>
            <p:nvPr userDrawn="1"/>
          </p:nvSpPr>
          <p:spPr>
            <a:xfrm>
              <a:off x="5180520" y="1136852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BD7EC15E-24BE-DD46-45B2-92C64C06601A}"/>
                </a:ext>
              </a:extLst>
            </p:cNvPr>
            <p:cNvSpPr/>
            <p:nvPr userDrawn="1"/>
          </p:nvSpPr>
          <p:spPr>
            <a:xfrm>
              <a:off x="5180520" y="1709738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275DA9B6-FA38-14BB-CB6D-D163C4228017}"/>
                </a:ext>
              </a:extLst>
            </p:cNvPr>
            <p:cNvSpPr/>
            <p:nvPr userDrawn="1"/>
          </p:nvSpPr>
          <p:spPr>
            <a:xfrm>
              <a:off x="5180520" y="2282624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52ED9969-5481-5672-0E55-68F80674D65C}"/>
                </a:ext>
              </a:extLst>
            </p:cNvPr>
            <p:cNvSpPr/>
            <p:nvPr userDrawn="1"/>
          </p:nvSpPr>
          <p:spPr>
            <a:xfrm>
              <a:off x="5180520" y="2855510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63EC33A3-ECC9-03C2-6C4A-2E26C3C2FF2F}"/>
                </a:ext>
              </a:extLst>
            </p:cNvPr>
            <p:cNvSpPr/>
            <p:nvPr userDrawn="1"/>
          </p:nvSpPr>
          <p:spPr>
            <a:xfrm>
              <a:off x="5180520" y="3428396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4C7838CF-438D-31F1-EE2F-2907A11B924A}"/>
                </a:ext>
              </a:extLst>
            </p:cNvPr>
            <p:cNvSpPr/>
            <p:nvPr userDrawn="1"/>
          </p:nvSpPr>
          <p:spPr>
            <a:xfrm>
              <a:off x="5180520" y="4001282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93452295-1A7F-D929-76EF-DB26B33A4DA2}"/>
                </a:ext>
              </a:extLst>
            </p:cNvPr>
            <p:cNvSpPr/>
            <p:nvPr userDrawn="1"/>
          </p:nvSpPr>
          <p:spPr>
            <a:xfrm>
              <a:off x="5180520" y="457416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A4FD181-BC5B-BC54-371C-2D8C00F45AD1}"/>
                </a:ext>
              </a:extLst>
            </p:cNvPr>
            <p:cNvSpPr/>
            <p:nvPr userDrawn="1"/>
          </p:nvSpPr>
          <p:spPr>
            <a:xfrm>
              <a:off x="5180520" y="5147054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31464BC3-D4FE-CB12-EED1-DB11138CAB70}"/>
                </a:ext>
              </a:extLst>
            </p:cNvPr>
            <p:cNvSpPr/>
            <p:nvPr userDrawn="1"/>
          </p:nvSpPr>
          <p:spPr>
            <a:xfrm>
              <a:off x="5180520" y="5719940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1CE4F8F-EB67-4681-D504-035670478894}"/>
                </a:ext>
              </a:extLst>
            </p:cNvPr>
            <p:cNvSpPr/>
            <p:nvPr userDrawn="1"/>
          </p:nvSpPr>
          <p:spPr>
            <a:xfrm>
              <a:off x="5180520" y="628192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047898F7-8A26-62E4-70C2-D6DD187FD84D}"/>
                </a:ext>
              </a:extLst>
            </p:cNvPr>
            <p:cNvSpPr/>
            <p:nvPr userDrawn="1"/>
          </p:nvSpPr>
          <p:spPr>
            <a:xfrm>
              <a:off x="571944" y="6281928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A11EE247-662E-BC29-B9D2-84AE5FACC29F}"/>
                </a:ext>
              </a:extLst>
            </p:cNvPr>
            <p:cNvSpPr/>
            <p:nvPr userDrawn="1"/>
          </p:nvSpPr>
          <p:spPr>
            <a:xfrm>
              <a:off x="1148016" y="628192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335EF4DC-8310-F72A-B86C-9750305BE3CC}"/>
                </a:ext>
              </a:extLst>
            </p:cNvPr>
            <p:cNvSpPr/>
            <p:nvPr userDrawn="1"/>
          </p:nvSpPr>
          <p:spPr>
            <a:xfrm>
              <a:off x="1724088" y="6281928"/>
              <a:ext cx="576072" cy="57607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61D684FE-FF4C-F492-93E4-0190D372FF74}"/>
                </a:ext>
              </a:extLst>
            </p:cNvPr>
            <p:cNvSpPr/>
            <p:nvPr userDrawn="1"/>
          </p:nvSpPr>
          <p:spPr>
            <a:xfrm>
              <a:off x="2300160" y="6281928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00D87E94-57CD-6196-FB75-728F4B3CCB00}"/>
                </a:ext>
              </a:extLst>
            </p:cNvPr>
            <p:cNvSpPr/>
            <p:nvPr userDrawn="1"/>
          </p:nvSpPr>
          <p:spPr>
            <a:xfrm>
              <a:off x="2876232" y="6281928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7A02B06F-2A62-CA70-718A-39F70D679508}"/>
                </a:ext>
              </a:extLst>
            </p:cNvPr>
            <p:cNvSpPr/>
            <p:nvPr userDrawn="1"/>
          </p:nvSpPr>
          <p:spPr>
            <a:xfrm>
              <a:off x="3452304" y="628192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EE770F47-FDBD-BC83-C73C-6A5F931E912F}"/>
                </a:ext>
              </a:extLst>
            </p:cNvPr>
            <p:cNvSpPr/>
            <p:nvPr userDrawn="1"/>
          </p:nvSpPr>
          <p:spPr>
            <a:xfrm>
              <a:off x="4028376" y="6281928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71CB88E-18B7-78A9-14A6-B0CD5B3FE429}"/>
                </a:ext>
              </a:extLst>
            </p:cNvPr>
            <p:cNvSpPr/>
            <p:nvPr userDrawn="1"/>
          </p:nvSpPr>
          <p:spPr>
            <a:xfrm>
              <a:off x="4604448" y="6281928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517904"/>
            <a:ext cx="5029200" cy="3931920"/>
          </a:xfrm>
        </p:spPr>
        <p:txBody>
          <a:bodyPr lIns="0" anchor="b">
            <a:noAutofit/>
          </a:bodyPr>
          <a:lstStyle>
            <a:lvl1pPr algn="l">
              <a:lnSpc>
                <a:spcPct val="80000"/>
              </a:lnSpc>
              <a:def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7351" y="572886"/>
            <a:ext cx="4608577" cy="5715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2" name="Date Placeholder 3">
            <a:extLst>
              <a:ext uri="{FF2B5EF4-FFF2-40B4-BE49-F238E27FC236}">
                <a16:creationId xmlns:a16="http://schemas.microsoft.com/office/drawing/2014/main" id="{A156C4CF-5CE6-43DE-AA90-A75AB2BB67B7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35025" y="6356350"/>
            <a:ext cx="806416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4EA599FC-289F-4C20-9865-DAA03F574EC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771956" y="6356350"/>
            <a:ext cx="3028643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6" name="Slide Number Placeholder 5">
            <a:extLst>
              <a:ext uri="{FF2B5EF4-FFF2-40B4-BE49-F238E27FC236}">
                <a16:creationId xmlns:a16="http://schemas.microsoft.com/office/drawing/2014/main" id="{D18BF7DD-991C-4210-9977-3CCAFDB578A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951850" y="6356350"/>
            <a:ext cx="809507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164A393-A656-DDEC-2315-695347040E83}"/>
              </a:ext>
            </a:extLst>
          </p:cNvPr>
          <p:cNvSpPr/>
          <p:nvPr userDrawn="1"/>
        </p:nvSpPr>
        <p:spPr>
          <a:xfrm>
            <a:off x="731520" y="1133856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62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3528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FA95EA-1624-9B84-3B44-E7543166FCB6}"/>
              </a:ext>
            </a:extLst>
          </p:cNvPr>
          <p:cNvSpPr/>
          <p:nvPr userDrawn="1"/>
        </p:nvSpPr>
        <p:spPr>
          <a:xfrm>
            <a:off x="6120384" y="0"/>
            <a:ext cx="6071616" cy="6858000"/>
          </a:xfrm>
          <a:prstGeom prst="rect">
            <a:avLst/>
          </a:prstGeom>
          <a:solidFill>
            <a:schemeClr val="accent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6E491E-8435-44CE-B968-83D09EE49881}"/>
              </a:ext>
            </a:extLst>
          </p:cNvPr>
          <p:cNvSpPr/>
          <p:nvPr userDrawn="1"/>
        </p:nvSpPr>
        <p:spPr>
          <a:xfrm>
            <a:off x="6120384" y="625094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A03180-44BE-4E4D-BF73-EE5DAD729554}"/>
              </a:ext>
            </a:extLst>
          </p:cNvPr>
          <p:cNvSpPr/>
          <p:nvPr userDrawn="1"/>
        </p:nvSpPr>
        <p:spPr>
          <a:xfrm>
            <a:off x="7334730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23494C-1FD5-4EBA-8A6B-6C58A70E245E}"/>
              </a:ext>
            </a:extLst>
          </p:cNvPr>
          <p:cNvSpPr/>
          <p:nvPr userDrawn="1"/>
        </p:nvSpPr>
        <p:spPr>
          <a:xfrm>
            <a:off x="7941903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B4F5D5-9FB3-40E0-9D7F-F5F040B1600D}"/>
              </a:ext>
            </a:extLst>
          </p:cNvPr>
          <p:cNvSpPr/>
          <p:nvPr userDrawn="1"/>
        </p:nvSpPr>
        <p:spPr>
          <a:xfrm>
            <a:off x="8549076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5FAC9F-7B71-487B-85A6-B4F56F65E4C2}"/>
              </a:ext>
            </a:extLst>
          </p:cNvPr>
          <p:cNvSpPr/>
          <p:nvPr userDrawn="1"/>
        </p:nvSpPr>
        <p:spPr>
          <a:xfrm>
            <a:off x="9156249" y="6252097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321CDD-C6D0-43F2-A170-9E4DF40B2894}"/>
              </a:ext>
            </a:extLst>
          </p:cNvPr>
          <p:cNvSpPr/>
          <p:nvPr userDrawn="1"/>
        </p:nvSpPr>
        <p:spPr>
          <a:xfrm>
            <a:off x="9763422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A8C59A-C559-4262-8FCA-EAC9CF7210A9}"/>
              </a:ext>
            </a:extLst>
          </p:cNvPr>
          <p:cNvSpPr/>
          <p:nvPr userDrawn="1"/>
        </p:nvSpPr>
        <p:spPr>
          <a:xfrm>
            <a:off x="10370595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3707CE-E446-40A9-83AF-F04214AFAEF3}"/>
              </a:ext>
            </a:extLst>
          </p:cNvPr>
          <p:cNvSpPr/>
          <p:nvPr userDrawn="1"/>
        </p:nvSpPr>
        <p:spPr>
          <a:xfrm>
            <a:off x="10977768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B05DAC-B1E0-42D0-B507-570CF69E87E7}"/>
              </a:ext>
            </a:extLst>
          </p:cNvPr>
          <p:cNvSpPr/>
          <p:nvPr userDrawn="1"/>
        </p:nvSpPr>
        <p:spPr>
          <a:xfrm>
            <a:off x="11584940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FA9F79-40D8-44D3-BDF1-C1310C2FC407}"/>
              </a:ext>
            </a:extLst>
          </p:cNvPr>
          <p:cNvSpPr/>
          <p:nvPr userDrawn="1"/>
        </p:nvSpPr>
        <p:spPr>
          <a:xfrm>
            <a:off x="6727557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B852A5-9EEB-4624-BADD-F5FF19960517}"/>
              </a:ext>
            </a:extLst>
          </p:cNvPr>
          <p:cNvSpPr/>
          <p:nvPr userDrawn="1"/>
        </p:nvSpPr>
        <p:spPr>
          <a:xfrm>
            <a:off x="822960" y="1133856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600200"/>
            <a:ext cx="4572000" cy="2103120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1AC6584-0E69-2448-7E9C-29FBCA3F534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" y="4206240"/>
            <a:ext cx="4572000" cy="2011680"/>
          </a:xfrm>
        </p:spPr>
        <p:txBody>
          <a:bodyPr lIns="0" tIns="0" rIns="0" bIns="0" anchor="t">
            <a:normAutofit/>
          </a:bodyPr>
          <a:lstStyle>
            <a:lvl1pPr marL="228600" indent="-228600">
              <a:spcBef>
                <a:spcPts val="16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057F79-B380-7B5C-4B74-0FE587AEBA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75120" y="1133856"/>
            <a:ext cx="4846320" cy="4480560"/>
          </a:xfrm>
        </p:spPr>
        <p:txBody>
          <a:bodyPr lIns="0" tIns="0" rIns="0" bIns="0">
            <a:normAutofit/>
          </a:bodyPr>
          <a:lstStyle>
            <a:lvl1pPr marL="512064" indent="-512064">
              <a:spcBef>
                <a:spcPts val="1600"/>
              </a:spcBef>
              <a:buFont typeface="+mj-lt"/>
              <a:buAutoNum type="arabicPeriod"/>
              <a:defRPr sz="1800" b="1">
                <a:solidFill>
                  <a:schemeClr val="bg1"/>
                </a:solidFill>
              </a:defRPr>
            </a:lvl1pPr>
            <a:lvl2pPr marL="512064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1005840" indent="-457200">
              <a:spcBef>
                <a:spcPts val="1000"/>
              </a:spcBef>
              <a:buFont typeface="+mj-lt"/>
              <a:buAutoNum type="alphaLcPeriod"/>
              <a:defRPr sz="1600" b="1">
                <a:solidFill>
                  <a:schemeClr val="bg1"/>
                </a:solidFill>
              </a:defRPr>
            </a:lvl3pPr>
            <a:lvl4pPr marL="1005840" indent="0">
              <a:buNone/>
              <a:defRPr sz="1400">
                <a:solidFill>
                  <a:schemeClr val="bg1"/>
                </a:solidFill>
              </a:defRPr>
            </a:lvl4pPr>
            <a:lvl5pPr marL="146304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2D1610F-F8AC-4CFC-BF3C-E85A51D67E2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5025" y="6356350"/>
            <a:ext cx="806416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B9B1A01F-A9EE-4009-8274-36D560D838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1957" y="6356350"/>
            <a:ext cx="2590346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816387B0-6878-4D33-A72D-26350FC7B1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518778" y="6356350"/>
            <a:ext cx="809507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412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0507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8755907" y="5138928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10472928" y="3425952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7040890" y="0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952" y="640080"/>
            <a:ext cx="5522976" cy="3840480"/>
          </a:xfrm>
        </p:spPr>
        <p:txBody>
          <a:bodyPr lIns="0" bIns="0" anchor="b">
            <a:normAutofit/>
          </a:bodyPr>
          <a:lstStyle>
            <a:lvl1pPr algn="ctr">
              <a:def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8952" y="4754880"/>
            <a:ext cx="5522976" cy="1371600"/>
          </a:xfrm>
        </p:spPr>
        <p:txBody>
          <a:bodyPr lIns="0">
            <a:normAutofit/>
          </a:bodyPr>
          <a:lstStyle>
            <a:lvl1pPr marL="0" indent="0" algn="ctr">
              <a:lnSpc>
                <a:spcPct val="90000"/>
              </a:lnSpc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683976C8-BDBA-48C4-AC83-73D1D8F0F1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72928" y="5138928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10472928" y="1712976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8755907" y="0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8755907" y="1716477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8755907" y="3425952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7040890" y="3425952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7040890" y="5138928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5A7DF4-DC11-39A8-A785-A365A6A6B606}"/>
              </a:ext>
            </a:extLst>
          </p:cNvPr>
          <p:cNvSpPr/>
          <p:nvPr userDrawn="1"/>
        </p:nvSpPr>
        <p:spPr>
          <a:xfrm>
            <a:off x="7040890" y="1716477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8C7691-771D-AB5C-EB5E-86096D76FEFD}"/>
              </a:ext>
            </a:extLst>
          </p:cNvPr>
          <p:cNvSpPr/>
          <p:nvPr userDrawn="1"/>
        </p:nvSpPr>
        <p:spPr>
          <a:xfrm>
            <a:off x="10472928" y="0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857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42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385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20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46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494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70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0477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ps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tIns="0" rIns="0" bIns="0" anchor="b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Welcome to command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tIns="91440" rIns="0" bIns="0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Right-Sizing: Proof &amp; Progress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90AA471-9977-1D3F-D271-29B505DC0B7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7FFE47EE-741C-2C5D-386E-0AE462CB2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624" y="1054608"/>
            <a:ext cx="5181600" cy="1524000"/>
          </a:xfrm>
          <a:prstGeom prst="rect">
            <a:avLst/>
          </a:prstGeom>
        </p:spPr>
      </p:pic>
      <p:pic>
        <p:nvPicPr>
          <p:cNvPr id="5" name="Picture 4" descr="A cartoon bug with a white splash with Statue of Liberty in the background&#10;&#10;AI-generated content may be incorrect.">
            <a:extLst>
              <a:ext uri="{FF2B5EF4-FFF2-40B4-BE49-F238E27FC236}">
                <a16:creationId xmlns:a16="http://schemas.microsoft.com/office/drawing/2014/main" id="{CDD37D22-2BB8-F585-D045-5CB2FE80C9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49" r="24285"/>
          <a:stretch>
            <a:fillRect/>
          </a:stretch>
        </p:blipFill>
        <p:spPr>
          <a:xfrm>
            <a:off x="0" y="1719072"/>
            <a:ext cx="1719072" cy="171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641C1-C1F9-A6A5-CAED-6D42CF26B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42E3B49-DA79-056A-2678-FC16D1B59E3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23999" y="2537076"/>
            <a:ext cx="9915460" cy="27432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How frequently, and to whom?</a:t>
            </a:r>
          </a:p>
          <a:p>
            <a:r>
              <a:rPr lang="en-US" sz="2000" dirty="0">
                <a:solidFill>
                  <a:schemeClr val="tx1"/>
                </a:solidFill>
              </a:rPr>
              <a:t>What does your reporting look like?  PowerPoint? Spreadsheets?  Documents?</a:t>
            </a:r>
          </a:p>
          <a:p>
            <a:r>
              <a:rPr lang="en-US" sz="2000" dirty="0">
                <a:solidFill>
                  <a:schemeClr val="tx1"/>
                </a:solidFill>
              </a:rPr>
              <a:t>How long does it take you to prepare the data?</a:t>
            </a:r>
          </a:p>
          <a:p>
            <a:r>
              <a:rPr lang="en-US" sz="2000" dirty="0">
                <a:solidFill>
                  <a:schemeClr val="tx1"/>
                </a:solidFill>
              </a:rPr>
              <a:t>Do you have resources to help with reporting?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17D3B2B2-EA57-B777-F728-E5E750494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7" y="692727"/>
            <a:ext cx="6287860" cy="64087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are you reporting on Your successes?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8F3978A6-7AB3-7D35-23EE-B25C9C530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98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3758A-4CAE-C013-F802-C4D311C9B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F12A9-03D0-7876-32B0-ED7C979C13C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>
            <a:noAutofit/>
          </a:bodyPr>
          <a:lstStyle/>
          <a:p>
            <a:r>
              <a:rPr lang="en-US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AI is your friend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9F1A13-60E0-6ACC-B473-A74B39285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0" tIns="91440" rIns="0" bIns="0">
            <a:noAutofit/>
          </a:bodyPr>
          <a:lstStyle/>
          <a:p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Reporting &amp; visibility doesn’t have to be hard.</a:t>
            </a:r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F3AC1966-2862-40C0-00C8-7C6EDBF5B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353" y="2394237"/>
            <a:ext cx="5181600" cy="1524000"/>
          </a:xfrm>
          <a:prstGeom prst="rect">
            <a:avLst/>
          </a:prstGeom>
        </p:spPr>
      </p:pic>
      <p:pic>
        <p:nvPicPr>
          <p:cNvPr id="11" name="Picture Placeholder 10" descr="A cartoon bug with a white splash with Statue of Liberty in the background&#10;&#10;AI-generated content may be incorrect.">
            <a:extLst>
              <a:ext uri="{FF2B5EF4-FFF2-40B4-BE49-F238E27FC236}">
                <a16:creationId xmlns:a16="http://schemas.microsoft.com/office/drawing/2014/main" id="{98022B43-F007-55C9-2AB0-574ABEDA65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3284" r="232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22182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369DE-C7F8-600F-9C45-81BC09123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3DE13F-9496-EF52-4AE4-95F68FAA817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24000" y="1685307"/>
            <a:ext cx="9865010" cy="341010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If you’re not the customer, you’re the product.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If you use a ”free” version of any AI product, your data is training the AI and is then “out there” for other users of the product.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Subscriptions are cheap. Your organization may already have CoPilot, and ChatGPT Teams environments are about $30/mo.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These environments are closed and carry the benefit of being trainable.  Training your AI with your data, goals, materials, audiences, etc., makes the chats much more productive and beneficial.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43CC33A-FDC9-6FD4-AE2F-99D1A5806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7" y="692727"/>
            <a:ext cx="4572000" cy="640871"/>
          </a:xfrm>
        </p:spPr>
        <p:txBody>
          <a:bodyPr/>
          <a:lstStyle/>
          <a:p>
            <a:r>
              <a:rPr lang="en-US" dirty="0"/>
              <a:t>Bear in mind…</a:t>
            </a:r>
          </a:p>
        </p:txBody>
      </p:sp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1CBD74CB-5223-5362-C738-5DEB85763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1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D8FF7-532A-7ABB-1E88-BF7ED30E0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D15C07-DF40-2131-2E78-62A8D077086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24000" y="1685307"/>
            <a:ext cx="4572000" cy="27432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Market expansion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Product innovation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Customer retention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Operational efficiency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435C58A-AB2C-C3CF-D983-DD2A8B364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7" y="692727"/>
            <a:ext cx="4572000" cy="640871"/>
          </a:xfrm>
        </p:spPr>
        <p:txBody>
          <a:bodyPr/>
          <a:lstStyle/>
          <a:p>
            <a:r>
              <a:rPr lang="en-US" dirty="0"/>
              <a:t>Plain slide</a:t>
            </a:r>
          </a:p>
        </p:txBody>
      </p:sp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88748386-3AAF-0BFC-7A66-4AC8E454B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3" name="Picture 2" descr="A person hugging a robot&#10;&#10;AI-generated content may be incorrect.">
            <a:extLst>
              <a:ext uri="{FF2B5EF4-FFF2-40B4-BE49-F238E27FC236}">
                <a16:creationId xmlns:a16="http://schemas.microsoft.com/office/drawing/2014/main" id="{8D6C9393-15F8-91BA-4E1B-0B1F5F34A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3293484" cy="886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82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00A6F-8CE7-C4EC-F94A-38A11EAA5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2F74CAA-CAC9-4656-34FB-94374CC9F29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21827" y="1593341"/>
            <a:ext cx="6788901" cy="2743200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reports, directly from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FleetCommander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 Pool Utilization Report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MPU by Asset Type Report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Statistics Summary Report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 Usage Report</a:t>
            </a: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12094677-C337-7C5F-8EEE-B1ADB7121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788901" cy="64087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can AI help? – an example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3A848A74-A28A-1F7E-69FC-CB3F4B0F0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3" name="Picture 2" descr="A table with numbers and numbers&#10;&#10;AI-generated content may be incorrect.">
            <a:extLst>
              <a:ext uri="{FF2B5EF4-FFF2-40B4-BE49-F238E27FC236}">
                <a16:creationId xmlns:a16="http://schemas.microsoft.com/office/drawing/2014/main" id="{AF64A43D-8BDC-B281-A640-04FCDDD0F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137" y="4059257"/>
            <a:ext cx="7772400" cy="266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69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C21A9-9573-1D11-78E0-C35BB67FB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A01A06A0-EE22-F534-FB48-D3C9EE453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921160" cy="64087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can AI help? – dashboards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EBCA74BA-0359-15BE-B0F3-B2AA860E3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6F3E74B-BE70-C550-E5AF-DD4220879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00" y="1267548"/>
            <a:ext cx="4967869" cy="3420119"/>
          </a:xfrm>
          <a:prstGeom prst="rect">
            <a:avLst/>
          </a:prstGeom>
        </p:spPr>
      </p:pic>
      <p:pic>
        <p:nvPicPr>
          <p:cNvPr id="13" name="Picture 12" descr="A screenshot of a graph&#10;&#10;AI-generated content may be incorrect.">
            <a:extLst>
              <a:ext uri="{FF2B5EF4-FFF2-40B4-BE49-F238E27FC236}">
                <a16:creationId xmlns:a16="http://schemas.microsoft.com/office/drawing/2014/main" id="{56FAAF02-E118-DC7A-6F21-55C1EF016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859" y="2670250"/>
            <a:ext cx="5768563" cy="2972299"/>
          </a:xfrm>
          <a:prstGeom prst="rect">
            <a:avLst/>
          </a:prstGeom>
        </p:spPr>
      </p:pic>
      <p:pic>
        <p:nvPicPr>
          <p:cNvPr id="8" name="Picture 7" descr="A screenshot of a phone&#10;&#10;AI-generated content may be incorrect.">
            <a:extLst>
              <a:ext uri="{FF2B5EF4-FFF2-40B4-BE49-F238E27FC236}">
                <a16:creationId xmlns:a16="http://schemas.microsoft.com/office/drawing/2014/main" id="{F6FBE19F-76B5-A074-21A4-C647930B9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1728" y="3321265"/>
            <a:ext cx="4202211" cy="317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84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5D734-4364-2C28-A321-1671550E0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16457-FEE6-EB6F-E112-CFB45C76C3F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24000" y="1685307"/>
            <a:ext cx="3423781" cy="274320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Ingests the report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Cleans and applies tables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Suggests dashboard elements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D6413BE-0264-15DC-7A9B-6EE18CD3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7" y="692727"/>
            <a:ext cx="7089526" cy="640871"/>
          </a:xfrm>
        </p:spPr>
        <p:txBody>
          <a:bodyPr>
            <a:normAutofit fontScale="90000"/>
          </a:bodyPr>
          <a:lstStyle/>
          <a:p>
            <a:r>
              <a:rPr lang="en-US" dirty="0"/>
              <a:t>Executive summary</a:t>
            </a:r>
            <a:br>
              <a:rPr lang="en-US" dirty="0"/>
            </a:br>
            <a:r>
              <a:rPr lang="en-US" dirty="0"/>
              <a:t> dashboard</a:t>
            </a:r>
          </a:p>
        </p:txBody>
      </p:sp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C372683A-9E5E-7134-7E3C-F6DFF1803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3074" name="Picture 2" descr="Microsoft Copilot Logo (chatbot | 01) - PNG Logo Vector Brand Downloads  (SVG, EPS)">
            <a:extLst>
              <a:ext uri="{FF2B5EF4-FFF2-40B4-BE49-F238E27FC236}">
                <a16:creationId xmlns:a16="http://schemas.microsoft.com/office/drawing/2014/main" id="{C77BD2D2-1055-E7A2-E5F3-863F24BFD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478" y="4428507"/>
            <a:ext cx="2314532" cy="144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B80A07A-FC5F-E679-5CCC-0548D070B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0961" y="0"/>
            <a:ext cx="7091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15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E529F-1E6E-EADA-37A3-BEBDFE739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44923-1E09-4DDA-BBC1-932A34DD59C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24000" y="1685307"/>
            <a:ext cx="3423781" cy="274320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Upload the cleaned report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Select the data to be displayed (checkboxes)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cards with charts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Tweak and filter, as needed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15 minutes for a beginner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F9233DD-0E25-9329-5FF3-7156C5A3E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7" y="692727"/>
            <a:ext cx="8289605" cy="640871"/>
          </a:xfrm>
        </p:spPr>
        <p:txBody>
          <a:bodyPr>
            <a:normAutofit/>
          </a:bodyPr>
          <a:lstStyle/>
          <a:p>
            <a:r>
              <a:rPr lang="en-US" dirty="0"/>
              <a:t>Executive summary - dashboard</a:t>
            </a:r>
          </a:p>
        </p:txBody>
      </p:sp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AEA29319-0607-86C5-CF59-07A07B031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B057924-90E0-0253-EF34-E1910DB3B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93" y="1452777"/>
            <a:ext cx="3761169" cy="2975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E5EBB5-EA68-82EC-8A5A-D4880C9F7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593" y="4569248"/>
            <a:ext cx="3738061" cy="1904973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A2F62AB-E098-09C9-4B9C-92BCBE46D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9526" y="1685307"/>
            <a:ext cx="2932985" cy="4034880"/>
          </a:xfrm>
          <a:prstGeom prst="rect">
            <a:avLst/>
          </a:prstGeom>
        </p:spPr>
      </p:pic>
      <p:pic>
        <p:nvPicPr>
          <p:cNvPr id="4100" name="Picture 4" descr="Power BI Logo [Microsoft | 01] - PNG Logo Vector Brand Downloads (SVG, EPS)">
            <a:extLst>
              <a:ext uri="{FF2B5EF4-FFF2-40B4-BE49-F238E27FC236}">
                <a16:creationId xmlns:a16="http://schemas.microsoft.com/office/drawing/2014/main" id="{6CE1714A-6D49-2162-3D15-5CC866F62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203" y="4201510"/>
            <a:ext cx="2347065" cy="132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591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BE251-0F5D-7DB6-3B4B-5C57BAAF7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884BA-D899-6C0F-DCCF-132506BA2EF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24000" y="1685307"/>
            <a:ext cx="3423781" cy="2905612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Upload the cleaned report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Prompt for trends, anomalies, and other important info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Quickly spot bad data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Might catch hidden trends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Quickly writes bullets for operational reporting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900B5AD-4BA4-FCB2-6DCE-1CD9BFE07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8" y="692727"/>
            <a:ext cx="4446534" cy="640871"/>
          </a:xfrm>
        </p:spPr>
        <p:txBody>
          <a:bodyPr>
            <a:normAutofit/>
          </a:bodyPr>
          <a:lstStyle/>
          <a:p>
            <a:r>
              <a:rPr lang="en-US" dirty="0"/>
              <a:t>Interpreting data</a:t>
            </a:r>
          </a:p>
        </p:txBody>
      </p:sp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8259184F-41E7-EB90-168D-123692F06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5" name="Picture 4" descr="A screenshot of a black screen&#10;&#10;AI-generated content may be incorrect.">
            <a:extLst>
              <a:ext uri="{FF2B5EF4-FFF2-40B4-BE49-F238E27FC236}">
                <a16:creationId xmlns:a16="http://schemas.microsoft.com/office/drawing/2014/main" id="{709ADFAE-85B4-574A-1B50-39513E0B2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820" y="0"/>
            <a:ext cx="5800180" cy="6858000"/>
          </a:xfrm>
          <a:prstGeom prst="rect">
            <a:avLst/>
          </a:prstGeom>
        </p:spPr>
      </p:pic>
      <p:pic>
        <p:nvPicPr>
          <p:cNvPr id="5122" name="Picture 2" descr="Download Clear OpenAI ChatGPT Logo - Different ChatGPT Dimensions With  Variations - Chat GPT AI Hub">
            <a:extLst>
              <a:ext uri="{FF2B5EF4-FFF2-40B4-BE49-F238E27FC236}">
                <a16:creationId xmlns:a16="http://schemas.microsoft.com/office/drawing/2014/main" id="{B1121C07-C723-1089-8B35-7D718EF53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70400"/>
            <a:ext cx="2675277" cy="78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350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5DADC-80B6-C662-6B6C-D66F45338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869962-A290-3F5D-8FD4-E768758786E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24000" y="1685307"/>
            <a:ext cx="5274091" cy="290561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Prompt to create charts, summaries, bullets, etc.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Download as PPT, PDF, Excel, etc.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 warned that ChatGPT is bad at graphics.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large datasets, you may have to upload data in pieces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E28B5B3-26B2-3489-54D5-56BBB525B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8" y="692727"/>
            <a:ext cx="4446534" cy="640871"/>
          </a:xfrm>
        </p:spPr>
        <p:txBody>
          <a:bodyPr>
            <a:normAutofit/>
          </a:bodyPr>
          <a:lstStyle/>
          <a:p>
            <a:r>
              <a:rPr lang="en-US" dirty="0"/>
              <a:t>Reporting data</a:t>
            </a:r>
          </a:p>
        </p:txBody>
      </p:sp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B577B0BF-8646-97F8-2096-36CC64FFD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5122" name="Picture 2" descr="Download Clear OpenAI ChatGPT Logo - Different ChatGPT Dimensions With  Variations - Chat GPT AI Hub">
            <a:extLst>
              <a:ext uri="{FF2B5EF4-FFF2-40B4-BE49-F238E27FC236}">
                <a16:creationId xmlns:a16="http://schemas.microsoft.com/office/drawing/2014/main" id="{6F55F949-7ADD-44C4-C9C1-72AC25B0E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70400"/>
            <a:ext cx="2675277" cy="78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aph of different miles per trip&#10;&#10;AI-generated content may be incorrect.">
            <a:extLst>
              <a:ext uri="{FF2B5EF4-FFF2-40B4-BE49-F238E27FC236}">
                <a16:creationId xmlns:a16="http://schemas.microsoft.com/office/drawing/2014/main" id="{6ECAF9C9-054F-1D67-5BD4-65957FF3C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220" y="-19148"/>
            <a:ext cx="5002434" cy="709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34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8C48D-8FE7-491A-A6C7-72647C2A7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0" rIns="0" bIns="0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3D4FE-F554-41E3-B768-8EE98FC1E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5131" y="4074861"/>
            <a:ext cx="3931920" cy="1828800"/>
          </a:xfrm>
        </p:spPr>
        <p:txBody>
          <a:bodyPr vert="horz" lIns="0" tIns="0" rIns="0" bIns="0" numCol="1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The Stakes &amp; Maintaining the Hype</a:t>
            </a:r>
          </a:p>
          <a:p>
            <a:r>
              <a:rPr lang="en-US" dirty="0">
                <a:solidFill>
                  <a:schemeClr val="tx1"/>
                </a:solidFill>
              </a:rPr>
              <a:t>Communicating Like a Marketer</a:t>
            </a:r>
          </a:p>
          <a:p>
            <a:r>
              <a:rPr lang="en-US" dirty="0">
                <a:solidFill>
                  <a:schemeClr val="tx1"/>
                </a:solidFill>
              </a:rPr>
              <a:t>Let AI Do the Heavy Lifting</a:t>
            </a:r>
          </a:p>
          <a:p>
            <a:r>
              <a:rPr lang="en-US" dirty="0">
                <a:solidFill>
                  <a:schemeClr val="tx1"/>
                </a:solidFill>
              </a:rPr>
              <a:t>AI Tools &amp; Processes</a:t>
            </a:r>
          </a:p>
          <a:p>
            <a:r>
              <a:rPr lang="en-US" dirty="0">
                <a:solidFill>
                  <a:schemeClr val="tx1"/>
                </a:solidFill>
              </a:rPr>
              <a:t>KPIs &amp; Storytelling</a:t>
            </a:r>
          </a:p>
        </p:txBody>
      </p:sp>
      <p:pic>
        <p:nvPicPr>
          <p:cNvPr id="7" name="Picture Placeholder 6" descr="A black and blue logo with a blue arrow&#10;&#10;AI-generated content may be incorrect.">
            <a:extLst>
              <a:ext uri="{FF2B5EF4-FFF2-40B4-BE49-F238E27FC236}">
                <a16:creationId xmlns:a16="http://schemas.microsoft.com/office/drawing/2014/main" id="{FF81B969-5347-D7FD-5F91-52E27674D7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6497" b="164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485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5562D-9507-56E3-0FF6-206EDFC6C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782DE8-342F-994C-99F4-2BD7281658A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24000" y="1685307"/>
            <a:ext cx="8824486" cy="290561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Automate dashboard maintenance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Simply drop new reports into a folder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Use Copilot to create Power Automate routines to do the rest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Collect and store data coming through email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Trend data over time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20FC251-B7FA-3823-9BEE-B1579D54F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8" y="692727"/>
            <a:ext cx="5594752" cy="640871"/>
          </a:xfrm>
        </p:spPr>
        <p:txBody>
          <a:bodyPr>
            <a:normAutofit/>
          </a:bodyPr>
          <a:lstStyle/>
          <a:p>
            <a:r>
              <a:rPr lang="en-US" dirty="0"/>
              <a:t>Advanced maneuvers</a:t>
            </a:r>
          </a:p>
        </p:txBody>
      </p:sp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D5E3497E-33D8-8697-E4C5-E7EC6A581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A706626-C792-9612-4E9F-007A85DAB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6818" y="220382"/>
            <a:ext cx="977868" cy="5636578"/>
          </a:xfrm>
          <a:prstGeom prst="rect">
            <a:avLst/>
          </a:prstGeom>
        </p:spPr>
      </p:pic>
      <p:pic>
        <p:nvPicPr>
          <p:cNvPr id="7170" name="Picture 2" descr="Automate Where You Are: Power Automate Desktop">
            <a:extLst>
              <a:ext uri="{FF2B5EF4-FFF2-40B4-BE49-F238E27FC236}">
                <a16:creationId xmlns:a16="http://schemas.microsoft.com/office/drawing/2014/main" id="{F318001C-BFA7-60D7-EAC6-3B471D2B9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04" y="5095527"/>
            <a:ext cx="2376078" cy="76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opilot – Technology@Wooster">
            <a:extLst>
              <a:ext uri="{FF2B5EF4-FFF2-40B4-BE49-F238E27FC236}">
                <a16:creationId xmlns:a16="http://schemas.microsoft.com/office/drawing/2014/main" id="{D7FF557A-7941-8291-60C9-A4B6D7098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172" y="4802877"/>
            <a:ext cx="2595267" cy="121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319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13413-6122-5257-67F2-5318A8665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5DD488F-846E-ECD5-23F9-AF5165BB63B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595" y="1418897"/>
            <a:ext cx="8838810" cy="43654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Anyone doing anything cool with AI that they want to brag on?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CA82D88-ABC0-A127-99AF-9E363E3E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788901" cy="64087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about you?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47B4F7E8-5830-F401-617C-87EF8F576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91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D1AC4-7FBC-414C-0F13-D5C0AB92B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9EF5B-28B3-EBC2-7F96-29DD729E9CF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>
            <a:noAutofit/>
          </a:bodyPr>
          <a:lstStyle/>
          <a:p>
            <a:r>
              <a:rPr lang="en-US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KPIs &amp; Measures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CCFFF-6FFD-F75D-3BFF-7DBA7CFAB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0" tIns="91440" rIns="0" bIns="0">
            <a:noAutofit/>
          </a:bodyPr>
          <a:lstStyle/>
          <a:p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Telling the story with compelling evidence</a:t>
            </a:r>
          </a:p>
        </p:txBody>
      </p:sp>
      <p:pic>
        <p:nvPicPr>
          <p:cNvPr id="7" name="Picture Placeholder 6" descr="A person in a suit giving a thumbs up&#10;&#10;AI-generated content may be incorrect.">
            <a:extLst>
              <a:ext uri="{FF2B5EF4-FFF2-40B4-BE49-F238E27FC236}">
                <a16:creationId xmlns:a16="http://schemas.microsoft.com/office/drawing/2014/main" id="{8D6EAE9C-E015-BD79-C240-C8AB25C583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411" b="8411"/>
          <a:stretch>
            <a:fillRect/>
          </a:stretch>
        </p:blipFill>
        <p:spPr/>
      </p:pic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08A02004-1027-3F84-4F35-41F09ED64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353" y="2665404"/>
            <a:ext cx="51816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14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EDCCD-94F2-03A0-4AE3-02702D33D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99C51AF-5C89-73D0-9085-34541ECE76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3965" y="2716469"/>
            <a:ext cx="10484069" cy="27432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b="1" dirty="0">
                <a:solidFill>
                  <a:schemeClr val="tx1"/>
                </a:solidFill>
              </a:rPr>
              <a:t>Utilization Rate (%)</a:t>
            </a:r>
          </a:p>
          <a:p>
            <a:pPr lvl="1">
              <a:spcAft>
                <a:spcPts val="0"/>
              </a:spcAft>
            </a:pPr>
            <a:r>
              <a:rPr lang="en-US" sz="1800" b="1" dirty="0">
                <a:solidFill>
                  <a:schemeClr val="tx1"/>
                </a:solidFill>
              </a:rPr>
              <a:t>% of days/hours the vehicle is in use versus idle.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chemeClr val="tx1"/>
                </a:solidFill>
              </a:rPr>
              <a:t>Annual Mileage (miles/year)</a:t>
            </a:r>
          </a:p>
          <a:p>
            <a:pPr lvl="1"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</a:rPr>
              <a:t>Compare against a minimum benchmark (e.g., 7,000–10,000 miles/year for light-duty vehicles).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chemeClr val="tx1"/>
                </a:solidFill>
              </a:rPr>
              <a:t>Cost per Mile ($/mile)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</a:rPr>
              <a:t>Operating cost divided by miles driven; highlights inefficiency in underutilized vehicles.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chemeClr val="tx1"/>
                </a:solidFill>
              </a:rPr>
              <a:t>Idle Vehicle Percentage (%)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</a:rPr>
              <a:t>% of assigned vehicles that sit unused during business hours or over a defined period.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chemeClr val="tx1"/>
                </a:solidFill>
              </a:rPr>
              <a:t>Fleet-to-Demand Ratio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</a:rPr>
              <a:t>Vehicles available vs. actual booking requests or trip demand.</a:t>
            </a:r>
          </a:p>
          <a:p>
            <a:pPr>
              <a:spcAft>
                <a:spcPts val="0"/>
              </a:spcAft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2F7F3457-486B-6B13-10A3-452217AFF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259007" cy="64087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claiming assigned vehicles for the motor Pool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037AF038-9A93-91DE-57B7-D9079A0CC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2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DC8C4-3FDF-D8D6-A17F-F42407B64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51DAE5B-2385-9771-D682-987A73E9B78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3965" y="2754306"/>
            <a:ext cx="10484069" cy="27432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b="1" dirty="0">
                <a:solidFill>
                  <a:schemeClr val="tx1"/>
                </a:solidFill>
              </a:rPr>
              <a:t>Utilization Rate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"Many assigned vehicles are used less than 20% of the time — sitting idle most workdays while still incurring full costs."</a:t>
            </a:r>
          </a:p>
          <a:p>
            <a:pPr>
              <a:spcAft>
                <a:spcPts val="0"/>
              </a:spcAft>
            </a:pPr>
            <a:r>
              <a:rPr lang="en-US" sz="1600" b="1" dirty="0">
                <a:solidFill>
                  <a:schemeClr val="tx1"/>
                </a:solidFill>
              </a:rPr>
              <a:t>Annual Mileage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"Several vehicles log only 3,000–4,000 miles/year, well below the 7,000–10,000 industry benchmark for efficient use."</a:t>
            </a:r>
          </a:p>
          <a:p>
            <a:pPr>
              <a:spcAft>
                <a:spcPts val="0"/>
              </a:spcAft>
            </a:pPr>
            <a:r>
              <a:rPr lang="en-US" sz="1600" b="1" dirty="0">
                <a:solidFill>
                  <a:schemeClr val="tx1"/>
                </a:solidFill>
              </a:rPr>
              <a:t>Cost per Mile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"Low utilization drives cost per mile nearly twice that of pooled vehicles — meaning we’re paying more for less value."</a:t>
            </a:r>
          </a:p>
          <a:p>
            <a:pPr>
              <a:spcAft>
                <a:spcPts val="0"/>
              </a:spcAft>
            </a:pPr>
            <a:r>
              <a:rPr lang="en-US" sz="1600" b="1" dirty="0">
                <a:solidFill>
                  <a:schemeClr val="tx1"/>
                </a:solidFill>
              </a:rPr>
              <a:t>Idle Vehicle Percentage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"30–40% of assigned vehicles sit unused at any given time, while other employees face shortages in the motor pool."</a:t>
            </a:r>
          </a:p>
          <a:p>
            <a:pPr>
              <a:spcAft>
                <a:spcPts val="0"/>
              </a:spcAft>
            </a:pPr>
            <a:r>
              <a:rPr lang="en-US" sz="1600" b="1" dirty="0">
                <a:solidFill>
                  <a:schemeClr val="tx1"/>
                </a:solidFill>
              </a:rPr>
              <a:t>Fleet-to-Demand Ratio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"Shifting low-use vehicles to the pool aligns supply with demand, increasing flexibility and fairness across departments."</a:t>
            </a:r>
          </a:p>
          <a:p>
            <a:pPr>
              <a:spcAft>
                <a:spcPts val="0"/>
              </a:spcAft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43C368B8-E8DB-A08A-D175-1862EAFF2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6" y="692727"/>
            <a:ext cx="6259007" cy="64087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claiming assigned vehicles for the motor Pool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36D48AE7-EB5A-C083-934C-1D435DDE3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21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C7BF3-8178-E461-1EEE-288E404A7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takeaways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C09D2A-2C42-70BB-9DD0-52DEA80EC71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1.	Translate Evidence Into Impact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b="0" dirty="0">
                <a:solidFill>
                  <a:schemeClr val="tx1"/>
                </a:solidFill>
              </a:rPr>
              <a:t>Show outcomes (ROI, fairness, 	reliability), not just numbers.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2.	Tell the Story Consistently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b="0" dirty="0">
                <a:solidFill>
                  <a:schemeClr val="tx1"/>
                </a:solidFill>
              </a:rPr>
              <a:t>Tailor right-sizing progress to each 	audience to build support.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3. 	Use AI to Simplify Reporting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b="0" dirty="0">
                <a:solidFill>
                  <a:schemeClr val="tx1"/>
                </a:solidFill>
              </a:rPr>
              <a:t>AI streamlines dashboards and 	summaries, making communication f	aster and more compelling.</a:t>
            </a: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381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tIns="0" rIns="0"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ADE196-D9E3-43FA-AE5E-8A67A4DFD4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91440" rIns="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Hicks</a:t>
            </a:r>
          </a:p>
          <a:p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mhicks@agilefleet.com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Placeholder 8" descr="A white letter with a black background&#10;&#10;AI-generated content may be incorrect.">
            <a:extLst>
              <a:ext uri="{FF2B5EF4-FFF2-40B4-BE49-F238E27FC236}">
                <a16:creationId xmlns:a16="http://schemas.microsoft.com/office/drawing/2014/main" id="{71BBE323-BD15-B4F6-2E9E-7AE74CA64F0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2123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63CB3-2956-E8D2-C23D-A3BAA7295DE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>
            <a:no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stakes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CEBD4-35BF-26BB-D438-DA43EBD5E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noFill/>
        </p:spPr>
        <p:txBody>
          <a:bodyPr lIns="0" tIns="91440" rIns="0" bIns="0">
            <a:noAutofit/>
          </a:bodyPr>
          <a:lstStyle/>
          <a:p>
            <a:r>
              <a:rPr lang="en-US" dirty="0"/>
              <a:t>Why do we right-size, anyway?</a:t>
            </a:r>
          </a:p>
        </p:txBody>
      </p:sp>
      <p:pic>
        <p:nvPicPr>
          <p:cNvPr id="6" name="Picture 5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5A087CEA-1785-31D6-D3A2-3DAD3417D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5784843"/>
            <a:ext cx="3103418" cy="9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95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27C8-165C-5513-DB4B-9D840097C54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>
            <a:noAutofit/>
          </a:bodyPr>
          <a:lstStyle/>
          <a:p>
            <a:r>
              <a:rPr lang="en-US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Does optimization save money?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E640F-7F5A-BDB7-205D-765FA80B679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75119" y="3429000"/>
            <a:ext cx="4991363" cy="2514600"/>
          </a:xfrm>
          <a:noFill/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Well, yeah.</a:t>
            </a:r>
          </a:p>
          <a:p>
            <a:r>
              <a:rPr lang="en-US" dirty="0"/>
              <a:t>The meter is always running, whether or not you are deriving value from the assets.</a:t>
            </a:r>
          </a:p>
          <a:p>
            <a:r>
              <a:rPr lang="en-US" dirty="0"/>
              <a:t>Underutilized vehicles aren’t just dead weight, they’re robbing you of opportunities to invest in other areas.</a:t>
            </a:r>
          </a:p>
        </p:txBody>
      </p:sp>
      <p:pic>
        <p:nvPicPr>
          <p:cNvPr id="4" name="Picture 3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EE091FFB-04BF-AFF5-CA07-0C2F063D4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5784843"/>
            <a:ext cx="3103418" cy="91277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410FC0E-2640-6806-03F4-93E4FBE7D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071" y="1508936"/>
            <a:ext cx="2768168" cy="183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94D28DB-1321-017E-DEDE-8C284D0FC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071" y="3895703"/>
            <a:ext cx="2768168" cy="188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B1FCF5F-248D-86C6-C074-8A20FF9E3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0" y="1546773"/>
            <a:ext cx="3023976" cy="176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C4FD29D-0A05-E9AB-2E78-57CA55152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9" y="3675883"/>
            <a:ext cx="2886904" cy="202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76B712-56B2-0551-B86C-10231263D771}"/>
              </a:ext>
            </a:extLst>
          </p:cNvPr>
          <p:cNvSpPr txBox="1"/>
          <p:nvPr/>
        </p:nvSpPr>
        <p:spPr>
          <a:xfrm>
            <a:off x="1072130" y="5591762"/>
            <a:ext cx="1015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~$4,000annually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​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7C9FBD-067D-2151-F9D1-42A985CB5118}"/>
              </a:ext>
            </a:extLst>
          </p:cNvPr>
          <p:cNvSpPr txBox="1"/>
          <p:nvPr/>
        </p:nvSpPr>
        <p:spPr>
          <a:xfrm>
            <a:off x="1072129" y="3303500"/>
            <a:ext cx="1015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~$4,500annually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​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E0F3FD-9537-1F02-0763-0FFDD84EA173}"/>
              </a:ext>
            </a:extLst>
          </p:cNvPr>
          <p:cNvSpPr txBox="1"/>
          <p:nvPr/>
        </p:nvSpPr>
        <p:spPr>
          <a:xfrm>
            <a:off x="4130505" y="3264590"/>
            <a:ext cx="1015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~$5,500annually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​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2101F4-E65F-DC03-D63A-43DDDB414E30}"/>
              </a:ext>
            </a:extLst>
          </p:cNvPr>
          <p:cNvSpPr txBox="1"/>
          <p:nvPr/>
        </p:nvSpPr>
        <p:spPr>
          <a:xfrm>
            <a:off x="4130505" y="5591763"/>
            <a:ext cx="1015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~$7,500annually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609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ACBE2-3DA8-7456-D5CD-D958E9A7E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5DA03-F9EC-A660-A746-E0826E7CC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9443"/>
            <a:ext cx="10515600" cy="1463040"/>
          </a:xfrm>
          <a:noFill/>
        </p:spPr>
        <p:txBody>
          <a:bodyPr lIns="0" tIns="0" rIns="0" bIns="0" anchor="ctr" anchorCtr="0">
            <a:no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gift that keeps on giving</a:t>
            </a:r>
          </a:p>
        </p:txBody>
      </p:sp>
      <p:pic>
        <p:nvPicPr>
          <p:cNvPr id="3" name="Picture 2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EEB0588A-D992-D09F-2EE0-F77D71B5B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849" y="92255"/>
            <a:ext cx="3103418" cy="91277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A4EC3C2-4B32-48C5-D23D-6FEC26238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1586"/>
            <a:ext cx="12192000" cy="299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140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1C308-3F10-0C0E-CE0F-46C74724F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B053666-4F13-125F-DF32-513150D033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23999" y="2537076"/>
            <a:ext cx="7870521" cy="2743200"/>
          </a:xfrm>
        </p:spPr>
        <p:txBody>
          <a:bodyPr>
            <a:noAutofit/>
          </a:bodyPr>
          <a:lstStyle/>
          <a:p>
            <a:pPr fontAlgn="base"/>
            <a:r>
              <a:rPr lang="en-US" sz="2000" dirty="0">
                <a:solidFill>
                  <a:schemeClr val="tx1"/>
                </a:solidFill>
              </a:rPr>
              <a:t>Fewer parking spots​</a:t>
            </a:r>
          </a:p>
          <a:p>
            <a:pPr fontAlgn="base"/>
            <a:r>
              <a:rPr lang="en-US" sz="2000" dirty="0">
                <a:solidFill>
                  <a:schemeClr val="tx1"/>
                </a:solidFill>
              </a:rPr>
              <a:t>Lower administration costs​</a:t>
            </a:r>
          </a:p>
          <a:p>
            <a:pPr fontAlgn="base"/>
            <a:r>
              <a:rPr lang="en-US" sz="2000" dirty="0">
                <a:solidFill>
                  <a:schemeClr val="tx1"/>
                </a:solidFill>
              </a:rPr>
              <a:t>Fewer parts &amp; maintenance-related costs​</a:t>
            </a:r>
          </a:p>
          <a:p>
            <a:pPr fontAlgn="base"/>
            <a:r>
              <a:rPr lang="en-US" sz="2000" dirty="0">
                <a:solidFill>
                  <a:schemeClr val="tx1"/>
                </a:solidFill>
              </a:rPr>
              <a:t>Lower insurance​</a:t>
            </a:r>
          </a:p>
          <a:p>
            <a:pPr fontAlgn="base"/>
            <a:r>
              <a:rPr lang="en-US" sz="2000" dirty="0">
                <a:solidFill>
                  <a:schemeClr val="tx1"/>
                </a:solidFill>
              </a:rPr>
              <a:t>The ability to update the fleet using remarketing funds</a:t>
            </a: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EB4654B6-F26E-2D45-EE63-137B72B15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7" y="692727"/>
            <a:ext cx="6287860" cy="64087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Other right-sizing Benefits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25F84EFD-D812-6CD6-7BCF-55C2FEFB5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04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D1CB8-1D12-A49C-36DE-A9867EC9E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8C0A23-3C8B-7A4E-EA24-72460346A21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23999" y="1685307"/>
            <a:ext cx="9348593" cy="3957242"/>
          </a:xfrm>
        </p:spPr>
        <p:txBody>
          <a:bodyPr>
            <a:normAutofit/>
          </a:bodyPr>
          <a:lstStyle/>
          <a:p>
            <a:r>
              <a:rPr lang="en-US" sz="2000" dirty="0"/>
              <a:t>Fleet managers achieve </a:t>
            </a:r>
            <a:r>
              <a:rPr lang="en-US" sz="2000" b="1" dirty="0"/>
              <a:t>real savings and efficiencies</a:t>
            </a:r>
            <a:r>
              <a:rPr lang="en-US" sz="2000" dirty="0"/>
              <a:t>, but often only the numbers are shared.</a:t>
            </a:r>
          </a:p>
          <a:p>
            <a:r>
              <a:rPr lang="en-US" sz="2000" dirty="0"/>
              <a:t>To gain organizational support, you must </a:t>
            </a:r>
            <a:r>
              <a:rPr lang="en-US" sz="2000" b="1" dirty="0"/>
              <a:t>communicate impact like a marketer</a:t>
            </a:r>
            <a:r>
              <a:rPr lang="en-US" sz="2000" dirty="0"/>
              <a:t>.</a:t>
            </a:r>
          </a:p>
          <a:p>
            <a:r>
              <a:rPr lang="en-US" sz="2000" dirty="0"/>
              <a:t>Marketers know:</a:t>
            </a:r>
          </a:p>
          <a:p>
            <a:pPr lvl="1"/>
            <a:r>
              <a:rPr lang="en-US" sz="2000" b="1" dirty="0"/>
              <a:t>Audience</a:t>
            </a:r>
            <a:r>
              <a:rPr lang="en-US" sz="2000" dirty="0"/>
              <a:t> – Who needs to hear this?</a:t>
            </a:r>
          </a:p>
          <a:p>
            <a:pPr lvl="1"/>
            <a:r>
              <a:rPr lang="en-US" sz="2000" b="1" dirty="0"/>
              <a:t>Message</a:t>
            </a:r>
            <a:r>
              <a:rPr lang="en-US" sz="2000" dirty="0"/>
              <a:t> – What’s the key takeaway?</a:t>
            </a:r>
          </a:p>
          <a:p>
            <a:pPr lvl="1"/>
            <a:r>
              <a:rPr lang="en-US" sz="2000" b="1" dirty="0"/>
              <a:t>Presentation</a:t>
            </a:r>
            <a:r>
              <a:rPr lang="en-US" sz="2000" dirty="0"/>
              <a:t> – How do you make it stick?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7ABE71A-FC7A-B10B-9A91-6FA2B84F5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7" y="692727"/>
            <a:ext cx="7139630" cy="640871"/>
          </a:xfrm>
        </p:spPr>
        <p:txBody>
          <a:bodyPr>
            <a:normAutofit/>
          </a:bodyPr>
          <a:lstStyle/>
          <a:p>
            <a:r>
              <a:rPr lang="en-US" dirty="0"/>
              <a:t>Why think like a marketer?</a:t>
            </a:r>
          </a:p>
        </p:txBody>
      </p:sp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D1BBDC35-3C7B-0188-2516-2BA9CEE32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38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7E984-82E1-025D-9C71-87A190BCD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37AA70-3B2B-51E6-F0A4-A0752102599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23999" y="1685307"/>
            <a:ext cx="9348593" cy="3957242"/>
          </a:xfrm>
        </p:spPr>
        <p:txBody>
          <a:bodyPr>
            <a:normAutofit/>
          </a:bodyPr>
          <a:lstStyle/>
          <a:p>
            <a:r>
              <a:rPr lang="en-US" sz="2000" b="1" dirty="0"/>
              <a:t>Executives &amp; Leadership</a:t>
            </a:r>
            <a:r>
              <a:rPr lang="en-US" sz="2000" dirty="0"/>
              <a:t> – care about cost savings, risk reduction, ROI.</a:t>
            </a:r>
          </a:p>
          <a:p>
            <a:r>
              <a:rPr lang="en-US" sz="2000" b="1" dirty="0"/>
              <a:t>Department Heads</a:t>
            </a:r>
            <a:r>
              <a:rPr lang="en-US" sz="2000" dirty="0"/>
              <a:t> – want operational efficiency and fairness in allocation.</a:t>
            </a:r>
          </a:p>
          <a:p>
            <a:r>
              <a:rPr lang="en-US" sz="2000" b="1" dirty="0"/>
              <a:t>Employees &amp; Drivers</a:t>
            </a:r>
            <a:r>
              <a:rPr lang="en-US" sz="2000" dirty="0"/>
              <a:t> – focus on convenience, reliability, and fairness.</a:t>
            </a:r>
          </a:p>
          <a:p>
            <a:r>
              <a:rPr lang="en-US" sz="2000" b="1" dirty="0"/>
              <a:t>Taxpayers / Stakeholders (if public)</a:t>
            </a:r>
            <a:r>
              <a:rPr lang="en-US" sz="2000" dirty="0"/>
              <a:t> – value accountability and stewardship.</a:t>
            </a:r>
          </a:p>
          <a:p>
            <a:r>
              <a:rPr lang="en-US" sz="2000" b="1" dirty="0"/>
              <a:t>Tailor your story to what </a:t>
            </a:r>
            <a:r>
              <a:rPr lang="en-US" sz="2000" b="1" i="1" dirty="0"/>
              <a:t>matters most</a:t>
            </a:r>
            <a:r>
              <a:rPr lang="en-US" sz="2000" b="1" dirty="0"/>
              <a:t> to them.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DBC0BCB-69E8-9209-BEE1-69A855B9A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7" y="692727"/>
            <a:ext cx="7139630" cy="640871"/>
          </a:xfrm>
        </p:spPr>
        <p:txBody>
          <a:bodyPr>
            <a:normAutofit/>
          </a:bodyPr>
          <a:lstStyle/>
          <a:p>
            <a:r>
              <a:rPr lang="en-US" dirty="0"/>
              <a:t>Know your audience</a:t>
            </a:r>
          </a:p>
        </p:txBody>
      </p:sp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47AED3A0-A415-24A3-44A7-F985A1280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87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FE89E-7349-EDEC-8403-6310B7BA7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8A1C4F0-1FDC-D750-2BF7-9EED28DA6FB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23999" y="2537076"/>
            <a:ext cx="9858704" cy="27432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Translate metrics into meaning:</a:t>
            </a:r>
          </a:p>
          <a:p>
            <a:r>
              <a:rPr lang="en-US" sz="2000" dirty="0">
                <a:solidFill>
                  <a:schemeClr val="tx1"/>
                </a:solidFill>
              </a:rPr>
              <a:t>“Reduced fleet size by 12%” → “We freed $500K for other strategic initiatives.”</a:t>
            </a:r>
          </a:p>
          <a:p>
            <a:r>
              <a:rPr lang="en-US" sz="2000" dirty="0">
                <a:solidFill>
                  <a:schemeClr val="tx1"/>
                </a:solidFill>
              </a:rPr>
              <a:t>“Cut admin time by 20%” → “Staff can now focus on higher-value projects.”</a:t>
            </a:r>
          </a:p>
          <a:p>
            <a:r>
              <a:rPr lang="en-US" sz="2000" dirty="0">
                <a:solidFill>
                  <a:schemeClr val="tx1"/>
                </a:solidFill>
              </a:rPr>
              <a:t>Emphasize </a:t>
            </a:r>
            <a:r>
              <a:rPr lang="en-US" sz="2000" b="1" dirty="0">
                <a:solidFill>
                  <a:schemeClr val="tx1"/>
                </a:solidFill>
              </a:rPr>
              <a:t>benefits, not just numbers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Cost savings = smarter resource use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Right-sizing = environmental, risk, and fiscal responsibility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Efficiency = improved employee satisfaction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01F14E3C-C67E-5B9D-4A5D-8BD3314D4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7" y="692727"/>
            <a:ext cx="6287860" cy="64087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Crafting your message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57CF95F2-681E-ADB0-F628-0183DE8C4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04571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Custom 3">
      <a:dk1>
        <a:srgbClr val="000000"/>
      </a:dk1>
      <a:lt1>
        <a:srgbClr val="FEFFFF"/>
      </a:lt1>
      <a:dk2>
        <a:srgbClr val="146194"/>
      </a:dk2>
      <a:lt2>
        <a:srgbClr val="76DBF4"/>
      </a:lt2>
      <a:accent1>
        <a:srgbClr val="052F61"/>
      </a:accent1>
      <a:accent2>
        <a:srgbClr val="3673BC"/>
      </a:accent2>
      <a:accent3>
        <a:srgbClr val="4CA1CE"/>
      </a:accent3>
      <a:accent4>
        <a:srgbClr val="F2F6F8"/>
      </a:accent4>
      <a:accent5>
        <a:srgbClr val="5AC5DA"/>
      </a:accent5>
      <a:accent6>
        <a:srgbClr val="0A1F37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mand 2025 Template 081925" id="{50F334A2-AD44-894F-B606-D941F5E3376A}" vid="{6408D32D-9C58-3B41-83A6-82EA146841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AA15E6BD239F4BB8716AC11FDD8152" ma:contentTypeVersion="22" ma:contentTypeDescription="Create a new document." ma:contentTypeScope="" ma:versionID="74a4db3ebc9cf9b6790c098803ade016">
  <xsd:schema xmlns:xsd="http://www.w3.org/2001/XMLSchema" xmlns:xs="http://www.w3.org/2001/XMLSchema" xmlns:p="http://schemas.microsoft.com/office/2006/metadata/properties" xmlns:ns1="http://schemas.microsoft.com/sharepoint/v3" xmlns:ns2="797aa1b6-d276-4963-8e9b-a389f20630ae" xmlns:ns3="995c04c3-6940-420f-9b44-f011cddbce17" targetNamespace="http://schemas.microsoft.com/office/2006/metadata/properties" ma:root="true" ma:fieldsID="d4b46c647d091bd4ddbe4b673018c2c0" ns1:_="" ns2:_="" ns3:_="">
    <xsd:import namespace="http://schemas.microsoft.com/sharepoint/v3"/>
    <xsd:import namespace="797aa1b6-d276-4963-8e9b-a389f20630ae"/>
    <xsd:import namespace="995c04c3-6940-420f-9b44-f011cddbce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1:_ExtendedDescription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RelatedLin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ExtendedDescription" ma:index="22" nillable="true" ma:displayName="Description" ma:default="*Type brief description" ma:format="Dropdown" ma:internalName="_ExtendedDescrip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7aa1b6-d276-4963-8e9b-a389f20630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2a0eb56-2e03-4499-a475-1cbd21fab7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  <xsd:element name="RelatedLink" ma:index="28" nillable="true" ma:displayName="Related Link" ma:format="Hyperlink" ma:internalName="Related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5c04c3-6940-420f-9b44-f011cddbce1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38a304cd-276d-40d2-8f0d-a58c241e1e1a}" ma:internalName="TaxCatchAll" ma:showField="CatchAllData" ma:web="995c04c3-6940-420f-9b44-f011cddbce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95c04c3-6940-420f-9b44-f011cddbce17" xsi:nil="true"/>
    <MediaServiceKeyPoints xmlns="797aa1b6-d276-4963-8e9b-a389f20630ae" xsi:nil="true"/>
    <RelatedLink xmlns="797aa1b6-d276-4963-8e9b-a389f20630ae">
      <Url xsi:nil="true"/>
      <Description xsi:nil="true"/>
    </RelatedLink>
    <_ExtendedDescription xmlns="http://schemas.microsoft.com/sharepoint/v3">*Type brief description</_ExtendedDescription>
    <lcf76f155ced4ddcb4097134ff3c332f xmlns="797aa1b6-d276-4963-8e9b-a389f20630a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72026B-040F-43F6-808F-595B6ED4F1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97aa1b6-d276-4963-8e9b-a389f20630ae"/>
    <ds:schemaRef ds:uri="995c04c3-6940-420f-9b44-f011cddbce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7DB28BE-4CC0-4691-9CA5-2BA850A679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03C5E8-6E73-4A29-90A5-6BDD54A3FA10}">
  <ds:schemaRefs>
    <ds:schemaRef ds:uri="http://schemas.microsoft.com/office/2006/metadata/properties"/>
    <ds:schemaRef ds:uri="http://purl.org/dc/terms/"/>
    <ds:schemaRef ds:uri="230e9df3-be65-4c73-a93b-d1236ebd677e"/>
    <ds:schemaRef ds:uri="71af3243-3dd4-4a8d-8c0d-dd76da1f02a5"/>
    <ds:schemaRef ds:uri="http://schemas.openxmlformats.org/package/2006/metadata/core-properties"/>
    <ds:schemaRef ds:uri="http://purl.org/dc/elements/1.1/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microsoft.com/sharepoint/v3"/>
    <ds:schemaRef ds:uri="http://www.w3.org/XML/1998/namespace"/>
    <ds:schemaRef ds:uri="http://purl.org/dc/dcmitype/"/>
    <ds:schemaRef ds:uri="995c04c3-6940-420f-9b44-f011cddbce17"/>
    <ds:schemaRef ds:uri="797aa1b6-d276-4963-8e9b-a389f20630a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1430</TotalTime>
  <Words>1024</Words>
  <Application>Microsoft Office PowerPoint</Application>
  <PresentationFormat>Widescreen</PresentationFormat>
  <Paragraphs>130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Slice</vt:lpstr>
      <vt:lpstr>Welcome to command 2025</vt:lpstr>
      <vt:lpstr>Agenda</vt:lpstr>
      <vt:lpstr>The stakes</vt:lpstr>
      <vt:lpstr>Does optimization save money?</vt:lpstr>
      <vt:lpstr>The gift that keeps on giving</vt:lpstr>
      <vt:lpstr>Other right-sizing Benefits</vt:lpstr>
      <vt:lpstr>Why think like a marketer?</vt:lpstr>
      <vt:lpstr>Know your audience</vt:lpstr>
      <vt:lpstr>Crafting your message</vt:lpstr>
      <vt:lpstr>How are you reporting on Your successes?</vt:lpstr>
      <vt:lpstr>AI is your friend</vt:lpstr>
      <vt:lpstr>Bear in mind…</vt:lpstr>
      <vt:lpstr>Plain slide</vt:lpstr>
      <vt:lpstr>How can AI help? – an example</vt:lpstr>
      <vt:lpstr>How can AI help? – dashboards</vt:lpstr>
      <vt:lpstr>Executive summary  dashboard</vt:lpstr>
      <vt:lpstr>Executive summary - dashboard</vt:lpstr>
      <vt:lpstr>Interpreting data</vt:lpstr>
      <vt:lpstr>Reporting data</vt:lpstr>
      <vt:lpstr>Advanced maneuvers</vt:lpstr>
      <vt:lpstr>How about you?</vt:lpstr>
      <vt:lpstr>KPIs &amp; Measures</vt:lpstr>
      <vt:lpstr>claiming assigned vehicles for the motor Pool</vt:lpstr>
      <vt:lpstr>claiming assigned vehicles for the motor Pool</vt:lpstr>
      <vt:lpstr>takeaways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Hicks</dc:creator>
  <cp:lastModifiedBy>Michael Hicks</cp:lastModifiedBy>
  <cp:revision>6</cp:revision>
  <dcterms:created xsi:type="dcterms:W3CDTF">2025-09-28T20:33:48Z</dcterms:created>
  <dcterms:modified xsi:type="dcterms:W3CDTF">2025-10-01T15:28:19Z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0x0101003EAA15E6BD239F4BB8716AC11FDD8152</vt:lpwstr>
  </property>
  <property fmtid="{D5CDD505-2E9C-101B-9397-08002B2CF9AE}" pid="3" name="MediaServiceImageTags">
    <vt:lpwstr/>
  </property>
</Properties>
</file>