
<file path=[Content_Types].xml><?xml version="1.0" encoding="utf-8"?>
<Types xmlns="http://schemas.openxmlformats.org/package/2006/content-types">
  <Default Extension="eps" ContentType="image/ep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50"/>
  </p:notesMasterIdLst>
  <p:handoutMasterIdLst>
    <p:handoutMasterId r:id="rId51"/>
  </p:handoutMasterIdLst>
  <p:sldIdLst>
    <p:sldId id="256" r:id="rId5"/>
    <p:sldId id="299" r:id="rId6"/>
    <p:sldId id="257" r:id="rId7"/>
    <p:sldId id="263" r:id="rId8"/>
    <p:sldId id="341" r:id="rId9"/>
    <p:sldId id="310" r:id="rId10"/>
    <p:sldId id="349" r:id="rId11"/>
    <p:sldId id="265" r:id="rId12"/>
    <p:sldId id="312" r:id="rId13"/>
    <p:sldId id="311" r:id="rId14"/>
    <p:sldId id="314" r:id="rId15"/>
    <p:sldId id="315" r:id="rId16"/>
    <p:sldId id="342" r:id="rId17"/>
    <p:sldId id="346" r:id="rId18"/>
    <p:sldId id="343" r:id="rId19"/>
    <p:sldId id="344" r:id="rId20"/>
    <p:sldId id="345" r:id="rId21"/>
    <p:sldId id="347" r:id="rId22"/>
    <p:sldId id="348" r:id="rId23"/>
    <p:sldId id="339" r:id="rId24"/>
    <p:sldId id="318" r:id="rId25"/>
    <p:sldId id="313" r:id="rId26"/>
    <p:sldId id="320" r:id="rId27"/>
    <p:sldId id="321" r:id="rId28"/>
    <p:sldId id="322" r:id="rId29"/>
    <p:sldId id="323" r:id="rId30"/>
    <p:sldId id="309" r:id="rId31"/>
    <p:sldId id="304" r:id="rId32"/>
    <p:sldId id="324" r:id="rId33"/>
    <p:sldId id="308" r:id="rId34"/>
    <p:sldId id="325" r:id="rId35"/>
    <p:sldId id="327" r:id="rId36"/>
    <p:sldId id="330" r:id="rId37"/>
    <p:sldId id="329" r:id="rId38"/>
    <p:sldId id="331" r:id="rId39"/>
    <p:sldId id="332" r:id="rId40"/>
    <p:sldId id="334" r:id="rId41"/>
    <p:sldId id="338" r:id="rId42"/>
    <p:sldId id="335" r:id="rId43"/>
    <p:sldId id="336" r:id="rId44"/>
    <p:sldId id="337" r:id="rId45"/>
    <p:sldId id="350" r:id="rId46"/>
    <p:sldId id="340" r:id="rId47"/>
    <p:sldId id="351"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68F71-29D8-483F-0172-EE03997A9C8A}" v="11" dt="2025-09-30T19:59:05.741"/>
  </p1510:revLst>
</p1510:revInfo>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Gearhart" userId="ab930929-8f96-4738-89b1-df4312475d64" providerId="ADAL" clId="{EA7009B7-8D60-4C65-94B7-4D856D9C3C42}"/>
    <pc:docChg chg="undo custSel addSld modSld sldOrd">
      <pc:chgData name="Alexis Gearhart" userId="ab930929-8f96-4738-89b1-df4312475d64" providerId="ADAL" clId="{EA7009B7-8D60-4C65-94B7-4D856D9C3C42}" dt="2025-09-16T16:44:51.445" v="5227" actId="14100"/>
      <pc:docMkLst>
        <pc:docMk/>
      </pc:docMkLst>
      <pc:sldChg chg="modSp mod">
        <pc:chgData name="Alexis Gearhart" userId="ab930929-8f96-4738-89b1-df4312475d64" providerId="ADAL" clId="{EA7009B7-8D60-4C65-94B7-4D856D9C3C42}" dt="2025-09-15T18:23:01.518" v="78" actId="20577"/>
        <pc:sldMkLst>
          <pc:docMk/>
          <pc:sldMk cId="338485106" sldId="299"/>
        </pc:sldMkLst>
        <pc:spChg chg="mod">
          <ac:chgData name="Alexis Gearhart" userId="ab930929-8f96-4738-89b1-df4312475d64" providerId="ADAL" clId="{EA7009B7-8D60-4C65-94B7-4D856D9C3C42}" dt="2025-09-15T18:23:01.518" v="78" actId="20577"/>
          <ac:spMkLst>
            <pc:docMk/>
            <pc:sldMk cId="338485106" sldId="299"/>
            <ac:spMk id="3" creationId="{D633D4FE-F554-41E3-B768-8EE98FC1E996}"/>
          </ac:spMkLst>
        </pc:spChg>
      </pc:sldChg>
      <pc:sldChg chg="modSp mod">
        <pc:chgData name="Alexis Gearhart" userId="ab930929-8f96-4738-89b1-df4312475d64" providerId="ADAL" clId="{EA7009B7-8D60-4C65-94B7-4D856D9C3C42}" dt="2025-09-16T16:07:33.048" v="4411" actId="207"/>
        <pc:sldMkLst>
          <pc:docMk/>
          <pc:sldMk cId="2462123716" sldId="303"/>
        </pc:sldMkLst>
        <pc:spChg chg="mod">
          <ac:chgData name="Alexis Gearhart" userId="ab930929-8f96-4738-89b1-df4312475d64" providerId="ADAL" clId="{EA7009B7-8D60-4C65-94B7-4D856D9C3C42}" dt="2025-09-16T16:07:17.580" v="4370" actId="20577"/>
          <ac:spMkLst>
            <pc:docMk/>
            <pc:sldMk cId="2462123716" sldId="303"/>
            <ac:spMk id="2" creationId="{BCCAEE93-8585-46D4-A7EC-F184E317CB2E}"/>
          </ac:spMkLst>
        </pc:spChg>
        <pc:spChg chg="mod">
          <ac:chgData name="Alexis Gearhart" userId="ab930929-8f96-4738-89b1-df4312475d64" providerId="ADAL" clId="{EA7009B7-8D60-4C65-94B7-4D856D9C3C42}" dt="2025-09-16T16:07:33.048" v="4411" actId="207"/>
          <ac:spMkLst>
            <pc:docMk/>
            <pc:sldMk cId="2462123716" sldId="303"/>
            <ac:spMk id="5" creationId="{12D56476-175C-8B17-51CA-8470A42238A4}"/>
          </ac:spMkLst>
        </pc:spChg>
      </pc:sldChg>
      <pc:sldChg chg="modSp mod">
        <pc:chgData name="Alexis Gearhart" userId="ab930929-8f96-4738-89b1-df4312475d64" providerId="ADAL" clId="{EA7009B7-8D60-4C65-94B7-4D856D9C3C42}" dt="2025-09-16T16:05:22.214" v="4355" actId="20577"/>
        <pc:sldMkLst>
          <pc:docMk/>
          <pc:sldMk cId="1549782909" sldId="308"/>
        </pc:sldMkLst>
        <pc:spChg chg="mod">
          <ac:chgData name="Alexis Gearhart" userId="ab930929-8f96-4738-89b1-df4312475d64" providerId="ADAL" clId="{EA7009B7-8D60-4C65-94B7-4D856D9C3C42}" dt="2025-09-16T16:05:22.214" v="4355" actId="20577"/>
          <ac:spMkLst>
            <pc:docMk/>
            <pc:sldMk cId="1549782909" sldId="308"/>
            <ac:spMk id="4" creationId="{9AD15C07-DF40-2131-2E78-62A8D077086B}"/>
          </ac:spMkLst>
        </pc:spChg>
      </pc:sldChg>
      <pc:sldChg chg="modSp mod">
        <pc:chgData name="Alexis Gearhart" userId="ab930929-8f96-4738-89b1-df4312475d64" providerId="ADAL" clId="{EA7009B7-8D60-4C65-94B7-4D856D9C3C42}" dt="2025-09-16T15:59:14.217" v="4177" actId="20577"/>
        <pc:sldMkLst>
          <pc:docMk/>
          <pc:sldMk cId="1459273513" sldId="315"/>
        </pc:sldMkLst>
        <pc:spChg chg="mod">
          <ac:chgData name="Alexis Gearhart" userId="ab930929-8f96-4738-89b1-df4312475d64" providerId="ADAL" clId="{EA7009B7-8D60-4C65-94B7-4D856D9C3C42}" dt="2025-09-16T15:59:14.217" v="4177" actId="20577"/>
          <ac:spMkLst>
            <pc:docMk/>
            <pc:sldMk cId="1459273513" sldId="315"/>
            <ac:spMk id="3" creationId="{245551CB-5E1F-7926-9A97-9CCD3B481916}"/>
          </ac:spMkLst>
        </pc:spChg>
      </pc:sldChg>
      <pc:sldChg chg="modSp mod">
        <pc:chgData name="Alexis Gearhart" userId="ab930929-8f96-4738-89b1-df4312475d64" providerId="ADAL" clId="{EA7009B7-8D60-4C65-94B7-4D856D9C3C42}" dt="2025-09-16T16:03:03.550" v="4196" actId="20577"/>
        <pc:sldMkLst>
          <pc:docMk/>
          <pc:sldMk cId="3317504937" sldId="318"/>
        </pc:sldMkLst>
        <pc:spChg chg="mod">
          <ac:chgData name="Alexis Gearhart" userId="ab930929-8f96-4738-89b1-df4312475d64" providerId="ADAL" clId="{EA7009B7-8D60-4C65-94B7-4D856D9C3C42}" dt="2025-09-16T16:03:03.550" v="4196" actId="20577"/>
          <ac:spMkLst>
            <pc:docMk/>
            <pc:sldMk cId="3317504937" sldId="318"/>
            <ac:spMk id="3" creationId="{77C5D289-8868-9AA7-B941-7ED93F86A720}"/>
          </ac:spMkLst>
        </pc:spChg>
      </pc:sldChg>
      <pc:sldChg chg="modSp mod">
        <pc:chgData name="Alexis Gearhart" userId="ab930929-8f96-4738-89b1-df4312475d64" providerId="ADAL" clId="{EA7009B7-8D60-4C65-94B7-4D856D9C3C42}" dt="2025-09-15T21:20:31.931" v="3695" actId="2711"/>
        <pc:sldMkLst>
          <pc:docMk/>
          <pc:sldMk cId="191896966" sldId="339"/>
        </pc:sldMkLst>
        <pc:spChg chg="mod">
          <ac:chgData name="Alexis Gearhart" userId="ab930929-8f96-4738-89b1-df4312475d64" providerId="ADAL" clId="{EA7009B7-8D60-4C65-94B7-4D856D9C3C42}" dt="2025-09-15T21:20:31.931" v="3695" actId="2711"/>
          <ac:spMkLst>
            <pc:docMk/>
            <pc:sldMk cId="191896966" sldId="339"/>
            <ac:spMk id="10" creationId="{06F5F037-92B0-4EFD-AF23-B182AAAA9468}"/>
          </ac:spMkLst>
        </pc:spChg>
      </pc:sldChg>
      <pc:sldChg chg="modSp mod">
        <pc:chgData name="Alexis Gearhart" userId="ab930929-8f96-4738-89b1-df4312475d64" providerId="ADAL" clId="{EA7009B7-8D60-4C65-94B7-4D856D9C3C42}" dt="2025-09-16T16:44:38.058" v="5226" actId="20577"/>
        <pc:sldMkLst>
          <pc:docMk/>
          <pc:sldMk cId="2217233596" sldId="340"/>
        </pc:sldMkLst>
        <pc:spChg chg="mod">
          <ac:chgData name="Alexis Gearhart" userId="ab930929-8f96-4738-89b1-df4312475d64" providerId="ADAL" clId="{EA7009B7-8D60-4C65-94B7-4D856D9C3C42}" dt="2025-09-16T16:44:38.058" v="5226" actId="20577"/>
          <ac:spMkLst>
            <pc:docMk/>
            <pc:sldMk cId="2217233596" sldId="340"/>
            <ac:spMk id="10" creationId="{45198AC2-0D9C-BEE4-416A-B33A0CDCF47C}"/>
          </ac:spMkLst>
        </pc:spChg>
      </pc:sldChg>
      <pc:sldChg chg="modSp add mod">
        <pc:chgData name="Alexis Gearhart" userId="ab930929-8f96-4738-89b1-df4312475d64" providerId="ADAL" clId="{EA7009B7-8D60-4C65-94B7-4D856D9C3C42}" dt="2025-09-15T18:25:51.743" v="150" actId="20577"/>
        <pc:sldMkLst>
          <pc:docMk/>
          <pc:sldMk cId="3454226189" sldId="341"/>
        </pc:sldMkLst>
        <pc:spChg chg="mod">
          <ac:chgData name="Alexis Gearhart" userId="ab930929-8f96-4738-89b1-df4312475d64" providerId="ADAL" clId="{EA7009B7-8D60-4C65-94B7-4D856D9C3C42}" dt="2025-09-15T18:25:51.743" v="150" actId="20577"/>
          <ac:spMkLst>
            <pc:docMk/>
            <pc:sldMk cId="3454226189" sldId="341"/>
            <ac:spMk id="3" creationId="{38C5D544-769C-EF0A-9427-F199B26698D0}"/>
          </ac:spMkLst>
        </pc:spChg>
        <pc:graphicFrameChg chg="mod">
          <ac:chgData name="Alexis Gearhart" userId="ab930929-8f96-4738-89b1-df4312475d64" providerId="ADAL" clId="{EA7009B7-8D60-4C65-94B7-4D856D9C3C42}" dt="2025-09-15T18:25:07.337" v="80" actId="13822"/>
          <ac:graphicFrameMkLst>
            <pc:docMk/>
            <pc:sldMk cId="3454226189" sldId="341"/>
            <ac:graphicFrameMk id="27" creationId="{660FF6CC-73B5-74BE-B8C9-9F3CBC76E5D7}"/>
          </ac:graphicFrameMkLst>
        </pc:graphicFrameChg>
      </pc:sldChg>
      <pc:sldChg chg="addSp delSp modSp add mod">
        <pc:chgData name="Alexis Gearhart" userId="ab930929-8f96-4738-89b1-df4312475d64" providerId="ADAL" clId="{EA7009B7-8D60-4C65-94B7-4D856D9C3C42}" dt="2025-09-15T20:02:53.961" v="1977" actId="20577"/>
        <pc:sldMkLst>
          <pc:docMk/>
          <pc:sldMk cId="3000827418" sldId="342"/>
        </pc:sldMkLst>
        <pc:spChg chg="mod">
          <ac:chgData name="Alexis Gearhart" userId="ab930929-8f96-4738-89b1-df4312475d64" providerId="ADAL" clId="{EA7009B7-8D60-4C65-94B7-4D856D9C3C42}" dt="2025-09-15T20:02:53.961" v="1977" actId="20577"/>
          <ac:spMkLst>
            <pc:docMk/>
            <pc:sldMk cId="3000827418" sldId="342"/>
            <ac:spMk id="3" creationId="{5C74F8AD-176D-6B27-C66C-492CF83BF38D}"/>
          </ac:spMkLst>
        </pc:spChg>
        <pc:picChg chg="add mod">
          <ac:chgData name="Alexis Gearhart" userId="ab930929-8f96-4738-89b1-df4312475d64" providerId="ADAL" clId="{EA7009B7-8D60-4C65-94B7-4D856D9C3C42}" dt="2025-09-15T18:43:21.806" v="602" actId="1076"/>
          <ac:picMkLst>
            <pc:docMk/>
            <pc:sldMk cId="3000827418" sldId="342"/>
            <ac:picMk id="9" creationId="{1DC5FBB8-348C-0366-0E72-F9B72C4EB375}"/>
          </ac:picMkLst>
        </pc:picChg>
      </pc:sldChg>
      <pc:sldChg chg="addSp delSp modSp add mod">
        <pc:chgData name="Alexis Gearhart" userId="ab930929-8f96-4738-89b1-df4312475d64" providerId="ADAL" clId="{EA7009B7-8D60-4C65-94B7-4D856D9C3C42}" dt="2025-09-15T18:46:23.385" v="951" actId="20577"/>
        <pc:sldMkLst>
          <pc:docMk/>
          <pc:sldMk cId="2899343132" sldId="343"/>
        </pc:sldMkLst>
        <pc:spChg chg="mod">
          <ac:chgData name="Alexis Gearhart" userId="ab930929-8f96-4738-89b1-df4312475d64" providerId="ADAL" clId="{EA7009B7-8D60-4C65-94B7-4D856D9C3C42}" dt="2025-09-15T18:46:23.385" v="951" actId="20577"/>
          <ac:spMkLst>
            <pc:docMk/>
            <pc:sldMk cId="2899343132" sldId="343"/>
            <ac:spMk id="3" creationId="{617DD799-D2C5-CFF3-10B7-30D30DDF0546}"/>
          </ac:spMkLst>
        </pc:spChg>
        <pc:picChg chg="add mod">
          <ac:chgData name="Alexis Gearhart" userId="ab930929-8f96-4738-89b1-df4312475d64" providerId="ADAL" clId="{EA7009B7-8D60-4C65-94B7-4D856D9C3C42}" dt="2025-09-15T18:45:04.558" v="608" actId="14100"/>
          <ac:picMkLst>
            <pc:docMk/>
            <pc:sldMk cId="2899343132" sldId="343"/>
            <ac:picMk id="6" creationId="{993B0596-02D0-6411-5C65-A83F4F24FC1D}"/>
          </ac:picMkLst>
        </pc:picChg>
      </pc:sldChg>
      <pc:sldChg chg="addSp delSp modSp add mod ord">
        <pc:chgData name="Alexis Gearhart" userId="ab930929-8f96-4738-89b1-df4312475d64" providerId="ADAL" clId="{EA7009B7-8D60-4C65-94B7-4D856D9C3C42}" dt="2025-09-15T20:01:14.198" v="1972" actId="1076"/>
        <pc:sldMkLst>
          <pc:docMk/>
          <pc:sldMk cId="3256473750" sldId="344"/>
        </pc:sldMkLst>
        <pc:spChg chg="mod">
          <ac:chgData name="Alexis Gearhart" userId="ab930929-8f96-4738-89b1-df4312475d64" providerId="ADAL" clId="{EA7009B7-8D60-4C65-94B7-4D856D9C3C42}" dt="2025-09-15T18:52:31.629" v="1674" actId="20577"/>
          <ac:spMkLst>
            <pc:docMk/>
            <pc:sldMk cId="3256473750" sldId="344"/>
            <ac:spMk id="3" creationId="{7EE3E6C2-CB36-734F-F5B8-33D92AAA98C4}"/>
          </ac:spMkLst>
        </pc:spChg>
        <pc:picChg chg="add mod">
          <ac:chgData name="Alexis Gearhart" userId="ab930929-8f96-4738-89b1-df4312475d64" providerId="ADAL" clId="{EA7009B7-8D60-4C65-94B7-4D856D9C3C42}" dt="2025-09-15T19:59:33.774" v="1963" actId="1076"/>
          <ac:picMkLst>
            <pc:docMk/>
            <pc:sldMk cId="3256473750" sldId="344"/>
            <ac:picMk id="11" creationId="{AB895B27-9ACD-572F-C858-9714C41687A9}"/>
          </ac:picMkLst>
        </pc:picChg>
        <pc:picChg chg="add mod">
          <ac:chgData name="Alexis Gearhart" userId="ab930929-8f96-4738-89b1-df4312475d64" providerId="ADAL" clId="{EA7009B7-8D60-4C65-94B7-4D856D9C3C42}" dt="2025-09-15T20:01:14.198" v="1972" actId="1076"/>
          <ac:picMkLst>
            <pc:docMk/>
            <pc:sldMk cId="3256473750" sldId="344"/>
            <ac:picMk id="13" creationId="{DE4A0DAB-513D-4FA1-3546-AAE7A8D40762}"/>
          </ac:picMkLst>
        </pc:picChg>
      </pc:sldChg>
      <pc:sldChg chg="addSp delSp modSp add mod">
        <pc:chgData name="Alexis Gearhart" userId="ab930929-8f96-4738-89b1-df4312475d64" providerId="ADAL" clId="{EA7009B7-8D60-4C65-94B7-4D856D9C3C42}" dt="2025-09-15T19:56:41.814" v="1957" actId="20577"/>
        <pc:sldMkLst>
          <pc:docMk/>
          <pc:sldMk cId="2840270262" sldId="345"/>
        </pc:sldMkLst>
        <pc:spChg chg="mod">
          <ac:chgData name="Alexis Gearhart" userId="ab930929-8f96-4738-89b1-df4312475d64" providerId="ADAL" clId="{EA7009B7-8D60-4C65-94B7-4D856D9C3C42}" dt="2025-09-15T19:56:41.814" v="1957" actId="20577"/>
          <ac:spMkLst>
            <pc:docMk/>
            <pc:sldMk cId="2840270262" sldId="345"/>
            <ac:spMk id="3" creationId="{23E9AF5F-08F9-8F11-A762-650ED46BFF73}"/>
          </ac:spMkLst>
        </pc:spChg>
        <pc:picChg chg="add mod">
          <ac:chgData name="Alexis Gearhart" userId="ab930929-8f96-4738-89b1-df4312475d64" providerId="ADAL" clId="{EA7009B7-8D60-4C65-94B7-4D856D9C3C42}" dt="2025-09-15T18:54:06.647" v="1678" actId="1076"/>
          <ac:picMkLst>
            <pc:docMk/>
            <pc:sldMk cId="2840270262" sldId="345"/>
            <ac:picMk id="7" creationId="{8E5643CF-6904-4144-F859-A34BF49BFFF9}"/>
          </ac:picMkLst>
        </pc:picChg>
      </pc:sldChg>
      <pc:sldChg chg="addSp delSp modSp add mod">
        <pc:chgData name="Alexis Gearhart" userId="ab930929-8f96-4738-89b1-df4312475d64" providerId="ADAL" clId="{EA7009B7-8D60-4C65-94B7-4D856D9C3C42}" dt="2025-09-15T20:08:04.585" v="2372" actId="20577"/>
        <pc:sldMkLst>
          <pc:docMk/>
          <pc:sldMk cId="1964088868" sldId="346"/>
        </pc:sldMkLst>
        <pc:spChg chg="mod">
          <ac:chgData name="Alexis Gearhart" userId="ab930929-8f96-4738-89b1-df4312475d64" providerId="ADAL" clId="{EA7009B7-8D60-4C65-94B7-4D856D9C3C42}" dt="2025-09-15T20:08:04.585" v="2372" actId="20577"/>
          <ac:spMkLst>
            <pc:docMk/>
            <pc:sldMk cId="1964088868" sldId="346"/>
            <ac:spMk id="3" creationId="{EFB92849-8BF5-07FC-85CE-6A7F3E33E138}"/>
          </ac:spMkLst>
        </pc:spChg>
        <pc:picChg chg="add mod">
          <ac:chgData name="Alexis Gearhart" userId="ab930929-8f96-4738-89b1-df4312475d64" providerId="ADAL" clId="{EA7009B7-8D60-4C65-94B7-4D856D9C3C42}" dt="2025-09-15T20:03:44.365" v="1984" actId="1076"/>
          <ac:picMkLst>
            <pc:docMk/>
            <pc:sldMk cId="1964088868" sldId="346"/>
            <ac:picMk id="8" creationId="{7BB3F471-3EFF-9C49-79C0-B351058E0408}"/>
          </ac:picMkLst>
        </pc:picChg>
        <pc:picChg chg="add mod">
          <ac:chgData name="Alexis Gearhart" userId="ab930929-8f96-4738-89b1-df4312475d64" providerId="ADAL" clId="{EA7009B7-8D60-4C65-94B7-4D856D9C3C42}" dt="2025-09-15T20:05:09.022" v="2014" actId="1076"/>
          <ac:picMkLst>
            <pc:docMk/>
            <pc:sldMk cId="1964088868" sldId="346"/>
            <ac:picMk id="11" creationId="{0522215E-FF0A-14CD-82CE-74343621A776}"/>
          </ac:picMkLst>
        </pc:picChg>
      </pc:sldChg>
      <pc:sldChg chg="addSp delSp modSp add mod">
        <pc:chgData name="Alexis Gearhart" userId="ab930929-8f96-4738-89b1-df4312475d64" providerId="ADAL" clId="{EA7009B7-8D60-4C65-94B7-4D856D9C3C42}" dt="2025-09-15T20:14:47.557" v="2577" actId="1076"/>
        <pc:sldMkLst>
          <pc:docMk/>
          <pc:sldMk cId="1263448576" sldId="347"/>
        </pc:sldMkLst>
        <pc:spChg chg="mod">
          <ac:chgData name="Alexis Gearhart" userId="ab930929-8f96-4738-89b1-df4312475d64" providerId="ADAL" clId="{EA7009B7-8D60-4C65-94B7-4D856D9C3C42}" dt="2025-09-15T20:14:11.982" v="2576" actId="20577"/>
          <ac:spMkLst>
            <pc:docMk/>
            <pc:sldMk cId="1263448576" sldId="347"/>
            <ac:spMk id="3" creationId="{034F356D-940D-265A-CDD1-0EFD859FE789}"/>
          </ac:spMkLst>
        </pc:spChg>
        <pc:picChg chg="add mod">
          <ac:chgData name="Alexis Gearhart" userId="ab930929-8f96-4738-89b1-df4312475d64" providerId="ADAL" clId="{EA7009B7-8D60-4C65-94B7-4D856D9C3C42}" dt="2025-09-15T20:14:47.557" v="2577" actId="1076"/>
          <ac:picMkLst>
            <pc:docMk/>
            <pc:sldMk cId="1263448576" sldId="347"/>
            <ac:picMk id="6" creationId="{FE2810B5-7ADD-9D01-45B0-075D7BBA303E}"/>
          </ac:picMkLst>
        </pc:picChg>
        <pc:picChg chg="add mod">
          <ac:chgData name="Alexis Gearhart" userId="ab930929-8f96-4738-89b1-df4312475d64" providerId="ADAL" clId="{EA7009B7-8D60-4C65-94B7-4D856D9C3C42}" dt="2025-09-15T20:14:47.557" v="2577" actId="1076"/>
          <ac:picMkLst>
            <pc:docMk/>
            <pc:sldMk cId="1263448576" sldId="347"/>
            <ac:picMk id="11" creationId="{8AB11348-87EE-D0B5-9D1D-35A393300681}"/>
          </ac:picMkLst>
        </pc:picChg>
      </pc:sldChg>
      <pc:sldChg chg="addSp delSp modSp add mod">
        <pc:chgData name="Alexis Gearhart" userId="ab930929-8f96-4738-89b1-df4312475d64" providerId="ADAL" clId="{EA7009B7-8D60-4C65-94B7-4D856D9C3C42}" dt="2025-09-15T21:13:53.707" v="3231" actId="27636"/>
        <pc:sldMkLst>
          <pc:docMk/>
          <pc:sldMk cId="4017238878" sldId="348"/>
        </pc:sldMkLst>
        <pc:spChg chg="mod">
          <ac:chgData name="Alexis Gearhart" userId="ab930929-8f96-4738-89b1-df4312475d64" providerId="ADAL" clId="{EA7009B7-8D60-4C65-94B7-4D856D9C3C42}" dt="2025-09-15T21:13:53.707" v="3231" actId="27636"/>
          <ac:spMkLst>
            <pc:docMk/>
            <pc:sldMk cId="4017238878" sldId="348"/>
            <ac:spMk id="3" creationId="{D94CFDD4-20B6-3C8B-ACB8-942406685BBC}"/>
          </ac:spMkLst>
        </pc:spChg>
        <pc:picChg chg="add mod">
          <ac:chgData name="Alexis Gearhart" userId="ab930929-8f96-4738-89b1-df4312475d64" providerId="ADAL" clId="{EA7009B7-8D60-4C65-94B7-4D856D9C3C42}" dt="2025-09-15T21:05:02.016" v="2587" actId="1076"/>
          <ac:picMkLst>
            <pc:docMk/>
            <pc:sldMk cId="4017238878" sldId="348"/>
            <ac:picMk id="7" creationId="{39F8F2C4-E5D9-7144-9660-7CE8FECB6888}"/>
          </ac:picMkLst>
        </pc:picChg>
      </pc:sldChg>
      <pc:sldChg chg="modSp add mod ord">
        <pc:chgData name="Alexis Gearhart" userId="ab930929-8f96-4738-89b1-df4312475d64" providerId="ADAL" clId="{EA7009B7-8D60-4C65-94B7-4D856D9C3C42}" dt="2025-09-16T15:57:37.039" v="4169" actId="20577"/>
        <pc:sldMkLst>
          <pc:docMk/>
          <pc:sldMk cId="4252433932" sldId="349"/>
        </pc:sldMkLst>
        <pc:spChg chg="mod">
          <ac:chgData name="Alexis Gearhart" userId="ab930929-8f96-4738-89b1-df4312475d64" providerId="ADAL" clId="{EA7009B7-8D60-4C65-94B7-4D856D9C3C42}" dt="2025-09-16T12:59:52.749" v="3710" actId="20577"/>
          <ac:spMkLst>
            <pc:docMk/>
            <pc:sldMk cId="4252433932" sldId="349"/>
            <ac:spMk id="2" creationId="{444B6A00-9363-E96A-12D2-C094ED63D0E6}"/>
          </ac:spMkLst>
        </pc:spChg>
        <pc:spChg chg="mod">
          <ac:chgData name="Alexis Gearhart" userId="ab930929-8f96-4738-89b1-df4312475d64" providerId="ADAL" clId="{EA7009B7-8D60-4C65-94B7-4D856D9C3C42}" dt="2025-09-16T15:57:37.039" v="4169" actId="20577"/>
          <ac:spMkLst>
            <pc:docMk/>
            <pc:sldMk cId="4252433932" sldId="349"/>
            <ac:spMk id="3" creationId="{AF4AC989-D55E-3B63-B0D7-9420B6C0B2FA}"/>
          </ac:spMkLst>
        </pc:spChg>
      </pc:sldChg>
      <pc:sldChg chg="modSp add mod ord">
        <pc:chgData name="Alexis Gearhart" userId="ab930929-8f96-4738-89b1-df4312475d64" providerId="ADAL" clId="{EA7009B7-8D60-4C65-94B7-4D856D9C3C42}" dt="2025-09-16T16:11:38.178" v="4947"/>
        <pc:sldMkLst>
          <pc:docMk/>
          <pc:sldMk cId="1930934154" sldId="350"/>
        </pc:sldMkLst>
        <pc:spChg chg="mod">
          <ac:chgData name="Alexis Gearhart" userId="ab930929-8f96-4738-89b1-df4312475d64" providerId="ADAL" clId="{EA7009B7-8D60-4C65-94B7-4D856D9C3C42}" dt="2025-09-16T16:11:32.334" v="4945" actId="255"/>
          <ac:spMkLst>
            <pc:docMk/>
            <pc:sldMk cId="1930934154" sldId="350"/>
            <ac:spMk id="10" creationId="{FB52D7F2-F550-01A5-E030-0AA2CE9C135A}"/>
          </ac:spMkLst>
        </pc:spChg>
      </pc:sldChg>
      <pc:sldChg chg="modSp add mod">
        <pc:chgData name="Alexis Gearhart" userId="ab930929-8f96-4738-89b1-df4312475d64" providerId="ADAL" clId="{EA7009B7-8D60-4C65-94B7-4D856D9C3C42}" dt="2025-09-16T16:44:51.445" v="5227" actId="14100"/>
        <pc:sldMkLst>
          <pc:docMk/>
          <pc:sldMk cId="2992534654" sldId="351"/>
        </pc:sldMkLst>
        <pc:spChg chg="mod">
          <ac:chgData name="Alexis Gearhart" userId="ab930929-8f96-4738-89b1-df4312475d64" providerId="ADAL" clId="{EA7009B7-8D60-4C65-94B7-4D856D9C3C42}" dt="2025-09-16T16:44:51.445" v="5227" actId="14100"/>
          <ac:spMkLst>
            <pc:docMk/>
            <pc:sldMk cId="2992534654" sldId="351"/>
            <ac:spMk id="10" creationId="{8AD567E4-E634-B3AB-98C2-A2CA551AE671}"/>
          </ac:spMkLst>
        </pc:spChg>
      </pc:sldChg>
    </pc:docChg>
  </pc:docChgLst>
  <pc:docChgLst>
    <pc:chgData name="Michael Hicks" userId="S::mhicks@agilefleet.com::7a8095c1-be7a-46dd-99da-100fccf25387" providerId="AD" clId="Web-{D4768F71-29D8-483F-0172-EE03997A9C8A}"/>
    <pc:docChg chg="modSld">
      <pc:chgData name="Michael Hicks" userId="S::mhicks@agilefleet.com::7a8095c1-be7a-46dd-99da-100fccf25387" providerId="AD" clId="Web-{D4768F71-29D8-483F-0172-EE03997A9C8A}" dt="2025-09-30T19:59:05.741" v="9"/>
      <pc:docMkLst>
        <pc:docMk/>
      </pc:docMkLst>
      <pc:sldChg chg="addSp modSp">
        <pc:chgData name="Michael Hicks" userId="S::mhicks@agilefleet.com::7a8095c1-be7a-46dd-99da-100fccf25387" providerId="AD" clId="Web-{D4768F71-29D8-483F-0172-EE03997A9C8A}" dt="2025-09-30T19:59:05.741" v="9"/>
        <pc:sldMkLst>
          <pc:docMk/>
          <pc:sldMk cId="1642425379" sldId="256"/>
        </pc:sldMkLst>
        <pc:picChg chg="add mod modCrop">
          <ac:chgData name="Michael Hicks" userId="S::mhicks@agilefleet.com::7a8095c1-be7a-46dd-99da-100fccf25387" providerId="AD" clId="Web-{D4768F71-29D8-483F-0172-EE03997A9C8A}" dt="2025-09-30T19:59:05.741" v="9"/>
          <ac:picMkLst>
            <pc:docMk/>
            <pc:sldMk cId="1642425379" sldId="256"/>
            <ac:picMk id="4" creationId="{BCA62A99-86E7-B39C-6049-C95FE0FEAFF2}"/>
          </ac:picMkLst>
        </pc:picChg>
      </pc:sldChg>
    </pc:docChg>
  </pc:docChgLst>
  <pc:docChgLst>
    <pc:chgData name="Alexis Gearhart" userId="ab930929-8f96-4738-89b1-df4312475d64" providerId="ADAL" clId="{419B8528-1901-4EE9-90DC-D2A6AD674C02}"/>
    <pc:docChg chg="undo custSel addSld delSld modSld sldOrd">
      <pc:chgData name="Alexis Gearhart" userId="ab930929-8f96-4738-89b1-df4312475d64" providerId="ADAL" clId="{419B8528-1901-4EE9-90DC-D2A6AD674C02}" dt="2025-09-05T19:56:37.190" v="18972" actId="20577"/>
      <pc:docMkLst>
        <pc:docMk/>
      </pc:docMkLst>
      <pc:sldChg chg="addSp delSp modSp mod">
        <pc:chgData name="Alexis Gearhart" userId="ab930929-8f96-4738-89b1-df4312475d64" providerId="ADAL" clId="{419B8528-1901-4EE9-90DC-D2A6AD674C02}" dt="2025-09-05T19:46:59.743" v="18843" actId="478"/>
        <pc:sldMkLst>
          <pc:docMk/>
          <pc:sldMk cId="2462123716" sldId="303"/>
        </pc:sldMkLst>
        <pc:spChg chg="mod">
          <ac:chgData name="Alexis Gearhart" userId="ab930929-8f96-4738-89b1-df4312475d64" providerId="ADAL" clId="{419B8528-1901-4EE9-90DC-D2A6AD674C02}" dt="2025-09-05T19:46:55.270" v="18842" actId="6549"/>
          <ac:spMkLst>
            <pc:docMk/>
            <pc:sldMk cId="2462123716" sldId="303"/>
            <ac:spMk id="2" creationId="{BCCAEE93-8585-46D4-A7EC-F184E317CB2E}"/>
          </ac:spMkLst>
        </pc:spChg>
        <pc:spChg chg="add mod">
          <ac:chgData name="Alexis Gearhart" userId="ab930929-8f96-4738-89b1-df4312475d64" providerId="ADAL" clId="{419B8528-1901-4EE9-90DC-D2A6AD674C02}" dt="2025-09-05T19:46:59.743" v="18843" actId="478"/>
          <ac:spMkLst>
            <pc:docMk/>
            <pc:sldMk cId="2462123716" sldId="303"/>
            <ac:spMk id="5" creationId="{12D56476-175C-8B17-51CA-8470A42238A4}"/>
          </ac:spMkLst>
        </pc:spChg>
      </pc:sldChg>
      <pc:sldChg chg="modSp mod ord">
        <pc:chgData name="Alexis Gearhart" userId="ab930929-8f96-4738-89b1-df4312475d64" providerId="ADAL" clId="{419B8528-1901-4EE9-90DC-D2A6AD674C02}" dt="2025-09-03T17:12:56.975" v="12594" actId="27636"/>
        <pc:sldMkLst>
          <pc:docMk/>
          <pc:sldMk cId="1549782909" sldId="308"/>
        </pc:sldMkLst>
        <pc:spChg chg="mod">
          <ac:chgData name="Alexis Gearhart" userId="ab930929-8f96-4738-89b1-df4312475d64" providerId="ADAL" clId="{419B8528-1901-4EE9-90DC-D2A6AD674C02}" dt="2025-09-03T17:12:56.975" v="12594" actId="27636"/>
          <ac:spMkLst>
            <pc:docMk/>
            <pc:sldMk cId="1549782909" sldId="308"/>
            <ac:spMk id="4" creationId="{9AD15C07-DF40-2131-2E78-62A8D077086B}"/>
          </ac:spMkLst>
        </pc:spChg>
        <pc:spChg chg="mod">
          <ac:chgData name="Alexis Gearhart" userId="ab930929-8f96-4738-89b1-df4312475d64" providerId="ADAL" clId="{419B8528-1901-4EE9-90DC-D2A6AD674C02}" dt="2025-09-03T17:12:51.325" v="12592" actId="27636"/>
          <ac:spMkLst>
            <pc:docMk/>
            <pc:sldMk cId="1549782909" sldId="308"/>
            <ac:spMk id="7" creationId="{C435C58A-AB2C-C3CF-D983-DD2A8B364E62}"/>
          </ac:spMkLst>
        </pc:spChg>
      </pc:sldChg>
      <pc:sldChg chg="addSp delSp modSp add mod ord">
        <pc:chgData name="Alexis Gearhart" userId="ab930929-8f96-4738-89b1-df4312475d64" providerId="ADAL" clId="{419B8528-1901-4EE9-90DC-D2A6AD674C02}" dt="2025-09-05T18:35:46.095" v="17108" actId="27636"/>
        <pc:sldMkLst>
          <pc:docMk/>
          <pc:sldMk cId="1459273513" sldId="315"/>
        </pc:sldMkLst>
        <pc:spChg chg="mod">
          <ac:chgData name="Alexis Gearhart" userId="ab930929-8f96-4738-89b1-df4312475d64" providerId="ADAL" clId="{419B8528-1901-4EE9-90DC-D2A6AD674C02}" dt="2025-09-05T18:35:46.095" v="17108" actId="27636"/>
          <ac:spMkLst>
            <pc:docMk/>
            <pc:sldMk cId="1459273513" sldId="315"/>
            <ac:spMk id="3" creationId="{245551CB-5E1F-7926-9A97-9CCD3B481916}"/>
          </ac:spMkLst>
        </pc:spChg>
        <pc:picChg chg="add mod">
          <ac:chgData name="Alexis Gearhart" userId="ab930929-8f96-4738-89b1-df4312475d64" providerId="ADAL" clId="{419B8528-1901-4EE9-90DC-D2A6AD674C02}" dt="2025-09-05T18:31:12.623" v="16719" actId="208"/>
          <ac:picMkLst>
            <pc:docMk/>
            <pc:sldMk cId="1459273513" sldId="315"/>
            <ac:picMk id="7" creationId="{4833222C-F74B-7255-2515-6853686558C6}"/>
          </ac:picMkLst>
        </pc:picChg>
      </pc:sldChg>
      <pc:sldChg chg="addSp delSp modSp add mod ord">
        <pc:chgData name="Alexis Gearhart" userId="ab930929-8f96-4738-89b1-df4312475d64" providerId="ADAL" clId="{419B8528-1901-4EE9-90DC-D2A6AD674C02}" dt="2025-09-02T16:53:20.763" v="11377"/>
        <pc:sldMkLst>
          <pc:docMk/>
          <pc:sldMk cId="3317504937" sldId="318"/>
        </pc:sldMkLst>
      </pc:sldChg>
      <pc:sldChg chg="modSp add mod ord">
        <pc:chgData name="Alexis Gearhart" userId="ab930929-8f96-4738-89b1-df4312475d64" providerId="ADAL" clId="{419B8528-1901-4EE9-90DC-D2A6AD674C02}" dt="2025-09-03T17:14:05.324" v="12602" actId="20577"/>
        <pc:sldMkLst>
          <pc:docMk/>
          <pc:sldMk cId="1594006438" sldId="325"/>
        </pc:sldMkLst>
        <pc:spChg chg="mod">
          <ac:chgData name="Alexis Gearhart" userId="ab930929-8f96-4738-89b1-df4312475d64" providerId="ADAL" clId="{419B8528-1901-4EE9-90DC-D2A6AD674C02}" dt="2025-09-02T16:53:51.456" v="11391" actId="20577"/>
          <ac:spMkLst>
            <pc:docMk/>
            <pc:sldMk cId="1594006438" sldId="325"/>
            <ac:spMk id="2" creationId="{80119CAA-DB0D-3D27-C911-B906AFDCDCAD}"/>
          </ac:spMkLst>
        </pc:spChg>
        <pc:spChg chg="mod">
          <ac:chgData name="Alexis Gearhart" userId="ab930929-8f96-4738-89b1-df4312475d64" providerId="ADAL" clId="{419B8528-1901-4EE9-90DC-D2A6AD674C02}" dt="2025-09-03T17:14:05.324" v="12602" actId="20577"/>
          <ac:spMkLst>
            <pc:docMk/>
            <pc:sldMk cId="1594006438" sldId="325"/>
            <ac:spMk id="3" creationId="{2751349B-8F04-D4D2-0D4F-F01F31083FC6}"/>
          </ac:spMkLst>
        </pc:spChg>
      </pc:sldChg>
      <pc:sldChg chg="modSp add mod ord">
        <pc:chgData name="Alexis Gearhart" userId="ab930929-8f96-4738-89b1-df4312475d64" providerId="ADAL" clId="{419B8528-1901-4EE9-90DC-D2A6AD674C02}" dt="2025-09-02T16:57:51.752" v="11798" actId="20577"/>
        <pc:sldMkLst>
          <pc:docMk/>
          <pc:sldMk cId="979303128" sldId="327"/>
        </pc:sldMkLst>
        <pc:spChg chg="mod">
          <ac:chgData name="Alexis Gearhart" userId="ab930929-8f96-4738-89b1-df4312475d64" providerId="ADAL" clId="{419B8528-1901-4EE9-90DC-D2A6AD674C02}" dt="2025-09-02T16:57:51.752" v="11798" actId="20577"/>
          <ac:spMkLst>
            <pc:docMk/>
            <pc:sldMk cId="979303128" sldId="327"/>
            <ac:spMk id="10" creationId="{EBB8000D-876D-3B41-87E2-DD65F2DFDA53}"/>
          </ac:spMkLst>
        </pc:spChg>
        <pc:spChg chg="mod">
          <ac:chgData name="Alexis Gearhart" userId="ab930929-8f96-4738-89b1-df4312475d64" providerId="ADAL" clId="{419B8528-1901-4EE9-90DC-D2A6AD674C02}" dt="2025-09-02T16:55:45.069" v="11444" actId="20577"/>
          <ac:spMkLst>
            <pc:docMk/>
            <pc:sldMk cId="979303128" sldId="327"/>
            <ac:spMk id="11" creationId="{3F1ED8B4-31DE-130C-A7EF-6734143350F1}"/>
          </ac:spMkLst>
        </pc:spChg>
      </pc:sldChg>
      <pc:sldChg chg="addSp delSp modSp add mod ord">
        <pc:chgData name="Alexis Gearhart" userId="ab930929-8f96-4738-89b1-df4312475d64" providerId="ADAL" clId="{419B8528-1901-4EE9-90DC-D2A6AD674C02}" dt="2025-09-03T19:47:13.520" v="15314" actId="20577"/>
        <pc:sldMkLst>
          <pc:docMk/>
          <pc:sldMk cId="4131065203" sldId="329"/>
        </pc:sldMkLst>
        <pc:spChg chg="mod">
          <ac:chgData name="Alexis Gearhart" userId="ab930929-8f96-4738-89b1-df4312475d64" providerId="ADAL" clId="{419B8528-1901-4EE9-90DC-D2A6AD674C02}" dt="2025-09-03T17:26:18.832" v="12687" actId="20577"/>
          <ac:spMkLst>
            <pc:docMk/>
            <pc:sldMk cId="4131065203" sldId="329"/>
            <ac:spMk id="2" creationId="{DB6526E4-541A-D49C-FC47-0FF1013C1575}"/>
          </ac:spMkLst>
        </pc:spChg>
        <pc:spChg chg="mod">
          <ac:chgData name="Alexis Gearhart" userId="ab930929-8f96-4738-89b1-df4312475d64" providerId="ADAL" clId="{419B8528-1901-4EE9-90DC-D2A6AD674C02}" dt="2025-09-03T19:47:13.520" v="15314" actId="20577"/>
          <ac:spMkLst>
            <pc:docMk/>
            <pc:sldMk cId="4131065203" sldId="329"/>
            <ac:spMk id="3" creationId="{EBEB364D-2F2B-CDAA-A270-595BA52B3F34}"/>
          </ac:spMkLst>
        </pc:spChg>
        <pc:picChg chg="add mod">
          <ac:chgData name="Alexis Gearhart" userId="ab930929-8f96-4738-89b1-df4312475d64" providerId="ADAL" clId="{419B8528-1901-4EE9-90DC-D2A6AD674C02}" dt="2025-09-03T17:48:23.006" v="13068" actId="1076"/>
          <ac:picMkLst>
            <pc:docMk/>
            <pc:sldMk cId="4131065203" sldId="329"/>
            <ac:picMk id="7" creationId="{BBD22183-C333-17E5-A9AB-77C6D896F990}"/>
          </ac:picMkLst>
        </pc:picChg>
        <pc:picChg chg="add mod ord">
          <ac:chgData name="Alexis Gearhart" userId="ab930929-8f96-4738-89b1-df4312475d64" providerId="ADAL" clId="{419B8528-1901-4EE9-90DC-D2A6AD674C02}" dt="2025-09-03T17:46:56.414" v="13067" actId="1076"/>
          <ac:picMkLst>
            <pc:docMk/>
            <pc:sldMk cId="4131065203" sldId="329"/>
            <ac:picMk id="9" creationId="{D6D277C5-E870-F57D-48A7-AB5803728649}"/>
          </ac:picMkLst>
        </pc:picChg>
      </pc:sldChg>
      <pc:sldChg chg="modSp add mod">
        <pc:chgData name="Alexis Gearhart" userId="ab930929-8f96-4738-89b1-df4312475d64" providerId="ADAL" clId="{419B8528-1901-4EE9-90DC-D2A6AD674C02}" dt="2025-09-05T19:32:49.525" v="17217" actId="27636"/>
        <pc:sldMkLst>
          <pc:docMk/>
          <pc:sldMk cId="1036061956" sldId="330"/>
        </pc:sldMkLst>
        <pc:spChg chg="mod">
          <ac:chgData name="Alexis Gearhart" userId="ab930929-8f96-4738-89b1-df4312475d64" providerId="ADAL" clId="{419B8528-1901-4EE9-90DC-D2A6AD674C02}" dt="2025-09-05T19:32:49.525" v="17217" actId="27636"/>
          <ac:spMkLst>
            <pc:docMk/>
            <pc:sldMk cId="1036061956" sldId="330"/>
            <ac:spMk id="4" creationId="{CB91E574-7330-46CE-066E-DA1EA9FA20B3}"/>
          </ac:spMkLst>
        </pc:spChg>
      </pc:sldChg>
      <pc:sldChg chg="addSp delSp modSp add mod">
        <pc:chgData name="Alexis Gearhart" userId="ab930929-8f96-4738-89b1-df4312475d64" providerId="ADAL" clId="{419B8528-1901-4EE9-90DC-D2A6AD674C02}" dt="2025-09-03T18:20:25.306" v="13395" actId="20577"/>
        <pc:sldMkLst>
          <pc:docMk/>
          <pc:sldMk cId="2929359403" sldId="331"/>
        </pc:sldMkLst>
        <pc:spChg chg="mod">
          <ac:chgData name="Alexis Gearhart" userId="ab930929-8f96-4738-89b1-df4312475d64" providerId="ADAL" clId="{419B8528-1901-4EE9-90DC-D2A6AD674C02}" dt="2025-09-03T18:20:25.306" v="13395" actId="20577"/>
          <ac:spMkLst>
            <pc:docMk/>
            <pc:sldMk cId="2929359403" sldId="331"/>
            <ac:spMk id="3" creationId="{AF6C844A-CF47-4CD6-4EAD-9F39767B4E86}"/>
          </ac:spMkLst>
        </pc:spChg>
        <pc:picChg chg="add mod ord">
          <ac:chgData name="Alexis Gearhart" userId="ab930929-8f96-4738-89b1-df4312475d64" providerId="ADAL" clId="{419B8528-1901-4EE9-90DC-D2A6AD674C02}" dt="2025-09-03T18:17:39.433" v="13103" actId="1076"/>
          <ac:picMkLst>
            <pc:docMk/>
            <pc:sldMk cId="2929359403" sldId="331"/>
            <ac:picMk id="12" creationId="{71111982-3AEE-C201-54E3-CC7791B8A96A}"/>
          </ac:picMkLst>
        </pc:picChg>
        <pc:picChg chg="add mod ord">
          <ac:chgData name="Alexis Gearhart" userId="ab930929-8f96-4738-89b1-df4312475d64" providerId="ADAL" clId="{419B8528-1901-4EE9-90DC-D2A6AD674C02}" dt="2025-09-03T18:17:32.654" v="13101" actId="170"/>
          <ac:picMkLst>
            <pc:docMk/>
            <pc:sldMk cId="2929359403" sldId="331"/>
            <ac:picMk id="14" creationId="{A66D0C1D-99B2-53DD-98CA-340CC553242B}"/>
          </ac:picMkLst>
        </pc:picChg>
        <pc:picChg chg="add mod">
          <ac:chgData name="Alexis Gearhart" userId="ab930929-8f96-4738-89b1-df4312475d64" providerId="ADAL" clId="{419B8528-1901-4EE9-90DC-D2A6AD674C02}" dt="2025-09-03T18:17:57.396" v="13105" actId="1076"/>
          <ac:picMkLst>
            <pc:docMk/>
            <pc:sldMk cId="2929359403" sldId="331"/>
            <ac:picMk id="16" creationId="{3AA3F20E-9229-8F8B-496C-EDB98E837870}"/>
          </ac:picMkLst>
        </pc:picChg>
      </pc:sldChg>
      <pc:sldChg chg="addSp delSp modSp add mod">
        <pc:chgData name="Alexis Gearhart" userId="ab930929-8f96-4738-89b1-df4312475d64" providerId="ADAL" clId="{419B8528-1901-4EE9-90DC-D2A6AD674C02}" dt="2025-09-03T18:25:50.655" v="13967" actId="20577"/>
        <pc:sldMkLst>
          <pc:docMk/>
          <pc:sldMk cId="2452644506" sldId="332"/>
        </pc:sldMkLst>
        <pc:spChg chg="mod">
          <ac:chgData name="Alexis Gearhart" userId="ab930929-8f96-4738-89b1-df4312475d64" providerId="ADAL" clId="{419B8528-1901-4EE9-90DC-D2A6AD674C02}" dt="2025-09-03T18:25:50.655" v="13967" actId="20577"/>
          <ac:spMkLst>
            <pc:docMk/>
            <pc:sldMk cId="2452644506" sldId="332"/>
            <ac:spMk id="3" creationId="{287C6DB2-6324-A3D8-4E38-20592D58CE1E}"/>
          </ac:spMkLst>
        </pc:spChg>
        <pc:picChg chg="add mod">
          <ac:chgData name="Alexis Gearhart" userId="ab930929-8f96-4738-89b1-df4312475d64" providerId="ADAL" clId="{419B8528-1901-4EE9-90DC-D2A6AD674C02}" dt="2025-09-03T18:21:32.517" v="13404" actId="1076"/>
          <ac:picMkLst>
            <pc:docMk/>
            <pc:sldMk cId="2452644506" sldId="332"/>
            <ac:picMk id="6" creationId="{C36151CF-112F-8B3F-5576-1C47194F6EE2}"/>
          </ac:picMkLst>
        </pc:picChg>
        <pc:picChg chg="add mod">
          <ac:chgData name="Alexis Gearhart" userId="ab930929-8f96-4738-89b1-df4312475d64" providerId="ADAL" clId="{419B8528-1901-4EE9-90DC-D2A6AD674C02}" dt="2025-09-03T18:22:26.743" v="13415" actId="14861"/>
          <ac:picMkLst>
            <pc:docMk/>
            <pc:sldMk cId="2452644506" sldId="332"/>
            <ac:picMk id="8" creationId="{14914D36-57E6-C343-1D52-17E0134B2498}"/>
          </ac:picMkLst>
        </pc:picChg>
      </pc:sldChg>
      <pc:sldChg chg="addSp delSp modSp add mod">
        <pc:chgData name="Alexis Gearhart" userId="ab930929-8f96-4738-89b1-df4312475d64" providerId="ADAL" clId="{419B8528-1901-4EE9-90DC-D2A6AD674C02}" dt="2025-09-04T16:09:44.016" v="15748" actId="20577"/>
        <pc:sldMkLst>
          <pc:docMk/>
          <pc:sldMk cId="38670756" sldId="334"/>
        </pc:sldMkLst>
        <pc:spChg chg="mod">
          <ac:chgData name="Alexis Gearhart" userId="ab930929-8f96-4738-89b1-df4312475d64" providerId="ADAL" clId="{419B8528-1901-4EE9-90DC-D2A6AD674C02}" dt="2025-09-04T16:09:44.016" v="15748" actId="20577"/>
          <ac:spMkLst>
            <pc:docMk/>
            <pc:sldMk cId="38670756" sldId="334"/>
            <ac:spMk id="3" creationId="{CBE45441-F6B1-9490-FFEC-B50613797173}"/>
          </ac:spMkLst>
        </pc:spChg>
        <pc:picChg chg="add mod">
          <ac:chgData name="Alexis Gearhart" userId="ab930929-8f96-4738-89b1-df4312475d64" providerId="ADAL" clId="{419B8528-1901-4EE9-90DC-D2A6AD674C02}" dt="2025-09-04T16:06:06.430" v="15335" actId="1076"/>
          <ac:picMkLst>
            <pc:docMk/>
            <pc:sldMk cId="38670756" sldId="334"/>
            <ac:picMk id="8" creationId="{341413E1-A7D5-A2FE-2E36-8CF4E476CEA1}"/>
          </ac:picMkLst>
        </pc:picChg>
        <pc:picChg chg="add mod">
          <ac:chgData name="Alexis Gearhart" userId="ab930929-8f96-4738-89b1-df4312475d64" providerId="ADAL" clId="{419B8528-1901-4EE9-90DC-D2A6AD674C02}" dt="2025-09-04T16:07:14.507" v="15379" actId="14861"/>
          <ac:picMkLst>
            <pc:docMk/>
            <pc:sldMk cId="38670756" sldId="334"/>
            <ac:picMk id="12" creationId="{DA834557-4834-1BF5-4319-A2E234EEA6DF}"/>
          </ac:picMkLst>
        </pc:picChg>
      </pc:sldChg>
      <pc:sldChg chg="addSp delSp modSp add mod">
        <pc:chgData name="Alexis Gearhart" userId="ab930929-8f96-4738-89b1-df4312475d64" providerId="ADAL" clId="{419B8528-1901-4EE9-90DC-D2A6AD674C02}" dt="2025-09-04T18:49:20.913" v="16485" actId="20577"/>
        <pc:sldMkLst>
          <pc:docMk/>
          <pc:sldMk cId="3639747158" sldId="335"/>
        </pc:sldMkLst>
        <pc:spChg chg="mod">
          <ac:chgData name="Alexis Gearhart" userId="ab930929-8f96-4738-89b1-df4312475d64" providerId="ADAL" clId="{419B8528-1901-4EE9-90DC-D2A6AD674C02}" dt="2025-09-04T18:49:20.913" v="16485" actId="20577"/>
          <ac:spMkLst>
            <pc:docMk/>
            <pc:sldMk cId="3639747158" sldId="335"/>
            <ac:spMk id="3" creationId="{57A1798A-1115-ED6A-4B25-DF9F3CE776DC}"/>
          </ac:spMkLst>
        </pc:spChg>
        <pc:picChg chg="add mod">
          <ac:chgData name="Alexis Gearhart" userId="ab930929-8f96-4738-89b1-df4312475d64" providerId="ADAL" clId="{419B8528-1901-4EE9-90DC-D2A6AD674C02}" dt="2025-09-04T18:44:33.802" v="16235" actId="1076"/>
          <ac:picMkLst>
            <pc:docMk/>
            <pc:sldMk cId="3639747158" sldId="335"/>
            <ac:picMk id="10" creationId="{FE3D4CEE-D8FE-3C34-BA6D-B1142F89916D}"/>
          </ac:picMkLst>
        </pc:picChg>
        <pc:picChg chg="add mod">
          <ac:chgData name="Alexis Gearhart" userId="ab930929-8f96-4738-89b1-df4312475d64" providerId="ADAL" clId="{419B8528-1901-4EE9-90DC-D2A6AD674C02}" dt="2025-09-04T18:44:39.840" v="16236" actId="1076"/>
          <ac:picMkLst>
            <pc:docMk/>
            <pc:sldMk cId="3639747158" sldId="335"/>
            <ac:picMk id="12" creationId="{38D68C6D-1170-BC6D-16C9-185D111C7BE2}"/>
          </ac:picMkLst>
        </pc:picChg>
      </pc:sldChg>
      <pc:sldChg chg="addSp delSp modSp add mod">
        <pc:chgData name="Alexis Gearhart" userId="ab930929-8f96-4738-89b1-df4312475d64" providerId="ADAL" clId="{419B8528-1901-4EE9-90DC-D2A6AD674C02}" dt="2025-09-04T16:30:15.145" v="16217" actId="20577"/>
        <pc:sldMkLst>
          <pc:docMk/>
          <pc:sldMk cId="517876554" sldId="336"/>
        </pc:sldMkLst>
        <pc:spChg chg="mod">
          <ac:chgData name="Alexis Gearhart" userId="ab930929-8f96-4738-89b1-df4312475d64" providerId="ADAL" clId="{419B8528-1901-4EE9-90DC-D2A6AD674C02}" dt="2025-09-04T16:30:15.145" v="16217" actId="20577"/>
          <ac:spMkLst>
            <pc:docMk/>
            <pc:sldMk cId="517876554" sldId="336"/>
            <ac:spMk id="3" creationId="{87C3FCA9-93A7-2D34-8278-4978F806CA33}"/>
          </ac:spMkLst>
        </pc:spChg>
        <pc:picChg chg="add mod">
          <ac:chgData name="Alexis Gearhart" userId="ab930929-8f96-4738-89b1-df4312475d64" providerId="ADAL" clId="{419B8528-1901-4EE9-90DC-D2A6AD674C02}" dt="2025-09-04T16:25:04.825" v="16039"/>
          <ac:picMkLst>
            <pc:docMk/>
            <pc:sldMk cId="517876554" sldId="336"/>
            <ac:picMk id="5" creationId="{89FEF434-9A3D-2134-F6B7-AC0B24E24CBB}"/>
          </ac:picMkLst>
        </pc:picChg>
        <pc:picChg chg="add mod">
          <ac:chgData name="Alexis Gearhart" userId="ab930929-8f96-4738-89b1-df4312475d64" providerId="ADAL" clId="{419B8528-1901-4EE9-90DC-D2A6AD674C02}" dt="2025-09-04T16:25:18.912" v="16043" actId="14861"/>
          <ac:picMkLst>
            <pc:docMk/>
            <pc:sldMk cId="517876554" sldId="336"/>
            <ac:picMk id="6" creationId="{CFF518F2-9843-9FBE-E8FA-64199567FA78}"/>
          </ac:picMkLst>
        </pc:picChg>
      </pc:sldChg>
      <pc:sldChg chg="addSp delSp modSp add mod">
        <pc:chgData name="Alexis Gearhart" userId="ab930929-8f96-4738-89b1-df4312475d64" providerId="ADAL" clId="{419B8528-1901-4EE9-90DC-D2A6AD674C02}" dt="2025-09-04T18:55:05.847" v="16690" actId="20577"/>
        <pc:sldMkLst>
          <pc:docMk/>
          <pc:sldMk cId="2423540319" sldId="337"/>
        </pc:sldMkLst>
        <pc:spChg chg="mod">
          <ac:chgData name="Alexis Gearhart" userId="ab930929-8f96-4738-89b1-df4312475d64" providerId="ADAL" clId="{419B8528-1901-4EE9-90DC-D2A6AD674C02}" dt="2025-09-04T18:55:05.847" v="16690" actId="20577"/>
          <ac:spMkLst>
            <pc:docMk/>
            <pc:sldMk cId="2423540319" sldId="337"/>
            <ac:spMk id="3" creationId="{CEFA3D5B-F6F8-B031-CA92-D00683231F99}"/>
          </ac:spMkLst>
        </pc:spChg>
        <pc:picChg chg="add mod">
          <ac:chgData name="Alexis Gearhart" userId="ab930929-8f96-4738-89b1-df4312475d64" providerId="ADAL" clId="{419B8528-1901-4EE9-90DC-D2A6AD674C02}" dt="2025-09-04T18:52:05.574" v="16493" actId="14100"/>
          <ac:picMkLst>
            <pc:docMk/>
            <pc:sldMk cId="2423540319" sldId="337"/>
            <ac:picMk id="6" creationId="{95267273-F6D4-0D55-1595-47AF0BD99E0D}"/>
          </ac:picMkLst>
        </pc:picChg>
      </pc:sldChg>
      <pc:sldChg chg="addSp delSp modSp add mod">
        <pc:chgData name="Alexis Gearhart" userId="ab930929-8f96-4738-89b1-df4312475d64" providerId="ADAL" clId="{419B8528-1901-4EE9-90DC-D2A6AD674C02}" dt="2025-09-04T16:20:46.622" v="16025" actId="6549"/>
        <pc:sldMkLst>
          <pc:docMk/>
          <pc:sldMk cId="2680964411" sldId="338"/>
        </pc:sldMkLst>
        <pc:spChg chg="mod">
          <ac:chgData name="Alexis Gearhart" userId="ab930929-8f96-4738-89b1-df4312475d64" providerId="ADAL" clId="{419B8528-1901-4EE9-90DC-D2A6AD674C02}" dt="2025-09-04T16:20:46.622" v="16025" actId="6549"/>
          <ac:spMkLst>
            <pc:docMk/>
            <pc:sldMk cId="2680964411" sldId="338"/>
            <ac:spMk id="3" creationId="{6AB2DCB2-098F-5D42-54BA-58987E103955}"/>
          </ac:spMkLst>
        </pc:spChg>
        <pc:picChg chg="add mod">
          <ac:chgData name="Alexis Gearhart" userId="ab930929-8f96-4738-89b1-df4312475d64" providerId="ADAL" clId="{419B8528-1901-4EE9-90DC-D2A6AD674C02}" dt="2025-09-04T16:16:04.321" v="15756" actId="1582"/>
          <ac:picMkLst>
            <pc:docMk/>
            <pc:sldMk cId="2680964411" sldId="338"/>
            <ac:picMk id="6" creationId="{AACA1651-64DA-C874-EBBF-F5C26F30862C}"/>
          </ac:picMkLst>
        </pc:picChg>
        <pc:picChg chg="add mod">
          <ac:chgData name="Alexis Gearhart" userId="ab930929-8f96-4738-89b1-df4312475d64" providerId="ADAL" clId="{419B8528-1901-4EE9-90DC-D2A6AD674C02}" dt="2025-09-04T16:17:03.795" v="15767" actId="14861"/>
          <ac:picMkLst>
            <pc:docMk/>
            <pc:sldMk cId="2680964411" sldId="338"/>
            <ac:picMk id="11" creationId="{32DE4E1B-F8D9-C961-BBF9-BE67C4F2B83C}"/>
          </ac:picMkLst>
        </pc:picChg>
      </pc:sldChg>
      <pc:sldChg chg="modSp add mod ord">
        <pc:chgData name="Alexis Gearhart" userId="ab930929-8f96-4738-89b1-df4312475d64" providerId="ADAL" clId="{419B8528-1901-4EE9-90DC-D2A6AD674C02}" dt="2025-09-05T19:56:37.190" v="18972" actId="20577"/>
        <pc:sldMkLst>
          <pc:docMk/>
          <pc:sldMk cId="191896966" sldId="339"/>
        </pc:sldMkLst>
        <pc:spChg chg="mod">
          <ac:chgData name="Alexis Gearhart" userId="ab930929-8f96-4738-89b1-df4312475d64" providerId="ADAL" clId="{419B8528-1901-4EE9-90DC-D2A6AD674C02}" dt="2025-09-05T19:56:37.190" v="18972" actId="20577"/>
          <ac:spMkLst>
            <pc:docMk/>
            <pc:sldMk cId="191896966" sldId="339"/>
            <ac:spMk id="10" creationId="{06F5F037-92B0-4EFD-AF23-B182AAAA9468}"/>
          </ac:spMkLst>
        </pc:spChg>
        <pc:spChg chg="mod">
          <ac:chgData name="Alexis Gearhart" userId="ab930929-8f96-4738-89b1-df4312475d64" providerId="ADAL" clId="{419B8528-1901-4EE9-90DC-D2A6AD674C02}" dt="2025-09-05T19:12:10.103" v="17163" actId="20577"/>
          <ac:spMkLst>
            <pc:docMk/>
            <pc:sldMk cId="191896966" sldId="339"/>
            <ac:spMk id="11" creationId="{1FD03C8F-8D72-18A1-8E35-76273E605195}"/>
          </ac:spMkLst>
        </pc:spChg>
      </pc:sldChg>
      <pc:sldChg chg="modSp add mod ord">
        <pc:chgData name="Alexis Gearhart" userId="ab930929-8f96-4738-89b1-df4312475d64" providerId="ADAL" clId="{419B8528-1901-4EE9-90DC-D2A6AD674C02}" dt="2025-09-05T19:46:27.782" v="18840" actId="20577"/>
        <pc:sldMkLst>
          <pc:docMk/>
          <pc:sldMk cId="2217233596" sldId="340"/>
        </pc:sldMkLst>
        <pc:spChg chg="mod">
          <ac:chgData name="Alexis Gearhart" userId="ab930929-8f96-4738-89b1-df4312475d64" providerId="ADAL" clId="{419B8528-1901-4EE9-90DC-D2A6AD674C02}" dt="2025-09-05T19:46:27.782" v="18840" actId="20577"/>
          <ac:spMkLst>
            <pc:docMk/>
            <pc:sldMk cId="2217233596" sldId="340"/>
            <ac:spMk id="10" creationId="{45198AC2-0D9C-BEE4-416A-B33A0CDCF47C}"/>
          </ac:spMkLst>
        </pc:spChg>
        <pc:spChg chg="mod">
          <ac:chgData name="Alexis Gearhart" userId="ab930929-8f96-4738-89b1-df4312475d64" providerId="ADAL" clId="{419B8528-1901-4EE9-90DC-D2A6AD674C02}" dt="2025-09-05T19:33:02.027" v="17238" actId="20577"/>
          <ac:spMkLst>
            <pc:docMk/>
            <pc:sldMk cId="2217233596" sldId="340"/>
            <ac:spMk id="11" creationId="{2A0E2421-2181-190B-5F18-55E2D35BD36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5_2" csCatId="accent5" phldr="1"/>
      <dgm:spPr/>
      <dgm:t>
        <a:bodyPr/>
        <a:lstStyle/>
        <a:p>
          <a:endParaRPr lang="en-US"/>
        </a:p>
      </dgm:t>
    </dgm:pt>
    <dgm:pt modelId="{A8C03FBB-4A75-4460-AEA6-DEAEB9C61496}">
      <dgm:prSet phldrT="[Text]" phldr="0" custT="1"/>
      <dgm:spPr/>
      <dgm:t>
        <a:bodyPr/>
        <a:lstStyle/>
        <a:p>
          <a:pPr>
            <a:defRPr b="1"/>
          </a:pPr>
          <a:r>
            <a:rPr lang="en-US" sz="1800">
              <a:solidFill>
                <a:schemeClr val="accent5"/>
              </a:solidFill>
              <a:latin typeface="+mn-lt"/>
            </a:rPr>
            <a:t>Released</a:t>
          </a:r>
        </a:p>
      </dgm:t>
    </dgm:pt>
    <dgm:pt modelId="{4E972F7F-4B1B-47AA-A25B-1FFC561F1C76}" type="parTrans" cxnId="{D3D81948-D963-4D1E-AE16-9705EAF510FC}">
      <dgm:prSet/>
      <dgm:spPr/>
      <dgm:t>
        <a:bodyPr/>
        <a:lstStyle/>
        <a:p>
          <a:endParaRPr lang="en-US" sz="1800">
            <a:latin typeface="+mn-lt"/>
          </a:endParaRPr>
        </a:p>
      </dgm:t>
    </dgm:pt>
    <dgm:pt modelId="{67361508-930A-4A23-8CFC-BB56DA645C3C}" type="sibTrans" cxnId="{D3D81948-D963-4D1E-AE16-9705EAF510FC}">
      <dgm:prSet/>
      <dgm:spPr/>
      <dgm:t>
        <a:bodyPr/>
        <a:lstStyle/>
        <a:p>
          <a:endParaRPr lang="en-US" sz="1800">
            <a:latin typeface="+mn-lt"/>
          </a:endParaRPr>
        </a:p>
      </dgm:t>
    </dgm:pt>
    <dgm:pt modelId="{5E71F362-34DF-4EEC-92A3-0EFE450E05E4}">
      <dgm:prSet phldrT="[Text]" phldr="0" custT="1"/>
      <dgm:spPr/>
      <dgm:t>
        <a:bodyPr lIns="182880" tIns="182880" rIns="182880" bIns="182880"/>
        <a:lstStyle/>
        <a:p>
          <a:pPr algn="ctr"/>
          <a:r>
            <a:rPr lang="en-US" sz="1800">
              <a:latin typeface="+mn-lt"/>
            </a:rPr>
            <a:t>v5.13</a:t>
          </a:r>
        </a:p>
      </dgm:t>
    </dgm:pt>
    <dgm:pt modelId="{8E5EE4D1-908E-455C-B8B3-281AD42DEC9A}" type="parTrans" cxnId="{B99CA6C9-28D1-4DDB-B8EC-AED73AD115CA}">
      <dgm:prSet/>
      <dgm:spPr/>
      <dgm:t>
        <a:bodyPr/>
        <a:lstStyle/>
        <a:p>
          <a:endParaRPr lang="en-US" sz="1800">
            <a:latin typeface="+mn-lt"/>
          </a:endParaRPr>
        </a:p>
      </dgm:t>
    </dgm:pt>
    <dgm:pt modelId="{B208B24A-E9FD-40A9-B764-FB7C2B7ED8B9}" type="sibTrans" cxnId="{B99CA6C9-28D1-4DDB-B8EC-AED73AD115CA}">
      <dgm:prSet/>
      <dgm:spPr/>
      <dgm:t>
        <a:bodyPr/>
        <a:lstStyle/>
        <a:p>
          <a:endParaRPr lang="en-US" sz="1800">
            <a:latin typeface="+mn-lt"/>
          </a:endParaRPr>
        </a:p>
      </dgm:t>
    </dgm:pt>
    <dgm:pt modelId="{91969DED-4CB8-4A14-A50B-3F7B848E46B5}">
      <dgm:prSet phldrT="[Text]" phldr="0" custT="1"/>
      <dgm:spPr/>
      <dgm:t>
        <a:bodyPr/>
        <a:lstStyle/>
        <a:p>
          <a:pPr>
            <a:defRPr b="1"/>
          </a:pPr>
          <a:r>
            <a:rPr lang="en-US" sz="1800">
              <a:solidFill>
                <a:schemeClr val="accent5"/>
              </a:solidFill>
              <a:latin typeface="+mn-lt"/>
            </a:rPr>
            <a:t>Complete</a:t>
          </a:r>
        </a:p>
      </dgm:t>
    </dgm:pt>
    <dgm:pt modelId="{441CD73D-85E1-42A6-BCF8-362A3247E2F3}" type="parTrans" cxnId="{537F2ED0-8BD0-4AD5-B60D-89B660EDA1AC}">
      <dgm:prSet/>
      <dgm:spPr/>
      <dgm:t>
        <a:bodyPr/>
        <a:lstStyle/>
        <a:p>
          <a:endParaRPr lang="en-US" sz="1800">
            <a:latin typeface="+mn-lt"/>
          </a:endParaRPr>
        </a:p>
      </dgm:t>
    </dgm:pt>
    <dgm:pt modelId="{81CA8AA2-C0C3-4381-BA8B-413EDD578B83}" type="sibTrans" cxnId="{537F2ED0-8BD0-4AD5-B60D-89B660EDA1AC}">
      <dgm:prSet/>
      <dgm:spPr/>
      <dgm:t>
        <a:bodyPr/>
        <a:lstStyle/>
        <a:p>
          <a:endParaRPr lang="en-US" sz="1800">
            <a:latin typeface="+mn-lt"/>
          </a:endParaRPr>
        </a:p>
      </dgm:t>
    </dgm:pt>
    <dgm:pt modelId="{8A04F340-E8E1-4146-9905-E7ADCAEAABD7}">
      <dgm:prSet phldrT="[Text]" phldr="0" custT="1"/>
      <dgm:spPr/>
      <dgm:t>
        <a:bodyPr lIns="182880" tIns="182880" rIns="182880" bIns="182880"/>
        <a:lstStyle/>
        <a:p>
          <a:pPr algn="ctr"/>
          <a:r>
            <a:rPr lang="en-US" sz="1800">
              <a:latin typeface="+mn-lt"/>
            </a:rPr>
            <a:t>v6.00</a:t>
          </a:r>
        </a:p>
      </dgm:t>
    </dgm:pt>
    <dgm:pt modelId="{4EBD5EC2-45ED-4ED6-8376-97D155A911AE}" type="parTrans" cxnId="{E636BFFB-0404-4D4B-B3F0-C64FDFD9DDEF}">
      <dgm:prSet/>
      <dgm:spPr/>
      <dgm:t>
        <a:bodyPr/>
        <a:lstStyle/>
        <a:p>
          <a:endParaRPr lang="en-US" sz="1800">
            <a:latin typeface="+mn-lt"/>
          </a:endParaRPr>
        </a:p>
      </dgm:t>
    </dgm:pt>
    <dgm:pt modelId="{F9CD2A04-6A34-4104-A971-391788B88F55}" type="sibTrans" cxnId="{E636BFFB-0404-4D4B-B3F0-C64FDFD9DDEF}">
      <dgm:prSet/>
      <dgm:spPr/>
      <dgm:t>
        <a:bodyPr/>
        <a:lstStyle/>
        <a:p>
          <a:endParaRPr lang="en-US" sz="1800">
            <a:latin typeface="+mn-lt"/>
          </a:endParaRPr>
        </a:p>
      </dgm:t>
    </dgm:pt>
    <dgm:pt modelId="{3CC73758-10C1-47F8-AFA7-1A986D4DDD60}">
      <dgm:prSet phldrT="[Text]" phldr="0" custT="1"/>
      <dgm:spPr/>
      <dgm:t>
        <a:bodyPr/>
        <a:lstStyle/>
        <a:p>
          <a:pPr>
            <a:defRPr b="1"/>
          </a:pPr>
          <a:r>
            <a:rPr lang="en-US" sz="1800">
              <a:solidFill>
                <a:schemeClr val="accent5"/>
              </a:solidFill>
              <a:latin typeface="+mn-lt"/>
            </a:rPr>
            <a:t>In Development</a:t>
          </a:r>
        </a:p>
      </dgm:t>
    </dgm:pt>
    <dgm:pt modelId="{FF6AE4B6-4A2F-49EE-9316-9AF55E77838B}" type="parTrans" cxnId="{4A69F85D-5C15-48FD-893A-B3050E1BADEB}">
      <dgm:prSet/>
      <dgm:spPr/>
      <dgm:t>
        <a:bodyPr/>
        <a:lstStyle/>
        <a:p>
          <a:endParaRPr lang="en-US" sz="1800">
            <a:latin typeface="+mn-lt"/>
          </a:endParaRPr>
        </a:p>
      </dgm:t>
    </dgm:pt>
    <dgm:pt modelId="{D8170BBA-6035-4773-8431-FEDD687647FF}" type="sibTrans" cxnId="{4A69F85D-5C15-48FD-893A-B3050E1BADEB}">
      <dgm:prSet/>
      <dgm:spPr/>
      <dgm:t>
        <a:bodyPr/>
        <a:lstStyle/>
        <a:p>
          <a:endParaRPr lang="en-US" sz="1800">
            <a:latin typeface="+mn-lt"/>
          </a:endParaRPr>
        </a:p>
      </dgm:t>
    </dgm:pt>
    <dgm:pt modelId="{FD9CA14A-483C-4869-B0C1-7C5FB7EEDBCC}">
      <dgm:prSet phldrT="[Text]" phldr="0" custT="1"/>
      <dgm:spPr/>
      <dgm:t>
        <a:bodyPr lIns="182880" tIns="182880" rIns="182880" bIns="182880"/>
        <a:lstStyle/>
        <a:p>
          <a:pPr algn="ctr"/>
          <a:r>
            <a:rPr lang="en-US" sz="1800">
              <a:latin typeface="+mn-lt"/>
            </a:rPr>
            <a:t>v6.01</a:t>
          </a:r>
        </a:p>
      </dgm:t>
    </dgm:pt>
    <dgm:pt modelId="{8182A92F-45BA-4CD1-8E43-0B0810A50FEB}" type="parTrans" cxnId="{5EDA943F-300F-408A-A52E-3D5140FD5C22}">
      <dgm:prSet/>
      <dgm:spPr/>
      <dgm:t>
        <a:bodyPr/>
        <a:lstStyle/>
        <a:p>
          <a:endParaRPr lang="en-US" sz="1800">
            <a:latin typeface="+mn-lt"/>
          </a:endParaRPr>
        </a:p>
      </dgm:t>
    </dgm:pt>
    <dgm:pt modelId="{914BB93C-EA8A-4B5B-8F06-30DA7C7F4B7B}" type="sibTrans" cxnId="{5EDA943F-300F-408A-A52E-3D5140FD5C22}">
      <dgm:prSet/>
      <dgm:spPr/>
      <dgm:t>
        <a:bodyPr/>
        <a:lstStyle/>
        <a:p>
          <a:endParaRPr lang="en-US" sz="1800">
            <a:latin typeface="+mn-lt"/>
          </a:endParaRPr>
        </a:p>
      </dgm:t>
    </dgm:pt>
    <dgm:pt modelId="{D2FE027B-4161-41E1-B4D4-02AECB2E3FA0}">
      <dgm:prSet phldrT="[Text]" phldr="0" custT="1"/>
      <dgm:spPr/>
      <dgm:t>
        <a:bodyPr/>
        <a:lstStyle/>
        <a:p>
          <a:pPr>
            <a:defRPr b="1"/>
          </a:pPr>
          <a:r>
            <a:rPr lang="en-US" sz="1800">
              <a:solidFill>
                <a:schemeClr val="accent5"/>
              </a:solidFill>
              <a:latin typeface="+mn-lt"/>
            </a:rPr>
            <a:t>Scope Locked</a:t>
          </a:r>
        </a:p>
      </dgm:t>
    </dgm:pt>
    <dgm:pt modelId="{88680CFE-3CE0-4842-B3D3-716D3B671238}" type="parTrans" cxnId="{4F4F82A2-02F1-492B-96C1-46C070BEFCE3}">
      <dgm:prSet/>
      <dgm:spPr/>
      <dgm:t>
        <a:bodyPr/>
        <a:lstStyle/>
        <a:p>
          <a:endParaRPr lang="en-US" sz="1800">
            <a:latin typeface="+mn-lt"/>
          </a:endParaRPr>
        </a:p>
      </dgm:t>
    </dgm:pt>
    <dgm:pt modelId="{4D59E06B-629C-40B5-96D3-423B7A56C945}" type="sibTrans" cxnId="{4F4F82A2-02F1-492B-96C1-46C070BEFCE3}">
      <dgm:prSet/>
      <dgm:spPr/>
      <dgm:t>
        <a:bodyPr/>
        <a:lstStyle/>
        <a:p>
          <a:endParaRPr lang="en-US" sz="1800">
            <a:latin typeface="+mn-lt"/>
          </a:endParaRPr>
        </a:p>
      </dgm:t>
    </dgm:pt>
    <dgm:pt modelId="{2BE415B7-7185-4956-8487-237B40BC0EE5}">
      <dgm:prSet phldrT="[Text]" phldr="0" custT="1"/>
      <dgm:spPr/>
      <dgm:t>
        <a:bodyPr lIns="182880" tIns="182880" rIns="182880" bIns="182880"/>
        <a:lstStyle/>
        <a:p>
          <a:pPr algn="ctr"/>
          <a:r>
            <a:rPr lang="en-US" sz="1800">
              <a:latin typeface="+mn-lt"/>
            </a:rPr>
            <a:t>v6.02</a:t>
          </a:r>
        </a:p>
      </dgm:t>
    </dgm:pt>
    <dgm:pt modelId="{A38E847E-0D1D-4F40-9A71-4D5999ADE08B}" type="parTrans" cxnId="{CB32A309-9CA9-4554-941D-519A91A9E733}">
      <dgm:prSet/>
      <dgm:spPr/>
      <dgm:t>
        <a:bodyPr/>
        <a:lstStyle/>
        <a:p>
          <a:endParaRPr lang="en-US" sz="1800">
            <a:latin typeface="+mn-lt"/>
          </a:endParaRPr>
        </a:p>
      </dgm:t>
    </dgm:pt>
    <dgm:pt modelId="{F0D1C61C-E3F2-49BA-A2D8-C04A81308E5D}" type="sibTrans" cxnId="{CB32A309-9CA9-4554-941D-519A91A9E733}">
      <dgm:prSet/>
      <dgm:spPr/>
      <dgm:t>
        <a:bodyPr/>
        <a:lstStyle/>
        <a:p>
          <a:endParaRPr lang="en-US" sz="1800">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custScaleX="91089"/>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custScaleX="91089"/>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5">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custScaleX="91089"/>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5">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custScaleX="91089"/>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5">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5_2" csCatId="accent5" phldr="1"/>
      <dgm:spPr/>
      <dgm:t>
        <a:bodyPr/>
        <a:lstStyle/>
        <a:p>
          <a:endParaRPr lang="en-US"/>
        </a:p>
      </dgm:t>
    </dgm:pt>
    <dgm:pt modelId="{A8C03FBB-4A75-4460-AEA6-DEAEB9C61496}">
      <dgm:prSet phldrT="[Text]" phldr="0" custT="1"/>
      <dgm:spPr/>
      <dgm:t>
        <a:bodyPr/>
        <a:lstStyle/>
        <a:p>
          <a:pPr>
            <a:defRPr b="1"/>
          </a:pPr>
          <a:r>
            <a:rPr lang="en-US" sz="1800">
              <a:solidFill>
                <a:schemeClr val="accent5"/>
              </a:solidFill>
              <a:latin typeface="+mn-lt"/>
            </a:rPr>
            <a:t>Released</a:t>
          </a:r>
        </a:p>
      </dgm:t>
    </dgm:pt>
    <dgm:pt modelId="{4E972F7F-4B1B-47AA-A25B-1FFC561F1C76}" type="parTrans" cxnId="{D3D81948-D963-4D1E-AE16-9705EAF510FC}">
      <dgm:prSet/>
      <dgm:spPr/>
      <dgm:t>
        <a:bodyPr/>
        <a:lstStyle/>
        <a:p>
          <a:endParaRPr lang="en-US" sz="1800">
            <a:latin typeface="+mn-lt"/>
          </a:endParaRPr>
        </a:p>
      </dgm:t>
    </dgm:pt>
    <dgm:pt modelId="{67361508-930A-4A23-8CFC-BB56DA645C3C}" type="sibTrans" cxnId="{D3D81948-D963-4D1E-AE16-9705EAF510FC}">
      <dgm:prSet/>
      <dgm:spPr/>
      <dgm:t>
        <a:bodyPr/>
        <a:lstStyle/>
        <a:p>
          <a:endParaRPr lang="en-US" sz="1800">
            <a:latin typeface="+mn-lt"/>
          </a:endParaRPr>
        </a:p>
      </dgm:t>
    </dgm:pt>
    <dgm:pt modelId="{5E71F362-34DF-4EEC-92A3-0EFE450E05E4}">
      <dgm:prSet phldrT="[Text]" phldr="0" custT="1"/>
      <dgm:spPr/>
      <dgm:t>
        <a:bodyPr lIns="182880" tIns="182880" rIns="182880" bIns="182880"/>
        <a:lstStyle/>
        <a:p>
          <a:pPr algn="ctr"/>
          <a:r>
            <a:rPr lang="en-US" sz="1800">
              <a:latin typeface="+mn-lt"/>
            </a:rPr>
            <a:t>v5.13</a:t>
          </a:r>
        </a:p>
      </dgm:t>
    </dgm:pt>
    <dgm:pt modelId="{8E5EE4D1-908E-455C-B8B3-281AD42DEC9A}" type="parTrans" cxnId="{B99CA6C9-28D1-4DDB-B8EC-AED73AD115CA}">
      <dgm:prSet/>
      <dgm:spPr/>
      <dgm:t>
        <a:bodyPr/>
        <a:lstStyle/>
        <a:p>
          <a:endParaRPr lang="en-US" sz="1800">
            <a:latin typeface="+mn-lt"/>
          </a:endParaRPr>
        </a:p>
      </dgm:t>
    </dgm:pt>
    <dgm:pt modelId="{B208B24A-E9FD-40A9-B764-FB7C2B7ED8B9}" type="sibTrans" cxnId="{B99CA6C9-28D1-4DDB-B8EC-AED73AD115CA}">
      <dgm:prSet/>
      <dgm:spPr/>
      <dgm:t>
        <a:bodyPr/>
        <a:lstStyle/>
        <a:p>
          <a:endParaRPr lang="en-US" sz="1800">
            <a:latin typeface="+mn-lt"/>
          </a:endParaRPr>
        </a:p>
      </dgm:t>
    </dgm:pt>
    <dgm:pt modelId="{91969DED-4CB8-4A14-A50B-3F7B848E46B5}">
      <dgm:prSet phldrT="[Text]" phldr="0" custT="1"/>
      <dgm:spPr/>
      <dgm:t>
        <a:bodyPr/>
        <a:lstStyle/>
        <a:p>
          <a:pPr>
            <a:defRPr b="1"/>
          </a:pPr>
          <a:r>
            <a:rPr lang="en-US" sz="1800">
              <a:solidFill>
                <a:schemeClr val="accent5"/>
              </a:solidFill>
              <a:latin typeface="+mn-lt"/>
            </a:rPr>
            <a:t>Complete</a:t>
          </a:r>
        </a:p>
      </dgm:t>
    </dgm:pt>
    <dgm:pt modelId="{441CD73D-85E1-42A6-BCF8-362A3247E2F3}" type="parTrans" cxnId="{537F2ED0-8BD0-4AD5-B60D-89B660EDA1AC}">
      <dgm:prSet/>
      <dgm:spPr/>
      <dgm:t>
        <a:bodyPr/>
        <a:lstStyle/>
        <a:p>
          <a:endParaRPr lang="en-US" sz="1800">
            <a:latin typeface="+mn-lt"/>
          </a:endParaRPr>
        </a:p>
      </dgm:t>
    </dgm:pt>
    <dgm:pt modelId="{81CA8AA2-C0C3-4381-BA8B-413EDD578B83}" type="sibTrans" cxnId="{537F2ED0-8BD0-4AD5-B60D-89B660EDA1AC}">
      <dgm:prSet/>
      <dgm:spPr/>
      <dgm:t>
        <a:bodyPr/>
        <a:lstStyle/>
        <a:p>
          <a:endParaRPr lang="en-US" sz="1800">
            <a:latin typeface="+mn-lt"/>
          </a:endParaRPr>
        </a:p>
      </dgm:t>
    </dgm:pt>
    <dgm:pt modelId="{8A04F340-E8E1-4146-9905-E7ADCAEAABD7}">
      <dgm:prSet phldrT="[Text]" phldr="0" custT="1">
        <dgm:style>
          <a:lnRef idx="1">
            <a:schemeClr val="accent5"/>
          </a:lnRef>
          <a:fillRef idx="2">
            <a:schemeClr val="accent5"/>
          </a:fillRef>
          <a:effectRef idx="1">
            <a:schemeClr val="accent5"/>
          </a:effectRef>
          <a:fontRef idx="minor">
            <a:schemeClr val="dk1"/>
          </a:fontRef>
        </dgm:style>
      </dgm:prSet>
      <dgm:spPr/>
      <dgm:t>
        <a:bodyPr lIns="182880" tIns="182880" rIns="182880" bIns="182880"/>
        <a:lstStyle/>
        <a:p>
          <a:pPr algn="ctr"/>
          <a:r>
            <a:rPr lang="en-US" sz="1800">
              <a:latin typeface="+mn-lt"/>
            </a:rPr>
            <a:t>v6.00</a:t>
          </a:r>
        </a:p>
      </dgm:t>
    </dgm:pt>
    <dgm:pt modelId="{4EBD5EC2-45ED-4ED6-8376-97D155A911AE}" type="parTrans" cxnId="{E636BFFB-0404-4D4B-B3F0-C64FDFD9DDEF}">
      <dgm:prSet/>
      <dgm:spPr/>
      <dgm:t>
        <a:bodyPr/>
        <a:lstStyle/>
        <a:p>
          <a:endParaRPr lang="en-US" sz="1800">
            <a:latin typeface="+mn-lt"/>
          </a:endParaRPr>
        </a:p>
      </dgm:t>
    </dgm:pt>
    <dgm:pt modelId="{F9CD2A04-6A34-4104-A971-391788B88F55}" type="sibTrans" cxnId="{E636BFFB-0404-4D4B-B3F0-C64FDFD9DDEF}">
      <dgm:prSet/>
      <dgm:spPr/>
      <dgm:t>
        <a:bodyPr/>
        <a:lstStyle/>
        <a:p>
          <a:endParaRPr lang="en-US" sz="1800">
            <a:latin typeface="+mn-lt"/>
          </a:endParaRPr>
        </a:p>
      </dgm:t>
    </dgm:pt>
    <dgm:pt modelId="{3CC73758-10C1-47F8-AFA7-1A986D4DDD60}">
      <dgm:prSet phldrT="[Text]" phldr="0" custT="1"/>
      <dgm:spPr/>
      <dgm:t>
        <a:bodyPr/>
        <a:lstStyle/>
        <a:p>
          <a:pPr>
            <a:defRPr b="1"/>
          </a:pPr>
          <a:r>
            <a:rPr lang="en-US" sz="1800">
              <a:solidFill>
                <a:schemeClr val="accent5"/>
              </a:solidFill>
              <a:latin typeface="+mn-lt"/>
            </a:rPr>
            <a:t>In Development</a:t>
          </a:r>
        </a:p>
      </dgm:t>
    </dgm:pt>
    <dgm:pt modelId="{FF6AE4B6-4A2F-49EE-9316-9AF55E77838B}" type="parTrans" cxnId="{4A69F85D-5C15-48FD-893A-B3050E1BADEB}">
      <dgm:prSet/>
      <dgm:spPr/>
      <dgm:t>
        <a:bodyPr/>
        <a:lstStyle/>
        <a:p>
          <a:endParaRPr lang="en-US" sz="1800">
            <a:latin typeface="+mn-lt"/>
          </a:endParaRPr>
        </a:p>
      </dgm:t>
    </dgm:pt>
    <dgm:pt modelId="{D8170BBA-6035-4773-8431-FEDD687647FF}" type="sibTrans" cxnId="{4A69F85D-5C15-48FD-893A-B3050E1BADEB}">
      <dgm:prSet/>
      <dgm:spPr/>
      <dgm:t>
        <a:bodyPr/>
        <a:lstStyle/>
        <a:p>
          <a:endParaRPr lang="en-US" sz="1800">
            <a:latin typeface="+mn-lt"/>
          </a:endParaRPr>
        </a:p>
      </dgm:t>
    </dgm:pt>
    <dgm:pt modelId="{FD9CA14A-483C-4869-B0C1-7C5FB7EEDBCC}">
      <dgm:prSet phldrT="[Text]" phldr="0" custT="1"/>
      <dgm:spPr/>
      <dgm:t>
        <a:bodyPr lIns="182880" tIns="182880" rIns="182880" bIns="182880"/>
        <a:lstStyle/>
        <a:p>
          <a:pPr algn="ctr"/>
          <a:r>
            <a:rPr lang="en-US" sz="1800">
              <a:latin typeface="+mn-lt"/>
            </a:rPr>
            <a:t>v6.01</a:t>
          </a:r>
        </a:p>
      </dgm:t>
    </dgm:pt>
    <dgm:pt modelId="{8182A92F-45BA-4CD1-8E43-0B0810A50FEB}" type="parTrans" cxnId="{5EDA943F-300F-408A-A52E-3D5140FD5C22}">
      <dgm:prSet/>
      <dgm:spPr/>
      <dgm:t>
        <a:bodyPr/>
        <a:lstStyle/>
        <a:p>
          <a:endParaRPr lang="en-US" sz="1800">
            <a:latin typeface="+mn-lt"/>
          </a:endParaRPr>
        </a:p>
      </dgm:t>
    </dgm:pt>
    <dgm:pt modelId="{914BB93C-EA8A-4B5B-8F06-30DA7C7F4B7B}" type="sibTrans" cxnId="{5EDA943F-300F-408A-A52E-3D5140FD5C22}">
      <dgm:prSet/>
      <dgm:spPr/>
      <dgm:t>
        <a:bodyPr/>
        <a:lstStyle/>
        <a:p>
          <a:endParaRPr lang="en-US" sz="1800">
            <a:latin typeface="+mn-lt"/>
          </a:endParaRPr>
        </a:p>
      </dgm:t>
    </dgm:pt>
    <dgm:pt modelId="{D2FE027B-4161-41E1-B4D4-02AECB2E3FA0}">
      <dgm:prSet phldrT="[Text]" phldr="0" custT="1"/>
      <dgm:spPr/>
      <dgm:t>
        <a:bodyPr/>
        <a:lstStyle/>
        <a:p>
          <a:pPr>
            <a:defRPr b="1"/>
          </a:pPr>
          <a:r>
            <a:rPr lang="en-US" sz="1800">
              <a:solidFill>
                <a:schemeClr val="accent5"/>
              </a:solidFill>
              <a:latin typeface="+mn-lt"/>
            </a:rPr>
            <a:t>Scope Locked</a:t>
          </a:r>
        </a:p>
      </dgm:t>
    </dgm:pt>
    <dgm:pt modelId="{88680CFE-3CE0-4842-B3D3-716D3B671238}" type="parTrans" cxnId="{4F4F82A2-02F1-492B-96C1-46C070BEFCE3}">
      <dgm:prSet/>
      <dgm:spPr/>
      <dgm:t>
        <a:bodyPr/>
        <a:lstStyle/>
        <a:p>
          <a:endParaRPr lang="en-US" sz="1800">
            <a:latin typeface="+mn-lt"/>
          </a:endParaRPr>
        </a:p>
      </dgm:t>
    </dgm:pt>
    <dgm:pt modelId="{4D59E06B-629C-40B5-96D3-423B7A56C945}" type="sibTrans" cxnId="{4F4F82A2-02F1-492B-96C1-46C070BEFCE3}">
      <dgm:prSet/>
      <dgm:spPr/>
      <dgm:t>
        <a:bodyPr/>
        <a:lstStyle/>
        <a:p>
          <a:endParaRPr lang="en-US" sz="1800">
            <a:latin typeface="+mn-lt"/>
          </a:endParaRPr>
        </a:p>
      </dgm:t>
    </dgm:pt>
    <dgm:pt modelId="{2BE415B7-7185-4956-8487-237B40BC0EE5}">
      <dgm:prSet phldrT="[Text]" phldr="0" custT="1"/>
      <dgm:spPr/>
      <dgm:t>
        <a:bodyPr lIns="182880" tIns="182880" rIns="182880" bIns="182880"/>
        <a:lstStyle/>
        <a:p>
          <a:pPr algn="ctr"/>
          <a:r>
            <a:rPr lang="en-US" sz="1800">
              <a:latin typeface="+mn-lt"/>
            </a:rPr>
            <a:t>v6.02</a:t>
          </a:r>
        </a:p>
      </dgm:t>
    </dgm:pt>
    <dgm:pt modelId="{A38E847E-0D1D-4F40-9A71-4D5999ADE08B}" type="parTrans" cxnId="{CB32A309-9CA9-4554-941D-519A91A9E733}">
      <dgm:prSet/>
      <dgm:spPr/>
      <dgm:t>
        <a:bodyPr/>
        <a:lstStyle/>
        <a:p>
          <a:endParaRPr lang="en-US" sz="1800">
            <a:latin typeface="+mn-lt"/>
          </a:endParaRPr>
        </a:p>
      </dgm:t>
    </dgm:pt>
    <dgm:pt modelId="{F0D1C61C-E3F2-49BA-A2D8-C04A81308E5D}" type="sibTrans" cxnId="{CB32A309-9CA9-4554-941D-519A91A9E733}">
      <dgm:prSet/>
      <dgm:spPr/>
      <dgm:t>
        <a:bodyPr/>
        <a:lstStyle/>
        <a:p>
          <a:endParaRPr lang="en-US" sz="1800">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custScaleX="91089"/>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custScaleX="91089"/>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5">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custScaleX="91089"/>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5">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custScaleX="91089"/>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5">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3086099"/>
          <a:ext cx="5357813" cy="0"/>
        </a:xfrm>
        <a:prstGeom prst="line">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18850" y="3314471"/>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Released</a:t>
          </a:r>
        </a:p>
      </dsp:txBody>
      <dsp:txXfrm>
        <a:off x="118850" y="3314471"/>
        <a:ext cx="1719732" cy="697458"/>
      </dsp:txXfrm>
    </dsp:sp>
    <dsp:sp modelId="{BA29120C-7C6B-4F62-9079-4AD528BC0744}">
      <dsp:nvSpPr>
        <dsp:cNvPr id="0" name=""/>
        <dsp:cNvSpPr/>
      </dsp:nvSpPr>
      <dsp:spPr>
        <a:xfrm>
          <a:off x="88667" y="861021"/>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v5.13</a:t>
          </a:r>
        </a:p>
      </dsp:txBody>
      <dsp:txXfrm>
        <a:off x="140039" y="912393"/>
        <a:ext cx="1677354" cy="949616"/>
      </dsp:txXfrm>
    </dsp:sp>
    <dsp:sp modelId="{A95DB80B-444A-4D69-B205-3A801BB8524A}">
      <dsp:nvSpPr>
        <dsp:cNvPr id="0" name=""/>
        <dsp:cNvSpPr/>
      </dsp:nvSpPr>
      <dsp:spPr>
        <a:xfrm>
          <a:off x="978716" y="1913381"/>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252310" y="2160269"/>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Complete</a:t>
          </a:r>
        </a:p>
      </dsp:txBody>
      <dsp:txXfrm>
        <a:off x="1252310" y="2160269"/>
        <a:ext cx="1719732" cy="697458"/>
      </dsp:txXfrm>
    </dsp:sp>
    <dsp:sp modelId="{FA19A0AA-8B0B-4AA8-A80D-08CFFDD3F112}">
      <dsp:nvSpPr>
        <dsp:cNvPr id="0" name=""/>
        <dsp:cNvSpPr/>
      </dsp:nvSpPr>
      <dsp:spPr>
        <a:xfrm>
          <a:off x="932425"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222127" y="4258818"/>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v6.00</a:t>
          </a:r>
        </a:p>
      </dsp:txBody>
      <dsp:txXfrm>
        <a:off x="1273499" y="4310190"/>
        <a:ext cx="1677354" cy="949616"/>
      </dsp:txXfrm>
    </dsp:sp>
    <dsp:sp modelId="{DBD74D6B-057A-432C-9067-BF618C19EB2A}">
      <dsp:nvSpPr>
        <dsp:cNvPr id="0" name=""/>
        <dsp:cNvSpPr/>
      </dsp:nvSpPr>
      <dsp:spPr>
        <a:xfrm>
          <a:off x="2112176" y="3086099"/>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385770" y="3314471"/>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In Development</a:t>
          </a:r>
        </a:p>
      </dsp:txBody>
      <dsp:txXfrm>
        <a:off x="2385770" y="3314471"/>
        <a:ext cx="1719732" cy="697458"/>
      </dsp:txXfrm>
    </dsp:sp>
    <dsp:sp modelId="{0F979253-FD39-4920-BFCA-78C564B167EA}">
      <dsp:nvSpPr>
        <dsp:cNvPr id="0" name=""/>
        <dsp:cNvSpPr/>
      </dsp:nvSpPr>
      <dsp:spPr>
        <a:xfrm>
          <a:off x="2065885"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355587" y="861021"/>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v6.01</a:t>
          </a:r>
        </a:p>
      </dsp:txBody>
      <dsp:txXfrm>
        <a:off x="2406959" y="912393"/>
        <a:ext cx="1677354" cy="949616"/>
      </dsp:txXfrm>
    </dsp:sp>
    <dsp:sp modelId="{DCAE8A46-752C-4E82-84CE-E790E1F2918E}">
      <dsp:nvSpPr>
        <dsp:cNvPr id="0" name=""/>
        <dsp:cNvSpPr/>
      </dsp:nvSpPr>
      <dsp:spPr>
        <a:xfrm>
          <a:off x="3245636" y="1913381"/>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3519230" y="2160269"/>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Scope Locked</a:t>
          </a:r>
        </a:p>
      </dsp:txBody>
      <dsp:txXfrm>
        <a:off x="3519230" y="2160269"/>
        <a:ext cx="1719732" cy="697458"/>
      </dsp:txXfrm>
    </dsp:sp>
    <dsp:sp modelId="{B6459BF8-D2C3-4018-9C28-98667DC203F4}">
      <dsp:nvSpPr>
        <dsp:cNvPr id="0" name=""/>
        <dsp:cNvSpPr/>
      </dsp:nvSpPr>
      <dsp:spPr>
        <a:xfrm>
          <a:off x="3199344"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3489047" y="4258818"/>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v6.02</a:t>
          </a:r>
        </a:p>
      </dsp:txBody>
      <dsp:txXfrm>
        <a:off x="3540419" y="4310190"/>
        <a:ext cx="1677354" cy="949616"/>
      </dsp:txXfrm>
    </dsp:sp>
    <dsp:sp modelId="{086FB9B1-82B2-4197-8B33-6E7FF94F8D2E}">
      <dsp:nvSpPr>
        <dsp:cNvPr id="0" name=""/>
        <dsp:cNvSpPr/>
      </dsp:nvSpPr>
      <dsp:spPr>
        <a:xfrm>
          <a:off x="4379096" y="3086099"/>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332804"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3086099"/>
          <a:ext cx="5357813" cy="0"/>
        </a:xfrm>
        <a:prstGeom prst="line">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18850" y="3314471"/>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Released</a:t>
          </a:r>
        </a:p>
      </dsp:txBody>
      <dsp:txXfrm>
        <a:off x="118850" y="3314471"/>
        <a:ext cx="1719732" cy="697458"/>
      </dsp:txXfrm>
    </dsp:sp>
    <dsp:sp modelId="{BA29120C-7C6B-4F62-9079-4AD528BC0744}">
      <dsp:nvSpPr>
        <dsp:cNvPr id="0" name=""/>
        <dsp:cNvSpPr/>
      </dsp:nvSpPr>
      <dsp:spPr>
        <a:xfrm>
          <a:off x="88667" y="861021"/>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v5.13</a:t>
          </a:r>
        </a:p>
      </dsp:txBody>
      <dsp:txXfrm>
        <a:off x="140039" y="912393"/>
        <a:ext cx="1677354" cy="949616"/>
      </dsp:txXfrm>
    </dsp:sp>
    <dsp:sp modelId="{A95DB80B-444A-4D69-B205-3A801BB8524A}">
      <dsp:nvSpPr>
        <dsp:cNvPr id="0" name=""/>
        <dsp:cNvSpPr/>
      </dsp:nvSpPr>
      <dsp:spPr>
        <a:xfrm>
          <a:off x="978716" y="1913381"/>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252310" y="2160269"/>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Complete</a:t>
          </a:r>
        </a:p>
      </dsp:txBody>
      <dsp:txXfrm>
        <a:off x="1252310" y="2160269"/>
        <a:ext cx="1719732" cy="697458"/>
      </dsp:txXfrm>
    </dsp:sp>
    <dsp:sp modelId="{FA19A0AA-8B0B-4AA8-A80D-08CFFDD3F112}">
      <dsp:nvSpPr>
        <dsp:cNvPr id="0" name=""/>
        <dsp:cNvSpPr/>
      </dsp:nvSpPr>
      <dsp:spPr>
        <a:xfrm>
          <a:off x="932425"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222127" y="4258818"/>
          <a:ext cx="1780098" cy="1052360"/>
        </a:xfrm>
        <a:prstGeom prst="roundRect">
          <a:avLst/>
        </a:prstGeom>
        <a:gradFill rotWithShape="1">
          <a:gsLst>
            <a:gs pos="0">
              <a:schemeClr val="accent5">
                <a:tint val="62000"/>
                <a:hueMod val="94000"/>
                <a:satMod val="140000"/>
                <a:lumMod val="110000"/>
              </a:schemeClr>
            </a:gs>
            <a:gs pos="100000">
              <a:schemeClr val="accent5">
                <a:tint val="84000"/>
                <a:satMod val="160000"/>
              </a:schemeClr>
            </a:gs>
          </a:gsLst>
          <a:lin ang="5400000" scaled="0"/>
        </a:gradFill>
        <a:ln w="9525" cap="rnd" cmpd="sng" algn="ctr">
          <a:solidFill>
            <a:schemeClr val="accent5">
              <a:tint val="76000"/>
              <a:alpha val="60000"/>
              <a:hueMod val="94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v6.00</a:t>
          </a:r>
        </a:p>
      </dsp:txBody>
      <dsp:txXfrm>
        <a:off x="1273499" y="4310190"/>
        <a:ext cx="1677354" cy="949616"/>
      </dsp:txXfrm>
    </dsp:sp>
    <dsp:sp modelId="{DBD74D6B-057A-432C-9067-BF618C19EB2A}">
      <dsp:nvSpPr>
        <dsp:cNvPr id="0" name=""/>
        <dsp:cNvSpPr/>
      </dsp:nvSpPr>
      <dsp:spPr>
        <a:xfrm>
          <a:off x="2112176" y="3086099"/>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385770" y="3314471"/>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In Development</a:t>
          </a:r>
        </a:p>
      </dsp:txBody>
      <dsp:txXfrm>
        <a:off x="2385770" y="3314471"/>
        <a:ext cx="1719732" cy="697458"/>
      </dsp:txXfrm>
    </dsp:sp>
    <dsp:sp modelId="{0F979253-FD39-4920-BFCA-78C564B167EA}">
      <dsp:nvSpPr>
        <dsp:cNvPr id="0" name=""/>
        <dsp:cNvSpPr/>
      </dsp:nvSpPr>
      <dsp:spPr>
        <a:xfrm>
          <a:off x="2065885"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355587" y="861021"/>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v6.01</a:t>
          </a:r>
        </a:p>
      </dsp:txBody>
      <dsp:txXfrm>
        <a:off x="2406959" y="912393"/>
        <a:ext cx="1677354" cy="949616"/>
      </dsp:txXfrm>
    </dsp:sp>
    <dsp:sp modelId="{DCAE8A46-752C-4E82-84CE-E790E1F2918E}">
      <dsp:nvSpPr>
        <dsp:cNvPr id="0" name=""/>
        <dsp:cNvSpPr/>
      </dsp:nvSpPr>
      <dsp:spPr>
        <a:xfrm>
          <a:off x="3245636" y="1913381"/>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3519230" y="2160269"/>
          <a:ext cx="1719732" cy="6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solidFill>
                <a:schemeClr val="accent5"/>
              </a:solidFill>
              <a:latin typeface="+mn-lt"/>
            </a:rPr>
            <a:t>Scope Locked</a:t>
          </a:r>
        </a:p>
      </dsp:txBody>
      <dsp:txXfrm>
        <a:off x="3519230" y="2160269"/>
        <a:ext cx="1719732" cy="697458"/>
      </dsp:txXfrm>
    </dsp:sp>
    <dsp:sp modelId="{B6459BF8-D2C3-4018-9C28-98667DC203F4}">
      <dsp:nvSpPr>
        <dsp:cNvPr id="0" name=""/>
        <dsp:cNvSpPr/>
      </dsp:nvSpPr>
      <dsp:spPr>
        <a:xfrm>
          <a:off x="3199344"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3489047" y="4258818"/>
          <a:ext cx="1780098" cy="1052360"/>
        </a:xfrm>
        <a:prstGeom prst="round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rPr>
            <a:t>v6.02</a:t>
          </a:r>
        </a:p>
      </dsp:txBody>
      <dsp:txXfrm>
        <a:off x="3540419" y="4310190"/>
        <a:ext cx="1677354" cy="949616"/>
      </dsp:txXfrm>
    </dsp:sp>
    <dsp:sp modelId="{086FB9B1-82B2-4197-8B33-6E7FF94F8D2E}">
      <dsp:nvSpPr>
        <dsp:cNvPr id="0" name=""/>
        <dsp:cNvSpPr/>
      </dsp:nvSpPr>
      <dsp:spPr>
        <a:xfrm>
          <a:off x="4379096" y="3086099"/>
          <a:ext cx="0" cy="11727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332804" y="3039808"/>
          <a:ext cx="92583" cy="92583"/>
        </a:xfrm>
        <a:prstGeom prst="ellips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9/30/2025</a:t>
            </a:fld>
            <a:endParaRPr lang="en-US"/>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784F3-2271-4F8D-A0BC-8F40E6849FE5}" type="slidenum">
              <a:rPr lang="en-US" smtClean="0"/>
              <a:t>8</a:t>
            </a:fld>
            <a:endParaRPr lang="en-US"/>
          </a:p>
        </p:txBody>
      </p:sp>
    </p:spTree>
    <p:extLst>
      <p:ext uri="{BB962C8B-B14F-4D97-AF65-F5344CB8AC3E}">
        <p14:creationId xmlns:p14="http://schemas.microsoft.com/office/powerpoint/2010/main" val="394691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C0450-7EAD-1B07-0B55-080C5B719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AAD59-0808-5A2A-450A-7CDFB2402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5C724-2B6C-EC7C-836F-9FE558C70A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C4E4A6-0437-47CB-301B-596983ED0A6F}"/>
              </a:ext>
            </a:extLst>
          </p:cNvPr>
          <p:cNvSpPr>
            <a:spLocks noGrp="1"/>
          </p:cNvSpPr>
          <p:nvPr>
            <p:ph type="sldNum" sz="quarter" idx="5"/>
          </p:nvPr>
        </p:nvSpPr>
        <p:spPr/>
        <p:txBody>
          <a:bodyPr/>
          <a:lstStyle/>
          <a:p>
            <a:fld id="{8B3784F3-2271-4F8D-A0BC-8F40E6849FE5}" type="slidenum">
              <a:rPr lang="en-US" smtClean="0"/>
              <a:t>19</a:t>
            </a:fld>
            <a:endParaRPr lang="en-US"/>
          </a:p>
        </p:txBody>
      </p:sp>
    </p:spTree>
    <p:extLst>
      <p:ext uri="{BB962C8B-B14F-4D97-AF65-F5344CB8AC3E}">
        <p14:creationId xmlns:p14="http://schemas.microsoft.com/office/powerpoint/2010/main" val="88611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B309-700B-CEF8-25E9-C0F3F839D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9BAE8-9A39-D6C0-09F3-94CD02B61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85955-D26B-E45B-3070-772A738997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CF2468-D7C0-05F1-3B9B-0BC71765F863}"/>
              </a:ext>
            </a:extLst>
          </p:cNvPr>
          <p:cNvSpPr>
            <a:spLocks noGrp="1"/>
          </p:cNvSpPr>
          <p:nvPr>
            <p:ph type="sldNum" sz="quarter" idx="5"/>
          </p:nvPr>
        </p:nvSpPr>
        <p:spPr/>
        <p:txBody>
          <a:bodyPr/>
          <a:lstStyle/>
          <a:p>
            <a:fld id="{8B3784F3-2271-4F8D-A0BC-8F40E6849FE5}" type="slidenum">
              <a:rPr lang="en-US" smtClean="0"/>
              <a:t>23</a:t>
            </a:fld>
            <a:endParaRPr lang="en-US"/>
          </a:p>
        </p:txBody>
      </p:sp>
    </p:spTree>
    <p:extLst>
      <p:ext uri="{BB962C8B-B14F-4D97-AF65-F5344CB8AC3E}">
        <p14:creationId xmlns:p14="http://schemas.microsoft.com/office/powerpoint/2010/main" val="51530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C2C4-7B50-A0ED-9878-EB61E84A3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4594B-76E6-4076-B7A9-15AD6E1EF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A99E6-593F-1E5A-DF48-105BDC0829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C4FFDC-5E92-5BBF-06CB-2B7BCB847013}"/>
              </a:ext>
            </a:extLst>
          </p:cNvPr>
          <p:cNvSpPr>
            <a:spLocks noGrp="1"/>
          </p:cNvSpPr>
          <p:nvPr>
            <p:ph type="sldNum" sz="quarter" idx="5"/>
          </p:nvPr>
        </p:nvSpPr>
        <p:spPr/>
        <p:txBody>
          <a:bodyPr/>
          <a:lstStyle/>
          <a:p>
            <a:fld id="{8B3784F3-2271-4F8D-A0BC-8F40E6849FE5}" type="slidenum">
              <a:rPr lang="en-US" smtClean="0"/>
              <a:t>24</a:t>
            </a:fld>
            <a:endParaRPr lang="en-US"/>
          </a:p>
        </p:txBody>
      </p:sp>
    </p:spTree>
    <p:extLst>
      <p:ext uri="{BB962C8B-B14F-4D97-AF65-F5344CB8AC3E}">
        <p14:creationId xmlns:p14="http://schemas.microsoft.com/office/powerpoint/2010/main" val="187317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32D99-83E4-E035-8E36-0A39B246C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6976E-7F52-ADE7-17B9-295BF0BC7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F234D-4039-515A-1892-71DE0B1E8C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3375A9-D3BA-8360-0505-8995BAF37CD1}"/>
              </a:ext>
            </a:extLst>
          </p:cNvPr>
          <p:cNvSpPr>
            <a:spLocks noGrp="1"/>
          </p:cNvSpPr>
          <p:nvPr>
            <p:ph type="sldNum" sz="quarter" idx="5"/>
          </p:nvPr>
        </p:nvSpPr>
        <p:spPr/>
        <p:txBody>
          <a:bodyPr/>
          <a:lstStyle/>
          <a:p>
            <a:fld id="{8B3784F3-2271-4F8D-A0BC-8F40E6849FE5}" type="slidenum">
              <a:rPr lang="en-US" smtClean="0"/>
              <a:t>25</a:t>
            </a:fld>
            <a:endParaRPr lang="en-US"/>
          </a:p>
        </p:txBody>
      </p:sp>
    </p:spTree>
    <p:extLst>
      <p:ext uri="{BB962C8B-B14F-4D97-AF65-F5344CB8AC3E}">
        <p14:creationId xmlns:p14="http://schemas.microsoft.com/office/powerpoint/2010/main" val="156157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2BAFA-5AEB-1935-392E-AEFCD1C49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02C89-5D30-AB65-44F1-AD5A5FA68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F9DDD-260A-6218-5363-66EEF18AD5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15053F-C2F2-059D-A52C-DFF05F006004}"/>
              </a:ext>
            </a:extLst>
          </p:cNvPr>
          <p:cNvSpPr>
            <a:spLocks noGrp="1"/>
          </p:cNvSpPr>
          <p:nvPr>
            <p:ph type="sldNum" sz="quarter" idx="5"/>
          </p:nvPr>
        </p:nvSpPr>
        <p:spPr/>
        <p:txBody>
          <a:bodyPr/>
          <a:lstStyle/>
          <a:p>
            <a:fld id="{8B3784F3-2271-4F8D-A0BC-8F40E6849FE5}" type="slidenum">
              <a:rPr lang="en-US" smtClean="0"/>
              <a:t>26</a:t>
            </a:fld>
            <a:endParaRPr lang="en-US"/>
          </a:p>
        </p:txBody>
      </p:sp>
    </p:spTree>
    <p:extLst>
      <p:ext uri="{BB962C8B-B14F-4D97-AF65-F5344CB8AC3E}">
        <p14:creationId xmlns:p14="http://schemas.microsoft.com/office/powerpoint/2010/main" val="285622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2E59-4A78-2CFC-9399-061B85C8D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CC442-A8D9-758B-3B45-48C0F0D6D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BF84B-A3C6-F29C-8A68-F9D7E9DEAD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550E25-4846-B21F-507B-9B7CFEE15A59}"/>
              </a:ext>
            </a:extLst>
          </p:cNvPr>
          <p:cNvSpPr>
            <a:spLocks noGrp="1"/>
          </p:cNvSpPr>
          <p:nvPr>
            <p:ph type="sldNum" sz="quarter" idx="5"/>
          </p:nvPr>
        </p:nvSpPr>
        <p:spPr/>
        <p:txBody>
          <a:bodyPr/>
          <a:lstStyle/>
          <a:p>
            <a:fld id="{8B3784F3-2271-4F8D-A0BC-8F40E6849FE5}" type="slidenum">
              <a:rPr lang="en-US" smtClean="0"/>
              <a:t>34</a:t>
            </a:fld>
            <a:endParaRPr lang="en-US"/>
          </a:p>
        </p:txBody>
      </p:sp>
    </p:spTree>
    <p:extLst>
      <p:ext uri="{BB962C8B-B14F-4D97-AF65-F5344CB8AC3E}">
        <p14:creationId xmlns:p14="http://schemas.microsoft.com/office/powerpoint/2010/main" val="170260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5DDC0-3D00-90AD-C055-05F4D3941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42EDD-120B-4546-76DA-C4428C99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BEF0B-523A-8546-730F-ABF6795B15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2AF5DC-B492-6536-F63B-613AF484EA45}"/>
              </a:ext>
            </a:extLst>
          </p:cNvPr>
          <p:cNvSpPr>
            <a:spLocks noGrp="1"/>
          </p:cNvSpPr>
          <p:nvPr>
            <p:ph type="sldNum" sz="quarter" idx="5"/>
          </p:nvPr>
        </p:nvSpPr>
        <p:spPr/>
        <p:txBody>
          <a:bodyPr/>
          <a:lstStyle/>
          <a:p>
            <a:fld id="{8B3784F3-2271-4F8D-A0BC-8F40E6849FE5}" type="slidenum">
              <a:rPr lang="en-US" smtClean="0"/>
              <a:t>35</a:t>
            </a:fld>
            <a:endParaRPr lang="en-US"/>
          </a:p>
        </p:txBody>
      </p:sp>
    </p:spTree>
    <p:extLst>
      <p:ext uri="{BB962C8B-B14F-4D97-AF65-F5344CB8AC3E}">
        <p14:creationId xmlns:p14="http://schemas.microsoft.com/office/powerpoint/2010/main" val="59600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B261-5940-7D6E-BE8F-AE503479D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695EF-D47A-368F-0394-3501A3E8D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B413C-146C-BE2C-6B36-B20618CF3A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AD9C9F-012B-C790-FE18-E8E82B1A1A75}"/>
              </a:ext>
            </a:extLst>
          </p:cNvPr>
          <p:cNvSpPr>
            <a:spLocks noGrp="1"/>
          </p:cNvSpPr>
          <p:nvPr>
            <p:ph type="sldNum" sz="quarter" idx="5"/>
          </p:nvPr>
        </p:nvSpPr>
        <p:spPr/>
        <p:txBody>
          <a:bodyPr/>
          <a:lstStyle/>
          <a:p>
            <a:fld id="{8B3784F3-2271-4F8D-A0BC-8F40E6849FE5}" type="slidenum">
              <a:rPr lang="en-US" smtClean="0"/>
              <a:t>36</a:t>
            </a:fld>
            <a:endParaRPr lang="en-US"/>
          </a:p>
        </p:txBody>
      </p:sp>
    </p:spTree>
    <p:extLst>
      <p:ext uri="{BB962C8B-B14F-4D97-AF65-F5344CB8AC3E}">
        <p14:creationId xmlns:p14="http://schemas.microsoft.com/office/powerpoint/2010/main" val="2194263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003D4-8213-C3E5-2BF0-E08EF2F75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2A53E-E178-000E-050F-E34622E3F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B29BC-8F0F-243A-361E-54F4684592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86AB67-367D-1C25-D87D-A04EA105BF50}"/>
              </a:ext>
            </a:extLst>
          </p:cNvPr>
          <p:cNvSpPr>
            <a:spLocks noGrp="1"/>
          </p:cNvSpPr>
          <p:nvPr>
            <p:ph type="sldNum" sz="quarter" idx="5"/>
          </p:nvPr>
        </p:nvSpPr>
        <p:spPr/>
        <p:txBody>
          <a:bodyPr/>
          <a:lstStyle/>
          <a:p>
            <a:fld id="{8B3784F3-2271-4F8D-A0BC-8F40E6849FE5}" type="slidenum">
              <a:rPr lang="en-US" smtClean="0"/>
              <a:t>37</a:t>
            </a:fld>
            <a:endParaRPr lang="en-US"/>
          </a:p>
        </p:txBody>
      </p:sp>
    </p:spTree>
    <p:extLst>
      <p:ext uri="{BB962C8B-B14F-4D97-AF65-F5344CB8AC3E}">
        <p14:creationId xmlns:p14="http://schemas.microsoft.com/office/powerpoint/2010/main" val="238350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B08E9-C5C5-3EC8-B1EA-D63E846D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03F98-90C0-2869-0877-CCFA3CABF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B6E1D-53EB-0B20-89F1-976B9475D0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91A51F-FA19-BA94-088F-69EE0A1DB346}"/>
              </a:ext>
            </a:extLst>
          </p:cNvPr>
          <p:cNvSpPr>
            <a:spLocks noGrp="1"/>
          </p:cNvSpPr>
          <p:nvPr>
            <p:ph type="sldNum" sz="quarter" idx="5"/>
          </p:nvPr>
        </p:nvSpPr>
        <p:spPr/>
        <p:txBody>
          <a:bodyPr/>
          <a:lstStyle/>
          <a:p>
            <a:fld id="{8B3784F3-2271-4F8D-A0BC-8F40E6849FE5}" type="slidenum">
              <a:rPr lang="en-US" smtClean="0"/>
              <a:t>38</a:t>
            </a:fld>
            <a:endParaRPr lang="en-US"/>
          </a:p>
        </p:txBody>
      </p:sp>
    </p:spTree>
    <p:extLst>
      <p:ext uri="{BB962C8B-B14F-4D97-AF65-F5344CB8AC3E}">
        <p14:creationId xmlns:p14="http://schemas.microsoft.com/office/powerpoint/2010/main" val="162986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FDF27-2303-E6D5-0679-9CBA49BD2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99EE9-1A8D-6BE1-13E8-29A6088F4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31C3D-7481-2D50-C0D3-77F9F705F1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D9DBE1-2E1D-4D94-2B0D-89723263D12B}"/>
              </a:ext>
            </a:extLst>
          </p:cNvPr>
          <p:cNvSpPr>
            <a:spLocks noGrp="1"/>
          </p:cNvSpPr>
          <p:nvPr>
            <p:ph type="sldNum" sz="quarter" idx="5"/>
          </p:nvPr>
        </p:nvSpPr>
        <p:spPr/>
        <p:txBody>
          <a:bodyPr/>
          <a:lstStyle/>
          <a:p>
            <a:fld id="{8B3784F3-2271-4F8D-A0BC-8F40E6849FE5}" type="slidenum">
              <a:rPr lang="en-US" smtClean="0"/>
              <a:t>10</a:t>
            </a:fld>
            <a:endParaRPr lang="en-US"/>
          </a:p>
        </p:txBody>
      </p:sp>
    </p:spTree>
    <p:extLst>
      <p:ext uri="{BB962C8B-B14F-4D97-AF65-F5344CB8AC3E}">
        <p14:creationId xmlns:p14="http://schemas.microsoft.com/office/powerpoint/2010/main" val="237707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445B7-D3B6-EEA3-5F4B-8FB2F13AE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99C7C-B092-159F-C270-BCB19EE62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31459-539B-D788-4487-613B8445C6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62CD38-5EF4-EF04-B3A7-D3FE595A5280}"/>
              </a:ext>
            </a:extLst>
          </p:cNvPr>
          <p:cNvSpPr>
            <a:spLocks noGrp="1"/>
          </p:cNvSpPr>
          <p:nvPr>
            <p:ph type="sldNum" sz="quarter" idx="5"/>
          </p:nvPr>
        </p:nvSpPr>
        <p:spPr/>
        <p:txBody>
          <a:bodyPr/>
          <a:lstStyle/>
          <a:p>
            <a:fld id="{8B3784F3-2271-4F8D-A0BC-8F40E6849FE5}" type="slidenum">
              <a:rPr lang="en-US" smtClean="0"/>
              <a:t>39</a:t>
            </a:fld>
            <a:endParaRPr lang="en-US"/>
          </a:p>
        </p:txBody>
      </p:sp>
    </p:spTree>
    <p:extLst>
      <p:ext uri="{BB962C8B-B14F-4D97-AF65-F5344CB8AC3E}">
        <p14:creationId xmlns:p14="http://schemas.microsoft.com/office/powerpoint/2010/main" val="1872090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FE91-E1F5-C7B2-00A3-294B0E094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EADD1-FE9A-C3A6-C143-FFD7060A0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098E6-9FFF-0345-0CC2-A92511FD92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8378ED-E638-3ABA-D8F6-AFC85848C0E8}"/>
              </a:ext>
            </a:extLst>
          </p:cNvPr>
          <p:cNvSpPr>
            <a:spLocks noGrp="1"/>
          </p:cNvSpPr>
          <p:nvPr>
            <p:ph type="sldNum" sz="quarter" idx="5"/>
          </p:nvPr>
        </p:nvSpPr>
        <p:spPr/>
        <p:txBody>
          <a:bodyPr/>
          <a:lstStyle/>
          <a:p>
            <a:fld id="{8B3784F3-2271-4F8D-A0BC-8F40E6849FE5}" type="slidenum">
              <a:rPr lang="en-US" smtClean="0"/>
              <a:t>40</a:t>
            </a:fld>
            <a:endParaRPr lang="en-US"/>
          </a:p>
        </p:txBody>
      </p:sp>
    </p:spTree>
    <p:extLst>
      <p:ext uri="{BB962C8B-B14F-4D97-AF65-F5344CB8AC3E}">
        <p14:creationId xmlns:p14="http://schemas.microsoft.com/office/powerpoint/2010/main" val="1873059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D2DC-F43A-82AF-E1CD-54EB4A453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2B595-A934-AB1E-E23B-624E803D1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9305A-1C98-4D15-E3BB-B12B052996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C2F71-9A4A-E3FA-C826-B1B1FE4D2C34}"/>
              </a:ext>
            </a:extLst>
          </p:cNvPr>
          <p:cNvSpPr>
            <a:spLocks noGrp="1"/>
          </p:cNvSpPr>
          <p:nvPr>
            <p:ph type="sldNum" sz="quarter" idx="5"/>
          </p:nvPr>
        </p:nvSpPr>
        <p:spPr/>
        <p:txBody>
          <a:bodyPr/>
          <a:lstStyle/>
          <a:p>
            <a:fld id="{8B3784F3-2271-4F8D-A0BC-8F40E6849FE5}" type="slidenum">
              <a:rPr lang="en-US" smtClean="0"/>
              <a:t>41</a:t>
            </a:fld>
            <a:endParaRPr lang="en-US"/>
          </a:p>
        </p:txBody>
      </p:sp>
    </p:spTree>
    <p:extLst>
      <p:ext uri="{BB962C8B-B14F-4D97-AF65-F5344CB8AC3E}">
        <p14:creationId xmlns:p14="http://schemas.microsoft.com/office/powerpoint/2010/main" val="2464086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784F3-2271-4F8D-A0BC-8F40E6849FE5}" type="slidenum">
              <a:rPr lang="en-US" smtClean="0"/>
              <a:t>45</a:t>
            </a:fld>
            <a:endParaRPr lang="en-US"/>
          </a:p>
        </p:txBody>
      </p:sp>
    </p:spTree>
    <p:extLst>
      <p:ext uri="{BB962C8B-B14F-4D97-AF65-F5344CB8AC3E}">
        <p14:creationId xmlns:p14="http://schemas.microsoft.com/office/powerpoint/2010/main" val="375686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EA4F3-85C1-F894-3485-ED287B4D6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EBA2E-C0E9-DECB-1EA1-FE2710F27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40BB6-1094-FDED-07F7-D8EAC3A3F3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03ED91-6589-2B6B-E884-9E0AE882EDBB}"/>
              </a:ext>
            </a:extLst>
          </p:cNvPr>
          <p:cNvSpPr>
            <a:spLocks noGrp="1"/>
          </p:cNvSpPr>
          <p:nvPr>
            <p:ph type="sldNum" sz="quarter" idx="5"/>
          </p:nvPr>
        </p:nvSpPr>
        <p:spPr/>
        <p:txBody>
          <a:bodyPr/>
          <a:lstStyle/>
          <a:p>
            <a:fld id="{8B3784F3-2271-4F8D-A0BC-8F40E6849FE5}" type="slidenum">
              <a:rPr lang="en-US" smtClean="0"/>
              <a:t>12</a:t>
            </a:fld>
            <a:endParaRPr lang="en-US"/>
          </a:p>
        </p:txBody>
      </p:sp>
    </p:spTree>
    <p:extLst>
      <p:ext uri="{BB962C8B-B14F-4D97-AF65-F5344CB8AC3E}">
        <p14:creationId xmlns:p14="http://schemas.microsoft.com/office/powerpoint/2010/main" val="237053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32A8-465E-BD4D-B804-BE800F4EC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4D04D-F34F-EE1B-3CFA-42219A61D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83835-2A33-1008-4ECE-C70883EAC8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AF58C6-A6AC-8B54-AA9C-C0B99403294D}"/>
              </a:ext>
            </a:extLst>
          </p:cNvPr>
          <p:cNvSpPr>
            <a:spLocks noGrp="1"/>
          </p:cNvSpPr>
          <p:nvPr>
            <p:ph type="sldNum" sz="quarter" idx="5"/>
          </p:nvPr>
        </p:nvSpPr>
        <p:spPr/>
        <p:txBody>
          <a:bodyPr/>
          <a:lstStyle/>
          <a:p>
            <a:fld id="{8B3784F3-2271-4F8D-A0BC-8F40E6849FE5}" type="slidenum">
              <a:rPr lang="en-US" smtClean="0"/>
              <a:t>13</a:t>
            </a:fld>
            <a:endParaRPr lang="en-US"/>
          </a:p>
        </p:txBody>
      </p:sp>
    </p:spTree>
    <p:extLst>
      <p:ext uri="{BB962C8B-B14F-4D97-AF65-F5344CB8AC3E}">
        <p14:creationId xmlns:p14="http://schemas.microsoft.com/office/powerpoint/2010/main" val="352350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59F45-4B9C-7AF8-AD91-3E7C9911D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C1439-DD6C-E605-B7E5-3C6368D07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64C0E-DC4A-32F4-3EB7-85FB1AEFEA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C2A18D-414A-0560-5ADD-E6B7CE57406C}"/>
              </a:ext>
            </a:extLst>
          </p:cNvPr>
          <p:cNvSpPr>
            <a:spLocks noGrp="1"/>
          </p:cNvSpPr>
          <p:nvPr>
            <p:ph type="sldNum" sz="quarter" idx="5"/>
          </p:nvPr>
        </p:nvSpPr>
        <p:spPr/>
        <p:txBody>
          <a:bodyPr/>
          <a:lstStyle/>
          <a:p>
            <a:fld id="{8B3784F3-2271-4F8D-A0BC-8F40E6849FE5}" type="slidenum">
              <a:rPr lang="en-US" smtClean="0"/>
              <a:t>14</a:t>
            </a:fld>
            <a:endParaRPr lang="en-US"/>
          </a:p>
        </p:txBody>
      </p:sp>
    </p:spTree>
    <p:extLst>
      <p:ext uri="{BB962C8B-B14F-4D97-AF65-F5344CB8AC3E}">
        <p14:creationId xmlns:p14="http://schemas.microsoft.com/office/powerpoint/2010/main" val="232172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6EA81-F193-FBBE-F7B9-A4E52A209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2692B-F1E9-CD85-9658-4042A8D17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36DA1-395C-A496-8F81-5EC101AEDF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AFB64D-F8A2-CA9C-6D86-18964B6A24FE}"/>
              </a:ext>
            </a:extLst>
          </p:cNvPr>
          <p:cNvSpPr>
            <a:spLocks noGrp="1"/>
          </p:cNvSpPr>
          <p:nvPr>
            <p:ph type="sldNum" sz="quarter" idx="5"/>
          </p:nvPr>
        </p:nvSpPr>
        <p:spPr/>
        <p:txBody>
          <a:bodyPr/>
          <a:lstStyle/>
          <a:p>
            <a:fld id="{8B3784F3-2271-4F8D-A0BC-8F40E6849FE5}" type="slidenum">
              <a:rPr lang="en-US" smtClean="0"/>
              <a:t>15</a:t>
            </a:fld>
            <a:endParaRPr lang="en-US"/>
          </a:p>
        </p:txBody>
      </p:sp>
    </p:spTree>
    <p:extLst>
      <p:ext uri="{BB962C8B-B14F-4D97-AF65-F5344CB8AC3E}">
        <p14:creationId xmlns:p14="http://schemas.microsoft.com/office/powerpoint/2010/main" val="260237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91B62-32E5-08FF-0562-32B47BBC2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965F0-128C-BA23-AC65-D28A582F2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B0D6A-E7EF-9BB6-8F52-58DA719032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8D8A8B-F145-E4A8-B931-6BEC9B81E86E}"/>
              </a:ext>
            </a:extLst>
          </p:cNvPr>
          <p:cNvSpPr>
            <a:spLocks noGrp="1"/>
          </p:cNvSpPr>
          <p:nvPr>
            <p:ph type="sldNum" sz="quarter" idx="5"/>
          </p:nvPr>
        </p:nvSpPr>
        <p:spPr/>
        <p:txBody>
          <a:bodyPr/>
          <a:lstStyle/>
          <a:p>
            <a:fld id="{8B3784F3-2271-4F8D-A0BC-8F40E6849FE5}" type="slidenum">
              <a:rPr lang="en-US" smtClean="0"/>
              <a:t>16</a:t>
            </a:fld>
            <a:endParaRPr lang="en-US"/>
          </a:p>
        </p:txBody>
      </p:sp>
    </p:spTree>
    <p:extLst>
      <p:ext uri="{BB962C8B-B14F-4D97-AF65-F5344CB8AC3E}">
        <p14:creationId xmlns:p14="http://schemas.microsoft.com/office/powerpoint/2010/main" val="221920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002B-777F-791F-A1A3-B0C6819CE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0ACD0-782A-F07A-57B8-9135AC5FA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A9BBC-6DB8-11F1-BB03-19C0EBC752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62192C-0DDB-BCC5-0A75-95A4B7B36624}"/>
              </a:ext>
            </a:extLst>
          </p:cNvPr>
          <p:cNvSpPr>
            <a:spLocks noGrp="1"/>
          </p:cNvSpPr>
          <p:nvPr>
            <p:ph type="sldNum" sz="quarter" idx="5"/>
          </p:nvPr>
        </p:nvSpPr>
        <p:spPr/>
        <p:txBody>
          <a:bodyPr/>
          <a:lstStyle/>
          <a:p>
            <a:fld id="{8B3784F3-2271-4F8D-A0BC-8F40E6849FE5}" type="slidenum">
              <a:rPr lang="en-US" smtClean="0"/>
              <a:t>17</a:t>
            </a:fld>
            <a:endParaRPr lang="en-US"/>
          </a:p>
        </p:txBody>
      </p:sp>
    </p:spTree>
    <p:extLst>
      <p:ext uri="{BB962C8B-B14F-4D97-AF65-F5344CB8AC3E}">
        <p14:creationId xmlns:p14="http://schemas.microsoft.com/office/powerpoint/2010/main" val="3584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8510B-BBAB-33EC-2536-9E99188F2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DFD79-3724-D259-7E31-072327189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1B09A-93DD-F8F7-CD05-55D1148B86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971E87-CB3E-1C1C-0C19-6E7D8F905FD4}"/>
              </a:ext>
            </a:extLst>
          </p:cNvPr>
          <p:cNvSpPr>
            <a:spLocks noGrp="1"/>
          </p:cNvSpPr>
          <p:nvPr>
            <p:ph type="sldNum" sz="quarter" idx="5"/>
          </p:nvPr>
        </p:nvSpPr>
        <p:spPr/>
        <p:txBody>
          <a:bodyPr/>
          <a:lstStyle/>
          <a:p>
            <a:fld id="{8B3784F3-2271-4F8D-A0BC-8F40E6849FE5}" type="slidenum">
              <a:rPr lang="en-US" smtClean="0"/>
              <a:t>18</a:t>
            </a:fld>
            <a:endParaRPr lang="en-US"/>
          </a:p>
        </p:txBody>
      </p:sp>
    </p:spTree>
    <p:extLst>
      <p:ext uri="{BB962C8B-B14F-4D97-AF65-F5344CB8AC3E}">
        <p14:creationId xmlns:p14="http://schemas.microsoft.com/office/powerpoint/2010/main" val="118461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26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17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239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157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8751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17111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9616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589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425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r>
              <a:rPr lang="en-US"/>
              <a:t>Click icon to add picture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CD7761-CC7A-FAFC-0198-8C666674D019}"/>
              </a:ext>
            </a:extLst>
          </p:cNvPr>
          <p:cNvSpPr/>
          <p:nvPr userDrawn="1"/>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366219-E379-6451-33E4-F55572D09C01}"/>
              </a:ext>
            </a:extLst>
          </p:cNvPr>
          <p:cNvSpPr/>
          <p:nvPr userDrawn="1"/>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66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 Master title style</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r>
              <a:rPr lang="en-US"/>
              <a:t>Click icon to add picture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r>
              <a:rPr lang="en-US"/>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99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762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style</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11606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0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r>
              <a:rPr lang="en-US"/>
              <a:t>Click icon to add picture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32623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57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r>
              <a:rPr lang="en-US"/>
              <a:t>Click icon to add picture</a:t>
            </a:r>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r>
              <a:rPr lang="en-US"/>
              <a:t>7/13/20XX</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38901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56465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752131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66176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r>
              <a:rPr lang="en-US"/>
              <a:t>Click icon to add picture</a:t>
            </a:r>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r>
              <a:rPr lang="en-US"/>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214062466"/>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E491E-8435-44CE-B968-83D09EE49881}"/>
              </a:ext>
            </a:extLst>
          </p:cNvPr>
          <p:cNvSpPr/>
          <p:nvPr userDrawn="1"/>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B852A5-9EEB-4624-BADD-F5FF19960517}"/>
              </a:ext>
            </a:extLst>
          </p:cNvPr>
          <p:cNvSpPr/>
          <p:nvPr userDrawn="1"/>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r>
              <a:rPr lang="en-US"/>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endParaRPr lang="en-US"/>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95941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08050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r>
              <a:rPr lang="en-US"/>
              <a:t>Click icon to add picture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5A7DF4-DC11-39A8-A785-A365A6A6B606}"/>
              </a:ext>
            </a:extLst>
          </p:cNvPr>
          <p:cNvSpPr/>
          <p:nvPr userDrawn="1"/>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C7691-771D-AB5C-EB5E-86096D76FEFD}"/>
              </a:ext>
            </a:extLst>
          </p:cNvPr>
          <p:cNvSpPr/>
          <p:nvPr userDrawn="1"/>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8570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8342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8638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9620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344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8449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277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9/30/2025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24304779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ps"/><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tIns="0" rIns="0" bIns="0" anchor="b">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Welcome to command 2025</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p:txBody>
          <a:bodyPr tIns="91440" rIns="0" bIns="0">
            <a:normAutofit/>
          </a:bodyPr>
          <a:lstStyle/>
          <a:p>
            <a:r>
              <a:rPr lang="en-US">
                <a:solidFill>
                  <a:schemeClr val="tx1"/>
                </a:solidFill>
                <a:latin typeface="Arial" panose="020B0604020202020204" pitchFamily="34" charset="0"/>
                <a:cs typeface="Arial" panose="020B0604020202020204" pitchFamily="34" charset="0"/>
              </a:rPr>
              <a:t>New Horizons, New Features</a:t>
            </a:r>
          </a:p>
        </p:txBody>
      </p:sp>
      <p:pic>
        <p:nvPicPr>
          <p:cNvPr id="7" name="Picture Placeholder 6">
            <a:extLst>
              <a:ext uri="{FF2B5EF4-FFF2-40B4-BE49-F238E27FC236}">
                <a16:creationId xmlns:a16="http://schemas.microsoft.com/office/drawing/2014/main" id="{D90AA471-9977-1D3F-D271-29B505DC0B7B}"/>
              </a:ext>
            </a:extLst>
          </p:cNvPr>
          <p:cNvPicPr>
            <a:picLocks noGrp="1" noChangeAspect="1"/>
          </p:cNvPicPr>
          <p:nvPr>
            <p:ph type="pic" sz="quarter" idx="16"/>
          </p:nvPr>
        </p:nvPicPr>
        <p:blipFill>
          <a:blip r:embed="rId2"/>
          <a:srcRect/>
          <a:stretch>
            <a:fillRect/>
          </a:stretch>
        </p:blipFill>
        <p:spPr/>
      </p:pic>
      <p:pic>
        <p:nvPicPr>
          <p:cNvPr id="11" name="Picture 10" descr="A black and white logo&#10;&#10;AI-generated content may be incorrect.">
            <a:extLst>
              <a:ext uri="{FF2B5EF4-FFF2-40B4-BE49-F238E27FC236}">
                <a16:creationId xmlns:a16="http://schemas.microsoft.com/office/drawing/2014/main" id="{7FFE47EE-741C-2C5D-386E-0AE462CB2EDF}"/>
              </a:ext>
            </a:extLst>
          </p:cNvPr>
          <p:cNvPicPr>
            <a:picLocks noChangeAspect="1"/>
          </p:cNvPicPr>
          <p:nvPr/>
        </p:nvPicPr>
        <p:blipFill>
          <a:blip r:embed="rId3"/>
          <a:stretch>
            <a:fillRect/>
          </a:stretch>
        </p:blipFill>
        <p:spPr>
          <a:xfrm>
            <a:off x="5274624" y="1054608"/>
            <a:ext cx="5181600" cy="1524000"/>
          </a:xfrm>
          <a:prstGeom prst="rect">
            <a:avLst/>
          </a:prstGeom>
        </p:spPr>
      </p:pic>
      <p:pic>
        <p:nvPicPr>
          <p:cNvPr id="4" name="Picture 3" descr="A black and blue logo with a blue arrow&#10;&#10;AI-generated content may be incorrect.">
            <a:extLst>
              <a:ext uri="{FF2B5EF4-FFF2-40B4-BE49-F238E27FC236}">
                <a16:creationId xmlns:a16="http://schemas.microsoft.com/office/drawing/2014/main" id="{BCA62A99-86E7-B39C-6049-C95FE0FEAFF2}"/>
              </a:ext>
            </a:extLst>
          </p:cNvPr>
          <p:cNvPicPr>
            <a:picLocks noChangeAspect="1"/>
          </p:cNvPicPr>
          <p:nvPr/>
        </p:nvPicPr>
        <p:blipFill>
          <a:blip r:embed="rId4"/>
          <a:srcRect l="-324" t="13066" r="-112" b="20935"/>
          <a:stretch>
            <a:fillRect/>
          </a:stretch>
        </p:blipFill>
        <p:spPr>
          <a:xfrm>
            <a:off x="-1811" y="1716692"/>
            <a:ext cx="1723860" cy="1709023"/>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C362EBD7-4B79-F07B-52F2-E706F4355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BB48E-C7FA-FE24-A0AD-0703B153408F}"/>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account configuration: enterprise</a:t>
            </a:r>
          </a:p>
        </p:txBody>
      </p:sp>
      <p:sp>
        <p:nvSpPr>
          <p:cNvPr id="3" name="Content Placeholder 2">
            <a:extLst>
              <a:ext uri="{FF2B5EF4-FFF2-40B4-BE49-F238E27FC236}">
                <a16:creationId xmlns:a16="http://schemas.microsoft.com/office/drawing/2014/main" id="{3C1F1F95-B166-3F6F-A588-5BF2C14F8D44}"/>
              </a:ext>
            </a:extLst>
          </p:cNvPr>
          <p:cNvSpPr>
            <a:spLocks noGrp="1"/>
          </p:cNvSpPr>
          <p:nvPr>
            <p:ph sz="quarter" idx="14"/>
          </p:nvPr>
        </p:nvSpPr>
        <p:spPr>
          <a:noFill/>
        </p:spPr>
        <p:txBody>
          <a:bodyPr vert="horz" lIns="0" tIns="0" rIns="0" bIns="0" rtlCol="0" anchor="t">
            <a:normAutofit fontScale="92500"/>
          </a:bodyPr>
          <a:lstStyle/>
          <a:p>
            <a:r>
              <a:rPr lang="en-US" b="1"/>
              <a:t>Previous State:</a:t>
            </a:r>
            <a:r>
              <a:rPr lang="en-US"/>
              <a:t> Account validation had to be enabled/disabled for assets, reservations and users all at once.</a:t>
            </a:r>
          </a:p>
          <a:p>
            <a:r>
              <a:rPr lang="en-US" b="1"/>
              <a:t>New State: </a:t>
            </a:r>
            <a:r>
              <a:rPr lang="en-US"/>
              <a:t>Account validation can be enabled/disabled independently.</a:t>
            </a:r>
          </a:p>
          <a:p>
            <a:r>
              <a:rPr lang="en-US"/>
              <a:t>Account masks and placeholders can also be configured. (Contact Support.)</a:t>
            </a:r>
          </a:p>
        </p:txBody>
      </p:sp>
      <p:pic>
        <p:nvPicPr>
          <p:cNvPr id="4" name="Picture 3" descr="A black background with a blue letter&#10;&#10;AI-generated content may be incorrect.">
            <a:extLst>
              <a:ext uri="{FF2B5EF4-FFF2-40B4-BE49-F238E27FC236}">
                <a16:creationId xmlns:a16="http://schemas.microsoft.com/office/drawing/2014/main" id="{B263B23D-0EDF-2B72-4A4C-A58FF9AFF5C7}"/>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8" name="Picture 7">
            <a:extLst>
              <a:ext uri="{FF2B5EF4-FFF2-40B4-BE49-F238E27FC236}">
                <a16:creationId xmlns:a16="http://schemas.microsoft.com/office/drawing/2014/main" id="{14E8AB4E-4D26-85B0-7CEC-61C457C2A71E}"/>
              </a:ext>
            </a:extLst>
          </p:cNvPr>
          <p:cNvPicPr>
            <a:picLocks noChangeAspect="1"/>
          </p:cNvPicPr>
          <p:nvPr/>
        </p:nvPicPr>
        <p:blipFill>
          <a:blip r:embed="rId4"/>
          <a:stretch>
            <a:fillRect/>
          </a:stretch>
        </p:blipFill>
        <p:spPr>
          <a:xfrm>
            <a:off x="260465" y="1280707"/>
            <a:ext cx="5835535" cy="2886961"/>
          </a:xfrm>
          <a:prstGeom prst="rect">
            <a:avLst/>
          </a:prstGeom>
        </p:spPr>
      </p:pic>
    </p:spTree>
    <p:extLst>
      <p:ext uri="{BB962C8B-B14F-4D97-AF65-F5344CB8AC3E}">
        <p14:creationId xmlns:p14="http://schemas.microsoft.com/office/powerpoint/2010/main" val="111735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BDEB98B0-C3AE-45EF-B3D7-FD43F06A2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9EECB-5B36-FEB7-957A-B0606D328E3E}"/>
              </a:ext>
            </a:extLst>
          </p:cNvPr>
          <p:cNvSpPr>
            <a:spLocks noGrp="1"/>
          </p:cNvSpPr>
          <p:nvPr>
            <p:ph type="title"/>
          </p:nvPr>
        </p:nvSpPr>
        <p:spPr>
          <a:noFill/>
        </p:spPr>
        <p:txBody>
          <a:bodyPr lIns="0" tIns="0" rIns="0" bIns="0" anchor="t" anchorCtr="0">
            <a:noAutofit/>
          </a:bodyPr>
          <a:lstStyle/>
          <a:p>
            <a:r>
              <a:rPr lang="en-US">
                <a:latin typeface="Roboto" panose="02000000000000000000" pitchFamily="2" charset="0"/>
                <a:ea typeface="Roboto" panose="02000000000000000000" pitchFamily="2" charset="0"/>
                <a:cs typeface="Roboto" panose="02000000000000000000" pitchFamily="2" charset="0"/>
              </a:rPr>
              <a:t>Consistent account validation</a:t>
            </a:r>
          </a:p>
        </p:txBody>
      </p:sp>
      <p:sp>
        <p:nvSpPr>
          <p:cNvPr id="3" name="Content Placeholder 2">
            <a:extLst>
              <a:ext uri="{FF2B5EF4-FFF2-40B4-BE49-F238E27FC236}">
                <a16:creationId xmlns:a16="http://schemas.microsoft.com/office/drawing/2014/main" id="{FBCB8A5D-70AD-C908-94DC-1C2E2F1DC04F}"/>
              </a:ext>
            </a:extLst>
          </p:cNvPr>
          <p:cNvSpPr>
            <a:spLocks noGrp="1"/>
          </p:cNvSpPr>
          <p:nvPr>
            <p:ph sz="quarter" idx="10"/>
          </p:nvPr>
        </p:nvSpPr>
        <p:spPr>
          <a:noFill/>
        </p:spPr>
        <p:txBody>
          <a:bodyPr anchor="t" anchorCtr="0">
            <a:normAutofit/>
          </a:bodyPr>
          <a:lstStyle/>
          <a:p>
            <a:r>
              <a:rPr lang="en-US" b="1">
                <a:latin typeface="Arial" panose="020B0604020202020204" pitchFamily="34" charset="0"/>
                <a:cs typeface="Arial" panose="020B0604020202020204" pitchFamily="34" charset="0"/>
              </a:rPr>
              <a:t>Previous State: </a:t>
            </a:r>
            <a:r>
              <a:rPr lang="en-US">
                <a:latin typeface="Arial" panose="020B0604020202020204" pitchFamily="34" charset="0"/>
                <a:cs typeface="Arial" panose="020B0604020202020204" pitchFamily="34" charset="0"/>
              </a:rPr>
              <a:t>When Account validation was enabled, a blank Account was treated as invalid on some interfaces, but not others.</a:t>
            </a:r>
          </a:p>
          <a:p>
            <a:r>
              <a:rPr lang="en-US" b="1">
                <a:latin typeface="Arial" panose="020B0604020202020204" pitchFamily="34" charset="0"/>
                <a:cs typeface="Arial" panose="020B0604020202020204" pitchFamily="34" charset="0"/>
              </a:rPr>
              <a:t>New State: </a:t>
            </a:r>
            <a:r>
              <a:rPr lang="en-US">
                <a:latin typeface="Arial" panose="020B0604020202020204" pitchFamily="34" charset="0"/>
                <a:cs typeface="Arial" panose="020B0604020202020204" pitchFamily="34" charset="0"/>
              </a:rPr>
              <a:t>Account validation is entirely independent of required field configuration. A blank Account will only be rejected if the field is configured to be required.</a:t>
            </a:r>
          </a:p>
        </p:txBody>
      </p:sp>
      <p:pic>
        <p:nvPicPr>
          <p:cNvPr id="5" name="Picture 4" descr="A black and white logo&#10;&#10;AI-generated content may be incorrect.">
            <a:extLst>
              <a:ext uri="{FF2B5EF4-FFF2-40B4-BE49-F238E27FC236}">
                <a16:creationId xmlns:a16="http://schemas.microsoft.com/office/drawing/2014/main" id="{894D1A68-D105-3B7E-11B8-5A374FF8A95F}"/>
              </a:ext>
            </a:extLst>
          </p:cNvPr>
          <p:cNvPicPr>
            <a:picLocks noChangeAspect="1"/>
          </p:cNvPicPr>
          <p:nvPr/>
        </p:nvPicPr>
        <p:blipFill>
          <a:blip r:embed="rId2"/>
          <a:stretch>
            <a:fillRect/>
          </a:stretch>
        </p:blipFill>
        <p:spPr>
          <a:xfrm>
            <a:off x="8724900" y="265159"/>
            <a:ext cx="3175569" cy="933991"/>
          </a:xfrm>
          <a:prstGeom prst="rect">
            <a:avLst/>
          </a:prstGeom>
        </p:spPr>
      </p:pic>
    </p:spTree>
    <p:extLst>
      <p:ext uri="{BB962C8B-B14F-4D97-AF65-F5344CB8AC3E}">
        <p14:creationId xmlns:p14="http://schemas.microsoft.com/office/powerpoint/2010/main" val="170941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E84803FE-2217-497D-58C8-EFCF463AA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0F370-E1C0-28CE-9107-3F7BBEE15F2A}"/>
              </a:ext>
            </a:extLst>
          </p:cNvPr>
          <p:cNvSpPr>
            <a:spLocks noGrp="1"/>
          </p:cNvSpPr>
          <p:nvPr>
            <p:ph type="title"/>
          </p:nvPr>
        </p:nvSpPr>
        <p:spPr>
          <a:noFill/>
        </p:spPr>
        <p:txBody>
          <a:bodyPr lIns="0" tIns="0" rIns="0" bIns="0">
            <a:noAutofit/>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245551CB-5E1F-7926-9A97-9CCD3B481916}"/>
              </a:ext>
            </a:extLst>
          </p:cNvPr>
          <p:cNvSpPr>
            <a:spLocks noGrp="1"/>
          </p:cNvSpPr>
          <p:nvPr>
            <p:ph sz="quarter" idx="14"/>
          </p:nvPr>
        </p:nvSpPr>
        <p:spPr>
          <a:noFill/>
        </p:spPr>
        <p:txBody>
          <a:bodyPr vert="horz" lIns="0" tIns="0" rIns="0" bIns="0" rtlCol="0" anchor="t">
            <a:normAutofit fontScale="92500" lnSpcReduction="20000"/>
          </a:bodyPr>
          <a:lstStyle/>
          <a:p>
            <a:r>
              <a:rPr lang="en-US" dirty="0"/>
              <a:t>Phase 1 Use Case: One of your vehicles had a significant incident and needs to be taken out of the pool for a couple of weeks for repair.</a:t>
            </a:r>
            <a:br>
              <a:rPr lang="en-US" dirty="0"/>
            </a:br>
            <a:br>
              <a:rPr lang="en-US" dirty="0"/>
            </a:br>
            <a:r>
              <a:rPr lang="en-US" dirty="0"/>
              <a:t>You need to reschedule all the upcoming reservations.</a:t>
            </a:r>
          </a:p>
          <a:p>
            <a:r>
              <a:rPr lang="en-US" dirty="0"/>
              <a:t>Drag and Drop will make it easy with fewer clicks than the "Change Vehicle" feature.</a:t>
            </a:r>
          </a:p>
        </p:txBody>
      </p:sp>
      <p:pic>
        <p:nvPicPr>
          <p:cNvPr id="4" name="Picture 3" descr="A black background with a blue letter&#10;&#10;AI-generated content may be incorrect.">
            <a:extLst>
              <a:ext uri="{FF2B5EF4-FFF2-40B4-BE49-F238E27FC236}">
                <a16:creationId xmlns:a16="http://schemas.microsoft.com/office/drawing/2014/main" id="{133D4A32-D0D2-84B2-DAFC-65A4D52F54FA}"/>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7" name="Picture 6">
            <a:extLst>
              <a:ext uri="{FF2B5EF4-FFF2-40B4-BE49-F238E27FC236}">
                <a16:creationId xmlns:a16="http://schemas.microsoft.com/office/drawing/2014/main" id="{4833222C-F74B-7255-2515-6853686558C6}"/>
              </a:ext>
            </a:extLst>
          </p:cNvPr>
          <p:cNvPicPr>
            <a:picLocks noChangeAspect="1"/>
          </p:cNvPicPr>
          <p:nvPr/>
        </p:nvPicPr>
        <p:blipFill>
          <a:blip r:embed="rId4"/>
          <a:stretch>
            <a:fillRect/>
          </a:stretch>
        </p:blipFill>
        <p:spPr>
          <a:xfrm>
            <a:off x="258088" y="1764331"/>
            <a:ext cx="6105163" cy="2825776"/>
          </a:xfrm>
          <a:prstGeom prst="rect">
            <a:avLst/>
          </a:prstGeom>
          <a:ln w="12700">
            <a:solidFill>
              <a:schemeClr val="bg1"/>
            </a:solidFill>
          </a:ln>
        </p:spPr>
      </p:pic>
    </p:spTree>
    <p:extLst>
      <p:ext uri="{BB962C8B-B14F-4D97-AF65-F5344CB8AC3E}">
        <p14:creationId xmlns:p14="http://schemas.microsoft.com/office/powerpoint/2010/main" val="145927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46ADBD7-07B3-A280-8F1D-3F25D9629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96BC1-A75D-0060-7A29-D10497943D74}"/>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5C74F8AD-176D-6B27-C66C-492CF83BF38D}"/>
              </a:ext>
            </a:extLst>
          </p:cNvPr>
          <p:cNvSpPr>
            <a:spLocks noGrp="1"/>
          </p:cNvSpPr>
          <p:nvPr>
            <p:ph sz="quarter" idx="14"/>
          </p:nvPr>
        </p:nvSpPr>
        <p:spPr>
          <a:noFill/>
        </p:spPr>
        <p:txBody>
          <a:bodyPr vert="horz" lIns="0" tIns="0" rIns="0" bIns="0" rtlCol="0" anchor="t">
            <a:normAutofit fontScale="92500" lnSpcReduction="10000"/>
          </a:bodyPr>
          <a:lstStyle/>
          <a:p>
            <a:r>
              <a:rPr lang="en-US"/>
              <a:t>Start with an asset or the confirmation number for an upcoming reservation.</a:t>
            </a:r>
          </a:p>
          <a:p>
            <a:r>
              <a:rPr lang="en-US"/>
              <a:t>The related vehicle will remain pinned to the top, even if you change your filter set.</a:t>
            </a:r>
          </a:p>
          <a:p>
            <a:r>
              <a:rPr lang="en-US"/>
              <a:t>This will make it easy to find a different vehicle, even if you need to switch to a different site.</a:t>
            </a:r>
          </a:p>
          <a:p>
            <a:endParaRPr lang="en-US"/>
          </a:p>
          <a:p>
            <a:endParaRPr lang="en-US"/>
          </a:p>
        </p:txBody>
      </p:sp>
      <p:pic>
        <p:nvPicPr>
          <p:cNvPr id="4" name="Picture 3" descr="A black background with a blue letter&#10;&#10;AI-generated content may be incorrect.">
            <a:extLst>
              <a:ext uri="{FF2B5EF4-FFF2-40B4-BE49-F238E27FC236}">
                <a16:creationId xmlns:a16="http://schemas.microsoft.com/office/drawing/2014/main" id="{2098FA77-C4FF-1F64-7FEB-3473537F50EE}"/>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9" name="Picture 8">
            <a:extLst>
              <a:ext uri="{FF2B5EF4-FFF2-40B4-BE49-F238E27FC236}">
                <a16:creationId xmlns:a16="http://schemas.microsoft.com/office/drawing/2014/main" id="{1DC5FBB8-348C-0366-0E72-F9B72C4EB375}"/>
              </a:ext>
            </a:extLst>
          </p:cNvPr>
          <p:cNvPicPr>
            <a:picLocks noChangeAspect="1"/>
          </p:cNvPicPr>
          <p:nvPr/>
        </p:nvPicPr>
        <p:blipFill>
          <a:blip r:embed="rId4"/>
          <a:stretch>
            <a:fillRect/>
          </a:stretch>
        </p:blipFill>
        <p:spPr>
          <a:xfrm>
            <a:off x="163659" y="1732173"/>
            <a:ext cx="5932341" cy="3211020"/>
          </a:xfrm>
          <a:prstGeom prst="rect">
            <a:avLst/>
          </a:prstGeom>
        </p:spPr>
      </p:pic>
    </p:spTree>
    <p:extLst>
      <p:ext uri="{BB962C8B-B14F-4D97-AF65-F5344CB8AC3E}">
        <p14:creationId xmlns:p14="http://schemas.microsoft.com/office/powerpoint/2010/main" val="300082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7C672D25-4B6B-57AF-FBCF-20D0413F0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DE03F-2AC0-0C46-53CC-6B144293E3F0}"/>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EFB92849-8BF5-07FC-85CE-6A7F3E33E138}"/>
              </a:ext>
            </a:extLst>
          </p:cNvPr>
          <p:cNvSpPr>
            <a:spLocks noGrp="1"/>
          </p:cNvSpPr>
          <p:nvPr>
            <p:ph sz="quarter" idx="14"/>
          </p:nvPr>
        </p:nvSpPr>
        <p:spPr>
          <a:noFill/>
        </p:spPr>
        <p:txBody>
          <a:bodyPr vert="horz" lIns="0" tIns="0" rIns="0" bIns="0" rtlCol="0" anchor="t">
            <a:normAutofit/>
          </a:bodyPr>
          <a:lstStyle/>
          <a:p>
            <a:r>
              <a:rPr lang="en-US"/>
              <a:t>Toggle between daily view and a two-week view.</a:t>
            </a:r>
          </a:p>
          <a:p>
            <a:r>
              <a:rPr lang="en-US"/>
              <a:t>A vertical line shows your current time.</a:t>
            </a:r>
          </a:p>
          <a:p>
            <a:r>
              <a:rPr lang="en-US"/>
              <a:t>Daily view starts at 7 am. A "Show full day" button will show all 24 hours.</a:t>
            </a:r>
          </a:p>
          <a:p>
            <a:endParaRPr lang="en-US"/>
          </a:p>
          <a:p>
            <a:endParaRPr lang="en-US"/>
          </a:p>
        </p:txBody>
      </p:sp>
      <p:pic>
        <p:nvPicPr>
          <p:cNvPr id="4" name="Picture 3" descr="A black background with a blue letter&#10;&#10;AI-generated content may be incorrect.">
            <a:extLst>
              <a:ext uri="{FF2B5EF4-FFF2-40B4-BE49-F238E27FC236}">
                <a16:creationId xmlns:a16="http://schemas.microsoft.com/office/drawing/2014/main" id="{C327E64B-64B5-4B85-45D9-2F727E3C2B24}"/>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8" name="Picture 7">
            <a:extLst>
              <a:ext uri="{FF2B5EF4-FFF2-40B4-BE49-F238E27FC236}">
                <a16:creationId xmlns:a16="http://schemas.microsoft.com/office/drawing/2014/main" id="{7BB3F471-3EFF-9C49-79C0-B351058E0408}"/>
              </a:ext>
            </a:extLst>
          </p:cNvPr>
          <p:cNvPicPr>
            <a:picLocks noChangeAspect="1"/>
          </p:cNvPicPr>
          <p:nvPr/>
        </p:nvPicPr>
        <p:blipFill>
          <a:blip r:embed="rId4"/>
          <a:stretch>
            <a:fillRect/>
          </a:stretch>
        </p:blipFill>
        <p:spPr>
          <a:xfrm>
            <a:off x="555975" y="1849222"/>
            <a:ext cx="5104762" cy="3847619"/>
          </a:xfrm>
          <a:prstGeom prst="rect">
            <a:avLst/>
          </a:prstGeom>
        </p:spPr>
      </p:pic>
      <p:pic>
        <p:nvPicPr>
          <p:cNvPr id="11" name="Picture 10">
            <a:extLst>
              <a:ext uri="{FF2B5EF4-FFF2-40B4-BE49-F238E27FC236}">
                <a16:creationId xmlns:a16="http://schemas.microsoft.com/office/drawing/2014/main" id="{0522215E-FF0A-14CD-82CE-74343621A776}"/>
              </a:ext>
            </a:extLst>
          </p:cNvPr>
          <p:cNvPicPr>
            <a:picLocks noChangeAspect="1"/>
          </p:cNvPicPr>
          <p:nvPr/>
        </p:nvPicPr>
        <p:blipFill>
          <a:blip r:embed="rId5"/>
          <a:stretch>
            <a:fillRect/>
          </a:stretch>
        </p:blipFill>
        <p:spPr>
          <a:xfrm>
            <a:off x="384547" y="4254884"/>
            <a:ext cx="2723809" cy="171428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96408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801208A4-63E4-7574-D328-04EE37152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539DE-0D5D-42FD-E60B-799A7DD53868}"/>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617DD799-D2C5-CFF3-10B7-30D30DDF0546}"/>
              </a:ext>
            </a:extLst>
          </p:cNvPr>
          <p:cNvSpPr>
            <a:spLocks noGrp="1"/>
          </p:cNvSpPr>
          <p:nvPr>
            <p:ph sz="quarter" idx="14"/>
          </p:nvPr>
        </p:nvSpPr>
        <p:spPr>
          <a:noFill/>
        </p:spPr>
        <p:txBody>
          <a:bodyPr vert="horz" lIns="0" tIns="0" rIns="0" bIns="0" rtlCol="0" anchor="t">
            <a:normAutofit/>
          </a:bodyPr>
          <a:lstStyle/>
          <a:p>
            <a:r>
              <a:rPr lang="en-US"/>
              <a:t>Color code your usage types.</a:t>
            </a:r>
          </a:p>
          <a:p>
            <a:r>
              <a:rPr lang="en-US"/>
              <a:t>Pick a background color and a text color on the usage type configuration screen.</a:t>
            </a:r>
          </a:p>
          <a:p>
            <a:r>
              <a:rPr lang="en-US"/>
              <a:t>Expect to see this color coding show up in more places in the future!</a:t>
            </a:r>
          </a:p>
          <a:p>
            <a:endParaRPr lang="en-US"/>
          </a:p>
          <a:p>
            <a:endParaRPr lang="en-US"/>
          </a:p>
        </p:txBody>
      </p:sp>
      <p:pic>
        <p:nvPicPr>
          <p:cNvPr id="4" name="Picture 3" descr="A black background with a blue letter&#10;&#10;AI-generated content may be incorrect.">
            <a:extLst>
              <a:ext uri="{FF2B5EF4-FFF2-40B4-BE49-F238E27FC236}">
                <a16:creationId xmlns:a16="http://schemas.microsoft.com/office/drawing/2014/main" id="{E3AD376B-8ECE-2E70-7A8C-D9B706D49779}"/>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6" name="Picture 5">
            <a:extLst>
              <a:ext uri="{FF2B5EF4-FFF2-40B4-BE49-F238E27FC236}">
                <a16:creationId xmlns:a16="http://schemas.microsoft.com/office/drawing/2014/main" id="{993B0596-02D0-6411-5C65-A83F4F24FC1D}"/>
              </a:ext>
            </a:extLst>
          </p:cNvPr>
          <p:cNvPicPr>
            <a:picLocks noChangeAspect="1"/>
          </p:cNvPicPr>
          <p:nvPr/>
        </p:nvPicPr>
        <p:blipFill>
          <a:blip r:embed="rId4"/>
          <a:stretch>
            <a:fillRect/>
          </a:stretch>
        </p:blipFill>
        <p:spPr>
          <a:xfrm>
            <a:off x="210883" y="1817183"/>
            <a:ext cx="5809671" cy="3250228"/>
          </a:xfrm>
          <a:prstGeom prst="rect">
            <a:avLst/>
          </a:prstGeom>
        </p:spPr>
      </p:pic>
    </p:spTree>
    <p:extLst>
      <p:ext uri="{BB962C8B-B14F-4D97-AF65-F5344CB8AC3E}">
        <p14:creationId xmlns:p14="http://schemas.microsoft.com/office/powerpoint/2010/main" val="289934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0503295-A42C-9095-D0BE-C37818B99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76C07-C1EF-DC09-3EBC-070A56E936F8}"/>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7EE3E6C2-CB36-734F-F5B8-33D92AAA98C4}"/>
              </a:ext>
            </a:extLst>
          </p:cNvPr>
          <p:cNvSpPr>
            <a:spLocks noGrp="1"/>
          </p:cNvSpPr>
          <p:nvPr>
            <p:ph sz="quarter" idx="14"/>
          </p:nvPr>
        </p:nvSpPr>
        <p:spPr>
          <a:noFill/>
        </p:spPr>
        <p:txBody>
          <a:bodyPr vert="horz" lIns="0" tIns="0" rIns="0" bIns="0" rtlCol="0" anchor="t">
            <a:normAutofit lnSpcReduction="10000"/>
          </a:bodyPr>
          <a:lstStyle/>
          <a:p>
            <a:r>
              <a:rPr lang="en-US"/>
              <a:t>Refine your filter set to find the best match for your reassignment.</a:t>
            </a:r>
          </a:p>
          <a:p>
            <a:r>
              <a:rPr lang="en-US"/>
              <a:t>Filters which support multiple selections are also searchable.</a:t>
            </a:r>
          </a:p>
          <a:p>
            <a:r>
              <a:rPr lang="en-US"/>
              <a:t>Refine the sort order. Vehicles with the most availability should also appear near the top of your preferred sort.</a:t>
            </a:r>
          </a:p>
          <a:p>
            <a:endParaRPr lang="en-US"/>
          </a:p>
        </p:txBody>
      </p:sp>
      <p:pic>
        <p:nvPicPr>
          <p:cNvPr id="4" name="Picture 3" descr="A black background with a blue letter&#10;&#10;AI-generated content may be incorrect.">
            <a:extLst>
              <a:ext uri="{FF2B5EF4-FFF2-40B4-BE49-F238E27FC236}">
                <a16:creationId xmlns:a16="http://schemas.microsoft.com/office/drawing/2014/main" id="{D6D99146-4723-0B95-7718-455D4A3336E9}"/>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11" name="Picture 10">
            <a:extLst>
              <a:ext uri="{FF2B5EF4-FFF2-40B4-BE49-F238E27FC236}">
                <a16:creationId xmlns:a16="http://schemas.microsoft.com/office/drawing/2014/main" id="{AB895B27-9ACD-572F-C858-9714C41687A9}"/>
              </a:ext>
            </a:extLst>
          </p:cNvPr>
          <p:cNvPicPr>
            <a:picLocks noChangeAspect="1"/>
          </p:cNvPicPr>
          <p:nvPr/>
        </p:nvPicPr>
        <p:blipFill>
          <a:blip r:embed="rId4"/>
          <a:stretch>
            <a:fillRect/>
          </a:stretch>
        </p:blipFill>
        <p:spPr>
          <a:xfrm>
            <a:off x="244132" y="1073157"/>
            <a:ext cx="3047619" cy="3009524"/>
          </a:xfrm>
          <a:prstGeom prst="rect">
            <a:avLst/>
          </a:prstGeom>
        </p:spPr>
      </p:pic>
      <p:pic>
        <p:nvPicPr>
          <p:cNvPr id="13" name="Picture 12">
            <a:extLst>
              <a:ext uri="{FF2B5EF4-FFF2-40B4-BE49-F238E27FC236}">
                <a16:creationId xmlns:a16="http://schemas.microsoft.com/office/drawing/2014/main" id="{DE4A0DAB-513D-4FA1-3546-AAE7A8D40762}"/>
              </a:ext>
            </a:extLst>
          </p:cNvPr>
          <p:cNvPicPr>
            <a:picLocks noChangeAspect="1"/>
          </p:cNvPicPr>
          <p:nvPr/>
        </p:nvPicPr>
        <p:blipFill>
          <a:blip r:embed="rId5"/>
          <a:stretch>
            <a:fillRect/>
          </a:stretch>
        </p:blipFill>
        <p:spPr>
          <a:xfrm>
            <a:off x="1113117" y="1942424"/>
            <a:ext cx="4905180" cy="343277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25647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C2089CF3-1800-3D76-A930-83E7E2464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7E23-030D-7C3D-FC56-58409E52CFFD}"/>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23E9AF5F-08F9-8F11-A762-650ED46BFF73}"/>
              </a:ext>
            </a:extLst>
          </p:cNvPr>
          <p:cNvSpPr>
            <a:spLocks noGrp="1"/>
          </p:cNvSpPr>
          <p:nvPr>
            <p:ph sz="quarter" idx="14"/>
          </p:nvPr>
        </p:nvSpPr>
        <p:spPr>
          <a:noFill/>
        </p:spPr>
        <p:txBody>
          <a:bodyPr vert="horz" lIns="0" tIns="0" rIns="0" bIns="0" rtlCol="0" anchor="t">
            <a:normAutofit/>
          </a:bodyPr>
          <a:lstStyle/>
          <a:p>
            <a:r>
              <a:rPr lang="en-US"/>
              <a:t>Double-click the reservation to adjust the start and end time, if needed.</a:t>
            </a:r>
          </a:p>
          <a:p>
            <a:r>
              <a:rPr lang="en-US"/>
              <a:t>For example, if you needed to shorten the reservation by 15 minutes to fit it in, this short form makes it quick and easy.</a:t>
            </a:r>
          </a:p>
          <a:p>
            <a:endParaRPr lang="en-US"/>
          </a:p>
        </p:txBody>
      </p:sp>
      <p:pic>
        <p:nvPicPr>
          <p:cNvPr id="4" name="Picture 3" descr="A black background with a blue letter&#10;&#10;AI-generated content may be incorrect.">
            <a:extLst>
              <a:ext uri="{FF2B5EF4-FFF2-40B4-BE49-F238E27FC236}">
                <a16:creationId xmlns:a16="http://schemas.microsoft.com/office/drawing/2014/main" id="{C5AE6F84-4B1A-8921-85E7-CEF77F2AB742}"/>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7" name="Picture 6">
            <a:extLst>
              <a:ext uri="{FF2B5EF4-FFF2-40B4-BE49-F238E27FC236}">
                <a16:creationId xmlns:a16="http://schemas.microsoft.com/office/drawing/2014/main" id="{8E5643CF-6904-4144-F859-A34BF49BFFF9}"/>
              </a:ext>
            </a:extLst>
          </p:cNvPr>
          <p:cNvPicPr>
            <a:picLocks noChangeAspect="1"/>
          </p:cNvPicPr>
          <p:nvPr/>
        </p:nvPicPr>
        <p:blipFill>
          <a:blip r:embed="rId4"/>
          <a:stretch>
            <a:fillRect/>
          </a:stretch>
        </p:blipFill>
        <p:spPr>
          <a:xfrm>
            <a:off x="635988" y="1786143"/>
            <a:ext cx="4980952" cy="3285714"/>
          </a:xfrm>
          <a:prstGeom prst="rect">
            <a:avLst/>
          </a:prstGeom>
        </p:spPr>
      </p:pic>
    </p:spTree>
    <p:extLst>
      <p:ext uri="{BB962C8B-B14F-4D97-AF65-F5344CB8AC3E}">
        <p14:creationId xmlns:p14="http://schemas.microsoft.com/office/powerpoint/2010/main" val="284027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5D85DF38-8D86-C7F8-57CC-87EA8C939F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60B8F-6DAD-8879-E5A6-85C6DC9532DD}"/>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034F356D-940D-265A-CDD1-0EFD859FE789}"/>
              </a:ext>
            </a:extLst>
          </p:cNvPr>
          <p:cNvSpPr>
            <a:spLocks noGrp="1"/>
          </p:cNvSpPr>
          <p:nvPr>
            <p:ph sz="quarter" idx="14"/>
          </p:nvPr>
        </p:nvSpPr>
        <p:spPr>
          <a:noFill/>
        </p:spPr>
        <p:txBody>
          <a:bodyPr vert="horz" lIns="0" tIns="0" rIns="0" bIns="0" rtlCol="0" anchor="t">
            <a:normAutofit/>
          </a:bodyPr>
          <a:lstStyle/>
          <a:p>
            <a:r>
              <a:rPr lang="en-US"/>
              <a:t>Basic reservation information is visible when hovering over a reservation.</a:t>
            </a:r>
          </a:p>
          <a:p>
            <a:r>
              <a:rPr lang="en-US"/>
              <a:t>Get instant feedback when you can't drop your reservation into a timeslot.</a:t>
            </a:r>
          </a:p>
          <a:p>
            <a:endParaRPr lang="en-US"/>
          </a:p>
        </p:txBody>
      </p:sp>
      <p:pic>
        <p:nvPicPr>
          <p:cNvPr id="4" name="Picture 3" descr="A black background with a blue letter&#10;&#10;AI-generated content may be incorrect.">
            <a:extLst>
              <a:ext uri="{FF2B5EF4-FFF2-40B4-BE49-F238E27FC236}">
                <a16:creationId xmlns:a16="http://schemas.microsoft.com/office/drawing/2014/main" id="{0930D84B-403C-68B3-D058-79173BC0CF0C}"/>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6" name="Picture 5">
            <a:extLst>
              <a:ext uri="{FF2B5EF4-FFF2-40B4-BE49-F238E27FC236}">
                <a16:creationId xmlns:a16="http://schemas.microsoft.com/office/drawing/2014/main" id="{FE2810B5-7ADD-9D01-45B0-075D7BBA303E}"/>
              </a:ext>
            </a:extLst>
          </p:cNvPr>
          <p:cNvPicPr>
            <a:picLocks noChangeAspect="1"/>
          </p:cNvPicPr>
          <p:nvPr/>
        </p:nvPicPr>
        <p:blipFill>
          <a:blip r:embed="rId4"/>
          <a:stretch>
            <a:fillRect/>
          </a:stretch>
        </p:blipFill>
        <p:spPr>
          <a:xfrm>
            <a:off x="233458" y="1600200"/>
            <a:ext cx="5989291" cy="3040415"/>
          </a:xfrm>
          <a:prstGeom prst="rect">
            <a:avLst/>
          </a:prstGeom>
        </p:spPr>
      </p:pic>
      <p:pic>
        <p:nvPicPr>
          <p:cNvPr id="11" name="Picture 10">
            <a:extLst>
              <a:ext uri="{FF2B5EF4-FFF2-40B4-BE49-F238E27FC236}">
                <a16:creationId xmlns:a16="http://schemas.microsoft.com/office/drawing/2014/main" id="{8AB11348-87EE-D0B5-9D1D-35A393300681}"/>
              </a:ext>
            </a:extLst>
          </p:cNvPr>
          <p:cNvPicPr>
            <a:picLocks noChangeAspect="1"/>
          </p:cNvPicPr>
          <p:nvPr/>
        </p:nvPicPr>
        <p:blipFill>
          <a:blip r:embed="rId5"/>
          <a:stretch>
            <a:fillRect/>
          </a:stretch>
        </p:blipFill>
        <p:spPr>
          <a:xfrm>
            <a:off x="1634399" y="3998453"/>
            <a:ext cx="3492018" cy="1284324"/>
          </a:xfrm>
          <a:prstGeom prst="rect">
            <a:avLst/>
          </a:prstGeom>
        </p:spPr>
      </p:pic>
    </p:spTree>
    <p:extLst>
      <p:ext uri="{BB962C8B-B14F-4D97-AF65-F5344CB8AC3E}">
        <p14:creationId xmlns:p14="http://schemas.microsoft.com/office/powerpoint/2010/main" val="126344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ECCF1411-B26D-6F23-C198-65083314B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3A7D5-FF6D-2100-71BE-379C205B62CE}"/>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drag and drop reassignment</a:t>
            </a:r>
          </a:p>
        </p:txBody>
      </p:sp>
      <p:sp>
        <p:nvSpPr>
          <p:cNvPr id="3" name="Content Placeholder 2">
            <a:extLst>
              <a:ext uri="{FF2B5EF4-FFF2-40B4-BE49-F238E27FC236}">
                <a16:creationId xmlns:a16="http://schemas.microsoft.com/office/drawing/2014/main" id="{D94CFDD4-20B6-3C8B-ACB8-942406685BBC}"/>
              </a:ext>
            </a:extLst>
          </p:cNvPr>
          <p:cNvSpPr>
            <a:spLocks noGrp="1"/>
          </p:cNvSpPr>
          <p:nvPr>
            <p:ph sz="quarter" idx="14"/>
          </p:nvPr>
        </p:nvSpPr>
        <p:spPr>
          <a:noFill/>
        </p:spPr>
        <p:txBody>
          <a:bodyPr vert="horz" lIns="0" tIns="0" rIns="0" bIns="0" rtlCol="0" anchor="t">
            <a:normAutofit fontScale="92500" lnSpcReduction="20000"/>
          </a:bodyPr>
          <a:lstStyle/>
          <a:p>
            <a:r>
              <a:rPr lang="en-US"/>
              <a:t>Drag and drop multiple reservations at a time before committing your changes.</a:t>
            </a:r>
          </a:p>
          <a:p>
            <a:r>
              <a:rPr lang="en-US"/>
              <a:t>Reset your changes or save all updates at once. </a:t>
            </a:r>
          </a:p>
          <a:p>
            <a:r>
              <a:rPr lang="en-US"/>
              <a:t>"Change Vehicle" confirmation emails are sent for each reservation.</a:t>
            </a:r>
          </a:p>
          <a:p>
            <a:r>
              <a:rPr lang="en-US"/>
              <a:t>Avoid sending multiple emails until you're ready to commit your changes.</a:t>
            </a:r>
          </a:p>
        </p:txBody>
      </p:sp>
      <p:pic>
        <p:nvPicPr>
          <p:cNvPr id="4" name="Picture 3" descr="A black background with a blue letter&#10;&#10;AI-generated content may be incorrect.">
            <a:extLst>
              <a:ext uri="{FF2B5EF4-FFF2-40B4-BE49-F238E27FC236}">
                <a16:creationId xmlns:a16="http://schemas.microsoft.com/office/drawing/2014/main" id="{A844853F-2B61-B9BF-946F-228AC9FD8A7D}"/>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39F8F2C4-E5D9-7144-9660-7CE8FECB6888}"/>
              </a:ext>
            </a:extLst>
          </p:cNvPr>
          <p:cNvPicPr>
            <a:picLocks noChangeAspect="1"/>
          </p:cNvPicPr>
          <p:nvPr/>
        </p:nvPicPr>
        <p:blipFill>
          <a:blip r:embed="rId4"/>
          <a:stretch>
            <a:fillRect/>
          </a:stretch>
        </p:blipFill>
        <p:spPr>
          <a:xfrm>
            <a:off x="360830" y="1720159"/>
            <a:ext cx="5842503" cy="3286408"/>
          </a:xfrm>
          <a:prstGeom prst="rect">
            <a:avLst/>
          </a:prstGeom>
        </p:spPr>
      </p:pic>
    </p:spTree>
    <p:extLst>
      <p:ext uri="{BB962C8B-B14F-4D97-AF65-F5344CB8AC3E}">
        <p14:creationId xmlns:p14="http://schemas.microsoft.com/office/powerpoint/2010/main" val="401723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p:txBody>
          <a:bodyPr tIns="0" rIns="0" bIns="0">
            <a:noAutofit/>
          </a:bodyPr>
          <a:lstStyle/>
          <a:p>
            <a:r>
              <a:rPr lang="en-US">
                <a:solidFill>
                  <a:schemeClr val="tx1"/>
                </a:solidFill>
              </a:rPr>
              <a:t>Agenda</a:t>
            </a:r>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p:txBody>
          <a:bodyPr vert="horz" lIns="0" tIns="0" rIns="0" bIns="0" numCol="1" rtlCol="0" anchor="t">
            <a:normAutofit/>
          </a:bodyPr>
          <a:lstStyle/>
          <a:p>
            <a:r>
              <a:rPr lang="en-US">
                <a:solidFill>
                  <a:schemeClr val="tx1"/>
                </a:solidFill>
              </a:rPr>
              <a:t>Product Launch</a:t>
            </a:r>
          </a:p>
          <a:p>
            <a:r>
              <a:rPr lang="en-US">
                <a:solidFill>
                  <a:schemeClr val="tx1"/>
                </a:solidFill>
              </a:rPr>
              <a:t>v6.00 Highlights</a:t>
            </a:r>
          </a:p>
          <a:p>
            <a:r>
              <a:rPr lang="en-US">
                <a:solidFill>
                  <a:schemeClr val="tx1"/>
                </a:solidFill>
              </a:rPr>
              <a:t>v6.01 Highlights</a:t>
            </a:r>
          </a:p>
          <a:p>
            <a:r>
              <a:rPr lang="en-US">
                <a:solidFill>
                  <a:schemeClr val="tx1"/>
                </a:solidFill>
              </a:rPr>
              <a:t>v6.02 and Beyond</a:t>
            </a:r>
          </a:p>
        </p:txBody>
      </p:sp>
      <p:pic>
        <p:nvPicPr>
          <p:cNvPr id="9" name="Picture Placeholder 8" descr="A white letter with a black background&#10;&#10;AI-generated content may be incorrect.">
            <a:extLst>
              <a:ext uri="{FF2B5EF4-FFF2-40B4-BE49-F238E27FC236}">
                <a16:creationId xmlns:a16="http://schemas.microsoft.com/office/drawing/2014/main" id="{4B2F911A-A1D7-48E4-E50B-F0BD73C15D90}"/>
              </a:ext>
            </a:extLst>
          </p:cNvPr>
          <p:cNvPicPr>
            <a:picLocks noGrp="1" noChangeAspect="1"/>
          </p:cNvPicPr>
          <p:nvPr>
            <p:ph type="pic" sz="quarter" idx="14"/>
          </p:nvPr>
        </p:nvPicPr>
        <p:blipFill>
          <a:blip r:embed="rId2"/>
          <a:srcRect l="254" r="254"/>
          <a:stretch>
            <a:fillRect/>
          </a:stretch>
        </p:blipFill>
        <p:spPr>
          <a:xfrm>
            <a:off x="3719946" y="3663696"/>
            <a:ext cx="2898917" cy="2913888"/>
          </a:xfrm>
        </p:spPr>
      </p:pic>
    </p:spTree>
    <p:extLst>
      <p:ext uri="{BB962C8B-B14F-4D97-AF65-F5344CB8AC3E}">
        <p14:creationId xmlns:p14="http://schemas.microsoft.com/office/powerpoint/2010/main" val="33848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1AE8-EF12-53C8-A468-FD16DE5F216F}"/>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06F5F037-92B0-4EFD-AF23-B182AAAA9468}"/>
              </a:ext>
            </a:extLst>
          </p:cNvPr>
          <p:cNvSpPr>
            <a:spLocks noGrp="1"/>
          </p:cNvSpPr>
          <p:nvPr>
            <p:ph sz="quarter" idx="11"/>
          </p:nvPr>
        </p:nvSpPr>
        <p:spPr>
          <a:xfrm>
            <a:off x="1524000" y="1946494"/>
            <a:ext cx="8878432" cy="3974471"/>
          </a:xfrm>
        </p:spPr>
        <p:txBody>
          <a:bodyPr anchor="t">
            <a:normAutofit/>
          </a:bodyPr>
          <a:lstStyle/>
          <a:p>
            <a:pPr marL="0" indent="0">
              <a:buNone/>
            </a:pPr>
            <a:r>
              <a:rPr lang="en-US" sz="2000">
                <a:solidFill>
                  <a:schemeClr val="tx1"/>
                </a:solidFill>
                <a:cs typeface="Arial" panose="020B0604020202020204" pitchFamily="34" charset="0"/>
              </a:rPr>
              <a:t>Other highlights:</a:t>
            </a:r>
          </a:p>
          <a:p>
            <a:pPr lvl="1"/>
            <a:r>
              <a:rPr lang="en-US" sz="2000">
                <a:solidFill>
                  <a:schemeClr val="tx1"/>
                </a:solidFill>
                <a:cs typeface="Arial" panose="020B0604020202020204" pitchFamily="34" charset="0"/>
              </a:rPr>
              <a:t>New setting to enable/disable admin email notifications by site.</a:t>
            </a:r>
          </a:p>
          <a:p>
            <a:pPr lvl="2"/>
            <a:r>
              <a:rPr lang="en-US" sz="2000">
                <a:solidFill>
                  <a:schemeClr val="tx1"/>
                </a:solidFill>
                <a:cs typeface="Arial" panose="020B0604020202020204" pitchFamily="34" charset="0"/>
              </a:rPr>
              <a:t>The standard change request email will be sent.</a:t>
            </a:r>
          </a:p>
          <a:p>
            <a:pPr lvl="1"/>
            <a:r>
              <a:rPr lang="en-US" sz="2000">
                <a:solidFill>
                  <a:schemeClr val="tx1"/>
                </a:solidFill>
                <a:cs typeface="Arial" panose="020B0604020202020204" pitchFamily="34" charset="0"/>
              </a:rPr>
              <a:t>Additional phases of functionality will be coming in upcoming releases.</a:t>
            </a:r>
          </a:p>
          <a:p>
            <a:pPr lvl="1"/>
            <a:r>
              <a:rPr lang="en-US" sz="2000">
                <a:solidFill>
                  <a:schemeClr val="tx1"/>
                </a:solidFill>
                <a:cs typeface="Arial" panose="020B0604020202020204" pitchFamily="34" charset="0"/>
              </a:rPr>
              <a:t>Don't forget to send us your feedback!</a:t>
            </a:r>
          </a:p>
          <a:p>
            <a:pPr lvl="1"/>
            <a:r>
              <a:rPr lang="en-US" sz="2000">
                <a:solidFill>
                  <a:schemeClr val="tx1"/>
                </a:solidFill>
                <a:cs typeface="Arial" panose="020B0604020202020204" pitchFamily="34" charset="0"/>
              </a:rPr>
              <a:t>We'd like to hear about additional use cases, additional filters you need, or anything which would make this feature more useful.</a:t>
            </a:r>
          </a:p>
          <a:p>
            <a:pPr lvl="1"/>
            <a:endParaRPr lang="en-US" sz="2000">
              <a:solidFill>
                <a:schemeClr val="tx1"/>
              </a:solidFill>
              <a:cs typeface="Arial" panose="020B0604020202020204" pitchFamily="34" charset="0"/>
            </a:endParaRPr>
          </a:p>
        </p:txBody>
      </p:sp>
      <p:sp>
        <p:nvSpPr>
          <p:cNvPr id="11" name="Title 6">
            <a:extLst>
              <a:ext uri="{FF2B5EF4-FFF2-40B4-BE49-F238E27FC236}">
                <a16:creationId xmlns:a16="http://schemas.microsoft.com/office/drawing/2014/main" id="{1FD03C8F-8D72-18A1-8E35-76273E605195}"/>
              </a:ext>
            </a:extLst>
          </p:cNvPr>
          <p:cNvSpPr>
            <a:spLocks noGrp="1"/>
          </p:cNvSpPr>
          <p:nvPr>
            <p:ph type="title"/>
          </p:nvPr>
        </p:nvSpPr>
        <p:spPr>
          <a:xfrm>
            <a:off x="501246" y="692727"/>
            <a:ext cx="6379387" cy="640871"/>
          </a:xfrm>
        </p:spPr>
        <p:txBody>
          <a:bodyPr>
            <a:normAutofit fontScale="90000"/>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Drag and drop reassignment</a:t>
            </a:r>
          </a:p>
        </p:txBody>
      </p:sp>
      <p:pic>
        <p:nvPicPr>
          <p:cNvPr id="12" name="Picture 11" descr="A black and white logo&#10;&#10;AI-generated content may be incorrect.">
            <a:extLst>
              <a:ext uri="{FF2B5EF4-FFF2-40B4-BE49-F238E27FC236}">
                <a16:creationId xmlns:a16="http://schemas.microsoft.com/office/drawing/2014/main" id="{EF09E970-3333-AC09-65D3-BBD80AB88E09}"/>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91896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3AB0FB17-1DB8-18F0-FB75-121FF23C3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8A36D-F3A7-3B27-C723-C740DEF91217}"/>
              </a:ext>
            </a:extLst>
          </p:cNvPr>
          <p:cNvSpPr>
            <a:spLocks noGrp="1"/>
          </p:cNvSpPr>
          <p:nvPr>
            <p:ph type="title"/>
          </p:nvPr>
        </p:nvSpPr>
        <p:spPr>
          <a:noFill/>
        </p:spPr>
        <p:txBody>
          <a:bodyPr lIns="0" tIns="0" rIns="0" bIns="0" anchor="t" anchorCtr="0">
            <a:noAutofit/>
          </a:bodyPr>
          <a:lstStyle/>
          <a:p>
            <a:r>
              <a:rPr lang="en-US">
                <a:latin typeface="Roboto" panose="02000000000000000000" pitchFamily="2" charset="0"/>
                <a:ea typeface="Roboto" panose="02000000000000000000" pitchFamily="2" charset="0"/>
                <a:cs typeface="Roboto" panose="02000000000000000000" pitchFamily="2" charset="0"/>
              </a:rPr>
              <a:t>samsara </a:t>
            </a:r>
            <a:r>
              <a:rPr lang="en-US" err="1">
                <a:latin typeface="Roboto" panose="02000000000000000000" pitchFamily="2" charset="0"/>
                <a:ea typeface="Roboto" panose="02000000000000000000" pitchFamily="2" charset="0"/>
                <a:cs typeface="Roboto" panose="02000000000000000000" pitchFamily="2" charset="0"/>
              </a:rPr>
              <a:t>gps</a:t>
            </a:r>
            <a:r>
              <a:rPr lang="en-US">
                <a:latin typeface="Roboto" panose="02000000000000000000" pitchFamily="2" charset="0"/>
                <a:ea typeface="Roboto" panose="02000000000000000000" pitchFamily="2" charset="0"/>
                <a:cs typeface="Roboto" panose="02000000000000000000" pitchFamily="2" charset="0"/>
              </a:rPr>
              <a:t> integration</a:t>
            </a:r>
            <a:endParaRPr lang="en-US">
              <a:solidFill>
                <a:srgbClr val="C00000"/>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77C5D289-8868-9AA7-B941-7ED93F86A720}"/>
              </a:ext>
            </a:extLst>
          </p:cNvPr>
          <p:cNvSpPr>
            <a:spLocks noGrp="1"/>
          </p:cNvSpPr>
          <p:nvPr>
            <p:ph sz="quarter" idx="10"/>
          </p:nvPr>
        </p:nvSpPr>
        <p:spPr>
          <a:noFill/>
        </p:spPr>
        <p:txBody>
          <a:bodyPr anchor="t" anchorCtr="0">
            <a:normAutofit/>
          </a:bodyPr>
          <a:lstStyle/>
          <a:p>
            <a:r>
              <a:rPr lang="en-US" dirty="0">
                <a:latin typeface="Arial" panose="020B0604020202020204" pitchFamily="34" charset="0"/>
                <a:cs typeface="Arial" panose="020B0604020202020204" pitchFamily="34" charset="0"/>
              </a:rPr>
              <a:t>Events which trigger mileage include ignition off and enter/leave geofence.</a:t>
            </a:r>
          </a:p>
          <a:p>
            <a:r>
              <a:rPr lang="en-US" dirty="0">
                <a:latin typeface="Arial" panose="020B0604020202020204" pitchFamily="34" charset="0"/>
                <a:cs typeface="Arial" panose="020B0604020202020204" pitchFamily="34" charset="0"/>
              </a:rPr>
              <a:t>Data will include state of charge, engine hours, and fuel for supported vehicles.</a:t>
            </a:r>
          </a:p>
          <a:p>
            <a:pPr lvl="1"/>
            <a:r>
              <a:rPr lang="en-US" dirty="0">
                <a:latin typeface="Arial" panose="020B0604020202020204" pitchFamily="34" charset="0"/>
                <a:cs typeface="Arial" panose="020B0604020202020204" pitchFamily="34" charset="0"/>
              </a:rPr>
              <a:t>To be added to reports in a later phase.</a:t>
            </a:r>
          </a:p>
          <a:p>
            <a:r>
              <a:rPr lang="en-US" dirty="0">
                <a:latin typeface="Arial" panose="020B0604020202020204" pitchFamily="34" charset="0"/>
                <a:cs typeface="Arial" panose="020B0604020202020204" pitchFamily="34" charset="0"/>
              </a:rPr>
              <a:t>Available now! No need to wait for an upcoming release if you would like to integrate with Samsara.</a:t>
            </a:r>
          </a:p>
          <a:p>
            <a:endParaRPr lang="en-US" b="1" dirty="0">
              <a:latin typeface="Arial" panose="020B0604020202020204" pitchFamily="34" charset="0"/>
              <a:cs typeface="Arial" panose="020B0604020202020204" pitchFamily="34" charset="0"/>
            </a:endParaRPr>
          </a:p>
        </p:txBody>
      </p:sp>
      <p:pic>
        <p:nvPicPr>
          <p:cNvPr id="5" name="Picture 4" descr="A black and white logo&#10;&#10;AI-generated content may be incorrect.">
            <a:extLst>
              <a:ext uri="{FF2B5EF4-FFF2-40B4-BE49-F238E27FC236}">
                <a16:creationId xmlns:a16="http://schemas.microsoft.com/office/drawing/2014/main" id="{E68C501A-88CB-D629-B24F-C91BE359E1B6}"/>
              </a:ext>
            </a:extLst>
          </p:cNvPr>
          <p:cNvPicPr>
            <a:picLocks noChangeAspect="1"/>
          </p:cNvPicPr>
          <p:nvPr/>
        </p:nvPicPr>
        <p:blipFill>
          <a:blip r:embed="rId2"/>
          <a:stretch>
            <a:fillRect/>
          </a:stretch>
        </p:blipFill>
        <p:spPr>
          <a:xfrm>
            <a:off x="8724900" y="265159"/>
            <a:ext cx="3175569" cy="933991"/>
          </a:xfrm>
          <a:prstGeom prst="rect">
            <a:avLst/>
          </a:prstGeom>
        </p:spPr>
      </p:pic>
      <p:pic>
        <p:nvPicPr>
          <p:cNvPr id="12" name="Picture 11" descr="A blue text on a black background&#10;&#10;AI-generated content may be incorrect.">
            <a:extLst>
              <a:ext uri="{FF2B5EF4-FFF2-40B4-BE49-F238E27FC236}">
                <a16:creationId xmlns:a16="http://schemas.microsoft.com/office/drawing/2014/main" id="{97DCCA46-23A8-6A6E-9900-982E769017F0}"/>
              </a:ext>
            </a:extLst>
          </p:cNvPr>
          <p:cNvPicPr>
            <a:picLocks noChangeAspect="1"/>
          </p:cNvPicPr>
          <p:nvPr/>
        </p:nvPicPr>
        <p:blipFill>
          <a:blip r:embed="rId3"/>
          <a:stretch>
            <a:fillRect/>
          </a:stretch>
        </p:blipFill>
        <p:spPr>
          <a:xfrm>
            <a:off x="901574" y="4129212"/>
            <a:ext cx="3462998" cy="844199"/>
          </a:xfrm>
          <a:prstGeom prst="rect">
            <a:avLst/>
          </a:prstGeom>
        </p:spPr>
      </p:pic>
    </p:spTree>
    <p:extLst>
      <p:ext uri="{BB962C8B-B14F-4D97-AF65-F5344CB8AC3E}">
        <p14:creationId xmlns:p14="http://schemas.microsoft.com/office/powerpoint/2010/main" val="331750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414D1FD-C6F6-BA4F-2C1A-59F097471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E3D23-C6CA-0AA7-C078-286552304233}"/>
              </a:ext>
            </a:extLst>
          </p:cNvPr>
          <p:cNvSpPr>
            <a:spLocks noGrp="1"/>
          </p:cNvSpPr>
          <p:nvPr>
            <p:ph type="title"/>
          </p:nvPr>
        </p:nvSpPr>
        <p:spPr>
          <a:noFill/>
        </p:spPr>
        <p:txBody>
          <a:bodyPr lIns="0" tIns="0" rIns="0" bIns="0">
            <a:noAutofit/>
          </a:bodyPr>
          <a:lstStyle/>
          <a:p>
            <a:r>
              <a:rPr lang="en-US">
                <a:latin typeface="Roboto" panose="02000000000000000000" pitchFamily="2" charset="0"/>
                <a:ea typeface="Roboto" panose="02000000000000000000" pitchFamily="2" charset="0"/>
                <a:cs typeface="Roboto" panose="02000000000000000000" pitchFamily="2" charset="0"/>
              </a:rPr>
              <a:t>v6.01 highlights</a:t>
            </a:r>
          </a:p>
        </p:txBody>
      </p:sp>
      <p:sp>
        <p:nvSpPr>
          <p:cNvPr id="3" name="Subtitle 2">
            <a:extLst>
              <a:ext uri="{FF2B5EF4-FFF2-40B4-BE49-F238E27FC236}">
                <a16:creationId xmlns:a16="http://schemas.microsoft.com/office/drawing/2014/main" id="{4C5C7ACC-066C-7C8E-CE1B-1AA8D372430B}"/>
              </a:ext>
            </a:extLst>
          </p:cNvPr>
          <p:cNvSpPr>
            <a:spLocks noGrp="1"/>
          </p:cNvSpPr>
          <p:nvPr>
            <p:ph type="subTitle" idx="1"/>
          </p:nvPr>
        </p:nvSpPr>
        <p:spPr>
          <a:noFill/>
        </p:spPr>
        <p:txBody>
          <a:bodyPr lIns="0" tIns="91440" rIns="0" bIns="0">
            <a:noAutofit/>
          </a:bodyPr>
          <a:lstStyle/>
          <a:p>
            <a:r>
              <a:rPr lang="en-US"/>
              <a:t>Themes: Maintenance, TCO</a:t>
            </a:r>
          </a:p>
        </p:txBody>
      </p:sp>
      <p:pic>
        <p:nvPicPr>
          <p:cNvPr id="6" name="Picture 5" descr="A black background with a blue letter&#10;&#10;AI-generated content may be incorrect.">
            <a:extLst>
              <a:ext uri="{FF2B5EF4-FFF2-40B4-BE49-F238E27FC236}">
                <a16:creationId xmlns:a16="http://schemas.microsoft.com/office/drawing/2014/main" id="{75D9DA83-446F-FAF9-C18D-57EE6ED47641}"/>
              </a:ext>
            </a:extLst>
          </p:cNvPr>
          <p:cNvPicPr>
            <a:picLocks noChangeAspect="1"/>
          </p:cNvPicPr>
          <p:nvPr/>
        </p:nvPicPr>
        <p:blipFill>
          <a:blip r:embed="rId2"/>
          <a:stretch>
            <a:fillRect/>
          </a:stretch>
        </p:blipFill>
        <p:spPr>
          <a:xfrm>
            <a:off x="8991600" y="5784843"/>
            <a:ext cx="3103418" cy="912770"/>
          </a:xfrm>
          <a:prstGeom prst="rect">
            <a:avLst/>
          </a:prstGeom>
        </p:spPr>
      </p:pic>
    </p:spTree>
    <p:extLst>
      <p:ext uri="{BB962C8B-B14F-4D97-AF65-F5344CB8AC3E}">
        <p14:creationId xmlns:p14="http://schemas.microsoft.com/office/powerpoint/2010/main" val="2162103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C4BE44FB-A70F-CC14-41E2-FD38B8812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B4DBF-6021-E84A-2929-4607A19AFABA}"/>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scheduled task enhancements</a:t>
            </a:r>
          </a:p>
        </p:txBody>
      </p:sp>
      <p:sp>
        <p:nvSpPr>
          <p:cNvPr id="3" name="Content Placeholder 2">
            <a:extLst>
              <a:ext uri="{FF2B5EF4-FFF2-40B4-BE49-F238E27FC236}">
                <a16:creationId xmlns:a16="http://schemas.microsoft.com/office/drawing/2014/main" id="{231C878A-DF9D-5C09-898F-9879C407F6F7}"/>
              </a:ext>
            </a:extLst>
          </p:cNvPr>
          <p:cNvSpPr>
            <a:spLocks noGrp="1"/>
          </p:cNvSpPr>
          <p:nvPr>
            <p:ph sz="quarter" idx="14"/>
          </p:nvPr>
        </p:nvSpPr>
        <p:spPr>
          <a:noFill/>
        </p:spPr>
        <p:txBody>
          <a:bodyPr vert="horz" lIns="0" tIns="0" rIns="0" bIns="0" rtlCol="0" anchor="t">
            <a:normAutofit lnSpcReduction="10000"/>
          </a:bodyPr>
          <a:lstStyle/>
          <a:p>
            <a:r>
              <a:rPr lang="en-US">
                <a:latin typeface="Arial" panose="020B0604020202020204" pitchFamily="34" charset="0"/>
                <a:cs typeface="Arial" panose="020B0604020202020204" pitchFamily="34" charset="0"/>
              </a:rPr>
              <a:t>Creating a scheduled task series will be closer to setting up recurring events in an Outlook calendar.</a:t>
            </a:r>
          </a:p>
          <a:p>
            <a:pPr lvl="1"/>
            <a:r>
              <a:rPr lang="en-US">
                <a:latin typeface="Arial" panose="020B0604020202020204" pitchFamily="34" charset="0"/>
                <a:cs typeface="Arial" panose="020B0604020202020204" pitchFamily="34" charset="0"/>
              </a:rPr>
              <a:t>Existing data will be automatically transitioned.</a:t>
            </a:r>
          </a:p>
          <a:p>
            <a:r>
              <a:rPr lang="en-US">
                <a:latin typeface="Arial" panose="020B0604020202020204" pitchFamily="34" charset="0"/>
                <a:cs typeface="Arial" panose="020B0604020202020204" pitchFamily="34" charset="0"/>
              </a:rPr>
              <a:t>Scheduled task series will be editable, even if some instances in the series have been completed.</a:t>
            </a:r>
          </a:p>
        </p:txBody>
      </p:sp>
      <p:pic>
        <p:nvPicPr>
          <p:cNvPr id="4" name="Picture 3" descr="A black background with a blue letter&#10;&#10;AI-generated content may be incorrect.">
            <a:extLst>
              <a:ext uri="{FF2B5EF4-FFF2-40B4-BE49-F238E27FC236}">
                <a16:creationId xmlns:a16="http://schemas.microsoft.com/office/drawing/2014/main" id="{C1A70F99-EC15-1399-D76B-A1349F0B43F3}"/>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9" name="Picture 8" descr="A screenshot of a task&#10;&#10;AI-generated content may be incorrect.">
            <a:extLst>
              <a:ext uri="{FF2B5EF4-FFF2-40B4-BE49-F238E27FC236}">
                <a16:creationId xmlns:a16="http://schemas.microsoft.com/office/drawing/2014/main" id="{02B16194-037E-0EE0-7AD9-051257BD9557}"/>
              </a:ext>
            </a:extLst>
          </p:cNvPr>
          <p:cNvPicPr>
            <a:picLocks noChangeAspect="1"/>
          </p:cNvPicPr>
          <p:nvPr/>
        </p:nvPicPr>
        <p:blipFill>
          <a:blip r:embed="rId4"/>
          <a:stretch>
            <a:fillRect/>
          </a:stretch>
        </p:blipFill>
        <p:spPr>
          <a:xfrm>
            <a:off x="425057" y="1600200"/>
            <a:ext cx="5600927" cy="4273235"/>
          </a:xfrm>
          <a:prstGeom prst="rect">
            <a:avLst/>
          </a:prstGeom>
        </p:spPr>
      </p:pic>
    </p:spTree>
    <p:extLst>
      <p:ext uri="{BB962C8B-B14F-4D97-AF65-F5344CB8AC3E}">
        <p14:creationId xmlns:p14="http://schemas.microsoft.com/office/powerpoint/2010/main" val="398965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38407FB2-FA06-5B31-FE38-162F873D0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9CC71-EC71-3042-0BF2-A5416A069025}"/>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deactivating tasks, default providers</a:t>
            </a:r>
          </a:p>
        </p:txBody>
      </p:sp>
      <p:sp>
        <p:nvSpPr>
          <p:cNvPr id="3" name="Content Placeholder 2">
            <a:extLst>
              <a:ext uri="{FF2B5EF4-FFF2-40B4-BE49-F238E27FC236}">
                <a16:creationId xmlns:a16="http://schemas.microsoft.com/office/drawing/2014/main" id="{8BCEEE5C-90FA-9D94-CFDC-DA96B15350DA}"/>
              </a:ext>
            </a:extLst>
          </p:cNvPr>
          <p:cNvSpPr>
            <a:spLocks noGrp="1"/>
          </p:cNvSpPr>
          <p:nvPr>
            <p:ph sz="quarter" idx="14"/>
          </p:nvPr>
        </p:nvSpPr>
        <p:spPr>
          <a:noFill/>
        </p:spPr>
        <p:txBody>
          <a:bodyPr vert="horz" lIns="0" tIns="0" rIns="0" bIns="0" rtlCol="0" anchor="t">
            <a:normAutofit/>
          </a:bodyPr>
          <a:lstStyle/>
          <a:p>
            <a:r>
              <a:rPr lang="en-US">
                <a:latin typeface="Arial" panose="020B0604020202020204" pitchFamily="34" charset="0"/>
                <a:cs typeface="Arial" panose="020B0604020202020204" pitchFamily="34" charset="0"/>
              </a:rPr>
              <a:t>Better communication to understand the impact of deactivating tasks and default providers.</a:t>
            </a:r>
          </a:p>
          <a:p>
            <a:r>
              <a:rPr lang="en-US">
                <a:latin typeface="Arial" panose="020B0604020202020204" pitchFamily="34" charset="0"/>
                <a:cs typeface="Arial" panose="020B0604020202020204" pitchFamily="34" charset="0"/>
              </a:rPr>
              <a:t>Information and links provided to review relationships and remove them.</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2B3A3F26-CDCE-14F7-EE56-47F683FBF158}"/>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6" name="Picture 5">
            <a:extLst>
              <a:ext uri="{FF2B5EF4-FFF2-40B4-BE49-F238E27FC236}">
                <a16:creationId xmlns:a16="http://schemas.microsoft.com/office/drawing/2014/main" id="{E7C75034-13C4-F941-2C57-3E2F1F8FBD16}"/>
              </a:ext>
            </a:extLst>
          </p:cNvPr>
          <p:cNvPicPr>
            <a:picLocks noChangeAspect="1"/>
          </p:cNvPicPr>
          <p:nvPr/>
        </p:nvPicPr>
        <p:blipFill>
          <a:blip r:embed="rId4"/>
          <a:stretch>
            <a:fillRect/>
          </a:stretch>
        </p:blipFill>
        <p:spPr>
          <a:xfrm>
            <a:off x="206656" y="1077362"/>
            <a:ext cx="3157236" cy="3390147"/>
          </a:xfrm>
          <a:prstGeom prst="rect">
            <a:avLst/>
          </a:prstGeom>
        </p:spPr>
      </p:pic>
      <p:pic>
        <p:nvPicPr>
          <p:cNvPr id="8" name="Picture 7">
            <a:extLst>
              <a:ext uri="{FF2B5EF4-FFF2-40B4-BE49-F238E27FC236}">
                <a16:creationId xmlns:a16="http://schemas.microsoft.com/office/drawing/2014/main" id="{6FA27EB4-E6E7-5BA1-41A0-0EC67CAEF7C0}"/>
              </a:ext>
            </a:extLst>
          </p:cNvPr>
          <p:cNvPicPr>
            <a:picLocks noChangeAspect="1"/>
          </p:cNvPicPr>
          <p:nvPr/>
        </p:nvPicPr>
        <p:blipFill>
          <a:blip r:embed="rId5"/>
          <a:stretch>
            <a:fillRect/>
          </a:stretch>
        </p:blipFill>
        <p:spPr>
          <a:xfrm>
            <a:off x="2359645" y="3429000"/>
            <a:ext cx="3157236" cy="288109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17548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337306F8-2532-E46F-B42D-05506CD57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B182C-A942-1EFF-DB26-7FAD10B2A6C7}"/>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easier maintenance plan set-up</a:t>
            </a:r>
          </a:p>
        </p:txBody>
      </p:sp>
      <p:sp>
        <p:nvSpPr>
          <p:cNvPr id="3" name="Content Placeholder 2">
            <a:extLst>
              <a:ext uri="{FF2B5EF4-FFF2-40B4-BE49-F238E27FC236}">
                <a16:creationId xmlns:a16="http://schemas.microsoft.com/office/drawing/2014/main" id="{1ABC0A9E-1A67-D92A-C24F-16CFFC04E5BD}"/>
              </a:ext>
            </a:extLst>
          </p:cNvPr>
          <p:cNvSpPr>
            <a:spLocks noGrp="1"/>
          </p:cNvSpPr>
          <p:nvPr>
            <p:ph sz="quarter" idx="14"/>
          </p:nvPr>
        </p:nvSpPr>
        <p:spPr>
          <a:noFill/>
        </p:spPr>
        <p:txBody>
          <a:bodyPr vert="horz" lIns="0" tIns="0" rIns="0" bIns="0" rtlCol="0" anchor="t">
            <a:normAutofit lnSpcReduction="10000"/>
          </a:bodyPr>
          <a:lstStyle/>
          <a:p>
            <a:r>
              <a:rPr lang="en-US">
                <a:latin typeface="Arial" panose="020B0604020202020204" pitchFamily="34" charset="0"/>
                <a:cs typeface="Arial" panose="020B0604020202020204" pitchFamily="34" charset="0"/>
              </a:rPr>
              <a:t>Only the tasks on the plan appear in a grid.</a:t>
            </a:r>
          </a:p>
          <a:p>
            <a:r>
              <a:rPr lang="en-US">
                <a:latin typeface="Arial" panose="020B0604020202020204" pitchFamily="34" charset="0"/>
                <a:cs typeface="Arial" panose="020B0604020202020204" pitchFamily="34" charset="0"/>
              </a:rPr>
              <a:t>Add a task to the plan in a window with a short form.</a:t>
            </a:r>
          </a:p>
          <a:p>
            <a:r>
              <a:rPr lang="en-US">
                <a:latin typeface="Arial" panose="020B0604020202020204" pitchFamily="34" charset="0"/>
                <a:cs typeface="Arial" panose="020B0604020202020204" pitchFamily="34" charset="0"/>
              </a:rPr>
              <a:t>Fewer fields on screen, better performance when many tasks are in the system.</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DDFDB464-AAF9-0A46-B010-1ECE37333A4A}"/>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7" name="Picture 6">
            <a:extLst>
              <a:ext uri="{FF2B5EF4-FFF2-40B4-BE49-F238E27FC236}">
                <a16:creationId xmlns:a16="http://schemas.microsoft.com/office/drawing/2014/main" id="{2375601C-8816-BBE7-76CF-B8785BCF7D19}"/>
              </a:ext>
            </a:extLst>
          </p:cNvPr>
          <p:cNvPicPr>
            <a:picLocks noChangeAspect="1"/>
          </p:cNvPicPr>
          <p:nvPr/>
        </p:nvPicPr>
        <p:blipFill>
          <a:blip r:embed="rId4"/>
          <a:stretch>
            <a:fillRect/>
          </a:stretch>
        </p:blipFill>
        <p:spPr>
          <a:xfrm>
            <a:off x="415229" y="995878"/>
            <a:ext cx="5279893" cy="2146708"/>
          </a:xfrm>
          <a:prstGeom prst="rect">
            <a:avLst/>
          </a:prstGeom>
        </p:spPr>
      </p:pic>
      <p:pic>
        <p:nvPicPr>
          <p:cNvPr id="10" name="Picture 9">
            <a:extLst>
              <a:ext uri="{FF2B5EF4-FFF2-40B4-BE49-F238E27FC236}">
                <a16:creationId xmlns:a16="http://schemas.microsoft.com/office/drawing/2014/main" id="{D69D45A2-745C-54AE-A427-B6CBBC7FAE98}"/>
              </a:ext>
            </a:extLst>
          </p:cNvPr>
          <p:cNvPicPr>
            <a:picLocks noChangeAspect="1"/>
          </p:cNvPicPr>
          <p:nvPr/>
        </p:nvPicPr>
        <p:blipFill>
          <a:blip r:embed="rId5"/>
          <a:stretch>
            <a:fillRect/>
          </a:stretch>
        </p:blipFill>
        <p:spPr>
          <a:xfrm>
            <a:off x="195191" y="2736818"/>
            <a:ext cx="5900809" cy="350441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41266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C8EB44F5-399F-8B34-DE6F-C2F73CFAE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E2ECE-F275-5544-EC74-9D9CE185F543}"/>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easier maintenance plan set-up</a:t>
            </a:r>
          </a:p>
        </p:txBody>
      </p:sp>
      <p:sp>
        <p:nvSpPr>
          <p:cNvPr id="3" name="Content Placeholder 2">
            <a:extLst>
              <a:ext uri="{FF2B5EF4-FFF2-40B4-BE49-F238E27FC236}">
                <a16:creationId xmlns:a16="http://schemas.microsoft.com/office/drawing/2014/main" id="{6D1B3499-5A55-25A6-350C-C23D00BC2861}"/>
              </a:ext>
            </a:extLst>
          </p:cNvPr>
          <p:cNvSpPr>
            <a:spLocks noGrp="1"/>
          </p:cNvSpPr>
          <p:nvPr>
            <p:ph sz="quarter" idx="14"/>
          </p:nvPr>
        </p:nvSpPr>
        <p:spPr>
          <a:noFill/>
        </p:spPr>
        <p:txBody>
          <a:bodyPr vert="horz" lIns="0" tIns="0" rIns="0" bIns="0" rtlCol="0" anchor="t">
            <a:normAutofit/>
          </a:bodyPr>
          <a:lstStyle/>
          <a:p>
            <a:r>
              <a:rPr lang="en-US">
                <a:latin typeface="Arial" panose="020B0604020202020204" pitchFamily="34" charset="0"/>
                <a:cs typeface="Arial" panose="020B0604020202020204" pitchFamily="34" charset="0"/>
              </a:rPr>
              <a:t>Switch "edit mode" toggle to on position to edit multiple fields at a time.</a:t>
            </a:r>
          </a:p>
          <a:p>
            <a:r>
              <a:rPr lang="en-US">
                <a:latin typeface="Arial" panose="020B0604020202020204" pitchFamily="34" charset="0"/>
                <a:cs typeface="Arial" panose="020B0604020202020204" pitchFamily="34" charset="0"/>
              </a:rPr>
              <a:t>Even if you don't use maintenance, these types of changes reflect the future of </a:t>
            </a:r>
            <a:r>
              <a:rPr lang="en-US" err="1">
                <a:latin typeface="Arial" panose="020B0604020202020204" pitchFamily="34" charset="0"/>
                <a:cs typeface="Arial" panose="020B0604020202020204" pitchFamily="34" charset="0"/>
              </a:rPr>
              <a:t>FleetCommander</a:t>
            </a:r>
            <a:r>
              <a:rPr lang="en-US">
                <a:latin typeface="Arial" panose="020B0604020202020204" pitchFamily="34" charset="0"/>
                <a:cs typeface="Arial" panose="020B0604020202020204" pitchFamily="34" charset="0"/>
              </a:rPr>
              <a:t>:</a:t>
            </a:r>
          </a:p>
          <a:p>
            <a:pPr lvl="1"/>
            <a:r>
              <a:rPr lang="en-US">
                <a:latin typeface="Arial" panose="020B0604020202020204" pitchFamily="34" charset="0"/>
                <a:cs typeface="Arial" panose="020B0604020202020204" pitchFamily="34" charset="0"/>
              </a:rPr>
              <a:t>More modern controls.</a:t>
            </a:r>
          </a:p>
          <a:p>
            <a:pPr lvl="1"/>
            <a:r>
              <a:rPr lang="en-US">
                <a:latin typeface="Arial" panose="020B0604020202020204" pitchFamily="34" charset="0"/>
                <a:cs typeface="Arial" panose="020B0604020202020204" pitchFamily="34" charset="0"/>
              </a:rPr>
              <a:t>Fewer clicks, easier to use.</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10EC374F-351D-C16F-0E2A-6A18BAF53B94}"/>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12" name="Picture 11">
            <a:extLst>
              <a:ext uri="{FF2B5EF4-FFF2-40B4-BE49-F238E27FC236}">
                <a16:creationId xmlns:a16="http://schemas.microsoft.com/office/drawing/2014/main" id="{EBB32CE6-DB96-E245-DC56-8044963BBCE0}"/>
              </a:ext>
            </a:extLst>
          </p:cNvPr>
          <p:cNvPicPr>
            <a:picLocks noChangeAspect="1"/>
          </p:cNvPicPr>
          <p:nvPr/>
        </p:nvPicPr>
        <p:blipFill>
          <a:blip r:embed="rId4"/>
          <a:stretch>
            <a:fillRect/>
          </a:stretch>
        </p:blipFill>
        <p:spPr>
          <a:xfrm>
            <a:off x="457962" y="783125"/>
            <a:ext cx="5514282" cy="2670772"/>
          </a:xfrm>
          <a:prstGeom prst="rect">
            <a:avLst/>
          </a:prstGeom>
        </p:spPr>
      </p:pic>
      <p:pic>
        <p:nvPicPr>
          <p:cNvPr id="14" name="Picture 13">
            <a:extLst>
              <a:ext uri="{FF2B5EF4-FFF2-40B4-BE49-F238E27FC236}">
                <a16:creationId xmlns:a16="http://schemas.microsoft.com/office/drawing/2014/main" id="{3CEC1E17-5844-CDF5-7F2A-EFD96B9D152A}"/>
              </a:ext>
            </a:extLst>
          </p:cNvPr>
          <p:cNvPicPr>
            <a:picLocks noChangeAspect="1"/>
          </p:cNvPicPr>
          <p:nvPr/>
        </p:nvPicPr>
        <p:blipFill>
          <a:blip r:embed="rId5"/>
          <a:stretch>
            <a:fillRect/>
          </a:stretch>
        </p:blipFill>
        <p:spPr>
          <a:xfrm>
            <a:off x="196267" y="2372607"/>
            <a:ext cx="6037671" cy="341223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63712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00A6F-8CE7-C4EC-F94A-38A11EAA5EB5}"/>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B2F74CAA-CAC9-4656-34FB-94374CC9F290}"/>
              </a:ext>
            </a:extLst>
          </p:cNvPr>
          <p:cNvSpPr>
            <a:spLocks noGrp="1"/>
          </p:cNvSpPr>
          <p:nvPr>
            <p:ph sz="quarter" idx="11"/>
          </p:nvPr>
        </p:nvSpPr>
        <p:spPr>
          <a:xfrm>
            <a:off x="1524000" y="1685306"/>
            <a:ext cx="8878432" cy="3656239"/>
          </a:xfrm>
        </p:spPr>
        <p:txBody>
          <a:bodyPr>
            <a:normAutofit lnSpcReduction="10000"/>
          </a:bodyPr>
          <a:lstStyle/>
          <a:p>
            <a:r>
              <a:rPr lang="en-US">
                <a:solidFill>
                  <a:schemeClr val="tx1"/>
                </a:solidFill>
                <a:latin typeface="Arial" panose="020B0604020202020204" pitchFamily="34" charset="0"/>
                <a:cs typeface="Arial" panose="020B0604020202020204" pitchFamily="34" charset="0"/>
              </a:rPr>
              <a:t>Configurable work order status reasons.</a:t>
            </a:r>
          </a:p>
          <a:p>
            <a:r>
              <a:rPr lang="en-US">
                <a:solidFill>
                  <a:schemeClr val="tx1"/>
                </a:solidFill>
                <a:latin typeface="Arial" panose="020B0604020202020204" pitchFamily="34" charset="0"/>
                <a:cs typeface="Arial" panose="020B0604020202020204" pitchFamily="34" charset="0"/>
              </a:rPr>
              <a:t>Status + reason work together to provide more detail.</a:t>
            </a:r>
          </a:p>
          <a:p>
            <a:pPr lvl="1"/>
            <a:r>
              <a:rPr lang="en-US">
                <a:solidFill>
                  <a:schemeClr val="tx1"/>
                </a:solidFill>
                <a:latin typeface="Arial" panose="020B0604020202020204" pitchFamily="34" charset="0"/>
                <a:cs typeface="Arial" panose="020B0604020202020204" pitchFamily="34" charset="0"/>
              </a:rPr>
              <a:t>On hold: Waiting on estimate.</a:t>
            </a:r>
          </a:p>
          <a:p>
            <a:pPr lvl="1"/>
            <a:r>
              <a:rPr lang="en-US">
                <a:solidFill>
                  <a:schemeClr val="tx1"/>
                </a:solidFill>
                <a:latin typeface="Arial" panose="020B0604020202020204" pitchFamily="34" charset="0"/>
                <a:cs typeface="Arial" panose="020B0604020202020204" pitchFamily="34" charset="0"/>
              </a:rPr>
              <a:t>On hold: Waiting on parts.</a:t>
            </a:r>
          </a:p>
          <a:p>
            <a:r>
              <a:rPr lang="en-US">
                <a:solidFill>
                  <a:schemeClr val="tx1"/>
                </a:solidFill>
                <a:latin typeface="Arial" panose="020B0604020202020204" pitchFamily="34" charset="0"/>
                <a:cs typeface="Arial" panose="020B0604020202020204" pitchFamily="34" charset="0"/>
              </a:rPr>
              <a:t>Parts history link in work order header.</a:t>
            </a:r>
          </a:p>
          <a:p>
            <a:r>
              <a:rPr lang="en-US">
                <a:solidFill>
                  <a:schemeClr val="tx1"/>
                </a:solidFill>
                <a:latin typeface="Arial" panose="020B0604020202020204" pitchFamily="34" charset="0"/>
                <a:cs typeface="Arial" panose="020B0604020202020204" pitchFamily="34" charset="0"/>
              </a:rPr>
              <a:t>Search for assets by VIN (in addition to name and license number).</a:t>
            </a:r>
          </a:p>
          <a:p>
            <a:r>
              <a:rPr lang="en-US">
                <a:solidFill>
                  <a:schemeClr val="tx1"/>
                </a:solidFill>
                <a:latin typeface="Arial" panose="020B0604020202020204" pitchFamily="34" charset="0"/>
                <a:cs typeface="Arial" panose="020B0604020202020204" pitchFamily="34" charset="0"/>
              </a:rPr>
              <a:t>Odometer validation on the work order.</a:t>
            </a:r>
          </a:p>
          <a:p>
            <a:pPr lvl="1"/>
            <a:r>
              <a:rPr lang="en-US">
                <a:solidFill>
                  <a:schemeClr val="tx1"/>
                </a:solidFill>
                <a:latin typeface="Arial" panose="020B0604020202020204" pitchFamily="34" charset="0"/>
                <a:cs typeface="Arial" panose="020B0604020202020204" pitchFamily="34" charset="0"/>
              </a:rPr>
              <a:t>Odometer threshold configured by site.</a:t>
            </a:r>
          </a:p>
        </p:txBody>
      </p:sp>
      <p:sp>
        <p:nvSpPr>
          <p:cNvPr id="11" name="Title 6">
            <a:extLst>
              <a:ext uri="{FF2B5EF4-FFF2-40B4-BE49-F238E27FC236}">
                <a16:creationId xmlns:a16="http://schemas.microsoft.com/office/drawing/2014/main" id="{12094677-C337-7C5F-8EEE-B1ADB7121071}"/>
              </a:ext>
            </a:extLst>
          </p:cNvPr>
          <p:cNvSpPr>
            <a:spLocks noGrp="1"/>
          </p:cNvSpPr>
          <p:nvPr>
            <p:ph type="title"/>
          </p:nvPr>
        </p:nvSpPr>
        <p:spPr>
          <a:xfrm>
            <a:off x="501246" y="692727"/>
            <a:ext cx="6379387" cy="640871"/>
          </a:xfrm>
        </p:spPr>
        <p:txBody>
          <a:bodyPr>
            <a:normAutofit fontScale="90000"/>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Work order enhancements</a:t>
            </a:r>
          </a:p>
        </p:txBody>
      </p:sp>
      <p:pic>
        <p:nvPicPr>
          <p:cNvPr id="12" name="Picture 11" descr="A black and white logo&#10;&#10;AI-generated content may be incorrect.">
            <a:extLst>
              <a:ext uri="{FF2B5EF4-FFF2-40B4-BE49-F238E27FC236}">
                <a16:creationId xmlns:a16="http://schemas.microsoft.com/office/drawing/2014/main" id="{3A848A74-A28A-1F7E-69FC-CB3F4B0F0DAD}"/>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254526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lIns="0" tIns="0" rIns="0" bIns="0" anchor="ctr" anchorCtr="0">
            <a:noAutofit/>
          </a:bodyPr>
          <a:lstStyle/>
          <a:p>
            <a:r>
              <a:rPr lang="en-US" sz="4400">
                <a:latin typeface="Roboto" panose="02000000000000000000" pitchFamily="2" charset="0"/>
                <a:ea typeface="Roboto" panose="02000000000000000000" pitchFamily="2" charset="0"/>
                <a:cs typeface="Roboto" panose="02000000000000000000" pitchFamily="2" charset="0"/>
              </a:rPr>
              <a:t>new maintenance reports</a:t>
            </a:r>
          </a:p>
        </p:txBody>
      </p:sp>
      <p:sp>
        <p:nvSpPr>
          <p:cNvPr id="46" name="Content Placeholder 45">
            <a:extLst>
              <a:ext uri="{FF2B5EF4-FFF2-40B4-BE49-F238E27FC236}">
                <a16:creationId xmlns:a16="http://schemas.microsoft.com/office/drawing/2014/main" id="{82B97A86-9E67-56FC-3543-9E95CDF7E0F2}"/>
              </a:ext>
            </a:extLst>
          </p:cNvPr>
          <p:cNvSpPr>
            <a:spLocks noGrp="1"/>
          </p:cNvSpPr>
          <p:nvPr>
            <p:ph sz="quarter" idx="11"/>
          </p:nvPr>
        </p:nvSpPr>
        <p:spPr/>
        <p:txBody>
          <a:bodyPr/>
          <a:lstStyle/>
          <a:p>
            <a:r>
              <a:rPr lang="en-US" b="1">
                <a:latin typeface="Arial" panose="020B0604020202020204" pitchFamily="34" charset="0"/>
                <a:cs typeface="Arial" panose="020B0604020202020204" pitchFamily="34" charset="0"/>
              </a:rPr>
              <a:t>Maintenance History Report</a:t>
            </a:r>
          </a:p>
          <a:p>
            <a:pPr lvl="1">
              <a:buClr>
                <a:schemeClr val="bg1"/>
              </a:buClr>
            </a:pPr>
            <a:r>
              <a:rPr lang="en-US">
                <a:latin typeface="Arial" panose="020B0604020202020204" pitchFamily="34" charset="0"/>
                <a:cs typeface="Arial" panose="020B0604020202020204" pitchFamily="34" charset="0"/>
              </a:rPr>
              <a:t>See a list of all work performed in history.</a:t>
            </a:r>
          </a:p>
          <a:p>
            <a:pPr lvl="1">
              <a:buClr>
                <a:schemeClr val="bg1"/>
              </a:buClr>
            </a:pPr>
            <a:r>
              <a:rPr lang="en-US">
                <a:latin typeface="Arial" panose="020B0604020202020204" pitchFamily="34" charset="0"/>
                <a:cs typeface="Arial" panose="020B0604020202020204" pitchFamily="34" charset="0"/>
              </a:rPr>
              <a:t>Report by Date, Plan, Task, Site, Provider, Asset, Asset Type, Year, Make, Model, and more.</a:t>
            </a:r>
          </a:p>
          <a:p>
            <a:pPr lvl="1"/>
            <a:endParaRPr lang="en-US">
              <a:solidFill>
                <a:schemeClr val="tx1"/>
              </a:solidFill>
              <a:latin typeface="Arial" panose="020B0604020202020204" pitchFamily="34" charset="0"/>
              <a:cs typeface="Arial" panose="020B0604020202020204" pitchFamily="34" charset="0"/>
            </a:endParaRPr>
          </a:p>
        </p:txBody>
      </p:sp>
      <p:sp>
        <p:nvSpPr>
          <p:cNvPr id="44" name="Content Placeholder 43">
            <a:extLst>
              <a:ext uri="{FF2B5EF4-FFF2-40B4-BE49-F238E27FC236}">
                <a16:creationId xmlns:a16="http://schemas.microsoft.com/office/drawing/2014/main" id="{87A1DC53-4266-B81A-06E2-23087BAE6F82}"/>
              </a:ext>
            </a:extLst>
          </p:cNvPr>
          <p:cNvSpPr>
            <a:spLocks noGrp="1"/>
          </p:cNvSpPr>
          <p:nvPr>
            <p:ph sz="quarter" idx="10"/>
          </p:nvPr>
        </p:nvSpPr>
        <p:spPr/>
        <p:txBody>
          <a:bodyPr anchor="t">
            <a:normAutofit fontScale="92500" lnSpcReduction="10000"/>
          </a:bodyPr>
          <a:lstStyle/>
          <a:p>
            <a:r>
              <a:rPr lang="en-US" b="1">
                <a:solidFill>
                  <a:schemeClr val="tx1"/>
                </a:solidFill>
                <a:latin typeface="Arial" panose="020B0604020202020204" pitchFamily="34" charset="0"/>
                <a:cs typeface="Arial" panose="020B0604020202020204" pitchFamily="34" charset="0"/>
              </a:rPr>
              <a:t>Overhauled Maintenance Schedule Report</a:t>
            </a:r>
          </a:p>
          <a:p>
            <a:pPr lvl="1"/>
            <a:r>
              <a:rPr lang="en-US">
                <a:solidFill>
                  <a:schemeClr val="tx1"/>
                </a:solidFill>
                <a:latin typeface="Arial" panose="020B0604020202020204" pitchFamily="34" charset="0"/>
                <a:cs typeface="Arial" panose="020B0604020202020204" pitchFamily="34" charset="0"/>
              </a:rPr>
              <a:t>See all upcoming work in a tabular format, not forced into "printer friendly" format.</a:t>
            </a:r>
          </a:p>
          <a:p>
            <a:pPr lvl="1"/>
            <a:r>
              <a:rPr lang="en-US">
                <a:solidFill>
                  <a:schemeClr val="tx1"/>
                </a:solidFill>
                <a:latin typeface="Arial" panose="020B0604020202020204" pitchFamily="34" charset="0"/>
                <a:cs typeface="Arial" panose="020B0604020202020204" pitchFamily="34" charset="0"/>
              </a:rPr>
              <a:t>Filters similar to </a:t>
            </a:r>
            <a:r>
              <a:rPr lang="en-US" err="1">
                <a:solidFill>
                  <a:schemeClr val="tx1"/>
                </a:solidFill>
                <a:latin typeface="Arial" panose="020B0604020202020204" pitchFamily="34" charset="0"/>
                <a:cs typeface="Arial" panose="020B0604020202020204" pitchFamily="34" charset="0"/>
              </a:rPr>
              <a:t>Maint</a:t>
            </a:r>
            <a:r>
              <a:rPr lang="en-US">
                <a:solidFill>
                  <a:schemeClr val="tx1"/>
                </a:solidFill>
                <a:latin typeface="Arial" panose="020B0604020202020204" pitchFamily="34" charset="0"/>
                <a:cs typeface="Arial" panose="020B0604020202020204" pitchFamily="34" charset="0"/>
              </a:rPr>
              <a:t>. History.</a:t>
            </a:r>
          </a:p>
          <a:p>
            <a:pPr lvl="1"/>
            <a:r>
              <a:rPr lang="en-US">
                <a:solidFill>
                  <a:schemeClr val="tx1"/>
                </a:solidFill>
                <a:latin typeface="Arial" panose="020B0604020202020204" pitchFamily="34" charset="0"/>
                <a:cs typeface="Arial" panose="020B0604020202020204" pitchFamily="34" charset="0"/>
              </a:rPr>
              <a:t>Available in HTML or Excel, not only HTML.</a:t>
            </a:r>
          </a:p>
          <a:p>
            <a:pPr lvl="1"/>
            <a:r>
              <a:rPr lang="en-US">
                <a:solidFill>
                  <a:schemeClr val="tx1"/>
                </a:solidFill>
                <a:latin typeface="Arial" panose="020B0604020202020204" pitchFamily="34" charset="0"/>
                <a:cs typeface="Arial" panose="020B0604020202020204" pitchFamily="34" charset="0"/>
              </a:rPr>
              <a:t>Also replaces Maintenance Due Summary Report by filter offered to only show </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"Near Due/Due" tasks.</a:t>
            </a:r>
          </a:p>
        </p:txBody>
      </p:sp>
      <p:pic>
        <p:nvPicPr>
          <p:cNvPr id="3" name="Picture Placeholder 8" descr="A white letter with a black background&#10;&#10;AI-generated content may be incorrect.">
            <a:extLst>
              <a:ext uri="{FF2B5EF4-FFF2-40B4-BE49-F238E27FC236}">
                <a16:creationId xmlns:a16="http://schemas.microsoft.com/office/drawing/2014/main" id="{8F9E346B-C0C2-E000-341C-E78A53C6208B}"/>
              </a:ext>
            </a:extLst>
          </p:cNvPr>
          <p:cNvPicPr>
            <a:picLocks noChangeAspect="1"/>
          </p:cNvPicPr>
          <p:nvPr/>
        </p:nvPicPr>
        <p:blipFill>
          <a:blip r:embed="rId2"/>
          <a:srcRect l="254" r="254"/>
          <a:stretch>
            <a:fillRect/>
          </a:stretch>
        </p:blipFill>
        <p:spPr>
          <a:xfrm>
            <a:off x="11082793" y="5861818"/>
            <a:ext cx="1109207" cy="1114935"/>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pic>
    </p:spTree>
    <p:extLst>
      <p:ext uri="{BB962C8B-B14F-4D97-AF65-F5344CB8AC3E}">
        <p14:creationId xmlns:p14="http://schemas.microsoft.com/office/powerpoint/2010/main" val="121080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A3806-C808-5D88-EA5F-E676E6884677}"/>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A7A05AA6-8F04-2EF3-B23D-5E2A75001D5B}"/>
              </a:ext>
            </a:extLst>
          </p:cNvPr>
          <p:cNvSpPr>
            <a:spLocks noGrp="1"/>
          </p:cNvSpPr>
          <p:nvPr>
            <p:ph sz="quarter" idx="11"/>
          </p:nvPr>
        </p:nvSpPr>
        <p:spPr>
          <a:xfrm>
            <a:off x="1524000" y="1685306"/>
            <a:ext cx="7620000" cy="3957243"/>
          </a:xfrm>
        </p:spPr>
        <p:txBody>
          <a:bodyPr>
            <a:normAutofit/>
          </a:bodyPr>
          <a:lstStyle/>
          <a:p>
            <a:r>
              <a:rPr lang="en-US">
                <a:solidFill>
                  <a:schemeClr val="tx1"/>
                </a:solidFill>
                <a:latin typeface="Arial" panose="020B0604020202020204" pitchFamily="34" charset="0"/>
                <a:cs typeface="Arial" panose="020B0604020202020204" pitchFamily="34" charset="0"/>
              </a:rPr>
              <a:t>New Manage TCO interface.</a:t>
            </a:r>
          </a:p>
          <a:p>
            <a:pPr lvl="1"/>
            <a:r>
              <a:rPr lang="en-US">
                <a:solidFill>
                  <a:schemeClr val="tx1"/>
                </a:solidFill>
                <a:latin typeface="Arial" panose="020B0604020202020204" pitchFamily="34" charset="0"/>
                <a:cs typeface="Arial" panose="020B0604020202020204" pitchFamily="34" charset="0"/>
              </a:rPr>
              <a:t>Delete unposted transactions, multiples at one time.</a:t>
            </a:r>
          </a:p>
          <a:p>
            <a:pPr lvl="1"/>
            <a:r>
              <a:rPr lang="en-US">
                <a:solidFill>
                  <a:schemeClr val="tx1"/>
                </a:solidFill>
                <a:latin typeface="Arial" panose="020B0604020202020204" pitchFamily="34" charset="0"/>
                <a:cs typeface="Arial" panose="020B0604020202020204" pitchFamily="34" charset="0"/>
              </a:rPr>
              <a:t>Toggle to enable editing of multiple records for some common data points.</a:t>
            </a:r>
          </a:p>
          <a:p>
            <a:r>
              <a:rPr lang="en-US">
                <a:solidFill>
                  <a:schemeClr val="tx1"/>
                </a:solidFill>
                <a:latin typeface="Arial" panose="020B0604020202020204" pitchFamily="34" charset="0"/>
                <a:cs typeface="Arial" panose="020B0604020202020204" pitchFamily="34" charset="0"/>
              </a:rPr>
              <a:t>Posting Tool option to post all unposted transactions via one click.</a:t>
            </a:r>
          </a:p>
          <a:p>
            <a:r>
              <a:rPr lang="en-US">
                <a:solidFill>
                  <a:schemeClr val="tx1"/>
                </a:solidFill>
                <a:latin typeface="Arial" panose="020B0604020202020204" pitchFamily="34" charset="0"/>
                <a:cs typeface="Arial" panose="020B0604020202020204" pitchFamily="34" charset="0"/>
              </a:rPr>
              <a:t>Posted filter added to TCO Expense Summary Report.</a:t>
            </a:r>
          </a:p>
          <a:p>
            <a:r>
              <a:rPr lang="en-US">
                <a:solidFill>
                  <a:schemeClr val="tx1"/>
                </a:solidFill>
                <a:latin typeface="Arial" panose="020B0604020202020204" pitchFamily="34" charset="0"/>
                <a:cs typeface="Arial" panose="020B0604020202020204" pitchFamily="34" charset="0"/>
              </a:rPr>
              <a:t>License plate number added to TCO Data Dump Report.</a:t>
            </a:r>
          </a:p>
          <a:p>
            <a:r>
              <a:rPr lang="en-US">
                <a:solidFill>
                  <a:schemeClr val="tx1"/>
                </a:solidFill>
                <a:latin typeface="Arial" panose="020B0604020202020204" pitchFamily="34" charset="0"/>
                <a:cs typeface="Arial" panose="020B0604020202020204" pitchFamily="34" charset="0"/>
              </a:rPr>
              <a:t>Missing timestamp added for TCO transactions on Asset Profile.</a:t>
            </a:r>
          </a:p>
          <a:p>
            <a:endParaRPr lang="en-US">
              <a:solidFill>
                <a:schemeClr val="tx1"/>
              </a:solidFill>
              <a:latin typeface="Arial" panose="020B0604020202020204" pitchFamily="34" charset="0"/>
              <a:cs typeface="Arial" panose="020B0604020202020204" pitchFamily="34" charset="0"/>
            </a:endParaRPr>
          </a:p>
        </p:txBody>
      </p:sp>
      <p:sp>
        <p:nvSpPr>
          <p:cNvPr id="11" name="Title 6">
            <a:extLst>
              <a:ext uri="{FF2B5EF4-FFF2-40B4-BE49-F238E27FC236}">
                <a16:creationId xmlns:a16="http://schemas.microsoft.com/office/drawing/2014/main" id="{7C0ED22E-76A1-D03B-2AE8-10CA331FF165}"/>
              </a:ext>
            </a:extLst>
          </p:cNvPr>
          <p:cNvSpPr>
            <a:spLocks noGrp="1"/>
          </p:cNvSpPr>
          <p:nvPr>
            <p:ph type="title"/>
          </p:nvPr>
        </p:nvSpPr>
        <p:spPr>
          <a:xfrm>
            <a:off x="501246" y="692727"/>
            <a:ext cx="6379387"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TCO enhancements</a:t>
            </a:r>
          </a:p>
        </p:txBody>
      </p:sp>
      <p:pic>
        <p:nvPicPr>
          <p:cNvPr id="12" name="Picture 11" descr="A black and white logo&#10;&#10;AI-generated content may be incorrect.">
            <a:extLst>
              <a:ext uri="{FF2B5EF4-FFF2-40B4-BE49-F238E27FC236}">
                <a16:creationId xmlns:a16="http://schemas.microsoft.com/office/drawing/2014/main" id="{484E6330-F80C-5FED-6674-CB7571FEBEC2}"/>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368874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noFill/>
        </p:spPr>
        <p:txBody>
          <a:bodyPr lIns="0" tIns="0" rIns="0" bIns="0">
            <a:noAutofit/>
          </a:bodyPr>
          <a:lstStyle/>
          <a:p>
            <a:r>
              <a:rPr lang="en-US">
                <a:latin typeface="Roboto" panose="02000000000000000000" pitchFamily="2" charset="0"/>
                <a:ea typeface="Roboto" panose="02000000000000000000" pitchFamily="2" charset="0"/>
                <a:cs typeface="Roboto" panose="02000000000000000000" pitchFamily="2" charset="0"/>
              </a:rPr>
              <a:t>Product LAUNCH</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noFill/>
        </p:spPr>
        <p:txBody>
          <a:bodyPr lIns="0" tIns="91440" rIns="0" bIns="0">
            <a:noAutofit/>
          </a:bodyPr>
          <a:lstStyle/>
          <a:p>
            <a:r>
              <a:rPr lang="en-US"/>
              <a:t>Navigating the future</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Tree>
    <p:extLst>
      <p:ext uri="{BB962C8B-B14F-4D97-AF65-F5344CB8AC3E}">
        <p14:creationId xmlns:p14="http://schemas.microsoft.com/office/powerpoint/2010/main" val="43519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8FF7-532A-7ABB-1E88-BF7ED30E0B2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D15C07-DF40-2131-2E78-62A8D077086B}"/>
              </a:ext>
            </a:extLst>
          </p:cNvPr>
          <p:cNvSpPr>
            <a:spLocks noGrp="1"/>
          </p:cNvSpPr>
          <p:nvPr>
            <p:ph sz="quarter" idx="11"/>
          </p:nvPr>
        </p:nvSpPr>
        <p:spPr>
          <a:xfrm>
            <a:off x="1523999" y="1685306"/>
            <a:ext cx="7629053" cy="4181339"/>
          </a:xfrm>
        </p:spPr>
        <p:txBody>
          <a:bodyPr>
            <a:normAutofit/>
          </a:bodyPr>
          <a:lstStyle/>
          <a:p>
            <a:r>
              <a:rPr lang="en-US" dirty="0">
                <a:solidFill>
                  <a:schemeClr val="tx1"/>
                </a:solidFill>
                <a:latin typeface="Arial" panose="020B0604020202020204" pitchFamily="34" charset="0"/>
                <a:cs typeface="Arial" panose="020B0604020202020204" pitchFamily="34" charset="0"/>
              </a:rPr>
              <a:t>New endpoints to add, edit, and get users in batches.</a:t>
            </a:r>
          </a:p>
          <a:p>
            <a:r>
              <a:rPr lang="en-US" dirty="0">
                <a:solidFill>
                  <a:schemeClr val="tx1"/>
                </a:solidFill>
                <a:latin typeface="Arial" panose="020B0604020202020204" pitchFamily="34" charset="0"/>
                <a:cs typeface="Arial" panose="020B0604020202020204" pitchFamily="34" charset="0"/>
              </a:rPr>
              <a:t>Makes integrations with HR systems more efficient.</a:t>
            </a:r>
          </a:p>
          <a:p>
            <a:r>
              <a:rPr lang="en-US" dirty="0">
                <a:solidFill>
                  <a:schemeClr val="tx1"/>
                </a:solidFill>
                <a:latin typeface="Arial" panose="020B0604020202020204" pitchFamily="34" charset="0"/>
                <a:cs typeface="Arial" panose="020B0604020202020204" pitchFamily="34" charset="0"/>
              </a:rPr>
              <a:t>Particularly mindful of security.</a:t>
            </a:r>
          </a:p>
          <a:p>
            <a:pPr lvl="1"/>
            <a:r>
              <a:rPr lang="en-US" dirty="0">
                <a:solidFill>
                  <a:schemeClr val="tx1"/>
                </a:solidFill>
                <a:latin typeface="Arial" panose="020B0604020202020204" pitchFamily="34" charset="0"/>
                <a:cs typeface="Arial" panose="020B0604020202020204" pitchFamily="34" charset="0"/>
              </a:rPr>
              <a:t>Requires separate API account with an elevated permission.</a:t>
            </a:r>
          </a:p>
          <a:p>
            <a:pPr lvl="1"/>
            <a:r>
              <a:rPr lang="en-US" dirty="0">
                <a:solidFill>
                  <a:schemeClr val="tx1"/>
                </a:solidFill>
                <a:latin typeface="Arial" panose="020B0604020202020204" pitchFamily="34" charset="0"/>
                <a:cs typeface="Arial" panose="020B0604020202020204" pitchFamily="34" charset="0"/>
              </a:rPr>
              <a:t>Data points returned in batches are limited to protect users.</a:t>
            </a:r>
          </a:p>
          <a:p>
            <a:pPr lvl="1"/>
            <a:r>
              <a:rPr lang="en-US" dirty="0">
                <a:solidFill>
                  <a:schemeClr val="tx1"/>
                </a:solidFill>
                <a:latin typeface="Arial" panose="020B0604020202020204" pitchFamily="34" charset="0"/>
                <a:cs typeface="Arial" panose="020B0604020202020204" pitchFamily="34" charset="0"/>
              </a:rPr>
              <a:t>Batches are limited to 40 at a time.</a:t>
            </a:r>
          </a:p>
          <a:p>
            <a:r>
              <a:rPr lang="en-US" dirty="0">
                <a:solidFill>
                  <a:schemeClr val="tx1"/>
                </a:solidFill>
                <a:latin typeface="Arial" panose="020B0604020202020204" pitchFamily="34" charset="0"/>
                <a:cs typeface="Arial" panose="020B0604020202020204" pitchFamily="34" charset="0"/>
              </a:rPr>
              <a:t>More changes like this are coming in the future to support "data in" and "data out" of the system.</a:t>
            </a:r>
          </a:p>
          <a:p>
            <a:r>
              <a:rPr lang="en-US" dirty="0">
                <a:solidFill>
                  <a:schemeClr val="tx1"/>
                </a:solidFill>
                <a:latin typeface="Arial" panose="020B0604020202020204" pitchFamily="34" charset="0"/>
                <a:cs typeface="Arial" panose="020B0604020202020204" pitchFamily="34" charset="0"/>
              </a:rPr>
              <a:t>Contact your Client Success representative if interested.</a:t>
            </a:r>
          </a:p>
          <a:p>
            <a:endParaRPr lang="en-US"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C435C58A-AB2C-C3CF-D983-DD2A8B364E62}"/>
              </a:ext>
            </a:extLst>
          </p:cNvPr>
          <p:cNvSpPr>
            <a:spLocks noGrp="1"/>
          </p:cNvSpPr>
          <p:nvPr>
            <p:ph type="title"/>
          </p:nvPr>
        </p:nvSpPr>
        <p:spPr>
          <a:xfrm>
            <a:off x="501247" y="692727"/>
            <a:ext cx="4572000"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API ENHANCMENTS</a:t>
            </a:r>
            <a:endParaRPr lang="en-US"/>
          </a:p>
        </p:txBody>
      </p:sp>
      <p:pic>
        <p:nvPicPr>
          <p:cNvPr id="11" name="Picture 10" descr="A black and white logo&#10;&#10;AI-generated content may be incorrect.">
            <a:extLst>
              <a:ext uri="{FF2B5EF4-FFF2-40B4-BE49-F238E27FC236}">
                <a16:creationId xmlns:a16="http://schemas.microsoft.com/office/drawing/2014/main" id="{88748386-3AAF-0BFC-7A66-4AC8E454B363}"/>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549782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93407B40-DA8E-FCB4-DD84-7192B22AD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19CAA-DB0D-3D27-C911-B906AFDCDCAD}"/>
              </a:ext>
            </a:extLst>
          </p:cNvPr>
          <p:cNvSpPr>
            <a:spLocks noGrp="1"/>
          </p:cNvSpPr>
          <p:nvPr>
            <p:ph type="title"/>
          </p:nvPr>
        </p:nvSpPr>
        <p:spPr>
          <a:noFill/>
        </p:spPr>
        <p:txBody>
          <a:bodyPr lIns="0" tIns="0" rIns="0" bIns="0">
            <a:noAutofit/>
          </a:bodyPr>
          <a:lstStyle/>
          <a:p>
            <a:r>
              <a:rPr lang="en-US">
                <a:latin typeface="Roboto" panose="02000000000000000000" pitchFamily="2" charset="0"/>
                <a:ea typeface="Roboto" panose="02000000000000000000" pitchFamily="2" charset="0"/>
                <a:cs typeface="Roboto" panose="02000000000000000000" pitchFamily="2" charset="0"/>
              </a:rPr>
              <a:t>v6.02 and beyond</a:t>
            </a:r>
          </a:p>
        </p:txBody>
      </p:sp>
      <p:sp>
        <p:nvSpPr>
          <p:cNvPr id="3" name="Subtitle 2">
            <a:extLst>
              <a:ext uri="{FF2B5EF4-FFF2-40B4-BE49-F238E27FC236}">
                <a16:creationId xmlns:a16="http://schemas.microsoft.com/office/drawing/2014/main" id="{2751349B-8F04-D4D2-0D4F-F01F31083FC6}"/>
              </a:ext>
            </a:extLst>
          </p:cNvPr>
          <p:cNvSpPr>
            <a:spLocks noGrp="1"/>
          </p:cNvSpPr>
          <p:nvPr>
            <p:ph type="subTitle" idx="1"/>
          </p:nvPr>
        </p:nvSpPr>
        <p:spPr>
          <a:xfrm>
            <a:off x="1097280" y="5577840"/>
            <a:ext cx="7032732" cy="457200"/>
          </a:xfrm>
          <a:noFill/>
        </p:spPr>
        <p:txBody>
          <a:bodyPr lIns="0" tIns="91440" rIns="0" bIns="0">
            <a:noAutofit/>
          </a:bodyPr>
          <a:lstStyle/>
          <a:p>
            <a:r>
              <a:rPr lang="en-US"/>
              <a:t>Themes: Maintenance, Enhanced Reporting, UI</a:t>
            </a:r>
          </a:p>
        </p:txBody>
      </p:sp>
      <p:pic>
        <p:nvPicPr>
          <p:cNvPr id="6" name="Picture 5" descr="A black background with a blue letter&#10;&#10;AI-generated content may be incorrect.">
            <a:extLst>
              <a:ext uri="{FF2B5EF4-FFF2-40B4-BE49-F238E27FC236}">
                <a16:creationId xmlns:a16="http://schemas.microsoft.com/office/drawing/2014/main" id="{FDE320E1-102D-C7F2-1EDE-CF4725C381A6}"/>
              </a:ext>
            </a:extLst>
          </p:cNvPr>
          <p:cNvPicPr>
            <a:picLocks noChangeAspect="1"/>
          </p:cNvPicPr>
          <p:nvPr/>
        </p:nvPicPr>
        <p:blipFill>
          <a:blip r:embed="rId2"/>
          <a:stretch>
            <a:fillRect/>
          </a:stretch>
        </p:blipFill>
        <p:spPr>
          <a:xfrm>
            <a:off x="8991600" y="5784843"/>
            <a:ext cx="3103418" cy="912770"/>
          </a:xfrm>
          <a:prstGeom prst="rect">
            <a:avLst/>
          </a:prstGeom>
        </p:spPr>
      </p:pic>
    </p:spTree>
    <p:extLst>
      <p:ext uri="{BB962C8B-B14F-4D97-AF65-F5344CB8AC3E}">
        <p14:creationId xmlns:p14="http://schemas.microsoft.com/office/powerpoint/2010/main" val="1594006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79B00-CEE0-D0EB-04AE-2860A8F94394}"/>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EBB8000D-876D-3B41-87E2-DD65F2DFDA53}"/>
              </a:ext>
            </a:extLst>
          </p:cNvPr>
          <p:cNvSpPr>
            <a:spLocks noGrp="1"/>
          </p:cNvSpPr>
          <p:nvPr>
            <p:ph sz="quarter" idx="11"/>
          </p:nvPr>
        </p:nvSpPr>
        <p:spPr>
          <a:xfrm>
            <a:off x="1524000" y="1685306"/>
            <a:ext cx="7620000" cy="3957243"/>
          </a:xfrm>
        </p:spPr>
        <p:txBody>
          <a:bodyPr anchor="t">
            <a:normAutofit lnSpcReduction="10000"/>
          </a:bodyPr>
          <a:lstStyle/>
          <a:p>
            <a:r>
              <a:rPr lang="en-US">
                <a:solidFill>
                  <a:schemeClr val="tx1"/>
                </a:solidFill>
                <a:latin typeface="Arial" panose="020B0604020202020204" pitchFamily="34" charset="0"/>
                <a:cs typeface="Arial" panose="020B0604020202020204" pitchFamily="34" charset="0"/>
              </a:rPr>
              <a:t>Automated notifications.</a:t>
            </a:r>
          </a:p>
          <a:p>
            <a:r>
              <a:rPr lang="en-US">
                <a:solidFill>
                  <a:schemeClr val="tx1"/>
                </a:solidFill>
                <a:latin typeface="Arial" panose="020B0604020202020204" pitchFamily="34" charset="0"/>
                <a:cs typeface="Arial" panose="020B0604020202020204" pitchFamily="34" charset="0"/>
              </a:rPr>
              <a:t>Multiple meters.</a:t>
            </a:r>
          </a:p>
          <a:p>
            <a:r>
              <a:rPr lang="en-US">
                <a:solidFill>
                  <a:schemeClr val="tx1"/>
                </a:solidFill>
                <a:latin typeface="Arial" panose="020B0604020202020204" pitchFamily="34" charset="0"/>
                <a:cs typeface="Arial" panose="020B0604020202020204" pitchFamily="34" charset="0"/>
              </a:rPr>
              <a:t>Multiple plans per vehicle.</a:t>
            </a:r>
          </a:p>
          <a:p>
            <a:pPr lvl="1"/>
            <a:r>
              <a:rPr lang="en-US">
                <a:solidFill>
                  <a:schemeClr val="tx1"/>
                </a:solidFill>
                <a:latin typeface="Arial" panose="020B0604020202020204" pitchFamily="34" charset="0"/>
                <a:cs typeface="Arial" panose="020B0604020202020204" pitchFamily="34" charset="0"/>
              </a:rPr>
              <a:t>Set up/remove by year, make, model, asset type, etc.</a:t>
            </a:r>
          </a:p>
          <a:p>
            <a:r>
              <a:rPr lang="en-US">
                <a:solidFill>
                  <a:schemeClr val="tx1"/>
                </a:solidFill>
                <a:latin typeface="Arial" panose="020B0604020202020204" pitchFamily="34" charset="0"/>
                <a:cs typeface="Arial" panose="020B0604020202020204" pitchFamily="34" charset="0"/>
              </a:rPr>
              <a:t>Trouble tickets/sticky notes.</a:t>
            </a:r>
          </a:p>
          <a:p>
            <a:r>
              <a:rPr lang="en-US">
                <a:solidFill>
                  <a:schemeClr val="tx1"/>
                </a:solidFill>
                <a:latin typeface="Arial" panose="020B0604020202020204" pitchFamily="34" charset="0"/>
                <a:cs typeface="Arial" panose="020B0604020202020204" pitchFamily="34" charset="0"/>
              </a:rPr>
              <a:t>Configurable labor and reason codes.</a:t>
            </a:r>
          </a:p>
          <a:p>
            <a:r>
              <a:rPr lang="en-US">
                <a:solidFill>
                  <a:schemeClr val="tx1"/>
                </a:solidFill>
                <a:latin typeface="Arial" panose="020B0604020202020204" pitchFamily="34" charset="0"/>
                <a:cs typeface="Arial" panose="020B0604020202020204" pitchFamily="34" charset="0"/>
              </a:rPr>
              <a:t>Dedicated fields for Cause, Concern, Correction.</a:t>
            </a:r>
          </a:p>
          <a:p>
            <a:r>
              <a:rPr lang="en-US">
                <a:solidFill>
                  <a:schemeClr val="tx1"/>
                </a:solidFill>
                <a:latin typeface="Arial" panose="020B0604020202020204" pitchFamily="34" charset="0"/>
                <a:cs typeface="Arial" panose="020B0604020202020204" pitchFamily="34" charset="0"/>
              </a:rPr>
              <a:t>Defaults for Shop Supplies.</a:t>
            </a:r>
          </a:p>
          <a:p>
            <a:pPr lvl="1"/>
            <a:endParaRPr lang="en-US">
              <a:solidFill>
                <a:schemeClr val="tx1"/>
              </a:solidFill>
              <a:latin typeface="Arial" panose="020B0604020202020204" pitchFamily="34" charset="0"/>
              <a:cs typeface="Arial" panose="020B0604020202020204" pitchFamily="34" charset="0"/>
            </a:endParaRPr>
          </a:p>
        </p:txBody>
      </p:sp>
      <p:sp>
        <p:nvSpPr>
          <p:cNvPr id="11" name="Title 6">
            <a:extLst>
              <a:ext uri="{FF2B5EF4-FFF2-40B4-BE49-F238E27FC236}">
                <a16:creationId xmlns:a16="http://schemas.microsoft.com/office/drawing/2014/main" id="{3F1ED8B4-31DE-130C-A7EF-6734143350F1}"/>
              </a:ext>
            </a:extLst>
          </p:cNvPr>
          <p:cNvSpPr>
            <a:spLocks noGrp="1"/>
          </p:cNvSpPr>
          <p:nvPr>
            <p:ph type="title"/>
          </p:nvPr>
        </p:nvSpPr>
        <p:spPr>
          <a:xfrm>
            <a:off x="501246" y="692727"/>
            <a:ext cx="6379387"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Maintenance</a:t>
            </a:r>
          </a:p>
        </p:txBody>
      </p:sp>
      <p:pic>
        <p:nvPicPr>
          <p:cNvPr id="12" name="Picture 11" descr="A black and white logo&#10;&#10;AI-generated content may be incorrect.">
            <a:extLst>
              <a:ext uri="{FF2B5EF4-FFF2-40B4-BE49-F238E27FC236}">
                <a16:creationId xmlns:a16="http://schemas.microsoft.com/office/drawing/2014/main" id="{7B5C4D9F-03FB-DE8F-D335-FF95390F828E}"/>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979303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3B68-72B9-177B-AFCC-C4AF5A6C097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91E574-7330-46CE-066E-DA1EA9FA20B3}"/>
              </a:ext>
            </a:extLst>
          </p:cNvPr>
          <p:cNvSpPr>
            <a:spLocks noGrp="1"/>
          </p:cNvSpPr>
          <p:nvPr>
            <p:ph sz="quarter" idx="11"/>
          </p:nvPr>
        </p:nvSpPr>
        <p:spPr>
          <a:xfrm>
            <a:off x="1523999" y="1685306"/>
            <a:ext cx="7629053" cy="4181339"/>
          </a:xfrm>
        </p:spPr>
        <p:txBody>
          <a:bodyPr>
            <a:normAutofit fontScale="92500" lnSpcReduction="10000"/>
          </a:bodyPr>
          <a:lstStyle/>
          <a:p>
            <a:r>
              <a:rPr lang="en-US">
                <a:solidFill>
                  <a:schemeClr val="tx1"/>
                </a:solidFill>
                <a:latin typeface="Arial" panose="020B0604020202020204" pitchFamily="34" charset="0"/>
                <a:cs typeface="Arial" panose="020B0604020202020204" pitchFamily="34" charset="0"/>
              </a:rPr>
              <a:t>Start with a template.</a:t>
            </a:r>
          </a:p>
          <a:p>
            <a:r>
              <a:rPr lang="en-US">
                <a:solidFill>
                  <a:schemeClr val="tx1"/>
                </a:solidFill>
                <a:latin typeface="Arial" panose="020B0604020202020204" pitchFamily="34" charset="0"/>
                <a:cs typeface="Arial" panose="020B0604020202020204" pitchFamily="34" charset="0"/>
              </a:rPr>
              <a:t>Add and remove columns.</a:t>
            </a:r>
          </a:p>
          <a:p>
            <a:r>
              <a:rPr lang="en-US">
                <a:solidFill>
                  <a:schemeClr val="tx1"/>
                </a:solidFill>
                <a:latin typeface="Arial" panose="020B0604020202020204" pitchFamily="34" charset="0"/>
                <a:cs typeface="Arial" panose="020B0604020202020204" pitchFamily="34" charset="0"/>
              </a:rPr>
              <a:t>Set your filters.</a:t>
            </a:r>
          </a:p>
          <a:p>
            <a:r>
              <a:rPr lang="en-US">
                <a:solidFill>
                  <a:schemeClr val="tx1"/>
                </a:solidFill>
                <a:latin typeface="Arial" panose="020B0604020202020204" pitchFamily="34" charset="0"/>
                <a:cs typeface="Arial" panose="020B0604020202020204" pitchFamily="34" charset="0"/>
              </a:rPr>
              <a:t>Pick a format (HTML, CSV, Excel).</a:t>
            </a:r>
          </a:p>
          <a:p>
            <a:r>
              <a:rPr lang="en-US">
                <a:solidFill>
                  <a:schemeClr val="tx1"/>
                </a:solidFill>
                <a:latin typeface="Arial" panose="020B0604020202020204" pitchFamily="34" charset="0"/>
                <a:cs typeface="Arial" panose="020B0604020202020204" pitchFamily="34" charset="0"/>
              </a:rPr>
              <a:t>Pick a delivery mechanism (run it now, email every Monday at 8 AM, come back to pick it up later).</a:t>
            </a:r>
          </a:p>
          <a:p>
            <a:r>
              <a:rPr lang="en-US">
                <a:solidFill>
                  <a:schemeClr val="tx1"/>
                </a:solidFill>
                <a:latin typeface="Arial" panose="020B0604020202020204" pitchFamily="34" charset="0"/>
                <a:cs typeface="Arial" panose="020B0604020202020204" pitchFamily="34" charset="0"/>
              </a:rPr>
              <a:t>Save your report.</a:t>
            </a:r>
          </a:p>
          <a:p>
            <a:r>
              <a:rPr lang="en-US">
                <a:solidFill>
                  <a:schemeClr val="tx1"/>
                </a:solidFill>
                <a:latin typeface="Arial" panose="020B0604020202020204" pitchFamily="34" charset="0"/>
                <a:cs typeface="Arial" panose="020B0604020202020204" pitchFamily="34" charset="0"/>
              </a:rPr>
              <a:t>Multi-phased approach.</a:t>
            </a:r>
          </a:p>
          <a:p>
            <a:r>
              <a:rPr lang="en-US">
                <a:solidFill>
                  <a:schemeClr val="tx1"/>
                </a:solidFill>
                <a:latin typeface="Arial" panose="020B0604020202020204" pitchFamily="34" charset="0"/>
                <a:cs typeface="Arial" panose="020B0604020202020204" pitchFamily="34" charset="0"/>
              </a:rPr>
              <a:t>API enhancements coming, too!</a:t>
            </a:r>
          </a:p>
          <a:p>
            <a:endParaRPr lang="en-US">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AB6853A9-03F5-9F0A-B0D0-C9AAF0AD6E6B}"/>
              </a:ext>
            </a:extLst>
          </p:cNvPr>
          <p:cNvSpPr>
            <a:spLocks noGrp="1"/>
          </p:cNvSpPr>
          <p:nvPr>
            <p:ph type="title"/>
          </p:nvPr>
        </p:nvSpPr>
        <p:spPr>
          <a:xfrm>
            <a:off x="501247" y="692727"/>
            <a:ext cx="4572000" cy="640871"/>
          </a:xfrm>
        </p:spPr>
        <p:txBody>
          <a:bodyPr>
            <a:normAutofit fontScale="90000"/>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enhanced reporting</a:t>
            </a:r>
            <a:endParaRPr lang="en-US"/>
          </a:p>
        </p:txBody>
      </p:sp>
      <p:pic>
        <p:nvPicPr>
          <p:cNvPr id="11" name="Picture 10" descr="A black and white logo&#10;&#10;AI-generated content may be incorrect.">
            <a:extLst>
              <a:ext uri="{FF2B5EF4-FFF2-40B4-BE49-F238E27FC236}">
                <a16:creationId xmlns:a16="http://schemas.microsoft.com/office/drawing/2014/main" id="{A40F0112-2F18-9D6B-7333-D22FCA171DD1}"/>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036061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DACAE311-E789-ABAA-3D7C-27C279A9F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526E4-541A-D49C-FC47-0FF1013C1575}"/>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EBEB364D-2F2B-CDAA-A270-595BA52B3F34}"/>
              </a:ext>
            </a:extLst>
          </p:cNvPr>
          <p:cNvSpPr>
            <a:spLocks noGrp="1"/>
          </p:cNvSpPr>
          <p:nvPr>
            <p:ph sz="quarter" idx="14"/>
          </p:nvPr>
        </p:nvSpPr>
        <p:spPr>
          <a:xfrm>
            <a:off x="6675120" y="3186820"/>
            <a:ext cx="4572000" cy="2756780"/>
          </a:xfrm>
          <a:noFill/>
        </p:spPr>
        <p:txBody>
          <a:bodyPr vert="horz" lIns="0" tIns="0" rIns="0" bIns="0" rtlCol="0" anchor="t">
            <a:normAutofit fontScale="92500" lnSpcReduction="20000"/>
          </a:bodyPr>
          <a:lstStyle/>
          <a:p>
            <a:pPr>
              <a:spcAft>
                <a:spcPts val="0"/>
              </a:spcAft>
            </a:pPr>
            <a:r>
              <a:rPr lang="en-US">
                <a:latin typeface="Arial" panose="020B0604020202020204" pitchFamily="34" charset="0"/>
                <a:cs typeface="Arial" panose="020B0604020202020204" pitchFamily="34" charset="0"/>
              </a:rPr>
              <a:t>UI = user interface; UX = user experience</a:t>
            </a:r>
          </a:p>
          <a:p>
            <a:pPr>
              <a:spcAft>
                <a:spcPts val="0"/>
              </a:spcAft>
            </a:pPr>
            <a:r>
              <a:rPr lang="en-US">
                <a:latin typeface="Arial" panose="020B0604020202020204" pitchFamily="34" charset="0"/>
                <a:cs typeface="Arial" panose="020B0604020202020204" pitchFamily="34" charset="0"/>
              </a:rPr>
              <a:t>Phased approach. User side is Phase 1.</a:t>
            </a:r>
          </a:p>
          <a:p>
            <a:pPr>
              <a:spcAft>
                <a:spcPts val="0"/>
              </a:spcAft>
            </a:pPr>
            <a:r>
              <a:rPr lang="en-US">
                <a:latin typeface="Arial" panose="020B0604020202020204" pitchFamily="34" charset="0"/>
                <a:cs typeface="Arial" panose="020B0604020202020204" pitchFamily="34" charset="0"/>
              </a:rPr>
              <a:t>Accessibility (WCAG 2.2)</a:t>
            </a:r>
          </a:p>
          <a:p>
            <a:pPr>
              <a:spcAft>
                <a:spcPts val="0"/>
              </a:spcAft>
            </a:pPr>
            <a:r>
              <a:rPr lang="en-US">
                <a:latin typeface="Arial" panose="020B0604020202020204" pitchFamily="34" charset="0"/>
                <a:cs typeface="Arial" panose="020B0604020202020204" pitchFamily="34" charset="0"/>
              </a:rPr>
              <a:t>Usability, especially fewer clicks</a:t>
            </a:r>
          </a:p>
          <a:p>
            <a:pPr>
              <a:spcAft>
                <a:spcPts val="0"/>
              </a:spcAft>
            </a:pPr>
            <a:r>
              <a:rPr lang="en-US">
                <a:latin typeface="Arial" panose="020B0604020202020204" pitchFamily="34" charset="0"/>
                <a:cs typeface="Arial" panose="020B0604020202020204" pitchFamily="34" charset="0"/>
              </a:rPr>
              <a:t>Responsive: Gracefully adjusts to mobile, tablet, or desktop.</a:t>
            </a:r>
          </a:p>
          <a:p>
            <a:pPr>
              <a:spcAft>
                <a:spcPts val="0"/>
              </a:spcAft>
            </a:pPr>
            <a:r>
              <a:rPr lang="en-US" i="1">
                <a:latin typeface="Arial" panose="020B0604020202020204" pitchFamily="34" charset="0"/>
                <a:cs typeface="Arial" panose="020B0604020202020204" pitchFamily="34" charset="0"/>
              </a:rPr>
              <a:t>Note: Any automated tools (bots) may break.</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C494DC5D-4BD9-25A2-7385-E24C5BFDEBB8}"/>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D6D277C5-E870-F57D-48A7-AB5803728649}"/>
              </a:ext>
            </a:extLst>
          </p:cNvPr>
          <p:cNvPicPr>
            <a:picLocks noChangeAspect="1"/>
          </p:cNvPicPr>
          <p:nvPr/>
        </p:nvPicPr>
        <p:blipFill>
          <a:blip r:embed="rId4"/>
          <a:stretch>
            <a:fillRect/>
          </a:stretch>
        </p:blipFill>
        <p:spPr>
          <a:xfrm>
            <a:off x="-90842" y="1131684"/>
            <a:ext cx="6273470" cy="3847402"/>
          </a:xfrm>
          <a:prstGeom prst="rect">
            <a:avLst/>
          </a:prstGeom>
        </p:spPr>
      </p:pic>
      <p:pic>
        <p:nvPicPr>
          <p:cNvPr id="7" name="Picture 6" descr="A screenshot of a login form&#10;&#10;AI-generated content may be incorrect.">
            <a:extLst>
              <a:ext uri="{FF2B5EF4-FFF2-40B4-BE49-F238E27FC236}">
                <a16:creationId xmlns:a16="http://schemas.microsoft.com/office/drawing/2014/main" id="{BBD22183-C333-17E5-A9AB-77C6D896F990}"/>
              </a:ext>
            </a:extLst>
          </p:cNvPr>
          <p:cNvPicPr>
            <a:picLocks noChangeAspect="1"/>
          </p:cNvPicPr>
          <p:nvPr/>
        </p:nvPicPr>
        <p:blipFill>
          <a:blip r:embed="rId5"/>
          <a:stretch>
            <a:fillRect/>
          </a:stretch>
        </p:blipFill>
        <p:spPr>
          <a:xfrm>
            <a:off x="3749421" y="1039260"/>
            <a:ext cx="2213603" cy="5201968"/>
          </a:xfrm>
          <a:prstGeom prst="rect">
            <a:avLst/>
          </a:prstGeom>
          <a:ln w="12700">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31065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4229D8B2-985C-D1C6-24AA-1EE75BF83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4916A-A907-C0AB-0041-994F0291AFB1}"/>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AF6C844A-CF47-4CD6-4EAD-9F39767B4E86}"/>
              </a:ext>
            </a:extLst>
          </p:cNvPr>
          <p:cNvSpPr>
            <a:spLocks noGrp="1"/>
          </p:cNvSpPr>
          <p:nvPr>
            <p:ph sz="quarter" idx="14"/>
          </p:nvPr>
        </p:nvSpPr>
        <p:spPr>
          <a:noFill/>
        </p:spPr>
        <p:txBody>
          <a:bodyPr vert="horz" lIns="0" tIns="0" rIns="0" bIns="0" rtlCol="0" anchor="t">
            <a:normAutofit/>
          </a:bodyPr>
          <a:lstStyle/>
          <a:p>
            <a:pPr>
              <a:spcAft>
                <a:spcPts val="0"/>
              </a:spcAft>
            </a:pPr>
            <a:r>
              <a:rPr lang="en-US">
                <a:latin typeface="Arial" panose="020B0604020202020204" pitchFamily="34" charset="0"/>
                <a:cs typeface="Arial" panose="020B0604020202020204" pitchFamily="34" charset="0"/>
              </a:rPr>
              <a:t>Left navigation will persist across the entire application (after all phases).</a:t>
            </a:r>
          </a:p>
          <a:p>
            <a:pPr>
              <a:spcAft>
                <a:spcPts val="0"/>
              </a:spcAft>
            </a:pPr>
            <a:r>
              <a:rPr lang="en-US">
                <a:latin typeface="Arial" panose="020B0604020202020204" pitchFamily="34" charset="0"/>
                <a:cs typeface="Arial" panose="020B0604020202020204" pitchFamily="34" charset="0"/>
              </a:rPr>
              <a:t>It will include the user-side and admin-side links.</a:t>
            </a:r>
          </a:p>
          <a:p>
            <a:pPr>
              <a:spcAft>
                <a:spcPts val="0"/>
              </a:spcAft>
            </a:pPr>
            <a:r>
              <a:rPr lang="en-US">
                <a:latin typeface="Arial" panose="020B0604020202020204" pitchFamily="34" charset="0"/>
                <a:cs typeface="Arial" panose="020B0604020202020204" pitchFamily="34" charset="0"/>
              </a:rPr>
              <a:t>Add a quick link/favorite from any page with the click of a button near the title.</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E601B07E-5EE3-4519-FDB0-A395BC5B80EB}"/>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16" name="Picture 15">
            <a:extLst>
              <a:ext uri="{FF2B5EF4-FFF2-40B4-BE49-F238E27FC236}">
                <a16:creationId xmlns:a16="http://schemas.microsoft.com/office/drawing/2014/main" id="{3AA3F20E-9229-8F8B-496C-EDB98E837870}"/>
              </a:ext>
            </a:extLst>
          </p:cNvPr>
          <p:cNvPicPr>
            <a:picLocks noChangeAspect="1"/>
          </p:cNvPicPr>
          <p:nvPr/>
        </p:nvPicPr>
        <p:blipFill>
          <a:blip r:embed="rId4"/>
          <a:stretch>
            <a:fillRect/>
          </a:stretch>
        </p:blipFill>
        <p:spPr>
          <a:xfrm>
            <a:off x="144855" y="1461060"/>
            <a:ext cx="6249608" cy="2917589"/>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71111982-3AEE-C201-54E3-CC7791B8A96A}"/>
              </a:ext>
            </a:extLst>
          </p:cNvPr>
          <p:cNvPicPr>
            <a:picLocks noChangeAspect="1"/>
          </p:cNvPicPr>
          <p:nvPr/>
        </p:nvPicPr>
        <p:blipFill>
          <a:blip r:embed="rId5"/>
          <a:stretch>
            <a:fillRect/>
          </a:stretch>
        </p:blipFill>
        <p:spPr>
          <a:xfrm>
            <a:off x="2598967" y="786368"/>
            <a:ext cx="1460391" cy="5682333"/>
          </a:xfrm>
          <a:prstGeom prst="rect">
            <a:avLst/>
          </a:prstGeom>
          <a:effectLst>
            <a:outerShdw blurRad="50800" dist="38100" dir="8100000" algn="tr" rotWithShape="0">
              <a:prstClr val="black">
                <a:alpha val="40000"/>
              </a:prstClr>
            </a:outerShdw>
          </a:effectLst>
        </p:spPr>
      </p:pic>
      <p:pic>
        <p:nvPicPr>
          <p:cNvPr id="14" name="Picture 13" descr="A screenshot of a phone&#10;&#10;AI-generated content may be incorrect.">
            <a:extLst>
              <a:ext uri="{FF2B5EF4-FFF2-40B4-BE49-F238E27FC236}">
                <a16:creationId xmlns:a16="http://schemas.microsoft.com/office/drawing/2014/main" id="{A66D0C1D-99B2-53DD-98CA-340CC553242B}"/>
              </a:ext>
            </a:extLst>
          </p:cNvPr>
          <p:cNvPicPr>
            <a:picLocks noChangeAspect="1"/>
          </p:cNvPicPr>
          <p:nvPr/>
        </p:nvPicPr>
        <p:blipFill>
          <a:blip r:embed="rId6"/>
          <a:stretch>
            <a:fillRect/>
          </a:stretch>
        </p:blipFill>
        <p:spPr>
          <a:xfrm>
            <a:off x="742016" y="900820"/>
            <a:ext cx="1557669" cy="50563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2935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DD00F27-A505-6BD4-96BD-ABB357E84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5E1B3-4A0C-59A3-16D3-EC534BF27EE5}"/>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287C6DB2-6324-A3D8-4E38-20592D58CE1E}"/>
              </a:ext>
            </a:extLst>
          </p:cNvPr>
          <p:cNvSpPr>
            <a:spLocks noGrp="1"/>
          </p:cNvSpPr>
          <p:nvPr>
            <p:ph sz="quarter" idx="14"/>
          </p:nvPr>
        </p:nvSpPr>
        <p:spPr>
          <a:noFill/>
        </p:spPr>
        <p:txBody>
          <a:bodyPr vert="horz" lIns="0" tIns="0" rIns="0" bIns="0" rtlCol="0" anchor="t">
            <a:normAutofit fontScale="92500" lnSpcReduction="10000"/>
          </a:bodyPr>
          <a:lstStyle/>
          <a:p>
            <a:pPr>
              <a:spcAft>
                <a:spcPts val="0"/>
              </a:spcAft>
            </a:pPr>
            <a:r>
              <a:rPr lang="en-US">
                <a:latin typeface="Arial" panose="020B0604020202020204" pitchFamily="34" charset="0"/>
                <a:cs typeface="Arial" panose="020B0604020202020204" pitchFamily="34" charset="0"/>
              </a:rPr>
              <a:t>Logos which are oriented horizontally will work best on a small mobile screen. </a:t>
            </a:r>
          </a:p>
          <a:p>
            <a:pPr lvl="1">
              <a:spcAft>
                <a:spcPts val="0"/>
              </a:spcAft>
            </a:pPr>
            <a:r>
              <a:rPr lang="en-US">
                <a:latin typeface="Arial" panose="020B0604020202020204" pitchFamily="34" charset="0"/>
                <a:cs typeface="Arial" panose="020B0604020202020204" pitchFamily="34" charset="0"/>
              </a:rPr>
              <a:t>Seals and round logos may be difficult to read.</a:t>
            </a:r>
          </a:p>
          <a:p>
            <a:pPr>
              <a:spcAft>
                <a:spcPts val="0"/>
              </a:spcAft>
            </a:pPr>
            <a:r>
              <a:rPr lang="en-US">
                <a:latin typeface="Arial" panose="020B0604020202020204" pitchFamily="34" charset="0"/>
                <a:cs typeface="Arial" panose="020B0604020202020204" pitchFamily="34" charset="0"/>
              </a:rPr>
              <a:t>Your customizable text and/or headers and footers may need some TLC to conform to a responsive design.</a:t>
            </a:r>
          </a:p>
          <a:p>
            <a:pPr>
              <a:spcAft>
                <a:spcPts val="0"/>
              </a:spcAft>
            </a:pPr>
            <a:r>
              <a:rPr lang="en-US">
                <a:latin typeface="Arial" panose="020B0604020202020204" pitchFamily="34" charset="0"/>
                <a:cs typeface="Arial" panose="020B0604020202020204" pitchFamily="34" charset="0"/>
              </a:rPr>
              <a:t>Contact Support for assistance. These changes can be made in advance.</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6537471E-E36B-6A7B-9094-F4D32F6C9DB3}"/>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C36151CF-112F-8B3F-5576-1C47194F6EE2}"/>
              </a:ext>
            </a:extLst>
          </p:cNvPr>
          <p:cNvPicPr>
            <a:picLocks noChangeAspect="1"/>
          </p:cNvPicPr>
          <p:nvPr/>
        </p:nvPicPr>
        <p:blipFill>
          <a:blip r:embed="rId4"/>
          <a:stretch>
            <a:fillRect/>
          </a:stretch>
        </p:blipFill>
        <p:spPr>
          <a:xfrm>
            <a:off x="0" y="1049297"/>
            <a:ext cx="6260706" cy="3839574"/>
          </a:xfrm>
          <a:prstGeom prst="rect">
            <a:avLst/>
          </a:prstGeom>
        </p:spPr>
      </p:pic>
      <p:pic>
        <p:nvPicPr>
          <p:cNvPr id="8" name="Picture 7" descr="Screens screenshot of a phone&#10;&#10;AI-generated content may be incorrect.">
            <a:extLst>
              <a:ext uri="{FF2B5EF4-FFF2-40B4-BE49-F238E27FC236}">
                <a16:creationId xmlns:a16="http://schemas.microsoft.com/office/drawing/2014/main" id="{14914D36-57E6-C343-1D52-17E0134B2498}"/>
              </a:ext>
            </a:extLst>
          </p:cNvPr>
          <p:cNvPicPr>
            <a:picLocks noChangeAspect="1"/>
          </p:cNvPicPr>
          <p:nvPr/>
        </p:nvPicPr>
        <p:blipFill>
          <a:blip r:embed="rId5"/>
          <a:stretch>
            <a:fillRect/>
          </a:stretch>
        </p:blipFill>
        <p:spPr>
          <a:xfrm>
            <a:off x="3786159" y="796704"/>
            <a:ext cx="2041063" cy="5726317"/>
          </a:xfrm>
          <a:prstGeom prst="rect">
            <a:avLst/>
          </a:prstGeom>
          <a:ln w="12700">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2644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00195B8-B19F-AC39-54A6-A3109F2FD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51F09-E0B9-2428-55CD-B29F16597AA6}"/>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CBE45441-F6B1-9490-FFEC-B50613797173}"/>
              </a:ext>
            </a:extLst>
          </p:cNvPr>
          <p:cNvSpPr>
            <a:spLocks noGrp="1"/>
          </p:cNvSpPr>
          <p:nvPr>
            <p:ph sz="quarter" idx="14"/>
          </p:nvPr>
        </p:nvSpPr>
        <p:spPr>
          <a:noFill/>
        </p:spPr>
        <p:txBody>
          <a:bodyPr vert="horz" lIns="0" tIns="0" rIns="0" bIns="0" rtlCol="0" anchor="t">
            <a:normAutofit/>
          </a:bodyPr>
          <a:lstStyle/>
          <a:p>
            <a:pPr>
              <a:spcAft>
                <a:spcPts val="0"/>
              </a:spcAft>
            </a:pPr>
            <a:r>
              <a:rPr lang="en-US">
                <a:latin typeface="Arial" panose="020B0604020202020204" pitchFamily="34" charset="0"/>
                <a:cs typeface="Arial" panose="020B0604020202020204" pitchFamily="34" charset="0"/>
              </a:rPr>
              <a:t>Make a reservation on your desktop, tablet, or mobile device.</a:t>
            </a:r>
          </a:p>
          <a:p>
            <a:pPr>
              <a:spcAft>
                <a:spcPts val="0"/>
              </a:spcAft>
            </a:pPr>
            <a:r>
              <a:rPr lang="en-US">
                <a:latin typeface="Arial" panose="020B0604020202020204" pitchFamily="34" charset="0"/>
                <a:cs typeface="Arial" panose="020B0604020202020204" pitchFamily="34" charset="0"/>
              </a:rPr>
              <a:t>The overall reservation functionality will be the same, but the workflow will be improved.</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48F722E2-69FA-67EF-7CAA-C99B3F6AFC90}"/>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8" name="Picture 7">
            <a:extLst>
              <a:ext uri="{FF2B5EF4-FFF2-40B4-BE49-F238E27FC236}">
                <a16:creationId xmlns:a16="http://schemas.microsoft.com/office/drawing/2014/main" id="{341413E1-A7D5-A2FE-2E36-8CF4E476CEA1}"/>
              </a:ext>
            </a:extLst>
          </p:cNvPr>
          <p:cNvPicPr>
            <a:picLocks noChangeAspect="1"/>
          </p:cNvPicPr>
          <p:nvPr/>
        </p:nvPicPr>
        <p:blipFill>
          <a:blip r:embed="rId4"/>
          <a:stretch>
            <a:fillRect/>
          </a:stretch>
        </p:blipFill>
        <p:spPr>
          <a:xfrm>
            <a:off x="260740" y="987511"/>
            <a:ext cx="5835260" cy="3954702"/>
          </a:xfrm>
          <a:prstGeom prst="rect">
            <a:avLst/>
          </a:prstGeom>
          <a:ln w="12700">
            <a:solidFill>
              <a:schemeClr val="bg1"/>
            </a:solidFill>
          </a:ln>
        </p:spPr>
      </p:pic>
      <p:pic>
        <p:nvPicPr>
          <p:cNvPr id="12" name="Picture 11">
            <a:extLst>
              <a:ext uri="{FF2B5EF4-FFF2-40B4-BE49-F238E27FC236}">
                <a16:creationId xmlns:a16="http://schemas.microsoft.com/office/drawing/2014/main" id="{DA834557-4834-1BF5-4319-A2E234EEA6DF}"/>
              </a:ext>
            </a:extLst>
          </p:cNvPr>
          <p:cNvPicPr>
            <a:picLocks noChangeAspect="1"/>
          </p:cNvPicPr>
          <p:nvPr/>
        </p:nvPicPr>
        <p:blipFill>
          <a:blip r:embed="rId5"/>
          <a:stretch>
            <a:fillRect/>
          </a:stretch>
        </p:blipFill>
        <p:spPr>
          <a:xfrm>
            <a:off x="4337890" y="788274"/>
            <a:ext cx="1978218" cy="5408193"/>
          </a:xfrm>
          <a:prstGeom prst="rect">
            <a:avLst/>
          </a:prstGeom>
          <a:ln w="12700">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8670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C21918F1-088F-8E8C-3D11-A62E5E34A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A0338-2507-75F4-7C2F-36970B5E46F4}"/>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6AB2DCB2-098F-5D42-54BA-58987E103955}"/>
              </a:ext>
            </a:extLst>
          </p:cNvPr>
          <p:cNvSpPr>
            <a:spLocks noGrp="1"/>
          </p:cNvSpPr>
          <p:nvPr>
            <p:ph sz="quarter" idx="14"/>
          </p:nvPr>
        </p:nvSpPr>
        <p:spPr>
          <a:noFill/>
        </p:spPr>
        <p:txBody>
          <a:bodyPr vert="horz" lIns="0" tIns="0" rIns="0" bIns="0" rtlCol="0" anchor="t">
            <a:normAutofit fontScale="92500" lnSpcReduction="10000"/>
          </a:bodyPr>
          <a:lstStyle/>
          <a:p>
            <a:pPr>
              <a:spcAft>
                <a:spcPts val="0"/>
              </a:spcAft>
            </a:pPr>
            <a:r>
              <a:rPr lang="en-US">
                <a:latin typeface="Arial" panose="020B0604020202020204" pitchFamily="34" charset="0"/>
                <a:cs typeface="Arial" panose="020B0604020202020204" pitchFamily="34" charset="0"/>
              </a:rPr>
              <a:t>You'll get instant feedback on any invalid input, inline with the relevant field.</a:t>
            </a:r>
          </a:p>
          <a:p>
            <a:pPr>
              <a:spcAft>
                <a:spcPts val="0"/>
              </a:spcAft>
            </a:pPr>
            <a:r>
              <a:rPr lang="en-US">
                <a:latin typeface="Arial" panose="020B0604020202020204" pitchFamily="34" charset="0"/>
                <a:cs typeface="Arial" panose="020B0604020202020204" pitchFamily="34" charset="0"/>
              </a:rPr>
              <a:t>As you progress through the form, the fields downstream will be filtered to exclude unavailable selections.</a:t>
            </a:r>
          </a:p>
          <a:p>
            <a:pPr>
              <a:spcAft>
                <a:spcPts val="0"/>
              </a:spcAft>
            </a:pPr>
            <a:r>
              <a:rPr lang="en-US">
                <a:latin typeface="Arial" panose="020B0604020202020204" pitchFamily="34" charset="0"/>
                <a:cs typeface="Arial" panose="020B0604020202020204" pitchFamily="34" charset="0"/>
              </a:rPr>
              <a:t>The number of assets available for each selection will appear in parentheses.</a:t>
            </a:r>
          </a:p>
          <a:p>
            <a:pPr>
              <a:spcAft>
                <a:spcPts val="0"/>
              </a:spcAft>
            </a:pPr>
            <a:r>
              <a:rPr lang="en-US">
                <a:latin typeface="Arial" panose="020B0604020202020204" pitchFamily="34" charset="0"/>
                <a:cs typeface="Arial" panose="020B0604020202020204" pitchFamily="34" charset="0"/>
              </a:rPr>
              <a:t>Asset Type will be required (always).</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5B1063B3-AF29-F9A1-1C47-D55B0265EF08}"/>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6" name="Picture 5">
            <a:extLst>
              <a:ext uri="{FF2B5EF4-FFF2-40B4-BE49-F238E27FC236}">
                <a16:creationId xmlns:a16="http://schemas.microsoft.com/office/drawing/2014/main" id="{AACA1651-64DA-C874-EBBF-F5C26F30862C}"/>
              </a:ext>
            </a:extLst>
          </p:cNvPr>
          <p:cNvPicPr>
            <a:picLocks noChangeAspect="1"/>
          </p:cNvPicPr>
          <p:nvPr/>
        </p:nvPicPr>
        <p:blipFill>
          <a:blip r:embed="rId4"/>
          <a:stretch>
            <a:fillRect/>
          </a:stretch>
        </p:blipFill>
        <p:spPr>
          <a:xfrm>
            <a:off x="352502" y="888432"/>
            <a:ext cx="5743497" cy="4489875"/>
          </a:xfrm>
          <a:prstGeom prst="rect">
            <a:avLst/>
          </a:prstGeom>
          <a:ln w="12700">
            <a:solidFill>
              <a:schemeClr val="bg1"/>
            </a:solidFill>
          </a:ln>
        </p:spPr>
      </p:pic>
      <p:pic>
        <p:nvPicPr>
          <p:cNvPr id="11" name="Picture 10">
            <a:extLst>
              <a:ext uri="{FF2B5EF4-FFF2-40B4-BE49-F238E27FC236}">
                <a16:creationId xmlns:a16="http://schemas.microsoft.com/office/drawing/2014/main" id="{32DE4E1B-F8D9-C961-BBF9-BE67C4F2B83C}"/>
              </a:ext>
            </a:extLst>
          </p:cNvPr>
          <p:cNvPicPr>
            <a:picLocks noChangeAspect="1"/>
          </p:cNvPicPr>
          <p:nvPr/>
        </p:nvPicPr>
        <p:blipFill>
          <a:blip r:embed="rId5"/>
          <a:stretch>
            <a:fillRect/>
          </a:stretch>
        </p:blipFill>
        <p:spPr>
          <a:xfrm>
            <a:off x="4122379" y="796705"/>
            <a:ext cx="1907193" cy="5756575"/>
          </a:xfrm>
          <a:prstGeom prst="rect">
            <a:avLst/>
          </a:prstGeom>
          <a:ln w="12700">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8096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517274-D716-E693-CCA2-3FBD5165A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4E26A-1E74-75FC-7270-B9F9F48862DD}"/>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57A1798A-1115-ED6A-4B25-DF9F3CE776DC}"/>
              </a:ext>
            </a:extLst>
          </p:cNvPr>
          <p:cNvSpPr>
            <a:spLocks noGrp="1"/>
          </p:cNvSpPr>
          <p:nvPr>
            <p:ph sz="quarter" idx="14"/>
          </p:nvPr>
        </p:nvSpPr>
        <p:spPr>
          <a:noFill/>
        </p:spPr>
        <p:txBody>
          <a:bodyPr vert="horz" lIns="0" tIns="0" rIns="0" bIns="0" rtlCol="0" anchor="t">
            <a:normAutofit/>
          </a:bodyPr>
          <a:lstStyle/>
          <a:p>
            <a:pPr>
              <a:spcAft>
                <a:spcPts val="0"/>
              </a:spcAft>
            </a:pPr>
            <a:r>
              <a:rPr lang="en-US">
                <a:latin typeface="Arial" panose="020B0604020202020204" pitchFamily="34" charset="0"/>
                <a:cs typeface="Arial" panose="020B0604020202020204" pitchFamily="34" charset="0"/>
              </a:rPr>
              <a:t>Viewing or selecting available vehicles will be a "card-based" view--similar to the screenshot pictured.</a:t>
            </a:r>
          </a:p>
          <a:p>
            <a:pPr>
              <a:spcAft>
                <a:spcPts val="0"/>
              </a:spcAft>
            </a:pPr>
            <a:r>
              <a:rPr lang="en-US">
                <a:latin typeface="Arial" panose="020B0604020202020204" pitchFamily="34" charset="0"/>
                <a:cs typeface="Arial" panose="020B0604020202020204" pitchFamily="34" charset="0"/>
              </a:rPr>
              <a:t>Only see vehicles which are available.</a:t>
            </a:r>
          </a:p>
          <a:p>
            <a:pPr>
              <a:spcAft>
                <a:spcPts val="0"/>
              </a:spcAft>
            </a:pPr>
            <a:r>
              <a:rPr lang="en-US">
                <a:latin typeface="Arial" panose="020B0604020202020204" pitchFamily="34" charset="0"/>
                <a:cs typeface="Arial" panose="020B0604020202020204" pitchFamily="34" charset="0"/>
              </a:rPr>
              <a:t>More visual appeal, simpler, easier than the current chart with green and red boxes.</a:t>
            </a:r>
          </a:p>
        </p:txBody>
      </p:sp>
      <p:pic>
        <p:nvPicPr>
          <p:cNvPr id="4" name="Picture 3" descr="A black background with a blue letter&#10;&#10;AI-generated content may be incorrect.">
            <a:extLst>
              <a:ext uri="{FF2B5EF4-FFF2-40B4-BE49-F238E27FC236}">
                <a16:creationId xmlns:a16="http://schemas.microsoft.com/office/drawing/2014/main" id="{C56223B1-2287-C26D-7487-BE9B4EE8977F}"/>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10" name="Picture 9" descr="A screenshot of a car sales page&#10;&#10;AI-generated content may be incorrect.">
            <a:extLst>
              <a:ext uri="{FF2B5EF4-FFF2-40B4-BE49-F238E27FC236}">
                <a16:creationId xmlns:a16="http://schemas.microsoft.com/office/drawing/2014/main" id="{FE3D4CEE-D8FE-3C34-BA6D-B1142F89916D}"/>
              </a:ext>
            </a:extLst>
          </p:cNvPr>
          <p:cNvPicPr>
            <a:picLocks noChangeAspect="1"/>
          </p:cNvPicPr>
          <p:nvPr/>
        </p:nvPicPr>
        <p:blipFill>
          <a:blip r:embed="rId4"/>
          <a:stretch>
            <a:fillRect/>
          </a:stretch>
        </p:blipFill>
        <p:spPr>
          <a:xfrm>
            <a:off x="96982" y="1012350"/>
            <a:ext cx="4427415" cy="5228878"/>
          </a:xfrm>
          <a:prstGeom prst="rect">
            <a:avLst/>
          </a:prstGeom>
          <a:ln w="12700">
            <a:solidFill>
              <a:schemeClr val="bg1"/>
            </a:solidFill>
          </a:ln>
        </p:spPr>
      </p:pic>
      <p:pic>
        <p:nvPicPr>
          <p:cNvPr id="12" name="Picture 11">
            <a:extLst>
              <a:ext uri="{FF2B5EF4-FFF2-40B4-BE49-F238E27FC236}">
                <a16:creationId xmlns:a16="http://schemas.microsoft.com/office/drawing/2014/main" id="{38D68C6D-1170-BC6D-16C9-185D111C7BE2}"/>
              </a:ext>
            </a:extLst>
          </p:cNvPr>
          <p:cNvPicPr>
            <a:picLocks noChangeAspect="1"/>
          </p:cNvPicPr>
          <p:nvPr/>
        </p:nvPicPr>
        <p:blipFill>
          <a:blip r:embed="rId5"/>
          <a:stretch>
            <a:fillRect/>
          </a:stretch>
        </p:blipFill>
        <p:spPr>
          <a:xfrm>
            <a:off x="4200855" y="1112503"/>
            <a:ext cx="1704762" cy="5028571"/>
          </a:xfrm>
          <a:prstGeom prst="rect">
            <a:avLst/>
          </a:prstGeom>
        </p:spPr>
      </p:pic>
    </p:spTree>
    <p:extLst>
      <p:ext uri="{BB962C8B-B14F-4D97-AF65-F5344CB8AC3E}">
        <p14:creationId xmlns:p14="http://schemas.microsoft.com/office/powerpoint/2010/main" val="363974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lIns="0" tIns="0" rIns="0" bIns="0" anchor="t" anchorCtr="0">
            <a:no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Product launch</a:t>
            </a:r>
          </a:p>
        </p:txBody>
      </p:sp>
      <p:graphicFrame>
        <p:nvGraphicFramePr>
          <p:cNvPr id="27" name="Content Placeholder 26" descr="A timeline of the product launch">
            <a:extLst>
              <a:ext uri="{FF2B5EF4-FFF2-40B4-BE49-F238E27FC236}">
                <a16:creationId xmlns:a16="http://schemas.microsoft.com/office/drawing/2014/main" id="{A7FD81E4-2CEB-1301-59FF-81509B86E571}"/>
              </a:ext>
            </a:extLst>
          </p:cNvPr>
          <p:cNvGraphicFramePr>
            <a:graphicFrameLocks noGrp="1"/>
          </p:cNvGraphicFramePr>
          <p:nvPr>
            <p:ph sz="quarter" idx="11"/>
            <p:extLst>
              <p:ext uri="{D42A27DB-BD31-4B8C-83A1-F6EECF244321}">
                <p14:modId xmlns:p14="http://schemas.microsoft.com/office/powerpoint/2010/main" val="897780853"/>
              </p:ext>
            </p:extLst>
          </p:nvPr>
        </p:nvGraphicFramePr>
        <p:xfrm>
          <a:off x="1162050" y="292100"/>
          <a:ext cx="5357813"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CC8AA23-D8D0-93BE-5C5F-103A750B0D2F}"/>
              </a:ext>
            </a:extLst>
          </p:cNvPr>
          <p:cNvSpPr>
            <a:spLocks noGrp="1"/>
          </p:cNvSpPr>
          <p:nvPr>
            <p:ph sz="quarter" idx="10"/>
          </p:nvPr>
        </p:nvSpPr>
        <p:spPr>
          <a:xfrm>
            <a:off x="7443216" y="3429000"/>
            <a:ext cx="3931920" cy="2663982"/>
          </a:xfrm>
          <a:noFill/>
        </p:spPr>
        <p:txBody>
          <a:bodyPr vert="horz" lIns="0" tIns="0" rIns="0" bIns="0" rtlCol="0" anchor="t">
            <a:normAutofit lnSpcReduction="10000"/>
          </a:bodyPr>
          <a:lstStyle/>
          <a:p>
            <a:r>
              <a:rPr lang="en-US">
                <a:solidFill>
                  <a:schemeClr val="tx1"/>
                </a:solidFill>
              </a:rPr>
              <a:t>v5.13 concludes the .NET upgrade.</a:t>
            </a:r>
          </a:p>
          <a:p>
            <a:r>
              <a:rPr lang="en-US">
                <a:solidFill>
                  <a:schemeClr val="tx1"/>
                </a:solidFill>
              </a:rPr>
              <a:t>v6.00: FAST and Account Validation, Drag &amp; Drop</a:t>
            </a:r>
          </a:p>
          <a:p>
            <a:r>
              <a:rPr lang="en-US">
                <a:solidFill>
                  <a:schemeClr val="tx1"/>
                </a:solidFill>
              </a:rPr>
              <a:t>v6.01: Maintenance, TCO</a:t>
            </a:r>
          </a:p>
          <a:p>
            <a:r>
              <a:rPr lang="en-US">
                <a:solidFill>
                  <a:schemeClr val="tx1"/>
                </a:solidFill>
              </a:rPr>
              <a:t>v6.02: UI Phase 1, Maintenance, Reporting Phase 1</a:t>
            </a:r>
          </a:p>
          <a:p>
            <a:endParaRPr lang="en-US">
              <a:solidFill>
                <a:schemeClr val="tx1"/>
              </a:solidFill>
            </a:endParaRPr>
          </a:p>
        </p:txBody>
      </p:sp>
    </p:spTree>
    <p:extLst>
      <p:ext uri="{BB962C8B-B14F-4D97-AF65-F5344CB8AC3E}">
        <p14:creationId xmlns:p14="http://schemas.microsoft.com/office/powerpoint/2010/main" val="2737241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55235854-F025-DF87-287E-26F734846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C41F5-4FCA-7972-4B5C-F95A9D72EB7B}"/>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87C3FCA9-93A7-2D34-8278-4978F806CA33}"/>
              </a:ext>
            </a:extLst>
          </p:cNvPr>
          <p:cNvSpPr>
            <a:spLocks noGrp="1"/>
          </p:cNvSpPr>
          <p:nvPr>
            <p:ph sz="quarter" idx="14"/>
          </p:nvPr>
        </p:nvSpPr>
        <p:spPr>
          <a:noFill/>
        </p:spPr>
        <p:txBody>
          <a:bodyPr vert="horz" lIns="0" tIns="0" rIns="0" bIns="0" rtlCol="0" anchor="t">
            <a:normAutofit/>
          </a:bodyPr>
          <a:lstStyle/>
          <a:p>
            <a:pPr>
              <a:spcAft>
                <a:spcPts val="0"/>
              </a:spcAft>
            </a:pPr>
            <a:r>
              <a:rPr lang="en-US">
                <a:latin typeface="Arial" panose="020B0604020202020204" pitchFamily="34" charset="0"/>
                <a:cs typeface="Arial" panose="020B0604020202020204" pitchFamily="34" charset="0"/>
              </a:rPr>
              <a:t>Quickly jump back to any section via the breadcrumb navigation or "Edit" buttons to make changes before submitting your reservation.</a:t>
            </a:r>
          </a:p>
          <a:p>
            <a:pPr>
              <a:spcAft>
                <a:spcPts val="0"/>
              </a:spcAft>
            </a:pPr>
            <a:r>
              <a:rPr lang="en-US">
                <a:latin typeface="Arial" panose="020B0604020202020204" pitchFamily="34" charset="0"/>
                <a:cs typeface="Arial" panose="020B0604020202020204" pitchFamily="34" charset="0"/>
              </a:rPr>
              <a:t>One submit button will offer all the choices you're accustomed to seeing: Submit, Submit and Make Similar, etc.</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405AAB4A-F6F8-24B9-E3E6-7EB6049B6AB9}"/>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5" name="Picture 4">
            <a:extLst>
              <a:ext uri="{FF2B5EF4-FFF2-40B4-BE49-F238E27FC236}">
                <a16:creationId xmlns:a16="http://schemas.microsoft.com/office/drawing/2014/main" id="{89FEF434-9A3D-2134-F6B7-AC0B24E24CBB}"/>
              </a:ext>
            </a:extLst>
          </p:cNvPr>
          <p:cNvPicPr>
            <a:picLocks noChangeAspect="1"/>
          </p:cNvPicPr>
          <p:nvPr/>
        </p:nvPicPr>
        <p:blipFill>
          <a:blip r:embed="rId4"/>
          <a:stretch>
            <a:fillRect/>
          </a:stretch>
        </p:blipFill>
        <p:spPr>
          <a:xfrm>
            <a:off x="96982" y="860803"/>
            <a:ext cx="5825034" cy="4924040"/>
          </a:xfrm>
          <a:prstGeom prst="rect">
            <a:avLst/>
          </a:prstGeom>
          <a:ln w="12700">
            <a:solidFill>
              <a:schemeClr val="bg1"/>
            </a:solidFill>
          </a:ln>
        </p:spPr>
      </p:pic>
      <p:pic>
        <p:nvPicPr>
          <p:cNvPr id="6" name="Picture 5">
            <a:extLst>
              <a:ext uri="{FF2B5EF4-FFF2-40B4-BE49-F238E27FC236}">
                <a16:creationId xmlns:a16="http://schemas.microsoft.com/office/drawing/2014/main" id="{CFF518F2-9843-9FBE-E8FA-64199567FA78}"/>
              </a:ext>
            </a:extLst>
          </p:cNvPr>
          <p:cNvPicPr>
            <a:picLocks noChangeAspect="1"/>
          </p:cNvPicPr>
          <p:nvPr/>
        </p:nvPicPr>
        <p:blipFill>
          <a:blip r:embed="rId5"/>
          <a:stretch>
            <a:fillRect/>
          </a:stretch>
        </p:blipFill>
        <p:spPr>
          <a:xfrm>
            <a:off x="4418894" y="715223"/>
            <a:ext cx="1187166" cy="5834959"/>
          </a:xfrm>
          <a:prstGeom prst="rect">
            <a:avLst/>
          </a:prstGeom>
          <a:ln w="12700">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17876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D698CF98-9658-C1C8-3A63-1B22413FA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B9366-3196-6F2D-4A74-78E375305252}"/>
              </a:ext>
            </a:extLst>
          </p:cNvPr>
          <p:cNvSpPr>
            <a:spLocks noGrp="1"/>
          </p:cNvSpPr>
          <p:nvPr>
            <p:ph type="title"/>
          </p:nvPr>
        </p:nvSpPr>
        <p:spPr>
          <a:noFill/>
        </p:spPr>
        <p:txBody>
          <a:bodyPr lIns="0" tIns="0" rIns="0" bIns="0">
            <a:noAutofit/>
          </a:bodyPr>
          <a:lstStyle/>
          <a:p>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ui</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ux</a:t>
            </a:r>
            <a:r>
              <a:rPr lang="en-US">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err="1">
                <a:solidFill>
                  <a:schemeClr val="accent6"/>
                </a:solidFill>
                <a:latin typeface="Roboto" panose="02000000000000000000" pitchFamily="2" charset="0"/>
                <a:ea typeface="Roboto" panose="02000000000000000000" pitchFamily="2" charset="0"/>
                <a:cs typeface="Roboto" panose="02000000000000000000" pitchFamily="2" charset="0"/>
              </a:rPr>
              <a:t>eNHANCEMENTS</a:t>
            </a:r>
            <a:endParaRPr lang="en-US">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CEFA3D5B-F6F8-B031-CA92-D00683231F99}"/>
              </a:ext>
            </a:extLst>
          </p:cNvPr>
          <p:cNvSpPr>
            <a:spLocks noGrp="1"/>
          </p:cNvSpPr>
          <p:nvPr>
            <p:ph sz="quarter" idx="14"/>
          </p:nvPr>
        </p:nvSpPr>
        <p:spPr>
          <a:noFill/>
        </p:spPr>
        <p:txBody>
          <a:bodyPr vert="horz" lIns="0" tIns="0" rIns="0" bIns="0" rtlCol="0" anchor="t">
            <a:normAutofit/>
          </a:bodyPr>
          <a:lstStyle/>
          <a:p>
            <a:pPr>
              <a:spcAft>
                <a:spcPts val="0"/>
              </a:spcAft>
            </a:pPr>
            <a:r>
              <a:rPr lang="en-US">
                <a:latin typeface="Arial" panose="020B0604020202020204" pitchFamily="34" charset="0"/>
                <a:cs typeface="Arial" panose="020B0604020202020204" pitchFamily="34" charset="0"/>
              </a:rPr>
              <a:t>The reservation confirmation screen will include all of the same information you are accustomed to seeing.</a:t>
            </a:r>
          </a:p>
          <a:p>
            <a:pPr>
              <a:spcAft>
                <a:spcPts val="0"/>
              </a:spcAft>
            </a:pPr>
            <a:r>
              <a:rPr lang="en-US">
                <a:latin typeface="Arial" panose="020B0604020202020204" pitchFamily="34" charset="0"/>
                <a:cs typeface="Arial" panose="020B0604020202020204" pitchFamily="34" charset="0"/>
              </a:rPr>
              <a:t>It will be well-organized and easy to read across all of your devices.</a:t>
            </a:r>
          </a:p>
          <a:p>
            <a:endParaRPr lang="en-US">
              <a:latin typeface="Arial" panose="020B0604020202020204" pitchFamily="34" charset="0"/>
              <a:cs typeface="Arial" panose="020B0604020202020204" pitchFamily="34" charset="0"/>
            </a:endParaRPr>
          </a:p>
        </p:txBody>
      </p:sp>
      <p:pic>
        <p:nvPicPr>
          <p:cNvPr id="4" name="Picture 3" descr="A black background with a blue letter&#10;&#10;AI-generated content may be incorrect.">
            <a:extLst>
              <a:ext uri="{FF2B5EF4-FFF2-40B4-BE49-F238E27FC236}">
                <a16:creationId xmlns:a16="http://schemas.microsoft.com/office/drawing/2014/main" id="{BCD2236C-63BD-20DC-5782-1E8BF844B6D8}"/>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6" name="Picture 5">
            <a:extLst>
              <a:ext uri="{FF2B5EF4-FFF2-40B4-BE49-F238E27FC236}">
                <a16:creationId xmlns:a16="http://schemas.microsoft.com/office/drawing/2014/main" id="{95267273-F6D4-0D55-1595-47AF0BD99E0D}"/>
              </a:ext>
            </a:extLst>
          </p:cNvPr>
          <p:cNvPicPr>
            <a:picLocks noChangeAspect="1"/>
          </p:cNvPicPr>
          <p:nvPr/>
        </p:nvPicPr>
        <p:blipFill>
          <a:blip r:embed="rId4"/>
          <a:stretch>
            <a:fillRect/>
          </a:stretch>
        </p:blipFill>
        <p:spPr>
          <a:xfrm>
            <a:off x="158582" y="884974"/>
            <a:ext cx="6070201" cy="4975237"/>
          </a:xfrm>
          <a:prstGeom prst="rect">
            <a:avLst/>
          </a:prstGeom>
        </p:spPr>
      </p:pic>
    </p:spTree>
    <p:extLst>
      <p:ext uri="{BB962C8B-B14F-4D97-AF65-F5344CB8AC3E}">
        <p14:creationId xmlns:p14="http://schemas.microsoft.com/office/powerpoint/2010/main" val="2423540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5470D-EAE3-6B4D-1158-D4F08B0232E6}"/>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FB52D7F2-F550-01A5-E030-0AA2CE9C135A}"/>
              </a:ext>
            </a:extLst>
          </p:cNvPr>
          <p:cNvSpPr>
            <a:spLocks noGrp="1"/>
          </p:cNvSpPr>
          <p:nvPr>
            <p:ph sz="quarter" idx="11"/>
          </p:nvPr>
        </p:nvSpPr>
        <p:spPr>
          <a:xfrm>
            <a:off x="1524000" y="1685306"/>
            <a:ext cx="7620000" cy="3957243"/>
          </a:xfrm>
        </p:spPr>
        <p:txBody>
          <a:bodyPr anchor="t">
            <a:normAutofit/>
          </a:bodyPr>
          <a:lstStyle/>
          <a:p>
            <a:pPr marL="0" indent="0">
              <a:buNone/>
            </a:pPr>
            <a:r>
              <a:rPr lang="en-US" dirty="0">
                <a:solidFill>
                  <a:schemeClr val="tx1"/>
                </a:solidFill>
                <a:latin typeface="+mj-lt"/>
                <a:cs typeface="Arial" panose="020B0604020202020204" pitchFamily="34" charset="0"/>
              </a:rPr>
              <a:t>Product Management and Client Success are collaborating to define and establish processes for better and more frequent communication.</a:t>
            </a:r>
            <a:br>
              <a:rPr lang="en-US" dirty="0">
                <a:solidFill>
                  <a:schemeClr val="tx1"/>
                </a:solidFill>
                <a:latin typeface="+mj-lt"/>
                <a:cs typeface="Arial" panose="020B0604020202020204" pitchFamily="34" charset="0"/>
              </a:rPr>
            </a:br>
            <a:endParaRPr lang="en-US" dirty="0">
              <a:solidFill>
                <a:schemeClr val="tx1"/>
              </a:solidFill>
              <a:latin typeface="+mj-lt"/>
              <a:cs typeface="Arial" panose="020B0604020202020204" pitchFamily="34" charset="0"/>
            </a:endParaRPr>
          </a:p>
          <a:p>
            <a:pPr lvl="1"/>
            <a:r>
              <a:rPr lang="en-US" sz="1800" b="1" dirty="0">
                <a:solidFill>
                  <a:schemeClr val="tx1"/>
                </a:solidFill>
                <a:latin typeface="+mj-lt"/>
                <a:cs typeface="Arial" panose="020B0604020202020204" pitchFamily="34" charset="0"/>
              </a:rPr>
              <a:t>Upcoming Releases: </a:t>
            </a:r>
            <a:r>
              <a:rPr lang="en-US" sz="1800" dirty="0">
                <a:solidFill>
                  <a:schemeClr val="tx1"/>
                </a:solidFill>
                <a:latin typeface="+mj-lt"/>
                <a:cs typeface="Arial" panose="020B0604020202020204" pitchFamily="34" charset="0"/>
              </a:rPr>
              <a:t>What's included, what are the benefits?</a:t>
            </a:r>
          </a:p>
          <a:p>
            <a:pPr lvl="1"/>
            <a:r>
              <a:rPr lang="en-US" sz="1800" b="1" dirty="0">
                <a:solidFill>
                  <a:schemeClr val="tx1"/>
                </a:solidFill>
                <a:latin typeface="+mj-lt"/>
                <a:cs typeface="Arial" panose="020B0604020202020204" pitchFamily="34" charset="0"/>
              </a:rPr>
              <a:t>Product Gaps:</a:t>
            </a:r>
            <a:r>
              <a:rPr lang="en-US" sz="1800" dirty="0">
                <a:solidFill>
                  <a:schemeClr val="tx1"/>
                </a:solidFill>
                <a:latin typeface="+mj-lt"/>
                <a:cs typeface="Arial" panose="020B0604020202020204" pitchFamily="34" charset="0"/>
              </a:rPr>
              <a:t> What works, what doesn't work, what needs are not being met?</a:t>
            </a:r>
          </a:p>
          <a:p>
            <a:pPr lvl="1"/>
            <a:r>
              <a:rPr lang="en-US" sz="1800" b="1" dirty="0">
                <a:solidFill>
                  <a:schemeClr val="tx1"/>
                </a:solidFill>
                <a:latin typeface="+mj-lt"/>
                <a:cs typeface="Arial" panose="020B0604020202020204" pitchFamily="34" charset="0"/>
              </a:rPr>
              <a:t>Post-Release Follow-ups: </a:t>
            </a:r>
            <a:r>
              <a:rPr lang="en-US" sz="1800" dirty="0">
                <a:solidFill>
                  <a:schemeClr val="tx1"/>
                </a:solidFill>
                <a:latin typeface="+mj-lt"/>
                <a:cs typeface="Arial" panose="020B0604020202020204" pitchFamily="34" charset="0"/>
              </a:rPr>
              <a:t>Close the feedback loop. Now that the release is in your hands, what do you think?</a:t>
            </a:r>
          </a:p>
        </p:txBody>
      </p:sp>
      <p:sp>
        <p:nvSpPr>
          <p:cNvPr id="11" name="Title 6">
            <a:extLst>
              <a:ext uri="{FF2B5EF4-FFF2-40B4-BE49-F238E27FC236}">
                <a16:creationId xmlns:a16="http://schemas.microsoft.com/office/drawing/2014/main" id="{08540B5D-A32D-C4DB-91C2-FB0C52154B5D}"/>
              </a:ext>
            </a:extLst>
          </p:cNvPr>
          <p:cNvSpPr>
            <a:spLocks noGrp="1"/>
          </p:cNvSpPr>
          <p:nvPr>
            <p:ph type="title"/>
          </p:nvPr>
        </p:nvSpPr>
        <p:spPr>
          <a:xfrm>
            <a:off x="501246" y="692727"/>
            <a:ext cx="6379387"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the new horizon</a:t>
            </a:r>
          </a:p>
        </p:txBody>
      </p:sp>
      <p:pic>
        <p:nvPicPr>
          <p:cNvPr id="12" name="Picture 11" descr="A black and white logo&#10;&#10;AI-generated content may be incorrect.">
            <a:extLst>
              <a:ext uri="{FF2B5EF4-FFF2-40B4-BE49-F238E27FC236}">
                <a16:creationId xmlns:a16="http://schemas.microsoft.com/office/drawing/2014/main" id="{19A0B56B-7699-6F37-18CF-1D79C77FA157}"/>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1930934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7D53-F871-F5CE-66A5-82228DCDD95E}"/>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45198AC2-0D9C-BEE4-416A-B33A0CDCF47C}"/>
              </a:ext>
            </a:extLst>
          </p:cNvPr>
          <p:cNvSpPr>
            <a:spLocks noGrp="1"/>
          </p:cNvSpPr>
          <p:nvPr>
            <p:ph sz="quarter" idx="11"/>
          </p:nvPr>
        </p:nvSpPr>
        <p:spPr>
          <a:xfrm>
            <a:off x="1524000" y="1685306"/>
            <a:ext cx="7620000" cy="3957243"/>
          </a:xfrm>
        </p:spPr>
        <p:txBody>
          <a:bodyPr anchor="t">
            <a:normAutofit/>
          </a:bodyPr>
          <a:lstStyle/>
          <a:p>
            <a:pPr marL="0" indent="0">
              <a:buNone/>
            </a:pPr>
            <a:r>
              <a:rPr lang="en-US" sz="2000" dirty="0">
                <a:solidFill>
                  <a:schemeClr val="tx1"/>
                </a:solidFill>
                <a:latin typeface="+mj-lt"/>
                <a:cs typeface="Arial" panose="020B0604020202020204" pitchFamily="34" charset="0"/>
              </a:rPr>
              <a:t>The future of </a:t>
            </a:r>
            <a:r>
              <a:rPr lang="en-US" sz="2000" dirty="0" err="1">
                <a:solidFill>
                  <a:schemeClr val="tx1"/>
                </a:solidFill>
                <a:latin typeface="+mj-lt"/>
                <a:cs typeface="Arial" panose="020B0604020202020204" pitchFamily="34" charset="0"/>
              </a:rPr>
              <a:t>FleetCommander</a:t>
            </a:r>
            <a:r>
              <a:rPr lang="en-US" sz="2000" dirty="0">
                <a:solidFill>
                  <a:schemeClr val="tx1"/>
                </a:solidFill>
                <a:latin typeface="+mj-lt"/>
                <a:cs typeface="Arial" panose="020B0604020202020204" pitchFamily="34" charset="0"/>
              </a:rPr>
              <a:t> will be:</a:t>
            </a:r>
            <a:br>
              <a:rPr lang="en-US" sz="2000" dirty="0">
                <a:solidFill>
                  <a:schemeClr val="tx1"/>
                </a:solidFill>
                <a:latin typeface="+mj-lt"/>
                <a:cs typeface="Arial" panose="020B0604020202020204" pitchFamily="34" charset="0"/>
              </a:rPr>
            </a:br>
            <a:endParaRPr lang="en-US" sz="2000" dirty="0">
              <a:solidFill>
                <a:schemeClr val="tx1"/>
              </a:solidFill>
              <a:latin typeface="+mj-lt"/>
              <a:cs typeface="Arial" panose="020B0604020202020204" pitchFamily="34" charset="0"/>
            </a:endParaRPr>
          </a:p>
          <a:p>
            <a:pPr lvl="1"/>
            <a:r>
              <a:rPr lang="en-US" sz="2000" b="1" dirty="0">
                <a:solidFill>
                  <a:schemeClr val="tx1"/>
                </a:solidFill>
                <a:latin typeface="+mj-lt"/>
                <a:cs typeface="Arial" panose="020B0604020202020204" pitchFamily="34" charset="0"/>
              </a:rPr>
              <a:t>More modern: </a:t>
            </a:r>
            <a:r>
              <a:rPr lang="en-US" sz="2000" dirty="0">
                <a:solidFill>
                  <a:schemeClr val="tx1"/>
                </a:solidFill>
                <a:latin typeface="+mj-lt"/>
                <a:cs typeface="Arial" panose="020B0604020202020204" pitchFamily="34" charset="0"/>
              </a:rPr>
              <a:t>We'll keep what works and update what doesn't work in the context of today's expectations for a modern web-based application.</a:t>
            </a:r>
          </a:p>
          <a:p>
            <a:pPr lvl="1"/>
            <a:r>
              <a:rPr lang="en-US" sz="2000" b="1" dirty="0">
                <a:solidFill>
                  <a:schemeClr val="tx1"/>
                </a:solidFill>
                <a:latin typeface="+mj-lt"/>
                <a:cs typeface="Arial" panose="020B0604020202020204" pitchFamily="34" charset="0"/>
              </a:rPr>
              <a:t>More configurable: </a:t>
            </a:r>
            <a:r>
              <a:rPr lang="en-US" sz="2000" dirty="0">
                <a:solidFill>
                  <a:schemeClr val="tx1"/>
                </a:solidFill>
                <a:latin typeface="+mj-lt"/>
                <a:cs typeface="Arial" panose="020B0604020202020204" pitchFamily="34" charset="0"/>
              </a:rPr>
              <a:t>Make personal choices about things like reports and dashboard KPIs and save your preferences.</a:t>
            </a:r>
          </a:p>
          <a:p>
            <a:pPr lvl="1"/>
            <a:r>
              <a:rPr lang="en-US" sz="2000" b="1" dirty="0">
                <a:solidFill>
                  <a:schemeClr val="tx1"/>
                </a:solidFill>
                <a:latin typeface="+mj-lt"/>
                <a:cs typeface="Arial" panose="020B0604020202020204" pitchFamily="34" charset="0"/>
              </a:rPr>
              <a:t>More flexible:</a:t>
            </a:r>
            <a:r>
              <a:rPr lang="en-US" sz="2000" dirty="0">
                <a:solidFill>
                  <a:schemeClr val="tx1"/>
                </a:solidFill>
                <a:latin typeface="+mj-lt"/>
                <a:cs typeface="Arial" panose="020B0604020202020204" pitchFamily="34" charset="0"/>
              </a:rPr>
              <a:t> We'll start phasing in support for bulk edits of common data points and build imports which allow any Excel file to be used as the data template.</a:t>
            </a:r>
          </a:p>
          <a:p>
            <a:pPr marL="457200" lvl="1" indent="0">
              <a:buNone/>
            </a:pPr>
            <a:endParaRPr lang="en-US" sz="2000" dirty="0">
              <a:solidFill>
                <a:schemeClr val="tx1"/>
              </a:solidFill>
              <a:latin typeface="+mj-lt"/>
              <a:cs typeface="Arial" panose="020B0604020202020204" pitchFamily="34" charset="0"/>
            </a:endParaRPr>
          </a:p>
          <a:p>
            <a:pPr lvl="1"/>
            <a:endParaRPr lang="en-US" sz="2000" dirty="0">
              <a:solidFill>
                <a:schemeClr val="tx1"/>
              </a:solidFill>
              <a:latin typeface="+mj-lt"/>
              <a:cs typeface="Arial" panose="020B0604020202020204" pitchFamily="34" charset="0"/>
            </a:endParaRPr>
          </a:p>
        </p:txBody>
      </p:sp>
      <p:sp>
        <p:nvSpPr>
          <p:cNvPr id="11" name="Title 6">
            <a:extLst>
              <a:ext uri="{FF2B5EF4-FFF2-40B4-BE49-F238E27FC236}">
                <a16:creationId xmlns:a16="http://schemas.microsoft.com/office/drawing/2014/main" id="{2A0E2421-2181-190B-5F18-55E2D35BD36D}"/>
              </a:ext>
            </a:extLst>
          </p:cNvPr>
          <p:cNvSpPr>
            <a:spLocks noGrp="1"/>
          </p:cNvSpPr>
          <p:nvPr>
            <p:ph type="title"/>
          </p:nvPr>
        </p:nvSpPr>
        <p:spPr>
          <a:xfrm>
            <a:off x="501246" y="692727"/>
            <a:ext cx="6379387"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the new horizon</a:t>
            </a:r>
          </a:p>
        </p:txBody>
      </p:sp>
      <p:pic>
        <p:nvPicPr>
          <p:cNvPr id="12" name="Picture 11" descr="A black and white logo&#10;&#10;AI-generated content may be incorrect.">
            <a:extLst>
              <a:ext uri="{FF2B5EF4-FFF2-40B4-BE49-F238E27FC236}">
                <a16:creationId xmlns:a16="http://schemas.microsoft.com/office/drawing/2014/main" id="{76CE2BB9-A8AF-9D3A-420F-89C364347894}"/>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2217233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D7460-59E7-56E2-BD12-9152C1E57F66}"/>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AD567E4-E634-B3AB-98C2-A2CA551AE671}"/>
              </a:ext>
            </a:extLst>
          </p:cNvPr>
          <p:cNvSpPr>
            <a:spLocks noGrp="1"/>
          </p:cNvSpPr>
          <p:nvPr>
            <p:ph sz="quarter" idx="11"/>
          </p:nvPr>
        </p:nvSpPr>
        <p:spPr>
          <a:xfrm>
            <a:off x="1524000" y="1685306"/>
            <a:ext cx="8335224" cy="3957243"/>
          </a:xfrm>
        </p:spPr>
        <p:txBody>
          <a:bodyPr anchor="t">
            <a:normAutofit lnSpcReduction="10000"/>
          </a:bodyPr>
          <a:lstStyle/>
          <a:p>
            <a:pPr marL="0" indent="0">
              <a:buNone/>
            </a:pPr>
            <a:r>
              <a:rPr lang="en-US" dirty="0">
                <a:solidFill>
                  <a:schemeClr val="tx1"/>
                </a:solidFill>
                <a:latin typeface="+mj-lt"/>
                <a:cs typeface="Arial" panose="020B0604020202020204" pitchFamily="34" charset="0"/>
              </a:rPr>
              <a:t>The future of </a:t>
            </a:r>
            <a:r>
              <a:rPr lang="en-US" dirty="0" err="1">
                <a:solidFill>
                  <a:schemeClr val="tx1"/>
                </a:solidFill>
                <a:latin typeface="+mj-lt"/>
                <a:cs typeface="Arial" panose="020B0604020202020204" pitchFamily="34" charset="0"/>
              </a:rPr>
              <a:t>FleetCommander</a:t>
            </a:r>
            <a:r>
              <a:rPr lang="en-US" dirty="0">
                <a:solidFill>
                  <a:schemeClr val="tx1"/>
                </a:solidFill>
                <a:latin typeface="+mj-lt"/>
                <a:cs typeface="Arial" panose="020B0604020202020204" pitchFamily="34" charset="0"/>
              </a:rPr>
              <a:t> will be:</a:t>
            </a:r>
            <a:br>
              <a:rPr lang="en-US" dirty="0">
                <a:solidFill>
                  <a:schemeClr val="tx1"/>
                </a:solidFill>
                <a:latin typeface="+mj-lt"/>
                <a:cs typeface="Arial" panose="020B0604020202020204" pitchFamily="34" charset="0"/>
              </a:rPr>
            </a:br>
            <a:endParaRPr lang="en-US" dirty="0">
              <a:solidFill>
                <a:schemeClr val="tx1"/>
              </a:solidFill>
              <a:latin typeface="+mj-lt"/>
              <a:cs typeface="Arial" panose="020B0604020202020204" pitchFamily="34" charset="0"/>
            </a:endParaRPr>
          </a:p>
          <a:p>
            <a:pPr lvl="1"/>
            <a:r>
              <a:rPr lang="en-US" sz="1800" b="1" dirty="0">
                <a:solidFill>
                  <a:schemeClr val="tx1"/>
                </a:solidFill>
                <a:latin typeface="+mj-lt"/>
                <a:cs typeface="Arial" panose="020B0604020202020204" pitchFamily="34" charset="0"/>
              </a:rPr>
              <a:t>More automated:</a:t>
            </a:r>
            <a:r>
              <a:rPr lang="en-US" sz="1800" dirty="0">
                <a:solidFill>
                  <a:schemeClr val="tx1"/>
                </a:solidFill>
                <a:latin typeface="+mj-lt"/>
                <a:cs typeface="Arial" panose="020B0604020202020204" pitchFamily="34" charset="0"/>
              </a:rPr>
              <a:t> From emails and reports which are automatically sent to long-term billing charges which are automatically generated on a recurring basis, expect to spend less time using manual tools.</a:t>
            </a:r>
          </a:p>
          <a:p>
            <a:pPr lvl="1"/>
            <a:r>
              <a:rPr lang="en-US" sz="1800" b="1" dirty="0">
                <a:solidFill>
                  <a:schemeClr val="tx1"/>
                </a:solidFill>
                <a:latin typeface="+mj-lt"/>
                <a:cs typeface="Arial" panose="020B0604020202020204" pitchFamily="34" charset="0"/>
              </a:rPr>
              <a:t>More integrated:</a:t>
            </a:r>
            <a:r>
              <a:rPr lang="en-US" sz="1800" dirty="0">
                <a:solidFill>
                  <a:schemeClr val="tx1"/>
                </a:solidFill>
                <a:latin typeface="+mj-lt"/>
                <a:cs typeface="Arial" panose="020B0604020202020204" pitchFamily="34" charset="0"/>
              </a:rPr>
              <a:t> We'll make it easier to integrate with our API through batching the data exchanged and allow more data out of the system through new reporting endpoints, putting more of your data directly into your hands.</a:t>
            </a:r>
            <a:br>
              <a:rPr lang="en-US" sz="1800" dirty="0">
                <a:solidFill>
                  <a:schemeClr val="tx1"/>
                </a:solidFill>
                <a:latin typeface="+mj-lt"/>
                <a:cs typeface="Arial" panose="020B0604020202020204" pitchFamily="34" charset="0"/>
              </a:rPr>
            </a:br>
            <a:endParaRPr lang="en-US" sz="1800" dirty="0">
              <a:solidFill>
                <a:schemeClr val="tx1"/>
              </a:solidFill>
              <a:latin typeface="+mj-lt"/>
              <a:cs typeface="Arial" panose="020B0604020202020204" pitchFamily="34" charset="0"/>
            </a:endParaRPr>
          </a:p>
          <a:p>
            <a:pPr marL="457200" lvl="1" indent="0">
              <a:buNone/>
            </a:pPr>
            <a:r>
              <a:rPr lang="en-US" sz="1800" dirty="0">
                <a:solidFill>
                  <a:schemeClr val="tx1"/>
                </a:solidFill>
                <a:latin typeface="+mj-lt"/>
                <a:cs typeface="Arial" panose="020B0604020202020204" pitchFamily="34" charset="0"/>
              </a:rPr>
              <a:t>Thank you for a great 25 years. We're looking forward </a:t>
            </a:r>
            <a:br>
              <a:rPr lang="en-US" sz="1800" dirty="0">
                <a:solidFill>
                  <a:schemeClr val="tx1"/>
                </a:solidFill>
                <a:latin typeface="+mj-lt"/>
                <a:cs typeface="Arial" panose="020B0604020202020204" pitchFamily="34" charset="0"/>
              </a:rPr>
            </a:br>
            <a:r>
              <a:rPr lang="en-US" sz="1800" dirty="0">
                <a:solidFill>
                  <a:schemeClr val="tx1"/>
                </a:solidFill>
                <a:latin typeface="+mj-lt"/>
                <a:cs typeface="Arial" panose="020B0604020202020204" pitchFamily="34" charset="0"/>
              </a:rPr>
              <a:t>to the future!</a:t>
            </a:r>
          </a:p>
          <a:p>
            <a:pPr lvl="1"/>
            <a:endParaRPr lang="en-US" sz="1800" dirty="0">
              <a:solidFill>
                <a:schemeClr val="tx1"/>
              </a:solidFill>
              <a:latin typeface="+mj-lt"/>
              <a:cs typeface="Arial" panose="020B0604020202020204" pitchFamily="34" charset="0"/>
            </a:endParaRPr>
          </a:p>
          <a:p>
            <a:pPr lvl="1"/>
            <a:endParaRPr lang="en-US" sz="1800" dirty="0">
              <a:solidFill>
                <a:schemeClr val="tx1"/>
              </a:solidFill>
              <a:latin typeface="+mj-lt"/>
              <a:cs typeface="Arial" panose="020B0604020202020204" pitchFamily="34" charset="0"/>
            </a:endParaRPr>
          </a:p>
        </p:txBody>
      </p:sp>
      <p:sp>
        <p:nvSpPr>
          <p:cNvPr id="11" name="Title 6">
            <a:extLst>
              <a:ext uri="{FF2B5EF4-FFF2-40B4-BE49-F238E27FC236}">
                <a16:creationId xmlns:a16="http://schemas.microsoft.com/office/drawing/2014/main" id="{E4C08BCA-F4EE-CACA-907E-ADEBC2670A8B}"/>
              </a:ext>
            </a:extLst>
          </p:cNvPr>
          <p:cNvSpPr>
            <a:spLocks noGrp="1"/>
          </p:cNvSpPr>
          <p:nvPr>
            <p:ph type="title"/>
          </p:nvPr>
        </p:nvSpPr>
        <p:spPr>
          <a:xfrm>
            <a:off x="501246" y="692727"/>
            <a:ext cx="6379387"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the new horizon</a:t>
            </a:r>
          </a:p>
        </p:txBody>
      </p:sp>
      <p:pic>
        <p:nvPicPr>
          <p:cNvPr id="12" name="Picture 11" descr="A black and white logo&#10;&#10;AI-generated content may be incorrect.">
            <a:extLst>
              <a:ext uri="{FF2B5EF4-FFF2-40B4-BE49-F238E27FC236}">
                <a16:creationId xmlns:a16="http://schemas.microsoft.com/office/drawing/2014/main" id="{BDCE3808-28E4-D5DB-B583-FAE64349732D}"/>
              </a:ext>
            </a:extLst>
          </p:cNvPr>
          <p:cNvPicPr>
            <a:picLocks noChangeAspect="1"/>
          </p:cNvPicPr>
          <p:nvPr/>
        </p:nvPicPr>
        <p:blipFill>
          <a:blip r:embed="rId2"/>
          <a:stretch>
            <a:fillRect/>
          </a:stretch>
        </p:blipFill>
        <p:spPr>
          <a:xfrm>
            <a:off x="8727968" y="5642549"/>
            <a:ext cx="3175569" cy="933991"/>
          </a:xfrm>
          <a:prstGeom prst="rect">
            <a:avLst/>
          </a:prstGeom>
        </p:spPr>
      </p:pic>
    </p:spTree>
    <p:extLst>
      <p:ext uri="{BB962C8B-B14F-4D97-AF65-F5344CB8AC3E}">
        <p14:creationId xmlns:p14="http://schemas.microsoft.com/office/powerpoint/2010/main" val="2992534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tIns="0" rIns="0">
            <a:no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 Thank you!</a:t>
            </a:r>
          </a:p>
        </p:txBody>
      </p:sp>
      <p:pic>
        <p:nvPicPr>
          <p:cNvPr id="6" name="Picture Placeholder 8" descr="A white letter with a black background&#10;&#10;AI-generated content may be incorrect.">
            <a:extLst>
              <a:ext uri="{FF2B5EF4-FFF2-40B4-BE49-F238E27FC236}">
                <a16:creationId xmlns:a16="http://schemas.microsoft.com/office/drawing/2014/main" id="{71BBE323-BD15-B4F6-2E9E-7AE74CA64F01}"/>
              </a:ext>
            </a:extLst>
          </p:cNvPr>
          <p:cNvPicPr>
            <a:picLocks noGrp="1" noChangeAspect="1"/>
          </p:cNvPicPr>
          <p:nvPr>
            <p:ph type="pic" sz="quarter" idx="15"/>
          </p:nvPr>
        </p:nvPicPr>
        <p:blipFill>
          <a:blip r:embed="rId3"/>
          <a:srcRect/>
          <a:stretch>
            <a:fillRect/>
          </a:stretch>
        </p:blipFill>
        <p:spPr/>
      </p:pic>
      <p:sp>
        <p:nvSpPr>
          <p:cNvPr id="5" name="Text Placeholder 4">
            <a:extLst>
              <a:ext uri="{FF2B5EF4-FFF2-40B4-BE49-F238E27FC236}">
                <a16:creationId xmlns:a16="http://schemas.microsoft.com/office/drawing/2014/main" id="{12D56476-175C-8B17-51CA-8470A42238A4}"/>
              </a:ext>
            </a:extLst>
          </p:cNvPr>
          <p:cNvSpPr>
            <a:spLocks noGrp="1"/>
          </p:cNvSpPr>
          <p:nvPr>
            <p:ph type="body" sz="quarter" idx="13"/>
          </p:nvPr>
        </p:nvSpPr>
        <p:spPr/>
        <p:txBody>
          <a:bodyPr/>
          <a:lstStyle/>
          <a:p>
            <a:r>
              <a:rPr lang="en-US" dirty="0">
                <a:solidFill>
                  <a:schemeClr val="tx1"/>
                </a:solidFill>
              </a:rPr>
              <a:t>Alexis Gearhart</a:t>
            </a:r>
          </a:p>
          <a:p>
            <a:r>
              <a:rPr lang="en-US" dirty="0">
                <a:solidFill>
                  <a:schemeClr val="tx1"/>
                </a:solidFill>
              </a:rPr>
              <a:t>agearhart@agilefleet.com</a:t>
            </a:r>
          </a:p>
        </p:txBody>
      </p:sp>
    </p:spTree>
    <p:extLst>
      <p:ext uri="{BB962C8B-B14F-4D97-AF65-F5344CB8AC3E}">
        <p14:creationId xmlns:p14="http://schemas.microsoft.com/office/powerpoint/2010/main" val="246212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CADFCF39-17D2-13F1-D5C4-42605139E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CBBB2-119B-C5F0-59AC-07881A963DD6}"/>
              </a:ext>
            </a:extLst>
          </p:cNvPr>
          <p:cNvSpPr>
            <a:spLocks noGrp="1"/>
          </p:cNvSpPr>
          <p:nvPr>
            <p:ph type="title"/>
          </p:nvPr>
        </p:nvSpPr>
        <p:spPr>
          <a:noFill/>
        </p:spPr>
        <p:txBody>
          <a:bodyPr lIns="0" tIns="0" rIns="0" bIns="0" anchor="t" anchorCtr="0">
            <a:no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Product launch</a:t>
            </a:r>
          </a:p>
        </p:txBody>
      </p:sp>
      <p:graphicFrame>
        <p:nvGraphicFramePr>
          <p:cNvPr id="27" name="Content Placeholder 26" descr="A timeline of the product launch">
            <a:extLst>
              <a:ext uri="{FF2B5EF4-FFF2-40B4-BE49-F238E27FC236}">
                <a16:creationId xmlns:a16="http://schemas.microsoft.com/office/drawing/2014/main" id="{660FF6CC-73B5-74BE-B8C9-9F3CBC76E5D7}"/>
              </a:ext>
            </a:extLst>
          </p:cNvPr>
          <p:cNvGraphicFramePr>
            <a:graphicFrameLocks noGrp="1"/>
          </p:cNvGraphicFramePr>
          <p:nvPr>
            <p:ph sz="quarter" idx="11"/>
            <p:extLst>
              <p:ext uri="{D42A27DB-BD31-4B8C-83A1-F6EECF244321}">
                <p14:modId xmlns:p14="http://schemas.microsoft.com/office/powerpoint/2010/main" val="2841692790"/>
              </p:ext>
            </p:extLst>
          </p:nvPr>
        </p:nvGraphicFramePr>
        <p:xfrm>
          <a:off x="1162050" y="292100"/>
          <a:ext cx="5357813"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8C5D544-769C-EF0A-9427-F199B26698D0}"/>
              </a:ext>
            </a:extLst>
          </p:cNvPr>
          <p:cNvSpPr>
            <a:spLocks noGrp="1"/>
          </p:cNvSpPr>
          <p:nvPr>
            <p:ph sz="quarter" idx="10"/>
          </p:nvPr>
        </p:nvSpPr>
        <p:spPr>
          <a:xfrm>
            <a:off x="7443216" y="3429000"/>
            <a:ext cx="3931920" cy="2663982"/>
          </a:xfrm>
          <a:noFill/>
        </p:spPr>
        <p:txBody>
          <a:bodyPr vert="horz" lIns="0" tIns="0" rIns="0" bIns="0" rtlCol="0" anchor="t">
            <a:normAutofit/>
          </a:bodyPr>
          <a:lstStyle/>
          <a:p>
            <a:r>
              <a:rPr lang="en-US">
                <a:solidFill>
                  <a:schemeClr val="tx1"/>
                </a:solidFill>
              </a:rPr>
              <a:t>v6.00: FAST and Account Validation, Drag &amp; Drop</a:t>
            </a:r>
          </a:p>
          <a:p>
            <a:r>
              <a:rPr lang="en-US">
                <a:solidFill>
                  <a:schemeClr val="tx1"/>
                </a:solidFill>
              </a:rPr>
              <a:t>Scheduled to start rolling </a:t>
            </a:r>
            <a:br>
              <a:rPr lang="en-US">
                <a:solidFill>
                  <a:schemeClr val="tx1"/>
                </a:solidFill>
              </a:rPr>
            </a:br>
            <a:r>
              <a:rPr lang="en-US">
                <a:solidFill>
                  <a:schemeClr val="tx1"/>
                </a:solidFill>
              </a:rPr>
              <a:t>out the week of </a:t>
            </a:r>
            <a:br>
              <a:rPr lang="en-US">
                <a:solidFill>
                  <a:schemeClr val="tx1"/>
                </a:solidFill>
              </a:rPr>
            </a:br>
            <a:r>
              <a:rPr lang="en-US">
                <a:solidFill>
                  <a:schemeClr val="tx1"/>
                </a:solidFill>
              </a:rPr>
              <a:t>October 20.</a:t>
            </a:r>
          </a:p>
          <a:p>
            <a:endParaRPr lang="en-US">
              <a:solidFill>
                <a:schemeClr val="tx1"/>
              </a:solidFill>
            </a:endParaRPr>
          </a:p>
        </p:txBody>
      </p:sp>
    </p:spTree>
    <p:extLst>
      <p:ext uri="{BB962C8B-B14F-4D97-AF65-F5344CB8AC3E}">
        <p14:creationId xmlns:p14="http://schemas.microsoft.com/office/powerpoint/2010/main" val="345422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5F927274-709E-695A-BA2A-419EEDB06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9A1B9-C5C2-49DA-8ABB-218F5291F07A}"/>
              </a:ext>
            </a:extLst>
          </p:cNvPr>
          <p:cNvSpPr>
            <a:spLocks noGrp="1"/>
          </p:cNvSpPr>
          <p:nvPr>
            <p:ph type="title"/>
          </p:nvPr>
        </p:nvSpPr>
        <p:spPr>
          <a:noFill/>
        </p:spPr>
        <p:txBody>
          <a:bodyPr lIns="0" tIns="0" rIns="0" bIns="0">
            <a:noAutofit/>
          </a:bodyPr>
          <a:lstStyle/>
          <a:p>
            <a:r>
              <a:rPr lang="en-US">
                <a:latin typeface="Roboto" panose="02000000000000000000" pitchFamily="2" charset="0"/>
                <a:ea typeface="Roboto" panose="02000000000000000000" pitchFamily="2" charset="0"/>
                <a:cs typeface="Roboto" panose="02000000000000000000" pitchFamily="2" charset="0"/>
              </a:rPr>
              <a:t>v6.00 highlights</a:t>
            </a:r>
          </a:p>
        </p:txBody>
      </p:sp>
      <p:sp>
        <p:nvSpPr>
          <p:cNvPr id="3" name="Subtitle 2">
            <a:extLst>
              <a:ext uri="{FF2B5EF4-FFF2-40B4-BE49-F238E27FC236}">
                <a16:creationId xmlns:a16="http://schemas.microsoft.com/office/drawing/2014/main" id="{44F21529-C302-AB6D-50A6-5233BB58B6AF}"/>
              </a:ext>
            </a:extLst>
          </p:cNvPr>
          <p:cNvSpPr>
            <a:spLocks noGrp="1"/>
          </p:cNvSpPr>
          <p:nvPr>
            <p:ph type="subTitle" idx="1"/>
          </p:nvPr>
        </p:nvSpPr>
        <p:spPr>
          <a:noFill/>
        </p:spPr>
        <p:txBody>
          <a:bodyPr lIns="0" tIns="91440" rIns="0" bIns="0">
            <a:noAutofit/>
          </a:bodyPr>
          <a:lstStyle/>
          <a:p>
            <a:r>
              <a:rPr lang="en-US"/>
              <a:t>Themes: FAST Reports, Account Validation, Drag &amp; Drop</a:t>
            </a:r>
          </a:p>
        </p:txBody>
      </p:sp>
      <p:pic>
        <p:nvPicPr>
          <p:cNvPr id="6" name="Picture 5" descr="A black background with a blue letter&#10;&#10;AI-generated content may be incorrect.">
            <a:extLst>
              <a:ext uri="{FF2B5EF4-FFF2-40B4-BE49-F238E27FC236}">
                <a16:creationId xmlns:a16="http://schemas.microsoft.com/office/drawing/2014/main" id="{B7A34898-B20A-4922-A06A-945DB21B2BD4}"/>
              </a:ext>
            </a:extLst>
          </p:cNvPr>
          <p:cNvPicPr>
            <a:picLocks noChangeAspect="1"/>
          </p:cNvPicPr>
          <p:nvPr/>
        </p:nvPicPr>
        <p:blipFill>
          <a:blip r:embed="rId2"/>
          <a:stretch>
            <a:fillRect/>
          </a:stretch>
        </p:blipFill>
        <p:spPr>
          <a:xfrm>
            <a:off x="8991600" y="5784843"/>
            <a:ext cx="3103418" cy="912770"/>
          </a:xfrm>
          <a:prstGeom prst="rect">
            <a:avLst/>
          </a:prstGeom>
        </p:spPr>
      </p:pic>
    </p:spTree>
    <p:extLst>
      <p:ext uri="{BB962C8B-B14F-4D97-AF65-F5344CB8AC3E}">
        <p14:creationId xmlns:p14="http://schemas.microsoft.com/office/powerpoint/2010/main" val="355655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7D748CA6-F85E-D851-2287-D06751020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B6A00-9363-E96A-12D2-C094ED63D0E6}"/>
              </a:ext>
            </a:extLst>
          </p:cNvPr>
          <p:cNvSpPr>
            <a:spLocks noGrp="1"/>
          </p:cNvSpPr>
          <p:nvPr>
            <p:ph type="title"/>
          </p:nvPr>
        </p:nvSpPr>
        <p:spPr>
          <a:noFill/>
        </p:spPr>
        <p:txBody>
          <a:bodyPr lIns="0" tIns="0" rIns="0" bIns="0" anchor="t" anchorCtr="0">
            <a:noAutofit/>
          </a:bodyPr>
          <a:lstStyle/>
          <a:p>
            <a:r>
              <a:rPr lang="en-US" dirty="0">
                <a:latin typeface="Roboto" panose="02000000000000000000" pitchFamily="2" charset="0"/>
                <a:ea typeface="Roboto" panose="02000000000000000000" pitchFamily="2" charset="0"/>
                <a:cs typeface="Roboto" panose="02000000000000000000" pitchFamily="2" charset="0"/>
              </a:rPr>
              <a:t>FAST Reports</a:t>
            </a:r>
          </a:p>
        </p:txBody>
      </p:sp>
      <p:sp>
        <p:nvSpPr>
          <p:cNvPr id="3" name="Content Placeholder 2">
            <a:extLst>
              <a:ext uri="{FF2B5EF4-FFF2-40B4-BE49-F238E27FC236}">
                <a16:creationId xmlns:a16="http://schemas.microsoft.com/office/drawing/2014/main" id="{AF4AC989-D55E-3B63-B0D7-9420B6C0B2FA}"/>
              </a:ext>
            </a:extLst>
          </p:cNvPr>
          <p:cNvSpPr>
            <a:spLocks noGrp="1"/>
          </p:cNvSpPr>
          <p:nvPr>
            <p:ph sz="quarter" idx="10"/>
          </p:nvPr>
        </p:nvSpPr>
        <p:spPr>
          <a:noFill/>
        </p:spPr>
        <p:txBody>
          <a:bodyPr anchor="t" anchorCtr="0">
            <a:normAutofit/>
          </a:bodyPr>
          <a:lstStyle/>
          <a:p>
            <a:r>
              <a:rPr lang="en-US" dirty="0">
                <a:latin typeface="Arial" panose="020B0604020202020204" pitchFamily="34" charset="0"/>
                <a:cs typeface="Arial" panose="020B0604020202020204" pitchFamily="34" charset="0"/>
              </a:rPr>
              <a:t>FAST = Federal Automotive Statistical Tool</a:t>
            </a:r>
          </a:p>
          <a:p>
            <a:r>
              <a:rPr lang="en-US" dirty="0">
                <a:latin typeface="Arial" panose="020B0604020202020204" pitchFamily="34" charset="0"/>
                <a:cs typeface="Arial" panose="020B0604020202020204" pitchFamily="34" charset="0"/>
              </a:rPr>
              <a:t>Covers federal fleet reporting requirements.</a:t>
            </a:r>
          </a:p>
          <a:p>
            <a:r>
              <a:rPr lang="en-US" dirty="0">
                <a:latin typeface="Arial" panose="020B0604020202020204" pitchFamily="34" charset="0"/>
                <a:cs typeface="Arial" panose="020B0604020202020204" pitchFamily="34" charset="0"/>
              </a:rPr>
              <a:t>We keep up with requirements which change yearly.</a:t>
            </a:r>
          </a:p>
          <a:p>
            <a:r>
              <a:rPr lang="en-US" dirty="0">
                <a:latin typeface="Arial" panose="020B0604020202020204" pitchFamily="34" charset="0"/>
                <a:cs typeface="Arial" panose="020B0604020202020204" pitchFamily="34" charset="0"/>
              </a:rPr>
              <a:t>We have added a new projections report which was introduced since our original implementation, as well as the data collection to support it.</a:t>
            </a:r>
          </a:p>
          <a:p>
            <a:endParaRPr lang="en-US" dirty="0">
              <a:latin typeface="Arial" panose="020B0604020202020204" pitchFamily="34" charset="0"/>
              <a:cs typeface="Arial" panose="020B0604020202020204" pitchFamily="34" charset="0"/>
            </a:endParaRPr>
          </a:p>
        </p:txBody>
      </p:sp>
      <p:pic>
        <p:nvPicPr>
          <p:cNvPr id="5" name="Picture 4" descr="A black and white logo&#10;&#10;AI-generated content may be incorrect.">
            <a:extLst>
              <a:ext uri="{FF2B5EF4-FFF2-40B4-BE49-F238E27FC236}">
                <a16:creationId xmlns:a16="http://schemas.microsoft.com/office/drawing/2014/main" id="{C23FBE29-6F6C-1AD8-2659-A7E1B8CA02B9}"/>
              </a:ext>
            </a:extLst>
          </p:cNvPr>
          <p:cNvPicPr>
            <a:picLocks noChangeAspect="1"/>
          </p:cNvPicPr>
          <p:nvPr/>
        </p:nvPicPr>
        <p:blipFill>
          <a:blip r:embed="rId2"/>
          <a:stretch>
            <a:fillRect/>
          </a:stretch>
        </p:blipFill>
        <p:spPr>
          <a:xfrm>
            <a:off x="8724900" y="265159"/>
            <a:ext cx="3175569" cy="933991"/>
          </a:xfrm>
          <a:prstGeom prst="rect">
            <a:avLst/>
          </a:prstGeom>
        </p:spPr>
      </p:pic>
    </p:spTree>
    <p:extLst>
      <p:ext uri="{BB962C8B-B14F-4D97-AF65-F5344CB8AC3E}">
        <p14:creationId xmlns:p14="http://schemas.microsoft.com/office/powerpoint/2010/main" val="425243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noFill/>
        </p:spPr>
        <p:txBody>
          <a:bodyPr lIns="0" tIns="0" rIns="0" bIns="0">
            <a:noAutofit/>
          </a:bodyPr>
          <a:lstStyle/>
          <a:p>
            <a:r>
              <a:rPr lang="en-US">
                <a:solidFill>
                  <a:schemeClr val="accent6"/>
                </a:solidFill>
                <a:latin typeface="Roboto" panose="02000000000000000000" pitchFamily="2" charset="0"/>
                <a:ea typeface="Roboto" panose="02000000000000000000" pitchFamily="2" charset="0"/>
                <a:cs typeface="Roboto" panose="02000000000000000000" pitchFamily="2" charset="0"/>
              </a:rPr>
              <a:t>Kiosk Account validation</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quarter" idx="14"/>
          </p:nvPr>
        </p:nvSpPr>
        <p:spPr>
          <a:noFill/>
        </p:spPr>
        <p:txBody>
          <a:bodyPr vert="horz" lIns="0" tIns="0" rIns="0" bIns="0" rtlCol="0" anchor="t">
            <a:normAutofit/>
          </a:bodyPr>
          <a:lstStyle/>
          <a:p>
            <a:r>
              <a:rPr lang="en-US"/>
              <a:t>Enable/disable Account validation for each kiosk.</a:t>
            </a:r>
          </a:p>
          <a:p>
            <a:r>
              <a:rPr lang="en-US"/>
              <a:t>Enable/disable Account validation separately for Grab and Go, Check Out, and Check In (per kiosk).</a:t>
            </a:r>
          </a:p>
        </p:txBody>
      </p:sp>
      <p:pic>
        <p:nvPicPr>
          <p:cNvPr id="4" name="Picture 3" descr="A black background with a blue letter&#10;&#10;AI-generated content may be incorrect.">
            <a:extLst>
              <a:ext uri="{FF2B5EF4-FFF2-40B4-BE49-F238E27FC236}">
                <a16:creationId xmlns:a16="http://schemas.microsoft.com/office/drawing/2014/main" id="{EE091FFB-04BF-AFF5-CA07-0C2F063D4851}"/>
              </a:ext>
            </a:extLst>
          </p:cNvPr>
          <p:cNvPicPr>
            <a:picLocks noChangeAspect="1"/>
          </p:cNvPicPr>
          <p:nvPr/>
        </p:nvPicPr>
        <p:blipFill>
          <a:blip r:embed="rId3"/>
          <a:stretch>
            <a:fillRect/>
          </a:stretch>
        </p:blipFill>
        <p:spPr>
          <a:xfrm>
            <a:off x="8991600" y="5784843"/>
            <a:ext cx="3103418" cy="912770"/>
          </a:xfrm>
          <a:prstGeom prst="rect">
            <a:avLst/>
          </a:prstGeom>
        </p:spPr>
      </p:pic>
      <p:pic>
        <p:nvPicPr>
          <p:cNvPr id="21" name="Picture 20">
            <a:extLst>
              <a:ext uri="{FF2B5EF4-FFF2-40B4-BE49-F238E27FC236}">
                <a16:creationId xmlns:a16="http://schemas.microsoft.com/office/drawing/2014/main" id="{D6D775E7-4B3F-7F77-2882-EADCEA1F8F0A}"/>
              </a:ext>
            </a:extLst>
          </p:cNvPr>
          <p:cNvPicPr>
            <a:picLocks noChangeAspect="1"/>
          </p:cNvPicPr>
          <p:nvPr/>
        </p:nvPicPr>
        <p:blipFill>
          <a:blip r:embed="rId4"/>
          <a:stretch>
            <a:fillRect/>
          </a:stretch>
        </p:blipFill>
        <p:spPr>
          <a:xfrm>
            <a:off x="115048" y="1043648"/>
            <a:ext cx="5980952" cy="1923810"/>
          </a:xfrm>
          <a:prstGeom prst="rect">
            <a:avLst/>
          </a:prstGeom>
        </p:spPr>
      </p:pic>
      <p:pic>
        <p:nvPicPr>
          <p:cNvPr id="23" name="Picture 22">
            <a:extLst>
              <a:ext uri="{FF2B5EF4-FFF2-40B4-BE49-F238E27FC236}">
                <a16:creationId xmlns:a16="http://schemas.microsoft.com/office/drawing/2014/main" id="{7F5DA1A8-5BB5-41B2-3D25-D7CEE03DCD90}"/>
              </a:ext>
            </a:extLst>
          </p:cNvPr>
          <p:cNvPicPr>
            <a:picLocks noChangeAspect="1"/>
          </p:cNvPicPr>
          <p:nvPr/>
        </p:nvPicPr>
        <p:blipFill>
          <a:blip r:embed="rId5"/>
          <a:stretch>
            <a:fillRect/>
          </a:stretch>
        </p:blipFill>
        <p:spPr>
          <a:xfrm>
            <a:off x="124571" y="3104324"/>
            <a:ext cx="5971429" cy="1742857"/>
          </a:xfrm>
          <a:prstGeom prst="rect">
            <a:avLst/>
          </a:prstGeom>
        </p:spPr>
      </p:pic>
      <p:pic>
        <p:nvPicPr>
          <p:cNvPr id="25" name="Picture 24">
            <a:extLst>
              <a:ext uri="{FF2B5EF4-FFF2-40B4-BE49-F238E27FC236}">
                <a16:creationId xmlns:a16="http://schemas.microsoft.com/office/drawing/2014/main" id="{D84A8217-5B1B-C3D8-AB2B-84AEF2E78B93}"/>
              </a:ext>
            </a:extLst>
          </p:cNvPr>
          <p:cNvPicPr>
            <a:picLocks noChangeAspect="1"/>
          </p:cNvPicPr>
          <p:nvPr/>
        </p:nvPicPr>
        <p:blipFill>
          <a:blip r:embed="rId6"/>
          <a:stretch>
            <a:fillRect/>
          </a:stretch>
        </p:blipFill>
        <p:spPr>
          <a:xfrm>
            <a:off x="129368" y="4983327"/>
            <a:ext cx="5971429" cy="1714286"/>
          </a:xfrm>
          <a:prstGeom prst="rect">
            <a:avLst/>
          </a:prstGeom>
        </p:spPr>
      </p:pic>
    </p:spTree>
    <p:extLst>
      <p:ext uri="{BB962C8B-B14F-4D97-AF65-F5344CB8AC3E}">
        <p14:creationId xmlns:p14="http://schemas.microsoft.com/office/powerpoint/2010/main" val="72960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1DD33FDE-5A01-E119-7690-8DE89B8D4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57B23-830E-5F8F-3205-A140FEAC6246}"/>
              </a:ext>
            </a:extLst>
          </p:cNvPr>
          <p:cNvSpPr>
            <a:spLocks noGrp="1"/>
          </p:cNvSpPr>
          <p:nvPr>
            <p:ph type="title"/>
          </p:nvPr>
        </p:nvSpPr>
        <p:spPr>
          <a:noFill/>
        </p:spPr>
        <p:txBody>
          <a:bodyPr lIns="0" tIns="0" rIns="0" bIns="0" anchor="t" anchorCtr="0">
            <a:noAutofit/>
          </a:bodyPr>
          <a:lstStyle/>
          <a:p>
            <a:r>
              <a:rPr lang="en-US">
                <a:latin typeface="Roboto" panose="02000000000000000000" pitchFamily="2" charset="0"/>
                <a:ea typeface="Roboto" panose="02000000000000000000" pitchFamily="2" charset="0"/>
                <a:cs typeface="Roboto" panose="02000000000000000000" pitchFamily="2" charset="0"/>
              </a:rPr>
              <a:t>accounts on work orders</a:t>
            </a:r>
          </a:p>
        </p:txBody>
      </p:sp>
      <p:sp>
        <p:nvSpPr>
          <p:cNvPr id="3" name="Content Placeholder 2">
            <a:extLst>
              <a:ext uri="{FF2B5EF4-FFF2-40B4-BE49-F238E27FC236}">
                <a16:creationId xmlns:a16="http://schemas.microsoft.com/office/drawing/2014/main" id="{3E6B1869-BD0D-3D00-4D56-CD39EE80B1BF}"/>
              </a:ext>
            </a:extLst>
          </p:cNvPr>
          <p:cNvSpPr>
            <a:spLocks noGrp="1"/>
          </p:cNvSpPr>
          <p:nvPr>
            <p:ph sz="quarter" idx="10"/>
          </p:nvPr>
        </p:nvSpPr>
        <p:spPr>
          <a:noFill/>
        </p:spPr>
        <p:txBody>
          <a:bodyPr anchor="t" anchorCtr="0">
            <a:normAutofit/>
          </a:bodyPr>
          <a:lstStyle/>
          <a:p>
            <a:r>
              <a:rPr lang="en-US" b="1">
                <a:latin typeface="Arial" panose="020B0604020202020204" pitchFamily="34" charset="0"/>
                <a:cs typeface="Arial" panose="020B0604020202020204" pitchFamily="34" charset="0"/>
              </a:rPr>
              <a:t>Previous State: </a:t>
            </a:r>
            <a:r>
              <a:rPr lang="en-US">
                <a:latin typeface="Arial" panose="020B0604020202020204" pitchFamily="34" charset="0"/>
                <a:cs typeface="Arial" panose="020B0604020202020204" pitchFamily="34" charset="0"/>
              </a:rPr>
              <a:t>When changing the Contact selected on a work order, both Department and Account would be overwritten with the new contact info.</a:t>
            </a:r>
          </a:p>
          <a:p>
            <a:r>
              <a:rPr lang="en-US" b="1">
                <a:latin typeface="Arial" panose="020B0604020202020204" pitchFamily="34" charset="0"/>
                <a:cs typeface="Arial" panose="020B0604020202020204" pitchFamily="34" charset="0"/>
              </a:rPr>
              <a:t>New State: </a:t>
            </a:r>
            <a:r>
              <a:rPr lang="en-US">
                <a:latin typeface="Arial" panose="020B0604020202020204" pitchFamily="34" charset="0"/>
                <a:cs typeface="Arial" panose="020B0604020202020204" pitchFamily="34" charset="0"/>
              </a:rPr>
              <a:t>If your Enterprise is configured to populate the Work Order Account from the Asset Profile, there will be no attempt to overwrite the Account when the Contact selection is changed.</a:t>
            </a:r>
          </a:p>
        </p:txBody>
      </p:sp>
      <p:pic>
        <p:nvPicPr>
          <p:cNvPr id="5" name="Picture 4" descr="A black and white logo&#10;&#10;AI-generated content may be incorrect.">
            <a:extLst>
              <a:ext uri="{FF2B5EF4-FFF2-40B4-BE49-F238E27FC236}">
                <a16:creationId xmlns:a16="http://schemas.microsoft.com/office/drawing/2014/main" id="{01E2D949-AAA2-E49B-EF43-1402597E2279}"/>
              </a:ext>
            </a:extLst>
          </p:cNvPr>
          <p:cNvPicPr>
            <a:picLocks noChangeAspect="1"/>
          </p:cNvPicPr>
          <p:nvPr/>
        </p:nvPicPr>
        <p:blipFill>
          <a:blip r:embed="rId2"/>
          <a:stretch>
            <a:fillRect/>
          </a:stretch>
        </p:blipFill>
        <p:spPr>
          <a:xfrm>
            <a:off x="8724900" y="265159"/>
            <a:ext cx="3175569" cy="933991"/>
          </a:xfrm>
          <a:prstGeom prst="rect">
            <a:avLst/>
          </a:prstGeom>
        </p:spPr>
      </p:pic>
    </p:spTree>
    <p:extLst>
      <p:ext uri="{BB962C8B-B14F-4D97-AF65-F5344CB8AC3E}">
        <p14:creationId xmlns:p14="http://schemas.microsoft.com/office/powerpoint/2010/main" val="3411956063"/>
      </p:ext>
    </p:extLst>
  </p:cSld>
  <p:clrMapOvr>
    <a:masterClrMapping/>
  </p:clrMapOvr>
</p:sld>
</file>

<file path=ppt/theme/theme1.xml><?xml version="1.0" encoding="utf-8"?>
<a:theme xmlns:a="http://schemas.openxmlformats.org/drawingml/2006/main" name="Slice">
  <a:themeElements>
    <a:clrScheme name="Custom 3">
      <a:dk1>
        <a:srgbClr val="000000"/>
      </a:dk1>
      <a:lt1>
        <a:srgbClr val="FEFFFF"/>
      </a:lt1>
      <a:dk2>
        <a:srgbClr val="146194"/>
      </a:dk2>
      <a:lt2>
        <a:srgbClr val="76DBF4"/>
      </a:lt2>
      <a:accent1>
        <a:srgbClr val="052F61"/>
      </a:accent1>
      <a:accent2>
        <a:srgbClr val="3673BC"/>
      </a:accent2>
      <a:accent3>
        <a:srgbClr val="4CA1CE"/>
      </a:accent3>
      <a:accent4>
        <a:srgbClr val="F2F6F8"/>
      </a:accent4>
      <a:accent5>
        <a:srgbClr val="5AC5DA"/>
      </a:accent5>
      <a:accent6>
        <a:srgbClr val="0A1F37"/>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Command 2025 Template 081925" id="{50F334A2-AD44-894F-B606-D941F5E3376A}" vid="{6408D32D-9C58-3B41-83A6-82EA14684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95c04c3-6940-420f-9b44-f011cddbce17" xsi:nil="true"/>
    <MediaServiceKeyPoints xmlns="797aa1b6-d276-4963-8e9b-a389f20630ae" xsi:nil="true"/>
    <RelatedLink xmlns="797aa1b6-d276-4963-8e9b-a389f20630ae">
      <Url xsi:nil="true"/>
      <Description xsi:nil="true"/>
    </RelatedLink>
    <_ExtendedDescription xmlns="http://schemas.microsoft.com/sharepoint/v3">*Type brief description</_ExtendedDescription>
    <lcf76f155ced4ddcb4097134ff3c332f xmlns="797aa1b6-d276-4963-8e9b-a389f20630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AA15E6BD239F4BB8716AC11FDD8152" ma:contentTypeVersion="22" ma:contentTypeDescription="Create a new document." ma:contentTypeScope="" ma:versionID="74a4db3ebc9cf9b6790c098803ade016">
  <xsd:schema xmlns:xsd="http://www.w3.org/2001/XMLSchema" xmlns:xs="http://www.w3.org/2001/XMLSchema" xmlns:p="http://schemas.microsoft.com/office/2006/metadata/properties" xmlns:ns1="http://schemas.microsoft.com/sharepoint/v3" xmlns:ns2="797aa1b6-d276-4963-8e9b-a389f20630ae" xmlns:ns3="995c04c3-6940-420f-9b44-f011cddbce17" targetNamespace="http://schemas.microsoft.com/office/2006/metadata/properties" ma:root="true" ma:fieldsID="d4b46c647d091bd4ddbe4b673018c2c0" ns1:_="" ns2:_="" ns3:_="">
    <xsd:import namespace="http://schemas.microsoft.com/sharepoint/v3"/>
    <xsd:import namespace="797aa1b6-d276-4963-8e9b-a389f20630ae"/>
    <xsd:import namespace="995c04c3-6940-420f-9b44-f011cddbce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1:_ExtendedDescription"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element ref="ns2:Related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2" nillable="true" ma:displayName="Description" ma:default="*Type brief description" ma:format="Dropdown" ma:internalName="_Extended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7aa1b6-d276-4963-8e9b-a389f2063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2a0eb56-2e03-4499-a475-1cbd21fab794"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RelatedLink" ma:index="28" nillable="true" ma:displayName="Related Link" ma:format="Hyperlink" ma:internalName="Relate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5c04c3-6940-420f-9b44-f011cddbce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8a304cd-276d-40d2-8f0d-a58c241e1e1a}" ma:internalName="TaxCatchAll" ma:showField="CatchAllData" ma:web="995c04c3-6940-420f-9b44-f011cddbc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03C5E8-6E73-4A29-90A5-6BDD54A3FA10}">
  <ds:schemaRefs>
    <ds:schemaRef ds:uri="http://schemas.microsoft.com/office/2006/documentManagement/types"/>
    <ds:schemaRef ds:uri="http://purl.org/dc/elements/1.1/"/>
    <ds:schemaRef ds:uri="797aa1b6-d276-4963-8e9b-a389f20630ae"/>
    <ds:schemaRef ds:uri="http://www.w3.org/XML/1998/namespace"/>
    <ds:schemaRef ds:uri="http://schemas.microsoft.com/sharepoint/v3"/>
    <ds:schemaRef ds:uri="http://purl.org/dc/terms/"/>
    <ds:schemaRef ds:uri="http://schemas.microsoft.com/office/infopath/2007/PartnerControls"/>
    <ds:schemaRef ds:uri="995c04c3-6940-420f-9b44-f011cddbce17"/>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D72026B-040F-43F6-808F-595B6ED4F1F7}">
  <ds:schemaRefs>
    <ds:schemaRef ds:uri="797aa1b6-d276-4963-8e9b-a389f20630ae"/>
    <ds:schemaRef ds:uri="995c04c3-6940-420f-9b44-f011cddbc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DB28BE-4CC0-4691-9CA5-2BA850A6793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Command 2025 Template 081925</Template>
  <TotalTime>3</TotalTime>
  <Words>2181</Words>
  <Application>Microsoft Office PowerPoint</Application>
  <PresentationFormat>Widescreen</PresentationFormat>
  <Paragraphs>243</Paragraphs>
  <Slides>45</Slides>
  <Notes>23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Slice</vt:lpstr>
      <vt:lpstr>Welcome to command 2025</vt:lpstr>
      <vt:lpstr>Agenda</vt:lpstr>
      <vt:lpstr>Product LAUNCH</vt:lpstr>
      <vt:lpstr>Product launch</vt:lpstr>
      <vt:lpstr>Product launch</vt:lpstr>
      <vt:lpstr>v6.00 highlights</vt:lpstr>
      <vt:lpstr>FAST Reports</vt:lpstr>
      <vt:lpstr>Kiosk Account validation</vt:lpstr>
      <vt:lpstr>accounts on work orders</vt:lpstr>
      <vt:lpstr>account configuration: enterprise</vt:lpstr>
      <vt:lpstr>Consistent account validation</vt:lpstr>
      <vt:lpstr>drag and drop reassignment</vt:lpstr>
      <vt:lpstr>drag and drop reassignment</vt:lpstr>
      <vt:lpstr>drag and drop reassignment</vt:lpstr>
      <vt:lpstr>drag and drop reassignment</vt:lpstr>
      <vt:lpstr>drag and drop reassignment</vt:lpstr>
      <vt:lpstr>drag and drop reassignment</vt:lpstr>
      <vt:lpstr>drag and drop reassignment</vt:lpstr>
      <vt:lpstr>drag and drop reassignment</vt:lpstr>
      <vt:lpstr>Drag and drop reassignment</vt:lpstr>
      <vt:lpstr>samsara gps integration</vt:lpstr>
      <vt:lpstr>v6.01 highlights</vt:lpstr>
      <vt:lpstr>scheduled task enhancements</vt:lpstr>
      <vt:lpstr>deactivating tasks, default providers</vt:lpstr>
      <vt:lpstr>easier maintenance plan set-up</vt:lpstr>
      <vt:lpstr>easier maintenance plan set-up</vt:lpstr>
      <vt:lpstr>Work order enhancements</vt:lpstr>
      <vt:lpstr>new maintenance reports</vt:lpstr>
      <vt:lpstr>TCO enhancements</vt:lpstr>
      <vt:lpstr>API ENHANCMENTS</vt:lpstr>
      <vt:lpstr>v6.02 and beyond</vt:lpstr>
      <vt:lpstr>Maintenance</vt:lpstr>
      <vt:lpstr>enhanced reporting</vt:lpstr>
      <vt:lpstr>ui/ux eNHANCEMENTS</vt:lpstr>
      <vt:lpstr>ui/ux eNHANCEMENTS</vt:lpstr>
      <vt:lpstr>ui/ux eNHANCEMENTS</vt:lpstr>
      <vt:lpstr>ui/ux eNHANCEMENTS</vt:lpstr>
      <vt:lpstr>ui/ux eNHANCEMENTS</vt:lpstr>
      <vt:lpstr>ui/ux eNHANCEMENTS</vt:lpstr>
      <vt:lpstr>ui/ux eNHANCEMENTS</vt:lpstr>
      <vt:lpstr>ui/ux eNHANCEMENTS</vt:lpstr>
      <vt:lpstr>the new horizon</vt:lpstr>
      <vt:lpstr>the new horizon</vt:lpstr>
      <vt:lpstr>the new horizon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Alexis Gearhart</dc:creator>
  <cp:lastModifiedBy>Alexis Gearhart</cp:lastModifiedBy>
  <cp:revision>8</cp:revision>
  <dcterms:created xsi:type="dcterms:W3CDTF">2025-08-25T20:19:23Z</dcterms:created>
  <dcterms:modified xsi:type="dcterms:W3CDTF">2025-09-30T19:59:08Z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0x0101003EAA15E6BD239F4BB8716AC11FDD8152</vt:lpwstr>
  </property>
  <property fmtid="{D5CDD505-2E9C-101B-9397-08002B2CF9AE}" pid="3" name="MediaServiceImageTags">
    <vt:lpwstr/>
  </property>
</Properties>
</file>