
<file path=[Content_Types].xml><?xml version="1.0" encoding="utf-8"?>
<Types xmlns="http://schemas.openxmlformats.org/package/2006/content-types">
  <Default Extension="eps" ContentType="image/eps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4" r:id="rId4"/>
  </p:sldMasterIdLst>
  <p:notesMasterIdLst>
    <p:notesMasterId r:id="rId29"/>
  </p:notesMasterIdLst>
  <p:handoutMasterIdLst>
    <p:handoutMasterId r:id="rId30"/>
  </p:handoutMasterIdLst>
  <p:sldIdLst>
    <p:sldId id="256" r:id="rId5"/>
    <p:sldId id="309" r:id="rId6"/>
    <p:sldId id="316" r:id="rId7"/>
    <p:sldId id="317" r:id="rId8"/>
    <p:sldId id="325" r:id="rId9"/>
    <p:sldId id="326" r:id="rId10"/>
    <p:sldId id="327" r:id="rId11"/>
    <p:sldId id="320" r:id="rId12"/>
    <p:sldId id="318" r:id="rId13"/>
    <p:sldId id="332" r:id="rId14"/>
    <p:sldId id="321" r:id="rId15"/>
    <p:sldId id="319" r:id="rId16"/>
    <p:sldId id="328" r:id="rId17"/>
    <p:sldId id="329" r:id="rId18"/>
    <p:sldId id="330" r:id="rId19"/>
    <p:sldId id="331" r:id="rId20"/>
    <p:sldId id="257" r:id="rId21"/>
    <p:sldId id="310" r:id="rId22"/>
    <p:sldId id="311" r:id="rId23"/>
    <p:sldId id="312" r:id="rId24"/>
    <p:sldId id="313" r:id="rId25"/>
    <p:sldId id="314" r:id="rId26"/>
    <p:sldId id="315" r:id="rId27"/>
    <p:sldId id="30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Author" initials="A" lastIdx="19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45B019-65F2-EAAF-20AE-0E68551E7B2A}" v="5" dt="2025-10-02T14:26:15.770"/>
  </p1510:revLst>
</p1510:revInfo>
</file>

<file path=ppt/tableStyles.xml><?xml version="1.0" encoding="utf-8"?>
<a:tblStyleLst xmlns:a="http://schemas.openxmlformats.org/drawingml/2006/main" def="{0505E3EF-67EA-436B-97B2-0124C06EBD24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 Shea" userId="S::ashea@agilefleet.com::f7065859-5ae7-4ed1-868a-71c28670d7b9" providerId="AD" clId="Web-{EE0377C3-2447-7EC3-8FD5-9E5242671CA3}"/>
    <pc:docChg chg="modSld">
      <pc:chgData name="Anna Shea" userId="S::ashea@agilefleet.com::f7065859-5ae7-4ed1-868a-71c28670d7b9" providerId="AD" clId="Web-{EE0377C3-2447-7EC3-8FD5-9E5242671CA3}" dt="2025-10-01T15:24:42.029" v="0" actId="1076"/>
      <pc:docMkLst>
        <pc:docMk/>
      </pc:docMkLst>
      <pc:sldChg chg="modSp">
        <pc:chgData name="Anna Shea" userId="S::ashea@agilefleet.com::f7065859-5ae7-4ed1-868a-71c28670d7b9" providerId="AD" clId="Web-{EE0377C3-2447-7EC3-8FD5-9E5242671CA3}" dt="2025-10-01T15:24:42.029" v="0" actId="1076"/>
        <pc:sldMkLst>
          <pc:docMk/>
          <pc:sldMk cId="2926608656" sldId="312"/>
        </pc:sldMkLst>
        <pc:spChg chg="mod">
          <ac:chgData name="Anna Shea" userId="S::ashea@agilefleet.com::f7065859-5ae7-4ed1-868a-71c28670d7b9" providerId="AD" clId="Web-{EE0377C3-2447-7EC3-8FD5-9E5242671CA3}" dt="2025-10-01T15:24:42.029" v="0" actId="1076"/>
          <ac:spMkLst>
            <pc:docMk/>
            <pc:sldMk cId="2926608656" sldId="312"/>
            <ac:spMk id="10" creationId="{53832C81-4A99-A2CF-DF4B-9C850EA7A0F4}"/>
          </ac:spMkLst>
        </pc:spChg>
      </pc:sldChg>
    </pc:docChg>
  </pc:docChgLst>
  <pc:docChgLst>
    <pc:chgData name="Anna Shea" userId="S::ashea@agilefleet.com::f7065859-5ae7-4ed1-868a-71c28670d7b9" providerId="AD" clId="Web-{C2049330-D352-ECAF-15CC-38E5957038B4}"/>
    <pc:docChg chg="modSld">
      <pc:chgData name="Anna Shea" userId="S::ashea@agilefleet.com::f7065859-5ae7-4ed1-868a-71c28670d7b9" providerId="AD" clId="Web-{C2049330-D352-ECAF-15CC-38E5957038B4}" dt="2025-09-30T15:48:14.520" v="10" actId="1076"/>
      <pc:docMkLst>
        <pc:docMk/>
      </pc:docMkLst>
      <pc:sldChg chg="modSp">
        <pc:chgData name="Anna Shea" userId="S::ashea@agilefleet.com::f7065859-5ae7-4ed1-868a-71c28670d7b9" providerId="AD" clId="Web-{C2049330-D352-ECAF-15CC-38E5957038B4}" dt="2025-09-30T15:46:57.208" v="3" actId="14100"/>
        <pc:sldMkLst>
          <pc:docMk/>
          <pc:sldMk cId="435195399" sldId="257"/>
        </pc:sldMkLst>
        <pc:picChg chg="mod">
          <ac:chgData name="Anna Shea" userId="S::ashea@agilefleet.com::f7065859-5ae7-4ed1-868a-71c28670d7b9" providerId="AD" clId="Web-{C2049330-D352-ECAF-15CC-38E5957038B4}" dt="2025-09-30T15:46:57.208" v="3" actId="14100"/>
          <ac:picMkLst>
            <pc:docMk/>
            <pc:sldMk cId="435195399" sldId="257"/>
            <ac:picMk id="2050" creationId="{F1B9B347-E4BF-267D-67C5-E4E7E7FAAF8E}"/>
          </ac:picMkLst>
        </pc:picChg>
      </pc:sldChg>
      <pc:sldChg chg="modSp">
        <pc:chgData name="Anna Shea" userId="S::ashea@agilefleet.com::f7065859-5ae7-4ed1-868a-71c28670d7b9" providerId="AD" clId="Web-{C2049330-D352-ECAF-15CC-38E5957038B4}" dt="2025-09-30T15:47:19.442" v="5" actId="1076"/>
        <pc:sldMkLst>
          <pc:docMk/>
          <pc:sldMk cId="3487382259" sldId="310"/>
        </pc:sldMkLst>
        <pc:spChg chg="mod">
          <ac:chgData name="Anna Shea" userId="S::ashea@agilefleet.com::f7065859-5ae7-4ed1-868a-71c28670d7b9" providerId="AD" clId="Web-{C2049330-D352-ECAF-15CC-38E5957038B4}" dt="2025-09-30T15:47:19.442" v="5" actId="1076"/>
          <ac:spMkLst>
            <pc:docMk/>
            <pc:sldMk cId="3487382259" sldId="310"/>
            <ac:spMk id="10" creationId="{E9A1177D-3653-73E8-CD1A-78DC56B73424}"/>
          </ac:spMkLst>
        </pc:spChg>
        <pc:spChg chg="mod">
          <ac:chgData name="Anna Shea" userId="S::ashea@agilefleet.com::f7065859-5ae7-4ed1-868a-71c28670d7b9" providerId="AD" clId="Web-{C2049330-D352-ECAF-15CC-38E5957038B4}" dt="2025-09-30T15:47:06.645" v="4" actId="20577"/>
          <ac:spMkLst>
            <pc:docMk/>
            <pc:sldMk cId="3487382259" sldId="310"/>
            <ac:spMk id="11" creationId="{1AD74B3E-F1EF-62A1-C40D-DF5E5AA6E046}"/>
          </ac:spMkLst>
        </pc:spChg>
      </pc:sldChg>
      <pc:sldChg chg="modSp">
        <pc:chgData name="Anna Shea" userId="S::ashea@agilefleet.com::f7065859-5ae7-4ed1-868a-71c28670d7b9" providerId="AD" clId="Web-{C2049330-D352-ECAF-15CC-38E5957038B4}" dt="2025-09-30T15:47:26.364" v="6" actId="1076"/>
        <pc:sldMkLst>
          <pc:docMk/>
          <pc:sldMk cId="1897139888" sldId="311"/>
        </pc:sldMkLst>
        <pc:spChg chg="mod">
          <ac:chgData name="Anna Shea" userId="S::ashea@agilefleet.com::f7065859-5ae7-4ed1-868a-71c28670d7b9" providerId="AD" clId="Web-{C2049330-D352-ECAF-15CC-38E5957038B4}" dt="2025-09-30T15:47:26.364" v="6" actId="1076"/>
          <ac:spMkLst>
            <pc:docMk/>
            <pc:sldMk cId="1897139888" sldId="311"/>
            <ac:spMk id="3" creationId="{D67B8E6B-94AC-A8FF-1809-0E64E78CDABD}"/>
          </ac:spMkLst>
        </pc:spChg>
      </pc:sldChg>
      <pc:sldChg chg="modSp">
        <pc:chgData name="Anna Shea" userId="S::ashea@agilefleet.com::f7065859-5ae7-4ed1-868a-71c28670d7b9" providerId="AD" clId="Web-{C2049330-D352-ECAF-15CC-38E5957038B4}" dt="2025-09-30T15:47:34.661" v="7" actId="1076"/>
        <pc:sldMkLst>
          <pc:docMk/>
          <pc:sldMk cId="2926608656" sldId="312"/>
        </pc:sldMkLst>
        <pc:spChg chg="mod">
          <ac:chgData name="Anna Shea" userId="S::ashea@agilefleet.com::f7065859-5ae7-4ed1-868a-71c28670d7b9" providerId="AD" clId="Web-{C2049330-D352-ECAF-15CC-38E5957038B4}" dt="2025-09-30T15:47:34.661" v="7" actId="1076"/>
          <ac:spMkLst>
            <pc:docMk/>
            <pc:sldMk cId="2926608656" sldId="312"/>
            <ac:spMk id="10" creationId="{53832C81-4A99-A2CF-DF4B-9C850EA7A0F4}"/>
          </ac:spMkLst>
        </pc:spChg>
      </pc:sldChg>
      <pc:sldChg chg="modSp">
        <pc:chgData name="Anna Shea" userId="S::ashea@agilefleet.com::f7065859-5ae7-4ed1-868a-71c28670d7b9" providerId="AD" clId="Web-{C2049330-D352-ECAF-15CC-38E5957038B4}" dt="2025-09-30T15:47:53.958" v="8" actId="1076"/>
        <pc:sldMkLst>
          <pc:docMk/>
          <pc:sldMk cId="1669054865" sldId="313"/>
        </pc:sldMkLst>
        <pc:spChg chg="mod">
          <ac:chgData name="Anna Shea" userId="S::ashea@agilefleet.com::f7065859-5ae7-4ed1-868a-71c28670d7b9" providerId="AD" clId="Web-{C2049330-D352-ECAF-15CC-38E5957038B4}" dt="2025-09-30T15:47:53.958" v="8" actId="1076"/>
          <ac:spMkLst>
            <pc:docMk/>
            <pc:sldMk cId="1669054865" sldId="313"/>
            <ac:spMk id="3" creationId="{C495F63D-1B62-8272-61BA-14CE1B9ADC55}"/>
          </ac:spMkLst>
        </pc:spChg>
      </pc:sldChg>
      <pc:sldChg chg="modSp">
        <pc:chgData name="Anna Shea" userId="S::ashea@agilefleet.com::f7065859-5ae7-4ed1-868a-71c28670d7b9" providerId="AD" clId="Web-{C2049330-D352-ECAF-15CC-38E5957038B4}" dt="2025-09-30T15:48:09.067" v="9" actId="1076"/>
        <pc:sldMkLst>
          <pc:docMk/>
          <pc:sldMk cId="3354219772" sldId="314"/>
        </pc:sldMkLst>
        <pc:spChg chg="mod">
          <ac:chgData name="Anna Shea" userId="S::ashea@agilefleet.com::f7065859-5ae7-4ed1-868a-71c28670d7b9" providerId="AD" clId="Web-{C2049330-D352-ECAF-15CC-38E5957038B4}" dt="2025-09-30T15:48:09.067" v="9" actId="1076"/>
          <ac:spMkLst>
            <pc:docMk/>
            <pc:sldMk cId="3354219772" sldId="314"/>
            <ac:spMk id="10" creationId="{BF2F1589-4C14-6C7E-9DEE-2D9FEBF2CE52}"/>
          </ac:spMkLst>
        </pc:spChg>
      </pc:sldChg>
      <pc:sldChg chg="modSp">
        <pc:chgData name="Anna Shea" userId="S::ashea@agilefleet.com::f7065859-5ae7-4ed1-868a-71c28670d7b9" providerId="AD" clId="Web-{C2049330-D352-ECAF-15CC-38E5957038B4}" dt="2025-09-30T15:48:14.520" v="10" actId="1076"/>
        <pc:sldMkLst>
          <pc:docMk/>
          <pc:sldMk cId="2634491662" sldId="315"/>
        </pc:sldMkLst>
        <pc:spChg chg="mod">
          <ac:chgData name="Anna Shea" userId="S::ashea@agilefleet.com::f7065859-5ae7-4ed1-868a-71c28670d7b9" providerId="AD" clId="Web-{C2049330-D352-ECAF-15CC-38E5957038B4}" dt="2025-09-30T15:48:14.520" v="10" actId="1076"/>
          <ac:spMkLst>
            <pc:docMk/>
            <pc:sldMk cId="2634491662" sldId="315"/>
            <ac:spMk id="10" creationId="{36C931B9-09FC-26FB-4D51-7F0AE3464B77}"/>
          </ac:spMkLst>
        </pc:spChg>
      </pc:sldChg>
      <pc:sldChg chg="modSp">
        <pc:chgData name="Anna Shea" userId="S::ashea@agilefleet.com::f7065859-5ae7-4ed1-868a-71c28670d7b9" providerId="AD" clId="Web-{C2049330-D352-ECAF-15CC-38E5957038B4}" dt="2025-09-30T15:45:47.849" v="0" actId="1076"/>
        <pc:sldMkLst>
          <pc:docMk/>
          <pc:sldMk cId="770451628" sldId="316"/>
        </pc:sldMkLst>
        <pc:picChg chg="mod">
          <ac:chgData name="Anna Shea" userId="S::ashea@agilefleet.com::f7065859-5ae7-4ed1-868a-71c28670d7b9" providerId="AD" clId="Web-{C2049330-D352-ECAF-15CC-38E5957038B4}" dt="2025-09-30T15:45:47.849" v="0" actId="1076"/>
          <ac:picMkLst>
            <pc:docMk/>
            <pc:sldMk cId="770451628" sldId="316"/>
            <ac:picMk id="1026" creationId="{A78306C4-826E-0FC1-6137-DA8519730D73}"/>
          </ac:picMkLst>
        </pc:picChg>
      </pc:sldChg>
      <pc:sldChg chg="modSp">
        <pc:chgData name="Anna Shea" userId="S::ashea@agilefleet.com::f7065859-5ae7-4ed1-868a-71c28670d7b9" providerId="AD" clId="Web-{C2049330-D352-ECAF-15CC-38E5957038B4}" dt="2025-09-30T15:46:08.536" v="1" actId="1076"/>
        <pc:sldMkLst>
          <pc:docMk/>
          <pc:sldMk cId="31096448" sldId="320"/>
        </pc:sldMkLst>
        <pc:picChg chg="mod">
          <ac:chgData name="Anna Shea" userId="S::ashea@agilefleet.com::f7065859-5ae7-4ed1-868a-71c28670d7b9" providerId="AD" clId="Web-{C2049330-D352-ECAF-15CC-38E5957038B4}" dt="2025-09-30T15:46:08.536" v="1" actId="1076"/>
          <ac:picMkLst>
            <pc:docMk/>
            <pc:sldMk cId="31096448" sldId="320"/>
            <ac:picMk id="2050" creationId="{C59EE25C-E0FA-7DD4-52B0-4F0B7F5684DC}"/>
          </ac:picMkLst>
        </pc:picChg>
      </pc:sldChg>
      <pc:sldChg chg="modSp">
        <pc:chgData name="Anna Shea" userId="S::ashea@agilefleet.com::f7065859-5ae7-4ed1-868a-71c28670d7b9" providerId="AD" clId="Web-{C2049330-D352-ECAF-15CC-38E5957038B4}" dt="2025-09-30T15:46:27.364" v="2" actId="1076"/>
        <pc:sldMkLst>
          <pc:docMk/>
          <pc:sldMk cId="4062745354" sldId="321"/>
        </pc:sldMkLst>
        <pc:picChg chg="mod">
          <ac:chgData name="Anna Shea" userId="S::ashea@agilefleet.com::f7065859-5ae7-4ed1-868a-71c28670d7b9" providerId="AD" clId="Web-{C2049330-D352-ECAF-15CC-38E5957038B4}" dt="2025-09-30T15:46:27.364" v="2" actId="1076"/>
          <ac:picMkLst>
            <pc:docMk/>
            <pc:sldMk cId="4062745354" sldId="321"/>
            <ac:picMk id="1026" creationId="{E4939F9E-527B-962C-12F8-24418CCBB588}"/>
          </ac:picMkLst>
        </pc:picChg>
      </pc:sldChg>
    </pc:docChg>
  </pc:docChgLst>
  <pc:docChgLst>
    <pc:chgData name="Alexis Gearhart" userId="ab930929-8f96-4738-89b1-df4312475d64" providerId="ADAL" clId="{658DC719-C199-4752-A875-0E7AA1D33A63}"/>
    <pc:docChg chg="undo custSel addSld delSld modSld sldOrd">
      <pc:chgData name="Alexis Gearhart" userId="ab930929-8f96-4738-89b1-df4312475d64" providerId="ADAL" clId="{658DC719-C199-4752-A875-0E7AA1D33A63}" dt="2025-09-05T21:05:12.782" v="5811" actId="20577"/>
      <pc:docMkLst>
        <pc:docMk/>
      </pc:docMkLst>
      <pc:sldChg chg="modSp mod ord">
        <pc:chgData name="Alexis Gearhart" userId="ab930929-8f96-4738-89b1-df4312475d64" providerId="ADAL" clId="{658DC719-C199-4752-A875-0E7AA1D33A63}" dt="2025-09-05T19:59:00.869" v="26" actId="20577"/>
        <pc:sldMkLst>
          <pc:docMk/>
          <pc:sldMk cId="435195399" sldId="257"/>
        </pc:sldMkLst>
        <pc:spChg chg="mod">
          <ac:chgData name="Alexis Gearhart" userId="ab930929-8f96-4738-89b1-df4312475d64" providerId="ADAL" clId="{658DC719-C199-4752-A875-0E7AA1D33A63}" dt="2025-09-05T19:59:00.869" v="26" actId="20577"/>
          <ac:spMkLst>
            <pc:docMk/>
            <pc:sldMk cId="435195399" sldId="257"/>
            <ac:spMk id="2" creationId="{BF463CB3-2956-E8D2-C23D-A3BAA7295DEC}"/>
          </ac:spMkLst>
        </pc:spChg>
      </pc:sldChg>
      <pc:sldChg chg="modSp mod">
        <pc:chgData name="Alexis Gearhart" userId="ab930929-8f96-4738-89b1-df4312475d64" providerId="ADAL" clId="{658DC719-C199-4752-A875-0E7AA1D33A63}" dt="2025-09-05T21:04:23.958" v="5770" actId="20577"/>
        <pc:sldMkLst>
          <pc:docMk/>
          <pc:sldMk cId="2545269680" sldId="309"/>
        </pc:sldMkLst>
        <pc:spChg chg="mod">
          <ac:chgData name="Alexis Gearhart" userId="ab930929-8f96-4738-89b1-df4312475d64" providerId="ADAL" clId="{658DC719-C199-4752-A875-0E7AA1D33A63}" dt="2025-09-05T21:04:16.959" v="5758" actId="21"/>
          <ac:spMkLst>
            <pc:docMk/>
            <pc:sldMk cId="2545269680" sldId="309"/>
            <ac:spMk id="10" creationId="{B2F74CAA-CAC9-4656-34FB-94374CC9F290}"/>
          </ac:spMkLst>
        </pc:spChg>
        <pc:spChg chg="mod">
          <ac:chgData name="Alexis Gearhart" userId="ab930929-8f96-4738-89b1-df4312475d64" providerId="ADAL" clId="{658DC719-C199-4752-A875-0E7AA1D33A63}" dt="2025-09-05T21:04:23.958" v="5770" actId="20577"/>
          <ac:spMkLst>
            <pc:docMk/>
            <pc:sldMk cId="2545269680" sldId="309"/>
            <ac:spMk id="11" creationId="{12094677-C337-7C5F-8EEE-B1ADB7121071}"/>
          </ac:spMkLst>
        </pc:spChg>
      </pc:sldChg>
      <pc:sldChg chg="modSp add mod ord">
        <pc:chgData name="Alexis Gearhart" userId="ab930929-8f96-4738-89b1-df4312475d64" providerId="ADAL" clId="{658DC719-C199-4752-A875-0E7AA1D33A63}" dt="2025-09-05T20:44:39.223" v="4315" actId="20577"/>
        <pc:sldMkLst>
          <pc:docMk/>
          <pc:sldMk cId="3487382259" sldId="310"/>
        </pc:sldMkLst>
        <pc:spChg chg="mod">
          <ac:chgData name="Alexis Gearhart" userId="ab930929-8f96-4738-89b1-df4312475d64" providerId="ADAL" clId="{658DC719-C199-4752-A875-0E7AA1D33A63}" dt="2025-09-05T20:33:08.910" v="3323" actId="27636"/>
          <ac:spMkLst>
            <pc:docMk/>
            <pc:sldMk cId="3487382259" sldId="310"/>
            <ac:spMk id="10" creationId="{E9A1177D-3653-73E8-CD1A-78DC56B73424}"/>
          </ac:spMkLst>
        </pc:spChg>
        <pc:spChg chg="mod">
          <ac:chgData name="Alexis Gearhart" userId="ab930929-8f96-4738-89b1-df4312475d64" providerId="ADAL" clId="{658DC719-C199-4752-A875-0E7AA1D33A63}" dt="2025-09-05T20:44:39.223" v="4315" actId="20577"/>
          <ac:spMkLst>
            <pc:docMk/>
            <pc:sldMk cId="3487382259" sldId="310"/>
            <ac:spMk id="11" creationId="{1AD74B3E-F1EF-62A1-C40D-DF5E5AA6E046}"/>
          </ac:spMkLst>
        </pc:spChg>
      </pc:sldChg>
      <pc:sldChg chg="modSp add mod ord">
        <pc:chgData name="Alexis Gearhart" userId="ab930929-8f96-4738-89b1-df4312475d64" providerId="ADAL" clId="{658DC719-C199-4752-A875-0E7AA1D33A63}" dt="2025-09-05T20:42:50.924" v="4217" actId="207"/>
        <pc:sldMkLst>
          <pc:docMk/>
          <pc:sldMk cId="1897139888" sldId="311"/>
        </pc:sldMkLst>
        <pc:spChg chg="mod">
          <ac:chgData name="Alexis Gearhart" userId="ab930929-8f96-4738-89b1-df4312475d64" providerId="ADAL" clId="{658DC719-C199-4752-A875-0E7AA1D33A63}" dt="2025-09-05T20:42:50.924" v="4217" actId="207"/>
          <ac:spMkLst>
            <pc:docMk/>
            <pc:sldMk cId="1897139888" sldId="311"/>
            <ac:spMk id="2" creationId="{CECD0FB4-8800-0A71-0C91-5D879625D511}"/>
          </ac:spMkLst>
        </pc:spChg>
        <pc:spChg chg="mod">
          <ac:chgData name="Alexis Gearhart" userId="ab930929-8f96-4738-89b1-df4312475d64" providerId="ADAL" clId="{658DC719-C199-4752-A875-0E7AA1D33A63}" dt="2025-09-05T20:34:18.568" v="3441" actId="20577"/>
          <ac:spMkLst>
            <pc:docMk/>
            <pc:sldMk cId="1897139888" sldId="311"/>
            <ac:spMk id="3" creationId="{D67B8E6B-94AC-A8FF-1809-0E64E78CDABD}"/>
          </ac:spMkLst>
        </pc:spChg>
      </pc:sldChg>
      <pc:sldChg chg="modSp add mod ord">
        <pc:chgData name="Alexis Gearhart" userId="ab930929-8f96-4738-89b1-df4312475d64" providerId="ADAL" clId="{658DC719-C199-4752-A875-0E7AA1D33A63}" dt="2025-09-05T20:42:01.535" v="4193" actId="20577"/>
        <pc:sldMkLst>
          <pc:docMk/>
          <pc:sldMk cId="2926608656" sldId="312"/>
        </pc:sldMkLst>
        <pc:spChg chg="mod">
          <ac:chgData name="Alexis Gearhart" userId="ab930929-8f96-4738-89b1-df4312475d64" providerId="ADAL" clId="{658DC719-C199-4752-A875-0E7AA1D33A63}" dt="2025-09-05T20:35:44.947" v="3551" actId="20577"/>
          <ac:spMkLst>
            <pc:docMk/>
            <pc:sldMk cId="2926608656" sldId="312"/>
            <ac:spMk id="10" creationId="{53832C81-4A99-A2CF-DF4B-9C850EA7A0F4}"/>
          </ac:spMkLst>
        </pc:spChg>
        <pc:spChg chg="mod">
          <ac:chgData name="Alexis Gearhart" userId="ab930929-8f96-4738-89b1-df4312475d64" providerId="ADAL" clId="{658DC719-C199-4752-A875-0E7AA1D33A63}" dt="2025-09-05T20:42:01.535" v="4193" actId="20577"/>
          <ac:spMkLst>
            <pc:docMk/>
            <pc:sldMk cId="2926608656" sldId="312"/>
            <ac:spMk id="11" creationId="{63944397-FE1B-E943-86EF-64CC6083D455}"/>
          </ac:spMkLst>
        </pc:spChg>
      </pc:sldChg>
      <pc:sldChg chg="modSp add mod ord">
        <pc:chgData name="Alexis Gearhart" userId="ab930929-8f96-4738-89b1-df4312475d64" providerId="ADAL" clId="{658DC719-C199-4752-A875-0E7AA1D33A63}" dt="2025-09-05T20:41:43.549" v="4177" actId="20577"/>
        <pc:sldMkLst>
          <pc:docMk/>
          <pc:sldMk cId="1669054865" sldId="313"/>
        </pc:sldMkLst>
        <pc:spChg chg="mod">
          <ac:chgData name="Alexis Gearhart" userId="ab930929-8f96-4738-89b1-df4312475d64" providerId="ADAL" clId="{658DC719-C199-4752-A875-0E7AA1D33A63}" dt="2025-09-05T20:36:47.812" v="3605"/>
          <ac:spMkLst>
            <pc:docMk/>
            <pc:sldMk cId="1669054865" sldId="313"/>
            <ac:spMk id="2" creationId="{8E85A5E0-9A49-3503-9BC0-14A08A69E7C9}"/>
          </ac:spMkLst>
        </pc:spChg>
        <pc:spChg chg="mod">
          <ac:chgData name="Alexis Gearhart" userId="ab930929-8f96-4738-89b1-df4312475d64" providerId="ADAL" clId="{658DC719-C199-4752-A875-0E7AA1D33A63}" dt="2025-09-05T20:41:43.549" v="4177" actId="20577"/>
          <ac:spMkLst>
            <pc:docMk/>
            <pc:sldMk cId="1669054865" sldId="313"/>
            <ac:spMk id="3" creationId="{C495F63D-1B62-8272-61BA-14CE1B9ADC55}"/>
          </ac:spMkLst>
        </pc:spChg>
      </pc:sldChg>
      <pc:sldChg chg="modSp add mod ord">
        <pc:chgData name="Alexis Gearhart" userId="ab930929-8f96-4738-89b1-df4312475d64" providerId="ADAL" clId="{658DC719-C199-4752-A875-0E7AA1D33A63}" dt="2025-09-05T21:05:12.782" v="5811" actId="20577"/>
        <pc:sldMkLst>
          <pc:docMk/>
          <pc:sldMk cId="3354219772" sldId="314"/>
        </pc:sldMkLst>
        <pc:spChg chg="mod">
          <ac:chgData name="Alexis Gearhart" userId="ab930929-8f96-4738-89b1-df4312475d64" providerId="ADAL" clId="{658DC719-C199-4752-A875-0E7AA1D33A63}" dt="2025-09-05T21:05:12.782" v="5811" actId="20577"/>
          <ac:spMkLst>
            <pc:docMk/>
            <pc:sldMk cId="3354219772" sldId="314"/>
            <ac:spMk id="10" creationId="{BF2F1589-4C14-6C7E-9DEE-2D9FEBF2CE52}"/>
          </ac:spMkLst>
        </pc:spChg>
        <pc:spChg chg="mod">
          <ac:chgData name="Alexis Gearhart" userId="ab930929-8f96-4738-89b1-df4312475d64" providerId="ADAL" clId="{658DC719-C199-4752-A875-0E7AA1D33A63}" dt="2025-09-05T20:42:14.575" v="4215" actId="20577"/>
          <ac:spMkLst>
            <pc:docMk/>
            <pc:sldMk cId="3354219772" sldId="314"/>
            <ac:spMk id="11" creationId="{6D7997C2-6708-523A-ACF9-A7F3BB8D6902}"/>
          </ac:spMkLst>
        </pc:spChg>
      </pc:sldChg>
      <pc:sldChg chg="modSp add mod">
        <pc:chgData name="Alexis Gearhart" userId="ab930929-8f96-4738-89b1-df4312475d64" providerId="ADAL" clId="{658DC719-C199-4752-A875-0E7AA1D33A63}" dt="2025-09-05T20:59:33.809" v="5437" actId="6549"/>
        <pc:sldMkLst>
          <pc:docMk/>
          <pc:sldMk cId="2634491662" sldId="315"/>
        </pc:sldMkLst>
        <pc:spChg chg="mod">
          <ac:chgData name="Alexis Gearhart" userId="ab930929-8f96-4738-89b1-df4312475d64" providerId="ADAL" clId="{658DC719-C199-4752-A875-0E7AA1D33A63}" dt="2025-09-05T20:59:33.809" v="5437" actId="6549"/>
          <ac:spMkLst>
            <pc:docMk/>
            <pc:sldMk cId="2634491662" sldId="315"/>
            <ac:spMk id="10" creationId="{36C931B9-09FC-26FB-4D51-7F0AE3464B77}"/>
          </ac:spMkLst>
        </pc:spChg>
        <pc:spChg chg="mod">
          <ac:chgData name="Alexis Gearhart" userId="ab930929-8f96-4738-89b1-df4312475d64" providerId="ADAL" clId="{658DC719-C199-4752-A875-0E7AA1D33A63}" dt="2025-09-05T20:56:51.581" v="5106" actId="20577"/>
          <ac:spMkLst>
            <pc:docMk/>
            <pc:sldMk cId="2634491662" sldId="315"/>
            <ac:spMk id="11" creationId="{DD9B3D56-9864-2B0E-A4BA-8C9E7E7B9E77}"/>
          </ac:spMkLst>
        </pc:spChg>
      </pc:sldChg>
    </pc:docChg>
  </pc:docChgLst>
  <pc:docChgLst>
    <pc:chgData name="Helen Lagerblade" userId="39fe9f12-dae8-4521-84ff-d06315e77586" providerId="ADAL" clId="{E17053C0-3F87-477F-AEAF-241132409DE7}"/>
    <pc:docChg chg="modSld">
      <pc:chgData name="Helen Lagerblade" userId="39fe9f12-dae8-4521-84ff-d06315e77586" providerId="ADAL" clId="{E17053C0-3F87-477F-AEAF-241132409DE7}" dt="2025-09-22T20:44:16.829" v="5" actId="1076"/>
      <pc:docMkLst>
        <pc:docMk/>
      </pc:docMkLst>
      <pc:sldChg chg="addSp modSp">
        <pc:chgData name="Helen Lagerblade" userId="39fe9f12-dae8-4521-84ff-d06315e77586" providerId="ADAL" clId="{E17053C0-3F87-477F-AEAF-241132409DE7}" dt="2025-09-22T20:42:12.710" v="2" actId="1076"/>
        <pc:sldMkLst>
          <pc:docMk/>
          <pc:sldMk cId="770451628" sldId="316"/>
        </pc:sldMkLst>
        <pc:picChg chg="add mod">
          <ac:chgData name="Helen Lagerblade" userId="39fe9f12-dae8-4521-84ff-d06315e77586" providerId="ADAL" clId="{E17053C0-3F87-477F-AEAF-241132409DE7}" dt="2025-09-22T20:42:12.710" v="2" actId="1076"/>
          <ac:picMkLst>
            <pc:docMk/>
            <pc:sldMk cId="770451628" sldId="316"/>
            <ac:picMk id="1026" creationId="{A78306C4-826E-0FC1-6137-DA8519730D73}"/>
          </ac:picMkLst>
        </pc:picChg>
      </pc:sldChg>
      <pc:sldChg chg="addSp modSp">
        <pc:chgData name="Helen Lagerblade" userId="39fe9f12-dae8-4521-84ff-d06315e77586" providerId="ADAL" clId="{E17053C0-3F87-477F-AEAF-241132409DE7}" dt="2025-09-22T20:44:16.829" v="5" actId="1076"/>
        <pc:sldMkLst>
          <pc:docMk/>
          <pc:sldMk cId="31096448" sldId="320"/>
        </pc:sldMkLst>
        <pc:picChg chg="add mod">
          <ac:chgData name="Helen Lagerblade" userId="39fe9f12-dae8-4521-84ff-d06315e77586" providerId="ADAL" clId="{E17053C0-3F87-477F-AEAF-241132409DE7}" dt="2025-09-22T20:44:16.829" v="5" actId="1076"/>
          <ac:picMkLst>
            <pc:docMk/>
            <pc:sldMk cId="31096448" sldId="320"/>
            <ac:picMk id="2050" creationId="{C59EE25C-E0FA-7DD4-52B0-4F0B7F5684DC}"/>
          </ac:picMkLst>
        </pc:picChg>
      </pc:sldChg>
    </pc:docChg>
  </pc:docChgLst>
  <pc:docChgLst>
    <pc:chgData name="Phelps Rogovoy" userId="c1be9bc3-069a-4c63-9124-3048404b77b7" providerId="ADAL" clId="{0C64BA83-E669-4C26-8B2B-0EA9928DBDE1}"/>
    <pc:docChg chg="custSel addSld delSld modSld sldOrd">
      <pc:chgData name="Phelps Rogovoy" userId="c1be9bc3-069a-4c63-9124-3048404b77b7" providerId="ADAL" clId="{0C64BA83-E669-4C26-8B2B-0EA9928DBDE1}" dt="2025-10-03T12:41:25.810" v="1360" actId="47"/>
      <pc:docMkLst>
        <pc:docMk/>
      </pc:docMkLst>
      <pc:sldChg chg="addSp modSp">
        <pc:chgData name="Phelps Rogovoy" userId="c1be9bc3-069a-4c63-9124-3048404b77b7" providerId="ADAL" clId="{0C64BA83-E669-4C26-8B2B-0EA9928DBDE1}" dt="2025-09-23T00:31:15.062" v="1110" actId="1076"/>
        <pc:sldMkLst>
          <pc:docMk/>
          <pc:sldMk cId="435195399" sldId="257"/>
        </pc:sldMkLst>
        <pc:picChg chg="add mod">
          <ac:chgData name="Phelps Rogovoy" userId="c1be9bc3-069a-4c63-9124-3048404b77b7" providerId="ADAL" clId="{0C64BA83-E669-4C26-8B2B-0EA9928DBDE1}" dt="2025-09-23T00:31:15.062" v="1110" actId="1076"/>
          <ac:picMkLst>
            <pc:docMk/>
            <pc:sldMk cId="435195399" sldId="257"/>
            <ac:picMk id="2050" creationId="{F1B9B347-E4BF-267D-67C5-E4E7E7FAAF8E}"/>
          </ac:picMkLst>
        </pc:picChg>
      </pc:sldChg>
      <pc:sldChg chg="modSp mod">
        <pc:chgData name="Phelps Rogovoy" userId="c1be9bc3-069a-4c63-9124-3048404b77b7" providerId="ADAL" clId="{0C64BA83-E669-4C26-8B2B-0EA9928DBDE1}" dt="2025-09-22T20:53:00.916" v="1080" actId="27636"/>
        <pc:sldMkLst>
          <pc:docMk/>
          <pc:sldMk cId="2545269680" sldId="309"/>
        </pc:sldMkLst>
        <pc:spChg chg="mod">
          <ac:chgData name="Phelps Rogovoy" userId="c1be9bc3-069a-4c63-9124-3048404b77b7" providerId="ADAL" clId="{0C64BA83-E669-4C26-8B2B-0EA9928DBDE1}" dt="2025-09-22T20:53:00.916" v="1080" actId="27636"/>
          <ac:spMkLst>
            <pc:docMk/>
            <pc:sldMk cId="2545269680" sldId="309"/>
            <ac:spMk id="10" creationId="{B2F74CAA-CAC9-4656-34FB-94374CC9F290}"/>
          </ac:spMkLst>
        </pc:spChg>
      </pc:sldChg>
      <pc:sldChg chg="modSp mod">
        <pc:chgData name="Phelps Rogovoy" userId="c1be9bc3-069a-4c63-9124-3048404b77b7" providerId="ADAL" clId="{0C64BA83-E669-4C26-8B2B-0EA9928DBDE1}" dt="2025-10-02T19:30:27.599" v="1306" actId="20577"/>
        <pc:sldMkLst>
          <pc:docMk/>
          <pc:sldMk cId="2926608656" sldId="312"/>
        </pc:sldMkLst>
        <pc:spChg chg="mod">
          <ac:chgData name="Phelps Rogovoy" userId="c1be9bc3-069a-4c63-9124-3048404b77b7" providerId="ADAL" clId="{0C64BA83-E669-4C26-8B2B-0EA9928DBDE1}" dt="2025-10-02T19:30:27.599" v="1306" actId="20577"/>
          <ac:spMkLst>
            <pc:docMk/>
            <pc:sldMk cId="2926608656" sldId="312"/>
            <ac:spMk id="10" creationId="{53832C81-4A99-A2CF-DF4B-9C850EA7A0F4}"/>
          </ac:spMkLst>
        </pc:spChg>
      </pc:sldChg>
      <pc:sldChg chg="modSp mod">
        <pc:chgData name="Phelps Rogovoy" userId="c1be9bc3-069a-4c63-9124-3048404b77b7" providerId="ADAL" clId="{0C64BA83-E669-4C26-8B2B-0EA9928DBDE1}" dt="2025-10-02T19:33:01.237" v="1359" actId="207"/>
        <pc:sldMkLst>
          <pc:docMk/>
          <pc:sldMk cId="1669054865" sldId="313"/>
        </pc:sldMkLst>
        <pc:spChg chg="mod">
          <ac:chgData name="Phelps Rogovoy" userId="c1be9bc3-069a-4c63-9124-3048404b77b7" providerId="ADAL" clId="{0C64BA83-E669-4C26-8B2B-0EA9928DBDE1}" dt="2025-10-02T19:33:01.237" v="1359" actId="207"/>
          <ac:spMkLst>
            <pc:docMk/>
            <pc:sldMk cId="1669054865" sldId="313"/>
            <ac:spMk id="3" creationId="{C495F63D-1B62-8272-61BA-14CE1B9ADC55}"/>
          </ac:spMkLst>
        </pc:spChg>
      </pc:sldChg>
      <pc:sldChg chg="modSp new mod ord">
        <pc:chgData name="Phelps Rogovoy" userId="c1be9bc3-069a-4c63-9124-3048404b77b7" providerId="ADAL" clId="{0C64BA83-E669-4C26-8B2B-0EA9928DBDE1}" dt="2025-09-12T00:30:42.795" v="885" actId="14100"/>
        <pc:sldMkLst>
          <pc:docMk/>
          <pc:sldMk cId="770451628" sldId="316"/>
        </pc:sldMkLst>
        <pc:spChg chg="mod">
          <ac:chgData name="Phelps Rogovoy" userId="c1be9bc3-069a-4c63-9124-3048404b77b7" providerId="ADAL" clId="{0C64BA83-E669-4C26-8B2B-0EA9928DBDE1}" dt="2025-09-12T00:30:42.795" v="885" actId="14100"/>
          <ac:spMkLst>
            <pc:docMk/>
            <pc:sldMk cId="770451628" sldId="316"/>
            <ac:spMk id="2" creationId="{9296319D-B21C-FBB3-F071-E30152B9B149}"/>
          </ac:spMkLst>
        </pc:spChg>
        <pc:spChg chg="mod">
          <ac:chgData name="Phelps Rogovoy" userId="c1be9bc3-069a-4c63-9124-3048404b77b7" providerId="ADAL" clId="{0C64BA83-E669-4C26-8B2B-0EA9928DBDE1}" dt="2025-09-12T00:03:40.867" v="49" actId="20577"/>
          <ac:spMkLst>
            <pc:docMk/>
            <pc:sldMk cId="770451628" sldId="316"/>
            <ac:spMk id="3" creationId="{03FF46AB-FCD9-944D-4023-ACBF42CBA1F2}"/>
          </ac:spMkLst>
        </pc:spChg>
      </pc:sldChg>
      <pc:sldChg chg="addSp delSp modSp add mod">
        <pc:chgData name="Phelps Rogovoy" userId="c1be9bc3-069a-4c63-9124-3048404b77b7" providerId="ADAL" clId="{0C64BA83-E669-4C26-8B2B-0EA9928DBDE1}" dt="2025-09-12T00:14:29.995" v="331" actId="20577"/>
        <pc:sldMkLst>
          <pc:docMk/>
          <pc:sldMk cId="1093714115" sldId="317"/>
        </pc:sldMkLst>
        <pc:spChg chg="mod">
          <ac:chgData name="Phelps Rogovoy" userId="c1be9bc3-069a-4c63-9124-3048404b77b7" providerId="ADAL" clId="{0C64BA83-E669-4C26-8B2B-0EA9928DBDE1}" dt="2025-09-12T00:04:19.928" v="76" actId="27636"/>
          <ac:spMkLst>
            <pc:docMk/>
            <pc:sldMk cId="1093714115" sldId="317"/>
            <ac:spMk id="11" creationId="{7968853E-F3DB-B121-6937-1236F9642113}"/>
          </ac:spMkLst>
        </pc:spChg>
        <pc:graphicFrameChg chg="add mod modGraphic">
          <ac:chgData name="Phelps Rogovoy" userId="c1be9bc3-069a-4c63-9124-3048404b77b7" providerId="ADAL" clId="{0C64BA83-E669-4C26-8B2B-0EA9928DBDE1}" dt="2025-09-12T00:14:29.995" v="331" actId="20577"/>
          <ac:graphicFrameMkLst>
            <pc:docMk/>
            <pc:sldMk cId="1093714115" sldId="317"/>
            <ac:graphicFrameMk id="2" creationId="{06549129-A5EB-DE3F-8B6D-8B4AB50AB54B}"/>
          </ac:graphicFrameMkLst>
        </pc:graphicFrameChg>
      </pc:sldChg>
      <pc:sldChg chg="modSp add mod">
        <pc:chgData name="Phelps Rogovoy" userId="c1be9bc3-069a-4c63-9124-3048404b77b7" providerId="ADAL" clId="{0C64BA83-E669-4C26-8B2B-0EA9928DBDE1}" dt="2025-09-12T00:17:06.888" v="386" actId="478"/>
        <pc:sldMkLst>
          <pc:docMk/>
          <pc:sldMk cId="2351430099" sldId="318"/>
        </pc:sldMkLst>
        <pc:spChg chg="mod">
          <ac:chgData name="Phelps Rogovoy" userId="c1be9bc3-069a-4c63-9124-3048404b77b7" providerId="ADAL" clId="{0C64BA83-E669-4C26-8B2B-0EA9928DBDE1}" dt="2025-09-12T00:15:41.562" v="348" actId="20577"/>
          <ac:spMkLst>
            <pc:docMk/>
            <pc:sldMk cId="2351430099" sldId="318"/>
            <ac:spMk id="11" creationId="{7B61D999-052E-2402-3D7B-86BBA35CAA83}"/>
          </ac:spMkLst>
        </pc:spChg>
        <pc:graphicFrameChg chg="mod modGraphic">
          <ac:chgData name="Phelps Rogovoy" userId="c1be9bc3-069a-4c63-9124-3048404b77b7" providerId="ADAL" clId="{0C64BA83-E669-4C26-8B2B-0EA9928DBDE1}" dt="2025-09-12T00:17:06.888" v="386" actId="478"/>
          <ac:graphicFrameMkLst>
            <pc:docMk/>
            <pc:sldMk cId="2351430099" sldId="318"/>
            <ac:graphicFrameMk id="2" creationId="{D1A102EB-627C-6E4C-6B1B-8F53B24B3964}"/>
          </ac:graphicFrameMkLst>
        </pc:graphicFrameChg>
      </pc:sldChg>
      <pc:sldChg chg="modSp add mod">
        <pc:chgData name="Phelps Rogovoy" userId="c1be9bc3-069a-4c63-9124-3048404b77b7" providerId="ADAL" clId="{0C64BA83-E669-4C26-8B2B-0EA9928DBDE1}" dt="2025-09-12T00:26:45.627" v="785" actId="20577"/>
        <pc:sldMkLst>
          <pc:docMk/>
          <pc:sldMk cId="1116165351" sldId="319"/>
        </pc:sldMkLst>
        <pc:spChg chg="mod">
          <ac:chgData name="Phelps Rogovoy" userId="c1be9bc3-069a-4c63-9124-3048404b77b7" providerId="ADAL" clId="{0C64BA83-E669-4C26-8B2B-0EA9928DBDE1}" dt="2025-09-12T00:17:32.316" v="393" actId="20577"/>
          <ac:spMkLst>
            <pc:docMk/>
            <pc:sldMk cId="1116165351" sldId="319"/>
            <ac:spMk id="11" creationId="{636EF1FA-B152-E6E4-E616-2239689211E0}"/>
          </ac:spMkLst>
        </pc:spChg>
        <pc:graphicFrameChg chg="mod modGraphic">
          <ac:chgData name="Phelps Rogovoy" userId="c1be9bc3-069a-4c63-9124-3048404b77b7" providerId="ADAL" clId="{0C64BA83-E669-4C26-8B2B-0EA9928DBDE1}" dt="2025-09-12T00:26:45.627" v="785" actId="20577"/>
          <ac:graphicFrameMkLst>
            <pc:docMk/>
            <pc:sldMk cId="1116165351" sldId="319"/>
            <ac:graphicFrameMk id="2" creationId="{A71E27E6-E895-98AD-4A2A-AE8295A014B8}"/>
          </ac:graphicFrameMkLst>
        </pc:graphicFrameChg>
      </pc:sldChg>
      <pc:sldChg chg="modSp add mod">
        <pc:chgData name="Phelps Rogovoy" userId="c1be9bc3-069a-4c63-9124-3048404b77b7" providerId="ADAL" clId="{0C64BA83-E669-4C26-8B2B-0EA9928DBDE1}" dt="2025-09-12T00:27:59.715" v="824" actId="20577"/>
        <pc:sldMkLst>
          <pc:docMk/>
          <pc:sldMk cId="31096448" sldId="320"/>
        </pc:sldMkLst>
        <pc:spChg chg="mod">
          <ac:chgData name="Phelps Rogovoy" userId="c1be9bc3-069a-4c63-9124-3048404b77b7" providerId="ADAL" clId="{0C64BA83-E669-4C26-8B2B-0EA9928DBDE1}" dt="2025-09-12T00:27:50.558" v="808" actId="14100"/>
          <ac:spMkLst>
            <pc:docMk/>
            <pc:sldMk cId="31096448" sldId="320"/>
            <ac:spMk id="2" creationId="{0010DE17-990E-5A0F-8D66-A4BED3CB6D99}"/>
          </ac:spMkLst>
        </pc:spChg>
        <pc:spChg chg="mod">
          <ac:chgData name="Phelps Rogovoy" userId="c1be9bc3-069a-4c63-9124-3048404b77b7" providerId="ADAL" clId="{0C64BA83-E669-4C26-8B2B-0EA9928DBDE1}" dt="2025-09-12T00:27:59.715" v="824" actId="20577"/>
          <ac:spMkLst>
            <pc:docMk/>
            <pc:sldMk cId="31096448" sldId="320"/>
            <ac:spMk id="3" creationId="{483D85C4-FECF-11A7-D353-79653BAB8A9C}"/>
          </ac:spMkLst>
        </pc:spChg>
      </pc:sldChg>
      <pc:sldChg chg="addSp modSp add mod">
        <pc:chgData name="Phelps Rogovoy" userId="c1be9bc3-069a-4c63-9124-3048404b77b7" providerId="ADAL" clId="{0C64BA83-E669-4C26-8B2B-0EA9928DBDE1}" dt="2025-09-23T00:27:45.785" v="1108" actId="20577"/>
        <pc:sldMkLst>
          <pc:docMk/>
          <pc:sldMk cId="4062745354" sldId="321"/>
        </pc:sldMkLst>
        <pc:spChg chg="mod">
          <ac:chgData name="Phelps Rogovoy" userId="c1be9bc3-069a-4c63-9124-3048404b77b7" providerId="ADAL" clId="{0C64BA83-E669-4C26-8B2B-0EA9928DBDE1}" dt="2025-09-12T00:28:40.031" v="830" actId="20577"/>
          <ac:spMkLst>
            <pc:docMk/>
            <pc:sldMk cId="4062745354" sldId="321"/>
            <ac:spMk id="2" creationId="{3707C346-9D16-710F-1166-70A53311AAF7}"/>
          </ac:spMkLst>
        </pc:spChg>
        <pc:spChg chg="mod">
          <ac:chgData name="Phelps Rogovoy" userId="c1be9bc3-069a-4c63-9124-3048404b77b7" providerId="ADAL" clId="{0C64BA83-E669-4C26-8B2B-0EA9928DBDE1}" dt="2025-09-23T00:27:45.785" v="1108" actId="20577"/>
          <ac:spMkLst>
            <pc:docMk/>
            <pc:sldMk cId="4062745354" sldId="321"/>
            <ac:spMk id="3" creationId="{76F5D709-5B49-359D-8DF0-7F0B1CBD1B17}"/>
          </ac:spMkLst>
        </pc:spChg>
        <pc:picChg chg="add">
          <ac:chgData name="Phelps Rogovoy" userId="c1be9bc3-069a-4c63-9124-3048404b77b7" providerId="ADAL" clId="{0C64BA83-E669-4C26-8B2B-0EA9928DBDE1}" dt="2025-09-22T20:51:38.894" v="1063"/>
          <ac:picMkLst>
            <pc:docMk/>
            <pc:sldMk cId="4062745354" sldId="321"/>
            <ac:picMk id="1026" creationId="{E4939F9E-527B-962C-12F8-24418CCBB588}"/>
          </ac:picMkLst>
        </pc:picChg>
      </pc:sldChg>
      <pc:sldChg chg="addSp delSp modSp add mod modAnim">
        <pc:chgData name="Phelps Rogovoy" userId="c1be9bc3-069a-4c63-9124-3048404b77b7" providerId="ADAL" clId="{0C64BA83-E669-4C26-8B2B-0EA9928DBDE1}" dt="2025-09-12T00:43:21.635" v="904"/>
        <pc:sldMkLst>
          <pc:docMk/>
          <pc:sldMk cId="1260324579" sldId="325"/>
        </pc:sldMkLst>
        <pc:picChg chg="add mod">
          <ac:chgData name="Phelps Rogovoy" userId="c1be9bc3-069a-4c63-9124-3048404b77b7" providerId="ADAL" clId="{0C64BA83-E669-4C26-8B2B-0EA9928DBDE1}" dt="2025-09-12T00:41:01.514" v="895" actId="1076"/>
          <ac:picMkLst>
            <pc:docMk/>
            <pc:sldMk cId="1260324579" sldId="325"/>
            <ac:picMk id="4" creationId="{97D3A166-C8F8-E97F-DFC0-DF6C5CE784C1}"/>
          </ac:picMkLst>
        </pc:picChg>
        <pc:picChg chg="add mod">
          <ac:chgData name="Phelps Rogovoy" userId="c1be9bc3-069a-4c63-9124-3048404b77b7" providerId="ADAL" clId="{0C64BA83-E669-4C26-8B2B-0EA9928DBDE1}" dt="2025-09-12T00:42:06.277" v="898" actId="1076"/>
          <ac:picMkLst>
            <pc:docMk/>
            <pc:sldMk cId="1260324579" sldId="325"/>
            <ac:picMk id="6" creationId="{A9E306E3-EAEE-C106-9F38-3C8FA7BE481A}"/>
          </ac:picMkLst>
        </pc:picChg>
      </pc:sldChg>
      <pc:sldChg chg="addSp delSp modSp add mod delAnim modAnim">
        <pc:chgData name="Phelps Rogovoy" userId="c1be9bc3-069a-4c63-9124-3048404b77b7" providerId="ADAL" clId="{0C64BA83-E669-4C26-8B2B-0EA9928DBDE1}" dt="2025-09-23T00:26:58.869" v="1096" actId="1076"/>
        <pc:sldMkLst>
          <pc:docMk/>
          <pc:sldMk cId="2150323182" sldId="326"/>
        </pc:sldMkLst>
        <pc:spChg chg="add mod">
          <ac:chgData name="Phelps Rogovoy" userId="c1be9bc3-069a-4c63-9124-3048404b77b7" providerId="ADAL" clId="{0C64BA83-E669-4C26-8B2B-0EA9928DBDE1}" dt="2025-09-23T00:26:10.198" v="1085" actId="208"/>
          <ac:spMkLst>
            <pc:docMk/>
            <pc:sldMk cId="2150323182" sldId="326"/>
            <ac:spMk id="2" creationId="{2D20C38F-E95E-FB2F-694C-F190E5DB38DA}"/>
          </ac:spMkLst>
        </pc:spChg>
        <pc:spChg chg="add mod">
          <ac:chgData name="Phelps Rogovoy" userId="c1be9bc3-069a-4c63-9124-3048404b77b7" providerId="ADAL" clId="{0C64BA83-E669-4C26-8B2B-0EA9928DBDE1}" dt="2025-09-23T00:26:31.414" v="1090" actId="14100"/>
          <ac:spMkLst>
            <pc:docMk/>
            <pc:sldMk cId="2150323182" sldId="326"/>
            <ac:spMk id="3" creationId="{244C27C5-11E5-350F-CC75-AE0BFE9AF45E}"/>
          </ac:spMkLst>
        </pc:spChg>
        <pc:spChg chg="add mod">
          <ac:chgData name="Phelps Rogovoy" userId="c1be9bc3-069a-4c63-9124-3048404b77b7" providerId="ADAL" clId="{0C64BA83-E669-4C26-8B2B-0EA9928DBDE1}" dt="2025-09-23T00:26:51.318" v="1094" actId="14100"/>
          <ac:spMkLst>
            <pc:docMk/>
            <pc:sldMk cId="2150323182" sldId="326"/>
            <ac:spMk id="4" creationId="{2F40FB11-239F-B5E2-2A75-93BE701D7D52}"/>
          </ac:spMkLst>
        </pc:spChg>
        <pc:spChg chg="add mod">
          <ac:chgData name="Phelps Rogovoy" userId="c1be9bc3-069a-4c63-9124-3048404b77b7" providerId="ADAL" clId="{0C64BA83-E669-4C26-8B2B-0EA9928DBDE1}" dt="2025-09-23T00:26:58.869" v="1096" actId="1076"/>
          <ac:spMkLst>
            <pc:docMk/>
            <pc:sldMk cId="2150323182" sldId="326"/>
            <ac:spMk id="5" creationId="{BA89100F-5DD0-FB32-2CE6-747E8AFBA262}"/>
          </ac:spMkLst>
        </pc:spChg>
        <pc:picChg chg="add mod">
          <ac:chgData name="Phelps Rogovoy" userId="c1be9bc3-069a-4c63-9124-3048404b77b7" providerId="ADAL" clId="{0C64BA83-E669-4C26-8B2B-0EA9928DBDE1}" dt="2025-09-12T00:49:25.095" v="912" actId="1076"/>
          <ac:picMkLst>
            <pc:docMk/>
            <pc:sldMk cId="2150323182" sldId="326"/>
            <ac:picMk id="7" creationId="{F2BCB712-BA37-E82D-6ADF-9230D6EE9918}"/>
          </ac:picMkLst>
        </pc:picChg>
        <pc:picChg chg="add mod">
          <ac:chgData name="Phelps Rogovoy" userId="c1be9bc3-069a-4c63-9124-3048404b77b7" providerId="ADAL" clId="{0C64BA83-E669-4C26-8B2B-0EA9928DBDE1}" dt="2025-09-23T00:26:27.023" v="1089" actId="1076"/>
          <ac:picMkLst>
            <pc:docMk/>
            <pc:sldMk cId="2150323182" sldId="326"/>
            <ac:picMk id="9" creationId="{F72DFBA6-6A9C-780B-98EA-50F624D3960D}"/>
          </ac:picMkLst>
        </pc:picChg>
      </pc:sldChg>
      <pc:sldChg chg="addSp delSp modSp add mod delAnim modAnim">
        <pc:chgData name="Phelps Rogovoy" userId="c1be9bc3-069a-4c63-9124-3048404b77b7" providerId="ADAL" clId="{0C64BA83-E669-4C26-8B2B-0EA9928DBDE1}" dt="2025-09-23T00:27:25.248" v="1100" actId="14100"/>
        <pc:sldMkLst>
          <pc:docMk/>
          <pc:sldMk cId="1320079079" sldId="327"/>
        </pc:sldMkLst>
        <pc:spChg chg="add mod">
          <ac:chgData name="Phelps Rogovoy" userId="c1be9bc3-069a-4c63-9124-3048404b77b7" providerId="ADAL" clId="{0C64BA83-E669-4C26-8B2B-0EA9928DBDE1}" dt="2025-09-23T00:27:25.248" v="1100" actId="14100"/>
          <ac:spMkLst>
            <pc:docMk/>
            <pc:sldMk cId="1320079079" sldId="327"/>
            <ac:spMk id="2" creationId="{B3724D4E-4621-2695-DCF1-429C24482ABC}"/>
          </ac:spMkLst>
        </pc:spChg>
        <pc:picChg chg="add">
          <ac:chgData name="Phelps Rogovoy" userId="c1be9bc3-069a-4c63-9124-3048404b77b7" providerId="ADAL" clId="{0C64BA83-E669-4C26-8B2B-0EA9928DBDE1}" dt="2025-09-12T00:54:08.357" v="925" actId="22"/>
          <ac:picMkLst>
            <pc:docMk/>
            <pc:sldMk cId="1320079079" sldId="327"/>
            <ac:picMk id="5" creationId="{21109FFC-4AF9-FA4B-28AE-5073C0B821FB}"/>
          </ac:picMkLst>
        </pc:picChg>
        <pc:picChg chg="add mod">
          <ac:chgData name="Phelps Rogovoy" userId="c1be9bc3-069a-4c63-9124-3048404b77b7" providerId="ADAL" clId="{0C64BA83-E669-4C26-8B2B-0EA9928DBDE1}" dt="2025-09-12T00:54:50.546" v="930" actId="1076"/>
          <ac:picMkLst>
            <pc:docMk/>
            <pc:sldMk cId="1320079079" sldId="327"/>
            <ac:picMk id="13" creationId="{1DB3C5A9-7FE2-D58D-DA66-7E34350A2A66}"/>
          </ac:picMkLst>
        </pc:picChg>
      </pc:sldChg>
      <pc:sldChg chg="addSp delSp modSp add mod">
        <pc:chgData name="Phelps Rogovoy" userId="c1be9bc3-069a-4c63-9124-3048404b77b7" providerId="ADAL" clId="{0C64BA83-E669-4C26-8B2B-0EA9928DBDE1}" dt="2025-09-22T18:49:48.898" v="987" actId="14100"/>
        <pc:sldMkLst>
          <pc:docMk/>
          <pc:sldMk cId="1241815659" sldId="328"/>
        </pc:sldMkLst>
        <pc:picChg chg="add mod">
          <ac:chgData name="Phelps Rogovoy" userId="c1be9bc3-069a-4c63-9124-3048404b77b7" providerId="ADAL" clId="{0C64BA83-E669-4C26-8B2B-0EA9928DBDE1}" dt="2025-09-22T18:48:57.653" v="971" actId="14100"/>
          <ac:picMkLst>
            <pc:docMk/>
            <pc:sldMk cId="1241815659" sldId="328"/>
            <ac:picMk id="6" creationId="{5F4D274D-0552-95DB-56C8-113ADF30B487}"/>
          </ac:picMkLst>
        </pc:picChg>
        <pc:cxnChg chg="add mod">
          <ac:chgData name="Phelps Rogovoy" userId="c1be9bc3-069a-4c63-9124-3048404b77b7" providerId="ADAL" clId="{0C64BA83-E669-4C26-8B2B-0EA9928DBDE1}" dt="2025-09-22T18:49:48.898" v="987" actId="14100"/>
          <ac:cxnSpMkLst>
            <pc:docMk/>
            <pc:sldMk cId="1241815659" sldId="328"/>
            <ac:cxnSpMk id="8" creationId="{AA0BF245-8DB1-8A48-EA65-00BC3338E3C8}"/>
          </ac:cxnSpMkLst>
        </pc:cxnChg>
      </pc:sldChg>
      <pc:sldChg chg="addSp delSp modSp add mod">
        <pc:chgData name="Phelps Rogovoy" userId="c1be9bc3-069a-4c63-9124-3048404b77b7" providerId="ADAL" clId="{0C64BA83-E669-4C26-8B2B-0EA9928DBDE1}" dt="2025-09-22T18:53:55.242" v="993" actId="1076"/>
        <pc:sldMkLst>
          <pc:docMk/>
          <pc:sldMk cId="340746895" sldId="329"/>
        </pc:sldMkLst>
        <pc:picChg chg="add mod">
          <ac:chgData name="Phelps Rogovoy" userId="c1be9bc3-069a-4c63-9124-3048404b77b7" providerId="ADAL" clId="{0C64BA83-E669-4C26-8B2B-0EA9928DBDE1}" dt="2025-09-22T18:53:55.242" v="993" actId="1076"/>
          <ac:picMkLst>
            <pc:docMk/>
            <pc:sldMk cId="340746895" sldId="329"/>
            <ac:picMk id="3" creationId="{62AB4782-1CA2-536D-52AF-CC734773DEB1}"/>
          </ac:picMkLst>
        </pc:picChg>
      </pc:sldChg>
      <pc:sldChg chg="addSp delSp modSp add mod">
        <pc:chgData name="Phelps Rogovoy" userId="c1be9bc3-069a-4c63-9124-3048404b77b7" providerId="ADAL" clId="{0C64BA83-E669-4C26-8B2B-0EA9928DBDE1}" dt="2025-09-22T18:55:43.340" v="1001" actId="732"/>
        <pc:sldMkLst>
          <pc:docMk/>
          <pc:sldMk cId="1609371262" sldId="330"/>
        </pc:sldMkLst>
        <pc:picChg chg="add mod modCrop">
          <ac:chgData name="Phelps Rogovoy" userId="c1be9bc3-069a-4c63-9124-3048404b77b7" providerId="ADAL" clId="{0C64BA83-E669-4C26-8B2B-0EA9928DBDE1}" dt="2025-09-22T18:55:43.340" v="1001" actId="732"/>
          <ac:picMkLst>
            <pc:docMk/>
            <pc:sldMk cId="1609371262" sldId="330"/>
            <ac:picMk id="4" creationId="{0C1F39BA-4D54-D151-F669-C84953B94859}"/>
          </ac:picMkLst>
        </pc:picChg>
      </pc:sldChg>
      <pc:sldChg chg="addSp delSp modSp add mod">
        <pc:chgData name="Phelps Rogovoy" userId="c1be9bc3-069a-4c63-9124-3048404b77b7" providerId="ADAL" clId="{0C64BA83-E669-4C26-8B2B-0EA9928DBDE1}" dt="2025-09-22T18:56:33.080" v="1007" actId="1076"/>
        <pc:sldMkLst>
          <pc:docMk/>
          <pc:sldMk cId="2446118788" sldId="331"/>
        </pc:sldMkLst>
        <pc:picChg chg="add mod">
          <ac:chgData name="Phelps Rogovoy" userId="c1be9bc3-069a-4c63-9124-3048404b77b7" providerId="ADAL" clId="{0C64BA83-E669-4C26-8B2B-0EA9928DBDE1}" dt="2025-09-22T18:56:33.080" v="1007" actId="1076"/>
          <ac:picMkLst>
            <pc:docMk/>
            <pc:sldMk cId="2446118788" sldId="331"/>
            <ac:picMk id="3" creationId="{D52BEA0E-2BA1-697E-CBEB-82F6B66E61C7}"/>
          </ac:picMkLst>
        </pc:picChg>
      </pc:sldChg>
      <pc:sldChg chg="addSp delSp modSp add mod modAnim">
        <pc:chgData name="Phelps Rogovoy" userId="c1be9bc3-069a-4c63-9124-3048404b77b7" providerId="ADAL" clId="{0C64BA83-E669-4C26-8B2B-0EA9928DBDE1}" dt="2025-09-22T20:53:27.234" v="1082"/>
        <pc:sldMkLst>
          <pc:docMk/>
          <pc:sldMk cId="3958845734" sldId="332"/>
        </pc:sldMkLst>
        <pc:spChg chg="add mod">
          <ac:chgData name="Phelps Rogovoy" userId="c1be9bc3-069a-4c63-9124-3048404b77b7" providerId="ADAL" clId="{0C64BA83-E669-4C26-8B2B-0EA9928DBDE1}" dt="2025-09-22T19:01:15.389" v="1031" actId="692"/>
          <ac:spMkLst>
            <pc:docMk/>
            <pc:sldMk cId="3958845734" sldId="332"/>
            <ac:spMk id="5" creationId="{29C618B2-CCF1-D802-825A-77337C9BFFDB}"/>
          </ac:spMkLst>
        </pc:spChg>
        <pc:spChg chg="add mod">
          <ac:chgData name="Phelps Rogovoy" userId="c1be9bc3-069a-4c63-9124-3048404b77b7" providerId="ADAL" clId="{0C64BA83-E669-4C26-8B2B-0EA9928DBDE1}" dt="2025-09-22T19:17:44.613" v="1037" actId="1036"/>
          <ac:spMkLst>
            <pc:docMk/>
            <pc:sldMk cId="3958845734" sldId="332"/>
            <ac:spMk id="6" creationId="{62FC32C3-4527-E612-76ED-5FA874D0EFD7}"/>
          </ac:spMkLst>
        </pc:spChg>
        <pc:spChg chg="add mod">
          <ac:chgData name="Phelps Rogovoy" userId="c1be9bc3-069a-4c63-9124-3048404b77b7" providerId="ADAL" clId="{0C64BA83-E669-4C26-8B2B-0EA9928DBDE1}" dt="2025-09-22T19:18:31.232" v="1048" actId="14100"/>
          <ac:spMkLst>
            <pc:docMk/>
            <pc:sldMk cId="3958845734" sldId="332"/>
            <ac:spMk id="7" creationId="{D97C24C2-B256-D94A-5D89-3F500949297A}"/>
          </ac:spMkLst>
        </pc:spChg>
        <pc:spChg chg="add mod">
          <ac:chgData name="Phelps Rogovoy" userId="c1be9bc3-069a-4c63-9124-3048404b77b7" providerId="ADAL" clId="{0C64BA83-E669-4C26-8B2B-0EA9928DBDE1}" dt="2025-09-22T19:18:03.930" v="1041" actId="14100"/>
          <ac:spMkLst>
            <pc:docMk/>
            <pc:sldMk cId="3958845734" sldId="332"/>
            <ac:spMk id="8" creationId="{E538DB2A-528C-CFCB-8177-55F37F83AF94}"/>
          </ac:spMkLst>
        </pc:spChg>
        <pc:spChg chg="add mod">
          <ac:chgData name="Phelps Rogovoy" userId="c1be9bc3-069a-4c63-9124-3048404b77b7" providerId="ADAL" clId="{0C64BA83-E669-4C26-8B2B-0EA9928DBDE1}" dt="2025-09-22T19:18:20.120" v="1045" actId="14100"/>
          <ac:spMkLst>
            <pc:docMk/>
            <pc:sldMk cId="3958845734" sldId="332"/>
            <ac:spMk id="9" creationId="{303B76AC-7FF4-4D66-E050-C0C1F9E914F8}"/>
          </ac:spMkLst>
        </pc:spChg>
        <pc:spChg chg="add mod">
          <ac:chgData name="Phelps Rogovoy" userId="c1be9bc3-069a-4c63-9124-3048404b77b7" providerId="ADAL" clId="{0C64BA83-E669-4C26-8B2B-0EA9928DBDE1}" dt="2025-09-22T19:18:48.280" v="1052" actId="14100"/>
          <ac:spMkLst>
            <pc:docMk/>
            <pc:sldMk cId="3958845734" sldId="332"/>
            <ac:spMk id="10" creationId="{84411AD4-56C0-B2A4-DF0E-1FA87DF6A502}"/>
          </ac:spMkLst>
        </pc:spChg>
        <pc:picChg chg="add mod modCrop">
          <ac:chgData name="Phelps Rogovoy" userId="c1be9bc3-069a-4c63-9124-3048404b77b7" providerId="ADAL" clId="{0C64BA83-E669-4C26-8B2B-0EA9928DBDE1}" dt="2025-09-22T19:18:12.495" v="1043" actId="1076"/>
          <ac:picMkLst>
            <pc:docMk/>
            <pc:sldMk cId="3958845734" sldId="332"/>
            <ac:picMk id="4" creationId="{804B990B-D2FC-783A-D8B3-573CF5C50C3B}"/>
          </ac:picMkLst>
        </pc:picChg>
      </pc:sldChg>
      <pc:sldChg chg="add del">
        <pc:chgData name="Phelps Rogovoy" userId="c1be9bc3-069a-4c63-9124-3048404b77b7" providerId="ADAL" clId="{0C64BA83-E669-4C26-8B2B-0EA9928DBDE1}" dt="2025-10-03T12:41:25.810" v="1360" actId="47"/>
        <pc:sldMkLst>
          <pc:docMk/>
          <pc:sldMk cId="759456189" sldId="333"/>
        </pc:sldMkLst>
      </pc:sldChg>
    </pc:docChg>
  </pc:docChgLst>
  <pc:docChgLst>
    <pc:chgData name="Alexis Gearhart" userId="ab930929-8f96-4738-89b1-df4312475d64" providerId="ADAL" clId="{EA7009B7-8D60-4C65-94B7-4D856D9C3C42}"/>
    <pc:docChg chg="custSel delSld modSld">
      <pc:chgData name="Alexis Gearhart" userId="ab930929-8f96-4738-89b1-df4312475d64" providerId="ADAL" clId="{EA7009B7-8D60-4C65-94B7-4D856D9C3C42}" dt="2025-09-16T16:19:11.141" v="288" actId="20577"/>
      <pc:docMkLst>
        <pc:docMk/>
      </pc:docMkLst>
      <pc:sldChg chg="modSp mod">
        <pc:chgData name="Alexis Gearhart" userId="ab930929-8f96-4738-89b1-df4312475d64" providerId="ADAL" clId="{EA7009B7-8D60-4C65-94B7-4D856D9C3C42}" dt="2025-09-16T16:16:08.141" v="66" actId="20577"/>
        <pc:sldMkLst>
          <pc:docMk/>
          <pc:sldMk cId="2462123716" sldId="303"/>
        </pc:sldMkLst>
        <pc:spChg chg="mod">
          <ac:chgData name="Alexis Gearhart" userId="ab930929-8f96-4738-89b1-df4312475d64" providerId="ADAL" clId="{EA7009B7-8D60-4C65-94B7-4D856D9C3C42}" dt="2025-09-16T16:16:08.141" v="66" actId="20577"/>
          <ac:spMkLst>
            <pc:docMk/>
            <pc:sldMk cId="2462123716" sldId="303"/>
            <ac:spMk id="4" creationId="{BEADE196-D9E3-43FA-AE5E-8A67A4DFD48F}"/>
          </ac:spMkLst>
        </pc:spChg>
      </pc:sldChg>
      <pc:sldChg chg="modSp mod">
        <pc:chgData name="Alexis Gearhart" userId="ab930929-8f96-4738-89b1-df4312475d64" providerId="ADAL" clId="{EA7009B7-8D60-4C65-94B7-4D856D9C3C42}" dt="2025-09-16T16:19:11.141" v="288" actId="20577"/>
        <pc:sldMkLst>
          <pc:docMk/>
          <pc:sldMk cId="2634491662" sldId="315"/>
        </pc:sldMkLst>
        <pc:spChg chg="mod">
          <ac:chgData name="Alexis Gearhart" userId="ab930929-8f96-4738-89b1-df4312475d64" providerId="ADAL" clId="{EA7009B7-8D60-4C65-94B7-4D856D9C3C42}" dt="2025-09-16T16:19:11.141" v="288" actId="20577"/>
          <ac:spMkLst>
            <pc:docMk/>
            <pc:sldMk cId="2634491662" sldId="315"/>
            <ac:spMk id="10" creationId="{36C931B9-09FC-26FB-4D51-7F0AE3464B77}"/>
          </ac:spMkLst>
        </pc:spChg>
      </pc:sldChg>
    </pc:docChg>
  </pc:docChgLst>
  <pc:docChgLst>
    <pc:chgData name="Anna Shea" userId="S::ashea@agilefleet.com::f7065859-5ae7-4ed1-868a-71c28670d7b9" providerId="AD" clId="Web-{7045B019-65F2-EAAF-20AE-0E68551E7B2A}"/>
    <pc:docChg chg="modSld">
      <pc:chgData name="Anna Shea" userId="S::ashea@agilefleet.com::f7065859-5ae7-4ed1-868a-71c28670d7b9" providerId="AD" clId="Web-{7045B019-65F2-EAAF-20AE-0E68551E7B2A}" dt="2025-10-02T14:26:15.770" v="4" actId="1076"/>
      <pc:docMkLst>
        <pc:docMk/>
      </pc:docMkLst>
      <pc:sldChg chg="modSp">
        <pc:chgData name="Anna Shea" userId="S::ashea@agilefleet.com::f7065859-5ae7-4ed1-868a-71c28670d7b9" providerId="AD" clId="Web-{7045B019-65F2-EAAF-20AE-0E68551E7B2A}" dt="2025-10-02T14:26:15.770" v="4" actId="1076"/>
        <pc:sldMkLst>
          <pc:docMk/>
          <pc:sldMk cId="3487382259" sldId="310"/>
        </pc:sldMkLst>
        <pc:spChg chg="mod">
          <ac:chgData name="Anna Shea" userId="S::ashea@agilefleet.com::f7065859-5ae7-4ed1-868a-71c28670d7b9" providerId="AD" clId="Web-{7045B019-65F2-EAAF-20AE-0E68551E7B2A}" dt="2025-10-02T14:26:15.770" v="4" actId="1076"/>
          <ac:spMkLst>
            <pc:docMk/>
            <pc:sldMk cId="3487382259" sldId="310"/>
            <ac:spMk id="10" creationId="{E9A1177D-3653-73E8-CD1A-78DC56B73424}"/>
          </ac:spMkLst>
        </pc:spChg>
      </pc:sldChg>
      <pc:sldChg chg="modSp">
        <pc:chgData name="Anna Shea" userId="S::ashea@agilefleet.com::f7065859-5ae7-4ed1-868a-71c28670d7b9" providerId="AD" clId="Web-{7045B019-65F2-EAAF-20AE-0E68551E7B2A}" dt="2025-10-02T14:25:26.301" v="0" actId="1076"/>
        <pc:sldMkLst>
          <pc:docMk/>
          <pc:sldMk cId="1897139888" sldId="311"/>
        </pc:sldMkLst>
        <pc:spChg chg="mod">
          <ac:chgData name="Anna Shea" userId="S::ashea@agilefleet.com::f7065859-5ae7-4ed1-868a-71c28670d7b9" providerId="AD" clId="Web-{7045B019-65F2-EAAF-20AE-0E68551E7B2A}" dt="2025-10-02T14:25:26.301" v="0" actId="1076"/>
          <ac:spMkLst>
            <pc:docMk/>
            <pc:sldMk cId="1897139888" sldId="311"/>
            <ac:spMk id="3" creationId="{D67B8E6B-94AC-A8FF-1809-0E64E78CDABD}"/>
          </ac:spMkLst>
        </pc:spChg>
      </pc:sldChg>
      <pc:sldChg chg="modSp">
        <pc:chgData name="Anna Shea" userId="S::ashea@agilefleet.com::f7065859-5ae7-4ed1-868a-71c28670d7b9" providerId="AD" clId="Web-{7045B019-65F2-EAAF-20AE-0E68551E7B2A}" dt="2025-10-02T14:26:00.426" v="2" actId="1076"/>
        <pc:sldMkLst>
          <pc:docMk/>
          <pc:sldMk cId="2926608656" sldId="312"/>
        </pc:sldMkLst>
        <pc:spChg chg="mod">
          <ac:chgData name="Anna Shea" userId="S::ashea@agilefleet.com::f7065859-5ae7-4ed1-868a-71c28670d7b9" providerId="AD" clId="Web-{7045B019-65F2-EAAF-20AE-0E68551E7B2A}" dt="2025-10-02T14:26:00.426" v="2" actId="1076"/>
          <ac:spMkLst>
            <pc:docMk/>
            <pc:sldMk cId="2926608656" sldId="312"/>
            <ac:spMk id="10" creationId="{53832C81-4A99-A2CF-DF4B-9C850EA7A0F4}"/>
          </ac:spMkLst>
        </pc:spChg>
      </pc:sldChg>
      <pc:sldChg chg="modSp">
        <pc:chgData name="Anna Shea" userId="S::ashea@agilefleet.com::f7065859-5ae7-4ed1-868a-71c28670d7b9" providerId="AD" clId="Web-{7045B019-65F2-EAAF-20AE-0E68551E7B2A}" dt="2025-10-02T14:25:38.411" v="1" actId="1076"/>
        <pc:sldMkLst>
          <pc:docMk/>
          <pc:sldMk cId="1669054865" sldId="313"/>
        </pc:sldMkLst>
        <pc:spChg chg="mod">
          <ac:chgData name="Anna Shea" userId="S::ashea@agilefleet.com::f7065859-5ae7-4ed1-868a-71c28670d7b9" providerId="AD" clId="Web-{7045B019-65F2-EAAF-20AE-0E68551E7B2A}" dt="2025-10-02T14:25:38.411" v="1" actId="1076"/>
          <ac:spMkLst>
            <pc:docMk/>
            <pc:sldMk cId="1669054865" sldId="313"/>
            <ac:spMk id="3" creationId="{C495F63D-1B62-8272-61BA-14CE1B9ADC55}"/>
          </ac:spMkLst>
        </pc:spChg>
      </pc:sldChg>
      <pc:sldChg chg="modSp">
        <pc:chgData name="Anna Shea" userId="S::ashea@agilefleet.com::f7065859-5ae7-4ed1-868a-71c28670d7b9" providerId="AD" clId="Web-{7045B019-65F2-EAAF-20AE-0E68551E7B2A}" dt="2025-10-02T14:26:06.926" v="3" actId="1076"/>
        <pc:sldMkLst>
          <pc:docMk/>
          <pc:sldMk cId="3354219772" sldId="314"/>
        </pc:sldMkLst>
        <pc:spChg chg="mod">
          <ac:chgData name="Anna Shea" userId="S::ashea@agilefleet.com::f7065859-5ae7-4ed1-868a-71c28670d7b9" providerId="AD" clId="Web-{7045B019-65F2-EAAF-20AE-0E68551E7B2A}" dt="2025-10-02T14:26:06.926" v="3" actId="1076"/>
          <ac:spMkLst>
            <pc:docMk/>
            <pc:sldMk cId="3354219772" sldId="314"/>
            <ac:spMk id="10" creationId="{BF2F1589-4C14-6C7E-9DEE-2D9FEBF2CE52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B716A8-C57F-421C-B658-94C7D64EDF2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94B0263-1A2A-49F7-AB85-2388BCFB451A}">
      <dgm:prSet phldrT="[Text]" phldr="0"/>
      <dgm:spPr/>
      <dgm:t>
        <a:bodyPr/>
        <a:lstStyle/>
        <a:p>
          <a:r>
            <a:rPr lang="en-US"/>
            <a:t>Get maintenance data from vendors</a:t>
          </a:r>
        </a:p>
      </dgm:t>
    </dgm:pt>
    <dgm:pt modelId="{DA0C445C-20A5-4837-9C4F-5E25EF3F07E7}" type="parTrans" cxnId="{A02D298C-373E-4E60-86F0-CF3EC6B4C730}">
      <dgm:prSet/>
      <dgm:spPr/>
      <dgm:t>
        <a:bodyPr/>
        <a:lstStyle/>
        <a:p>
          <a:endParaRPr lang="en-US"/>
        </a:p>
      </dgm:t>
    </dgm:pt>
    <dgm:pt modelId="{B3734E50-4126-439C-AA07-BACAEE5A0FC1}" type="sibTrans" cxnId="{A02D298C-373E-4E60-86F0-CF3EC6B4C730}">
      <dgm:prSet/>
      <dgm:spPr/>
      <dgm:t>
        <a:bodyPr/>
        <a:lstStyle/>
        <a:p>
          <a:endParaRPr lang="en-US"/>
        </a:p>
      </dgm:t>
    </dgm:pt>
    <dgm:pt modelId="{8724D4B7-288B-4F63-A86D-0C201F971558}">
      <dgm:prSet phldrT="[Text]" phldr="0"/>
      <dgm:spPr/>
      <dgm:t>
        <a:bodyPr/>
        <a:lstStyle/>
        <a:p>
          <a:r>
            <a:rPr lang="en-US"/>
            <a:t>Import Maintenance Data into FleetCommander</a:t>
          </a:r>
        </a:p>
      </dgm:t>
    </dgm:pt>
    <dgm:pt modelId="{9F0AF519-5001-43D5-BDE9-EAB75F137F67}" type="parTrans" cxnId="{99A9DA5E-45C7-4CDE-87B7-B47C8FD0E42E}">
      <dgm:prSet/>
      <dgm:spPr/>
      <dgm:t>
        <a:bodyPr/>
        <a:lstStyle/>
        <a:p>
          <a:endParaRPr lang="en-US"/>
        </a:p>
      </dgm:t>
    </dgm:pt>
    <dgm:pt modelId="{D32CC060-2FA9-4D55-AB3F-A6091DA85AC4}" type="sibTrans" cxnId="{99A9DA5E-45C7-4CDE-87B7-B47C8FD0E42E}">
      <dgm:prSet/>
      <dgm:spPr/>
      <dgm:t>
        <a:bodyPr/>
        <a:lstStyle/>
        <a:p>
          <a:endParaRPr lang="en-US"/>
        </a:p>
      </dgm:t>
    </dgm:pt>
    <dgm:pt modelId="{994952E4-0F9D-4E2F-84F8-4BC7373BD35B}">
      <dgm:prSet phldrT="[Text]" phldr="0"/>
      <dgm:spPr/>
      <dgm:t>
        <a:bodyPr/>
        <a:lstStyle/>
        <a:p>
          <a:r>
            <a:rPr lang="en-US"/>
            <a:t>Data creates work orders </a:t>
          </a:r>
        </a:p>
      </dgm:t>
    </dgm:pt>
    <dgm:pt modelId="{DC623528-9A51-4532-87FB-0C34D0A3126C}" type="parTrans" cxnId="{36D1395A-886E-4A71-AC48-0D5536A845B7}">
      <dgm:prSet/>
      <dgm:spPr/>
      <dgm:t>
        <a:bodyPr/>
        <a:lstStyle/>
        <a:p>
          <a:endParaRPr lang="en-US"/>
        </a:p>
      </dgm:t>
    </dgm:pt>
    <dgm:pt modelId="{9A9E8AC7-B320-4D19-A8E6-7D3EA5797D08}" type="sibTrans" cxnId="{36D1395A-886E-4A71-AC48-0D5536A845B7}">
      <dgm:prSet/>
      <dgm:spPr/>
      <dgm:t>
        <a:bodyPr/>
        <a:lstStyle/>
        <a:p>
          <a:endParaRPr lang="en-US"/>
        </a:p>
      </dgm:t>
    </dgm:pt>
    <dgm:pt modelId="{C4D786F5-6D62-427D-8C9B-54CFD10156AD}">
      <dgm:prSet/>
      <dgm:spPr/>
      <dgm:t>
        <a:bodyPr/>
        <a:lstStyle/>
        <a:p>
          <a:r>
            <a:rPr lang="en-US"/>
            <a:t>Data is added to vehicle</a:t>
          </a:r>
        </a:p>
      </dgm:t>
    </dgm:pt>
    <dgm:pt modelId="{5194B174-51DC-46B7-9DC0-83EC33BA10F2}" type="parTrans" cxnId="{600A656D-52F6-41BA-B33C-F23A25EB0DBD}">
      <dgm:prSet/>
      <dgm:spPr/>
      <dgm:t>
        <a:bodyPr/>
        <a:lstStyle/>
        <a:p>
          <a:endParaRPr lang="en-US"/>
        </a:p>
      </dgm:t>
    </dgm:pt>
    <dgm:pt modelId="{1A7545E8-2D0A-4642-8C2A-167851D1916D}" type="sibTrans" cxnId="{600A656D-52F6-41BA-B33C-F23A25EB0DBD}">
      <dgm:prSet/>
      <dgm:spPr/>
      <dgm:t>
        <a:bodyPr/>
        <a:lstStyle/>
        <a:p>
          <a:endParaRPr lang="en-US"/>
        </a:p>
      </dgm:t>
    </dgm:pt>
    <dgm:pt modelId="{A1BF8374-8074-4236-B819-30D11547B6A4}">
      <dgm:prSet/>
      <dgm:spPr/>
      <dgm:t>
        <a:bodyPr/>
        <a:lstStyle/>
        <a:p>
          <a:r>
            <a:rPr lang="en-US"/>
            <a:t>Preventative Maintenance Reminders are reset. </a:t>
          </a:r>
        </a:p>
      </dgm:t>
    </dgm:pt>
    <dgm:pt modelId="{49C8DAF5-BAF6-4F86-9C6C-48DB1D694C26}" type="parTrans" cxnId="{2B4FBFFE-9F87-426B-82D3-2FFBA9AC2221}">
      <dgm:prSet/>
      <dgm:spPr/>
      <dgm:t>
        <a:bodyPr/>
        <a:lstStyle/>
        <a:p>
          <a:endParaRPr lang="en-US"/>
        </a:p>
      </dgm:t>
    </dgm:pt>
    <dgm:pt modelId="{48DB1A36-A220-4B66-A23C-B4FCAA07F924}" type="sibTrans" cxnId="{2B4FBFFE-9F87-426B-82D3-2FFBA9AC2221}">
      <dgm:prSet/>
      <dgm:spPr/>
      <dgm:t>
        <a:bodyPr/>
        <a:lstStyle/>
        <a:p>
          <a:endParaRPr lang="en-US"/>
        </a:p>
      </dgm:t>
    </dgm:pt>
    <dgm:pt modelId="{B85B7113-2722-44B0-8C3D-0FD1993A66EC}" type="pres">
      <dgm:prSet presAssocID="{49B716A8-C57F-421C-B658-94C7D64EDF22}" presName="Name0" presStyleCnt="0">
        <dgm:presLayoutVars>
          <dgm:dir/>
          <dgm:resizeHandles val="exact"/>
        </dgm:presLayoutVars>
      </dgm:prSet>
      <dgm:spPr/>
    </dgm:pt>
    <dgm:pt modelId="{0362425E-962A-455A-8BEC-B7F837B9C1C5}" type="pres">
      <dgm:prSet presAssocID="{A94B0263-1A2A-49F7-AB85-2388BCFB451A}" presName="node" presStyleLbl="node1" presStyleIdx="0" presStyleCnt="5">
        <dgm:presLayoutVars>
          <dgm:bulletEnabled val="1"/>
        </dgm:presLayoutVars>
      </dgm:prSet>
      <dgm:spPr/>
    </dgm:pt>
    <dgm:pt modelId="{19ADD90C-9681-4851-9DDA-1C6F00AF66DD}" type="pres">
      <dgm:prSet presAssocID="{B3734E50-4126-439C-AA07-BACAEE5A0FC1}" presName="sibTrans" presStyleLbl="sibTrans2D1" presStyleIdx="0" presStyleCnt="4"/>
      <dgm:spPr/>
    </dgm:pt>
    <dgm:pt modelId="{94AA031A-CFEA-42B1-BF1B-29DFCF613066}" type="pres">
      <dgm:prSet presAssocID="{B3734E50-4126-439C-AA07-BACAEE5A0FC1}" presName="connectorText" presStyleLbl="sibTrans2D1" presStyleIdx="0" presStyleCnt="4"/>
      <dgm:spPr/>
    </dgm:pt>
    <dgm:pt modelId="{972B4040-A823-4C6A-83A9-EA7EB4B0C448}" type="pres">
      <dgm:prSet presAssocID="{8724D4B7-288B-4F63-A86D-0C201F971558}" presName="node" presStyleLbl="node1" presStyleIdx="1" presStyleCnt="5">
        <dgm:presLayoutVars>
          <dgm:bulletEnabled val="1"/>
        </dgm:presLayoutVars>
      </dgm:prSet>
      <dgm:spPr/>
    </dgm:pt>
    <dgm:pt modelId="{DE52E04C-C6BB-4202-8445-31EEE31BE70C}" type="pres">
      <dgm:prSet presAssocID="{D32CC060-2FA9-4D55-AB3F-A6091DA85AC4}" presName="sibTrans" presStyleLbl="sibTrans2D1" presStyleIdx="1" presStyleCnt="4"/>
      <dgm:spPr/>
    </dgm:pt>
    <dgm:pt modelId="{0DBAA4C7-8789-421C-852C-96D253FB794F}" type="pres">
      <dgm:prSet presAssocID="{D32CC060-2FA9-4D55-AB3F-A6091DA85AC4}" presName="connectorText" presStyleLbl="sibTrans2D1" presStyleIdx="1" presStyleCnt="4"/>
      <dgm:spPr/>
    </dgm:pt>
    <dgm:pt modelId="{5E76FB2C-0A24-47C1-BCC6-9ED5359C375B}" type="pres">
      <dgm:prSet presAssocID="{994952E4-0F9D-4E2F-84F8-4BC7373BD35B}" presName="node" presStyleLbl="node1" presStyleIdx="2" presStyleCnt="5">
        <dgm:presLayoutVars>
          <dgm:bulletEnabled val="1"/>
        </dgm:presLayoutVars>
      </dgm:prSet>
      <dgm:spPr/>
    </dgm:pt>
    <dgm:pt modelId="{65913E4F-E106-4054-9ACC-FE885EBD911A}" type="pres">
      <dgm:prSet presAssocID="{9A9E8AC7-B320-4D19-A8E6-7D3EA5797D08}" presName="sibTrans" presStyleLbl="sibTrans2D1" presStyleIdx="2" presStyleCnt="4"/>
      <dgm:spPr/>
    </dgm:pt>
    <dgm:pt modelId="{5BED90C4-828D-4AAA-ACB4-65584B4FE6FB}" type="pres">
      <dgm:prSet presAssocID="{9A9E8AC7-B320-4D19-A8E6-7D3EA5797D08}" presName="connectorText" presStyleLbl="sibTrans2D1" presStyleIdx="2" presStyleCnt="4"/>
      <dgm:spPr/>
    </dgm:pt>
    <dgm:pt modelId="{3F612530-3282-434D-986E-BDA16EE2B68C}" type="pres">
      <dgm:prSet presAssocID="{C4D786F5-6D62-427D-8C9B-54CFD10156AD}" presName="node" presStyleLbl="node1" presStyleIdx="3" presStyleCnt="5">
        <dgm:presLayoutVars>
          <dgm:bulletEnabled val="1"/>
        </dgm:presLayoutVars>
      </dgm:prSet>
      <dgm:spPr/>
    </dgm:pt>
    <dgm:pt modelId="{BB7B7F0B-FE38-40C0-8230-E2CFDB9E3364}" type="pres">
      <dgm:prSet presAssocID="{1A7545E8-2D0A-4642-8C2A-167851D1916D}" presName="sibTrans" presStyleLbl="sibTrans2D1" presStyleIdx="3" presStyleCnt="4"/>
      <dgm:spPr/>
    </dgm:pt>
    <dgm:pt modelId="{21A4D1B9-FA57-4D26-9C83-12C103E57F4B}" type="pres">
      <dgm:prSet presAssocID="{1A7545E8-2D0A-4642-8C2A-167851D1916D}" presName="connectorText" presStyleLbl="sibTrans2D1" presStyleIdx="3" presStyleCnt="4"/>
      <dgm:spPr/>
    </dgm:pt>
    <dgm:pt modelId="{317C575B-0E13-4063-B9F5-8D649386DF42}" type="pres">
      <dgm:prSet presAssocID="{A1BF8374-8074-4236-B819-30D11547B6A4}" presName="node" presStyleLbl="node1" presStyleIdx="4" presStyleCnt="5">
        <dgm:presLayoutVars>
          <dgm:bulletEnabled val="1"/>
        </dgm:presLayoutVars>
      </dgm:prSet>
      <dgm:spPr/>
    </dgm:pt>
  </dgm:ptLst>
  <dgm:cxnLst>
    <dgm:cxn modelId="{3102F81B-5B4A-45CC-B398-15602C9773BD}" type="presOf" srcId="{B3734E50-4126-439C-AA07-BACAEE5A0FC1}" destId="{19ADD90C-9681-4851-9DDA-1C6F00AF66DD}" srcOrd="0" destOrd="0" presId="urn:microsoft.com/office/officeart/2005/8/layout/process1"/>
    <dgm:cxn modelId="{8A132A1E-35F0-4108-8009-4E5484016290}" type="presOf" srcId="{8724D4B7-288B-4F63-A86D-0C201F971558}" destId="{972B4040-A823-4C6A-83A9-EA7EB4B0C448}" srcOrd="0" destOrd="0" presId="urn:microsoft.com/office/officeart/2005/8/layout/process1"/>
    <dgm:cxn modelId="{1072393C-205E-4A80-89C0-48C074C2071D}" type="presOf" srcId="{C4D786F5-6D62-427D-8C9B-54CFD10156AD}" destId="{3F612530-3282-434D-986E-BDA16EE2B68C}" srcOrd="0" destOrd="0" presId="urn:microsoft.com/office/officeart/2005/8/layout/process1"/>
    <dgm:cxn modelId="{99A9DA5E-45C7-4CDE-87B7-B47C8FD0E42E}" srcId="{49B716A8-C57F-421C-B658-94C7D64EDF22}" destId="{8724D4B7-288B-4F63-A86D-0C201F971558}" srcOrd="1" destOrd="0" parTransId="{9F0AF519-5001-43D5-BDE9-EAB75F137F67}" sibTransId="{D32CC060-2FA9-4D55-AB3F-A6091DA85AC4}"/>
    <dgm:cxn modelId="{B9295F63-433B-4A4B-85AD-33EB6E58999B}" type="presOf" srcId="{1A7545E8-2D0A-4642-8C2A-167851D1916D}" destId="{21A4D1B9-FA57-4D26-9C83-12C103E57F4B}" srcOrd="1" destOrd="0" presId="urn:microsoft.com/office/officeart/2005/8/layout/process1"/>
    <dgm:cxn modelId="{600A656D-52F6-41BA-B33C-F23A25EB0DBD}" srcId="{49B716A8-C57F-421C-B658-94C7D64EDF22}" destId="{C4D786F5-6D62-427D-8C9B-54CFD10156AD}" srcOrd="3" destOrd="0" parTransId="{5194B174-51DC-46B7-9DC0-83EC33BA10F2}" sibTransId="{1A7545E8-2D0A-4642-8C2A-167851D1916D}"/>
    <dgm:cxn modelId="{8323D06D-039F-47F5-8E08-97C811B410A8}" type="presOf" srcId="{1A7545E8-2D0A-4642-8C2A-167851D1916D}" destId="{BB7B7F0B-FE38-40C0-8230-E2CFDB9E3364}" srcOrd="0" destOrd="0" presId="urn:microsoft.com/office/officeart/2005/8/layout/process1"/>
    <dgm:cxn modelId="{36D1395A-886E-4A71-AC48-0D5536A845B7}" srcId="{49B716A8-C57F-421C-B658-94C7D64EDF22}" destId="{994952E4-0F9D-4E2F-84F8-4BC7373BD35B}" srcOrd="2" destOrd="0" parTransId="{DC623528-9A51-4532-87FB-0C34D0A3126C}" sibTransId="{9A9E8AC7-B320-4D19-A8E6-7D3EA5797D08}"/>
    <dgm:cxn modelId="{04F89C7F-AA39-4333-858B-2CDDAEDA51AB}" type="presOf" srcId="{49B716A8-C57F-421C-B658-94C7D64EDF22}" destId="{B85B7113-2722-44B0-8C3D-0FD1993A66EC}" srcOrd="0" destOrd="0" presId="urn:microsoft.com/office/officeart/2005/8/layout/process1"/>
    <dgm:cxn modelId="{A02D298C-373E-4E60-86F0-CF3EC6B4C730}" srcId="{49B716A8-C57F-421C-B658-94C7D64EDF22}" destId="{A94B0263-1A2A-49F7-AB85-2388BCFB451A}" srcOrd="0" destOrd="0" parTransId="{DA0C445C-20A5-4837-9C4F-5E25EF3F07E7}" sibTransId="{B3734E50-4126-439C-AA07-BACAEE5A0FC1}"/>
    <dgm:cxn modelId="{8CB4B093-87CE-4E99-B2D1-F10CD07EC660}" type="presOf" srcId="{994952E4-0F9D-4E2F-84F8-4BC7373BD35B}" destId="{5E76FB2C-0A24-47C1-BCC6-9ED5359C375B}" srcOrd="0" destOrd="0" presId="urn:microsoft.com/office/officeart/2005/8/layout/process1"/>
    <dgm:cxn modelId="{CCE18194-142C-4218-ADDF-105D1C1FF7F7}" type="presOf" srcId="{9A9E8AC7-B320-4D19-A8E6-7D3EA5797D08}" destId="{65913E4F-E106-4054-9ACC-FE885EBD911A}" srcOrd="0" destOrd="0" presId="urn:microsoft.com/office/officeart/2005/8/layout/process1"/>
    <dgm:cxn modelId="{C62F6AB2-E90D-4FAE-8D5F-E595B93C72FD}" type="presOf" srcId="{9A9E8AC7-B320-4D19-A8E6-7D3EA5797D08}" destId="{5BED90C4-828D-4AAA-ACB4-65584B4FE6FB}" srcOrd="1" destOrd="0" presId="urn:microsoft.com/office/officeart/2005/8/layout/process1"/>
    <dgm:cxn modelId="{FAEB6DC3-624F-460D-B0C8-867D834055AF}" type="presOf" srcId="{B3734E50-4126-439C-AA07-BACAEE5A0FC1}" destId="{94AA031A-CFEA-42B1-BF1B-29DFCF613066}" srcOrd="1" destOrd="0" presId="urn:microsoft.com/office/officeart/2005/8/layout/process1"/>
    <dgm:cxn modelId="{484D7EDD-49C3-411B-B5AC-EE16A9D2BF08}" type="presOf" srcId="{A94B0263-1A2A-49F7-AB85-2388BCFB451A}" destId="{0362425E-962A-455A-8BEC-B7F837B9C1C5}" srcOrd="0" destOrd="0" presId="urn:microsoft.com/office/officeart/2005/8/layout/process1"/>
    <dgm:cxn modelId="{BFAB0FED-B9A1-4FB4-AFE4-6E133FCCE124}" type="presOf" srcId="{A1BF8374-8074-4236-B819-30D11547B6A4}" destId="{317C575B-0E13-4063-B9F5-8D649386DF42}" srcOrd="0" destOrd="0" presId="urn:microsoft.com/office/officeart/2005/8/layout/process1"/>
    <dgm:cxn modelId="{11822BF8-59FD-4A72-80BE-66A42A6B73D1}" type="presOf" srcId="{D32CC060-2FA9-4D55-AB3F-A6091DA85AC4}" destId="{DE52E04C-C6BB-4202-8445-31EEE31BE70C}" srcOrd="0" destOrd="0" presId="urn:microsoft.com/office/officeart/2005/8/layout/process1"/>
    <dgm:cxn modelId="{3FA1E9FB-6A9E-4172-BA73-AE5535E0AB7A}" type="presOf" srcId="{D32CC060-2FA9-4D55-AB3F-A6091DA85AC4}" destId="{0DBAA4C7-8789-421C-852C-96D253FB794F}" srcOrd="1" destOrd="0" presId="urn:microsoft.com/office/officeart/2005/8/layout/process1"/>
    <dgm:cxn modelId="{2B4FBFFE-9F87-426B-82D3-2FFBA9AC2221}" srcId="{49B716A8-C57F-421C-B658-94C7D64EDF22}" destId="{A1BF8374-8074-4236-B819-30D11547B6A4}" srcOrd="4" destOrd="0" parTransId="{49C8DAF5-BAF6-4F86-9C6C-48DB1D694C26}" sibTransId="{48DB1A36-A220-4B66-A23C-B4FCAA07F924}"/>
    <dgm:cxn modelId="{8C28FDA7-3D4D-4F9A-AA03-2EAA6053A784}" type="presParOf" srcId="{B85B7113-2722-44B0-8C3D-0FD1993A66EC}" destId="{0362425E-962A-455A-8BEC-B7F837B9C1C5}" srcOrd="0" destOrd="0" presId="urn:microsoft.com/office/officeart/2005/8/layout/process1"/>
    <dgm:cxn modelId="{769D8EAE-82B5-43A5-845E-F5048FE2D9AE}" type="presParOf" srcId="{B85B7113-2722-44B0-8C3D-0FD1993A66EC}" destId="{19ADD90C-9681-4851-9DDA-1C6F00AF66DD}" srcOrd="1" destOrd="0" presId="urn:microsoft.com/office/officeart/2005/8/layout/process1"/>
    <dgm:cxn modelId="{C3B67070-EDDD-4EB3-9CA8-A408B0D43B13}" type="presParOf" srcId="{19ADD90C-9681-4851-9DDA-1C6F00AF66DD}" destId="{94AA031A-CFEA-42B1-BF1B-29DFCF613066}" srcOrd="0" destOrd="0" presId="urn:microsoft.com/office/officeart/2005/8/layout/process1"/>
    <dgm:cxn modelId="{E7685311-D09F-4191-8669-14F60AA08586}" type="presParOf" srcId="{B85B7113-2722-44B0-8C3D-0FD1993A66EC}" destId="{972B4040-A823-4C6A-83A9-EA7EB4B0C448}" srcOrd="2" destOrd="0" presId="urn:microsoft.com/office/officeart/2005/8/layout/process1"/>
    <dgm:cxn modelId="{7EE70A04-0F42-43C2-A87C-AA123850AE8A}" type="presParOf" srcId="{B85B7113-2722-44B0-8C3D-0FD1993A66EC}" destId="{DE52E04C-C6BB-4202-8445-31EEE31BE70C}" srcOrd="3" destOrd="0" presId="urn:microsoft.com/office/officeart/2005/8/layout/process1"/>
    <dgm:cxn modelId="{8E2A8C93-E2E7-4078-815F-88823FF9ACDD}" type="presParOf" srcId="{DE52E04C-C6BB-4202-8445-31EEE31BE70C}" destId="{0DBAA4C7-8789-421C-852C-96D253FB794F}" srcOrd="0" destOrd="0" presId="urn:microsoft.com/office/officeart/2005/8/layout/process1"/>
    <dgm:cxn modelId="{FBE50E6C-6935-4773-B1FC-AC9754BE3B54}" type="presParOf" srcId="{B85B7113-2722-44B0-8C3D-0FD1993A66EC}" destId="{5E76FB2C-0A24-47C1-BCC6-9ED5359C375B}" srcOrd="4" destOrd="0" presId="urn:microsoft.com/office/officeart/2005/8/layout/process1"/>
    <dgm:cxn modelId="{12C51889-A35C-4B88-885A-31DDB19E692A}" type="presParOf" srcId="{B85B7113-2722-44B0-8C3D-0FD1993A66EC}" destId="{65913E4F-E106-4054-9ACC-FE885EBD911A}" srcOrd="5" destOrd="0" presId="urn:microsoft.com/office/officeart/2005/8/layout/process1"/>
    <dgm:cxn modelId="{4741EDE0-BD94-44E7-911F-C3D48AE26485}" type="presParOf" srcId="{65913E4F-E106-4054-9ACC-FE885EBD911A}" destId="{5BED90C4-828D-4AAA-ACB4-65584B4FE6FB}" srcOrd="0" destOrd="0" presId="urn:microsoft.com/office/officeart/2005/8/layout/process1"/>
    <dgm:cxn modelId="{214CA0C6-8C20-4867-8116-A7847A05D3BB}" type="presParOf" srcId="{B85B7113-2722-44B0-8C3D-0FD1993A66EC}" destId="{3F612530-3282-434D-986E-BDA16EE2B68C}" srcOrd="6" destOrd="0" presId="urn:microsoft.com/office/officeart/2005/8/layout/process1"/>
    <dgm:cxn modelId="{D7E850EA-A1D0-4580-925A-C64F252FEDFD}" type="presParOf" srcId="{B85B7113-2722-44B0-8C3D-0FD1993A66EC}" destId="{BB7B7F0B-FE38-40C0-8230-E2CFDB9E3364}" srcOrd="7" destOrd="0" presId="urn:microsoft.com/office/officeart/2005/8/layout/process1"/>
    <dgm:cxn modelId="{C5AA8C4D-453C-4F85-AFF3-462EC9CC200F}" type="presParOf" srcId="{BB7B7F0B-FE38-40C0-8230-E2CFDB9E3364}" destId="{21A4D1B9-FA57-4D26-9C83-12C103E57F4B}" srcOrd="0" destOrd="0" presId="urn:microsoft.com/office/officeart/2005/8/layout/process1"/>
    <dgm:cxn modelId="{CF73E318-95B4-40C0-86B4-61EFA3E822E2}" type="presParOf" srcId="{B85B7113-2722-44B0-8C3D-0FD1993A66EC}" destId="{317C575B-0E13-4063-B9F5-8D649386DF42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9B716A8-C57F-421C-B658-94C7D64EDF2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94B0263-1A2A-49F7-AB85-2388BCFB451A}">
      <dgm:prSet phldrT="[Text]" phldr="0"/>
      <dgm:spPr/>
      <dgm:t>
        <a:bodyPr/>
        <a:lstStyle/>
        <a:p>
          <a:r>
            <a:rPr lang="en-US"/>
            <a:t>Create Work Order</a:t>
          </a:r>
        </a:p>
      </dgm:t>
    </dgm:pt>
    <dgm:pt modelId="{DA0C445C-20A5-4837-9C4F-5E25EF3F07E7}" type="parTrans" cxnId="{A02D298C-373E-4E60-86F0-CF3EC6B4C730}">
      <dgm:prSet/>
      <dgm:spPr/>
      <dgm:t>
        <a:bodyPr/>
        <a:lstStyle/>
        <a:p>
          <a:endParaRPr lang="en-US"/>
        </a:p>
      </dgm:t>
    </dgm:pt>
    <dgm:pt modelId="{B3734E50-4126-439C-AA07-BACAEE5A0FC1}" type="sibTrans" cxnId="{A02D298C-373E-4E60-86F0-CF3EC6B4C730}">
      <dgm:prSet/>
      <dgm:spPr/>
      <dgm:t>
        <a:bodyPr/>
        <a:lstStyle/>
        <a:p>
          <a:endParaRPr lang="en-US"/>
        </a:p>
      </dgm:t>
    </dgm:pt>
    <dgm:pt modelId="{C4D786F5-6D62-427D-8C9B-54CFD10156AD}">
      <dgm:prSet/>
      <dgm:spPr/>
      <dgm:t>
        <a:bodyPr/>
        <a:lstStyle/>
        <a:p>
          <a:r>
            <a:rPr lang="en-US"/>
            <a:t>Data is added to vehicle</a:t>
          </a:r>
        </a:p>
      </dgm:t>
    </dgm:pt>
    <dgm:pt modelId="{5194B174-51DC-46B7-9DC0-83EC33BA10F2}" type="parTrans" cxnId="{600A656D-52F6-41BA-B33C-F23A25EB0DBD}">
      <dgm:prSet/>
      <dgm:spPr/>
      <dgm:t>
        <a:bodyPr/>
        <a:lstStyle/>
        <a:p>
          <a:endParaRPr lang="en-US"/>
        </a:p>
      </dgm:t>
    </dgm:pt>
    <dgm:pt modelId="{1A7545E8-2D0A-4642-8C2A-167851D1916D}" type="sibTrans" cxnId="{600A656D-52F6-41BA-B33C-F23A25EB0DBD}">
      <dgm:prSet/>
      <dgm:spPr/>
      <dgm:t>
        <a:bodyPr/>
        <a:lstStyle/>
        <a:p>
          <a:endParaRPr lang="en-US"/>
        </a:p>
      </dgm:t>
    </dgm:pt>
    <dgm:pt modelId="{A1BF8374-8074-4236-B819-30D11547B6A4}">
      <dgm:prSet/>
      <dgm:spPr/>
      <dgm:t>
        <a:bodyPr/>
        <a:lstStyle/>
        <a:p>
          <a:r>
            <a:rPr lang="en-US"/>
            <a:t>Preventative Maintenance Reminders are reset. </a:t>
          </a:r>
        </a:p>
      </dgm:t>
    </dgm:pt>
    <dgm:pt modelId="{49C8DAF5-BAF6-4F86-9C6C-48DB1D694C26}" type="parTrans" cxnId="{2B4FBFFE-9F87-426B-82D3-2FFBA9AC2221}">
      <dgm:prSet/>
      <dgm:spPr/>
      <dgm:t>
        <a:bodyPr/>
        <a:lstStyle/>
        <a:p>
          <a:endParaRPr lang="en-US"/>
        </a:p>
      </dgm:t>
    </dgm:pt>
    <dgm:pt modelId="{48DB1A36-A220-4B66-A23C-B4FCAA07F924}" type="sibTrans" cxnId="{2B4FBFFE-9F87-426B-82D3-2FFBA9AC2221}">
      <dgm:prSet/>
      <dgm:spPr/>
      <dgm:t>
        <a:bodyPr/>
        <a:lstStyle/>
        <a:p>
          <a:endParaRPr lang="en-US"/>
        </a:p>
      </dgm:t>
    </dgm:pt>
    <dgm:pt modelId="{B85B7113-2722-44B0-8C3D-0FD1993A66EC}" type="pres">
      <dgm:prSet presAssocID="{49B716A8-C57F-421C-B658-94C7D64EDF22}" presName="Name0" presStyleCnt="0">
        <dgm:presLayoutVars>
          <dgm:dir/>
          <dgm:resizeHandles val="exact"/>
        </dgm:presLayoutVars>
      </dgm:prSet>
      <dgm:spPr/>
    </dgm:pt>
    <dgm:pt modelId="{0362425E-962A-455A-8BEC-B7F837B9C1C5}" type="pres">
      <dgm:prSet presAssocID="{A94B0263-1A2A-49F7-AB85-2388BCFB451A}" presName="node" presStyleLbl="node1" presStyleIdx="0" presStyleCnt="3">
        <dgm:presLayoutVars>
          <dgm:bulletEnabled val="1"/>
        </dgm:presLayoutVars>
      </dgm:prSet>
      <dgm:spPr/>
    </dgm:pt>
    <dgm:pt modelId="{19ADD90C-9681-4851-9DDA-1C6F00AF66DD}" type="pres">
      <dgm:prSet presAssocID="{B3734E50-4126-439C-AA07-BACAEE5A0FC1}" presName="sibTrans" presStyleLbl="sibTrans2D1" presStyleIdx="0" presStyleCnt="2"/>
      <dgm:spPr/>
    </dgm:pt>
    <dgm:pt modelId="{94AA031A-CFEA-42B1-BF1B-29DFCF613066}" type="pres">
      <dgm:prSet presAssocID="{B3734E50-4126-439C-AA07-BACAEE5A0FC1}" presName="connectorText" presStyleLbl="sibTrans2D1" presStyleIdx="0" presStyleCnt="2"/>
      <dgm:spPr/>
    </dgm:pt>
    <dgm:pt modelId="{3F612530-3282-434D-986E-BDA16EE2B68C}" type="pres">
      <dgm:prSet presAssocID="{C4D786F5-6D62-427D-8C9B-54CFD10156AD}" presName="node" presStyleLbl="node1" presStyleIdx="1" presStyleCnt="3">
        <dgm:presLayoutVars>
          <dgm:bulletEnabled val="1"/>
        </dgm:presLayoutVars>
      </dgm:prSet>
      <dgm:spPr/>
    </dgm:pt>
    <dgm:pt modelId="{BB7B7F0B-FE38-40C0-8230-E2CFDB9E3364}" type="pres">
      <dgm:prSet presAssocID="{1A7545E8-2D0A-4642-8C2A-167851D1916D}" presName="sibTrans" presStyleLbl="sibTrans2D1" presStyleIdx="1" presStyleCnt="2"/>
      <dgm:spPr/>
    </dgm:pt>
    <dgm:pt modelId="{21A4D1B9-FA57-4D26-9C83-12C103E57F4B}" type="pres">
      <dgm:prSet presAssocID="{1A7545E8-2D0A-4642-8C2A-167851D1916D}" presName="connectorText" presStyleLbl="sibTrans2D1" presStyleIdx="1" presStyleCnt="2"/>
      <dgm:spPr/>
    </dgm:pt>
    <dgm:pt modelId="{317C575B-0E13-4063-B9F5-8D649386DF42}" type="pres">
      <dgm:prSet presAssocID="{A1BF8374-8074-4236-B819-30D11547B6A4}" presName="node" presStyleLbl="node1" presStyleIdx="2" presStyleCnt="3">
        <dgm:presLayoutVars>
          <dgm:bulletEnabled val="1"/>
        </dgm:presLayoutVars>
      </dgm:prSet>
      <dgm:spPr/>
    </dgm:pt>
  </dgm:ptLst>
  <dgm:cxnLst>
    <dgm:cxn modelId="{3102F81B-5B4A-45CC-B398-15602C9773BD}" type="presOf" srcId="{B3734E50-4126-439C-AA07-BACAEE5A0FC1}" destId="{19ADD90C-9681-4851-9DDA-1C6F00AF66DD}" srcOrd="0" destOrd="0" presId="urn:microsoft.com/office/officeart/2005/8/layout/process1"/>
    <dgm:cxn modelId="{1072393C-205E-4A80-89C0-48C074C2071D}" type="presOf" srcId="{C4D786F5-6D62-427D-8C9B-54CFD10156AD}" destId="{3F612530-3282-434D-986E-BDA16EE2B68C}" srcOrd="0" destOrd="0" presId="urn:microsoft.com/office/officeart/2005/8/layout/process1"/>
    <dgm:cxn modelId="{B9295F63-433B-4A4B-85AD-33EB6E58999B}" type="presOf" srcId="{1A7545E8-2D0A-4642-8C2A-167851D1916D}" destId="{21A4D1B9-FA57-4D26-9C83-12C103E57F4B}" srcOrd="1" destOrd="0" presId="urn:microsoft.com/office/officeart/2005/8/layout/process1"/>
    <dgm:cxn modelId="{600A656D-52F6-41BA-B33C-F23A25EB0DBD}" srcId="{49B716A8-C57F-421C-B658-94C7D64EDF22}" destId="{C4D786F5-6D62-427D-8C9B-54CFD10156AD}" srcOrd="1" destOrd="0" parTransId="{5194B174-51DC-46B7-9DC0-83EC33BA10F2}" sibTransId="{1A7545E8-2D0A-4642-8C2A-167851D1916D}"/>
    <dgm:cxn modelId="{8323D06D-039F-47F5-8E08-97C811B410A8}" type="presOf" srcId="{1A7545E8-2D0A-4642-8C2A-167851D1916D}" destId="{BB7B7F0B-FE38-40C0-8230-E2CFDB9E3364}" srcOrd="0" destOrd="0" presId="urn:microsoft.com/office/officeart/2005/8/layout/process1"/>
    <dgm:cxn modelId="{04F89C7F-AA39-4333-858B-2CDDAEDA51AB}" type="presOf" srcId="{49B716A8-C57F-421C-B658-94C7D64EDF22}" destId="{B85B7113-2722-44B0-8C3D-0FD1993A66EC}" srcOrd="0" destOrd="0" presId="urn:microsoft.com/office/officeart/2005/8/layout/process1"/>
    <dgm:cxn modelId="{A02D298C-373E-4E60-86F0-CF3EC6B4C730}" srcId="{49B716A8-C57F-421C-B658-94C7D64EDF22}" destId="{A94B0263-1A2A-49F7-AB85-2388BCFB451A}" srcOrd="0" destOrd="0" parTransId="{DA0C445C-20A5-4837-9C4F-5E25EF3F07E7}" sibTransId="{B3734E50-4126-439C-AA07-BACAEE5A0FC1}"/>
    <dgm:cxn modelId="{FAEB6DC3-624F-460D-B0C8-867D834055AF}" type="presOf" srcId="{B3734E50-4126-439C-AA07-BACAEE5A0FC1}" destId="{94AA031A-CFEA-42B1-BF1B-29DFCF613066}" srcOrd="1" destOrd="0" presId="urn:microsoft.com/office/officeart/2005/8/layout/process1"/>
    <dgm:cxn modelId="{484D7EDD-49C3-411B-B5AC-EE16A9D2BF08}" type="presOf" srcId="{A94B0263-1A2A-49F7-AB85-2388BCFB451A}" destId="{0362425E-962A-455A-8BEC-B7F837B9C1C5}" srcOrd="0" destOrd="0" presId="urn:microsoft.com/office/officeart/2005/8/layout/process1"/>
    <dgm:cxn modelId="{BFAB0FED-B9A1-4FB4-AFE4-6E133FCCE124}" type="presOf" srcId="{A1BF8374-8074-4236-B819-30D11547B6A4}" destId="{317C575B-0E13-4063-B9F5-8D649386DF42}" srcOrd="0" destOrd="0" presId="urn:microsoft.com/office/officeart/2005/8/layout/process1"/>
    <dgm:cxn modelId="{2B4FBFFE-9F87-426B-82D3-2FFBA9AC2221}" srcId="{49B716A8-C57F-421C-B658-94C7D64EDF22}" destId="{A1BF8374-8074-4236-B819-30D11547B6A4}" srcOrd="2" destOrd="0" parTransId="{49C8DAF5-BAF6-4F86-9C6C-48DB1D694C26}" sibTransId="{48DB1A36-A220-4B66-A23C-B4FCAA07F924}"/>
    <dgm:cxn modelId="{8C28FDA7-3D4D-4F9A-AA03-2EAA6053A784}" type="presParOf" srcId="{B85B7113-2722-44B0-8C3D-0FD1993A66EC}" destId="{0362425E-962A-455A-8BEC-B7F837B9C1C5}" srcOrd="0" destOrd="0" presId="urn:microsoft.com/office/officeart/2005/8/layout/process1"/>
    <dgm:cxn modelId="{769D8EAE-82B5-43A5-845E-F5048FE2D9AE}" type="presParOf" srcId="{B85B7113-2722-44B0-8C3D-0FD1993A66EC}" destId="{19ADD90C-9681-4851-9DDA-1C6F00AF66DD}" srcOrd="1" destOrd="0" presId="urn:microsoft.com/office/officeart/2005/8/layout/process1"/>
    <dgm:cxn modelId="{C3B67070-EDDD-4EB3-9CA8-A408B0D43B13}" type="presParOf" srcId="{19ADD90C-9681-4851-9DDA-1C6F00AF66DD}" destId="{94AA031A-CFEA-42B1-BF1B-29DFCF613066}" srcOrd="0" destOrd="0" presId="urn:microsoft.com/office/officeart/2005/8/layout/process1"/>
    <dgm:cxn modelId="{214CA0C6-8C20-4867-8116-A7847A05D3BB}" type="presParOf" srcId="{B85B7113-2722-44B0-8C3D-0FD1993A66EC}" destId="{3F612530-3282-434D-986E-BDA16EE2B68C}" srcOrd="2" destOrd="0" presId="urn:microsoft.com/office/officeart/2005/8/layout/process1"/>
    <dgm:cxn modelId="{D7E850EA-A1D0-4580-925A-C64F252FEDFD}" type="presParOf" srcId="{B85B7113-2722-44B0-8C3D-0FD1993A66EC}" destId="{BB7B7F0B-FE38-40C0-8230-E2CFDB9E3364}" srcOrd="3" destOrd="0" presId="urn:microsoft.com/office/officeart/2005/8/layout/process1"/>
    <dgm:cxn modelId="{C5AA8C4D-453C-4F85-AFF3-462EC9CC200F}" type="presParOf" srcId="{BB7B7F0B-FE38-40C0-8230-E2CFDB9E3364}" destId="{21A4D1B9-FA57-4D26-9C83-12C103E57F4B}" srcOrd="0" destOrd="0" presId="urn:microsoft.com/office/officeart/2005/8/layout/process1"/>
    <dgm:cxn modelId="{CF73E318-95B4-40C0-86B4-61EFA3E822E2}" type="presParOf" srcId="{B85B7113-2722-44B0-8C3D-0FD1993A66EC}" destId="{317C575B-0E13-4063-B9F5-8D649386DF42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9B716A8-C57F-421C-B658-94C7D64EDF2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94B0263-1A2A-49F7-AB85-2388BCFB451A}">
      <dgm:prSet phldrT="[Text]" phldr="0"/>
      <dgm:spPr/>
      <dgm:t>
        <a:bodyPr/>
        <a:lstStyle/>
        <a:p>
          <a:r>
            <a:rPr lang="en-US"/>
            <a:t>Shop Manager Assigns Work Orders</a:t>
          </a:r>
        </a:p>
      </dgm:t>
    </dgm:pt>
    <dgm:pt modelId="{DA0C445C-20A5-4837-9C4F-5E25EF3F07E7}" type="parTrans" cxnId="{A02D298C-373E-4E60-86F0-CF3EC6B4C730}">
      <dgm:prSet/>
      <dgm:spPr/>
      <dgm:t>
        <a:bodyPr/>
        <a:lstStyle/>
        <a:p>
          <a:endParaRPr lang="en-US"/>
        </a:p>
      </dgm:t>
    </dgm:pt>
    <dgm:pt modelId="{B3734E50-4126-439C-AA07-BACAEE5A0FC1}" type="sibTrans" cxnId="{A02D298C-373E-4E60-86F0-CF3EC6B4C730}">
      <dgm:prSet/>
      <dgm:spPr/>
      <dgm:t>
        <a:bodyPr/>
        <a:lstStyle/>
        <a:p>
          <a:endParaRPr lang="en-US"/>
        </a:p>
      </dgm:t>
    </dgm:pt>
    <dgm:pt modelId="{C4D786F5-6D62-427D-8C9B-54CFD10156AD}">
      <dgm:prSet/>
      <dgm:spPr/>
      <dgm:t>
        <a:bodyPr/>
        <a:lstStyle/>
        <a:p>
          <a:r>
            <a:rPr lang="en-US"/>
            <a:t>Technician Tracks time and updates Work Order</a:t>
          </a:r>
        </a:p>
      </dgm:t>
    </dgm:pt>
    <dgm:pt modelId="{5194B174-51DC-46B7-9DC0-83EC33BA10F2}" type="parTrans" cxnId="{600A656D-52F6-41BA-B33C-F23A25EB0DBD}">
      <dgm:prSet/>
      <dgm:spPr/>
      <dgm:t>
        <a:bodyPr/>
        <a:lstStyle/>
        <a:p>
          <a:endParaRPr lang="en-US"/>
        </a:p>
      </dgm:t>
    </dgm:pt>
    <dgm:pt modelId="{1A7545E8-2D0A-4642-8C2A-167851D1916D}" type="sibTrans" cxnId="{600A656D-52F6-41BA-B33C-F23A25EB0DBD}">
      <dgm:prSet/>
      <dgm:spPr/>
      <dgm:t>
        <a:bodyPr/>
        <a:lstStyle/>
        <a:p>
          <a:endParaRPr lang="en-US"/>
        </a:p>
      </dgm:t>
    </dgm:pt>
    <dgm:pt modelId="{A1BF8374-8074-4236-B819-30D11547B6A4}">
      <dgm:prSet/>
      <dgm:spPr/>
      <dgm:t>
        <a:bodyPr/>
        <a:lstStyle/>
        <a:p>
          <a:r>
            <a:rPr lang="en-US"/>
            <a:t>Parts are added to Work Order and removed from Inventory</a:t>
          </a:r>
        </a:p>
      </dgm:t>
    </dgm:pt>
    <dgm:pt modelId="{49C8DAF5-BAF6-4F86-9C6C-48DB1D694C26}" type="parTrans" cxnId="{2B4FBFFE-9F87-426B-82D3-2FFBA9AC2221}">
      <dgm:prSet/>
      <dgm:spPr/>
      <dgm:t>
        <a:bodyPr/>
        <a:lstStyle/>
        <a:p>
          <a:endParaRPr lang="en-US"/>
        </a:p>
      </dgm:t>
    </dgm:pt>
    <dgm:pt modelId="{48DB1A36-A220-4B66-A23C-B4FCAA07F924}" type="sibTrans" cxnId="{2B4FBFFE-9F87-426B-82D3-2FFBA9AC2221}">
      <dgm:prSet/>
      <dgm:spPr/>
      <dgm:t>
        <a:bodyPr/>
        <a:lstStyle/>
        <a:p>
          <a:endParaRPr lang="en-US"/>
        </a:p>
      </dgm:t>
    </dgm:pt>
    <dgm:pt modelId="{E565A332-0D27-4252-979A-2880F527007D}">
      <dgm:prSet/>
      <dgm:spPr/>
      <dgm:t>
        <a:bodyPr/>
        <a:lstStyle/>
        <a:p>
          <a:r>
            <a:rPr lang="en-US"/>
            <a:t>Data is added to vehicle</a:t>
          </a:r>
        </a:p>
      </dgm:t>
    </dgm:pt>
    <dgm:pt modelId="{AB677495-E7C6-432E-BFCC-7128F703D67E}" type="parTrans" cxnId="{00262055-B239-4109-A4FD-A3C14553A93E}">
      <dgm:prSet/>
      <dgm:spPr/>
      <dgm:t>
        <a:bodyPr/>
        <a:lstStyle/>
        <a:p>
          <a:endParaRPr lang="en-US"/>
        </a:p>
      </dgm:t>
    </dgm:pt>
    <dgm:pt modelId="{B3D12088-FEEA-469E-9920-ECFA990A086C}" type="sibTrans" cxnId="{00262055-B239-4109-A4FD-A3C14553A93E}">
      <dgm:prSet/>
      <dgm:spPr/>
      <dgm:t>
        <a:bodyPr/>
        <a:lstStyle/>
        <a:p>
          <a:endParaRPr lang="en-US"/>
        </a:p>
      </dgm:t>
    </dgm:pt>
    <dgm:pt modelId="{6936C360-7EA3-42E9-A2AA-97760DED4871}">
      <dgm:prSet/>
      <dgm:spPr/>
      <dgm:t>
        <a:bodyPr/>
        <a:lstStyle/>
        <a:p>
          <a:r>
            <a:rPr lang="en-US"/>
            <a:t>Shop Manager Reviews and Closes Work Order</a:t>
          </a:r>
        </a:p>
      </dgm:t>
    </dgm:pt>
    <dgm:pt modelId="{1323B6E2-583E-43C4-B807-276263BA7520}" type="parTrans" cxnId="{7F8568AE-F212-4721-9EB3-F8B575DB8164}">
      <dgm:prSet/>
      <dgm:spPr/>
      <dgm:t>
        <a:bodyPr/>
        <a:lstStyle/>
        <a:p>
          <a:endParaRPr lang="en-US"/>
        </a:p>
      </dgm:t>
    </dgm:pt>
    <dgm:pt modelId="{B841FCE0-210E-42E1-9381-5D34857FCEF5}" type="sibTrans" cxnId="{7F8568AE-F212-4721-9EB3-F8B575DB8164}">
      <dgm:prSet/>
      <dgm:spPr/>
      <dgm:t>
        <a:bodyPr/>
        <a:lstStyle/>
        <a:p>
          <a:endParaRPr lang="en-US"/>
        </a:p>
      </dgm:t>
    </dgm:pt>
    <dgm:pt modelId="{7B404412-6D2A-45DB-8B39-2D43BE9A222E}">
      <dgm:prSet/>
      <dgm:spPr/>
      <dgm:t>
        <a:bodyPr/>
        <a:lstStyle/>
        <a:p>
          <a:r>
            <a:rPr lang="en-US"/>
            <a:t>Preventative Maintenance reminders are reset</a:t>
          </a:r>
        </a:p>
      </dgm:t>
    </dgm:pt>
    <dgm:pt modelId="{C89F9288-E1FF-461F-B72A-59471806D41C}" type="parTrans" cxnId="{E681C1A3-CC10-4814-A43C-BEBB1F6A6358}">
      <dgm:prSet/>
      <dgm:spPr/>
      <dgm:t>
        <a:bodyPr/>
        <a:lstStyle/>
        <a:p>
          <a:endParaRPr lang="en-US"/>
        </a:p>
      </dgm:t>
    </dgm:pt>
    <dgm:pt modelId="{4BF7BB11-C7F7-4989-9597-912093CA1475}" type="sibTrans" cxnId="{E681C1A3-CC10-4814-A43C-BEBB1F6A6358}">
      <dgm:prSet/>
      <dgm:spPr/>
      <dgm:t>
        <a:bodyPr/>
        <a:lstStyle/>
        <a:p>
          <a:endParaRPr lang="en-US"/>
        </a:p>
      </dgm:t>
    </dgm:pt>
    <dgm:pt modelId="{B85B7113-2722-44B0-8C3D-0FD1993A66EC}" type="pres">
      <dgm:prSet presAssocID="{49B716A8-C57F-421C-B658-94C7D64EDF22}" presName="Name0" presStyleCnt="0">
        <dgm:presLayoutVars>
          <dgm:dir/>
          <dgm:resizeHandles val="exact"/>
        </dgm:presLayoutVars>
      </dgm:prSet>
      <dgm:spPr/>
    </dgm:pt>
    <dgm:pt modelId="{0362425E-962A-455A-8BEC-B7F837B9C1C5}" type="pres">
      <dgm:prSet presAssocID="{A94B0263-1A2A-49F7-AB85-2388BCFB451A}" presName="node" presStyleLbl="node1" presStyleIdx="0" presStyleCnt="6">
        <dgm:presLayoutVars>
          <dgm:bulletEnabled val="1"/>
        </dgm:presLayoutVars>
      </dgm:prSet>
      <dgm:spPr/>
    </dgm:pt>
    <dgm:pt modelId="{19ADD90C-9681-4851-9DDA-1C6F00AF66DD}" type="pres">
      <dgm:prSet presAssocID="{B3734E50-4126-439C-AA07-BACAEE5A0FC1}" presName="sibTrans" presStyleLbl="sibTrans2D1" presStyleIdx="0" presStyleCnt="5"/>
      <dgm:spPr/>
    </dgm:pt>
    <dgm:pt modelId="{94AA031A-CFEA-42B1-BF1B-29DFCF613066}" type="pres">
      <dgm:prSet presAssocID="{B3734E50-4126-439C-AA07-BACAEE5A0FC1}" presName="connectorText" presStyleLbl="sibTrans2D1" presStyleIdx="0" presStyleCnt="5"/>
      <dgm:spPr/>
    </dgm:pt>
    <dgm:pt modelId="{3F612530-3282-434D-986E-BDA16EE2B68C}" type="pres">
      <dgm:prSet presAssocID="{C4D786F5-6D62-427D-8C9B-54CFD10156AD}" presName="node" presStyleLbl="node1" presStyleIdx="1" presStyleCnt="6">
        <dgm:presLayoutVars>
          <dgm:bulletEnabled val="1"/>
        </dgm:presLayoutVars>
      </dgm:prSet>
      <dgm:spPr/>
    </dgm:pt>
    <dgm:pt modelId="{BB7B7F0B-FE38-40C0-8230-E2CFDB9E3364}" type="pres">
      <dgm:prSet presAssocID="{1A7545E8-2D0A-4642-8C2A-167851D1916D}" presName="sibTrans" presStyleLbl="sibTrans2D1" presStyleIdx="1" presStyleCnt="5"/>
      <dgm:spPr/>
    </dgm:pt>
    <dgm:pt modelId="{21A4D1B9-FA57-4D26-9C83-12C103E57F4B}" type="pres">
      <dgm:prSet presAssocID="{1A7545E8-2D0A-4642-8C2A-167851D1916D}" presName="connectorText" presStyleLbl="sibTrans2D1" presStyleIdx="1" presStyleCnt="5"/>
      <dgm:spPr/>
    </dgm:pt>
    <dgm:pt modelId="{317C575B-0E13-4063-B9F5-8D649386DF42}" type="pres">
      <dgm:prSet presAssocID="{A1BF8374-8074-4236-B819-30D11547B6A4}" presName="node" presStyleLbl="node1" presStyleIdx="2" presStyleCnt="6">
        <dgm:presLayoutVars>
          <dgm:bulletEnabled val="1"/>
        </dgm:presLayoutVars>
      </dgm:prSet>
      <dgm:spPr/>
    </dgm:pt>
    <dgm:pt modelId="{F50E466C-52C4-4A2F-9869-DB32F5D60DCC}" type="pres">
      <dgm:prSet presAssocID="{48DB1A36-A220-4B66-A23C-B4FCAA07F924}" presName="sibTrans" presStyleLbl="sibTrans2D1" presStyleIdx="2" presStyleCnt="5"/>
      <dgm:spPr/>
    </dgm:pt>
    <dgm:pt modelId="{3EA955E0-2F61-43EF-A197-434F1B62927E}" type="pres">
      <dgm:prSet presAssocID="{48DB1A36-A220-4B66-A23C-B4FCAA07F924}" presName="connectorText" presStyleLbl="sibTrans2D1" presStyleIdx="2" presStyleCnt="5"/>
      <dgm:spPr/>
    </dgm:pt>
    <dgm:pt modelId="{C92926C1-9482-4323-8681-6F378CBC185B}" type="pres">
      <dgm:prSet presAssocID="{6936C360-7EA3-42E9-A2AA-97760DED4871}" presName="node" presStyleLbl="node1" presStyleIdx="3" presStyleCnt="6">
        <dgm:presLayoutVars>
          <dgm:bulletEnabled val="1"/>
        </dgm:presLayoutVars>
      </dgm:prSet>
      <dgm:spPr/>
    </dgm:pt>
    <dgm:pt modelId="{36590B04-82DC-47BA-B3C7-F8E57E0F78E8}" type="pres">
      <dgm:prSet presAssocID="{B841FCE0-210E-42E1-9381-5D34857FCEF5}" presName="sibTrans" presStyleLbl="sibTrans2D1" presStyleIdx="3" presStyleCnt="5"/>
      <dgm:spPr/>
    </dgm:pt>
    <dgm:pt modelId="{71B49539-CC59-4DDE-B36E-CD57A7C63C99}" type="pres">
      <dgm:prSet presAssocID="{B841FCE0-210E-42E1-9381-5D34857FCEF5}" presName="connectorText" presStyleLbl="sibTrans2D1" presStyleIdx="3" presStyleCnt="5"/>
      <dgm:spPr/>
    </dgm:pt>
    <dgm:pt modelId="{79F4F458-9200-4DB4-88C0-9E79A672CBC0}" type="pres">
      <dgm:prSet presAssocID="{E565A332-0D27-4252-979A-2880F527007D}" presName="node" presStyleLbl="node1" presStyleIdx="4" presStyleCnt="6">
        <dgm:presLayoutVars>
          <dgm:bulletEnabled val="1"/>
        </dgm:presLayoutVars>
      </dgm:prSet>
      <dgm:spPr/>
    </dgm:pt>
    <dgm:pt modelId="{727850DA-64D8-4E7C-AE57-8D86C33A3202}" type="pres">
      <dgm:prSet presAssocID="{B3D12088-FEEA-469E-9920-ECFA990A086C}" presName="sibTrans" presStyleLbl="sibTrans2D1" presStyleIdx="4" presStyleCnt="5"/>
      <dgm:spPr/>
    </dgm:pt>
    <dgm:pt modelId="{2CCEBCA6-2C58-4D43-8330-A4A8661D7648}" type="pres">
      <dgm:prSet presAssocID="{B3D12088-FEEA-469E-9920-ECFA990A086C}" presName="connectorText" presStyleLbl="sibTrans2D1" presStyleIdx="4" presStyleCnt="5"/>
      <dgm:spPr/>
    </dgm:pt>
    <dgm:pt modelId="{AF8A37CA-D30D-4403-9A18-D6B6E0ABB337}" type="pres">
      <dgm:prSet presAssocID="{7B404412-6D2A-45DB-8B39-2D43BE9A222E}" presName="node" presStyleLbl="node1" presStyleIdx="5" presStyleCnt="6">
        <dgm:presLayoutVars>
          <dgm:bulletEnabled val="1"/>
        </dgm:presLayoutVars>
      </dgm:prSet>
      <dgm:spPr/>
    </dgm:pt>
  </dgm:ptLst>
  <dgm:cxnLst>
    <dgm:cxn modelId="{3102F81B-5B4A-45CC-B398-15602C9773BD}" type="presOf" srcId="{B3734E50-4126-439C-AA07-BACAEE5A0FC1}" destId="{19ADD90C-9681-4851-9DDA-1C6F00AF66DD}" srcOrd="0" destOrd="0" presId="urn:microsoft.com/office/officeart/2005/8/layout/process1"/>
    <dgm:cxn modelId="{FCB24228-62DD-4A23-BF85-BC1D6B23FDA4}" type="presOf" srcId="{B841FCE0-210E-42E1-9381-5D34857FCEF5}" destId="{36590B04-82DC-47BA-B3C7-F8E57E0F78E8}" srcOrd="0" destOrd="0" presId="urn:microsoft.com/office/officeart/2005/8/layout/process1"/>
    <dgm:cxn modelId="{1072393C-205E-4A80-89C0-48C074C2071D}" type="presOf" srcId="{C4D786F5-6D62-427D-8C9B-54CFD10156AD}" destId="{3F612530-3282-434D-986E-BDA16EE2B68C}" srcOrd="0" destOrd="0" presId="urn:microsoft.com/office/officeart/2005/8/layout/process1"/>
    <dgm:cxn modelId="{B9295F63-433B-4A4B-85AD-33EB6E58999B}" type="presOf" srcId="{1A7545E8-2D0A-4642-8C2A-167851D1916D}" destId="{21A4D1B9-FA57-4D26-9C83-12C103E57F4B}" srcOrd="1" destOrd="0" presId="urn:microsoft.com/office/officeart/2005/8/layout/process1"/>
    <dgm:cxn modelId="{D93CE663-593C-4A02-A2E7-588B3EE9632C}" type="presOf" srcId="{6936C360-7EA3-42E9-A2AA-97760DED4871}" destId="{C92926C1-9482-4323-8681-6F378CBC185B}" srcOrd="0" destOrd="0" presId="urn:microsoft.com/office/officeart/2005/8/layout/process1"/>
    <dgm:cxn modelId="{600A656D-52F6-41BA-B33C-F23A25EB0DBD}" srcId="{49B716A8-C57F-421C-B658-94C7D64EDF22}" destId="{C4D786F5-6D62-427D-8C9B-54CFD10156AD}" srcOrd="1" destOrd="0" parTransId="{5194B174-51DC-46B7-9DC0-83EC33BA10F2}" sibTransId="{1A7545E8-2D0A-4642-8C2A-167851D1916D}"/>
    <dgm:cxn modelId="{8323D06D-039F-47F5-8E08-97C811B410A8}" type="presOf" srcId="{1A7545E8-2D0A-4642-8C2A-167851D1916D}" destId="{BB7B7F0B-FE38-40C0-8230-E2CFDB9E3364}" srcOrd="0" destOrd="0" presId="urn:microsoft.com/office/officeart/2005/8/layout/process1"/>
    <dgm:cxn modelId="{2F8D7770-DA4B-401A-827C-2779CC1BF051}" type="presOf" srcId="{B3D12088-FEEA-469E-9920-ECFA990A086C}" destId="{727850DA-64D8-4E7C-AE57-8D86C33A3202}" srcOrd="0" destOrd="0" presId="urn:microsoft.com/office/officeart/2005/8/layout/process1"/>
    <dgm:cxn modelId="{00262055-B239-4109-A4FD-A3C14553A93E}" srcId="{49B716A8-C57F-421C-B658-94C7D64EDF22}" destId="{E565A332-0D27-4252-979A-2880F527007D}" srcOrd="4" destOrd="0" parTransId="{AB677495-E7C6-432E-BFCC-7128F703D67E}" sibTransId="{B3D12088-FEEA-469E-9920-ECFA990A086C}"/>
    <dgm:cxn modelId="{04F89C7F-AA39-4333-858B-2CDDAEDA51AB}" type="presOf" srcId="{49B716A8-C57F-421C-B658-94C7D64EDF22}" destId="{B85B7113-2722-44B0-8C3D-0FD1993A66EC}" srcOrd="0" destOrd="0" presId="urn:microsoft.com/office/officeart/2005/8/layout/process1"/>
    <dgm:cxn modelId="{A02D298C-373E-4E60-86F0-CF3EC6B4C730}" srcId="{49B716A8-C57F-421C-B658-94C7D64EDF22}" destId="{A94B0263-1A2A-49F7-AB85-2388BCFB451A}" srcOrd="0" destOrd="0" parTransId="{DA0C445C-20A5-4837-9C4F-5E25EF3F07E7}" sibTransId="{B3734E50-4126-439C-AA07-BACAEE5A0FC1}"/>
    <dgm:cxn modelId="{E681C1A3-CC10-4814-A43C-BEBB1F6A6358}" srcId="{49B716A8-C57F-421C-B658-94C7D64EDF22}" destId="{7B404412-6D2A-45DB-8B39-2D43BE9A222E}" srcOrd="5" destOrd="0" parTransId="{C89F9288-E1FF-461F-B72A-59471806D41C}" sibTransId="{4BF7BB11-C7F7-4989-9597-912093CA1475}"/>
    <dgm:cxn modelId="{7F8568AE-F212-4721-9EB3-F8B575DB8164}" srcId="{49B716A8-C57F-421C-B658-94C7D64EDF22}" destId="{6936C360-7EA3-42E9-A2AA-97760DED4871}" srcOrd="3" destOrd="0" parTransId="{1323B6E2-583E-43C4-B807-276263BA7520}" sibTransId="{B841FCE0-210E-42E1-9381-5D34857FCEF5}"/>
    <dgm:cxn modelId="{4DAB5FB2-597B-4BF5-B029-F6701FC7365A}" type="presOf" srcId="{E565A332-0D27-4252-979A-2880F527007D}" destId="{79F4F458-9200-4DB4-88C0-9E79A672CBC0}" srcOrd="0" destOrd="0" presId="urn:microsoft.com/office/officeart/2005/8/layout/process1"/>
    <dgm:cxn modelId="{FAEB6DC3-624F-460D-B0C8-867D834055AF}" type="presOf" srcId="{B3734E50-4126-439C-AA07-BACAEE5A0FC1}" destId="{94AA031A-CFEA-42B1-BF1B-29DFCF613066}" srcOrd="1" destOrd="0" presId="urn:microsoft.com/office/officeart/2005/8/layout/process1"/>
    <dgm:cxn modelId="{25B8EAC3-A748-4A45-9610-E4729378E88A}" type="presOf" srcId="{48DB1A36-A220-4B66-A23C-B4FCAA07F924}" destId="{F50E466C-52C4-4A2F-9869-DB32F5D60DCC}" srcOrd="0" destOrd="0" presId="urn:microsoft.com/office/officeart/2005/8/layout/process1"/>
    <dgm:cxn modelId="{9AF04FCC-5D64-4C1F-8CB0-BE517534B6B6}" type="presOf" srcId="{7B404412-6D2A-45DB-8B39-2D43BE9A222E}" destId="{AF8A37CA-D30D-4403-9A18-D6B6E0ABB337}" srcOrd="0" destOrd="0" presId="urn:microsoft.com/office/officeart/2005/8/layout/process1"/>
    <dgm:cxn modelId="{484D7EDD-49C3-411B-B5AC-EE16A9D2BF08}" type="presOf" srcId="{A94B0263-1A2A-49F7-AB85-2388BCFB451A}" destId="{0362425E-962A-455A-8BEC-B7F837B9C1C5}" srcOrd="0" destOrd="0" presId="urn:microsoft.com/office/officeart/2005/8/layout/process1"/>
    <dgm:cxn modelId="{AC6CB5DD-2D19-4A2F-A2D6-878E0E9E32C6}" type="presOf" srcId="{B841FCE0-210E-42E1-9381-5D34857FCEF5}" destId="{71B49539-CC59-4DDE-B36E-CD57A7C63C99}" srcOrd="1" destOrd="0" presId="urn:microsoft.com/office/officeart/2005/8/layout/process1"/>
    <dgm:cxn modelId="{3AAA28E4-AFB7-443F-8043-65D8B8E29027}" type="presOf" srcId="{48DB1A36-A220-4B66-A23C-B4FCAA07F924}" destId="{3EA955E0-2F61-43EF-A197-434F1B62927E}" srcOrd="1" destOrd="0" presId="urn:microsoft.com/office/officeart/2005/8/layout/process1"/>
    <dgm:cxn modelId="{BFAB0FED-B9A1-4FB4-AFE4-6E133FCCE124}" type="presOf" srcId="{A1BF8374-8074-4236-B819-30D11547B6A4}" destId="{317C575B-0E13-4063-B9F5-8D649386DF42}" srcOrd="0" destOrd="0" presId="urn:microsoft.com/office/officeart/2005/8/layout/process1"/>
    <dgm:cxn modelId="{6EB44EF0-4031-43B7-B2D7-CD7E636BBAF6}" type="presOf" srcId="{B3D12088-FEEA-469E-9920-ECFA990A086C}" destId="{2CCEBCA6-2C58-4D43-8330-A4A8661D7648}" srcOrd="1" destOrd="0" presId="urn:microsoft.com/office/officeart/2005/8/layout/process1"/>
    <dgm:cxn modelId="{2B4FBFFE-9F87-426B-82D3-2FFBA9AC2221}" srcId="{49B716A8-C57F-421C-B658-94C7D64EDF22}" destId="{A1BF8374-8074-4236-B819-30D11547B6A4}" srcOrd="2" destOrd="0" parTransId="{49C8DAF5-BAF6-4F86-9C6C-48DB1D694C26}" sibTransId="{48DB1A36-A220-4B66-A23C-B4FCAA07F924}"/>
    <dgm:cxn modelId="{8C28FDA7-3D4D-4F9A-AA03-2EAA6053A784}" type="presParOf" srcId="{B85B7113-2722-44B0-8C3D-0FD1993A66EC}" destId="{0362425E-962A-455A-8BEC-B7F837B9C1C5}" srcOrd="0" destOrd="0" presId="urn:microsoft.com/office/officeart/2005/8/layout/process1"/>
    <dgm:cxn modelId="{769D8EAE-82B5-43A5-845E-F5048FE2D9AE}" type="presParOf" srcId="{B85B7113-2722-44B0-8C3D-0FD1993A66EC}" destId="{19ADD90C-9681-4851-9DDA-1C6F00AF66DD}" srcOrd="1" destOrd="0" presId="urn:microsoft.com/office/officeart/2005/8/layout/process1"/>
    <dgm:cxn modelId="{C3B67070-EDDD-4EB3-9CA8-A408B0D43B13}" type="presParOf" srcId="{19ADD90C-9681-4851-9DDA-1C6F00AF66DD}" destId="{94AA031A-CFEA-42B1-BF1B-29DFCF613066}" srcOrd="0" destOrd="0" presId="urn:microsoft.com/office/officeart/2005/8/layout/process1"/>
    <dgm:cxn modelId="{214CA0C6-8C20-4867-8116-A7847A05D3BB}" type="presParOf" srcId="{B85B7113-2722-44B0-8C3D-0FD1993A66EC}" destId="{3F612530-3282-434D-986E-BDA16EE2B68C}" srcOrd="2" destOrd="0" presId="urn:microsoft.com/office/officeart/2005/8/layout/process1"/>
    <dgm:cxn modelId="{D7E850EA-A1D0-4580-925A-C64F252FEDFD}" type="presParOf" srcId="{B85B7113-2722-44B0-8C3D-0FD1993A66EC}" destId="{BB7B7F0B-FE38-40C0-8230-E2CFDB9E3364}" srcOrd="3" destOrd="0" presId="urn:microsoft.com/office/officeart/2005/8/layout/process1"/>
    <dgm:cxn modelId="{C5AA8C4D-453C-4F85-AFF3-462EC9CC200F}" type="presParOf" srcId="{BB7B7F0B-FE38-40C0-8230-E2CFDB9E3364}" destId="{21A4D1B9-FA57-4D26-9C83-12C103E57F4B}" srcOrd="0" destOrd="0" presId="urn:microsoft.com/office/officeart/2005/8/layout/process1"/>
    <dgm:cxn modelId="{CF73E318-95B4-40C0-86B4-61EFA3E822E2}" type="presParOf" srcId="{B85B7113-2722-44B0-8C3D-0FD1993A66EC}" destId="{317C575B-0E13-4063-B9F5-8D649386DF42}" srcOrd="4" destOrd="0" presId="urn:microsoft.com/office/officeart/2005/8/layout/process1"/>
    <dgm:cxn modelId="{A1511FB9-1C5E-4BC5-9799-D3B81E5B2ABF}" type="presParOf" srcId="{B85B7113-2722-44B0-8C3D-0FD1993A66EC}" destId="{F50E466C-52C4-4A2F-9869-DB32F5D60DCC}" srcOrd="5" destOrd="0" presId="urn:microsoft.com/office/officeart/2005/8/layout/process1"/>
    <dgm:cxn modelId="{0E00CA3F-61F8-4C43-BAE1-52ED84FBAE2C}" type="presParOf" srcId="{F50E466C-52C4-4A2F-9869-DB32F5D60DCC}" destId="{3EA955E0-2F61-43EF-A197-434F1B62927E}" srcOrd="0" destOrd="0" presId="urn:microsoft.com/office/officeart/2005/8/layout/process1"/>
    <dgm:cxn modelId="{F6EEC06C-5EE5-4121-85E3-1934E6A07F0D}" type="presParOf" srcId="{B85B7113-2722-44B0-8C3D-0FD1993A66EC}" destId="{C92926C1-9482-4323-8681-6F378CBC185B}" srcOrd="6" destOrd="0" presId="urn:microsoft.com/office/officeart/2005/8/layout/process1"/>
    <dgm:cxn modelId="{7A2ED3D8-FDBB-4D90-AB4F-65AC9EFD307B}" type="presParOf" srcId="{B85B7113-2722-44B0-8C3D-0FD1993A66EC}" destId="{36590B04-82DC-47BA-B3C7-F8E57E0F78E8}" srcOrd="7" destOrd="0" presId="urn:microsoft.com/office/officeart/2005/8/layout/process1"/>
    <dgm:cxn modelId="{F474B291-0322-4342-AA9B-076EC9ADFAD3}" type="presParOf" srcId="{36590B04-82DC-47BA-B3C7-F8E57E0F78E8}" destId="{71B49539-CC59-4DDE-B36E-CD57A7C63C99}" srcOrd="0" destOrd="0" presId="urn:microsoft.com/office/officeart/2005/8/layout/process1"/>
    <dgm:cxn modelId="{62CC95A7-9EA3-474B-8AA1-413F7D874DD7}" type="presParOf" srcId="{B85B7113-2722-44B0-8C3D-0FD1993A66EC}" destId="{79F4F458-9200-4DB4-88C0-9E79A672CBC0}" srcOrd="8" destOrd="0" presId="urn:microsoft.com/office/officeart/2005/8/layout/process1"/>
    <dgm:cxn modelId="{37FE58A0-CCCB-4DA2-AF6D-C11E26AA68D7}" type="presParOf" srcId="{B85B7113-2722-44B0-8C3D-0FD1993A66EC}" destId="{727850DA-64D8-4E7C-AE57-8D86C33A3202}" srcOrd="9" destOrd="0" presId="urn:microsoft.com/office/officeart/2005/8/layout/process1"/>
    <dgm:cxn modelId="{C747EFB9-57D9-40D2-A138-DF4919700CEC}" type="presParOf" srcId="{727850DA-64D8-4E7C-AE57-8D86C33A3202}" destId="{2CCEBCA6-2C58-4D43-8330-A4A8661D7648}" srcOrd="0" destOrd="0" presId="urn:microsoft.com/office/officeart/2005/8/layout/process1"/>
    <dgm:cxn modelId="{0D54C716-74DE-42AC-822E-84FE3CCB215E}" type="presParOf" srcId="{B85B7113-2722-44B0-8C3D-0FD1993A66EC}" destId="{AF8A37CA-D30D-4403-9A18-D6B6E0ABB337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62425E-962A-455A-8BEC-B7F837B9C1C5}">
      <dsp:nvSpPr>
        <dsp:cNvPr id="0" name=""/>
        <dsp:cNvSpPr/>
      </dsp:nvSpPr>
      <dsp:spPr>
        <a:xfrm>
          <a:off x="5174" y="2408251"/>
          <a:ext cx="1604173" cy="9625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Get maintenance data from vendors</a:t>
          </a:r>
        </a:p>
      </dsp:txBody>
      <dsp:txXfrm>
        <a:off x="33365" y="2436442"/>
        <a:ext cx="1547791" cy="906122"/>
      </dsp:txXfrm>
    </dsp:sp>
    <dsp:sp modelId="{19ADD90C-9681-4851-9DDA-1C6F00AF66DD}">
      <dsp:nvSpPr>
        <dsp:cNvPr id="0" name=""/>
        <dsp:cNvSpPr/>
      </dsp:nvSpPr>
      <dsp:spPr>
        <a:xfrm>
          <a:off x="1769765" y="2690586"/>
          <a:ext cx="340084" cy="3978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1769765" y="2770153"/>
        <a:ext cx="238059" cy="238701"/>
      </dsp:txXfrm>
    </dsp:sp>
    <dsp:sp modelId="{972B4040-A823-4C6A-83A9-EA7EB4B0C448}">
      <dsp:nvSpPr>
        <dsp:cNvPr id="0" name=""/>
        <dsp:cNvSpPr/>
      </dsp:nvSpPr>
      <dsp:spPr>
        <a:xfrm>
          <a:off x="2251017" y="2408251"/>
          <a:ext cx="1604173" cy="9625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Import Maintenance Data into FleetCommander</a:t>
          </a:r>
        </a:p>
      </dsp:txBody>
      <dsp:txXfrm>
        <a:off x="2279208" y="2436442"/>
        <a:ext cx="1547791" cy="906122"/>
      </dsp:txXfrm>
    </dsp:sp>
    <dsp:sp modelId="{DE52E04C-C6BB-4202-8445-31EEE31BE70C}">
      <dsp:nvSpPr>
        <dsp:cNvPr id="0" name=""/>
        <dsp:cNvSpPr/>
      </dsp:nvSpPr>
      <dsp:spPr>
        <a:xfrm>
          <a:off x="4015609" y="2690586"/>
          <a:ext cx="340084" cy="3978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4015609" y="2770153"/>
        <a:ext cx="238059" cy="238701"/>
      </dsp:txXfrm>
    </dsp:sp>
    <dsp:sp modelId="{5E76FB2C-0A24-47C1-BCC6-9ED5359C375B}">
      <dsp:nvSpPr>
        <dsp:cNvPr id="0" name=""/>
        <dsp:cNvSpPr/>
      </dsp:nvSpPr>
      <dsp:spPr>
        <a:xfrm>
          <a:off x="4496861" y="2408251"/>
          <a:ext cx="1604173" cy="9625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Data creates work orders </a:t>
          </a:r>
        </a:p>
      </dsp:txBody>
      <dsp:txXfrm>
        <a:off x="4525052" y="2436442"/>
        <a:ext cx="1547791" cy="906122"/>
      </dsp:txXfrm>
    </dsp:sp>
    <dsp:sp modelId="{65913E4F-E106-4054-9ACC-FE885EBD911A}">
      <dsp:nvSpPr>
        <dsp:cNvPr id="0" name=""/>
        <dsp:cNvSpPr/>
      </dsp:nvSpPr>
      <dsp:spPr>
        <a:xfrm>
          <a:off x="6261452" y="2690586"/>
          <a:ext cx="340084" cy="3978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6261452" y="2770153"/>
        <a:ext cx="238059" cy="238701"/>
      </dsp:txXfrm>
    </dsp:sp>
    <dsp:sp modelId="{3F612530-3282-434D-986E-BDA16EE2B68C}">
      <dsp:nvSpPr>
        <dsp:cNvPr id="0" name=""/>
        <dsp:cNvSpPr/>
      </dsp:nvSpPr>
      <dsp:spPr>
        <a:xfrm>
          <a:off x="6742704" y="2408251"/>
          <a:ext cx="1604173" cy="9625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Data is added to vehicle</a:t>
          </a:r>
        </a:p>
      </dsp:txBody>
      <dsp:txXfrm>
        <a:off x="6770895" y="2436442"/>
        <a:ext cx="1547791" cy="906122"/>
      </dsp:txXfrm>
    </dsp:sp>
    <dsp:sp modelId="{BB7B7F0B-FE38-40C0-8230-E2CFDB9E3364}">
      <dsp:nvSpPr>
        <dsp:cNvPr id="0" name=""/>
        <dsp:cNvSpPr/>
      </dsp:nvSpPr>
      <dsp:spPr>
        <a:xfrm>
          <a:off x="8507295" y="2690586"/>
          <a:ext cx="340084" cy="3978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8507295" y="2770153"/>
        <a:ext cx="238059" cy="238701"/>
      </dsp:txXfrm>
    </dsp:sp>
    <dsp:sp modelId="{317C575B-0E13-4063-B9F5-8D649386DF42}">
      <dsp:nvSpPr>
        <dsp:cNvPr id="0" name=""/>
        <dsp:cNvSpPr/>
      </dsp:nvSpPr>
      <dsp:spPr>
        <a:xfrm>
          <a:off x="8988547" y="2408251"/>
          <a:ext cx="1604173" cy="9625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Preventative Maintenance Reminders are reset. </a:t>
          </a:r>
        </a:p>
      </dsp:txBody>
      <dsp:txXfrm>
        <a:off x="9016738" y="2436442"/>
        <a:ext cx="1547791" cy="9061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62425E-962A-455A-8BEC-B7F837B9C1C5}">
      <dsp:nvSpPr>
        <dsp:cNvPr id="0" name=""/>
        <dsp:cNvSpPr/>
      </dsp:nvSpPr>
      <dsp:spPr>
        <a:xfrm>
          <a:off x="9314" y="2054298"/>
          <a:ext cx="2784017" cy="16704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Create Work Order</a:t>
          </a:r>
        </a:p>
      </dsp:txBody>
      <dsp:txXfrm>
        <a:off x="58239" y="2103223"/>
        <a:ext cx="2686167" cy="1572560"/>
      </dsp:txXfrm>
    </dsp:sp>
    <dsp:sp modelId="{19ADD90C-9681-4851-9DDA-1C6F00AF66DD}">
      <dsp:nvSpPr>
        <dsp:cNvPr id="0" name=""/>
        <dsp:cNvSpPr/>
      </dsp:nvSpPr>
      <dsp:spPr>
        <a:xfrm>
          <a:off x="3071733" y="2544285"/>
          <a:ext cx="590211" cy="6904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3071733" y="2682372"/>
        <a:ext cx="413148" cy="414262"/>
      </dsp:txXfrm>
    </dsp:sp>
    <dsp:sp modelId="{3F612530-3282-434D-986E-BDA16EE2B68C}">
      <dsp:nvSpPr>
        <dsp:cNvPr id="0" name=""/>
        <dsp:cNvSpPr/>
      </dsp:nvSpPr>
      <dsp:spPr>
        <a:xfrm>
          <a:off x="3906939" y="2054298"/>
          <a:ext cx="2784017" cy="16704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Data is added to vehicle</a:t>
          </a:r>
        </a:p>
      </dsp:txBody>
      <dsp:txXfrm>
        <a:off x="3955864" y="2103223"/>
        <a:ext cx="2686167" cy="1572560"/>
      </dsp:txXfrm>
    </dsp:sp>
    <dsp:sp modelId="{BB7B7F0B-FE38-40C0-8230-E2CFDB9E3364}">
      <dsp:nvSpPr>
        <dsp:cNvPr id="0" name=""/>
        <dsp:cNvSpPr/>
      </dsp:nvSpPr>
      <dsp:spPr>
        <a:xfrm>
          <a:off x="6969358" y="2544285"/>
          <a:ext cx="590211" cy="6904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6969358" y="2682372"/>
        <a:ext cx="413148" cy="414262"/>
      </dsp:txXfrm>
    </dsp:sp>
    <dsp:sp modelId="{317C575B-0E13-4063-B9F5-8D649386DF42}">
      <dsp:nvSpPr>
        <dsp:cNvPr id="0" name=""/>
        <dsp:cNvSpPr/>
      </dsp:nvSpPr>
      <dsp:spPr>
        <a:xfrm>
          <a:off x="7804563" y="2054298"/>
          <a:ext cx="2784017" cy="16704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Preventative Maintenance Reminders are reset. </a:t>
          </a:r>
        </a:p>
      </dsp:txBody>
      <dsp:txXfrm>
        <a:off x="7853488" y="2103223"/>
        <a:ext cx="2686167" cy="15725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62425E-962A-455A-8BEC-B7F837B9C1C5}">
      <dsp:nvSpPr>
        <dsp:cNvPr id="0" name=""/>
        <dsp:cNvSpPr/>
      </dsp:nvSpPr>
      <dsp:spPr>
        <a:xfrm>
          <a:off x="0" y="2351782"/>
          <a:ext cx="1324737" cy="10754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Shop Manager Assigns Work Orders</a:t>
          </a:r>
        </a:p>
      </dsp:txBody>
      <dsp:txXfrm>
        <a:off x="31499" y="2383281"/>
        <a:ext cx="1261739" cy="1012445"/>
      </dsp:txXfrm>
    </dsp:sp>
    <dsp:sp modelId="{19ADD90C-9681-4851-9DDA-1C6F00AF66DD}">
      <dsp:nvSpPr>
        <dsp:cNvPr id="0" name=""/>
        <dsp:cNvSpPr/>
      </dsp:nvSpPr>
      <dsp:spPr>
        <a:xfrm>
          <a:off x="1457210" y="2725236"/>
          <a:ext cx="280844" cy="3285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1457210" y="2790943"/>
        <a:ext cx="196591" cy="197120"/>
      </dsp:txXfrm>
    </dsp:sp>
    <dsp:sp modelId="{3F612530-3282-434D-986E-BDA16EE2B68C}">
      <dsp:nvSpPr>
        <dsp:cNvPr id="0" name=""/>
        <dsp:cNvSpPr/>
      </dsp:nvSpPr>
      <dsp:spPr>
        <a:xfrm>
          <a:off x="1854631" y="2351782"/>
          <a:ext cx="1324737" cy="10754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Technician Tracks time and updates Work Order</a:t>
          </a:r>
        </a:p>
      </dsp:txBody>
      <dsp:txXfrm>
        <a:off x="1886130" y="2383281"/>
        <a:ext cx="1261739" cy="1012445"/>
      </dsp:txXfrm>
    </dsp:sp>
    <dsp:sp modelId="{BB7B7F0B-FE38-40C0-8230-E2CFDB9E3364}">
      <dsp:nvSpPr>
        <dsp:cNvPr id="0" name=""/>
        <dsp:cNvSpPr/>
      </dsp:nvSpPr>
      <dsp:spPr>
        <a:xfrm>
          <a:off x="3311842" y="2725236"/>
          <a:ext cx="280844" cy="3285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3311842" y="2790943"/>
        <a:ext cx="196591" cy="197120"/>
      </dsp:txXfrm>
    </dsp:sp>
    <dsp:sp modelId="{317C575B-0E13-4063-B9F5-8D649386DF42}">
      <dsp:nvSpPr>
        <dsp:cNvPr id="0" name=""/>
        <dsp:cNvSpPr/>
      </dsp:nvSpPr>
      <dsp:spPr>
        <a:xfrm>
          <a:off x="3709263" y="2351782"/>
          <a:ext cx="1324737" cy="10754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Parts are added to Work Order and removed from Inventory</a:t>
          </a:r>
        </a:p>
      </dsp:txBody>
      <dsp:txXfrm>
        <a:off x="3740762" y="2383281"/>
        <a:ext cx="1261739" cy="1012445"/>
      </dsp:txXfrm>
    </dsp:sp>
    <dsp:sp modelId="{F50E466C-52C4-4A2F-9869-DB32F5D60DCC}">
      <dsp:nvSpPr>
        <dsp:cNvPr id="0" name=""/>
        <dsp:cNvSpPr/>
      </dsp:nvSpPr>
      <dsp:spPr>
        <a:xfrm>
          <a:off x="5166474" y="2725236"/>
          <a:ext cx="280844" cy="3285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5166474" y="2790943"/>
        <a:ext cx="196591" cy="197120"/>
      </dsp:txXfrm>
    </dsp:sp>
    <dsp:sp modelId="{C92926C1-9482-4323-8681-6F378CBC185B}">
      <dsp:nvSpPr>
        <dsp:cNvPr id="0" name=""/>
        <dsp:cNvSpPr/>
      </dsp:nvSpPr>
      <dsp:spPr>
        <a:xfrm>
          <a:off x="5563895" y="2351782"/>
          <a:ext cx="1324737" cy="10754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Shop Manager Reviews and Closes Work Order</a:t>
          </a:r>
        </a:p>
      </dsp:txBody>
      <dsp:txXfrm>
        <a:off x="5595394" y="2383281"/>
        <a:ext cx="1261739" cy="1012445"/>
      </dsp:txXfrm>
    </dsp:sp>
    <dsp:sp modelId="{36590B04-82DC-47BA-B3C7-F8E57E0F78E8}">
      <dsp:nvSpPr>
        <dsp:cNvPr id="0" name=""/>
        <dsp:cNvSpPr/>
      </dsp:nvSpPr>
      <dsp:spPr>
        <a:xfrm>
          <a:off x="7021106" y="2725236"/>
          <a:ext cx="280844" cy="3285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7021106" y="2790943"/>
        <a:ext cx="196591" cy="197120"/>
      </dsp:txXfrm>
    </dsp:sp>
    <dsp:sp modelId="{79F4F458-9200-4DB4-88C0-9E79A672CBC0}">
      <dsp:nvSpPr>
        <dsp:cNvPr id="0" name=""/>
        <dsp:cNvSpPr/>
      </dsp:nvSpPr>
      <dsp:spPr>
        <a:xfrm>
          <a:off x="7418527" y="2351782"/>
          <a:ext cx="1324737" cy="10754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Data is added to vehicle</a:t>
          </a:r>
        </a:p>
      </dsp:txBody>
      <dsp:txXfrm>
        <a:off x="7450026" y="2383281"/>
        <a:ext cx="1261739" cy="1012445"/>
      </dsp:txXfrm>
    </dsp:sp>
    <dsp:sp modelId="{727850DA-64D8-4E7C-AE57-8D86C33A3202}">
      <dsp:nvSpPr>
        <dsp:cNvPr id="0" name=""/>
        <dsp:cNvSpPr/>
      </dsp:nvSpPr>
      <dsp:spPr>
        <a:xfrm>
          <a:off x="8875737" y="2725236"/>
          <a:ext cx="280844" cy="3285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8875737" y="2790943"/>
        <a:ext cx="196591" cy="197120"/>
      </dsp:txXfrm>
    </dsp:sp>
    <dsp:sp modelId="{AF8A37CA-D30D-4403-9A18-D6B6E0ABB337}">
      <dsp:nvSpPr>
        <dsp:cNvPr id="0" name=""/>
        <dsp:cNvSpPr/>
      </dsp:nvSpPr>
      <dsp:spPr>
        <a:xfrm>
          <a:off x="9273159" y="2351782"/>
          <a:ext cx="1324737" cy="10754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Preventative Maintenance reminders are reset</a:t>
          </a:r>
        </a:p>
      </dsp:txBody>
      <dsp:txXfrm>
        <a:off x="9304658" y="2383281"/>
        <a:ext cx="1261739" cy="10124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62CAB1C-0AA1-4053-A726-215D175850A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9F6F74-5F3D-4C2B-8AC5-73761B2FB26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306CAD-01BF-4A36-89A1-76183660094C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3774BE-A649-46E3-849C-B7115F8772E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E0E8BA-5F10-4BE9-B74D-7AA6E4180CF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BFECE9-3899-402D-9557-B34889DA2F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5944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B3ADA9-1F11-4760-8ADD-071EFA0A529A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3784F3-2271-4F8D-A0BC-8F40E6849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245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862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0268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71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3903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15755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5151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711122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1658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8912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580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728C741F-060F-4718-A57B-A1162A01F72C}"/>
              </a:ext>
            </a:extLst>
          </p:cNvPr>
          <p:cNvSpPr/>
          <p:nvPr userDrawn="1"/>
        </p:nvSpPr>
        <p:spPr>
          <a:xfrm>
            <a:off x="1709321" y="3425047"/>
            <a:ext cx="1719072" cy="1719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2C19AED-A027-4017-B01A-E1E6583F81C6}"/>
              </a:ext>
            </a:extLst>
          </p:cNvPr>
          <p:cNvSpPr/>
          <p:nvPr userDrawn="1"/>
        </p:nvSpPr>
        <p:spPr>
          <a:xfrm>
            <a:off x="1709321" y="1713063"/>
            <a:ext cx="1719072" cy="1719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602CDF5-333B-4D96-98D8-CDFB79A8430E}"/>
              </a:ext>
            </a:extLst>
          </p:cNvPr>
          <p:cNvSpPr/>
          <p:nvPr userDrawn="1"/>
        </p:nvSpPr>
        <p:spPr>
          <a:xfrm>
            <a:off x="3431545" y="3425047"/>
            <a:ext cx="1719072" cy="1719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67E4DE3-DDB5-444E-86D9-7B201F0BFC0F}"/>
              </a:ext>
            </a:extLst>
          </p:cNvPr>
          <p:cNvSpPr/>
          <p:nvPr userDrawn="1"/>
        </p:nvSpPr>
        <p:spPr>
          <a:xfrm>
            <a:off x="0" y="3425047"/>
            <a:ext cx="1719072" cy="1719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99577" y="640080"/>
            <a:ext cx="5724144" cy="3657600"/>
          </a:xfrm>
        </p:spPr>
        <p:txBody>
          <a:bodyPr lIns="0" anchor="b"/>
          <a:lstStyle>
            <a:lvl1pPr algn="l">
              <a:lnSpc>
                <a:spcPct val="80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D32955-BB06-40DE-A14A-2170FD41AD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99577" y="5577840"/>
            <a:ext cx="5724144" cy="472073"/>
          </a:xfrm>
        </p:spPr>
        <p:txBody>
          <a:bodyPr l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4" name="Picture Placeholder 53">
            <a:extLst>
              <a:ext uri="{FF2B5EF4-FFF2-40B4-BE49-F238E27FC236}">
                <a16:creationId xmlns:a16="http://schemas.microsoft.com/office/drawing/2014/main" id="{71082593-1DC5-43B5-947C-7963DD90EBD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719072"/>
            <a:ext cx="1719072" cy="1719072"/>
          </a:xfrm>
          <a:custGeom>
            <a:avLst/>
            <a:gdLst>
              <a:gd name="connsiteX0" fmla="*/ 0 w 1719072"/>
              <a:gd name="connsiteY0" fmla="*/ 0 h 1719072"/>
              <a:gd name="connsiteX1" fmla="*/ 1719072 w 1719072"/>
              <a:gd name="connsiteY1" fmla="*/ 0 h 1719072"/>
              <a:gd name="connsiteX2" fmla="*/ 1719072 w 1719072"/>
              <a:gd name="connsiteY2" fmla="*/ 1719072 h 1719072"/>
              <a:gd name="connsiteX3" fmla="*/ 0 w 1719072"/>
              <a:gd name="connsiteY3" fmla="*/ 1719072 h 1719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072" h="1719072">
                <a:moveTo>
                  <a:pt x="0" y="0"/>
                </a:moveTo>
                <a:lnTo>
                  <a:pt x="1719072" y="0"/>
                </a:lnTo>
                <a:lnTo>
                  <a:pt x="1719072" y="1719072"/>
                </a:lnTo>
                <a:lnTo>
                  <a:pt x="0" y="171907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455E561-1242-4C3A-8D37-3138CA80547F}"/>
              </a:ext>
            </a:extLst>
          </p:cNvPr>
          <p:cNvSpPr/>
          <p:nvPr userDrawn="1"/>
        </p:nvSpPr>
        <p:spPr>
          <a:xfrm>
            <a:off x="3431545" y="1713063"/>
            <a:ext cx="1719072" cy="1719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AFF298D-0F6B-4888-9B03-1FDDFE28B82B}"/>
              </a:ext>
            </a:extLst>
          </p:cNvPr>
          <p:cNvSpPr/>
          <p:nvPr userDrawn="1"/>
        </p:nvSpPr>
        <p:spPr>
          <a:xfrm>
            <a:off x="1709321" y="0"/>
            <a:ext cx="1719072" cy="1719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97D0707-6223-4E41-9E36-C3BF6C78CA4D}"/>
              </a:ext>
            </a:extLst>
          </p:cNvPr>
          <p:cNvSpPr/>
          <p:nvPr userDrawn="1"/>
        </p:nvSpPr>
        <p:spPr>
          <a:xfrm>
            <a:off x="1709321" y="5138928"/>
            <a:ext cx="1719072" cy="1719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BE2D702-5FB5-4F75-B96D-4F210F10EA62}"/>
              </a:ext>
            </a:extLst>
          </p:cNvPr>
          <p:cNvSpPr/>
          <p:nvPr userDrawn="1"/>
        </p:nvSpPr>
        <p:spPr>
          <a:xfrm>
            <a:off x="0" y="0"/>
            <a:ext cx="1719072" cy="1719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447C29C-1D94-4217-A4D7-E0E0A8CACEBC}"/>
              </a:ext>
            </a:extLst>
          </p:cNvPr>
          <p:cNvSpPr/>
          <p:nvPr userDrawn="1"/>
        </p:nvSpPr>
        <p:spPr>
          <a:xfrm>
            <a:off x="0" y="5138928"/>
            <a:ext cx="1719072" cy="1719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95796F3-1FF2-4CB3-9A21-2FA42B0F739C}"/>
              </a:ext>
            </a:extLst>
          </p:cNvPr>
          <p:cNvSpPr/>
          <p:nvPr userDrawn="1"/>
        </p:nvSpPr>
        <p:spPr>
          <a:xfrm>
            <a:off x="5699578" y="5142220"/>
            <a:ext cx="628650" cy="18225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9CD7761-CC7A-FAFC-0198-8C666674D019}"/>
              </a:ext>
            </a:extLst>
          </p:cNvPr>
          <p:cNvSpPr/>
          <p:nvPr userDrawn="1"/>
        </p:nvSpPr>
        <p:spPr>
          <a:xfrm>
            <a:off x="3431545" y="0"/>
            <a:ext cx="1719072" cy="1719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366219-E379-6451-33E4-F55572D09C01}"/>
              </a:ext>
            </a:extLst>
          </p:cNvPr>
          <p:cNvSpPr/>
          <p:nvPr userDrawn="1"/>
        </p:nvSpPr>
        <p:spPr>
          <a:xfrm>
            <a:off x="3431545" y="5144119"/>
            <a:ext cx="1719072" cy="1719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6695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1 pictu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3216" y="1600200"/>
            <a:ext cx="3931920" cy="2468880"/>
          </a:xfrm>
        </p:spPr>
        <p:txBody>
          <a:bodyPr lIns="0" anchor="t"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3B27F20-1796-4DA8-9840-EFA1E9ABA0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29001" y="3438144"/>
            <a:ext cx="3420479" cy="3438144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2200" y="4206240"/>
            <a:ext cx="3931920" cy="1828800"/>
          </a:xfrm>
        </p:spPr>
        <p:txBody>
          <a:bodyPr lIns="0" numCol="1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42200" y="6356350"/>
            <a:ext cx="1005116" cy="365125"/>
          </a:xfrm>
        </p:spPr>
        <p:txBody>
          <a:bodyPr lIns="0"/>
          <a:lstStyle>
            <a:lvl1pPr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7/13/20XX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88829" y="6356350"/>
            <a:ext cx="1981200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1542" y="6356350"/>
            <a:ext cx="642257" cy="365125"/>
          </a:xfrm>
        </p:spPr>
        <p:txBody>
          <a:bodyPr/>
          <a:lstStyle>
            <a:lvl1pPr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17ADB92-0B1B-4197-89C6-501F17064283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3435096"/>
            <a:ext cx="3438144" cy="343814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6E6F19-D213-4BFC-8D80-D66C9D2BD837}"/>
              </a:ext>
            </a:extLst>
          </p:cNvPr>
          <p:cNvSpPr>
            <a:spLocks noChangeAspect="1"/>
          </p:cNvSpPr>
          <p:nvPr userDrawn="1"/>
        </p:nvSpPr>
        <p:spPr>
          <a:xfrm>
            <a:off x="3429001" y="0"/>
            <a:ext cx="3420479" cy="34381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52BCC36-E2CF-410A-AD2C-722D76849BDC}"/>
              </a:ext>
            </a:extLst>
          </p:cNvPr>
          <p:cNvSpPr/>
          <p:nvPr userDrawn="1"/>
        </p:nvSpPr>
        <p:spPr>
          <a:xfrm>
            <a:off x="7442200" y="1134423"/>
            <a:ext cx="628650" cy="1822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052582-71CF-00F8-8014-99BF801E3F7C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0"/>
            <a:ext cx="3438144" cy="341985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999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6214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C4A94B9-9E00-4DD6-BCD4-604645044CAD}"/>
              </a:ext>
            </a:extLst>
          </p:cNvPr>
          <p:cNvSpPr/>
          <p:nvPr userDrawn="1"/>
        </p:nvSpPr>
        <p:spPr>
          <a:xfrm>
            <a:off x="5017194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839AA0F-90FD-444F-B618-EE6F4C1F122A}"/>
              </a:ext>
            </a:extLst>
          </p:cNvPr>
          <p:cNvSpPr/>
          <p:nvPr userDrawn="1"/>
        </p:nvSpPr>
        <p:spPr>
          <a:xfrm>
            <a:off x="4300452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F35D740-BF58-4DAE-A85B-5EF9B6EE3615}"/>
              </a:ext>
            </a:extLst>
          </p:cNvPr>
          <p:cNvSpPr/>
          <p:nvPr userDrawn="1"/>
        </p:nvSpPr>
        <p:spPr>
          <a:xfrm>
            <a:off x="5375565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7B3B2E1-FF09-40A7-993A-BFF59632C25C}"/>
              </a:ext>
            </a:extLst>
          </p:cNvPr>
          <p:cNvSpPr/>
          <p:nvPr userDrawn="1"/>
        </p:nvSpPr>
        <p:spPr>
          <a:xfrm>
            <a:off x="3583710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09981C2-BC8B-44CC-9A8B-A5B381264380}"/>
              </a:ext>
            </a:extLst>
          </p:cNvPr>
          <p:cNvSpPr/>
          <p:nvPr userDrawn="1"/>
        </p:nvSpPr>
        <p:spPr>
          <a:xfrm>
            <a:off x="2866968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FFAAD0A-E8F9-47F8-874E-433E4C9A92AC}"/>
              </a:ext>
            </a:extLst>
          </p:cNvPr>
          <p:cNvSpPr/>
          <p:nvPr userDrawn="1"/>
        </p:nvSpPr>
        <p:spPr>
          <a:xfrm>
            <a:off x="2150226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871ABB2-3607-4850-A2E7-141BF30EA1E4}"/>
              </a:ext>
            </a:extLst>
          </p:cNvPr>
          <p:cNvSpPr/>
          <p:nvPr userDrawn="1"/>
        </p:nvSpPr>
        <p:spPr>
          <a:xfrm>
            <a:off x="3225339" y="0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AFBB6AA-DB66-48A4-BBD2-9B36C02E5371}"/>
              </a:ext>
            </a:extLst>
          </p:cNvPr>
          <p:cNvSpPr/>
          <p:nvPr userDrawn="1"/>
        </p:nvSpPr>
        <p:spPr>
          <a:xfrm>
            <a:off x="1791855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09AC868-5C63-419B-8791-593862E707C6}"/>
              </a:ext>
            </a:extLst>
          </p:cNvPr>
          <p:cNvSpPr/>
          <p:nvPr userDrawn="1"/>
        </p:nvSpPr>
        <p:spPr>
          <a:xfrm>
            <a:off x="1433484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136AF71-D03B-4190-8590-1688288FB9F2}"/>
              </a:ext>
            </a:extLst>
          </p:cNvPr>
          <p:cNvSpPr/>
          <p:nvPr userDrawn="1"/>
        </p:nvSpPr>
        <p:spPr>
          <a:xfrm>
            <a:off x="6092307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DA6CEDE-A238-4C3A-B315-B3D3081EC7CC}"/>
              </a:ext>
            </a:extLst>
          </p:cNvPr>
          <p:cNvSpPr/>
          <p:nvPr userDrawn="1"/>
        </p:nvSpPr>
        <p:spPr>
          <a:xfrm>
            <a:off x="358371" y="0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4ACE100-6140-4208-8CE9-DFE45B35007E}"/>
              </a:ext>
            </a:extLst>
          </p:cNvPr>
          <p:cNvSpPr/>
          <p:nvPr userDrawn="1"/>
        </p:nvSpPr>
        <p:spPr>
          <a:xfrm>
            <a:off x="4658823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675F84B-6DC9-4492-A492-95E4ABEF1B78}"/>
              </a:ext>
            </a:extLst>
          </p:cNvPr>
          <p:cNvSpPr/>
          <p:nvPr userDrawn="1"/>
        </p:nvSpPr>
        <p:spPr>
          <a:xfrm>
            <a:off x="1075113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A788D4C-E960-45E8-ABC4-72FC2128647B}"/>
              </a:ext>
            </a:extLst>
          </p:cNvPr>
          <p:cNvSpPr/>
          <p:nvPr userDrawn="1"/>
        </p:nvSpPr>
        <p:spPr>
          <a:xfrm>
            <a:off x="2508597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28D71AB-A26E-43A9-B413-A59CFBCDD9B1}"/>
              </a:ext>
            </a:extLst>
          </p:cNvPr>
          <p:cNvSpPr/>
          <p:nvPr userDrawn="1"/>
        </p:nvSpPr>
        <p:spPr>
          <a:xfrm>
            <a:off x="716742" y="0"/>
            <a:ext cx="365760" cy="365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71E9C91-A1C1-432A-9523-A511B304162F}"/>
              </a:ext>
            </a:extLst>
          </p:cNvPr>
          <p:cNvSpPr/>
          <p:nvPr userDrawn="1"/>
        </p:nvSpPr>
        <p:spPr>
          <a:xfrm>
            <a:off x="0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1D3C8E1-8F58-4916-9097-718454DAC9FC}"/>
              </a:ext>
            </a:extLst>
          </p:cNvPr>
          <p:cNvSpPr/>
          <p:nvPr userDrawn="1"/>
        </p:nvSpPr>
        <p:spPr>
          <a:xfrm>
            <a:off x="5733936" y="0"/>
            <a:ext cx="36576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1465436-7CD8-4713-84B2-BE392283D713}"/>
              </a:ext>
            </a:extLst>
          </p:cNvPr>
          <p:cNvSpPr/>
          <p:nvPr userDrawn="1"/>
        </p:nvSpPr>
        <p:spPr>
          <a:xfrm>
            <a:off x="3942081" y="0"/>
            <a:ext cx="365760" cy="365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54BFDB3-CC2F-4666-9557-90812A8E5147}"/>
              </a:ext>
            </a:extLst>
          </p:cNvPr>
          <p:cNvSpPr/>
          <p:nvPr userDrawn="1"/>
        </p:nvSpPr>
        <p:spPr>
          <a:xfrm>
            <a:off x="11467872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DD356C3-53D1-4AF1-B3FD-AEEFF75FDB5C}"/>
              </a:ext>
            </a:extLst>
          </p:cNvPr>
          <p:cNvSpPr/>
          <p:nvPr userDrawn="1"/>
        </p:nvSpPr>
        <p:spPr>
          <a:xfrm>
            <a:off x="10751130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8C89E7C-AF7A-4E82-B01B-1A945C7BBF79}"/>
              </a:ext>
            </a:extLst>
          </p:cNvPr>
          <p:cNvSpPr/>
          <p:nvPr userDrawn="1"/>
        </p:nvSpPr>
        <p:spPr>
          <a:xfrm>
            <a:off x="11826240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605B19F-DE4A-4705-A964-0579015AED0E}"/>
              </a:ext>
            </a:extLst>
          </p:cNvPr>
          <p:cNvSpPr/>
          <p:nvPr userDrawn="1"/>
        </p:nvSpPr>
        <p:spPr>
          <a:xfrm>
            <a:off x="10034388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D299157-3482-4535-BECD-566EFFF308AD}"/>
              </a:ext>
            </a:extLst>
          </p:cNvPr>
          <p:cNvSpPr/>
          <p:nvPr userDrawn="1"/>
        </p:nvSpPr>
        <p:spPr>
          <a:xfrm>
            <a:off x="9317646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C8CCBF5-CCDC-43C9-B57D-B9DAE23B58BE}"/>
              </a:ext>
            </a:extLst>
          </p:cNvPr>
          <p:cNvSpPr/>
          <p:nvPr userDrawn="1"/>
        </p:nvSpPr>
        <p:spPr>
          <a:xfrm>
            <a:off x="8600904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412D896-790A-420A-BBFB-AFDB7BD9B603}"/>
              </a:ext>
            </a:extLst>
          </p:cNvPr>
          <p:cNvSpPr/>
          <p:nvPr userDrawn="1"/>
        </p:nvSpPr>
        <p:spPr>
          <a:xfrm>
            <a:off x="9676017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95941E70-EE67-4F80-B753-2F6426D0A9DA}"/>
              </a:ext>
            </a:extLst>
          </p:cNvPr>
          <p:cNvSpPr/>
          <p:nvPr userDrawn="1"/>
        </p:nvSpPr>
        <p:spPr>
          <a:xfrm>
            <a:off x="8242533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6751E552-2222-4200-8E39-4DF2BEB677FD}"/>
              </a:ext>
            </a:extLst>
          </p:cNvPr>
          <p:cNvSpPr/>
          <p:nvPr userDrawn="1"/>
        </p:nvSpPr>
        <p:spPr>
          <a:xfrm>
            <a:off x="7884162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B43002CA-9883-43A9-B000-00F9F7A14D27}"/>
              </a:ext>
            </a:extLst>
          </p:cNvPr>
          <p:cNvSpPr/>
          <p:nvPr userDrawn="1"/>
        </p:nvSpPr>
        <p:spPr>
          <a:xfrm>
            <a:off x="6809049" y="0"/>
            <a:ext cx="36576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861A1E0B-5D8C-42BB-8493-4A6E267A7C73}"/>
              </a:ext>
            </a:extLst>
          </p:cNvPr>
          <p:cNvSpPr/>
          <p:nvPr userDrawn="1"/>
        </p:nvSpPr>
        <p:spPr>
          <a:xfrm>
            <a:off x="11109501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51E86EA3-C77E-4F5B-B2D8-06ACD07DECA4}"/>
              </a:ext>
            </a:extLst>
          </p:cNvPr>
          <p:cNvSpPr/>
          <p:nvPr userDrawn="1"/>
        </p:nvSpPr>
        <p:spPr>
          <a:xfrm>
            <a:off x="7525791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5DD0E5EA-DA68-48FA-984B-26F2185EF431}"/>
              </a:ext>
            </a:extLst>
          </p:cNvPr>
          <p:cNvSpPr/>
          <p:nvPr userDrawn="1"/>
        </p:nvSpPr>
        <p:spPr>
          <a:xfrm>
            <a:off x="8959275" y="0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B1E5F851-80EC-44A1-B97A-D40F00A63A11}"/>
              </a:ext>
            </a:extLst>
          </p:cNvPr>
          <p:cNvSpPr/>
          <p:nvPr userDrawn="1"/>
        </p:nvSpPr>
        <p:spPr>
          <a:xfrm>
            <a:off x="7167420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06D6FCB-D2DE-4100-B034-4F158AA21763}"/>
              </a:ext>
            </a:extLst>
          </p:cNvPr>
          <p:cNvSpPr/>
          <p:nvPr userDrawn="1"/>
        </p:nvSpPr>
        <p:spPr>
          <a:xfrm>
            <a:off x="6450678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93C2CDE-BD78-4521-A433-7332BF3D57FA}"/>
              </a:ext>
            </a:extLst>
          </p:cNvPr>
          <p:cNvSpPr/>
          <p:nvPr userDrawn="1"/>
        </p:nvSpPr>
        <p:spPr>
          <a:xfrm>
            <a:off x="10392759" y="0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itle 1">
            <a:extLst>
              <a:ext uri="{FF2B5EF4-FFF2-40B4-BE49-F238E27FC236}">
                <a16:creationId xmlns:a16="http://schemas.microsoft.com/office/drawing/2014/main" id="{9FDBCD91-EE94-4107-8814-059FE0E8F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822960"/>
            <a:ext cx="5029200" cy="3474720"/>
          </a:xfrm>
        </p:spPr>
        <p:txBody>
          <a:bodyPr anchor="b">
            <a:normAutofit/>
          </a:bodyPr>
          <a:lstStyle>
            <a:lvl1pPr marL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5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EAA378BB-A5C4-B488-66D0-67352E9656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97280" y="5138928"/>
            <a:ext cx="628650" cy="1822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88210B3D-B146-5C61-9C02-6F9BC9B1FE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7280" y="5577840"/>
            <a:ext cx="5029200" cy="457200"/>
          </a:xfrm>
        </p:spPr>
        <p:txBody>
          <a:bodyPr l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116061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9801717-EC04-4D9F-BE50-E726ECAC1136}"/>
              </a:ext>
            </a:extLst>
          </p:cNvPr>
          <p:cNvSpPr/>
          <p:nvPr userDrawn="1"/>
        </p:nvSpPr>
        <p:spPr>
          <a:xfrm>
            <a:off x="0" y="13716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1841E8-8EE7-488E-B7DD-D1F23F79128D}"/>
              </a:ext>
            </a:extLst>
          </p:cNvPr>
          <p:cNvSpPr/>
          <p:nvPr userDrawn="1"/>
        </p:nvSpPr>
        <p:spPr>
          <a:xfrm>
            <a:off x="0" y="24003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AEF00F-18B6-43AC-BF54-3B4939890FE1}"/>
              </a:ext>
            </a:extLst>
          </p:cNvPr>
          <p:cNvSpPr/>
          <p:nvPr userDrawn="1"/>
        </p:nvSpPr>
        <p:spPr>
          <a:xfrm>
            <a:off x="0" y="27432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C54B6B-8A0E-422F-B2FF-A68441C16904}"/>
              </a:ext>
            </a:extLst>
          </p:cNvPr>
          <p:cNvSpPr/>
          <p:nvPr userDrawn="1"/>
        </p:nvSpPr>
        <p:spPr>
          <a:xfrm>
            <a:off x="0" y="30861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602B99D-D623-4FE2-BDFD-A23B43BEBBDD}"/>
              </a:ext>
            </a:extLst>
          </p:cNvPr>
          <p:cNvSpPr/>
          <p:nvPr userDrawn="1"/>
        </p:nvSpPr>
        <p:spPr>
          <a:xfrm>
            <a:off x="0" y="34290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4892CE3-43B8-4AF7-8E2E-1E5C2045F89A}"/>
              </a:ext>
            </a:extLst>
          </p:cNvPr>
          <p:cNvSpPr/>
          <p:nvPr userDrawn="1"/>
        </p:nvSpPr>
        <p:spPr>
          <a:xfrm>
            <a:off x="0" y="37719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3C5002F-39B4-49E5-B179-A5F9A322772D}"/>
              </a:ext>
            </a:extLst>
          </p:cNvPr>
          <p:cNvSpPr/>
          <p:nvPr userDrawn="1"/>
        </p:nvSpPr>
        <p:spPr>
          <a:xfrm>
            <a:off x="0" y="41148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847AC63-E8C8-47EF-BDEA-DF587155527B}"/>
              </a:ext>
            </a:extLst>
          </p:cNvPr>
          <p:cNvSpPr/>
          <p:nvPr userDrawn="1"/>
        </p:nvSpPr>
        <p:spPr>
          <a:xfrm>
            <a:off x="0" y="44577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EAD15DF-3882-4D15-8A5D-B08B7A32A9B0}"/>
              </a:ext>
            </a:extLst>
          </p:cNvPr>
          <p:cNvSpPr/>
          <p:nvPr userDrawn="1"/>
        </p:nvSpPr>
        <p:spPr>
          <a:xfrm>
            <a:off x="0" y="48006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3A3B466-F022-4299-8575-4347D62E5ADB}"/>
              </a:ext>
            </a:extLst>
          </p:cNvPr>
          <p:cNvSpPr/>
          <p:nvPr userDrawn="1"/>
        </p:nvSpPr>
        <p:spPr>
          <a:xfrm>
            <a:off x="0" y="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103BE58-6B70-49F5-8283-BF3B0B35E1D7}"/>
              </a:ext>
            </a:extLst>
          </p:cNvPr>
          <p:cNvSpPr/>
          <p:nvPr userDrawn="1"/>
        </p:nvSpPr>
        <p:spPr>
          <a:xfrm>
            <a:off x="0" y="6515100"/>
            <a:ext cx="3429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65F4154-50AA-4593-A86B-2A7A582D30AA}"/>
              </a:ext>
            </a:extLst>
          </p:cNvPr>
          <p:cNvSpPr/>
          <p:nvPr userDrawn="1"/>
        </p:nvSpPr>
        <p:spPr>
          <a:xfrm>
            <a:off x="0" y="3429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635667C-FE54-4C6C-81D2-C117F6848A7C}"/>
              </a:ext>
            </a:extLst>
          </p:cNvPr>
          <p:cNvSpPr/>
          <p:nvPr userDrawn="1"/>
        </p:nvSpPr>
        <p:spPr>
          <a:xfrm>
            <a:off x="0" y="51435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B327EE7-DDE6-4725-9791-0909802594D4}"/>
              </a:ext>
            </a:extLst>
          </p:cNvPr>
          <p:cNvSpPr/>
          <p:nvPr userDrawn="1"/>
        </p:nvSpPr>
        <p:spPr>
          <a:xfrm>
            <a:off x="0" y="54864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880683C-A1F9-41B4-92B6-6690A542A9CA}"/>
              </a:ext>
            </a:extLst>
          </p:cNvPr>
          <p:cNvSpPr/>
          <p:nvPr userDrawn="1"/>
        </p:nvSpPr>
        <p:spPr>
          <a:xfrm>
            <a:off x="0" y="58293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BF012F1-D588-4F57-88B5-6F5532BADA92}"/>
              </a:ext>
            </a:extLst>
          </p:cNvPr>
          <p:cNvSpPr/>
          <p:nvPr userDrawn="1"/>
        </p:nvSpPr>
        <p:spPr>
          <a:xfrm>
            <a:off x="0" y="61722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8FFED0C-C9D9-439B-8A01-3C4181694F90}"/>
              </a:ext>
            </a:extLst>
          </p:cNvPr>
          <p:cNvSpPr/>
          <p:nvPr userDrawn="1"/>
        </p:nvSpPr>
        <p:spPr>
          <a:xfrm>
            <a:off x="0" y="685800"/>
            <a:ext cx="3429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03FFB96-6B81-475C-995F-610FEC231FEE}"/>
              </a:ext>
            </a:extLst>
          </p:cNvPr>
          <p:cNvSpPr/>
          <p:nvPr userDrawn="1"/>
        </p:nvSpPr>
        <p:spPr>
          <a:xfrm>
            <a:off x="0" y="10287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E12DC0D-3BAD-4A09-83DE-A880AF5D71CB}"/>
              </a:ext>
            </a:extLst>
          </p:cNvPr>
          <p:cNvSpPr/>
          <p:nvPr userDrawn="1"/>
        </p:nvSpPr>
        <p:spPr>
          <a:xfrm>
            <a:off x="0" y="17145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069B2B0-3E3B-4E71-8023-5CEF05BF4DF3}"/>
              </a:ext>
            </a:extLst>
          </p:cNvPr>
          <p:cNvSpPr/>
          <p:nvPr userDrawn="1"/>
        </p:nvSpPr>
        <p:spPr>
          <a:xfrm>
            <a:off x="0" y="2057400"/>
            <a:ext cx="3429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560320"/>
            <a:ext cx="4645152" cy="3566160"/>
          </a:xfrm>
        </p:spPr>
        <p:txBody>
          <a:bodyPr lIns="0" anchor="t">
            <a:normAutofit/>
          </a:bodyPr>
          <a:lstStyle>
            <a:lvl1pPr marL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FA1B7E8-2CFA-29DD-500E-429274984C2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0" y="2560320"/>
            <a:ext cx="5257800" cy="356552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88E0B9BB-DE60-45D5-BB83-F9309D54AD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7/13/20XX</a:t>
            </a:r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C1814D13-F502-4AE1-80E4-7479F5797A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D4AA35C5-6F41-4930-94A5-EE0C651150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8E699F-5AAB-313F-E7C1-1C2F2A9D7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97280" y="1941820"/>
            <a:ext cx="628650" cy="18225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056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ramed picture lef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7648" y="1517904"/>
            <a:ext cx="5029200" cy="3931920"/>
          </a:xfrm>
        </p:spPr>
        <p:txBody>
          <a:bodyPr lIns="0" anchor="b">
            <a:normAutofit/>
          </a:bodyPr>
          <a:lstStyle>
            <a:lvl1pPr>
              <a:lnSpc>
                <a:spcPct val="80000"/>
              </a:lnSpc>
              <a:defRPr lang="en-US" sz="5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7" name="Picture Placeholder 106">
            <a:extLst>
              <a:ext uri="{FF2B5EF4-FFF2-40B4-BE49-F238E27FC236}">
                <a16:creationId xmlns:a16="http://schemas.microsoft.com/office/drawing/2014/main" id="{C1039393-3B8E-4456-97AA-ADBC1801007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1944" y="553068"/>
            <a:ext cx="4608576" cy="574867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438815-B9AF-4BA5-B8D6-3311C4949F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27648" y="5577840"/>
            <a:ext cx="5029200" cy="727092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None/>
              <a:def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B87F0D-3BAB-446D-B8D9-08B2C2BB3BD7}"/>
              </a:ext>
            </a:extLst>
          </p:cNvPr>
          <p:cNvSpPr/>
          <p:nvPr userDrawn="1"/>
        </p:nvSpPr>
        <p:spPr>
          <a:xfrm>
            <a:off x="0" y="0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F04AEEB-DA23-4423-A0A2-D2E04125C4A7}"/>
              </a:ext>
            </a:extLst>
          </p:cNvPr>
          <p:cNvSpPr/>
          <p:nvPr userDrawn="1"/>
        </p:nvSpPr>
        <p:spPr>
          <a:xfrm>
            <a:off x="0" y="572886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2058B74-EF5C-4574-9B30-072FA59B9B21}"/>
              </a:ext>
            </a:extLst>
          </p:cNvPr>
          <p:cNvSpPr/>
          <p:nvPr userDrawn="1"/>
        </p:nvSpPr>
        <p:spPr>
          <a:xfrm>
            <a:off x="0" y="1145772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E24787-0FCF-4199-AB93-6593FE032C55}"/>
              </a:ext>
            </a:extLst>
          </p:cNvPr>
          <p:cNvSpPr/>
          <p:nvPr userDrawn="1"/>
        </p:nvSpPr>
        <p:spPr>
          <a:xfrm>
            <a:off x="0" y="1718658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F44E538-795F-4C68-9305-B6955DBC7F5D}"/>
              </a:ext>
            </a:extLst>
          </p:cNvPr>
          <p:cNvSpPr/>
          <p:nvPr userDrawn="1"/>
        </p:nvSpPr>
        <p:spPr>
          <a:xfrm>
            <a:off x="0" y="2291544"/>
            <a:ext cx="576072" cy="576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1A0463E-1142-44E9-8CB3-9F22F5DF78A8}"/>
              </a:ext>
            </a:extLst>
          </p:cNvPr>
          <p:cNvSpPr/>
          <p:nvPr userDrawn="1"/>
        </p:nvSpPr>
        <p:spPr>
          <a:xfrm>
            <a:off x="0" y="2864430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7898DBE-884D-4A00-AF2F-4295EAF41E13}"/>
              </a:ext>
            </a:extLst>
          </p:cNvPr>
          <p:cNvSpPr/>
          <p:nvPr userDrawn="1"/>
        </p:nvSpPr>
        <p:spPr>
          <a:xfrm>
            <a:off x="0" y="3437316"/>
            <a:ext cx="576072" cy="576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3AB5AC4-C502-4D78-A602-3027D20AB33A}"/>
              </a:ext>
            </a:extLst>
          </p:cNvPr>
          <p:cNvSpPr/>
          <p:nvPr userDrawn="1"/>
        </p:nvSpPr>
        <p:spPr>
          <a:xfrm>
            <a:off x="0" y="4010202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DF81845-E621-4070-9AD6-1F40FFDD82E2}"/>
              </a:ext>
            </a:extLst>
          </p:cNvPr>
          <p:cNvSpPr/>
          <p:nvPr userDrawn="1"/>
        </p:nvSpPr>
        <p:spPr>
          <a:xfrm>
            <a:off x="0" y="458308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9190B9C-4A97-4EDC-9CBD-A68122AE2419}"/>
              </a:ext>
            </a:extLst>
          </p:cNvPr>
          <p:cNvSpPr/>
          <p:nvPr userDrawn="1"/>
        </p:nvSpPr>
        <p:spPr>
          <a:xfrm>
            <a:off x="0" y="5155974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90346E6-78BF-48E9-8EF6-B77BAA49AADA}"/>
              </a:ext>
            </a:extLst>
          </p:cNvPr>
          <p:cNvSpPr/>
          <p:nvPr userDrawn="1"/>
        </p:nvSpPr>
        <p:spPr>
          <a:xfrm>
            <a:off x="0" y="5728860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2A3902D-54BA-48ED-8547-8856B4F50D2D}"/>
              </a:ext>
            </a:extLst>
          </p:cNvPr>
          <p:cNvSpPr/>
          <p:nvPr userDrawn="1"/>
        </p:nvSpPr>
        <p:spPr>
          <a:xfrm>
            <a:off x="0" y="6281928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85555D5-968D-4715-BA22-C95642914BC2}"/>
              </a:ext>
            </a:extLst>
          </p:cNvPr>
          <p:cNvSpPr/>
          <p:nvPr userDrawn="1"/>
        </p:nvSpPr>
        <p:spPr>
          <a:xfrm>
            <a:off x="571944" y="0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F24F0F4-135E-4625-9A8E-38755078B5E7}"/>
              </a:ext>
            </a:extLst>
          </p:cNvPr>
          <p:cNvSpPr/>
          <p:nvPr userDrawn="1"/>
        </p:nvSpPr>
        <p:spPr>
          <a:xfrm>
            <a:off x="1148016" y="0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1969E72-FA7B-4358-8C46-7F15CF01A747}"/>
              </a:ext>
            </a:extLst>
          </p:cNvPr>
          <p:cNvSpPr/>
          <p:nvPr userDrawn="1"/>
        </p:nvSpPr>
        <p:spPr>
          <a:xfrm>
            <a:off x="1724088" y="0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2F9FDD1-1288-44CD-9C55-6CE3B2FB39F9}"/>
              </a:ext>
            </a:extLst>
          </p:cNvPr>
          <p:cNvSpPr/>
          <p:nvPr userDrawn="1"/>
        </p:nvSpPr>
        <p:spPr>
          <a:xfrm>
            <a:off x="2300160" y="0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330AC56B-D539-45B3-AD66-457D7D874CD8}"/>
              </a:ext>
            </a:extLst>
          </p:cNvPr>
          <p:cNvSpPr/>
          <p:nvPr userDrawn="1"/>
        </p:nvSpPr>
        <p:spPr>
          <a:xfrm>
            <a:off x="2876232" y="0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26434293-E220-465A-9EF3-FF90D0E0F19B}"/>
              </a:ext>
            </a:extLst>
          </p:cNvPr>
          <p:cNvSpPr/>
          <p:nvPr userDrawn="1"/>
        </p:nvSpPr>
        <p:spPr>
          <a:xfrm>
            <a:off x="3452304" y="0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6751B4BA-EAD6-4F27-B051-F799EBBAAE12}"/>
              </a:ext>
            </a:extLst>
          </p:cNvPr>
          <p:cNvSpPr/>
          <p:nvPr userDrawn="1"/>
        </p:nvSpPr>
        <p:spPr>
          <a:xfrm>
            <a:off x="4028376" y="0"/>
            <a:ext cx="576072" cy="576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EF6A1809-5EEE-4801-A2B0-7350405CDEB5}"/>
              </a:ext>
            </a:extLst>
          </p:cNvPr>
          <p:cNvSpPr/>
          <p:nvPr userDrawn="1"/>
        </p:nvSpPr>
        <p:spPr>
          <a:xfrm>
            <a:off x="4604448" y="0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E3B41004-5241-4ED8-8DBD-6D7345DFC934}"/>
              </a:ext>
            </a:extLst>
          </p:cNvPr>
          <p:cNvSpPr/>
          <p:nvPr userDrawn="1"/>
        </p:nvSpPr>
        <p:spPr>
          <a:xfrm>
            <a:off x="5180520" y="0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72EC9AD5-87ED-4FC3-A142-A87EB8359263}"/>
              </a:ext>
            </a:extLst>
          </p:cNvPr>
          <p:cNvSpPr/>
          <p:nvPr userDrawn="1"/>
        </p:nvSpPr>
        <p:spPr>
          <a:xfrm>
            <a:off x="5180520" y="563966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6BFD4027-F2BA-4F92-8229-FC2C25423B98}"/>
              </a:ext>
            </a:extLst>
          </p:cNvPr>
          <p:cNvSpPr/>
          <p:nvPr userDrawn="1"/>
        </p:nvSpPr>
        <p:spPr>
          <a:xfrm>
            <a:off x="5180520" y="1136852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5A0F8C7-1908-4500-B7D3-5BEDCCC233D8}"/>
              </a:ext>
            </a:extLst>
          </p:cNvPr>
          <p:cNvSpPr/>
          <p:nvPr userDrawn="1"/>
        </p:nvSpPr>
        <p:spPr>
          <a:xfrm>
            <a:off x="5180520" y="1709738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4614BC4-1B39-4DE0-ACCE-6DDED4710BEF}"/>
              </a:ext>
            </a:extLst>
          </p:cNvPr>
          <p:cNvSpPr/>
          <p:nvPr userDrawn="1"/>
        </p:nvSpPr>
        <p:spPr>
          <a:xfrm>
            <a:off x="5180520" y="2282624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CF20A7E0-34F3-480A-9BE6-79B88802E55B}"/>
              </a:ext>
            </a:extLst>
          </p:cNvPr>
          <p:cNvSpPr/>
          <p:nvPr userDrawn="1"/>
        </p:nvSpPr>
        <p:spPr>
          <a:xfrm>
            <a:off x="5180520" y="2855510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C6A8074E-3117-4E9F-A0E2-53086DF7453D}"/>
              </a:ext>
            </a:extLst>
          </p:cNvPr>
          <p:cNvSpPr/>
          <p:nvPr userDrawn="1"/>
        </p:nvSpPr>
        <p:spPr>
          <a:xfrm>
            <a:off x="5180520" y="3428396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67D0C6A1-221D-421D-9992-0F6CB576A685}"/>
              </a:ext>
            </a:extLst>
          </p:cNvPr>
          <p:cNvSpPr/>
          <p:nvPr userDrawn="1"/>
        </p:nvSpPr>
        <p:spPr>
          <a:xfrm>
            <a:off x="5180520" y="4001282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F39E7BB0-5CBA-4258-A058-DD0BD25C2F8E}"/>
              </a:ext>
            </a:extLst>
          </p:cNvPr>
          <p:cNvSpPr/>
          <p:nvPr userDrawn="1"/>
        </p:nvSpPr>
        <p:spPr>
          <a:xfrm>
            <a:off x="5180520" y="457416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53B2A275-45FA-4398-8B2D-80B189135727}"/>
              </a:ext>
            </a:extLst>
          </p:cNvPr>
          <p:cNvSpPr/>
          <p:nvPr userDrawn="1"/>
        </p:nvSpPr>
        <p:spPr>
          <a:xfrm>
            <a:off x="5180520" y="5147054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2D63E382-D846-4749-9843-91E603EB5230}"/>
              </a:ext>
            </a:extLst>
          </p:cNvPr>
          <p:cNvSpPr/>
          <p:nvPr userDrawn="1"/>
        </p:nvSpPr>
        <p:spPr>
          <a:xfrm>
            <a:off x="5180520" y="5719940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D530F3E2-4C57-4A9F-BD15-4E34F155226A}"/>
              </a:ext>
            </a:extLst>
          </p:cNvPr>
          <p:cNvSpPr/>
          <p:nvPr userDrawn="1"/>
        </p:nvSpPr>
        <p:spPr>
          <a:xfrm>
            <a:off x="5180520" y="628192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4DD1FBBA-C4C1-423C-8D85-CC2FA3147C8D}"/>
              </a:ext>
            </a:extLst>
          </p:cNvPr>
          <p:cNvSpPr/>
          <p:nvPr userDrawn="1"/>
        </p:nvSpPr>
        <p:spPr>
          <a:xfrm>
            <a:off x="571944" y="6281928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2348BA8A-9E10-4BDA-92EB-6C1021EBD8BB}"/>
              </a:ext>
            </a:extLst>
          </p:cNvPr>
          <p:cNvSpPr/>
          <p:nvPr userDrawn="1"/>
        </p:nvSpPr>
        <p:spPr>
          <a:xfrm>
            <a:off x="1148016" y="628192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0CF99AB6-B5E9-4BF1-A002-3ED17781E3B2}"/>
              </a:ext>
            </a:extLst>
          </p:cNvPr>
          <p:cNvSpPr/>
          <p:nvPr userDrawn="1"/>
        </p:nvSpPr>
        <p:spPr>
          <a:xfrm>
            <a:off x="1724088" y="6281928"/>
            <a:ext cx="576072" cy="576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FD504C16-D7B1-4B1A-BD29-5F63709EFBC0}"/>
              </a:ext>
            </a:extLst>
          </p:cNvPr>
          <p:cNvSpPr/>
          <p:nvPr userDrawn="1"/>
        </p:nvSpPr>
        <p:spPr>
          <a:xfrm>
            <a:off x="2300160" y="6281928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97BFC63B-0BE4-439A-A676-C1171E900B0F}"/>
              </a:ext>
            </a:extLst>
          </p:cNvPr>
          <p:cNvSpPr/>
          <p:nvPr userDrawn="1"/>
        </p:nvSpPr>
        <p:spPr>
          <a:xfrm>
            <a:off x="2876232" y="6281928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EBAB1FD7-5A5C-40DF-9C8E-6FCB53B52D50}"/>
              </a:ext>
            </a:extLst>
          </p:cNvPr>
          <p:cNvSpPr/>
          <p:nvPr userDrawn="1"/>
        </p:nvSpPr>
        <p:spPr>
          <a:xfrm>
            <a:off x="3452304" y="628192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9E54DCBE-7693-49E1-A5FF-9553046ADC6C}"/>
              </a:ext>
            </a:extLst>
          </p:cNvPr>
          <p:cNvSpPr/>
          <p:nvPr userDrawn="1"/>
        </p:nvSpPr>
        <p:spPr>
          <a:xfrm>
            <a:off x="4028376" y="6281928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3CBA41F1-ED75-4F55-BA4B-F88B6BBAD51B}"/>
              </a:ext>
            </a:extLst>
          </p:cNvPr>
          <p:cNvSpPr/>
          <p:nvPr userDrawn="1"/>
        </p:nvSpPr>
        <p:spPr>
          <a:xfrm>
            <a:off x="4604448" y="6281928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4292027F-AAE9-4110-9FB9-9485D82493DC}"/>
              </a:ext>
            </a:extLst>
          </p:cNvPr>
          <p:cNvSpPr/>
          <p:nvPr userDrawn="1"/>
        </p:nvSpPr>
        <p:spPr>
          <a:xfrm>
            <a:off x="6327648" y="1133856"/>
            <a:ext cx="628650" cy="1822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2300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9801717-EC04-4D9F-BE50-E726ECAC1136}"/>
              </a:ext>
            </a:extLst>
          </p:cNvPr>
          <p:cNvSpPr/>
          <p:nvPr userDrawn="1"/>
        </p:nvSpPr>
        <p:spPr>
          <a:xfrm>
            <a:off x="0" y="13716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1841E8-8EE7-488E-B7DD-D1F23F79128D}"/>
              </a:ext>
            </a:extLst>
          </p:cNvPr>
          <p:cNvSpPr/>
          <p:nvPr userDrawn="1"/>
        </p:nvSpPr>
        <p:spPr>
          <a:xfrm>
            <a:off x="0" y="24003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AEF00F-18B6-43AC-BF54-3B4939890FE1}"/>
              </a:ext>
            </a:extLst>
          </p:cNvPr>
          <p:cNvSpPr/>
          <p:nvPr userDrawn="1"/>
        </p:nvSpPr>
        <p:spPr>
          <a:xfrm>
            <a:off x="0" y="27432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C54B6B-8A0E-422F-B2FF-A68441C16904}"/>
              </a:ext>
            </a:extLst>
          </p:cNvPr>
          <p:cNvSpPr/>
          <p:nvPr userDrawn="1"/>
        </p:nvSpPr>
        <p:spPr>
          <a:xfrm>
            <a:off x="0" y="30861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602B99D-D623-4FE2-BDFD-A23B43BEBBDD}"/>
              </a:ext>
            </a:extLst>
          </p:cNvPr>
          <p:cNvSpPr/>
          <p:nvPr userDrawn="1"/>
        </p:nvSpPr>
        <p:spPr>
          <a:xfrm>
            <a:off x="0" y="34290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4892CE3-43B8-4AF7-8E2E-1E5C2045F89A}"/>
              </a:ext>
            </a:extLst>
          </p:cNvPr>
          <p:cNvSpPr/>
          <p:nvPr userDrawn="1"/>
        </p:nvSpPr>
        <p:spPr>
          <a:xfrm>
            <a:off x="0" y="37719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3C5002F-39B4-49E5-B179-A5F9A322772D}"/>
              </a:ext>
            </a:extLst>
          </p:cNvPr>
          <p:cNvSpPr/>
          <p:nvPr userDrawn="1"/>
        </p:nvSpPr>
        <p:spPr>
          <a:xfrm>
            <a:off x="0" y="41148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847AC63-E8C8-47EF-BDEA-DF587155527B}"/>
              </a:ext>
            </a:extLst>
          </p:cNvPr>
          <p:cNvSpPr/>
          <p:nvPr userDrawn="1"/>
        </p:nvSpPr>
        <p:spPr>
          <a:xfrm>
            <a:off x="0" y="44577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EAD15DF-3882-4D15-8A5D-B08B7A32A9B0}"/>
              </a:ext>
            </a:extLst>
          </p:cNvPr>
          <p:cNvSpPr/>
          <p:nvPr userDrawn="1"/>
        </p:nvSpPr>
        <p:spPr>
          <a:xfrm>
            <a:off x="0" y="48006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3A3B466-F022-4299-8575-4347D62E5ADB}"/>
              </a:ext>
            </a:extLst>
          </p:cNvPr>
          <p:cNvSpPr/>
          <p:nvPr userDrawn="1"/>
        </p:nvSpPr>
        <p:spPr>
          <a:xfrm>
            <a:off x="0" y="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103BE58-6B70-49F5-8283-BF3B0B35E1D7}"/>
              </a:ext>
            </a:extLst>
          </p:cNvPr>
          <p:cNvSpPr/>
          <p:nvPr userDrawn="1"/>
        </p:nvSpPr>
        <p:spPr>
          <a:xfrm>
            <a:off x="0" y="6515100"/>
            <a:ext cx="3429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65F4154-50AA-4593-A86B-2A7A582D30AA}"/>
              </a:ext>
            </a:extLst>
          </p:cNvPr>
          <p:cNvSpPr/>
          <p:nvPr userDrawn="1"/>
        </p:nvSpPr>
        <p:spPr>
          <a:xfrm>
            <a:off x="0" y="3429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635667C-FE54-4C6C-81D2-C117F6848A7C}"/>
              </a:ext>
            </a:extLst>
          </p:cNvPr>
          <p:cNvSpPr/>
          <p:nvPr userDrawn="1"/>
        </p:nvSpPr>
        <p:spPr>
          <a:xfrm>
            <a:off x="0" y="51435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B327EE7-DDE6-4725-9791-0909802594D4}"/>
              </a:ext>
            </a:extLst>
          </p:cNvPr>
          <p:cNvSpPr/>
          <p:nvPr userDrawn="1"/>
        </p:nvSpPr>
        <p:spPr>
          <a:xfrm>
            <a:off x="0" y="54864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880683C-A1F9-41B4-92B6-6690A542A9CA}"/>
              </a:ext>
            </a:extLst>
          </p:cNvPr>
          <p:cNvSpPr/>
          <p:nvPr userDrawn="1"/>
        </p:nvSpPr>
        <p:spPr>
          <a:xfrm>
            <a:off x="0" y="58293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BF012F1-D588-4F57-88B5-6F5532BADA92}"/>
              </a:ext>
            </a:extLst>
          </p:cNvPr>
          <p:cNvSpPr/>
          <p:nvPr userDrawn="1"/>
        </p:nvSpPr>
        <p:spPr>
          <a:xfrm>
            <a:off x="0" y="61722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8FFED0C-C9D9-439B-8A01-3C4181694F90}"/>
              </a:ext>
            </a:extLst>
          </p:cNvPr>
          <p:cNvSpPr/>
          <p:nvPr userDrawn="1"/>
        </p:nvSpPr>
        <p:spPr>
          <a:xfrm>
            <a:off x="0" y="685800"/>
            <a:ext cx="3429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03FFB96-6B81-475C-995F-610FEC231FEE}"/>
              </a:ext>
            </a:extLst>
          </p:cNvPr>
          <p:cNvSpPr/>
          <p:nvPr userDrawn="1"/>
        </p:nvSpPr>
        <p:spPr>
          <a:xfrm>
            <a:off x="0" y="10287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E12DC0D-3BAD-4A09-83DE-A880AF5D71CB}"/>
              </a:ext>
            </a:extLst>
          </p:cNvPr>
          <p:cNvSpPr/>
          <p:nvPr userDrawn="1"/>
        </p:nvSpPr>
        <p:spPr>
          <a:xfrm>
            <a:off x="0" y="17145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069B2B0-3E3B-4E71-8023-5CEF05BF4DF3}"/>
              </a:ext>
            </a:extLst>
          </p:cNvPr>
          <p:cNvSpPr/>
          <p:nvPr userDrawn="1"/>
        </p:nvSpPr>
        <p:spPr>
          <a:xfrm>
            <a:off x="0" y="2057400"/>
            <a:ext cx="3429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3216" y="1600200"/>
            <a:ext cx="3931920" cy="2468880"/>
          </a:xfrm>
        </p:spPr>
        <p:txBody>
          <a:bodyPr lIns="0" anchor="t">
            <a:normAutofit/>
          </a:bodyPr>
          <a:lstStyle>
            <a:lvl1pPr marL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A81336A6-FDB1-681C-EC4F-5339DD8CCF3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161288" y="292608"/>
            <a:ext cx="5358384" cy="6172200"/>
          </a:xfrm>
        </p:spPr>
        <p:txBody>
          <a:bodyPr anchor="ctr">
            <a:normAutofit/>
          </a:bodyPr>
          <a:lstStyle>
            <a:lvl1pPr>
              <a:spcBef>
                <a:spcPts val="1600"/>
              </a:spcBef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FA1B7E8-2CFA-29DD-500E-429274984C2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443216" y="4206240"/>
            <a:ext cx="3931920" cy="201168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88E0B9BB-DE60-45D5-BB83-F9309D54AD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7/13/20XX</a:t>
            </a:r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C1814D13-F502-4AE1-80E4-7479F5797A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D4AA35C5-6F41-4930-94A5-EE0C651150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8E699F-5AAB-313F-E7C1-1C2F2A9D7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443216" y="1133856"/>
            <a:ext cx="628650" cy="1822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4575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picture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3C3D54C-F4F9-4FBF-80F6-F45EFD6A2CFF}"/>
              </a:ext>
            </a:extLst>
          </p:cNvPr>
          <p:cNvSpPr/>
          <p:nvPr userDrawn="1"/>
        </p:nvSpPr>
        <p:spPr>
          <a:xfrm>
            <a:off x="0" y="0"/>
            <a:ext cx="607060" cy="6070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70E28C-9E20-435C-99D0-48CF2909019B}"/>
              </a:ext>
            </a:extLst>
          </p:cNvPr>
          <p:cNvSpPr/>
          <p:nvPr userDrawn="1"/>
        </p:nvSpPr>
        <p:spPr>
          <a:xfrm>
            <a:off x="1213390" y="0"/>
            <a:ext cx="607060" cy="6070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706EA5A-9289-4E46-9AB8-457FE7AD1491}"/>
              </a:ext>
            </a:extLst>
          </p:cNvPr>
          <p:cNvSpPr/>
          <p:nvPr userDrawn="1"/>
        </p:nvSpPr>
        <p:spPr>
          <a:xfrm>
            <a:off x="1820085" y="0"/>
            <a:ext cx="607060" cy="6070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425AF3-AF4E-4334-8EF6-9C9C36BFF6E9}"/>
              </a:ext>
            </a:extLst>
          </p:cNvPr>
          <p:cNvSpPr/>
          <p:nvPr userDrawn="1"/>
        </p:nvSpPr>
        <p:spPr>
          <a:xfrm>
            <a:off x="2426780" y="0"/>
            <a:ext cx="607060" cy="6070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844959B-5FB7-4710-8EB4-C6F2E27C47D4}"/>
              </a:ext>
            </a:extLst>
          </p:cNvPr>
          <p:cNvSpPr/>
          <p:nvPr userDrawn="1"/>
        </p:nvSpPr>
        <p:spPr>
          <a:xfrm>
            <a:off x="3033475" y="0"/>
            <a:ext cx="607060" cy="607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72CBB0-055F-4C86-A198-4CCA83E0D07C}"/>
              </a:ext>
            </a:extLst>
          </p:cNvPr>
          <p:cNvSpPr/>
          <p:nvPr userDrawn="1"/>
        </p:nvSpPr>
        <p:spPr>
          <a:xfrm>
            <a:off x="3640170" y="0"/>
            <a:ext cx="607060" cy="6070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1507067-9434-4548-88C1-96187DB5A02A}"/>
              </a:ext>
            </a:extLst>
          </p:cNvPr>
          <p:cNvSpPr/>
          <p:nvPr userDrawn="1"/>
        </p:nvSpPr>
        <p:spPr>
          <a:xfrm>
            <a:off x="4246865" y="0"/>
            <a:ext cx="607060" cy="6070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4ACD849-640F-48CE-8342-1AE774134F52}"/>
              </a:ext>
            </a:extLst>
          </p:cNvPr>
          <p:cNvSpPr/>
          <p:nvPr userDrawn="1"/>
        </p:nvSpPr>
        <p:spPr>
          <a:xfrm>
            <a:off x="4853560" y="0"/>
            <a:ext cx="607060" cy="6070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D195952-CF8E-4D15-9CC8-CA4743A73453}"/>
              </a:ext>
            </a:extLst>
          </p:cNvPr>
          <p:cNvSpPr/>
          <p:nvPr userDrawn="1"/>
        </p:nvSpPr>
        <p:spPr>
          <a:xfrm>
            <a:off x="5460256" y="0"/>
            <a:ext cx="607060" cy="6070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A1A4A50-99ED-4ED2-8288-09A681E55857}"/>
              </a:ext>
            </a:extLst>
          </p:cNvPr>
          <p:cNvSpPr/>
          <p:nvPr userDrawn="1"/>
        </p:nvSpPr>
        <p:spPr>
          <a:xfrm>
            <a:off x="606695" y="0"/>
            <a:ext cx="607060" cy="6070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B5E24E4D-15D7-4BF5-9092-BD4E86DB7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5120" y="548640"/>
            <a:ext cx="4572000" cy="2103120"/>
          </a:xfrm>
        </p:spPr>
        <p:txBody>
          <a:bodyPr lIns="0" anchor="b">
            <a:normAutofit/>
          </a:bodyPr>
          <a:lstStyle>
            <a:lvl1pPr>
              <a:lnSpc>
                <a:spcPct val="80000"/>
              </a:lnSpc>
              <a:def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28">
            <a:extLst>
              <a:ext uri="{FF2B5EF4-FFF2-40B4-BE49-F238E27FC236}">
                <a16:creationId xmlns:a16="http://schemas.microsoft.com/office/drawing/2014/main" id="{F5B0F680-047E-4915-A8F5-EFB05A62D5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607060"/>
            <a:ext cx="6071616" cy="6254745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9B083665-5C4D-5D9C-5068-E7DF81B599E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675120" y="3429000"/>
            <a:ext cx="4572000" cy="25146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693E355-5671-4FE4-8958-99FC40EF5B1D}"/>
              </a:ext>
            </a:extLst>
          </p:cNvPr>
          <p:cNvSpPr/>
          <p:nvPr userDrawn="1"/>
        </p:nvSpPr>
        <p:spPr>
          <a:xfrm>
            <a:off x="6743700" y="2850249"/>
            <a:ext cx="628650" cy="1822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749138" y="6356350"/>
            <a:ext cx="783776" cy="365125"/>
          </a:xfrm>
        </p:spPr>
        <p:txBody>
          <a:bodyPr lIns="0"/>
          <a:lstStyle>
            <a:lvl1pPr>
              <a:defRPr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7/13/20XX</a:t>
            </a:r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F3D699E8-339D-4753-8032-13F328CF9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47214" y="6356350"/>
            <a:ext cx="2808515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C24FE381-D866-4C7F-95D5-4CF34B3AD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0030" y="6356350"/>
            <a:ext cx="783770" cy="365125"/>
          </a:xfrm>
        </p:spPr>
        <p:txBody>
          <a:bodyPr/>
          <a:lstStyle>
            <a:lvl1pPr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9017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>
            <a:extLst>
              <a:ext uri="{FF2B5EF4-FFF2-40B4-BE49-F238E27FC236}">
                <a16:creationId xmlns:a16="http://schemas.microsoft.com/office/drawing/2014/main" id="{E1FA9687-5666-46AC-B2C5-FDA4A4EF6670}"/>
              </a:ext>
            </a:extLst>
          </p:cNvPr>
          <p:cNvSpPr/>
          <p:nvPr userDrawn="1"/>
        </p:nvSpPr>
        <p:spPr>
          <a:xfrm>
            <a:off x="6099048" y="2560320"/>
            <a:ext cx="6089904" cy="42976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3A0B6809-6EF5-4C1C-AE26-93D43D084EE4}"/>
              </a:ext>
            </a:extLst>
          </p:cNvPr>
          <p:cNvSpPr/>
          <p:nvPr userDrawn="1"/>
        </p:nvSpPr>
        <p:spPr>
          <a:xfrm>
            <a:off x="0" y="2560320"/>
            <a:ext cx="6099048" cy="4297680"/>
          </a:xfrm>
          <a:prstGeom prst="rect">
            <a:avLst/>
          </a:prstGeom>
          <a:solidFill>
            <a:schemeClr val="accent4"/>
          </a:solidFill>
          <a:ln w="349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801717-EC04-4D9F-BE50-E726ECAC1136}"/>
              </a:ext>
            </a:extLst>
          </p:cNvPr>
          <p:cNvSpPr/>
          <p:nvPr userDrawn="1"/>
        </p:nvSpPr>
        <p:spPr>
          <a:xfrm>
            <a:off x="5017194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1841E8-8EE7-488E-B7DD-D1F23F79128D}"/>
              </a:ext>
            </a:extLst>
          </p:cNvPr>
          <p:cNvSpPr/>
          <p:nvPr userDrawn="1"/>
        </p:nvSpPr>
        <p:spPr>
          <a:xfrm>
            <a:off x="4300452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AEF00F-18B6-43AC-BF54-3B4939890FE1}"/>
              </a:ext>
            </a:extLst>
          </p:cNvPr>
          <p:cNvSpPr/>
          <p:nvPr userDrawn="1"/>
        </p:nvSpPr>
        <p:spPr>
          <a:xfrm>
            <a:off x="5375565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C54B6B-8A0E-422F-B2FF-A68441C16904}"/>
              </a:ext>
            </a:extLst>
          </p:cNvPr>
          <p:cNvSpPr/>
          <p:nvPr userDrawn="1"/>
        </p:nvSpPr>
        <p:spPr>
          <a:xfrm>
            <a:off x="3583710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602B99D-D623-4FE2-BDFD-A23B43BEBBDD}"/>
              </a:ext>
            </a:extLst>
          </p:cNvPr>
          <p:cNvSpPr/>
          <p:nvPr userDrawn="1"/>
        </p:nvSpPr>
        <p:spPr>
          <a:xfrm>
            <a:off x="2866968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4892CE3-43B8-4AF7-8E2E-1E5C2045F89A}"/>
              </a:ext>
            </a:extLst>
          </p:cNvPr>
          <p:cNvSpPr/>
          <p:nvPr userDrawn="1"/>
        </p:nvSpPr>
        <p:spPr>
          <a:xfrm>
            <a:off x="2150226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3C5002F-39B4-49E5-B179-A5F9A322772D}"/>
              </a:ext>
            </a:extLst>
          </p:cNvPr>
          <p:cNvSpPr/>
          <p:nvPr userDrawn="1"/>
        </p:nvSpPr>
        <p:spPr>
          <a:xfrm>
            <a:off x="3225339" y="2467783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847AC63-E8C8-47EF-BDEA-DF587155527B}"/>
              </a:ext>
            </a:extLst>
          </p:cNvPr>
          <p:cNvSpPr/>
          <p:nvPr userDrawn="1"/>
        </p:nvSpPr>
        <p:spPr>
          <a:xfrm>
            <a:off x="1791855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EAD15DF-3882-4D15-8A5D-B08B7A32A9B0}"/>
              </a:ext>
            </a:extLst>
          </p:cNvPr>
          <p:cNvSpPr/>
          <p:nvPr userDrawn="1"/>
        </p:nvSpPr>
        <p:spPr>
          <a:xfrm>
            <a:off x="1433484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3A3B466-F022-4299-8575-4347D62E5ADB}"/>
              </a:ext>
            </a:extLst>
          </p:cNvPr>
          <p:cNvSpPr/>
          <p:nvPr userDrawn="1"/>
        </p:nvSpPr>
        <p:spPr>
          <a:xfrm>
            <a:off x="6092307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103BE58-6B70-49F5-8283-BF3B0B35E1D7}"/>
              </a:ext>
            </a:extLst>
          </p:cNvPr>
          <p:cNvSpPr/>
          <p:nvPr userDrawn="1"/>
        </p:nvSpPr>
        <p:spPr>
          <a:xfrm>
            <a:off x="358371" y="2467783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65F4154-50AA-4593-A86B-2A7A582D30AA}"/>
              </a:ext>
            </a:extLst>
          </p:cNvPr>
          <p:cNvSpPr/>
          <p:nvPr userDrawn="1"/>
        </p:nvSpPr>
        <p:spPr>
          <a:xfrm>
            <a:off x="4658823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635667C-FE54-4C6C-81D2-C117F6848A7C}"/>
              </a:ext>
            </a:extLst>
          </p:cNvPr>
          <p:cNvSpPr/>
          <p:nvPr userDrawn="1"/>
        </p:nvSpPr>
        <p:spPr>
          <a:xfrm>
            <a:off x="1075113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B327EE7-DDE6-4725-9791-0909802594D4}"/>
              </a:ext>
            </a:extLst>
          </p:cNvPr>
          <p:cNvSpPr/>
          <p:nvPr userDrawn="1"/>
        </p:nvSpPr>
        <p:spPr>
          <a:xfrm>
            <a:off x="2508597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880683C-A1F9-41B4-92B6-6690A542A9CA}"/>
              </a:ext>
            </a:extLst>
          </p:cNvPr>
          <p:cNvSpPr/>
          <p:nvPr userDrawn="1"/>
        </p:nvSpPr>
        <p:spPr>
          <a:xfrm>
            <a:off x="716742" y="2467783"/>
            <a:ext cx="365760" cy="365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BF012F1-D588-4F57-88B5-6F5532BADA92}"/>
              </a:ext>
            </a:extLst>
          </p:cNvPr>
          <p:cNvSpPr/>
          <p:nvPr userDrawn="1"/>
        </p:nvSpPr>
        <p:spPr>
          <a:xfrm>
            <a:off x="0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03FFB96-6B81-475C-995F-610FEC231FEE}"/>
              </a:ext>
            </a:extLst>
          </p:cNvPr>
          <p:cNvSpPr/>
          <p:nvPr userDrawn="1"/>
        </p:nvSpPr>
        <p:spPr>
          <a:xfrm>
            <a:off x="5733936" y="2467783"/>
            <a:ext cx="36576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069B2B0-3E3B-4E71-8023-5CEF05BF4DF3}"/>
              </a:ext>
            </a:extLst>
          </p:cNvPr>
          <p:cNvSpPr/>
          <p:nvPr userDrawn="1"/>
        </p:nvSpPr>
        <p:spPr>
          <a:xfrm>
            <a:off x="3942081" y="2467783"/>
            <a:ext cx="365760" cy="365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88EB2E-CD96-47B9-A63A-8D18CCA89512}"/>
              </a:ext>
            </a:extLst>
          </p:cNvPr>
          <p:cNvSpPr/>
          <p:nvPr userDrawn="1"/>
        </p:nvSpPr>
        <p:spPr>
          <a:xfrm>
            <a:off x="11467872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38708E-067F-4FA9-BA12-1C4EA2B37A63}"/>
              </a:ext>
            </a:extLst>
          </p:cNvPr>
          <p:cNvSpPr/>
          <p:nvPr userDrawn="1"/>
        </p:nvSpPr>
        <p:spPr>
          <a:xfrm>
            <a:off x="10751130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35FFEA-E06D-408B-A778-0B32F03EFF9F}"/>
              </a:ext>
            </a:extLst>
          </p:cNvPr>
          <p:cNvSpPr/>
          <p:nvPr userDrawn="1"/>
        </p:nvSpPr>
        <p:spPr>
          <a:xfrm>
            <a:off x="11826240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48561E-6688-489C-BA9B-9C5D3AD90706}"/>
              </a:ext>
            </a:extLst>
          </p:cNvPr>
          <p:cNvSpPr/>
          <p:nvPr userDrawn="1"/>
        </p:nvSpPr>
        <p:spPr>
          <a:xfrm>
            <a:off x="10034388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6BE74A-DCDC-4736-A000-7680D880DF04}"/>
              </a:ext>
            </a:extLst>
          </p:cNvPr>
          <p:cNvSpPr/>
          <p:nvPr userDrawn="1"/>
        </p:nvSpPr>
        <p:spPr>
          <a:xfrm>
            <a:off x="9317646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030A29-CB1B-4217-961C-E14F3593D004}"/>
              </a:ext>
            </a:extLst>
          </p:cNvPr>
          <p:cNvSpPr/>
          <p:nvPr userDrawn="1"/>
        </p:nvSpPr>
        <p:spPr>
          <a:xfrm>
            <a:off x="8600904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0C4995-9291-4EC8-9EE7-99138E697D86}"/>
              </a:ext>
            </a:extLst>
          </p:cNvPr>
          <p:cNvSpPr/>
          <p:nvPr userDrawn="1"/>
        </p:nvSpPr>
        <p:spPr>
          <a:xfrm>
            <a:off x="9676017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3F7B342-9394-4E5F-BE39-DC03310AD81F}"/>
              </a:ext>
            </a:extLst>
          </p:cNvPr>
          <p:cNvSpPr/>
          <p:nvPr userDrawn="1"/>
        </p:nvSpPr>
        <p:spPr>
          <a:xfrm>
            <a:off x="8242533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D4940C5-39A1-40E8-8A26-EDA81A5FF6E2}"/>
              </a:ext>
            </a:extLst>
          </p:cNvPr>
          <p:cNvSpPr/>
          <p:nvPr userDrawn="1"/>
        </p:nvSpPr>
        <p:spPr>
          <a:xfrm>
            <a:off x="7884162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F268A38-2DB0-40ED-A3BD-7B0DBF3DC185}"/>
              </a:ext>
            </a:extLst>
          </p:cNvPr>
          <p:cNvSpPr/>
          <p:nvPr userDrawn="1"/>
        </p:nvSpPr>
        <p:spPr>
          <a:xfrm>
            <a:off x="6809049" y="2467783"/>
            <a:ext cx="36576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222658B-4E93-40D4-8683-4BFDB7FD28AC}"/>
              </a:ext>
            </a:extLst>
          </p:cNvPr>
          <p:cNvSpPr/>
          <p:nvPr userDrawn="1"/>
        </p:nvSpPr>
        <p:spPr>
          <a:xfrm>
            <a:off x="11109501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E94E203-4D9D-4315-811B-6AEBDA949895}"/>
              </a:ext>
            </a:extLst>
          </p:cNvPr>
          <p:cNvSpPr/>
          <p:nvPr userDrawn="1"/>
        </p:nvSpPr>
        <p:spPr>
          <a:xfrm>
            <a:off x="7525791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58DF5A4-693E-486D-BAB8-69D0BDAE74CE}"/>
              </a:ext>
            </a:extLst>
          </p:cNvPr>
          <p:cNvSpPr/>
          <p:nvPr userDrawn="1"/>
        </p:nvSpPr>
        <p:spPr>
          <a:xfrm>
            <a:off x="8959275" y="2467783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FBA4F83-ED0B-439D-983D-DBBFB23D2612}"/>
              </a:ext>
            </a:extLst>
          </p:cNvPr>
          <p:cNvSpPr/>
          <p:nvPr userDrawn="1"/>
        </p:nvSpPr>
        <p:spPr>
          <a:xfrm>
            <a:off x="7167420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EB3F76F-9FC5-454E-9B4F-C471289878CD}"/>
              </a:ext>
            </a:extLst>
          </p:cNvPr>
          <p:cNvSpPr/>
          <p:nvPr userDrawn="1"/>
        </p:nvSpPr>
        <p:spPr>
          <a:xfrm>
            <a:off x="6450678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91B303D9-4182-4C78-A463-7ED50F26193B}"/>
              </a:ext>
            </a:extLst>
          </p:cNvPr>
          <p:cNvSpPr/>
          <p:nvPr userDrawn="1"/>
        </p:nvSpPr>
        <p:spPr>
          <a:xfrm>
            <a:off x="10392759" y="2467783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10515600" cy="1463040"/>
          </a:xfrm>
        </p:spPr>
        <p:txBody>
          <a:bodyPr anchor="ctr">
            <a:normAutofit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F8AE114F-BA87-536C-036A-0DB6E0BE7D3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41248" y="3474720"/>
            <a:ext cx="4544568" cy="2514600"/>
          </a:xfrm>
        </p:spPr>
        <p:txBody>
          <a:bodyPr anchor="t">
            <a:normAutofit/>
          </a:bodyPr>
          <a:lstStyle>
            <a:lvl1pPr marL="0" indent="0">
              <a:spcBef>
                <a:spcPts val="1600"/>
              </a:spcBef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A6DAC790-B1F2-BF98-BA0C-C7E1773C47D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675120" y="3474720"/>
            <a:ext cx="4544568" cy="25146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4" name="Date Placeholder 3">
            <a:extLst>
              <a:ext uri="{FF2B5EF4-FFF2-40B4-BE49-F238E27FC236}">
                <a16:creationId xmlns:a16="http://schemas.microsoft.com/office/drawing/2014/main" id="{403A449B-E2DB-41B6-A150-A5C66BE78D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7/13/20XX</a:t>
            </a:r>
          </a:p>
        </p:txBody>
      </p:sp>
      <p:sp>
        <p:nvSpPr>
          <p:cNvPr id="75" name="Footer Placeholder 4">
            <a:extLst>
              <a:ext uri="{FF2B5EF4-FFF2-40B4-BE49-F238E27FC236}">
                <a16:creationId xmlns:a16="http://schemas.microsoft.com/office/drawing/2014/main" id="{1D45A931-0FDA-46B3-A78A-EDB46C29F3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6" name="Slide Number Placeholder 5">
            <a:extLst>
              <a:ext uri="{FF2B5EF4-FFF2-40B4-BE49-F238E27FC236}">
                <a16:creationId xmlns:a16="http://schemas.microsoft.com/office/drawing/2014/main" id="{43592334-BF43-483B-9ED5-B96DF770B5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654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548640"/>
            <a:ext cx="4572000" cy="2103120"/>
          </a:xfrm>
        </p:spPr>
        <p:txBody>
          <a:bodyPr lIns="0" tIns="0" rIns="0" bIns="0" anchor="b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F8AE114F-BA87-536C-036A-0DB6E0BE7D3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2960" y="3429000"/>
            <a:ext cx="4572000" cy="2743200"/>
          </a:xfrm>
        </p:spPr>
        <p:txBody>
          <a:bodyPr lIns="0" tIns="0" rIns="0" bIns="0" anchor="t">
            <a:normAutofit/>
          </a:bodyPr>
          <a:lstStyle>
            <a:lvl1pPr marL="228600" indent="-228600">
              <a:spcBef>
                <a:spcPts val="16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A6DAC790-B1F2-BF98-BA0C-C7E1773C47D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61304" y="795528"/>
            <a:ext cx="5495544" cy="52578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4" name="Date Placeholder 3">
            <a:extLst>
              <a:ext uri="{FF2B5EF4-FFF2-40B4-BE49-F238E27FC236}">
                <a16:creationId xmlns:a16="http://schemas.microsoft.com/office/drawing/2014/main" id="{403A449B-E2DB-41B6-A150-A5C66BE78D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7/13/20XX</a:t>
            </a:r>
          </a:p>
        </p:txBody>
      </p:sp>
      <p:sp>
        <p:nvSpPr>
          <p:cNvPr id="75" name="Footer Placeholder 4">
            <a:extLst>
              <a:ext uri="{FF2B5EF4-FFF2-40B4-BE49-F238E27FC236}">
                <a16:creationId xmlns:a16="http://schemas.microsoft.com/office/drawing/2014/main" id="{1D45A931-0FDA-46B3-A78A-EDB46C29F3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6" name="Slide Number Placeholder 5">
            <a:extLst>
              <a:ext uri="{FF2B5EF4-FFF2-40B4-BE49-F238E27FC236}">
                <a16:creationId xmlns:a16="http://schemas.microsoft.com/office/drawing/2014/main" id="{43592334-BF43-483B-9ED5-B96DF770B5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76421C9-A6E7-D6F1-2797-6D59639AEF04}"/>
              </a:ext>
            </a:extLst>
          </p:cNvPr>
          <p:cNvSpPr/>
          <p:nvPr userDrawn="1"/>
        </p:nvSpPr>
        <p:spPr>
          <a:xfrm>
            <a:off x="822960" y="2850249"/>
            <a:ext cx="628650" cy="1822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1318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>
            <a:extLst>
              <a:ext uri="{FF2B5EF4-FFF2-40B4-BE49-F238E27FC236}">
                <a16:creationId xmlns:a16="http://schemas.microsoft.com/office/drawing/2014/main" id="{3A0B6809-6EF5-4C1C-AE26-93D43D084EE4}"/>
              </a:ext>
            </a:extLst>
          </p:cNvPr>
          <p:cNvSpPr/>
          <p:nvPr userDrawn="1"/>
        </p:nvSpPr>
        <p:spPr>
          <a:xfrm>
            <a:off x="0" y="2560320"/>
            <a:ext cx="12192000" cy="4297680"/>
          </a:xfrm>
          <a:prstGeom prst="rect">
            <a:avLst/>
          </a:prstGeom>
          <a:solidFill>
            <a:schemeClr val="accent3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801717-EC04-4D9F-BE50-E726ECAC1136}"/>
              </a:ext>
            </a:extLst>
          </p:cNvPr>
          <p:cNvSpPr/>
          <p:nvPr userDrawn="1"/>
        </p:nvSpPr>
        <p:spPr>
          <a:xfrm>
            <a:off x="5017194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1841E8-8EE7-488E-B7DD-D1F23F79128D}"/>
              </a:ext>
            </a:extLst>
          </p:cNvPr>
          <p:cNvSpPr/>
          <p:nvPr userDrawn="1"/>
        </p:nvSpPr>
        <p:spPr>
          <a:xfrm>
            <a:off x="4300452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AEF00F-18B6-43AC-BF54-3B4939890FE1}"/>
              </a:ext>
            </a:extLst>
          </p:cNvPr>
          <p:cNvSpPr/>
          <p:nvPr userDrawn="1"/>
        </p:nvSpPr>
        <p:spPr>
          <a:xfrm>
            <a:off x="5375565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C54B6B-8A0E-422F-B2FF-A68441C16904}"/>
              </a:ext>
            </a:extLst>
          </p:cNvPr>
          <p:cNvSpPr/>
          <p:nvPr userDrawn="1"/>
        </p:nvSpPr>
        <p:spPr>
          <a:xfrm>
            <a:off x="3583710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602B99D-D623-4FE2-BDFD-A23B43BEBBDD}"/>
              </a:ext>
            </a:extLst>
          </p:cNvPr>
          <p:cNvSpPr/>
          <p:nvPr userDrawn="1"/>
        </p:nvSpPr>
        <p:spPr>
          <a:xfrm>
            <a:off x="2866968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4892CE3-43B8-4AF7-8E2E-1E5C2045F89A}"/>
              </a:ext>
            </a:extLst>
          </p:cNvPr>
          <p:cNvSpPr/>
          <p:nvPr userDrawn="1"/>
        </p:nvSpPr>
        <p:spPr>
          <a:xfrm>
            <a:off x="2150226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3C5002F-39B4-49E5-B179-A5F9A322772D}"/>
              </a:ext>
            </a:extLst>
          </p:cNvPr>
          <p:cNvSpPr/>
          <p:nvPr userDrawn="1"/>
        </p:nvSpPr>
        <p:spPr>
          <a:xfrm>
            <a:off x="3225339" y="2467783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847AC63-E8C8-47EF-BDEA-DF587155527B}"/>
              </a:ext>
            </a:extLst>
          </p:cNvPr>
          <p:cNvSpPr/>
          <p:nvPr userDrawn="1"/>
        </p:nvSpPr>
        <p:spPr>
          <a:xfrm>
            <a:off x="1791855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EAD15DF-3882-4D15-8A5D-B08B7A32A9B0}"/>
              </a:ext>
            </a:extLst>
          </p:cNvPr>
          <p:cNvSpPr/>
          <p:nvPr userDrawn="1"/>
        </p:nvSpPr>
        <p:spPr>
          <a:xfrm>
            <a:off x="1433484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3A3B466-F022-4299-8575-4347D62E5ADB}"/>
              </a:ext>
            </a:extLst>
          </p:cNvPr>
          <p:cNvSpPr/>
          <p:nvPr userDrawn="1"/>
        </p:nvSpPr>
        <p:spPr>
          <a:xfrm>
            <a:off x="6092307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103BE58-6B70-49F5-8283-BF3B0B35E1D7}"/>
              </a:ext>
            </a:extLst>
          </p:cNvPr>
          <p:cNvSpPr/>
          <p:nvPr userDrawn="1"/>
        </p:nvSpPr>
        <p:spPr>
          <a:xfrm>
            <a:off x="358371" y="2467783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65F4154-50AA-4593-A86B-2A7A582D30AA}"/>
              </a:ext>
            </a:extLst>
          </p:cNvPr>
          <p:cNvSpPr/>
          <p:nvPr userDrawn="1"/>
        </p:nvSpPr>
        <p:spPr>
          <a:xfrm>
            <a:off x="4658823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635667C-FE54-4C6C-81D2-C117F6848A7C}"/>
              </a:ext>
            </a:extLst>
          </p:cNvPr>
          <p:cNvSpPr/>
          <p:nvPr userDrawn="1"/>
        </p:nvSpPr>
        <p:spPr>
          <a:xfrm>
            <a:off x="1075113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B327EE7-DDE6-4725-9791-0909802594D4}"/>
              </a:ext>
            </a:extLst>
          </p:cNvPr>
          <p:cNvSpPr/>
          <p:nvPr userDrawn="1"/>
        </p:nvSpPr>
        <p:spPr>
          <a:xfrm>
            <a:off x="2508597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880683C-A1F9-41B4-92B6-6690A542A9CA}"/>
              </a:ext>
            </a:extLst>
          </p:cNvPr>
          <p:cNvSpPr/>
          <p:nvPr userDrawn="1"/>
        </p:nvSpPr>
        <p:spPr>
          <a:xfrm>
            <a:off x="716742" y="2467783"/>
            <a:ext cx="365760" cy="365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BF012F1-D588-4F57-88B5-6F5532BADA92}"/>
              </a:ext>
            </a:extLst>
          </p:cNvPr>
          <p:cNvSpPr/>
          <p:nvPr userDrawn="1"/>
        </p:nvSpPr>
        <p:spPr>
          <a:xfrm>
            <a:off x="0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03FFB96-6B81-475C-995F-610FEC231FEE}"/>
              </a:ext>
            </a:extLst>
          </p:cNvPr>
          <p:cNvSpPr/>
          <p:nvPr userDrawn="1"/>
        </p:nvSpPr>
        <p:spPr>
          <a:xfrm>
            <a:off x="5733936" y="2467783"/>
            <a:ext cx="36576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069B2B0-3E3B-4E71-8023-5CEF05BF4DF3}"/>
              </a:ext>
            </a:extLst>
          </p:cNvPr>
          <p:cNvSpPr/>
          <p:nvPr userDrawn="1"/>
        </p:nvSpPr>
        <p:spPr>
          <a:xfrm>
            <a:off x="3942081" y="2467783"/>
            <a:ext cx="365760" cy="365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88EB2E-CD96-47B9-A63A-8D18CCA89512}"/>
              </a:ext>
            </a:extLst>
          </p:cNvPr>
          <p:cNvSpPr/>
          <p:nvPr userDrawn="1"/>
        </p:nvSpPr>
        <p:spPr>
          <a:xfrm>
            <a:off x="11467872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38708E-067F-4FA9-BA12-1C4EA2B37A63}"/>
              </a:ext>
            </a:extLst>
          </p:cNvPr>
          <p:cNvSpPr/>
          <p:nvPr userDrawn="1"/>
        </p:nvSpPr>
        <p:spPr>
          <a:xfrm>
            <a:off x="10751130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35FFEA-E06D-408B-A778-0B32F03EFF9F}"/>
              </a:ext>
            </a:extLst>
          </p:cNvPr>
          <p:cNvSpPr/>
          <p:nvPr userDrawn="1"/>
        </p:nvSpPr>
        <p:spPr>
          <a:xfrm>
            <a:off x="11826240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48561E-6688-489C-BA9B-9C5D3AD90706}"/>
              </a:ext>
            </a:extLst>
          </p:cNvPr>
          <p:cNvSpPr/>
          <p:nvPr userDrawn="1"/>
        </p:nvSpPr>
        <p:spPr>
          <a:xfrm>
            <a:off x="10034388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6BE74A-DCDC-4736-A000-7680D880DF04}"/>
              </a:ext>
            </a:extLst>
          </p:cNvPr>
          <p:cNvSpPr/>
          <p:nvPr userDrawn="1"/>
        </p:nvSpPr>
        <p:spPr>
          <a:xfrm>
            <a:off x="9317646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030A29-CB1B-4217-961C-E14F3593D004}"/>
              </a:ext>
            </a:extLst>
          </p:cNvPr>
          <p:cNvSpPr/>
          <p:nvPr userDrawn="1"/>
        </p:nvSpPr>
        <p:spPr>
          <a:xfrm>
            <a:off x="8600904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0C4995-9291-4EC8-9EE7-99138E697D86}"/>
              </a:ext>
            </a:extLst>
          </p:cNvPr>
          <p:cNvSpPr/>
          <p:nvPr userDrawn="1"/>
        </p:nvSpPr>
        <p:spPr>
          <a:xfrm>
            <a:off x="9676017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3F7B342-9394-4E5F-BE39-DC03310AD81F}"/>
              </a:ext>
            </a:extLst>
          </p:cNvPr>
          <p:cNvSpPr/>
          <p:nvPr userDrawn="1"/>
        </p:nvSpPr>
        <p:spPr>
          <a:xfrm>
            <a:off x="8242533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D4940C5-39A1-40E8-8A26-EDA81A5FF6E2}"/>
              </a:ext>
            </a:extLst>
          </p:cNvPr>
          <p:cNvSpPr/>
          <p:nvPr userDrawn="1"/>
        </p:nvSpPr>
        <p:spPr>
          <a:xfrm>
            <a:off x="7884162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F268A38-2DB0-40ED-A3BD-7B0DBF3DC185}"/>
              </a:ext>
            </a:extLst>
          </p:cNvPr>
          <p:cNvSpPr/>
          <p:nvPr userDrawn="1"/>
        </p:nvSpPr>
        <p:spPr>
          <a:xfrm>
            <a:off x="6809049" y="2467783"/>
            <a:ext cx="36576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222658B-4E93-40D4-8683-4BFDB7FD28AC}"/>
              </a:ext>
            </a:extLst>
          </p:cNvPr>
          <p:cNvSpPr/>
          <p:nvPr userDrawn="1"/>
        </p:nvSpPr>
        <p:spPr>
          <a:xfrm>
            <a:off x="11109501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E94E203-4D9D-4315-811B-6AEBDA949895}"/>
              </a:ext>
            </a:extLst>
          </p:cNvPr>
          <p:cNvSpPr/>
          <p:nvPr userDrawn="1"/>
        </p:nvSpPr>
        <p:spPr>
          <a:xfrm>
            <a:off x="7525791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58DF5A4-693E-486D-BAB8-69D0BDAE74CE}"/>
              </a:ext>
            </a:extLst>
          </p:cNvPr>
          <p:cNvSpPr/>
          <p:nvPr userDrawn="1"/>
        </p:nvSpPr>
        <p:spPr>
          <a:xfrm>
            <a:off x="8959275" y="2467783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FBA4F83-ED0B-439D-983D-DBBFB23D2612}"/>
              </a:ext>
            </a:extLst>
          </p:cNvPr>
          <p:cNvSpPr/>
          <p:nvPr userDrawn="1"/>
        </p:nvSpPr>
        <p:spPr>
          <a:xfrm>
            <a:off x="7167420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EB3F76F-9FC5-454E-9B4F-C471289878CD}"/>
              </a:ext>
            </a:extLst>
          </p:cNvPr>
          <p:cNvSpPr/>
          <p:nvPr userDrawn="1"/>
        </p:nvSpPr>
        <p:spPr>
          <a:xfrm>
            <a:off x="6450678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91B303D9-4182-4C78-A463-7ED50F26193B}"/>
              </a:ext>
            </a:extLst>
          </p:cNvPr>
          <p:cNvSpPr/>
          <p:nvPr userDrawn="1"/>
        </p:nvSpPr>
        <p:spPr>
          <a:xfrm>
            <a:off x="10392759" y="2467783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10515600" cy="1463040"/>
          </a:xfrm>
        </p:spPr>
        <p:txBody>
          <a:bodyPr anchor="ctr">
            <a:normAutofit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F8AE114F-BA87-536C-036A-0DB6E0BE7D3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41248" y="3429000"/>
            <a:ext cx="10515600" cy="2660904"/>
          </a:xfrm>
        </p:spPr>
        <p:txBody>
          <a:bodyPr anchor="t">
            <a:normAutofit/>
          </a:bodyPr>
          <a:lstStyle>
            <a:lvl1pPr marL="0" indent="0">
              <a:spcBef>
                <a:spcPts val="1600"/>
              </a:spcBef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4" name="Date Placeholder 3">
            <a:extLst>
              <a:ext uri="{FF2B5EF4-FFF2-40B4-BE49-F238E27FC236}">
                <a16:creationId xmlns:a16="http://schemas.microsoft.com/office/drawing/2014/main" id="{403A449B-E2DB-41B6-A150-A5C66BE78D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7/13/20XX</a:t>
            </a:r>
          </a:p>
        </p:txBody>
      </p:sp>
      <p:sp>
        <p:nvSpPr>
          <p:cNvPr id="75" name="Footer Placeholder 4">
            <a:extLst>
              <a:ext uri="{FF2B5EF4-FFF2-40B4-BE49-F238E27FC236}">
                <a16:creationId xmlns:a16="http://schemas.microsoft.com/office/drawing/2014/main" id="{1D45A931-0FDA-46B3-A78A-EDB46C29F3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6" name="Slide Number Placeholder 5">
            <a:extLst>
              <a:ext uri="{FF2B5EF4-FFF2-40B4-BE49-F238E27FC236}">
                <a16:creationId xmlns:a16="http://schemas.microsoft.com/office/drawing/2014/main" id="{43592334-BF43-483B-9ED5-B96DF770B5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7632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ramed picture righ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roup 87">
            <a:extLst>
              <a:ext uri="{FF2B5EF4-FFF2-40B4-BE49-F238E27FC236}">
                <a16:creationId xmlns:a16="http://schemas.microsoft.com/office/drawing/2014/main" id="{7C6E89C2-2ED7-7FA0-F7A7-A1AA6CAFBEB1}"/>
              </a:ext>
            </a:extLst>
          </p:cNvPr>
          <p:cNvGrpSpPr/>
          <p:nvPr userDrawn="1"/>
        </p:nvGrpSpPr>
        <p:grpSpPr>
          <a:xfrm>
            <a:off x="6435408" y="0"/>
            <a:ext cx="5756592" cy="6858000"/>
            <a:chOff x="0" y="0"/>
            <a:chExt cx="5756592" cy="6858000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DF531A4F-5859-8280-283D-F2A36E01E1E4}"/>
                </a:ext>
              </a:extLst>
            </p:cNvPr>
            <p:cNvSpPr/>
            <p:nvPr userDrawn="1"/>
          </p:nvSpPr>
          <p:spPr>
            <a:xfrm>
              <a:off x="0" y="0"/>
              <a:ext cx="576072" cy="57607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9276A229-3B0B-4D61-4634-93B9ECBCAE53}"/>
                </a:ext>
              </a:extLst>
            </p:cNvPr>
            <p:cNvSpPr/>
            <p:nvPr userDrawn="1"/>
          </p:nvSpPr>
          <p:spPr>
            <a:xfrm>
              <a:off x="0" y="572886"/>
              <a:ext cx="576072" cy="57607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2B3A5571-40C8-C50E-BF04-C6E5D2092EBE}"/>
                </a:ext>
              </a:extLst>
            </p:cNvPr>
            <p:cNvSpPr/>
            <p:nvPr userDrawn="1"/>
          </p:nvSpPr>
          <p:spPr>
            <a:xfrm>
              <a:off x="0" y="1145772"/>
              <a:ext cx="576072" cy="57607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05DC640C-1596-C8D8-400C-EAEFC737F82F}"/>
                </a:ext>
              </a:extLst>
            </p:cNvPr>
            <p:cNvSpPr/>
            <p:nvPr userDrawn="1"/>
          </p:nvSpPr>
          <p:spPr>
            <a:xfrm>
              <a:off x="0" y="1718658"/>
              <a:ext cx="576072" cy="57607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42D8BCCF-9365-1247-2C73-827E5376E349}"/>
                </a:ext>
              </a:extLst>
            </p:cNvPr>
            <p:cNvSpPr/>
            <p:nvPr userDrawn="1"/>
          </p:nvSpPr>
          <p:spPr>
            <a:xfrm>
              <a:off x="0" y="2291544"/>
              <a:ext cx="576072" cy="57607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81C8F923-3F3C-E987-B8B3-F119CE985042}"/>
                </a:ext>
              </a:extLst>
            </p:cNvPr>
            <p:cNvSpPr/>
            <p:nvPr userDrawn="1"/>
          </p:nvSpPr>
          <p:spPr>
            <a:xfrm>
              <a:off x="0" y="2864430"/>
              <a:ext cx="576072" cy="57607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3D066BAF-F58A-E4F5-A2F4-BE52AFFF5402}"/>
                </a:ext>
              </a:extLst>
            </p:cNvPr>
            <p:cNvSpPr/>
            <p:nvPr userDrawn="1"/>
          </p:nvSpPr>
          <p:spPr>
            <a:xfrm>
              <a:off x="0" y="3437316"/>
              <a:ext cx="576072" cy="5760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D1A65B79-00CC-4E7F-6ADD-C1C522D5991F}"/>
                </a:ext>
              </a:extLst>
            </p:cNvPr>
            <p:cNvSpPr/>
            <p:nvPr userDrawn="1"/>
          </p:nvSpPr>
          <p:spPr>
            <a:xfrm>
              <a:off x="0" y="4010202"/>
              <a:ext cx="576072" cy="57607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92F228F0-A0C5-1E42-90FA-0C35E6F017E0}"/>
                </a:ext>
              </a:extLst>
            </p:cNvPr>
            <p:cNvSpPr/>
            <p:nvPr userDrawn="1"/>
          </p:nvSpPr>
          <p:spPr>
            <a:xfrm>
              <a:off x="0" y="4583088"/>
              <a:ext cx="576072" cy="57607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B572AEC6-E693-00C7-831E-4C81BC561997}"/>
                </a:ext>
              </a:extLst>
            </p:cNvPr>
            <p:cNvSpPr/>
            <p:nvPr userDrawn="1"/>
          </p:nvSpPr>
          <p:spPr>
            <a:xfrm>
              <a:off x="0" y="5155974"/>
              <a:ext cx="576072" cy="57607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17EF1E63-B8BE-1CF0-C1A3-FBF41DDF1120}"/>
                </a:ext>
              </a:extLst>
            </p:cNvPr>
            <p:cNvSpPr/>
            <p:nvPr userDrawn="1"/>
          </p:nvSpPr>
          <p:spPr>
            <a:xfrm>
              <a:off x="0" y="5728860"/>
              <a:ext cx="576072" cy="57607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FB21B3EF-486D-7B46-5AB9-477370C2C662}"/>
                </a:ext>
              </a:extLst>
            </p:cNvPr>
            <p:cNvSpPr/>
            <p:nvPr userDrawn="1"/>
          </p:nvSpPr>
          <p:spPr>
            <a:xfrm>
              <a:off x="0" y="6281928"/>
              <a:ext cx="576072" cy="57607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F06A0AF5-2117-AC7A-5EAF-7C1EAE885F78}"/>
                </a:ext>
              </a:extLst>
            </p:cNvPr>
            <p:cNvSpPr/>
            <p:nvPr userDrawn="1"/>
          </p:nvSpPr>
          <p:spPr>
            <a:xfrm>
              <a:off x="571944" y="0"/>
              <a:ext cx="576072" cy="57607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20C148D7-FEDD-C145-64C9-FA153FF9F174}"/>
                </a:ext>
              </a:extLst>
            </p:cNvPr>
            <p:cNvSpPr/>
            <p:nvPr userDrawn="1"/>
          </p:nvSpPr>
          <p:spPr>
            <a:xfrm>
              <a:off x="1148016" y="0"/>
              <a:ext cx="576072" cy="57607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CA5B4712-C918-044A-19A1-B398B3AE3F74}"/>
                </a:ext>
              </a:extLst>
            </p:cNvPr>
            <p:cNvSpPr/>
            <p:nvPr userDrawn="1"/>
          </p:nvSpPr>
          <p:spPr>
            <a:xfrm>
              <a:off x="1724088" y="0"/>
              <a:ext cx="576072" cy="57607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69DEFA8C-AF47-EC6F-C083-7183C0209D12}"/>
                </a:ext>
              </a:extLst>
            </p:cNvPr>
            <p:cNvSpPr/>
            <p:nvPr userDrawn="1"/>
          </p:nvSpPr>
          <p:spPr>
            <a:xfrm>
              <a:off x="2300160" y="0"/>
              <a:ext cx="576072" cy="57607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A993076E-6CD9-216A-5F58-22C2C7ADEF67}"/>
                </a:ext>
              </a:extLst>
            </p:cNvPr>
            <p:cNvSpPr/>
            <p:nvPr userDrawn="1"/>
          </p:nvSpPr>
          <p:spPr>
            <a:xfrm>
              <a:off x="2876232" y="0"/>
              <a:ext cx="576072" cy="57607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DA5C1380-678D-70A3-24F8-33D448A27CC9}"/>
                </a:ext>
              </a:extLst>
            </p:cNvPr>
            <p:cNvSpPr/>
            <p:nvPr userDrawn="1"/>
          </p:nvSpPr>
          <p:spPr>
            <a:xfrm>
              <a:off x="3452304" y="0"/>
              <a:ext cx="576072" cy="57607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5FF8DAAF-846A-991B-563F-2A508FC9F6FB}"/>
                </a:ext>
              </a:extLst>
            </p:cNvPr>
            <p:cNvSpPr/>
            <p:nvPr userDrawn="1"/>
          </p:nvSpPr>
          <p:spPr>
            <a:xfrm>
              <a:off x="4028376" y="0"/>
              <a:ext cx="576072" cy="57607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2A8F5DF9-A7F2-8D3A-72BC-B39F56902E7E}"/>
                </a:ext>
              </a:extLst>
            </p:cNvPr>
            <p:cNvSpPr/>
            <p:nvPr userDrawn="1"/>
          </p:nvSpPr>
          <p:spPr>
            <a:xfrm>
              <a:off x="4604448" y="0"/>
              <a:ext cx="576072" cy="57607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AB4BD578-6D5A-07C0-CD83-94645FAB9130}"/>
                </a:ext>
              </a:extLst>
            </p:cNvPr>
            <p:cNvSpPr/>
            <p:nvPr userDrawn="1"/>
          </p:nvSpPr>
          <p:spPr>
            <a:xfrm>
              <a:off x="5180520" y="0"/>
              <a:ext cx="576072" cy="57607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93C82D37-6362-5177-0C99-FAE0B742CD41}"/>
                </a:ext>
              </a:extLst>
            </p:cNvPr>
            <p:cNvSpPr/>
            <p:nvPr userDrawn="1"/>
          </p:nvSpPr>
          <p:spPr>
            <a:xfrm>
              <a:off x="5180520" y="563966"/>
              <a:ext cx="576072" cy="57607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69542CC1-3626-C630-2901-0FB23B3E593B}"/>
                </a:ext>
              </a:extLst>
            </p:cNvPr>
            <p:cNvSpPr/>
            <p:nvPr userDrawn="1"/>
          </p:nvSpPr>
          <p:spPr>
            <a:xfrm>
              <a:off x="5180520" y="1136852"/>
              <a:ext cx="576072" cy="57607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BD7EC15E-24BE-DD46-45B2-92C64C06601A}"/>
                </a:ext>
              </a:extLst>
            </p:cNvPr>
            <p:cNvSpPr/>
            <p:nvPr userDrawn="1"/>
          </p:nvSpPr>
          <p:spPr>
            <a:xfrm>
              <a:off x="5180520" y="1709738"/>
              <a:ext cx="576072" cy="57607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275DA9B6-FA38-14BB-CB6D-D163C4228017}"/>
                </a:ext>
              </a:extLst>
            </p:cNvPr>
            <p:cNvSpPr/>
            <p:nvPr userDrawn="1"/>
          </p:nvSpPr>
          <p:spPr>
            <a:xfrm>
              <a:off x="5180520" y="2282624"/>
              <a:ext cx="576072" cy="57607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52ED9969-5481-5672-0E55-68F80674D65C}"/>
                </a:ext>
              </a:extLst>
            </p:cNvPr>
            <p:cNvSpPr/>
            <p:nvPr userDrawn="1"/>
          </p:nvSpPr>
          <p:spPr>
            <a:xfrm>
              <a:off x="5180520" y="2855510"/>
              <a:ext cx="576072" cy="57607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63EC33A3-ECC9-03C2-6C4A-2E26C3C2FF2F}"/>
                </a:ext>
              </a:extLst>
            </p:cNvPr>
            <p:cNvSpPr/>
            <p:nvPr userDrawn="1"/>
          </p:nvSpPr>
          <p:spPr>
            <a:xfrm>
              <a:off x="5180520" y="3428396"/>
              <a:ext cx="576072" cy="57607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4C7838CF-438D-31F1-EE2F-2907A11B924A}"/>
                </a:ext>
              </a:extLst>
            </p:cNvPr>
            <p:cNvSpPr/>
            <p:nvPr userDrawn="1"/>
          </p:nvSpPr>
          <p:spPr>
            <a:xfrm>
              <a:off x="5180520" y="4001282"/>
              <a:ext cx="576072" cy="57607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93452295-1A7F-D929-76EF-DB26B33A4DA2}"/>
                </a:ext>
              </a:extLst>
            </p:cNvPr>
            <p:cNvSpPr/>
            <p:nvPr userDrawn="1"/>
          </p:nvSpPr>
          <p:spPr>
            <a:xfrm>
              <a:off x="5180520" y="4574168"/>
              <a:ext cx="576072" cy="57607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9A4FD181-BC5B-BC54-371C-2D8C00F45AD1}"/>
                </a:ext>
              </a:extLst>
            </p:cNvPr>
            <p:cNvSpPr/>
            <p:nvPr userDrawn="1"/>
          </p:nvSpPr>
          <p:spPr>
            <a:xfrm>
              <a:off x="5180520" y="5147054"/>
              <a:ext cx="576072" cy="57607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31464BC3-D4FE-CB12-EED1-DB11138CAB70}"/>
                </a:ext>
              </a:extLst>
            </p:cNvPr>
            <p:cNvSpPr/>
            <p:nvPr userDrawn="1"/>
          </p:nvSpPr>
          <p:spPr>
            <a:xfrm>
              <a:off x="5180520" y="5719940"/>
              <a:ext cx="576072" cy="57607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71CE4F8F-EB67-4681-D504-035670478894}"/>
                </a:ext>
              </a:extLst>
            </p:cNvPr>
            <p:cNvSpPr/>
            <p:nvPr userDrawn="1"/>
          </p:nvSpPr>
          <p:spPr>
            <a:xfrm>
              <a:off x="5180520" y="6281928"/>
              <a:ext cx="576072" cy="57607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047898F7-8A26-62E4-70C2-D6DD187FD84D}"/>
                </a:ext>
              </a:extLst>
            </p:cNvPr>
            <p:cNvSpPr/>
            <p:nvPr userDrawn="1"/>
          </p:nvSpPr>
          <p:spPr>
            <a:xfrm>
              <a:off x="571944" y="6281928"/>
              <a:ext cx="576072" cy="57607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A11EE247-662E-BC29-B9D2-84AE5FACC29F}"/>
                </a:ext>
              </a:extLst>
            </p:cNvPr>
            <p:cNvSpPr/>
            <p:nvPr userDrawn="1"/>
          </p:nvSpPr>
          <p:spPr>
            <a:xfrm>
              <a:off x="1148016" y="6281928"/>
              <a:ext cx="576072" cy="57607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335EF4DC-8310-F72A-B86C-9750305BE3CC}"/>
                </a:ext>
              </a:extLst>
            </p:cNvPr>
            <p:cNvSpPr/>
            <p:nvPr userDrawn="1"/>
          </p:nvSpPr>
          <p:spPr>
            <a:xfrm>
              <a:off x="1724088" y="6281928"/>
              <a:ext cx="576072" cy="57607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61D684FE-FF4C-F492-93E4-0190D372FF74}"/>
                </a:ext>
              </a:extLst>
            </p:cNvPr>
            <p:cNvSpPr/>
            <p:nvPr userDrawn="1"/>
          </p:nvSpPr>
          <p:spPr>
            <a:xfrm>
              <a:off x="2300160" y="6281928"/>
              <a:ext cx="576072" cy="57607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00D87E94-57CD-6196-FB75-728F4B3CCB00}"/>
                </a:ext>
              </a:extLst>
            </p:cNvPr>
            <p:cNvSpPr/>
            <p:nvPr userDrawn="1"/>
          </p:nvSpPr>
          <p:spPr>
            <a:xfrm>
              <a:off x="2876232" y="6281928"/>
              <a:ext cx="576072" cy="57607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7A02B06F-2A62-CA70-718A-39F70D679508}"/>
                </a:ext>
              </a:extLst>
            </p:cNvPr>
            <p:cNvSpPr/>
            <p:nvPr userDrawn="1"/>
          </p:nvSpPr>
          <p:spPr>
            <a:xfrm>
              <a:off x="3452304" y="6281928"/>
              <a:ext cx="576072" cy="57607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EE770F47-FDBD-BC83-C73C-6A5F931E912F}"/>
                </a:ext>
              </a:extLst>
            </p:cNvPr>
            <p:cNvSpPr/>
            <p:nvPr userDrawn="1"/>
          </p:nvSpPr>
          <p:spPr>
            <a:xfrm>
              <a:off x="4028376" y="6281928"/>
              <a:ext cx="576072" cy="57607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971CB88E-18B7-78A9-14A6-B0CD5B3FE429}"/>
                </a:ext>
              </a:extLst>
            </p:cNvPr>
            <p:cNvSpPr/>
            <p:nvPr userDrawn="1"/>
          </p:nvSpPr>
          <p:spPr>
            <a:xfrm>
              <a:off x="4604448" y="6281928"/>
              <a:ext cx="576072" cy="57607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1517904"/>
            <a:ext cx="5029200" cy="3931920"/>
          </a:xfrm>
        </p:spPr>
        <p:txBody>
          <a:bodyPr lIns="0" anchor="b">
            <a:noAutofit/>
          </a:bodyPr>
          <a:lstStyle>
            <a:lvl1pPr algn="l">
              <a:lnSpc>
                <a:spcPct val="80000"/>
              </a:lnSpc>
              <a:defRPr lang="en-US" sz="5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7" name="Picture Placeholder 106">
            <a:extLst>
              <a:ext uri="{FF2B5EF4-FFF2-40B4-BE49-F238E27FC236}">
                <a16:creationId xmlns:a16="http://schemas.microsoft.com/office/drawing/2014/main" id="{C1039393-3B8E-4456-97AA-ADBC1801007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07351" y="572886"/>
            <a:ext cx="4608577" cy="5715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2" name="Date Placeholder 3">
            <a:extLst>
              <a:ext uri="{FF2B5EF4-FFF2-40B4-BE49-F238E27FC236}">
                <a16:creationId xmlns:a16="http://schemas.microsoft.com/office/drawing/2014/main" id="{A156C4CF-5CE6-43DE-AA90-A75AB2BB67B7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835025" y="6356350"/>
            <a:ext cx="806416" cy="365125"/>
          </a:xfrm>
        </p:spPr>
        <p:txBody>
          <a:bodyPr/>
          <a:lstStyle>
            <a:lvl1pPr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7/13/20XX</a:t>
            </a:r>
          </a:p>
        </p:txBody>
      </p:sp>
      <p:sp>
        <p:nvSpPr>
          <p:cNvPr id="64" name="Footer Placeholder 4">
            <a:extLst>
              <a:ext uri="{FF2B5EF4-FFF2-40B4-BE49-F238E27FC236}">
                <a16:creationId xmlns:a16="http://schemas.microsoft.com/office/drawing/2014/main" id="{4EA599FC-289F-4C20-9865-DAA03F574EC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1771956" y="6356350"/>
            <a:ext cx="3028643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6" name="Slide Number Placeholder 5">
            <a:extLst>
              <a:ext uri="{FF2B5EF4-FFF2-40B4-BE49-F238E27FC236}">
                <a16:creationId xmlns:a16="http://schemas.microsoft.com/office/drawing/2014/main" id="{D18BF7DD-991C-4210-9977-3CCAFDB578A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4951850" y="6356350"/>
            <a:ext cx="809507" cy="365125"/>
          </a:xfrm>
        </p:spPr>
        <p:txBody>
          <a:bodyPr/>
          <a:lstStyle>
            <a:lvl1pPr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2164A393-A656-DDEC-2315-695347040E83}"/>
              </a:ext>
            </a:extLst>
          </p:cNvPr>
          <p:cNvSpPr/>
          <p:nvPr userDrawn="1"/>
        </p:nvSpPr>
        <p:spPr>
          <a:xfrm>
            <a:off x="731520" y="1133856"/>
            <a:ext cx="628650" cy="1822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0624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 userDrawn="1">
          <p15:clr>
            <a:srgbClr val="FBAE40"/>
          </p15:clr>
        </p15:guide>
        <p15:guide id="2" pos="3528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 4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6FA95EA-1624-9B84-3B44-E7543166FCB6}"/>
              </a:ext>
            </a:extLst>
          </p:cNvPr>
          <p:cNvSpPr/>
          <p:nvPr userDrawn="1"/>
        </p:nvSpPr>
        <p:spPr>
          <a:xfrm>
            <a:off x="6120384" y="0"/>
            <a:ext cx="6071616" cy="6858000"/>
          </a:xfrm>
          <a:prstGeom prst="rect">
            <a:avLst/>
          </a:prstGeom>
          <a:solidFill>
            <a:schemeClr val="accent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6E491E-8435-44CE-B968-83D09EE49881}"/>
              </a:ext>
            </a:extLst>
          </p:cNvPr>
          <p:cNvSpPr/>
          <p:nvPr userDrawn="1"/>
        </p:nvSpPr>
        <p:spPr>
          <a:xfrm>
            <a:off x="6120384" y="6250940"/>
            <a:ext cx="607060" cy="6070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A03180-44BE-4E4D-BF73-EE5DAD729554}"/>
              </a:ext>
            </a:extLst>
          </p:cNvPr>
          <p:cNvSpPr/>
          <p:nvPr userDrawn="1"/>
        </p:nvSpPr>
        <p:spPr>
          <a:xfrm>
            <a:off x="7334730" y="6252097"/>
            <a:ext cx="607060" cy="6070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23494C-1FD5-4EBA-8A6B-6C58A70E245E}"/>
              </a:ext>
            </a:extLst>
          </p:cNvPr>
          <p:cNvSpPr/>
          <p:nvPr userDrawn="1"/>
        </p:nvSpPr>
        <p:spPr>
          <a:xfrm>
            <a:off x="7941903" y="6252097"/>
            <a:ext cx="607060" cy="6070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7B4F5D5-9FB3-40E0-9D7F-F5F040B1600D}"/>
              </a:ext>
            </a:extLst>
          </p:cNvPr>
          <p:cNvSpPr/>
          <p:nvPr userDrawn="1"/>
        </p:nvSpPr>
        <p:spPr>
          <a:xfrm>
            <a:off x="8549076" y="6252097"/>
            <a:ext cx="607060" cy="6070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E5FAC9F-7B71-487B-85A6-B4F56F65E4C2}"/>
              </a:ext>
            </a:extLst>
          </p:cNvPr>
          <p:cNvSpPr/>
          <p:nvPr userDrawn="1"/>
        </p:nvSpPr>
        <p:spPr>
          <a:xfrm>
            <a:off x="9156249" y="6252097"/>
            <a:ext cx="607060" cy="607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4321CDD-C6D0-43F2-A170-9E4DF40B2894}"/>
              </a:ext>
            </a:extLst>
          </p:cNvPr>
          <p:cNvSpPr/>
          <p:nvPr userDrawn="1"/>
        </p:nvSpPr>
        <p:spPr>
          <a:xfrm>
            <a:off x="9763422" y="6252097"/>
            <a:ext cx="607060" cy="6070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DA8C59A-C559-4262-8FCA-EAC9CF7210A9}"/>
              </a:ext>
            </a:extLst>
          </p:cNvPr>
          <p:cNvSpPr/>
          <p:nvPr userDrawn="1"/>
        </p:nvSpPr>
        <p:spPr>
          <a:xfrm>
            <a:off x="10370595" y="6252097"/>
            <a:ext cx="607060" cy="6070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73707CE-E446-40A9-83AF-F04214AFAEF3}"/>
              </a:ext>
            </a:extLst>
          </p:cNvPr>
          <p:cNvSpPr/>
          <p:nvPr userDrawn="1"/>
        </p:nvSpPr>
        <p:spPr>
          <a:xfrm>
            <a:off x="10977768" y="6252097"/>
            <a:ext cx="607060" cy="6070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DB05DAC-B1E0-42D0-B507-570CF69E87E7}"/>
              </a:ext>
            </a:extLst>
          </p:cNvPr>
          <p:cNvSpPr/>
          <p:nvPr userDrawn="1"/>
        </p:nvSpPr>
        <p:spPr>
          <a:xfrm>
            <a:off x="11584940" y="6252097"/>
            <a:ext cx="607060" cy="6070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0FA9F79-40D8-44D3-BDF1-C1310C2FC407}"/>
              </a:ext>
            </a:extLst>
          </p:cNvPr>
          <p:cNvSpPr/>
          <p:nvPr userDrawn="1"/>
        </p:nvSpPr>
        <p:spPr>
          <a:xfrm>
            <a:off x="6727557" y="6252097"/>
            <a:ext cx="607060" cy="6070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B852A5-9EEB-4624-BADD-F5FF19960517}"/>
              </a:ext>
            </a:extLst>
          </p:cNvPr>
          <p:cNvSpPr/>
          <p:nvPr userDrawn="1"/>
        </p:nvSpPr>
        <p:spPr>
          <a:xfrm>
            <a:off x="822960" y="1133856"/>
            <a:ext cx="628650" cy="1822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1600200"/>
            <a:ext cx="4572000" cy="2103120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80000"/>
              </a:lnSpc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71AC6584-0E69-2448-7E9C-29FBCA3F534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2960" y="4206240"/>
            <a:ext cx="4572000" cy="2011680"/>
          </a:xfrm>
        </p:spPr>
        <p:txBody>
          <a:bodyPr lIns="0" tIns="0" rIns="0" bIns="0" anchor="t">
            <a:normAutofit/>
          </a:bodyPr>
          <a:lstStyle>
            <a:lvl1pPr marL="228600" indent="-228600">
              <a:spcBef>
                <a:spcPts val="16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B057F79-B380-7B5C-4B74-0FE587AEBA3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675120" y="1133856"/>
            <a:ext cx="4846320" cy="4480560"/>
          </a:xfrm>
        </p:spPr>
        <p:txBody>
          <a:bodyPr lIns="0" tIns="0" rIns="0" bIns="0">
            <a:normAutofit/>
          </a:bodyPr>
          <a:lstStyle>
            <a:lvl1pPr marL="512064" indent="-512064">
              <a:spcBef>
                <a:spcPts val="1600"/>
              </a:spcBef>
              <a:buFont typeface="+mj-lt"/>
              <a:buAutoNum type="arabicPeriod"/>
              <a:defRPr sz="1800" b="1">
                <a:solidFill>
                  <a:schemeClr val="bg1"/>
                </a:solidFill>
              </a:defRPr>
            </a:lvl1pPr>
            <a:lvl2pPr marL="512064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2pPr>
            <a:lvl3pPr marL="1005840" indent="-457200">
              <a:spcBef>
                <a:spcPts val="1000"/>
              </a:spcBef>
              <a:buFont typeface="+mj-lt"/>
              <a:buAutoNum type="alphaLcPeriod"/>
              <a:defRPr sz="1600" b="1">
                <a:solidFill>
                  <a:schemeClr val="bg1"/>
                </a:solidFill>
              </a:defRPr>
            </a:lvl3pPr>
            <a:lvl4pPr marL="1005840" indent="0">
              <a:buNone/>
              <a:defRPr sz="1400">
                <a:solidFill>
                  <a:schemeClr val="bg1"/>
                </a:solidFill>
              </a:defRPr>
            </a:lvl4pPr>
            <a:lvl5pPr marL="1463040"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E2D1610F-F8AC-4CFC-BF3C-E85A51D67E2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5025" y="6356350"/>
            <a:ext cx="806416" cy="365125"/>
          </a:xfrm>
        </p:spPr>
        <p:txBody>
          <a:bodyPr/>
          <a:lstStyle>
            <a:lvl1pPr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7/13/20XX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B9B1A01F-A9EE-4009-8274-36D560D838C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771957" y="6356350"/>
            <a:ext cx="2590346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816387B0-6878-4D33-A72D-26350FC7B12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4518778" y="6356350"/>
            <a:ext cx="809507" cy="365125"/>
          </a:xfrm>
        </p:spPr>
        <p:txBody>
          <a:bodyPr/>
          <a:lstStyle>
            <a:lvl1pPr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412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0507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597D0707-6223-4E41-9E36-C3BF6C78CA4D}"/>
              </a:ext>
            </a:extLst>
          </p:cNvPr>
          <p:cNvSpPr/>
          <p:nvPr userDrawn="1"/>
        </p:nvSpPr>
        <p:spPr>
          <a:xfrm>
            <a:off x="8755907" y="5138928"/>
            <a:ext cx="1719072" cy="1719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602CDF5-333B-4D96-98D8-CDFB79A8430E}"/>
              </a:ext>
            </a:extLst>
          </p:cNvPr>
          <p:cNvSpPr/>
          <p:nvPr userDrawn="1"/>
        </p:nvSpPr>
        <p:spPr>
          <a:xfrm>
            <a:off x="10472928" y="3425952"/>
            <a:ext cx="1719072" cy="1719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BE2D702-5FB5-4F75-B96D-4F210F10EA62}"/>
              </a:ext>
            </a:extLst>
          </p:cNvPr>
          <p:cNvSpPr/>
          <p:nvPr userDrawn="1"/>
        </p:nvSpPr>
        <p:spPr>
          <a:xfrm>
            <a:off x="7040890" y="0"/>
            <a:ext cx="1719072" cy="1719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8952" y="640080"/>
            <a:ext cx="5522976" cy="3840480"/>
          </a:xfrm>
        </p:spPr>
        <p:txBody>
          <a:bodyPr lIns="0" bIns="0" anchor="b">
            <a:normAutofit/>
          </a:bodyPr>
          <a:lstStyle>
            <a:lvl1pPr algn="ctr">
              <a:defRPr lang="en-US" sz="5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EC85266-52B0-409F-8CE4-E444E424D5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8952" y="4754880"/>
            <a:ext cx="5522976" cy="1371600"/>
          </a:xfrm>
        </p:spPr>
        <p:txBody>
          <a:bodyPr lIns="0">
            <a:normAutofit/>
          </a:bodyPr>
          <a:lstStyle>
            <a:lvl1pPr marL="0" indent="0" algn="ctr">
              <a:lnSpc>
                <a:spcPct val="90000"/>
              </a:lnSpc>
              <a:spcBef>
                <a:spcPts val="160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5" name="Picture Placeholder 54">
            <a:extLst>
              <a:ext uri="{FF2B5EF4-FFF2-40B4-BE49-F238E27FC236}">
                <a16:creationId xmlns:a16="http://schemas.microsoft.com/office/drawing/2014/main" id="{683976C8-BDBA-48C4-AC83-73D1D8F0F14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472928" y="5138928"/>
            <a:ext cx="1719072" cy="1719072"/>
          </a:xfrm>
          <a:custGeom>
            <a:avLst/>
            <a:gdLst>
              <a:gd name="connsiteX0" fmla="*/ 0 w 1719072"/>
              <a:gd name="connsiteY0" fmla="*/ 0 h 1719072"/>
              <a:gd name="connsiteX1" fmla="*/ 1719072 w 1719072"/>
              <a:gd name="connsiteY1" fmla="*/ 0 h 1719072"/>
              <a:gd name="connsiteX2" fmla="*/ 1719072 w 1719072"/>
              <a:gd name="connsiteY2" fmla="*/ 1719072 h 1719072"/>
              <a:gd name="connsiteX3" fmla="*/ 0 w 1719072"/>
              <a:gd name="connsiteY3" fmla="*/ 1719072 h 1719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072" h="1719072">
                <a:moveTo>
                  <a:pt x="0" y="0"/>
                </a:moveTo>
                <a:lnTo>
                  <a:pt x="1719072" y="0"/>
                </a:lnTo>
                <a:lnTo>
                  <a:pt x="1719072" y="1719072"/>
                </a:lnTo>
                <a:lnTo>
                  <a:pt x="0" y="171907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455E561-1242-4C3A-8D37-3138CA80547F}"/>
              </a:ext>
            </a:extLst>
          </p:cNvPr>
          <p:cNvSpPr/>
          <p:nvPr userDrawn="1"/>
        </p:nvSpPr>
        <p:spPr>
          <a:xfrm>
            <a:off x="10472928" y="1712976"/>
            <a:ext cx="1719072" cy="1719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AFF298D-0F6B-4888-9B03-1FDDFE28B82B}"/>
              </a:ext>
            </a:extLst>
          </p:cNvPr>
          <p:cNvSpPr/>
          <p:nvPr userDrawn="1"/>
        </p:nvSpPr>
        <p:spPr>
          <a:xfrm>
            <a:off x="8755907" y="0"/>
            <a:ext cx="1719072" cy="1719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2C19AED-A027-4017-B01A-E1E6583F81C6}"/>
              </a:ext>
            </a:extLst>
          </p:cNvPr>
          <p:cNvSpPr/>
          <p:nvPr userDrawn="1"/>
        </p:nvSpPr>
        <p:spPr>
          <a:xfrm>
            <a:off x="8755907" y="1716477"/>
            <a:ext cx="1719072" cy="1719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28C741F-060F-4718-A57B-A1162A01F72C}"/>
              </a:ext>
            </a:extLst>
          </p:cNvPr>
          <p:cNvSpPr/>
          <p:nvPr userDrawn="1"/>
        </p:nvSpPr>
        <p:spPr>
          <a:xfrm>
            <a:off x="8755907" y="3425952"/>
            <a:ext cx="1719072" cy="1719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67E4DE3-DDB5-444E-86D9-7B201F0BFC0F}"/>
              </a:ext>
            </a:extLst>
          </p:cNvPr>
          <p:cNvSpPr/>
          <p:nvPr userDrawn="1"/>
        </p:nvSpPr>
        <p:spPr>
          <a:xfrm>
            <a:off x="7040890" y="3425952"/>
            <a:ext cx="1719072" cy="1719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447C29C-1D94-4217-A4D7-E0E0A8CACEBC}"/>
              </a:ext>
            </a:extLst>
          </p:cNvPr>
          <p:cNvSpPr/>
          <p:nvPr userDrawn="1"/>
        </p:nvSpPr>
        <p:spPr>
          <a:xfrm>
            <a:off x="7040890" y="5138928"/>
            <a:ext cx="1719072" cy="1719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45A7DF4-DC11-39A8-A785-A365A6A6B606}"/>
              </a:ext>
            </a:extLst>
          </p:cNvPr>
          <p:cNvSpPr/>
          <p:nvPr userDrawn="1"/>
        </p:nvSpPr>
        <p:spPr>
          <a:xfrm>
            <a:off x="7040890" y="1716477"/>
            <a:ext cx="1719072" cy="1719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8C7691-771D-AB5C-EB5E-86096D76FEFD}"/>
              </a:ext>
            </a:extLst>
          </p:cNvPr>
          <p:cNvSpPr/>
          <p:nvPr userDrawn="1"/>
        </p:nvSpPr>
        <p:spPr>
          <a:xfrm>
            <a:off x="10472928" y="0"/>
            <a:ext cx="1719072" cy="1719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8570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42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385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201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46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494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70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0477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  <p:sldLayoutId id="2147483762" r:id="rId18"/>
    <p:sldLayoutId id="2147483763" r:id="rId19"/>
    <p:sldLayoutId id="2147483764" r:id="rId20"/>
    <p:sldLayoutId id="2147483765" r:id="rId21"/>
    <p:sldLayoutId id="2147483766" r:id="rId22"/>
    <p:sldLayoutId id="2147483767" r:id="rId23"/>
    <p:sldLayoutId id="2147483768" r:id="rId24"/>
    <p:sldLayoutId id="2147483769" r:id="rId25"/>
    <p:sldLayoutId id="2147483770" r:id="rId26"/>
    <p:sldLayoutId id="2147483771" r:id="rId27"/>
    <p:sldLayoutId id="2147483772" r:id="rId28"/>
    <p:sldLayoutId id="2147483773" r:id="rId29"/>
    <p:sldLayoutId id="2147483774" r:id="rId30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ps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tIns="0" rIns="0" bIns="0" anchor="b">
            <a:normAutofit/>
          </a:bodyPr>
          <a:lstStyle/>
          <a:p>
            <a:r>
              <a:rPr lang="en-US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Welcome to command 2025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01B20D-4C28-4DA3-ABBD-718C22A5E58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tIns="91440" rIns="0" bIns="0">
            <a:normAutofit/>
          </a:bodyPr>
          <a:lstStyle/>
          <a:p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90AA471-9977-1D3F-D271-29B505DC0B7B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/>
          <a:stretch>
            <a:fillRect/>
          </a:stretch>
        </p:blipFill>
        <p:spPr/>
      </p:pic>
      <p:pic>
        <p:nvPicPr>
          <p:cNvPr id="11" name="Picture 10" descr="A black and white logo&#10;&#10;AI-generated content may be incorrect.">
            <a:extLst>
              <a:ext uri="{FF2B5EF4-FFF2-40B4-BE49-F238E27FC236}">
                <a16:creationId xmlns:a16="http://schemas.microsoft.com/office/drawing/2014/main" id="{7FFE47EE-741C-2C5D-386E-0AE462CB2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4624" y="1054608"/>
            <a:ext cx="51816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425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63C3F7-D4A0-844E-0525-5D9E20DAF1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6">
            <a:extLst>
              <a:ext uri="{FF2B5EF4-FFF2-40B4-BE49-F238E27FC236}">
                <a16:creationId xmlns:a16="http://schemas.microsoft.com/office/drawing/2014/main" id="{0992BB7E-33CC-6732-1035-8B565AB76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246" y="692727"/>
            <a:ext cx="6475625" cy="640871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Maintenance- </a:t>
            </a:r>
            <a:r>
              <a:rPr lang="en-US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SmALL</a:t>
            </a:r>
            <a:r>
              <a:rPr lang="en-US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Shop</a:t>
            </a:r>
          </a:p>
        </p:txBody>
      </p:sp>
      <p:pic>
        <p:nvPicPr>
          <p:cNvPr id="12" name="Picture 11" descr="A black and white logo&#10;&#10;AI-generated content may be incorrect.">
            <a:extLst>
              <a:ext uri="{FF2B5EF4-FFF2-40B4-BE49-F238E27FC236}">
                <a16:creationId xmlns:a16="http://schemas.microsoft.com/office/drawing/2014/main" id="{B78F9292-073D-1BE4-A9A9-254E760D3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7968" y="5642549"/>
            <a:ext cx="3175569" cy="9339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4B990B-D2FC-783A-D8B3-573CF5C50C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33"/>
          <a:stretch>
            <a:fillRect/>
          </a:stretch>
        </p:blipFill>
        <p:spPr>
          <a:xfrm>
            <a:off x="2298505" y="1417812"/>
            <a:ext cx="6287709" cy="51246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9C618B2-CCF1-D802-825A-77337C9BFFDB}"/>
              </a:ext>
            </a:extLst>
          </p:cNvPr>
          <p:cNvSpPr/>
          <p:nvPr/>
        </p:nvSpPr>
        <p:spPr>
          <a:xfrm>
            <a:off x="2298507" y="1673352"/>
            <a:ext cx="1523685" cy="1143000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FC32C3-4527-E612-76ED-5FA874D0EFD7}"/>
              </a:ext>
            </a:extLst>
          </p:cNvPr>
          <p:cNvSpPr/>
          <p:nvPr/>
        </p:nvSpPr>
        <p:spPr>
          <a:xfrm>
            <a:off x="2298506" y="2877860"/>
            <a:ext cx="1523685" cy="982940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7C24C2-B256-D94A-5D89-3F500949297A}"/>
              </a:ext>
            </a:extLst>
          </p:cNvPr>
          <p:cNvSpPr/>
          <p:nvPr/>
        </p:nvSpPr>
        <p:spPr>
          <a:xfrm>
            <a:off x="3918674" y="3026709"/>
            <a:ext cx="4667540" cy="1258963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38DB2A-528C-CFCB-8177-55F37F83AF94}"/>
              </a:ext>
            </a:extLst>
          </p:cNvPr>
          <p:cNvSpPr/>
          <p:nvPr/>
        </p:nvSpPr>
        <p:spPr>
          <a:xfrm>
            <a:off x="2298505" y="3922307"/>
            <a:ext cx="1523685" cy="1365481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3B76AC-7FF4-4D66-E050-C0C1F9E914F8}"/>
              </a:ext>
            </a:extLst>
          </p:cNvPr>
          <p:cNvSpPr/>
          <p:nvPr/>
        </p:nvSpPr>
        <p:spPr>
          <a:xfrm>
            <a:off x="2298504" y="5320847"/>
            <a:ext cx="1523685" cy="1221623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411AD4-56C0-B2A4-DF0E-1FA87DF6A502}"/>
              </a:ext>
            </a:extLst>
          </p:cNvPr>
          <p:cNvSpPr/>
          <p:nvPr/>
        </p:nvSpPr>
        <p:spPr>
          <a:xfrm>
            <a:off x="3870431" y="4369886"/>
            <a:ext cx="1412769" cy="1524683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84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285270-60C4-53CB-789D-18A29F6919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7C346-9D16-710F-1166-70A53311A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368" y="822960"/>
            <a:ext cx="10744200" cy="932688"/>
          </a:xfrm>
        </p:spPr>
        <p:txBody>
          <a:bodyPr/>
          <a:lstStyle/>
          <a:p>
            <a:r>
              <a:rPr lang="en-US"/>
              <a:t>Maintenance – </a:t>
            </a:r>
            <a:r>
              <a:rPr lang="en-US" err="1"/>
              <a:t>LArge</a:t>
            </a:r>
            <a:r>
              <a:rPr lang="en-US"/>
              <a:t> Shop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F5D709-5B49-359D-8DF0-7F0B1CBD1B1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 Large and In Charge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939F9E-527B-962C-12F8-24418CCBB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389" y="1926167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27453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46BE14-EA6C-FA74-9992-A2FBF211B9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6">
            <a:extLst>
              <a:ext uri="{FF2B5EF4-FFF2-40B4-BE49-F238E27FC236}">
                <a16:creationId xmlns:a16="http://schemas.microsoft.com/office/drawing/2014/main" id="{636EF1FA-B152-E6E4-E616-223968921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246" y="692727"/>
            <a:ext cx="6475625" cy="640871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Maintenance- </a:t>
            </a:r>
            <a:r>
              <a:rPr lang="en-US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LArge</a:t>
            </a:r>
            <a:r>
              <a:rPr lang="en-US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Shop</a:t>
            </a:r>
          </a:p>
        </p:txBody>
      </p:sp>
      <p:pic>
        <p:nvPicPr>
          <p:cNvPr id="12" name="Picture 11" descr="A black and white logo&#10;&#10;AI-generated content may be incorrect.">
            <a:extLst>
              <a:ext uri="{FF2B5EF4-FFF2-40B4-BE49-F238E27FC236}">
                <a16:creationId xmlns:a16="http://schemas.microsoft.com/office/drawing/2014/main" id="{F8342039-24B5-F35D-5303-22657A313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7968" y="5642549"/>
            <a:ext cx="3175569" cy="933991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A71E27E6-E895-98AD-4A2A-AE8295A014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1190648"/>
              </p:ext>
            </p:extLst>
          </p:nvPr>
        </p:nvGraphicFramePr>
        <p:xfrm>
          <a:off x="714756" y="82296"/>
          <a:ext cx="10597896" cy="5779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161653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E4002-79F7-853B-8C39-61C07BE071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6">
            <a:extLst>
              <a:ext uri="{FF2B5EF4-FFF2-40B4-BE49-F238E27FC236}">
                <a16:creationId xmlns:a16="http://schemas.microsoft.com/office/drawing/2014/main" id="{87B80544-7662-E18E-D7E9-7E5D0CA05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246" y="692727"/>
            <a:ext cx="6475625" cy="640871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Maintenance- </a:t>
            </a:r>
            <a:r>
              <a:rPr lang="en-US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LArge</a:t>
            </a:r>
            <a:r>
              <a:rPr lang="en-US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Shop</a:t>
            </a:r>
          </a:p>
        </p:txBody>
      </p:sp>
      <p:pic>
        <p:nvPicPr>
          <p:cNvPr id="12" name="Picture 11" descr="A black and white logo&#10;&#10;AI-generated content may be incorrect.">
            <a:extLst>
              <a:ext uri="{FF2B5EF4-FFF2-40B4-BE49-F238E27FC236}">
                <a16:creationId xmlns:a16="http://schemas.microsoft.com/office/drawing/2014/main" id="{2E9A7F51-503E-F2B1-9AAE-40A375E6F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7968" y="5642549"/>
            <a:ext cx="3175569" cy="9339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4D274D-0552-95DB-56C8-113ADF30B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2555" y="1481252"/>
            <a:ext cx="7431180" cy="4334331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A0BF245-8DB1-8A48-EA65-00BC3338E3C8}"/>
              </a:ext>
            </a:extLst>
          </p:cNvPr>
          <p:cNvCxnSpPr>
            <a:cxnSpLocks/>
          </p:cNvCxnSpPr>
          <p:nvPr/>
        </p:nvCxnSpPr>
        <p:spPr>
          <a:xfrm>
            <a:off x="5347855" y="1664208"/>
            <a:ext cx="1208393" cy="0"/>
          </a:xfrm>
          <a:prstGeom prst="straightConnector1">
            <a:avLst/>
          </a:prstGeom>
          <a:ln w="50800">
            <a:solidFill>
              <a:srgbClr val="C0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18156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3B49FD-DFDA-35A9-806A-E99D9F9578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6">
            <a:extLst>
              <a:ext uri="{FF2B5EF4-FFF2-40B4-BE49-F238E27FC236}">
                <a16:creationId xmlns:a16="http://schemas.microsoft.com/office/drawing/2014/main" id="{10C3C729-EC4F-EEEB-043D-A88F0789B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246" y="692727"/>
            <a:ext cx="6475625" cy="640871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Maintenance- </a:t>
            </a:r>
            <a:r>
              <a:rPr lang="en-US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LArge</a:t>
            </a:r>
            <a:r>
              <a:rPr lang="en-US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Shop</a:t>
            </a:r>
          </a:p>
        </p:txBody>
      </p:sp>
      <p:pic>
        <p:nvPicPr>
          <p:cNvPr id="12" name="Picture 11" descr="A black and white logo&#10;&#10;AI-generated content may be incorrect.">
            <a:extLst>
              <a:ext uri="{FF2B5EF4-FFF2-40B4-BE49-F238E27FC236}">
                <a16:creationId xmlns:a16="http://schemas.microsoft.com/office/drawing/2014/main" id="{E6AFE9D3-8F8A-F8B2-0AB9-29708E893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7968" y="5642549"/>
            <a:ext cx="3175569" cy="9339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AB4782-1CA2-536D-52AF-CC734773DE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981" y="1542393"/>
            <a:ext cx="10150764" cy="400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468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C7795E-5677-37DE-8201-9BC0B63940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6">
            <a:extLst>
              <a:ext uri="{FF2B5EF4-FFF2-40B4-BE49-F238E27FC236}">
                <a16:creationId xmlns:a16="http://schemas.microsoft.com/office/drawing/2014/main" id="{DAE4488B-1CA5-E975-6BCE-71BDB787F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246" y="692727"/>
            <a:ext cx="6475625" cy="640871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Maintenance- </a:t>
            </a:r>
            <a:r>
              <a:rPr lang="en-US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LArge</a:t>
            </a:r>
            <a:r>
              <a:rPr lang="en-US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Shop</a:t>
            </a:r>
          </a:p>
        </p:txBody>
      </p:sp>
      <p:pic>
        <p:nvPicPr>
          <p:cNvPr id="12" name="Picture 11" descr="A black and white logo&#10;&#10;AI-generated content may be incorrect.">
            <a:extLst>
              <a:ext uri="{FF2B5EF4-FFF2-40B4-BE49-F238E27FC236}">
                <a16:creationId xmlns:a16="http://schemas.microsoft.com/office/drawing/2014/main" id="{C93C917F-88DF-06DB-F235-9704FCEAD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7968" y="5642549"/>
            <a:ext cx="3175569" cy="9339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1F39BA-4D54-D151-F669-C84953B948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472" r="840" b="1967"/>
          <a:stretch>
            <a:fillRect/>
          </a:stretch>
        </p:blipFill>
        <p:spPr>
          <a:xfrm>
            <a:off x="600364" y="1524000"/>
            <a:ext cx="10898910" cy="4285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3712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C83009-A604-1D7D-B5DD-BD95CDE6BF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6">
            <a:extLst>
              <a:ext uri="{FF2B5EF4-FFF2-40B4-BE49-F238E27FC236}">
                <a16:creationId xmlns:a16="http://schemas.microsoft.com/office/drawing/2014/main" id="{0FD7B3CC-07DA-86D8-571F-23F262CD5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246" y="692727"/>
            <a:ext cx="6475625" cy="640871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Maintenance- </a:t>
            </a:r>
            <a:r>
              <a:rPr lang="en-US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LArge</a:t>
            </a:r>
            <a:r>
              <a:rPr lang="en-US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Shop</a:t>
            </a:r>
          </a:p>
        </p:txBody>
      </p:sp>
      <p:pic>
        <p:nvPicPr>
          <p:cNvPr id="12" name="Picture 11" descr="A black and white logo&#10;&#10;AI-generated content may be incorrect.">
            <a:extLst>
              <a:ext uri="{FF2B5EF4-FFF2-40B4-BE49-F238E27FC236}">
                <a16:creationId xmlns:a16="http://schemas.microsoft.com/office/drawing/2014/main" id="{74E54FCE-07E5-4385-18F4-4728D1326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7968" y="5642549"/>
            <a:ext cx="3175569" cy="9339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2BEA0E-2BA1-697E-CBEB-82F6B66E6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3507" y="1532329"/>
            <a:ext cx="6475625" cy="428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1187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63CB3-2956-E8D2-C23D-A3BAA7295DE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 lIns="0" tIns="0" rIns="0" bIns="0">
            <a:noAutofit/>
          </a:bodyPr>
          <a:lstStyle/>
          <a:p>
            <a:r>
              <a:rPr lang="en-US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future of maintenance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ECEBD4-35BF-26BB-D438-DA43EBD5EE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noFill/>
        </p:spPr>
        <p:txBody>
          <a:bodyPr lIns="0" tIns="91440" rIns="0" bIns="0">
            <a:noAutofit/>
          </a:bodyPr>
          <a:lstStyle/>
          <a:p>
            <a:r>
              <a:rPr lang="en-US"/>
              <a:t>Navigating the future</a:t>
            </a:r>
          </a:p>
        </p:txBody>
      </p:sp>
      <p:pic>
        <p:nvPicPr>
          <p:cNvPr id="6" name="Picture 5" descr="A black background with a blue letter&#10;&#10;AI-generated content may be incorrect.">
            <a:extLst>
              <a:ext uri="{FF2B5EF4-FFF2-40B4-BE49-F238E27FC236}">
                <a16:creationId xmlns:a16="http://schemas.microsoft.com/office/drawing/2014/main" id="{5A087CEA-1785-31D6-D3A2-3DAD3417D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1600" y="5784843"/>
            <a:ext cx="3103418" cy="912770"/>
          </a:xfrm>
          <a:prstGeom prst="rect">
            <a:avLst/>
          </a:prstGeom>
        </p:spPr>
      </p:pic>
      <p:pic>
        <p:nvPicPr>
          <p:cNvPr id="2050" name="Picture 2" descr="Doc Brown GIF by Back to the Future Trilogy">
            <a:extLst>
              <a:ext uri="{FF2B5EF4-FFF2-40B4-BE49-F238E27FC236}">
                <a16:creationId xmlns:a16="http://schemas.microsoft.com/office/drawing/2014/main" id="{F1B9B347-E4BF-267D-67C5-E4E7E7FAA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502" y="2561166"/>
            <a:ext cx="3239205" cy="2356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51953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9E8950-D13D-624F-4B0A-FECF6337D0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E9A1177D-3653-73E8-CD1A-78DC56B7342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476315" y="1544195"/>
            <a:ext cx="8842218" cy="4226607"/>
          </a:xfrm>
        </p:spPr>
        <p:txBody>
          <a:bodyPr>
            <a:normAutofit fontScale="92500" lnSpcReduction="10000"/>
          </a:bodyPr>
          <a:lstStyle/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We're striving to meet more of your needs, all in one place.</a:t>
            </a:r>
          </a:p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the system of record for your vehicles, we recognize the importance of tracking your maintenance costs and schedules, even if our maintenance module isn't a perfect fit (yet).</a:t>
            </a:r>
          </a:p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 TCO, your maintenance costs can be tracked per vehicle.</a:t>
            </a:r>
          </a:p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 our maintenance import, TCO transactions will be generated, and maintenance schedules will be automatically updated.</a:t>
            </a:r>
          </a:p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We're continuing to push forward on our maintenance and parts inventory modules, as well, to improve their quality and capabilities.</a:t>
            </a:r>
          </a:p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We're reviewing existing feedback, reviewing RFPs, revisiting best practices with SMEs on staff, and planning/conducting deep dives with clients to get more input.</a:t>
            </a: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1AD74B3E-F1EF-62A1-C40D-DF5E5AA6E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247" y="692727"/>
            <a:ext cx="4572000" cy="64087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agile </a:t>
            </a:r>
            <a:r>
              <a:rPr lang="en-US">
                <a:solidFill>
                  <a:schemeClr val="tx1"/>
                </a:solidFill>
                <a:latin typeface="Roboto"/>
                <a:ea typeface="Roboto"/>
                <a:cs typeface="Roboto"/>
              </a:rPr>
              <a:t>Maintenance</a:t>
            </a:r>
            <a:r>
              <a:rPr lang="en-US" dirty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 </a:t>
            </a:r>
          </a:p>
        </p:txBody>
      </p:sp>
      <p:pic>
        <p:nvPicPr>
          <p:cNvPr id="12" name="Picture 11" descr="A black and white logo&#10;&#10;AI-generated content may be incorrect.">
            <a:extLst>
              <a:ext uri="{FF2B5EF4-FFF2-40B4-BE49-F238E27FC236}">
                <a16:creationId xmlns:a16="http://schemas.microsoft.com/office/drawing/2014/main" id="{EA8B6AE7-322D-A692-FB5D-4C78B1616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7968" y="5642549"/>
            <a:ext cx="3175569" cy="93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3822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865A01-7D56-8621-811C-ED31FF4747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D0FB4-8800-0A71-0C91-5D879625D511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 lIns="0" tIns="0" rIns="0" bIns="0" anchor="t" anchorCtr="0">
            <a:noAutofit/>
          </a:bodyPr>
          <a:lstStyle/>
          <a:p>
            <a:r>
              <a:rPr lang="en-US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plan for maintenance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B8E6B-94AC-A8FF-1809-0E64E78CDAB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734950" y="2560320"/>
            <a:ext cx="5257800" cy="3565525"/>
          </a:xfrm>
          <a:noFill/>
        </p:spPr>
        <p:txBody>
          <a:bodyPr anchor="t" anchorCtr="0">
            <a:normAutofit lnSpcReduction="10000"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Maintenance will be enhanced over a series of several releases.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Earlier phases will prepare the module for greater enhancements.</a:t>
            </a:r>
          </a:p>
          <a:p>
            <a:pPr lvl="1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Bug fixes will be addressed.</a:t>
            </a:r>
          </a:p>
          <a:p>
            <a:pPr lvl="1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Interfaces and processes which haven't aged well will be updated to improve ease-of-use and to better conform to common standards.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Cracks in the foundation will be addressed so that we can build a strong future.</a:t>
            </a: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black and white logo&#10;&#10;AI-generated content may be incorrect.">
            <a:extLst>
              <a:ext uri="{FF2B5EF4-FFF2-40B4-BE49-F238E27FC236}">
                <a16:creationId xmlns:a16="http://schemas.microsoft.com/office/drawing/2014/main" id="{D5D5A432-0173-CC15-3DF0-AA4F138B7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4900" y="265159"/>
            <a:ext cx="3175569" cy="93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1398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900A6F-8CE7-C4EC-F94A-38A11EAA5E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B2F74CAA-CAC9-4656-34FB-94374CC9F29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524000" y="1685306"/>
            <a:ext cx="7802880" cy="3957243"/>
          </a:xfrm>
        </p:spPr>
        <p:txBody>
          <a:bodyPr>
            <a:normAutofit lnSpcReduction="10000"/>
          </a:bodyPr>
          <a:lstStyle/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 of Maintenance</a:t>
            </a:r>
          </a:p>
          <a:p>
            <a:pPr lvl="1"/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Outsourcing</a:t>
            </a:r>
          </a:p>
          <a:p>
            <a:pPr lvl="1"/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Shop </a:t>
            </a:r>
          </a:p>
          <a:p>
            <a:pPr lvl="1"/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 Shop </a:t>
            </a:r>
          </a:p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Future of Maintenance</a:t>
            </a:r>
          </a:p>
          <a:p>
            <a:pPr lvl="1"/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Agile Maintenance</a:t>
            </a:r>
          </a:p>
          <a:p>
            <a:pPr lvl="1"/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Plan for Maintenance</a:t>
            </a:r>
          </a:p>
          <a:p>
            <a:pPr lvl="1"/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Strengthening the Foundation</a:t>
            </a:r>
          </a:p>
          <a:p>
            <a:pPr lvl="1"/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on the Foundation</a:t>
            </a:r>
          </a:p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Feedback</a:t>
            </a:r>
          </a:p>
          <a:p>
            <a:pPr marL="0" indent="0"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12094677-C337-7C5F-8EEE-B1ADB7121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247" y="692727"/>
            <a:ext cx="4572000" cy="640871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agenda</a:t>
            </a:r>
          </a:p>
        </p:txBody>
      </p:sp>
      <p:pic>
        <p:nvPicPr>
          <p:cNvPr id="12" name="Picture 11" descr="A black and white logo&#10;&#10;AI-generated content may be incorrect.">
            <a:extLst>
              <a:ext uri="{FF2B5EF4-FFF2-40B4-BE49-F238E27FC236}">
                <a16:creationId xmlns:a16="http://schemas.microsoft.com/office/drawing/2014/main" id="{3A848A74-A28A-1F7E-69FC-CB3F4B0F0D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7968" y="5642549"/>
            <a:ext cx="3175569" cy="93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2696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9A4BF7-2C46-A971-59B8-EE6BFF5E4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53832C81-4A99-A2CF-DF4B-9C850EA7A0F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261241" y="1715232"/>
            <a:ext cx="7802880" cy="3505930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robust scheduled tasks.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Better scheduling options.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Define a scheduled tasks series and assign it to/remove it from multiple vehicles at a time (by year, make, model, and/or asset type).</a:t>
            </a:r>
          </a:p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Easier data clean-up when deactivating entities like tasks and providers which might be associated with multiple plans and schedules.</a:t>
            </a:r>
          </a:p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Easier data set-up: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Configure maintenance plans (not tasks) by miles, days, or engine hours. 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(How do you do it today?)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multiple plans to a vehicle, creating a sequential maintenance strategy which minimizes costs and optimizes performance over time. 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(Is anyone satisfied with how it is done today? Would you not want to see this change? )</a:t>
            </a: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63944397-FE1B-E943-86EF-64CC6083D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246" y="692727"/>
            <a:ext cx="5519307" cy="640871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strengthening the foundation</a:t>
            </a:r>
          </a:p>
        </p:txBody>
      </p:sp>
      <p:pic>
        <p:nvPicPr>
          <p:cNvPr id="12" name="Picture 11" descr="A black and white logo&#10;&#10;AI-generated content may be incorrect.">
            <a:extLst>
              <a:ext uri="{FF2B5EF4-FFF2-40B4-BE49-F238E27FC236}">
                <a16:creationId xmlns:a16="http://schemas.microsoft.com/office/drawing/2014/main" id="{10BDC3CA-0678-7680-2E89-D60405F59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7968" y="5642549"/>
            <a:ext cx="3175569" cy="93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6086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D39064-D1FE-10BD-ED9E-010EBE74B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5A5E0-9A49-3503-9BC0-14A08A69E7C9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 lIns="0" tIns="0" rIns="0" bIns="0" anchor="t" anchorCtr="0">
            <a:noAutofit/>
          </a:bodyPr>
          <a:lstStyle/>
          <a:p>
            <a:r>
              <a:rPr lang="en-US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strengthening the foundation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95F63D-1B62-8272-61BA-14CE1B9ADC5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93556" y="2560320"/>
            <a:ext cx="5257800" cy="3565525"/>
          </a:xfrm>
          <a:noFill/>
        </p:spPr>
        <p:txBody>
          <a:bodyPr anchor="t" anchorCtr="0">
            <a:normAutofit lnSpcReduction="1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More standardization of work order features: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Search for assets by VIN;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Access parts history from the WO;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Capture the "three Cs": Concern, Cause, Correction.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Use configurable reason and labor codes.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Set a default value for shop supplies by provider.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uses VMRS and would be sad to see it go?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black and white logo&#10;&#10;AI-generated content may be incorrect.">
            <a:extLst>
              <a:ext uri="{FF2B5EF4-FFF2-40B4-BE49-F238E27FC236}">
                <a16:creationId xmlns:a16="http://schemas.microsoft.com/office/drawing/2014/main" id="{353ECD77-4667-8076-334F-FA76DE735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4900" y="265159"/>
            <a:ext cx="3175569" cy="93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0548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CFDAD8-31EB-5496-57E3-38E7D1A1BD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BF2F1589-4C14-6C7E-9DEE-2D9FEBF2CE5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169276" y="1952688"/>
            <a:ext cx="7802880" cy="3505930"/>
          </a:xfrm>
        </p:spPr>
        <p:txBody>
          <a:bodyPr>
            <a:normAutofit fontScale="85000" lnSpcReduction="20000"/>
          </a:bodyPr>
          <a:lstStyle/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schedule and history reports which will serve as maintenance report templates for Report Center.</a:t>
            </a:r>
          </a:p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configurable Maintenance Dashboard.</a:t>
            </a:r>
          </a:p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Automated maintenance notifications.</a:t>
            </a:r>
          </a:p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Parts inventory enhancements:</a:t>
            </a:r>
          </a:p>
          <a:p>
            <a:pPr lvl="1"/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 parts lists to order;</a:t>
            </a:r>
          </a:p>
          <a:p>
            <a:pPr lvl="1"/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Receive parts from the list or track vendor inventory status, such as backordered;</a:t>
            </a:r>
          </a:p>
          <a:p>
            <a:pPr lvl="1"/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LIFO/FIFO;</a:t>
            </a:r>
          </a:p>
          <a:p>
            <a:pPr lvl="1"/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 part numbers/aliases.</a:t>
            </a:r>
          </a:p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Trouble tickets/"sticky notes."</a:t>
            </a: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6D7997C2-6708-523A-ACF9-A7F3BB8D6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246" y="692727"/>
            <a:ext cx="5519307" cy="640871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building on the foundation</a:t>
            </a:r>
          </a:p>
        </p:txBody>
      </p:sp>
      <p:pic>
        <p:nvPicPr>
          <p:cNvPr id="12" name="Picture 11" descr="A black and white logo&#10;&#10;AI-generated content may be incorrect.">
            <a:extLst>
              <a:ext uri="{FF2B5EF4-FFF2-40B4-BE49-F238E27FC236}">
                <a16:creationId xmlns:a16="http://schemas.microsoft.com/office/drawing/2014/main" id="{D50B3D38-7EAE-3EA9-85BB-83456F471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7968" y="5642549"/>
            <a:ext cx="3175569" cy="93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2197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BCD872-82D6-25C6-AFE7-7D4BB07DEA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36C931B9-09FC-26FB-4D51-7F0AE3464B7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77310" y="2149757"/>
            <a:ext cx="7802880" cy="350593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Beyond what is already in the roadmap, we're exploring some big ideas and opportunities for integrations.</a:t>
            </a:r>
          </a:p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idea which are not yet committed to the roadmap include:</a:t>
            </a:r>
          </a:p>
          <a:p>
            <a:pPr lvl="1"/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Predictive maintenance;</a:t>
            </a:r>
          </a:p>
          <a:p>
            <a:pPr lvl="1"/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Parts lookup by VIN;</a:t>
            </a:r>
          </a:p>
          <a:p>
            <a:pPr lvl="1"/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OEM data available for integration, such as default maintenance plans.</a:t>
            </a:r>
          </a:p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want to hear </a:t>
            </a:r>
            <a:r>
              <a:rPr lang="en-US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ideas, too!</a:t>
            </a:r>
          </a:p>
          <a:p>
            <a:pPr lvl="1"/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DD9B3D56-9864-2B0E-A4BA-8C9E7E7B9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246" y="692727"/>
            <a:ext cx="5519307" cy="640871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Exploring further potential</a:t>
            </a:r>
          </a:p>
        </p:txBody>
      </p:sp>
      <p:pic>
        <p:nvPicPr>
          <p:cNvPr id="12" name="Picture 11" descr="A black and white logo&#10;&#10;AI-generated content may be incorrect.">
            <a:extLst>
              <a:ext uri="{FF2B5EF4-FFF2-40B4-BE49-F238E27FC236}">
                <a16:creationId xmlns:a16="http://schemas.microsoft.com/office/drawing/2014/main" id="{CC4345B2-1A5A-F441-9EBF-B6B5494849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7968" y="5642549"/>
            <a:ext cx="3175569" cy="93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4916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AEE93-8585-46D4-A7EC-F184E317CB2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tIns="0" rIns="0">
            <a:noAutofit/>
          </a:bodyPr>
          <a:lstStyle/>
          <a:p>
            <a:r>
              <a:rPr lang="en-US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Thank you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ADE196-D9E3-43FA-AE5E-8A67A4DFD4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0" tIns="91440" rIns="0" bIns="45720" rtlCol="0" anchor="t">
            <a:normAutofit/>
          </a:bodyPr>
          <a:lstStyle/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Phelps </a:t>
            </a:r>
            <a:r>
              <a:rPr lang="en-US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Rogovoy</a:t>
            </a:r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Alexis Gearhart</a:t>
            </a:r>
          </a:p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phelps@agilefleet.com, agearhart@agilefleet.com</a:t>
            </a:r>
          </a:p>
        </p:txBody>
      </p:sp>
      <p:pic>
        <p:nvPicPr>
          <p:cNvPr id="6" name="Picture Placeholder 8" descr="A white letter with a black background&#10;&#10;AI-generated content may be incorrect.">
            <a:extLst>
              <a:ext uri="{FF2B5EF4-FFF2-40B4-BE49-F238E27FC236}">
                <a16:creationId xmlns:a16="http://schemas.microsoft.com/office/drawing/2014/main" id="{71BBE323-BD15-B4F6-2E9E-7AE74CA64F0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62123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6319D-B21C-FBB3-F071-E30152B9B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368" y="822960"/>
            <a:ext cx="10689336" cy="886968"/>
          </a:xfrm>
        </p:spPr>
        <p:txBody>
          <a:bodyPr/>
          <a:lstStyle/>
          <a:p>
            <a:r>
              <a:rPr lang="en-US"/>
              <a:t>Maintenance- </a:t>
            </a:r>
            <a:r>
              <a:rPr lang="en-US" err="1"/>
              <a:t>OutSourced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FF46AB-FCD9-944D-4023-ACBF42CBA1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Not in my house</a:t>
            </a:r>
          </a:p>
        </p:txBody>
      </p:sp>
      <p:pic>
        <p:nvPicPr>
          <p:cNvPr id="1026" name="Picture 2" descr="a man in a red jersey with the number 55 on it says not in my house ha ha ha">
            <a:extLst>
              <a:ext uri="{FF2B5EF4-FFF2-40B4-BE49-F238E27FC236}">
                <a16:creationId xmlns:a16="http://schemas.microsoft.com/office/drawing/2014/main" id="{A78306C4-826E-0FC1-6137-DA8519730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948" y="2180837"/>
            <a:ext cx="3060770" cy="306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04516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202126-C042-6229-A797-42A939A300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6">
            <a:extLst>
              <a:ext uri="{FF2B5EF4-FFF2-40B4-BE49-F238E27FC236}">
                <a16:creationId xmlns:a16="http://schemas.microsoft.com/office/drawing/2014/main" id="{7968853E-F3DB-B121-6937-1236F9642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246" y="692727"/>
            <a:ext cx="6475625" cy="640871"/>
          </a:xfrm>
        </p:spPr>
        <p:txBody>
          <a:bodyPr>
            <a:normAutofit/>
          </a:bodyPr>
          <a:lstStyle/>
          <a:p>
            <a:r>
              <a:rPr lang="en-US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OutSourced</a:t>
            </a:r>
            <a:r>
              <a:rPr lang="en-US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Maintenance</a:t>
            </a:r>
          </a:p>
        </p:txBody>
      </p:sp>
      <p:pic>
        <p:nvPicPr>
          <p:cNvPr id="12" name="Picture 11" descr="A black and white logo&#10;&#10;AI-generated content may be incorrect.">
            <a:extLst>
              <a:ext uri="{FF2B5EF4-FFF2-40B4-BE49-F238E27FC236}">
                <a16:creationId xmlns:a16="http://schemas.microsoft.com/office/drawing/2014/main" id="{E162637E-5678-8BE2-7BE0-86A3CBAE63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7968" y="5642549"/>
            <a:ext cx="3175569" cy="933991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06549129-A5EB-DE3F-8B6D-8B4AB50AB5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64226168"/>
              </p:ext>
            </p:extLst>
          </p:nvPr>
        </p:nvGraphicFramePr>
        <p:xfrm>
          <a:off x="731520" y="484632"/>
          <a:ext cx="10597896" cy="5779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937141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900696-C129-39F9-D3E3-41866FEC6F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6">
            <a:extLst>
              <a:ext uri="{FF2B5EF4-FFF2-40B4-BE49-F238E27FC236}">
                <a16:creationId xmlns:a16="http://schemas.microsoft.com/office/drawing/2014/main" id="{66A888A5-F2D0-0544-74C0-BAE0C4B93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246" y="692727"/>
            <a:ext cx="6475625" cy="640871"/>
          </a:xfrm>
        </p:spPr>
        <p:txBody>
          <a:bodyPr>
            <a:normAutofit/>
          </a:bodyPr>
          <a:lstStyle/>
          <a:p>
            <a:r>
              <a:rPr lang="en-US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OutSourced</a:t>
            </a:r>
            <a:r>
              <a:rPr lang="en-US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Maintenance</a:t>
            </a:r>
          </a:p>
        </p:txBody>
      </p:sp>
      <p:pic>
        <p:nvPicPr>
          <p:cNvPr id="12" name="Picture 11" descr="A black and white logo&#10;&#10;AI-generated content may be incorrect.">
            <a:extLst>
              <a:ext uri="{FF2B5EF4-FFF2-40B4-BE49-F238E27FC236}">
                <a16:creationId xmlns:a16="http://schemas.microsoft.com/office/drawing/2014/main" id="{AB8E2F17-EF18-C883-DDF5-3C1AC8330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7968" y="5642549"/>
            <a:ext cx="3175569" cy="9339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D3A166-C8F8-E97F-DFC0-DF6C5CE78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8471" y="1619476"/>
            <a:ext cx="6685714" cy="36190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E306E3-EAEE-C106-9F38-3C8FA7BE48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8448" y="2218487"/>
            <a:ext cx="8808720" cy="277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32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6B75EB-9988-6866-6AD9-6CDA11CF9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6">
            <a:extLst>
              <a:ext uri="{FF2B5EF4-FFF2-40B4-BE49-F238E27FC236}">
                <a16:creationId xmlns:a16="http://schemas.microsoft.com/office/drawing/2014/main" id="{E8A5B6A6-A230-11FD-E950-81065F39A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246" y="692727"/>
            <a:ext cx="6475625" cy="640871"/>
          </a:xfrm>
        </p:spPr>
        <p:txBody>
          <a:bodyPr>
            <a:normAutofit/>
          </a:bodyPr>
          <a:lstStyle/>
          <a:p>
            <a:r>
              <a:rPr lang="en-US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OutSourced</a:t>
            </a:r>
            <a:r>
              <a:rPr lang="en-US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Maintenance</a:t>
            </a:r>
          </a:p>
        </p:txBody>
      </p:sp>
      <p:pic>
        <p:nvPicPr>
          <p:cNvPr id="12" name="Picture 11" descr="A black and white logo&#10;&#10;AI-generated content may be incorrect.">
            <a:extLst>
              <a:ext uri="{FF2B5EF4-FFF2-40B4-BE49-F238E27FC236}">
                <a16:creationId xmlns:a16="http://schemas.microsoft.com/office/drawing/2014/main" id="{57E4FB09-60FB-4408-449F-DB3AAB2BA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7968" y="5642549"/>
            <a:ext cx="3175569" cy="9339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BCB712-BA37-E82D-6ADF-9230D6EE9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952" y="1408240"/>
            <a:ext cx="7633016" cy="43941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2DFBA6-6A9C-780B-98EA-50F624D396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813" y="1887855"/>
            <a:ext cx="11161905" cy="356190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D20C38F-E95E-FB2F-694C-F190E5DB38DA}"/>
              </a:ext>
            </a:extLst>
          </p:cNvPr>
          <p:cNvSpPr/>
          <p:nvPr/>
        </p:nvSpPr>
        <p:spPr>
          <a:xfrm>
            <a:off x="1524000" y="2447636"/>
            <a:ext cx="1311564" cy="1108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4C27C5-11E5-350F-CC75-AE0BFE9AF45E}"/>
              </a:ext>
            </a:extLst>
          </p:cNvPr>
          <p:cNvSpPr/>
          <p:nvPr/>
        </p:nvSpPr>
        <p:spPr>
          <a:xfrm>
            <a:off x="1833419" y="2316017"/>
            <a:ext cx="475672" cy="1108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40FB11-239F-B5E2-2A75-93BE701D7D52}"/>
              </a:ext>
            </a:extLst>
          </p:cNvPr>
          <p:cNvSpPr/>
          <p:nvPr/>
        </p:nvSpPr>
        <p:spPr>
          <a:xfrm>
            <a:off x="1953491" y="1702377"/>
            <a:ext cx="281709" cy="1108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89100F-5DD0-FB32-2CE6-747E8AFBA262}"/>
              </a:ext>
            </a:extLst>
          </p:cNvPr>
          <p:cNvSpPr/>
          <p:nvPr/>
        </p:nvSpPr>
        <p:spPr>
          <a:xfrm>
            <a:off x="1653309" y="1813213"/>
            <a:ext cx="1311564" cy="1108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32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621DC7-6BC2-C555-218E-9D677FF3EE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6">
            <a:extLst>
              <a:ext uri="{FF2B5EF4-FFF2-40B4-BE49-F238E27FC236}">
                <a16:creationId xmlns:a16="http://schemas.microsoft.com/office/drawing/2014/main" id="{08F153BD-154B-E30D-7A22-EFCDDE06E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246" y="692727"/>
            <a:ext cx="6475625" cy="640871"/>
          </a:xfrm>
        </p:spPr>
        <p:txBody>
          <a:bodyPr>
            <a:normAutofit/>
          </a:bodyPr>
          <a:lstStyle/>
          <a:p>
            <a:r>
              <a:rPr lang="en-US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OutSourced</a:t>
            </a:r>
            <a:r>
              <a:rPr lang="en-US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Maintenance</a:t>
            </a:r>
          </a:p>
        </p:txBody>
      </p:sp>
      <p:pic>
        <p:nvPicPr>
          <p:cNvPr id="12" name="Picture 11" descr="A black and white logo&#10;&#10;AI-generated content may be incorrect.">
            <a:extLst>
              <a:ext uri="{FF2B5EF4-FFF2-40B4-BE49-F238E27FC236}">
                <a16:creationId xmlns:a16="http://schemas.microsoft.com/office/drawing/2014/main" id="{D6216102-9B52-2E6F-443E-7155A52744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7968" y="5642549"/>
            <a:ext cx="3175569" cy="9339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109FFC-4AF9-FA4B-28AE-5073C0B82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047" y="1705190"/>
            <a:ext cx="10561905" cy="34476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DB3C5A9-7FE2-D58D-DA66-7E34350A2A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047" y="2133761"/>
            <a:ext cx="10580952" cy="30190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3724D4E-4621-2695-DCF1-429C24482ABC}"/>
              </a:ext>
            </a:extLst>
          </p:cNvPr>
          <p:cNvSpPr/>
          <p:nvPr/>
        </p:nvSpPr>
        <p:spPr>
          <a:xfrm>
            <a:off x="2983345" y="2669309"/>
            <a:ext cx="1828800" cy="14778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079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FB2D92-4F00-0CD2-98AD-019B2389F6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0DE17-990E-5A0F-8D66-A4BED3CB6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368" y="822960"/>
            <a:ext cx="10744200" cy="932688"/>
          </a:xfrm>
        </p:spPr>
        <p:txBody>
          <a:bodyPr/>
          <a:lstStyle/>
          <a:p>
            <a:r>
              <a:rPr lang="en-US"/>
              <a:t>Maintenance – </a:t>
            </a:r>
            <a:r>
              <a:rPr lang="en-US" err="1"/>
              <a:t>SmalL</a:t>
            </a:r>
            <a:r>
              <a:rPr lang="en-US"/>
              <a:t> Shop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3D85C4-FECF-11A7-D353-79653BAB8A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Small but Mighty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59EE25C-E0FA-7DD4-52B0-4F0B7F568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755" y="1995603"/>
            <a:ext cx="3810837" cy="381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64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91054-A64E-02DC-8EC5-6A1CE46B9E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6">
            <a:extLst>
              <a:ext uri="{FF2B5EF4-FFF2-40B4-BE49-F238E27FC236}">
                <a16:creationId xmlns:a16="http://schemas.microsoft.com/office/drawing/2014/main" id="{7B61D999-052E-2402-3D7B-86BBA35CA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246" y="692727"/>
            <a:ext cx="6475625" cy="640871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Maintenance- </a:t>
            </a:r>
            <a:r>
              <a:rPr lang="en-US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SmALL</a:t>
            </a:r>
            <a:r>
              <a:rPr lang="en-US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Shop</a:t>
            </a:r>
          </a:p>
        </p:txBody>
      </p:sp>
      <p:pic>
        <p:nvPicPr>
          <p:cNvPr id="12" name="Picture 11" descr="A black and white logo&#10;&#10;AI-generated content may be incorrect.">
            <a:extLst>
              <a:ext uri="{FF2B5EF4-FFF2-40B4-BE49-F238E27FC236}">
                <a16:creationId xmlns:a16="http://schemas.microsoft.com/office/drawing/2014/main" id="{6C3BABCC-8494-D652-C024-0EDFE65E5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7968" y="5642549"/>
            <a:ext cx="3175569" cy="933991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D1A102EB-627C-6E4C-6B1B-8F53B24B39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1910374"/>
              </p:ext>
            </p:extLst>
          </p:nvPr>
        </p:nvGraphicFramePr>
        <p:xfrm>
          <a:off x="797052" y="128016"/>
          <a:ext cx="10597896" cy="5779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51430099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Custom 3">
      <a:dk1>
        <a:srgbClr val="000000"/>
      </a:dk1>
      <a:lt1>
        <a:srgbClr val="FEFFFF"/>
      </a:lt1>
      <a:dk2>
        <a:srgbClr val="146194"/>
      </a:dk2>
      <a:lt2>
        <a:srgbClr val="76DBF4"/>
      </a:lt2>
      <a:accent1>
        <a:srgbClr val="052F61"/>
      </a:accent1>
      <a:accent2>
        <a:srgbClr val="3673BC"/>
      </a:accent2>
      <a:accent3>
        <a:srgbClr val="4CA1CE"/>
      </a:accent3>
      <a:accent4>
        <a:srgbClr val="F2F6F8"/>
      </a:accent4>
      <a:accent5>
        <a:srgbClr val="5AC5DA"/>
      </a:accent5>
      <a:accent6>
        <a:srgbClr val="0A1F37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mmand 2025 Template 081925" id="{50F334A2-AD44-894F-B606-D941F5E3376A}" vid="{6408D32D-9C58-3B41-83A6-82EA146841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AA15E6BD239F4BB8716AC11FDD8152" ma:contentTypeVersion="22" ma:contentTypeDescription="Create a new document." ma:contentTypeScope="" ma:versionID="74a4db3ebc9cf9b6790c098803ade016">
  <xsd:schema xmlns:xsd="http://www.w3.org/2001/XMLSchema" xmlns:xs="http://www.w3.org/2001/XMLSchema" xmlns:p="http://schemas.microsoft.com/office/2006/metadata/properties" xmlns:ns1="http://schemas.microsoft.com/sharepoint/v3" xmlns:ns2="797aa1b6-d276-4963-8e9b-a389f20630ae" xmlns:ns3="995c04c3-6940-420f-9b44-f011cddbce17" targetNamespace="http://schemas.microsoft.com/office/2006/metadata/properties" ma:root="true" ma:fieldsID="d4b46c647d091bd4ddbe4b673018c2c0" ns1:_="" ns2:_="" ns3:_="">
    <xsd:import namespace="http://schemas.microsoft.com/sharepoint/v3"/>
    <xsd:import namespace="797aa1b6-d276-4963-8e9b-a389f20630ae"/>
    <xsd:import namespace="995c04c3-6940-420f-9b44-f011cddbce1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1:_ExtendedDescription" minOccurs="0"/>
                <xsd:element ref="ns2:MediaServiceOCR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  <xsd:element ref="ns2:RelatedLink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ExtendedDescription" ma:index="22" nillable="true" ma:displayName="Description" ma:default="*Type brief description" ma:format="Dropdown" ma:internalName="_ExtendedDescription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7aa1b6-d276-4963-8e9b-a389f20630a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52a0eb56-2e03-4499-a475-1cbd21fab79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4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  <xsd:element name="RelatedLink" ma:index="28" nillable="true" ma:displayName="Related Link" ma:format="Hyperlink" ma:internalName="Related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5c04c3-6940-420f-9b44-f011cddbce17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38a304cd-276d-40d2-8f0d-a58c241e1e1a}" ma:internalName="TaxCatchAll" ma:showField="CatchAllData" ma:web="995c04c3-6940-420f-9b44-f011cddbce1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95c04c3-6940-420f-9b44-f011cddbce17" xsi:nil="true"/>
    <MediaServiceKeyPoints xmlns="797aa1b6-d276-4963-8e9b-a389f20630ae" xsi:nil="true"/>
    <RelatedLink xmlns="797aa1b6-d276-4963-8e9b-a389f20630ae">
      <Url xsi:nil="true"/>
      <Description xsi:nil="true"/>
    </RelatedLink>
    <_ExtendedDescription xmlns="http://schemas.microsoft.com/sharepoint/v3">*Type brief description</_ExtendedDescription>
    <lcf76f155ced4ddcb4097134ff3c332f xmlns="797aa1b6-d276-4963-8e9b-a389f20630ae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D72026B-040F-43F6-808F-595B6ED4F1F7}">
  <ds:schemaRefs>
    <ds:schemaRef ds:uri="797aa1b6-d276-4963-8e9b-a389f20630ae"/>
    <ds:schemaRef ds:uri="995c04c3-6940-420f-9b44-f011cddbce1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C03C5E8-6E73-4A29-90A5-6BDD54A3FA10}">
  <ds:schemaRefs>
    <ds:schemaRef ds:uri="797aa1b6-d276-4963-8e9b-a389f20630ae"/>
    <ds:schemaRef ds:uri="995c04c3-6940-420f-9b44-f011cddbce1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7DB28BE-4CC0-4691-9CA5-2BA850A67938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6569c3e4-47dd-4417-aa7a-c67b4dabbf05}" enabled="0" method="" siteId="{6569c3e4-47dd-4417-aa7a-c67b4dabbf05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Command 2025 Template 081925</Template>
  <TotalTime>0</TotalTime>
  <Words>716</Words>
  <Application>Microsoft Office PowerPoint</Application>
  <PresentationFormat>Widescreen</PresentationFormat>
  <Paragraphs>96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Century Gothic</vt:lpstr>
      <vt:lpstr>Roboto</vt:lpstr>
      <vt:lpstr>Wingdings 3</vt:lpstr>
      <vt:lpstr>Slice</vt:lpstr>
      <vt:lpstr>Welcome to command 2025</vt:lpstr>
      <vt:lpstr>agenda</vt:lpstr>
      <vt:lpstr>Maintenance- OutSourced</vt:lpstr>
      <vt:lpstr>OutSourced Maintenance</vt:lpstr>
      <vt:lpstr>OutSourced Maintenance</vt:lpstr>
      <vt:lpstr>OutSourced Maintenance</vt:lpstr>
      <vt:lpstr>OutSourced Maintenance</vt:lpstr>
      <vt:lpstr>Maintenance – SmalL Shop</vt:lpstr>
      <vt:lpstr>Maintenance- SmALL Shop</vt:lpstr>
      <vt:lpstr>Maintenance- SmALL Shop</vt:lpstr>
      <vt:lpstr>Maintenance – LArge Shop</vt:lpstr>
      <vt:lpstr>Maintenance- LArge Shop</vt:lpstr>
      <vt:lpstr>Maintenance- LArge Shop</vt:lpstr>
      <vt:lpstr>Maintenance- LArge Shop</vt:lpstr>
      <vt:lpstr>Maintenance- LArge Shop</vt:lpstr>
      <vt:lpstr>Maintenance- LArge Shop</vt:lpstr>
      <vt:lpstr>the future of maintenance</vt:lpstr>
      <vt:lpstr>agile Maintenance </vt:lpstr>
      <vt:lpstr>the plan for maintenance</vt:lpstr>
      <vt:lpstr>strengthening the foundation</vt:lpstr>
      <vt:lpstr>strengthening the foundation</vt:lpstr>
      <vt:lpstr>building on the foundation</vt:lpstr>
      <vt:lpstr>Exploring further potential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Phelps Rogovoy</dc:creator>
  <cp:lastModifiedBy>Phelps Rogovoy</cp:lastModifiedBy>
  <cp:revision>18</cp:revision>
  <dcterms:created xsi:type="dcterms:W3CDTF">2025-08-28T14:13:04Z</dcterms:created>
  <dcterms:modified xsi:type="dcterms:W3CDTF">2025-10-03T12:41:34Z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0x0101003EAA15E6BD239F4BB8716AC11FDD8152</vt:lpwstr>
  </property>
  <property fmtid="{D5CDD505-2E9C-101B-9397-08002B2CF9AE}" pid="3" name="MediaServiceImageTags">
    <vt:lpwstr/>
  </property>
</Properties>
</file>