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notesMasterIdLst>
    <p:notesMasterId r:id="rId38"/>
  </p:notesMasterIdLst>
  <p:handoutMasterIdLst>
    <p:handoutMasterId r:id="rId39"/>
  </p:handoutMasterIdLst>
  <p:sldIdLst>
    <p:sldId id="256" r:id="rId5"/>
    <p:sldId id="299" r:id="rId6"/>
    <p:sldId id="261" r:id="rId7"/>
    <p:sldId id="267" r:id="rId8"/>
    <p:sldId id="341" r:id="rId9"/>
    <p:sldId id="257" r:id="rId10"/>
    <p:sldId id="342" r:id="rId11"/>
    <p:sldId id="343" r:id="rId12"/>
    <p:sldId id="345" r:id="rId13"/>
    <p:sldId id="346" r:id="rId14"/>
    <p:sldId id="347" r:id="rId15"/>
    <p:sldId id="259" r:id="rId16"/>
    <p:sldId id="325" r:id="rId17"/>
    <p:sldId id="326" r:id="rId18"/>
    <p:sldId id="330" r:id="rId19"/>
    <p:sldId id="327" r:id="rId20"/>
    <p:sldId id="328" r:id="rId21"/>
    <p:sldId id="329" r:id="rId22"/>
    <p:sldId id="333" r:id="rId23"/>
    <p:sldId id="331" r:id="rId24"/>
    <p:sldId id="332" r:id="rId25"/>
    <p:sldId id="348" r:id="rId26"/>
    <p:sldId id="349" r:id="rId27"/>
    <p:sldId id="350" r:id="rId28"/>
    <p:sldId id="335" r:id="rId29"/>
    <p:sldId id="336" r:id="rId30"/>
    <p:sldId id="337" r:id="rId31"/>
    <p:sldId id="338" r:id="rId32"/>
    <p:sldId id="340" r:id="rId33"/>
    <p:sldId id="334" r:id="rId34"/>
    <p:sldId id="324" r:id="rId35"/>
    <p:sldId id="351" r:id="rId36"/>
    <p:sldId id="30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E7F4C2-AD8F-470F-A892-6433E3EA06A0}">
          <p14:sldIdLst>
            <p14:sldId id="256"/>
            <p14:sldId id="299"/>
            <p14:sldId id="261"/>
            <p14:sldId id="267"/>
            <p14:sldId id="341"/>
            <p14:sldId id="257"/>
            <p14:sldId id="342"/>
            <p14:sldId id="343"/>
            <p14:sldId id="345"/>
            <p14:sldId id="346"/>
            <p14:sldId id="347"/>
            <p14:sldId id="259"/>
            <p14:sldId id="325"/>
            <p14:sldId id="326"/>
            <p14:sldId id="330"/>
            <p14:sldId id="327"/>
            <p14:sldId id="328"/>
            <p14:sldId id="329"/>
            <p14:sldId id="333"/>
            <p14:sldId id="331"/>
            <p14:sldId id="332"/>
            <p14:sldId id="348"/>
            <p14:sldId id="349"/>
            <p14:sldId id="350"/>
            <p14:sldId id="335"/>
            <p14:sldId id="336"/>
            <p14:sldId id="337"/>
            <p14:sldId id="338"/>
            <p14:sldId id="340"/>
            <p14:sldId id="334"/>
            <p14:sldId id="324"/>
            <p14:sldId id="351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73F7A-6DBE-95FD-29F1-620F5E02D1EC}" v="2" dt="2025-10-01T20:47:55.410"/>
    <p1510:client id="{C4D5B2B0-95AF-6812-1365-A3D0D673FE13}" v="22" dt="2025-09-30T15:57:22.584"/>
    <p1510:client id="{CC597B81-C127-DB79-AC14-2FE2C30EC30A}" v="1" dt="2025-10-02T14:27:28.354"/>
  </p1510:revLst>
</p1510:revInfo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Lagerblade" userId="S::hlagerblade@agilefleet.com::39fe9f12-dae8-4521-84ff-d06315e77586" providerId="AD" clId="Web-{00573F7A-6DBE-95FD-29F1-620F5E02D1EC}"/>
    <pc:docChg chg="modSld">
      <pc:chgData name="Helen Lagerblade" userId="S::hlagerblade@agilefleet.com::39fe9f12-dae8-4521-84ff-d06315e77586" providerId="AD" clId="Web-{00573F7A-6DBE-95FD-29F1-620F5E02D1EC}" dt="2025-10-01T20:47:55.410" v="1"/>
      <pc:docMkLst>
        <pc:docMk/>
      </pc:docMkLst>
      <pc:sldChg chg="addSp modSp">
        <pc:chgData name="Helen Lagerblade" userId="S::hlagerblade@agilefleet.com::39fe9f12-dae8-4521-84ff-d06315e77586" providerId="AD" clId="Web-{00573F7A-6DBE-95FD-29F1-620F5E02D1EC}" dt="2025-10-01T20:47:55.410" v="1"/>
        <pc:sldMkLst>
          <pc:docMk/>
          <pc:sldMk cId="1558183918" sldId="351"/>
        </pc:sldMkLst>
        <pc:spChg chg="add mod">
          <ac:chgData name="Helen Lagerblade" userId="S::hlagerblade@agilefleet.com::39fe9f12-dae8-4521-84ff-d06315e77586" providerId="AD" clId="Web-{00573F7A-6DBE-95FD-29F1-620F5E02D1EC}" dt="2025-10-01T20:47:55.410" v="1"/>
          <ac:spMkLst>
            <pc:docMk/>
            <pc:sldMk cId="1558183918" sldId="351"/>
            <ac:spMk id="2" creationId="{FEC4B8AB-A8D9-FF25-A1A9-620877B5F21D}"/>
          </ac:spMkLst>
        </pc:spChg>
      </pc:sldChg>
    </pc:docChg>
  </pc:docChgLst>
  <pc:docChgLst>
    <pc:chgData name="Anna Shea" userId="S::ashea@agilefleet.com::f7065859-5ae7-4ed1-868a-71c28670d7b9" providerId="AD" clId="Web-{CC597B81-C127-DB79-AC14-2FE2C30EC30A}"/>
    <pc:docChg chg="modSld">
      <pc:chgData name="Anna Shea" userId="S::ashea@agilefleet.com::f7065859-5ae7-4ed1-868a-71c28670d7b9" providerId="AD" clId="Web-{CC597B81-C127-DB79-AC14-2FE2C30EC30A}" dt="2025-10-02T14:27:28.354" v="0" actId="1076"/>
      <pc:docMkLst>
        <pc:docMk/>
      </pc:docMkLst>
      <pc:sldChg chg="modSp">
        <pc:chgData name="Anna Shea" userId="S::ashea@agilefleet.com::f7065859-5ae7-4ed1-868a-71c28670d7b9" providerId="AD" clId="Web-{CC597B81-C127-DB79-AC14-2FE2C30EC30A}" dt="2025-10-02T14:27:28.354" v="0" actId="1076"/>
        <pc:sldMkLst>
          <pc:docMk/>
          <pc:sldMk cId="3829694291" sldId="327"/>
        </pc:sldMkLst>
        <pc:spChg chg="mod">
          <ac:chgData name="Anna Shea" userId="S::ashea@agilefleet.com::f7065859-5ae7-4ed1-868a-71c28670d7b9" providerId="AD" clId="Web-{CC597B81-C127-DB79-AC14-2FE2C30EC30A}" dt="2025-10-02T14:27:28.354" v="0" actId="1076"/>
          <ac:spMkLst>
            <pc:docMk/>
            <pc:sldMk cId="3829694291" sldId="327"/>
            <ac:spMk id="10" creationId="{7A635EFC-E43C-FB46-A5D9-90A8E51B217E}"/>
          </ac:spMkLst>
        </pc:spChg>
      </pc:sldChg>
    </pc:docChg>
  </pc:docChgLst>
  <pc:docChgLst>
    <pc:chgData name="Helen Lagerblade" userId="39fe9f12-dae8-4521-84ff-d06315e77586" providerId="ADAL" clId="{E17053C0-3F87-477F-AEAF-241132409DE7}"/>
    <pc:docChg chg="undo custSel addSld delSld modSld sldOrd addSection delSection modSection">
      <pc:chgData name="Helen Lagerblade" userId="39fe9f12-dae8-4521-84ff-d06315e77586" providerId="ADAL" clId="{E17053C0-3F87-477F-AEAF-241132409DE7}" dt="2025-09-29T18:36:23.578" v="3879" actId="20577"/>
      <pc:docMkLst>
        <pc:docMk/>
      </pc:docMkLst>
      <pc:sldChg chg="addSp delSp modSp mod modClrScheme chgLayout">
        <pc:chgData name="Helen Lagerblade" userId="39fe9f12-dae8-4521-84ff-d06315e77586" providerId="ADAL" clId="{E17053C0-3F87-477F-AEAF-241132409DE7}" dt="2025-09-29T14:41:57.788" v="3829" actId="931"/>
        <pc:sldMkLst>
          <pc:docMk/>
          <pc:sldMk cId="1642425379" sldId="256"/>
        </pc:sldMkLst>
        <pc:spChg chg="mod">
          <ac:chgData name="Helen Lagerblade" userId="39fe9f12-dae8-4521-84ff-d06315e77586" providerId="ADAL" clId="{E17053C0-3F87-477F-AEAF-241132409DE7}" dt="2025-09-29T02:30:26.627" v="3569" actId="26606"/>
          <ac:spMkLst>
            <pc:docMk/>
            <pc:sldMk cId="1642425379" sldId="256"/>
            <ac:spMk id="2" creationId="{216815C6-3AD0-46E6-A74A-1967BD91AF50}"/>
          </ac:spMkLst>
        </pc:spChg>
        <pc:spChg chg="add del mod">
          <ac:chgData name="Helen Lagerblade" userId="39fe9f12-dae8-4521-84ff-d06315e77586" providerId="ADAL" clId="{E17053C0-3F87-477F-AEAF-241132409DE7}" dt="2025-09-29T02:30:33.151" v="3592" actId="20577"/>
          <ac:spMkLst>
            <pc:docMk/>
            <pc:sldMk cId="1642425379" sldId="256"/>
            <ac:spMk id="3" creationId="{1901B20D-4C28-4DA3-ABBD-718C22A5E58B}"/>
          </ac:spMkLst>
        </pc:spChg>
        <pc:picChg chg="add mod">
          <ac:chgData name="Helen Lagerblade" userId="39fe9f12-dae8-4521-84ff-d06315e77586" providerId="ADAL" clId="{E17053C0-3F87-477F-AEAF-241132409DE7}" dt="2025-09-29T14:41:57.788" v="3829" actId="931"/>
          <ac:picMkLst>
            <pc:docMk/>
            <pc:sldMk cId="1642425379" sldId="256"/>
            <ac:picMk id="8" creationId="{A2D4DDEC-8DBB-32E4-DB65-2E8C1E663D85}"/>
          </ac:picMkLst>
        </pc:picChg>
        <pc:picChg chg="mod">
          <ac:chgData name="Helen Lagerblade" userId="39fe9f12-dae8-4521-84ff-d06315e77586" providerId="ADAL" clId="{E17053C0-3F87-477F-AEAF-241132409DE7}" dt="2025-09-29T02:30:26.627" v="3569" actId="26606"/>
          <ac:picMkLst>
            <pc:docMk/>
            <pc:sldMk cId="1642425379" sldId="256"/>
            <ac:picMk id="11" creationId="{7FFE47EE-741C-2C5D-386E-0AE462CB2EDF}"/>
          </ac:picMkLst>
        </pc:picChg>
      </pc:sldChg>
      <pc:sldChg chg="addSp delSp modSp mod ord">
        <pc:chgData name="Helen Lagerblade" userId="39fe9f12-dae8-4521-84ff-d06315e77586" providerId="ADAL" clId="{E17053C0-3F87-477F-AEAF-241132409DE7}" dt="2025-09-29T02:32:07.647" v="3598" actId="20577"/>
        <pc:sldMkLst>
          <pc:docMk/>
          <pc:sldMk cId="435195399" sldId="257"/>
        </pc:sldMkLst>
        <pc:spChg chg="mod">
          <ac:chgData name="Helen Lagerblade" userId="39fe9f12-dae8-4521-84ff-d06315e77586" providerId="ADAL" clId="{E17053C0-3F87-477F-AEAF-241132409DE7}" dt="2025-09-29T02:32:07.647" v="3598" actId="20577"/>
          <ac:spMkLst>
            <pc:docMk/>
            <pc:sldMk cId="435195399" sldId="257"/>
            <ac:spMk id="2" creationId="{BF463CB3-2956-E8D2-C23D-A3BAA7295DEC}"/>
          </ac:spMkLst>
        </pc:spChg>
      </pc:sldChg>
      <pc:sldChg chg="delSp modSp add del mod modClrScheme chgLayout">
        <pc:chgData name="Helen Lagerblade" userId="39fe9f12-dae8-4521-84ff-d06315e77586" providerId="ADAL" clId="{E17053C0-3F87-477F-AEAF-241132409DE7}" dt="2025-09-28T22:07:13.916" v="1632" actId="14100"/>
        <pc:sldMkLst>
          <pc:docMk/>
          <pc:sldMk cId="1008037533" sldId="259"/>
        </pc:sldMkLst>
        <pc:spChg chg="mod ord">
          <ac:chgData name="Helen Lagerblade" userId="39fe9f12-dae8-4521-84ff-d06315e77586" providerId="ADAL" clId="{E17053C0-3F87-477F-AEAF-241132409DE7}" dt="2025-09-28T22:07:13.916" v="1632" actId="14100"/>
          <ac:spMkLst>
            <pc:docMk/>
            <pc:sldMk cId="1008037533" sldId="259"/>
            <ac:spMk id="2" creationId="{954ABE40-AA00-F366-A36A-B3F1AADBF025}"/>
          </ac:spMkLst>
        </pc:spChg>
        <pc:spChg chg="mod ord">
          <ac:chgData name="Helen Lagerblade" userId="39fe9f12-dae8-4521-84ff-d06315e77586" providerId="ADAL" clId="{E17053C0-3F87-477F-AEAF-241132409DE7}" dt="2025-09-28T22:07:01.329" v="1631" actId="700"/>
          <ac:spMkLst>
            <pc:docMk/>
            <pc:sldMk cId="1008037533" sldId="259"/>
            <ac:spMk id="3" creationId="{72446868-83F0-CEEF-5E60-6D55C93B523F}"/>
          </ac:spMkLst>
        </pc:spChg>
      </pc:sldChg>
      <pc:sldChg chg="modSp mod">
        <pc:chgData name="Helen Lagerblade" userId="39fe9f12-dae8-4521-84ff-d06315e77586" providerId="ADAL" clId="{E17053C0-3F87-477F-AEAF-241132409DE7}" dt="2025-09-22T18:38:45.696" v="41"/>
        <pc:sldMkLst>
          <pc:docMk/>
          <pc:sldMk cId="3666674671" sldId="261"/>
        </pc:sldMkLst>
        <pc:spChg chg="mod">
          <ac:chgData name="Helen Lagerblade" userId="39fe9f12-dae8-4521-84ff-d06315e77586" providerId="ADAL" clId="{E17053C0-3F87-477F-AEAF-241132409DE7}" dt="2025-09-22T18:38:26.764" v="39" actId="5793"/>
          <ac:spMkLst>
            <pc:docMk/>
            <pc:sldMk cId="3666674671" sldId="261"/>
            <ac:spMk id="2" creationId="{9635F5E3-2B1C-7C0A-8581-67A9052D13AA}"/>
          </ac:spMkLst>
        </pc:spChg>
        <pc:spChg chg="mod">
          <ac:chgData name="Helen Lagerblade" userId="39fe9f12-dae8-4521-84ff-d06315e77586" providerId="ADAL" clId="{E17053C0-3F87-477F-AEAF-241132409DE7}" dt="2025-09-22T18:38:45.696" v="41"/>
          <ac:spMkLst>
            <pc:docMk/>
            <pc:sldMk cId="3666674671" sldId="261"/>
            <ac:spMk id="3" creationId="{A6A33159-D030-2F82-A142-F75940728319}"/>
          </ac:spMkLst>
        </pc:spChg>
      </pc:sldChg>
      <pc:sldChg chg="addSp delSp modSp mod ord">
        <pc:chgData name="Helen Lagerblade" userId="39fe9f12-dae8-4521-84ff-d06315e77586" providerId="ADAL" clId="{E17053C0-3F87-477F-AEAF-241132409DE7}" dt="2025-09-29T01:56:03.427" v="2268" actId="20577"/>
        <pc:sldMkLst>
          <pc:docMk/>
          <pc:sldMk cId="3604630649" sldId="267"/>
        </pc:sldMkLst>
        <pc:spChg chg="mod">
          <ac:chgData name="Helen Lagerblade" userId="39fe9f12-dae8-4521-84ff-d06315e77586" providerId="ADAL" clId="{E17053C0-3F87-477F-AEAF-241132409DE7}" dt="2025-09-29T01:03:32.294" v="1913" actId="20577"/>
          <ac:spMkLst>
            <pc:docMk/>
            <pc:sldMk cId="3604630649" sldId="267"/>
            <ac:spMk id="2" creationId="{D1FC59F6-9B22-C211-4B4C-A2FD4B914C46}"/>
          </ac:spMkLst>
        </pc:spChg>
        <pc:spChg chg="add mod">
          <ac:chgData name="Helen Lagerblade" userId="39fe9f12-dae8-4521-84ff-d06315e77586" providerId="ADAL" clId="{E17053C0-3F87-477F-AEAF-241132409DE7}" dt="2025-09-29T01:56:03.427" v="2268" actId="20577"/>
          <ac:spMkLst>
            <pc:docMk/>
            <pc:sldMk cId="3604630649" sldId="267"/>
            <ac:spMk id="9" creationId="{741AE2EA-D28C-67A5-A4E5-31B73333A695}"/>
          </ac:spMkLst>
        </pc:spChg>
        <pc:graphicFrameChg chg="add del mod modGraphic">
          <ac:chgData name="Helen Lagerblade" userId="39fe9f12-dae8-4521-84ff-d06315e77586" providerId="ADAL" clId="{E17053C0-3F87-477F-AEAF-241132409DE7}" dt="2025-09-26T19:04:08.165" v="158" actId="1035"/>
          <ac:graphicFrameMkLst>
            <pc:docMk/>
            <pc:sldMk cId="3604630649" sldId="267"/>
            <ac:graphicFrameMk id="4" creationId="{6CB67956-A6C3-FCDF-EC78-F79D90449E96}"/>
          </ac:graphicFrameMkLst>
        </pc:graphicFrameChg>
        <pc:graphicFrameChg chg="add mod modGraphic">
          <ac:chgData name="Helen Lagerblade" userId="39fe9f12-dae8-4521-84ff-d06315e77586" providerId="ADAL" clId="{E17053C0-3F87-477F-AEAF-241132409DE7}" dt="2025-09-26T19:04:08.165" v="158" actId="1035"/>
          <ac:graphicFrameMkLst>
            <pc:docMk/>
            <pc:sldMk cId="3604630649" sldId="267"/>
            <ac:graphicFrameMk id="7" creationId="{7C2B92A0-7437-11B0-90F3-3833C8AA06D0}"/>
          </ac:graphicFrameMkLst>
        </pc:graphicFrameChg>
      </pc:sldChg>
      <pc:sldChg chg="modSp mod">
        <pc:chgData name="Helen Lagerblade" userId="39fe9f12-dae8-4521-84ff-d06315e77586" providerId="ADAL" clId="{E17053C0-3F87-477F-AEAF-241132409DE7}" dt="2025-09-29T02:29:38.405" v="3564" actId="6549"/>
        <pc:sldMkLst>
          <pc:docMk/>
          <pc:sldMk cId="338485106" sldId="299"/>
        </pc:sldMkLst>
        <pc:spChg chg="mod">
          <ac:chgData name="Helen Lagerblade" userId="39fe9f12-dae8-4521-84ff-d06315e77586" providerId="ADAL" clId="{E17053C0-3F87-477F-AEAF-241132409DE7}" dt="2025-09-29T02:29:38.405" v="3564" actId="6549"/>
          <ac:spMkLst>
            <pc:docMk/>
            <pc:sldMk cId="338485106" sldId="299"/>
            <ac:spMk id="3" creationId="{D633D4FE-F554-41E3-B768-8EE98FC1E996}"/>
          </ac:spMkLst>
        </pc:spChg>
      </pc:sldChg>
      <pc:sldChg chg="addSp delSp modSp mod">
        <pc:chgData name="Helen Lagerblade" userId="39fe9f12-dae8-4521-84ff-d06315e77586" providerId="ADAL" clId="{E17053C0-3F87-477F-AEAF-241132409DE7}" dt="2025-09-29T14:51:51.471" v="3875" actId="478"/>
        <pc:sldMkLst>
          <pc:docMk/>
          <pc:sldMk cId="2462123716" sldId="303"/>
        </pc:sldMkLst>
      </pc:sldChg>
      <pc:sldChg chg="modSp add mod ord">
        <pc:chgData name="Helen Lagerblade" userId="39fe9f12-dae8-4521-84ff-d06315e77586" providerId="ADAL" clId="{E17053C0-3F87-477F-AEAF-241132409DE7}" dt="2025-09-29T18:36:18.935" v="3877" actId="14100"/>
        <pc:sldMkLst>
          <pc:docMk/>
          <pc:sldMk cId="3688746408" sldId="324"/>
        </pc:sldMkLst>
        <pc:spChg chg="mod">
          <ac:chgData name="Helen Lagerblade" userId="39fe9f12-dae8-4521-84ff-d06315e77586" providerId="ADAL" clId="{E17053C0-3F87-477F-AEAF-241132409DE7}" dt="2025-09-29T18:36:18.935" v="3877" actId="14100"/>
          <ac:spMkLst>
            <pc:docMk/>
            <pc:sldMk cId="3688746408" sldId="324"/>
            <ac:spMk id="10" creationId="{A7A05AA6-8F04-2EF3-B23D-5E2A75001D5B}"/>
          </ac:spMkLst>
        </pc:spChg>
        <pc:spChg chg="mod">
          <ac:chgData name="Helen Lagerblade" userId="39fe9f12-dae8-4521-84ff-d06315e77586" providerId="ADAL" clId="{E17053C0-3F87-477F-AEAF-241132409DE7}" dt="2025-09-28T21:58:14.753" v="1242" actId="27636"/>
          <ac:spMkLst>
            <pc:docMk/>
            <pc:sldMk cId="3688746408" sldId="324"/>
            <ac:spMk id="11" creationId="{7C0ED22E-76A1-D03B-2AE8-10CA331FF165}"/>
          </ac:spMkLst>
        </pc:spChg>
      </pc:sldChg>
      <pc:sldChg chg="addSp modSp add mod">
        <pc:chgData name="Helen Lagerblade" userId="39fe9f12-dae8-4521-84ff-d06315e77586" providerId="ADAL" clId="{E17053C0-3F87-477F-AEAF-241132409DE7}" dt="2025-09-28T21:20:50.133" v="563" actId="1076"/>
        <pc:sldMkLst>
          <pc:docMk/>
          <pc:sldMk cId="922016427" sldId="325"/>
        </pc:sldMkLst>
        <pc:spChg chg="mod">
          <ac:chgData name="Helen Lagerblade" userId="39fe9f12-dae8-4521-84ff-d06315e77586" providerId="ADAL" clId="{E17053C0-3F87-477F-AEAF-241132409DE7}" dt="2025-09-28T21:20:48.810" v="562" actId="1035"/>
          <ac:spMkLst>
            <pc:docMk/>
            <pc:sldMk cId="922016427" sldId="325"/>
            <ac:spMk id="10" creationId="{30CAE5DE-6B57-DB8A-ED06-4C2A13DEF848}"/>
          </ac:spMkLst>
        </pc:spChg>
        <pc:spChg chg="mod">
          <ac:chgData name="Helen Lagerblade" userId="39fe9f12-dae8-4521-84ff-d06315e77586" providerId="ADAL" clId="{E17053C0-3F87-477F-AEAF-241132409DE7}" dt="2025-09-28T21:16:36.192" v="218" actId="20577"/>
          <ac:spMkLst>
            <pc:docMk/>
            <pc:sldMk cId="922016427" sldId="325"/>
            <ac:spMk id="11" creationId="{4E22DCCB-B541-2878-A47C-B84317326947}"/>
          </ac:spMkLst>
        </pc:spChg>
        <pc:picChg chg="add mod">
          <ac:chgData name="Helen Lagerblade" userId="39fe9f12-dae8-4521-84ff-d06315e77586" providerId="ADAL" clId="{E17053C0-3F87-477F-AEAF-241132409DE7}" dt="2025-09-28T21:20:50.133" v="563" actId="1076"/>
          <ac:picMkLst>
            <pc:docMk/>
            <pc:sldMk cId="922016427" sldId="325"/>
            <ac:picMk id="1026" creationId="{471F8578-CC84-807F-9C56-A6040ABCA522}"/>
          </ac:picMkLst>
        </pc:picChg>
      </pc:sldChg>
      <pc:sldChg chg="addSp delSp modSp add mod modAnim">
        <pc:chgData name="Helen Lagerblade" userId="39fe9f12-dae8-4521-84ff-d06315e77586" providerId="ADAL" clId="{E17053C0-3F87-477F-AEAF-241132409DE7}" dt="2025-09-29T02:34:04.158" v="3620" actId="207"/>
        <pc:sldMkLst>
          <pc:docMk/>
          <pc:sldMk cId="887840546" sldId="326"/>
        </pc:sldMkLst>
        <pc:spChg chg="add mod">
          <ac:chgData name="Helen Lagerblade" userId="39fe9f12-dae8-4521-84ff-d06315e77586" providerId="ADAL" clId="{E17053C0-3F87-477F-AEAF-241132409DE7}" dt="2025-09-29T02:34:04.158" v="3620" actId="207"/>
          <ac:spMkLst>
            <pc:docMk/>
            <pc:sldMk cId="887840546" sldId="326"/>
            <ac:spMk id="4" creationId="{BB52B619-1CFC-B118-808D-736FC7E69E19}"/>
          </ac:spMkLst>
        </pc:spChg>
        <pc:spChg chg="add mod">
          <ac:chgData name="Helen Lagerblade" userId="39fe9f12-dae8-4521-84ff-d06315e77586" providerId="ADAL" clId="{E17053C0-3F87-477F-AEAF-241132409DE7}" dt="2025-09-29T02:34:00.338" v="3619" actId="208"/>
          <ac:spMkLst>
            <pc:docMk/>
            <pc:sldMk cId="887840546" sldId="326"/>
            <ac:spMk id="5" creationId="{350442BB-98CA-FD8C-9384-952B769899C5}"/>
          </ac:spMkLst>
        </pc:spChg>
        <pc:spChg chg="mod">
          <ac:chgData name="Helen Lagerblade" userId="39fe9f12-dae8-4521-84ff-d06315e77586" providerId="ADAL" clId="{E17053C0-3F87-477F-AEAF-241132409DE7}" dt="2025-09-29T02:32:25.931" v="3599" actId="14100"/>
          <ac:spMkLst>
            <pc:docMk/>
            <pc:sldMk cId="887840546" sldId="326"/>
            <ac:spMk id="10" creationId="{A4461D3A-36CF-3642-C11F-E2FD6079D3B5}"/>
          </ac:spMkLst>
        </pc:spChg>
        <pc:picChg chg="add mod">
          <ac:chgData name="Helen Lagerblade" userId="39fe9f12-dae8-4521-84ff-d06315e77586" providerId="ADAL" clId="{E17053C0-3F87-477F-AEAF-241132409DE7}" dt="2025-09-29T02:33:14.903" v="3609" actId="1076"/>
          <ac:picMkLst>
            <pc:docMk/>
            <pc:sldMk cId="887840546" sldId="326"/>
            <ac:picMk id="3" creationId="{6C487861-D197-A8DB-D92F-0F2E35DB9C58}"/>
          </ac:picMkLst>
        </pc:picChg>
      </pc:sldChg>
      <pc:sldChg chg="delSp modSp add mod ord">
        <pc:chgData name="Helen Lagerblade" userId="39fe9f12-dae8-4521-84ff-d06315e77586" providerId="ADAL" clId="{E17053C0-3F87-477F-AEAF-241132409DE7}" dt="2025-09-28T21:55:46.107" v="1205" actId="20577"/>
        <pc:sldMkLst>
          <pc:docMk/>
          <pc:sldMk cId="3829694291" sldId="327"/>
        </pc:sldMkLst>
        <pc:spChg chg="mod">
          <ac:chgData name="Helen Lagerblade" userId="39fe9f12-dae8-4521-84ff-d06315e77586" providerId="ADAL" clId="{E17053C0-3F87-477F-AEAF-241132409DE7}" dt="2025-09-28T21:55:46.107" v="1205" actId="20577"/>
          <ac:spMkLst>
            <pc:docMk/>
            <pc:sldMk cId="3829694291" sldId="327"/>
            <ac:spMk id="10" creationId="{7A635EFC-E43C-FB46-A5D9-90A8E51B217E}"/>
          </ac:spMkLst>
        </pc:spChg>
      </pc:sldChg>
      <pc:sldChg chg="addSp delSp modSp add mod">
        <pc:chgData name="Helen Lagerblade" userId="39fe9f12-dae8-4521-84ff-d06315e77586" providerId="ADAL" clId="{E17053C0-3F87-477F-AEAF-241132409DE7}" dt="2025-09-29T02:34:35.486" v="3625" actId="1076"/>
        <pc:sldMkLst>
          <pc:docMk/>
          <pc:sldMk cId="3245480523" sldId="328"/>
        </pc:sldMkLst>
        <pc:spChg chg="add mod">
          <ac:chgData name="Helen Lagerblade" userId="39fe9f12-dae8-4521-84ff-d06315e77586" providerId="ADAL" clId="{E17053C0-3F87-477F-AEAF-241132409DE7}" dt="2025-09-29T02:34:35.486" v="3625" actId="1076"/>
          <ac:spMkLst>
            <pc:docMk/>
            <pc:sldMk cId="3245480523" sldId="328"/>
            <ac:spMk id="6" creationId="{A9D4DD14-1680-6242-DDF0-7AD3917EC63A}"/>
          </ac:spMkLst>
        </pc:spChg>
        <pc:picChg chg="add mod">
          <ac:chgData name="Helen Lagerblade" userId="39fe9f12-dae8-4521-84ff-d06315e77586" providerId="ADAL" clId="{E17053C0-3F87-477F-AEAF-241132409DE7}" dt="2025-09-28T21:29:46.858" v="1080" actId="1076"/>
          <ac:picMkLst>
            <pc:docMk/>
            <pc:sldMk cId="3245480523" sldId="328"/>
            <ac:picMk id="3" creationId="{F1C16393-8D52-1306-52C4-52E07377484D}"/>
          </ac:picMkLst>
        </pc:picChg>
      </pc:sldChg>
      <pc:sldChg chg="addSp delSp modSp add mod">
        <pc:chgData name="Helen Lagerblade" userId="39fe9f12-dae8-4521-84ff-d06315e77586" providerId="ADAL" clId="{E17053C0-3F87-477F-AEAF-241132409DE7}" dt="2025-09-28T21:56:14.290" v="1213" actId="1076"/>
        <pc:sldMkLst>
          <pc:docMk/>
          <pc:sldMk cId="3828929161" sldId="329"/>
        </pc:sldMkLst>
        <pc:spChg chg="add mod">
          <ac:chgData name="Helen Lagerblade" userId="39fe9f12-dae8-4521-84ff-d06315e77586" providerId="ADAL" clId="{E17053C0-3F87-477F-AEAF-241132409DE7}" dt="2025-09-28T21:56:07.246" v="1212" actId="1076"/>
          <ac:spMkLst>
            <pc:docMk/>
            <pc:sldMk cId="3828929161" sldId="329"/>
            <ac:spMk id="9" creationId="{6E9AF3F6-1F4C-1AA4-F876-1ED0ADA98907}"/>
          </ac:spMkLst>
        </pc:spChg>
        <pc:picChg chg="add mod">
          <ac:chgData name="Helen Lagerblade" userId="39fe9f12-dae8-4521-84ff-d06315e77586" providerId="ADAL" clId="{E17053C0-3F87-477F-AEAF-241132409DE7}" dt="2025-09-28T21:56:14.290" v="1213" actId="1076"/>
          <ac:picMkLst>
            <pc:docMk/>
            <pc:sldMk cId="3828929161" sldId="329"/>
            <ac:picMk id="8" creationId="{3E188650-8932-D53F-0A95-3E80A21131CD}"/>
          </ac:picMkLst>
        </pc:picChg>
        <pc:picChg chg="add mod">
          <ac:chgData name="Helen Lagerblade" userId="39fe9f12-dae8-4521-84ff-d06315e77586" providerId="ADAL" clId="{E17053C0-3F87-477F-AEAF-241132409DE7}" dt="2025-09-28T21:51:27.870" v="1194" actId="1076"/>
          <ac:picMkLst>
            <pc:docMk/>
            <pc:sldMk cId="3828929161" sldId="329"/>
            <ac:picMk id="13" creationId="{00B6EA71-75D0-BCEB-F709-1A1A08BCB8EA}"/>
          </ac:picMkLst>
        </pc:picChg>
      </pc:sldChg>
      <pc:sldChg chg="addSp modSp add mod">
        <pc:chgData name="Helen Lagerblade" userId="39fe9f12-dae8-4521-84ff-d06315e77586" providerId="ADAL" clId="{E17053C0-3F87-477F-AEAF-241132409DE7}" dt="2025-09-28T21:41:10.768" v="1092" actId="1076"/>
        <pc:sldMkLst>
          <pc:docMk/>
          <pc:sldMk cId="584346304" sldId="330"/>
        </pc:sldMkLst>
        <pc:spChg chg="mod">
          <ac:chgData name="Helen Lagerblade" userId="39fe9f12-dae8-4521-84ff-d06315e77586" providerId="ADAL" clId="{E17053C0-3F87-477F-AEAF-241132409DE7}" dt="2025-09-28T21:40:56.991" v="1087" actId="14100"/>
          <ac:spMkLst>
            <pc:docMk/>
            <pc:sldMk cId="584346304" sldId="330"/>
            <ac:spMk id="10" creationId="{7D7EBF20-36AF-ACF4-D3A8-10E7A473C239}"/>
          </ac:spMkLst>
        </pc:spChg>
        <pc:picChg chg="add mod">
          <ac:chgData name="Helen Lagerblade" userId="39fe9f12-dae8-4521-84ff-d06315e77586" providerId="ADAL" clId="{E17053C0-3F87-477F-AEAF-241132409DE7}" dt="2025-09-28T21:41:10.768" v="1092" actId="1076"/>
          <ac:picMkLst>
            <pc:docMk/>
            <pc:sldMk cId="584346304" sldId="330"/>
            <ac:picMk id="3" creationId="{8412C75D-7AE4-24B2-54D3-70C45D69E596}"/>
          </ac:picMkLst>
        </pc:picChg>
      </pc:sldChg>
      <pc:sldChg chg="addSp delSp modSp add mod ord">
        <pc:chgData name="Helen Lagerblade" userId="39fe9f12-dae8-4521-84ff-d06315e77586" providerId="ADAL" clId="{E17053C0-3F87-477F-AEAF-241132409DE7}" dt="2025-09-29T02:34:53.685" v="3627" actId="1076"/>
        <pc:sldMkLst>
          <pc:docMk/>
          <pc:sldMk cId="2664189360" sldId="331"/>
        </pc:sldMkLst>
        <pc:spChg chg="add mod">
          <ac:chgData name="Helen Lagerblade" userId="39fe9f12-dae8-4521-84ff-d06315e77586" providerId="ADAL" clId="{E17053C0-3F87-477F-AEAF-241132409DE7}" dt="2025-09-28T22:00:55.642" v="1424" actId="1076"/>
          <ac:spMkLst>
            <pc:docMk/>
            <pc:sldMk cId="2664189360" sldId="331"/>
            <ac:spMk id="5" creationId="{10FDAA44-F3BB-F811-9E81-FC5F1AE92270}"/>
          </ac:spMkLst>
        </pc:spChg>
        <pc:spChg chg="add mod">
          <ac:chgData name="Helen Lagerblade" userId="39fe9f12-dae8-4521-84ff-d06315e77586" providerId="ADAL" clId="{E17053C0-3F87-477F-AEAF-241132409DE7}" dt="2025-09-29T02:34:53.685" v="3627" actId="1076"/>
          <ac:spMkLst>
            <pc:docMk/>
            <pc:sldMk cId="2664189360" sldId="331"/>
            <ac:spMk id="6" creationId="{F4DB9C4D-CFB2-C466-79BD-76AFA34F259A}"/>
          </ac:spMkLst>
        </pc:spChg>
        <pc:picChg chg="add mod modCrop">
          <ac:chgData name="Helen Lagerblade" userId="39fe9f12-dae8-4521-84ff-d06315e77586" providerId="ADAL" clId="{E17053C0-3F87-477F-AEAF-241132409DE7}" dt="2025-09-28T22:00:58.013" v="1425" actId="1076"/>
          <ac:picMkLst>
            <pc:docMk/>
            <pc:sldMk cId="2664189360" sldId="331"/>
            <ac:picMk id="4" creationId="{C406201A-3734-D135-1B00-13F56F38A396}"/>
          </ac:picMkLst>
        </pc:picChg>
      </pc:sldChg>
      <pc:sldChg chg="addSp delSp modSp add mod">
        <pc:chgData name="Helen Lagerblade" userId="39fe9f12-dae8-4521-84ff-d06315e77586" providerId="ADAL" clId="{E17053C0-3F87-477F-AEAF-241132409DE7}" dt="2025-09-28T22:02:28.315" v="1599" actId="20577"/>
        <pc:sldMkLst>
          <pc:docMk/>
          <pc:sldMk cId="2592022731" sldId="332"/>
        </pc:sldMkLst>
        <pc:spChg chg="add mod">
          <ac:chgData name="Helen Lagerblade" userId="39fe9f12-dae8-4521-84ff-d06315e77586" providerId="ADAL" clId="{E17053C0-3F87-477F-AEAF-241132409DE7}" dt="2025-09-28T22:02:28.315" v="1599" actId="20577"/>
          <ac:spMkLst>
            <pc:docMk/>
            <pc:sldMk cId="2592022731" sldId="332"/>
            <ac:spMk id="10" creationId="{4EC77AF0-5D54-73C0-6E90-54A7AA3F5CA6}"/>
          </ac:spMkLst>
        </pc:spChg>
        <pc:picChg chg="add mod">
          <ac:chgData name="Helen Lagerblade" userId="39fe9f12-dae8-4521-84ff-d06315e77586" providerId="ADAL" clId="{E17053C0-3F87-477F-AEAF-241132409DE7}" dt="2025-09-28T22:01:24.069" v="1432" actId="14100"/>
          <ac:picMkLst>
            <pc:docMk/>
            <pc:sldMk cId="2592022731" sldId="332"/>
            <ac:picMk id="3" creationId="{D5629EB0-F3C0-E208-60AE-2A4F1086C222}"/>
          </ac:picMkLst>
        </pc:picChg>
        <pc:picChg chg="add mod">
          <ac:chgData name="Helen Lagerblade" userId="39fe9f12-dae8-4521-84ff-d06315e77586" providerId="ADAL" clId="{E17053C0-3F87-477F-AEAF-241132409DE7}" dt="2025-09-28T22:01:34.641" v="1435" actId="1076"/>
          <ac:picMkLst>
            <pc:docMk/>
            <pc:sldMk cId="2592022731" sldId="332"/>
            <ac:picMk id="6" creationId="{FABB894F-43E2-F0C7-0A45-3A8E0592B395}"/>
          </ac:picMkLst>
        </pc:picChg>
      </pc:sldChg>
      <pc:sldChg chg="addSp delSp modSp add mod">
        <pc:chgData name="Helen Lagerblade" userId="39fe9f12-dae8-4521-84ff-d06315e77586" providerId="ADAL" clId="{E17053C0-3F87-477F-AEAF-241132409DE7}" dt="2025-09-28T22:00:23.459" v="1401" actId="20577"/>
        <pc:sldMkLst>
          <pc:docMk/>
          <pc:sldMk cId="2952913162" sldId="333"/>
        </pc:sldMkLst>
        <pc:spChg chg="mod">
          <ac:chgData name="Helen Lagerblade" userId="39fe9f12-dae8-4521-84ff-d06315e77586" providerId="ADAL" clId="{E17053C0-3F87-477F-AEAF-241132409DE7}" dt="2025-09-28T22:00:23.459" v="1401" actId="20577"/>
          <ac:spMkLst>
            <pc:docMk/>
            <pc:sldMk cId="2952913162" sldId="333"/>
            <ac:spMk id="9" creationId="{EA260EF8-F1D7-F551-59B4-18180E80E63C}"/>
          </ac:spMkLst>
        </pc:spChg>
        <pc:picChg chg="add mod">
          <ac:chgData name="Helen Lagerblade" userId="39fe9f12-dae8-4521-84ff-d06315e77586" providerId="ADAL" clId="{E17053C0-3F87-477F-AEAF-241132409DE7}" dt="2025-09-28T21:59:57.073" v="1265" actId="1076"/>
          <ac:picMkLst>
            <pc:docMk/>
            <pc:sldMk cId="2952913162" sldId="333"/>
            <ac:picMk id="3" creationId="{206CEC52-8955-C26F-32E4-B65B02602223}"/>
          </ac:picMkLst>
        </pc:picChg>
        <pc:picChg chg="mod">
          <ac:chgData name="Helen Lagerblade" userId="39fe9f12-dae8-4521-84ff-d06315e77586" providerId="ADAL" clId="{E17053C0-3F87-477F-AEAF-241132409DE7}" dt="2025-09-28T21:59:36.243" v="1264" actId="1076"/>
          <ac:picMkLst>
            <pc:docMk/>
            <pc:sldMk cId="2952913162" sldId="333"/>
            <ac:picMk id="8" creationId="{F42EBA18-A298-8E77-7AF5-73302438A3DC}"/>
          </ac:picMkLst>
        </pc:picChg>
      </pc:sldChg>
      <pc:sldChg chg="addSp delSp modSp add mod setBg modClrScheme chgLayout">
        <pc:chgData name="Helen Lagerblade" userId="39fe9f12-dae8-4521-84ff-d06315e77586" providerId="ADAL" clId="{E17053C0-3F87-477F-AEAF-241132409DE7}" dt="2025-09-28T22:14:23.794" v="1673"/>
        <pc:sldMkLst>
          <pc:docMk/>
          <pc:sldMk cId="1270704850" sldId="334"/>
        </pc:sldMkLst>
        <pc:spChg chg="mod ord">
          <ac:chgData name="Helen Lagerblade" userId="39fe9f12-dae8-4521-84ff-d06315e77586" providerId="ADAL" clId="{E17053C0-3F87-477F-AEAF-241132409DE7}" dt="2025-09-28T22:07:01.329" v="1631" actId="700"/>
          <ac:spMkLst>
            <pc:docMk/>
            <pc:sldMk cId="1270704850" sldId="334"/>
            <ac:spMk id="2" creationId="{0A755BAC-CEBE-F4D6-753A-4AD80E3239A1}"/>
          </ac:spMkLst>
        </pc:spChg>
        <pc:spChg chg="mod ord">
          <ac:chgData name="Helen Lagerblade" userId="39fe9f12-dae8-4521-84ff-d06315e77586" providerId="ADAL" clId="{E17053C0-3F87-477F-AEAF-241132409DE7}" dt="2025-09-28T22:07:01.329" v="1631" actId="700"/>
          <ac:spMkLst>
            <pc:docMk/>
            <pc:sldMk cId="1270704850" sldId="334"/>
            <ac:spMk id="3" creationId="{B795268B-F02B-14B6-60A7-4D22414A7A7A}"/>
          </ac:spMkLst>
        </pc:spChg>
        <pc:picChg chg="add mod">
          <ac:chgData name="Helen Lagerblade" userId="39fe9f12-dae8-4521-84ff-d06315e77586" providerId="ADAL" clId="{E17053C0-3F87-477F-AEAF-241132409DE7}" dt="2025-09-28T22:14:23.794" v="1673"/>
          <ac:picMkLst>
            <pc:docMk/>
            <pc:sldMk cId="1270704850" sldId="334"/>
            <ac:picMk id="4" creationId="{F9DBB641-28DD-1D98-EF27-86E86EA11E71}"/>
          </ac:picMkLst>
        </pc:picChg>
      </pc:sldChg>
      <pc:sldChg chg="addSp delSp modSp add mod setBg">
        <pc:chgData name="Helen Lagerblade" userId="39fe9f12-dae8-4521-84ff-d06315e77586" providerId="ADAL" clId="{E17053C0-3F87-477F-AEAF-241132409DE7}" dt="2025-09-29T02:35:05.925" v="3640" actId="20577"/>
        <pc:sldMkLst>
          <pc:docMk/>
          <pc:sldMk cId="3246136588" sldId="335"/>
        </pc:sldMkLst>
        <pc:spChg chg="mod">
          <ac:chgData name="Helen Lagerblade" userId="39fe9f12-dae8-4521-84ff-d06315e77586" providerId="ADAL" clId="{E17053C0-3F87-477F-AEAF-241132409DE7}" dt="2025-09-29T02:35:05.925" v="3640" actId="20577"/>
          <ac:spMkLst>
            <pc:docMk/>
            <pc:sldMk cId="3246136588" sldId="335"/>
            <ac:spMk id="2" creationId="{C23052E5-395E-790B-2EEA-CE706ACBA584}"/>
          </ac:spMkLst>
        </pc:spChg>
        <pc:spChg chg="mod">
          <ac:chgData name="Helen Lagerblade" userId="39fe9f12-dae8-4521-84ff-d06315e77586" providerId="ADAL" clId="{E17053C0-3F87-477F-AEAF-241132409DE7}" dt="2025-09-28T22:14:10.589" v="1669" actId="20577"/>
          <ac:spMkLst>
            <pc:docMk/>
            <pc:sldMk cId="3246136588" sldId="335"/>
            <ac:spMk id="3" creationId="{EE198100-3F7F-7A77-81C4-378F71EA55FA}"/>
          </ac:spMkLst>
        </pc:spChg>
        <pc:picChg chg="add mod">
          <ac:chgData name="Helen Lagerblade" userId="39fe9f12-dae8-4521-84ff-d06315e77586" providerId="ADAL" clId="{E17053C0-3F87-477F-AEAF-241132409DE7}" dt="2025-09-28T22:14:22.189" v="1672"/>
          <ac:picMkLst>
            <pc:docMk/>
            <pc:sldMk cId="3246136588" sldId="335"/>
            <ac:picMk id="4" creationId="{ED2655D4-9578-90F5-62DD-3F02C20136C7}"/>
          </ac:picMkLst>
        </pc:picChg>
      </pc:sldChg>
      <pc:sldChg chg="addSp delSp modSp add mod">
        <pc:chgData name="Helen Lagerblade" userId="39fe9f12-dae8-4521-84ff-d06315e77586" providerId="ADAL" clId="{E17053C0-3F87-477F-AEAF-241132409DE7}" dt="2025-09-29T00:47:03.717" v="1875" actId="14100"/>
        <pc:sldMkLst>
          <pc:docMk/>
          <pc:sldMk cId="1325274554" sldId="336"/>
        </pc:sldMkLst>
        <pc:spChg chg="mod">
          <ac:chgData name="Helen Lagerblade" userId="39fe9f12-dae8-4521-84ff-d06315e77586" providerId="ADAL" clId="{E17053C0-3F87-477F-AEAF-241132409DE7}" dt="2025-09-29T00:47:00.156" v="1873" actId="1076"/>
          <ac:spMkLst>
            <pc:docMk/>
            <pc:sldMk cId="1325274554" sldId="336"/>
            <ac:spMk id="10" creationId="{446D1670-6D2B-0948-2F0B-265405333CD4}"/>
          </ac:spMkLst>
        </pc:spChg>
        <pc:spChg chg="mod">
          <ac:chgData name="Helen Lagerblade" userId="39fe9f12-dae8-4521-84ff-d06315e77586" providerId="ADAL" clId="{E17053C0-3F87-477F-AEAF-241132409DE7}" dt="2025-09-28T22:14:31.958" v="1692" actId="20577"/>
          <ac:spMkLst>
            <pc:docMk/>
            <pc:sldMk cId="1325274554" sldId="336"/>
            <ac:spMk id="11" creationId="{0829AD3E-1919-1908-51EA-F4E27EA1D03C}"/>
          </ac:spMkLst>
        </pc:spChg>
        <pc:picChg chg="add mod">
          <ac:chgData name="Helen Lagerblade" userId="39fe9f12-dae8-4521-84ff-d06315e77586" providerId="ADAL" clId="{E17053C0-3F87-477F-AEAF-241132409DE7}" dt="2025-09-29T00:47:03.717" v="1875" actId="14100"/>
          <ac:picMkLst>
            <pc:docMk/>
            <pc:sldMk cId="1325274554" sldId="336"/>
            <ac:picMk id="3" creationId="{A11E0261-8D19-6A72-6B94-EB6EFAAEC6AA}"/>
          </ac:picMkLst>
        </pc:picChg>
      </pc:sldChg>
      <pc:sldChg chg="addSp delSp modSp add mod modAnim">
        <pc:chgData name="Helen Lagerblade" userId="39fe9f12-dae8-4521-84ff-d06315e77586" providerId="ADAL" clId="{E17053C0-3F87-477F-AEAF-241132409DE7}" dt="2025-09-29T01:38:26.142" v="2037"/>
        <pc:sldMkLst>
          <pc:docMk/>
          <pc:sldMk cId="4278560577" sldId="337"/>
        </pc:sldMkLst>
        <pc:spChg chg="add mod">
          <ac:chgData name="Helen Lagerblade" userId="39fe9f12-dae8-4521-84ff-d06315e77586" providerId="ADAL" clId="{E17053C0-3F87-477F-AEAF-241132409DE7}" dt="2025-09-29T01:37:48.043" v="2032" actId="1076"/>
          <ac:spMkLst>
            <pc:docMk/>
            <pc:sldMk cId="4278560577" sldId="337"/>
            <ac:spMk id="5" creationId="{C7907EEE-C2F7-BDC1-EA7E-88FA74CFAFD3}"/>
          </ac:spMkLst>
        </pc:spChg>
        <pc:spChg chg="add mod">
          <ac:chgData name="Helen Lagerblade" userId="39fe9f12-dae8-4521-84ff-d06315e77586" providerId="ADAL" clId="{E17053C0-3F87-477F-AEAF-241132409DE7}" dt="2025-09-29T01:38:18.796" v="2036" actId="14100"/>
          <ac:spMkLst>
            <pc:docMk/>
            <pc:sldMk cId="4278560577" sldId="337"/>
            <ac:spMk id="6" creationId="{D6ECABC6-7C1C-DF9F-2A1B-5A985CF87BCF}"/>
          </ac:spMkLst>
        </pc:spChg>
        <pc:spChg chg="mod">
          <ac:chgData name="Helen Lagerblade" userId="39fe9f12-dae8-4521-84ff-d06315e77586" providerId="ADAL" clId="{E17053C0-3F87-477F-AEAF-241132409DE7}" dt="2025-09-29T01:36:14.646" v="2018" actId="313"/>
          <ac:spMkLst>
            <pc:docMk/>
            <pc:sldMk cId="4278560577" sldId="337"/>
            <ac:spMk id="10" creationId="{0507D867-283A-7E8B-4515-7A1E4D0C3FAC}"/>
          </ac:spMkLst>
        </pc:spChg>
        <pc:picChg chg="add mod">
          <ac:chgData name="Helen Lagerblade" userId="39fe9f12-dae8-4521-84ff-d06315e77586" providerId="ADAL" clId="{E17053C0-3F87-477F-AEAF-241132409DE7}" dt="2025-09-29T01:37:19.121" v="2029" actId="1076"/>
          <ac:picMkLst>
            <pc:docMk/>
            <pc:sldMk cId="4278560577" sldId="337"/>
            <ac:picMk id="4" creationId="{BC565A72-E103-8190-846D-8A1E06493F65}"/>
          </ac:picMkLst>
        </pc:picChg>
      </pc:sldChg>
      <pc:sldChg chg="addSp delSp modSp add del mod modAnim">
        <pc:chgData name="Helen Lagerblade" userId="39fe9f12-dae8-4521-84ff-d06315e77586" providerId="ADAL" clId="{E17053C0-3F87-477F-AEAF-241132409DE7}" dt="2025-09-29T01:41:13.447" v="2052" actId="14100"/>
        <pc:sldMkLst>
          <pc:docMk/>
          <pc:sldMk cId="4090519230" sldId="338"/>
        </pc:sldMkLst>
        <pc:spChg chg="add mod">
          <ac:chgData name="Helen Lagerblade" userId="39fe9f12-dae8-4521-84ff-d06315e77586" providerId="ADAL" clId="{E17053C0-3F87-477F-AEAF-241132409DE7}" dt="2025-09-29T01:41:01.503" v="2049" actId="14100"/>
          <ac:spMkLst>
            <pc:docMk/>
            <pc:sldMk cId="4090519230" sldId="338"/>
            <ac:spMk id="7" creationId="{1B24DC1D-23E5-9C7B-A5FA-09F5CE78D45F}"/>
          </ac:spMkLst>
        </pc:spChg>
        <pc:spChg chg="add mod">
          <ac:chgData name="Helen Lagerblade" userId="39fe9f12-dae8-4521-84ff-d06315e77586" providerId="ADAL" clId="{E17053C0-3F87-477F-AEAF-241132409DE7}" dt="2025-09-29T01:40:55.464" v="2048" actId="14100"/>
          <ac:spMkLst>
            <pc:docMk/>
            <pc:sldMk cId="4090519230" sldId="338"/>
            <ac:spMk id="8" creationId="{9E51481D-5DE2-5210-3B31-BB3879A02833}"/>
          </ac:spMkLst>
        </pc:spChg>
        <pc:spChg chg="add mod">
          <ac:chgData name="Helen Lagerblade" userId="39fe9f12-dae8-4521-84ff-d06315e77586" providerId="ADAL" clId="{E17053C0-3F87-477F-AEAF-241132409DE7}" dt="2025-09-29T01:41:13.447" v="2052" actId="14100"/>
          <ac:spMkLst>
            <pc:docMk/>
            <pc:sldMk cId="4090519230" sldId="338"/>
            <ac:spMk id="9" creationId="{08062D9B-D421-FF4A-94E3-971689908E14}"/>
          </ac:spMkLst>
        </pc:spChg>
        <pc:spChg chg="mod">
          <ac:chgData name="Helen Lagerblade" userId="39fe9f12-dae8-4521-84ff-d06315e77586" providerId="ADAL" clId="{E17053C0-3F87-477F-AEAF-241132409DE7}" dt="2025-09-29T01:07:01.590" v="1996" actId="1076"/>
          <ac:spMkLst>
            <pc:docMk/>
            <pc:sldMk cId="4090519230" sldId="338"/>
            <ac:spMk id="10" creationId="{BCD21531-702D-9127-7E66-3E3F8B7F19FB}"/>
          </ac:spMkLst>
        </pc:spChg>
        <pc:picChg chg="add mod">
          <ac:chgData name="Helen Lagerblade" userId="39fe9f12-dae8-4521-84ff-d06315e77586" providerId="ADAL" clId="{E17053C0-3F87-477F-AEAF-241132409DE7}" dt="2025-09-29T01:38:57.853" v="2039" actId="1076"/>
          <ac:picMkLst>
            <pc:docMk/>
            <pc:sldMk cId="4090519230" sldId="338"/>
            <ac:picMk id="6" creationId="{A72FA89F-6D64-4CF4-C9C2-CF091DEEFFD1}"/>
          </ac:picMkLst>
        </pc:picChg>
      </pc:sldChg>
      <pc:sldChg chg="addSp delSp modSp add mod modAnim">
        <pc:chgData name="Helen Lagerblade" userId="39fe9f12-dae8-4521-84ff-d06315e77586" providerId="ADAL" clId="{E17053C0-3F87-477F-AEAF-241132409DE7}" dt="2025-09-29T01:42:33.412" v="2057" actId="1076"/>
        <pc:sldMkLst>
          <pc:docMk/>
          <pc:sldMk cId="4179572999" sldId="340"/>
        </pc:sldMkLst>
        <pc:spChg chg="add mod">
          <ac:chgData name="Helen Lagerblade" userId="39fe9f12-dae8-4521-84ff-d06315e77586" providerId="ADAL" clId="{E17053C0-3F87-477F-AEAF-241132409DE7}" dt="2025-09-29T01:42:26.252" v="2055" actId="14100"/>
          <ac:spMkLst>
            <pc:docMk/>
            <pc:sldMk cId="4179572999" sldId="340"/>
            <ac:spMk id="5" creationId="{7AD0D65D-1ACB-8B98-D3C6-DA53C920F3A5}"/>
          </ac:spMkLst>
        </pc:spChg>
        <pc:spChg chg="add mod">
          <ac:chgData name="Helen Lagerblade" userId="39fe9f12-dae8-4521-84ff-d06315e77586" providerId="ADAL" clId="{E17053C0-3F87-477F-AEAF-241132409DE7}" dt="2025-09-29T01:42:33.412" v="2057" actId="1076"/>
          <ac:spMkLst>
            <pc:docMk/>
            <pc:sldMk cId="4179572999" sldId="340"/>
            <ac:spMk id="6" creationId="{577C2D7B-C15F-7457-EF77-82FD645CE635}"/>
          </ac:spMkLst>
        </pc:spChg>
        <pc:picChg chg="add mod">
          <ac:chgData name="Helen Lagerblade" userId="39fe9f12-dae8-4521-84ff-d06315e77586" providerId="ADAL" clId="{E17053C0-3F87-477F-AEAF-241132409DE7}" dt="2025-09-29T00:49:48.542" v="1902" actId="1076"/>
          <ac:picMkLst>
            <pc:docMk/>
            <pc:sldMk cId="4179572999" sldId="340"/>
            <ac:picMk id="3" creationId="{5AB97A8E-736F-C7FB-6468-96F3111096BD}"/>
          </ac:picMkLst>
        </pc:picChg>
      </pc:sldChg>
      <pc:sldChg chg="addSp delSp modSp add mod setBg modAnim">
        <pc:chgData name="Helen Lagerblade" userId="39fe9f12-dae8-4521-84ff-d06315e77586" providerId="ADAL" clId="{E17053C0-3F87-477F-AEAF-241132409DE7}" dt="2025-09-29T01:56:13.102" v="2271" actId="1036"/>
        <pc:sldMkLst>
          <pc:docMk/>
          <pc:sldMk cId="1037942883" sldId="341"/>
        </pc:sldMkLst>
        <pc:spChg chg="mod">
          <ac:chgData name="Helen Lagerblade" userId="39fe9f12-dae8-4521-84ff-d06315e77586" providerId="ADAL" clId="{E17053C0-3F87-477F-AEAF-241132409DE7}" dt="2025-09-29T01:45:21.494" v="2099" actId="20577"/>
          <ac:spMkLst>
            <pc:docMk/>
            <pc:sldMk cId="1037942883" sldId="341"/>
            <ac:spMk id="2" creationId="{86087255-5786-E27A-9927-BF59FDC2EBE6}"/>
          </ac:spMkLst>
        </pc:spChg>
        <pc:spChg chg="mod">
          <ac:chgData name="Helen Lagerblade" userId="39fe9f12-dae8-4521-84ff-d06315e77586" providerId="ADAL" clId="{E17053C0-3F87-477F-AEAF-241132409DE7}" dt="2025-09-29T01:55:20.618" v="2246" actId="1035"/>
          <ac:spMkLst>
            <pc:docMk/>
            <pc:sldMk cId="1037942883" sldId="341"/>
            <ac:spMk id="3" creationId="{012E1E23-8EDB-F6CE-4062-1DAB3DA27498}"/>
          </ac:spMkLst>
        </pc:spChg>
        <pc:spChg chg="add mod">
          <ac:chgData name="Helen Lagerblade" userId="39fe9f12-dae8-4521-84ff-d06315e77586" providerId="ADAL" clId="{E17053C0-3F87-477F-AEAF-241132409DE7}" dt="2025-09-29T01:54:53.626" v="2217" actId="14100"/>
          <ac:spMkLst>
            <pc:docMk/>
            <pc:sldMk cId="1037942883" sldId="341"/>
            <ac:spMk id="15" creationId="{8450B9D4-6BAC-C55A-6A76-CE15AEDC62C7}"/>
          </ac:spMkLst>
        </pc:spChg>
        <pc:spChg chg="add mod">
          <ac:chgData name="Helen Lagerblade" userId="39fe9f12-dae8-4521-84ff-d06315e77586" providerId="ADAL" clId="{E17053C0-3F87-477F-AEAF-241132409DE7}" dt="2025-09-29T01:55:06.979" v="2223" actId="20577"/>
          <ac:spMkLst>
            <pc:docMk/>
            <pc:sldMk cId="1037942883" sldId="341"/>
            <ac:spMk id="16" creationId="{93DF00C6-7511-9D3A-9979-D04674146651}"/>
          </ac:spMkLst>
        </pc:spChg>
        <pc:spChg chg="add mod">
          <ac:chgData name="Helen Lagerblade" userId="39fe9f12-dae8-4521-84ff-d06315e77586" providerId="ADAL" clId="{E17053C0-3F87-477F-AEAF-241132409DE7}" dt="2025-09-29T01:55:29.748" v="2266" actId="1035"/>
          <ac:spMkLst>
            <pc:docMk/>
            <pc:sldMk cId="1037942883" sldId="341"/>
            <ac:spMk id="17" creationId="{96E2556C-57B2-8518-3E77-7F6869FD539F}"/>
          </ac:spMkLst>
        </pc:spChg>
        <pc:picChg chg="add mod">
          <ac:chgData name="Helen Lagerblade" userId="39fe9f12-dae8-4521-84ff-d06315e77586" providerId="ADAL" clId="{E17053C0-3F87-477F-AEAF-241132409DE7}" dt="2025-09-29T01:55:29.748" v="2266" actId="1035"/>
          <ac:picMkLst>
            <pc:docMk/>
            <pc:sldMk cId="1037942883" sldId="341"/>
            <ac:picMk id="9" creationId="{F37AE3C6-FE04-29D2-47A6-C87D705D0E57}"/>
          </ac:picMkLst>
        </pc:picChg>
        <pc:picChg chg="add mod">
          <ac:chgData name="Helen Lagerblade" userId="39fe9f12-dae8-4521-84ff-d06315e77586" providerId="ADAL" clId="{E17053C0-3F87-477F-AEAF-241132409DE7}" dt="2025-09-29T01:53:52.084" v="2201" actId="14100"/>
          <ac:picMkLst>
            <pc:docMk/>
            <pc:sldMk cId="1037942883" sldId="341"/>
            <ac:picMk id="11" creationId="{695831A0-6738-B2BB-9711-5B4828DAF15C}"/>
          </ac:picMkLst>
        </pc:picChg>
        <pc:picChg chg="add mod">
          <ac:chgData name="Helen Lagerblade" userId="39fe9f12-dae8-4521-84ff-d06315e77586" providerId="ADAL" clId="{E17053C0-3F87-477F-AEAF-241132409DE7}" dt="2025-09-29T01:53:47.797" v="2199" actId="1076"/>
          <ac:picMkLst>
            <pc:docMk/>
            <pc:sldMk cId="1037942883" sldId="341"/>
            <ac:picMk id="14" creationId="{3FEC4FD8-AA07-747F-CDC9-1534BC9301B0}"/>
          </ac:picMkLst>
        </pc:picChg>
        <pc:picChg chg="add mod">
          <ac:chgData name="Helen Lagerblade" userId="39fe9f12-dae8-4521-84ff-d06315e77586" providerId="ADAL" clId="{E17053C0-3F87-477F-AEAF-241132409DE7}" dt="2025-09-29T01:56:13.102" v="2271" actId="1036"/>
          <ac:picMkLst>
            <pc:docMk/>
            <pc:sldMk cId="1037942883" sldId="341"/>
            <ac:picMk id="2053" creationId="{1A246447-35BE-1FBC-569B-3D7EAD4254C0}"/>
          </ac:picMkLst>
        </pc:picChg>
        <pc:picChg chg="add mod">
          <ac:chgData name="Helen Lagerblade" userId="39fe9f12-dae8-4521-84ff-d06315e77586" providerId="ADAL" clId="{E17053C0-3F87-477F-AEAF-241132409DE7}" dt="2025-09-29T01:53:19.440" v="2185" actId="1076"/>
          <ac:picMkLst>
            <pc:docMk/>
            <pc:sldMk cId="1037942883" sldId="341"/>
            <ac:picMk id="2054" creationId="{A42CA08E-3E52-112E-5387-B6D0BE40A8C6}"/>
          </ac:picMkLst>
        </pc:picChg>
        <pc:cxnChg chg="add mod">
          <ac:chgData name="Helen Lagerblade" userId="39fe9f12-dae8-4521-84ff-d06315e77586" providerId="ADAL" clId="{E17053C0-3F87-477F-AEAF-241132409DE7}" dt="2025-09-29T01:53:22.940" v="2186" actId="14100"/>
          <ac:cxnSpMkLst>
            <pc:docMk/>
            <pc:sldMk cId="1037942883" sldId="341"/>
            <ac:cxnSpMk id="5" creationId="{A6C142AA-8BA4-6843-9165-E7CBDD4D23B7}"/>
          </ac:cxnSpMkLst>
        </pc:cxnChg>
      </pc:sldChg>
      <pc:sldChg chg="addSp delSp modSp add mod setBg">
        <pc:chgData name="Helen Lagerblade" userId="39fe9f12-dae8-4521-84ff-d06315e77586" providerId="ADAL" clId="{E17053C0-3F87-477F-AEAF-241132409DE7}" dt="2025-09-29T02:02:49.344" v="2415" actId="1076"/>
        <pc:sldMkLst>
          <pc:docMk/>
          <pc:sldMk cId="2709980136" sldId="342"/>
        </pc:sldMkLst>
        <pc:spChg chg="mod">
          <ac:chgData name="Helen Lagerblade" userId="39fe9f12-dae8-4521-84ff-d06315e77586" providerId="ADAL" clId="{E17053C0-3F87-477F-AEAF-241132409DE7}" dt="2025-09-29T02:01:22.757" v="2340" actId="20577"/>
          <ac:spMkLst>
            <pc:docMk/>
            <pc:sldMk cId="2709980136" sldId="342"/>
            <ac:spMk id="2" creationId="{8DAA045A-FC1C-0504-DF0D-17D9C65CE530}"/>
          </ac:spMkLst>
        </pc:spChg>
        <pc:spChg chg="add mod">
          <ac:chgData name="Helen Lagerblade" userId="39fe9f12-dae8-4521-84ff-d06315e77586" providerId="ADAL" clId="{E17053C0-3F87-477F-AEAF-241132409DE7}" dt="2025-09-29T02:02:49.344" v="2415" actId="1076"/>
          <ac:spMkLst>
            <pc:docMk/>
            <pc:sldMk cId="2709980136" sldId="342"/>
            <ac:spMk id="11" creationId="{F93E8996-3CB0-A618-D358-DC837F61C966}"/>
          </ac:spMkLst>
        </pc:spChg>
        <pc:picChg chg="add mod modCrop">
          <ac:chgData name="Helen Lagerblade" userId="39fe9f12-dae8-4521-84ff-d06315e77586" providerId="ADAL" clId="{E17053C0-3F87-477F-AEAF-241132409DE7}" dt="2025-09-29T02:01:20.316" v="2335" actId="1076"/>
          <ac:picMkLst>
            <pc:docMk/>
            <pc:sldMk cId="2709980136" sldId="342"/>
            <ac:picMk id="10" creationId="{41B77F7B-EA59-9439-7692-13F28C91F7BE}"/>
          </ac:picMkLst>
        </pc:picChg>
      </pc:sldChg>
      <pc:sldChg chg="addSp modSp add mod">
        <pc:chgData name="Helen Lagerblade" userId="39fe9f12-dae8-4521-84ff-d06315e77586" providerId="ADAL" clId="{E17053C0-3F87-477F-AEAF-241132409DE7}" dt="2025-09-29T14:47:05.892" v="3831" actId="27636"/>
        <pc:sldMkLst>
          <pc:docMk/>
          <pc:sldMk cId="1436799876" sldId="343"/>
        </pc:sldMkLst>
        <pc:spChg chg="mod">
          <ac:chgData name="Helen Lagerblade" userId="39fe9f12-dae8-4521-84ff-d06315e77586" providerId="ADAL" clId="{E17053C0-3F87-477F-AEAF-241132409DE7}" dt="2025-09-29T14:47:05.892" v="3831" actId="27636"/>
          <ac:spMkLst>
            <pc:docMk/>
            <pc:sldMk cId="1436799876" sldId="343"/>
            <ac:spMk id="4" creationId="{C43A68CC-3262-0AAF-CD60-4F27B0F370B8}"/>
          </ac:spMkLst>
        </pc:spChg>
        <pc:spChg chg="mod">
          <ac:chgData name="Helen Lagerblade" userId="39fe9f12-dae8-4521-84ff-d06315e77586" providerId="ADAL" clId="{E17053C0-3F87-477F-AEAF-241132409DE7}" dt="2025-09-29T02:03:23.565" v="2440" actId="27636"/>
          <ac:spMkLst>
            <pc:docMk/>
            <pc:sldMk cId="1436799876" sldId="343"/>
            <ac:spMk id="7" creationId="{A92C36C2-3622-95EF-0059-2BF048643A89}"/>
          </ac:spMkLst>
        </pc:spChg>
        <pc:picChg chg="add mod">
          <ac:chgData name="Helen Lagerblade" userId="39fe9f12-dae8-4521-84ff-d06315e77586" providerId="ADAL" clId="{E17053C0-3F87-477F-AEAF-241132409DE7}" dt="2025-09-29T02:08:13.411" v="2449" actId="1076"/>
          <ac:picMkLst>
            <pc:docMk/>
            <pc:sldMk cId="1436799876" sldId="343"/>
            <ac:picMk id="5122" creationId="{8F2EFB17-BB55-AD45-9A92-C4C981BA0272}"/>
          </ac:picMkLst>
        </pc:picChg>
      </pc:sldChg>
      <pc:sldChg chg="addSp delSp modSp add mod delAnim modAnim">
        <pc:chgData name="Helen Lagerblade" userId="39fe9f12-dae8-4521-84ff-d06315e77586" providerId="ADAL" clId="{E17053C0-3F87-477F-AEAF-241132409DE7}" dt="2025-09-29T02:20:37.175" v="2802" actId="478"/>
        <pc:sldMkLst>
          <pc:docMk/>
          <pc:sldMk cId="1784875708" sldId="345"/>
        </pc:sldMkLst>
        <pc:spChg chg="mod">
          <ac:chgData name="Helen Lagerblade" userId="39fe9f12-dae8-4521-84ff-d06315e77586" providerId="ADAL" clId="{E17053C0-3F87-477F-AEAF-241132409DE7}" dt="2025-09-29T02:20:28.430" v="2800" actId="1036"/>
          <ac:spMkLst>
            <pc:docMk/>
            <pc:sldMk cId="1784875708" sldId="345"/>
            <ac:spMk id="2" creationId="{145B7A28-8621-1F7F-257D-60849C783620}"/>
          </ac:spMkLst>
        </pc:spChg>
        <pc:spChg chg="add mod">
          <ac:chgData name="Helen Lagerblade" userId="39fe9f12-dae8-4521-84ff-d06315e77586" providerId="ADAL" clId="{E17053C0-3F87-477F-AEAF-241132409DE7}" dt="2025-09-29T02:20:26.773" v="2799" actId="1036"/>
          <ac:spMkLst>
            <pc:docMk/>
            <pc:sldMk cId="1784875708" sldId="345"/>
            <ac:spMk id="10" creationId="{CFA9B5A6-867D-F78A-97B1-3408B120390C}"/>
          </ac:spMkLst>
        </pc:spChg>
        <pc:picChg chg="add mod ord">
          <ac:chgData name="Helen Lagerblade" userId="39fe9f12-dae8-4521-84ff-d06315e77586" providerId="ADAL" clId="{E17053C0-3F87-477F-AEAF-241132409DE7}" dt="2025-09-29T02:19:25.693" v="2786" actId="1036"/>
          <ac:picMkLst>
            <pc:docMk/>
            <pc:sldMk cId="1784875708" sldId="345"/>
            <ac:picMk id="9" creationId="{05A36311-43D8-3F24-E3F3-8219A4604905}"/>
          </ac:picMkLst>
        </pc:picChg>
      </pc:sldChg>
      <pc:sldChg chg="modSp add mod">
        <pc:chgData name="Helen Lagerblade" userId="39fe9f12-dae8-4521-84ff-d06315e77586" providerId="ADAL" clId="{E17053C0-3F87-477F-AEAF-241132409DE7}" dt="2025-09-29T02:21:44.529" v="2863" actId="20577"/>
        <pc:sldMkLst>
          <pc:docMk/>
          <pc:sldMk cId="1267617119" sldId="346"/>
        </pc:sldMkLst>
        <pc:spChg chg="mod">
          <ac:chgData name="Helen Lagerblade" userId="39fe9f12-dae8-4521-84ff-d06315e77586" providerId="ADAL" clId="{E17053C0-3F87-477F-AEAF-241132409DE7}" dt="2025-09-29T02:21:44.529" v="2863" actId="20577"/>
          <ac:spMkLst>
            <pc:docMk/>
            <pc:sldMk cId="1267617119" sldId="346"/>
            <ac:spMk id="4" creationId="{D178B141-9219-26FF-65E2-812F2E34909F}"/>
          </ac:spMkLst>
        </pc:spChg>
      </pc:sldChg>
      <pc:sldChg chg="addSp delSp modSp add mod">
        <pc:chgData name="Helen Lagerblade" userId="39fe9f12-dae8-4521-84ff-d06315e77586" providerId="ADAL" clId="{E17053C0-3F87-477F-AEAF-241132409DE7}" dt="2025-09-29T02:28:31.735" v="3377" actId="14100"/>
        <pc:sldMkLst>
          <pc:docMk/>
          <pc:sldMk cId="2631708367" sldId="347"/>
        </pc:sldMkLst>
        <pc:spChg chg="mod">
          <ac:chgData name="Helen Lagerblade" userId="39fe9f12-dae8-4521-84ff-d06315e77586" providerId="ADAL" clId="{E17053C0-3F87-477F-AEAF-241132409DE7}" dt="2025-09-29T02:23:05.415" v="2932" actId="20577"/>
          <ac:spMkLst>
            <pc:docMk/>
            <pc:sldMk cId="2631708367" sldId="347"/>
            <ac:spMk id="2" creationId="{045FD380-5CA3-BC1F-C2B3-1E087823CCE5}"/>
          </ac:spMkLst>
        </pc:spChg>
        <pc:spChg chg="add mod">
          <ac:chgData name="Helen Lagerblade" userId="39fe9f12-dae8-4521-84ff-d06315e77586" providerId="ADAL" clId="{E17053C0-3F87-477F-AEAF-241132409DE7}" dt="2025-09-29T02:28:31.735" v="3377" actId="14100"/>
          <ac:spMkLst>
            <pc:docMk/>
            <pc:sldMk cId="2631708367" sldId="347"/>
            <ac:spMk id="6" creationId="{B9D70955-5209-961E-A6D3-14BD4E7934BF}"/>
          </ac:spMkLst>
        </pc:spChg>
        <pc:spChg chg="add mod">
          <ac:chgData name="Helen Lagerblade" userId="39fe9f12-dae8-4521-84ff-d06315e77586" providerId="ADAL" clId="{E17053C0-3F87-477F-AEAF-241132409DE7}" dt="2025-09-29T02:28:19.778" v="3376" actId="20577"/>
          <ac:spMkLst>
            <pc:docMk/>
            <pc:sldMk cId="2631708367" sldId="347"/>
            <ac:spMk id="9" creationId="{B9322368-FFFD-65EE-C006-36CD634A34BA}"/>
          </ac:spMkLst>
        </pc:spChg>
      </pc:sldChg>
      <pc:sldChg chg="modSp add mod">
        <pc:chgData name="Helen Lagerblade" userId="39fe9f12-dae8-4521-84ff-d06315e77586" providerId="ADAL" clId="{E17053C0-3F87-477F-AEAF-241132409DE7}" dt="2025-09-29T02:35:41.650" v="3650" actId="20577"/>
        <pc:sldMkLst>
          <pc:docMk/>
          <pc:sldMk cId="3110385146" sldId="348"/>
        </pc:sldMkLst>
        <pc:spChg chg="mod">
          <ac:chgData name="Helen Lagerblade" userId="39fe9f12-dae8-4521-84ff-d06315e77586" providerId="ADAL" clId="{E17053C0-3F87-477F-AEAF-241132409DE7}" dt="2025-09-29T02:35:41.650" v="3650" actId="20577"/>
          <ac:spMkLst>
            <pc:docMk/>
            <pc:sldMk cId="3110385146" sldId="348"/>
            <ac:spMk id="3" creationId="{7E3CFDBA-E0B8-2919-B660-DABC18FC2B96}"/>
          </ac:spMkLst>
        </pc:spChg>
      </pc:sldChg>
      <pc:sldChg chg="addSp delSp modSp add mod">
        <pc:chgData name="Helen Lagerblade" userId="39fe9f12-dae8-4521-84ff-d06315e77586" providerId="ADAL" clId="{E17053C0-3F87-477F-AEAF-241132409DE7}" dt="2025-09-29T02:46:15.369" v="3797" actId="1076"/>
        <pc:sldMkLst>
          <pc:docMk/>
          <pc:sldMk cId="2377811449" sldId="349"/>
        </pc:sldMkLst>
        <pc:spChg chg="mod">
          <ac:chgData name="Helen Lagerblade" userId="39fe9f12-dae8-4521-84ff-d06315e77586" providerId="ADAL" clId="{E17053C0-3F87-477F-AEAF-241132409DE7}" dt="2025-09-29T02:42:46.790" v="3702" actId="14100"/>
          <ac:spMkLst>
            <pc:docMk/>
            <pc:sldMk cId="2377811449" sldId="349"/>
            <ac:spMk id="10" creationId="{4065D05A-CA62-9CBB-8FB7-05DB1BDF44FE}"/>
          </ac:spMkLst>
        </pc:spChg>
        <pc:spChg chg="mod">
          <ac:chgData name="Helen Lagerblade" userId="39fe9f12-dae8-4521-84ff-d06315e77586" providerId="ADAL" clId="{E17053C0-3F87-477F-AEAF-241132409DE7}" dt="2025-09-29T02:35:47.355" v="3659" actId="20577"/>
          <ac:spMkLst>
            <pc:docMk/>
            <pc:sldMk cId="2377811449" sldId="349"/>
            <ac:spMk id="11" creationId="{F17C0832-4E70-325D-804B-7DB5CD4011C8}"/>
          </ac:spMkLst>
        </pc:spChg>
        <pc:picChg chg="add mod">
          <ac:chgData name="Helen Lagerblade" userId="39fe9f12-dae8-4521-84ff-d06315e77586" providerId="ADAL" clId="{E17053C0-3F87-477F-AEAF-241132409DE7}" dt="2025-09-29T02:46:15.369" v="3797" actId="1076"/>
          <ac:picMkLst>
            <pc:docMk/>
            <pc:sldMk cId="2377811449" sldId="349"/>
            <ac:picMk id="6" creationId="{0EF12F6A-3E65-B379-C993-4416B5019136}"/>
          </ac:picMkLst>
        </pc:picChg>
      </pc:sldChg>
      <pc:sldChg chg="addSp delSp modSp add mod delAnim modAnim">
        <pc:chgData name="Helen Lagerblade" userId="39fe9f12-dae8-4521-84ff-d06315e77586" providerId="ADAL" clId="{E17053C0-3F87-477F-AEAF-241132409DE7}" dt="2025-09-29T14:49:23.134" v="3862" actId="1076"/>
        <pc:sldMkLst>
          <pc:docMk/>
          <pc:sldMk cId="2941796281" sldId="350"/>
        </pc:sldMkLst>
        <pc:spChg chg="add mod">
          <ac:chgData name="Helen Lagerblade" userId="39fe9f12-dae8-4521-84ff-d06315e77586" providerId="ADAL" clId="{E17053C0-3F87-477F-AEAF-241132409DE7}" dt="2025-09-29T14:49:23.134" v="3862" actId="1076"/>
          <ac:spMkLst>
            <pc:docMk/>
            <pc:sldMk cId="2941796281" sldId="350"/>
            <ac:spMk id="4" creationId="{600D126F-2D69-2366-B89D-A02452ED0D93}"/>
          </ac:spMkLst>
        </pc:spChg>
        <pc:spChg chg="add mod">
          <ac:chgData name="Helen Lagerblade" userId="39fe9f12-dae8-4521-84ff-d06315e77586" providerId="ADAL" clId="{E17053C0-3F87-477F-AEAF-241132409DE7}" dt="2025-09-29T14:49:14.658" v="3858" actId="1036"/>
          <ac:spMkLst>
            <pc:docMk/>
            <pc:sldMk cId="2941796281" sldId="350"/>
            <ac:spMk id="7" creationId="{EE980CB7-EC24-7633-947E-1D6A55FDA8C3}"/>
          </ac:spMkLst>
        </pc:spChg>
        <pc:spChg chg="mod">
          <ac:chgData name="Helen Lagerblade" userId="39fe9f12-dae8-4521-84ff-d06315e77586" providerId="ADAL" clId="{E17053C0-3F87-477F-AEAF-241132409DE7}" dt="2025-09-29T14:49:09.307" v="3846" actId="20577"/>
          <ac:spMkLst>
            <pc:docMk/>
            <pc:sldMk cId="2941796281" sldId="350"/>
            <ac:spMk id="10" creationId="{FA629CB8-65F4-5D8D-73EE-D001983FAC9A}"/>
          </ac:spMkLst>
        </pc:spChg>
        <pc:picChg chg="add mod">
          <ac:chgData name="Helen Lagerblade" userId="39fe9f12-dae8-4521-84ff-d06315e77586" providerId="ADAL" clId="{E17053C0-3F87-477F-AEAF-241132409DE7}" dt="2025-09-29T14:49:14.658" v="3858" actId="1036"/>
          <ac:picMkLst>
            <pc:docMk/>
            <pc:sldMk cId="2941796281" sldId="350"/>
            <ac:picMk id="6" creationId="{220F9C64-0087-12E4-5E5F-2F4E2B9EF26B}"/>
          </ac:picMkLst>
        </pc:picChg>
      </pc:sldChg>
      <pc:sldChg chg="addSp delSp modSp add mod">
        <pc:chgData name="Helen Lagerblade" userId="39fe9f12-dae8-4521-84ff-d06315e77586" providerId="ADAL" clId="{E17053C0-3F87-477F-AEAF-241132409DE7}" dt="2025-09-29T18:36:23.578" v="3879" actId="20577"/>
        <pc:sldMkLst>
          <pc:docMk/>
          <pc:sldMk cId="1558183918" sldId="351"/>
        </pc:sldMkLst>
        <pc:spChg chg="mod">
          <ac:chgData name="Helen Lagerblade" userId="39fe9f12-dae8-4521-84ff-d06315e77586" providerId="ADAL" clId="{E17053C0-3F87-477F-AEAF-241132409DE7}" dt="2025-09-29T18:36:23.578" v="3879" actId="20577"/>
          <ac:spMkLst>
            <pc:docMk/>
            <pc:sldMk cId="1558183918" sldId="351"/>
            <ac:spMk id="10" creationId="{A5F3A1B2-EB5C-8C0B-F99E-2E0FFCA9A736}"/>
          </ac:spMkLst>
        </pc:spChg>
      </pc:sldChg>
    </pc:docChg>
  </pc:docChgLst>
  <pc:docChgLst>
    <pc:chgData name="Anna Shea" userId="S::ashea@agilefleet.com::f7065859-5ae7-4ed1-868a-71c28670d7b9" providerId="AD" clId="Web-{C4D5B2B0-95AF-6812-1365-A3D0D673FE13}"/>
    <pc:docChg chg="modSld">
      <pc:chgData name="Anna Shea" userId="S::ashea@agilefleet.com::f7065859-5ae7-4ed1-868a-71c28670d7b9" providerId="AD" clId="Web-{C4D5B2B0-95AF-6812-1365-A3D0D673FE13}" dt="2025-09-30T15:57:22.584" v="20" actId="1076"/>
      <pc:docMkLst>
        <pc:docMk/>
      </pc:docMkLst>
      <pc:sldChg chg="modSp">
        <pc:chgData name="Anna Shea" userId="S::ashea@agilefleet.com::f7065859-5ae7-4ed1-868a-71c28670d7b9" providerId="AD" clId="Web-{C4D5B2B0-95AF-6812-1365-A3D0D673FE13}" dt="2025-09-30T15:53:26.581" v="1" actId="20577"/>
        <pc:sldMkLst>
          <pc:docMk/>
          <pc:sldMk cId="1642425379" sldId="256"/>
        </pc:sldMkLst>
        <pc:spChg chg="mod">
          <ac:chgData name="Anna Shea" userId="S::ashea@agilefleet.com::f7065859-5ae7-4ed1-868a-71c28670d7b9" providerId="AD" clId="Web-{C4D5B2B0-95AF-6812-1365-A3D0D673FE13}" dt="2025-09-30T15:53:26.581" v="1" actId="20577"/>
          <ac:spMkLst>
            <pc:docMk/>
            <pc:sldMk cId="1642425379" sldId="256"/>
            <ac:spMk id="3" creationId="{1901B20D-4C28-4DA3-ABBD-718C22A5E58B}"/>
          </ac:spMkLst>
        </pc:spChg>
      </pc:sldChg>
      <pc:sldChg chg="modSp">
        <pc:chgData name="Anna Shea" userId="S::ashea@agilefleet.com::f7065859-5ae7-4ed1-868a-71c28670d7b9" providerId="AD" clId="Web-{C4D5B2B0-95AF-6812-1365-A3D0D673FE13}" dt="2025-09-30T15:54:42.082" v="7" actId="1076"/>
        <pc:sldMkLst>
          <pc:docMk/>
          <pc:sldMk cId="1008037533" sldId="259"/>
        </pc:sldMkLst>
        <pc:picChg chg="mod">
          <ac:chgData name="Anna Shea" userId="S::ashea@agilefleet.com::f7065859-5ae7-4ed1-868a-71c28670d7b9" providerId="AD" clId="Web-{C4D5B2B0-95AF-6812-1365-A3D0D673FE13}" dt="2025-09-30T15:54:42.082" v="7" actId="1076"/>
          <ac:picMkLst>
            <pc:docMk/>
            <pc:sldMk cId="1008037533" sldId="259"/>
            <ac:picMk id="6" creationId="{24441221-8D75-247E-9D0D-B565A701D56B}"/>
          </ac:picMkLst>
        </pc:picChg>
      </pc:sldChg>
      <pc:sldChg chg="modSp">
        <pc:chgData name="Anna Shea" userId="S::ashea@agilefleet.com::f7065859-5ae7-4ed1-868a-71c28670d7b9" providerId="AD" clId="Web-{C4D5B2B0-95AF-6812-1365-A3D0D673FE13}" dt="2025-09-30T15:53:37.097" v="2" actId="1076"/>
        <pc:sldMkLst>
          <pc:docMk/>
          <pc:sldMk cId="3666674671" sldId="261"/>
        </pc:sldMkLst>
        <pc:spChg chg="mod">
          <ac:chgData name="Anna Shea" userId="S::ashea@agilefleet.com::f7065859-5ae7-4ed1-868a-71c28670d7b9" providerId="AD" clId="Web-{C4D5B2B0-95AF-6812-1365-A3D0D673FE13}" dt="2025-09-30T15:53:37.097" v="2" actId="1076"/>
          <ac:spMkLst>
            <pc:docMk/>
            <pc:sldMk cId="3666674671" sldId="261"/>
            <ac:spMk id="3" creationId="{A6A33159-D030-2F82-A142-F75940728319}"/>
          </ac:spMkLst>
        </pc:spChg>
      </pc:sldChg>
      <pc:sldChg chg="modSp">
        <pc:chgData name="Anna Shea" userId="S::ashea@agilefleet.com::f7065859-5ae7-4ed1-868a-71c28670d7b9" providerId="AD" clId="Web-{C4D5B2B0-95AF-6812-1365-A3D0D673FE13}" dt="2025-09-30T15:53:43.378" v="3" actId="1076"/>
        <pc:sldMkLst>
          <pc:docMk/>
          <pc:sldMk cId="3604630649" sldId="267"/>
        </pc:sldMkLst>
        <pc:spChg chg="mod">
          <ac:chgData name="Anna Shea" userId="S::ashea@agilefleet.com::f7065859-5ae7-4ed1-868a-71c28670d7b9" providerId="AD" clId="Web-{C4D5B2B0-95AF-6812-1365-A3D0D673FE13}" dt="2025-09-30T15:53:43.378" v="3" actId="1076"/>
          <ac:spMkLst>
            <pc:docMk/>
            <pc:sldMk cId="3604630649" sldId="267"/>
            <ac:spMk id="2" creationId="{D1FC59F6-9B22-C211-4B4C-A2FD4B914C46}"/>
          </ac:spMkLst>
        </pc:spChg>
      </pc:sldChg>
      <pc:sldChg chg="modSp">
        <pc:chgData name="Anna Shea" userId="S::ashea@agilefleet.com::f7065859-5ae7-4ed1-868a-71c28670d7b9" providerId="AD" clId="Web-{C4D5B2B0-95AF-6812-1365-A3D0D673FE13}" dt="2025-09-30T15:57:16.366" v="19" actId="1076"/>
        <pc:sldMkLst>
          <pc:docMk/>
          <pc:sldMk cId="3688746408" sldId="324"/>
        </pc:sldMkLst>
        <pc:spChg chg="mod">
          <ac:chgData name="Anna Shea" userId="S::ashea@agilefleet.com::f7065859-5ae7-4ed1-868a-71c28670d7b9" providerId="AD" clId="Web-{C4D5B2B0-95AF-6812-1365-A3D0D673FE13}" dt="2025-09-30T15:57:16.366" v="19" actId="1076"/>
          <ac:spMkLst>
            <pc:docMk/>
            <pc:sldMk cId="3688746408" sldId="324"/>
            <ac:spMk id="10" creationId="{A7A05AA6-8F04-2EF3-B23D-5E2A75001D5B}"/>
          </ac:spMkLst>
        </pc:spChg>
      </pc:sldChg>
      <pc:sldChg chg="modSp">
        <pc:chgData name="Anna Shea" userId="S::ashea@agilefleet.com::f7065859-5ae7-4ed1-868a-71c28670d7b9" providerId="AD" clId="Web-{C4D5B2B0-95AF-6812-1365-A3D0D673FE13}" dt="2025-09-30T15:54:59.411" v="8" actId="1076"/>
        <pc:sldMkLst>
          <pc:docMk/>
          <pc:sldMk cId="3829694291" sldId="327"/>
        </pc:sldMkLst>
        <pc:spChg chg="mod">
          <ac:chgData name="Anna Shea" userId="S::ashea@agilefleet.com::f7065859-5ae7-4ed1-868a-71c28670d7b9" providerId="AD" clId="Web-{C4D5B2B0-95AF-6812-1365-A3D0D673FE13}" dt="2025-09-30T15:54:59.411" v="8" actId="1076"/>
          <ac:spMkLst>
            <pc:docMk/>
            <pc:sldMk cId="3829694291" sldId="327"/>
            <ac:spMk id="10" creationId="{7A635EFC-E43C-FB46-A5D9-90A8E51B217E}"/>
          </ac:spMkLst>
        </pc:spChg>
      </pc:sldChg>
      <pc:sldChg chg="modSp">
        <pc:chgData name="Anna Shea" userId="S::ashea@agilefleet.com::f7065859-5ae7-4ed1-868a-71c28670d7b9" providerId="AD" clId="Web-{C4D5B2B0-95AF-6812-1365-A3D0D673FE13}" dt="2025-09-30T15:55:18.067" v="9" actId="1076"/>
        <pc:sldMkLst>
          <pc:docMk/>
          <pc:sldMk cId="2664189360" sldId="331"/>
        </pc:sldMkLst>
        <pc:picChg chg="mod">
          <ac:chgData name="Anna Shea" userId="S::ashea@agilefleet.com::f7065859-5ae7-4ed1-868a-71c28670d7b9" providerId="AD" clId="Web-{C4D5B2B0-95AF-6812-1365-A3D0D673FE13}" dt="2025-09-30T15:55:18.067" v="9" actId="1076"/>
          <ac:picMkLst>
            <pc:docMk/>
            <pc:sldMk cId="2664189360" sldId="331"/>
            <ac:picMk id="4" creationId="{C406201A-3734-D135-1B00-13F56F38A396}"/>
          </ac:picMkLst>
        </pc:picChg>
      </pc:sldChg>
      <pc:sldChg chg="modSp">
        <pc:chgData name="Anna Shea" userId="S::ashea@agilefleet.com::f7065859-5ae7-4ed1-868a-71c28670d7b9" providerId="AD" clId="Web-{C4D5B2B0-95AF-6812-1365-A3D0D673FE13}" dt="2025-09-30T15:56:59.069" v="18" actId="1076"/>
        <pc:sldMkLst>
          <pc:docMk/>
          <pc:sldMk cId="1325274554" sldId="336"/>
        </pc:sldMkLst>
        <pc:spChg chg="mod">
          <ac:chgData name="Anna Shea" userId="S::ashea@agilefleet.com::f7065859-5ae7-4ed1-868a-71c28670d7b9" providerId="AD" clId="Web-{C4D5B2B0-95AF-6812-1365-A3D0D673FE13}" dt="2025-09-30T15:56:59.069" v="18" actId="1076"/>
          <ac:spMkLst>
            <pc:docMk/>
            <pc:sldMk cId="1325274554" sldId="336"/>
            <ac:spMk id="10" creationId="{446D1670-6D2B-0948-2F0B-265405333CD4}"/>
          </ac:spMkLst>
        </pc:spChg>
      </pc:sldChg>
      <pc:sldChg chg="modSp">
        <pc:chgData name="Anna Shea" userId="S::ashea@agilefleet.com::f7065859-5ae7-4ed1-868a-71c28670d7b9" providerId="AD" clId="Web-{C4D5B2B0-95AF-6812-1365-A3D0D673FE13}" dt="2025-09-30T15:54:02.910" v="4" actId="1076"/>
        <pc:sldMkLst>
          <pc:docMk/>
          <pc:sldMk cId="2709980136" sldId="342"/>
        </pc:sldMkLst>
        <pc:spChg chg="mod">
          <ac:chgData name="Anna Shea" userId="S::ashea@agilefleet.com::f7065859-5ae7-4ed1-868a-71c28670d7b9" providerId="AD" clId="Web-{C4D5B2B0-95AF-6812-1365-A3D0D673FE13}" dt="2025-09-30T15:54:02.910" v="4" actId="1076"/>
          <ac:spMkLst>
            <pc:docMk/>
            <pc:sldMk cId="2709980136" sldId="342"/>
            <ac:spMk id="2" creationId="{8DAA045A-FC1C-0504-DF0D-17D9C65CE530}"/>
          </ac:spMkLst>
        </pc:spChg>
      </pc:sldChg>
      <pc:sldChg chg="modSp">
        <pc:chgData name="Anna Shea" userId="S::ashea@agilefleet.com::f7065859-5ae7-4ed1-868a-71c28670d7b9" providerId="AD" clId="Web-{C4D5B2B0-95AF-6812-1365-A3D0D673FE13}" dt="2025-09-30T15:54:25.098" v="5" actId="1076"/>
        <pc:sldMkLst>
          <pc:docMk/>
          <pc:sldMk cId="2631708367" sldId="347"/>
        </pc:sldMkLst>
        <pc:spChg chg="mod">
          <ac:chgData name="Anna Shea" userId="S::ashea@agilefleet.com::f7065859-5ae7-4ed1-868a-71c28670d7b9" providerId="AD" clId="Web-{C4D5B2B0-95AF-6812-1365-A3D0D673FE13}" dt="2025-09-30T15:54:25.098" v="5" actId="1076"/>
          <ac:spMkLst>
            <pc:docMk/>
            <pc:sldMk cId="2631708367" sldId="347"/>
            <ac:spMk id="2" creationId="{045FD380-5CA3-BC1F-C2B3-1E087823CCE5}"/>
          </ac:spMkLst>
        </pc:spChg>
      </pc:sldChg>
      <pc:sldChg chg="addSp delSp modSp">
        <pc:chgData name="Anna Shea" userId="S::ashea@agilefleet.com::f7065859-5ae7-4ed1-868a-71c28670d7b9" providerId="AD" clId="Web-{C4D5B2B0-95AF-6812-1365-A3D0D673FE13}" dt="2025-09-30T15:56:47.662" v="17"/>
        <pc:sldMkLst>
          <pc:docMk/>
          <pc:sldMk cId="2941796281" sldId="350"/>
        </pc:sldMkLst>
      </pc:sldChg>
      <pc:sldChg chg="modSp">
        <pc:chgData name="Anna Shea" userId="S::ashea@agilefleet.com::f7065859-5ae7-4ed1-868a-71c28670d7b9" providerId="AD" clId="Web-{C4D5B2B0-95AF-6812-1365-A3D0D673FE13}" dt="2025-09-30T15:57:22.584" v="20" actId="1076"/>
        <pc:sldMkLst>
          <pc:docMk/>
          <pc:sldMk cId="1558183918" sldId="351"/>
        </pc:sldMkLst>
        <pc:spChg chg="mod">
          <ac:chgData name="Anna Shea" userId="S::ashea@agilefleet.com::f7065859-5ae7-4ed1-868a-71c28670d7b9" providerId="AD" clId="Web-{C4D5B2B0-95AF-6812-1365-A3D0D673FE13}" dt="2025-09-30T15:57:22.584" v="20" actId="1076"/>
          <ac:spMkLst>
            <pc:docMk/>
            <pc:sldMk cId="1558183918" sldId="351"/>
            <ac:spMk id="10" creationId="{A5F3A1B2-EB5C-8C0B-F99E-2E0FFCA9A73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06CAD-01BF-4A36-89A1-76183660094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FECE9-3899-402D-9557-B34889DA2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3ADA9-1F11-4760-8ADD-071EFA0A529A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784F3-2271-4F8D-A0BC-8F40E6849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0AEEC-750C-7093-8A66-E85B28212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FD119-8FB9-E9D0-18FB-73EF8B501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F80242-7E88-C709-27B7-EF67C61AF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FA83E-8598-E694-51B9-17EDEA9EA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1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F6C61-8E31-66C2-CDE4-BAC4E53A4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C5C214-A033-A25F-5D5F-344B1F56F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3646CA-94D5-3030-5BAD-79C0CBD4A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41690 + 833.80 – 8338.0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F868B-8341-7BF4-17A7-ADA85C02C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5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72E98-E7DF-5B95-A739-7BB808DCD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8C84BA-CF97-DB71-81B1-DBB58923E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33AE6-53C8-C9CB-56CF-5AE31FBDF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41690 + 833.80 – 8338.0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CEC25-9A92-C354-447E-8691D1554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9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6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26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90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57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5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1112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65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91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8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709321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709321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31545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0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7" y="640080"/>
            <a:ext cx="5724144" cy="3657600"/>
          </a:xfrm>
        </p:spPr>
        <p:txBody>
          <a:bodyPr lIns="0" anchor="b"/>
          <a:lstStyle>
            <a:lvl1pPr algn="l">
              <a:lnSpc>
                <a:spcPct val="8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7" y="5577840"/>
            <a:ext cx="5724144" cy="472073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719072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31545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709321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709321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CD7761-CC7A-FAFC-0198-8C666674D019}"/>
              </a:ext>
            </a:extLst>
          </p:cNvPr>
          <p:cNvSpPr/>
          <p:nvPr userDrawn="1"/>
        </p:nvSpPr>
        <p:spPr>
          <a:xfrm>
            <a:off x="3431545" y="0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366219-E379-6451-33E4-F55572D09C01}"/>
              </a:ext>
            </a:extLst>
          </p:cNvPr>
          <p:cNvSpPr/>
          <p:nvPr userDrawn="1"/>
        </p:nvSpPr>
        <p:spPr>
          <a:xfrm>
            <a:off x="3431545" y="5144119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69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1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1" y="3438144"/>
            <a:ext cx="3420479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4206240"/>
            <a:ext cx="3931920" cy="1828800"/>
          </a:xfrm>
        </p:spPr>
        <p:txBody>
          <a:bodyPr lIns="0"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1" y="0"/>
            <a:ext cx="3420479" cy="3438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52582-71CF-00F8-8014-99BF801E3F7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3438144" cy="34198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9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21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2960"/>
            <a:ext cx="5029200" cy="3474720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AA378BB-A5C4-B488-66D0-67352E965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5138928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8210B3D-B146-5C61-9C02-6F9BC9B1F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5577840"/>
            <a:ext cx="5029200" cy="457200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606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60320"/>
            <a:ext cx="4645152" cy="356616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2560320"/>
            <a:ext cx="5257800" cy="356552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19418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5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le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648" y="1517904"/>
            <a:ext cx="5029200" cy="39319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7648" y="5577840"/>
            <a:ext cx="5029200" cy="727092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327648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30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81336A6-FDB1-681C-EC4F-5339DD8CCF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1288" y="292608"/>
            <a:ext cx="5358384" cy="6172200"/>
          </a:xfrm>
        </p:spPr>
        <p:txBody>
          <a:bodyPr anchor="ctr"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43216" y="4206240"/>
            <a:ext cx="3931920" cy="201168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16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57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0" y="548640"/>
            <a:ext cx="4572000" cy="21031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07060"/>
            <a:ext cx="6071616" cy="625474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B083665-5C4D-5D9C-5068-E7DF81B599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5120" y="3429000"/>
            <a:ext cx="4572000" cy="25146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01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6099048" y="2560320"/>
            <a:ext cx="6089904" cy="4297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6099048" cy="4297680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74720"/>
            <a:ext cx="4544568" cy="2514600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3474720"/>
            <a:ext cx="4544568" cy="2514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5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48640"/>
            <a:ext cx="4572000" cy="2103120"/>
          </a:xfrm>
        </p:spPr>
        <p:txBody>
          <a:bodyPr lIns="0" tIns="0" rIns="0" bIns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2960" y="3429000"/>
            <a:ext cx="4572000" cy="274320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1304" y="795528"/>
            <a:ext cx="5495544" cy="52578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6421C9-A6E7-D6F1-2797-6D59639AEF04}"/>
              </a:ext>
            </a:extLst>
          </p:cNvPr>
          <p:cNvSpPr/>
          <p:nvPr userDrawn="1"/>
        </p:nvSpPr>
        <p:spPr>
          <a:xfrm>
            <a:off x="82296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31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12192000" cy="4297680"/>
          </a:xfrm>
          <a:prstGeom prst="rect">
            <a:avLst/>
          </a:prstGeom>
          <a:solidFill>
            <a:schemeClr val="accent3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29000"/>
            <a:ext cx="10515600" cy="2660904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63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7C6E89C2-2ED7-7FA0-F7A7-A1AA6CAFBEB1}"/>
              </a:ext>
            </a:extLst>
          </p:cNvPr>
          <p:cNvGrpSpPr/>
          <p:nvPr userDrawn="1"/>
        </p:nvGrpSpPr>
        <p:grpSpPr>
          <a:xfrm>
            <a:off x="6435408" y="0"/>
            <a:ext cx="5756592" cy="6858000"/>
            <a:chOff x="0" y="0"/>
            <a:chExt cx="5756592" cy="685800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F531A4F-5859-8280-283D-F2A36E01E1E4}"/>
                </a:ext>
              </a:extLst>
            </p:cNvPr>
            <p:cNvSpPr/>
            <p:nvPr userDrawn="1"/>
          </p:nvSpPr>
          <p:spPr>
            <a:xfrm>
              <a:off x="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276A229-3B0B-4D61-4634-93B9ECBCAE53}"/>
                </a:ext>
              </a:extLst>
            </p:cNvPr>
            <p:cNvSpPr/>
            <p:nvPr userDrawn="1"/>
          </p:nvSpPr>
          <p:spPr>
            <a:xfrm>
              <a:off x="0" y="572886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B3A5571-40C8-C50E-BF04-C6E5D2092EBE}"/>
                </a:ext>
              </a:extLst>
            </p:cNvPr>
            <p:cNvSpPr/>
            <p:nvPr userDrawn="1"/>
          </p:nvSpPr>
          <p:spPr>
            <a:xfrm>
              <a:off x="0" y="1145772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5DC640C-1596-C8D8-400C-EAEFC737F82F}"/>
                </a:ext>
              </a:extLst>
            </p:cNvPr>
            <p:cNvSpPr/>
            <p:nvPr userDrawn="1"/>
          </p:nvSpPr>
          <p:spPr>
            <a:xfrm>
              <a:off x="0" y="1718658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2D8BCCF-9365-1247-2C73-827E5376E349}"/>
                </a:ext>
              </a:extLst>
            </p:cNvPr>
            <p:cNvSpPr/>
            <p:nvPr userDrawn="1"/>
          </p:nvSpPr>
          <p:spPr>
            <a:xfrm>
              <a:off x="0" y="2291544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1C8F923-3F3C-E987-B8B3-F119CE985042}"/>
                </a:ext>
              </a:extLst>
            </p:cNvPr>
            <p:cNvSpPr/>
            <p:nvPr userDrawn="1"/>
          </p:nvSpPr>
          <p:spPr>
            <a:xfrm>
              <a:off x="0" y="286443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D066BAF-F58A-E4F5-A2F4-BE52AFFF5402}"/>
                </a:ext>
              </a:extLst>
            </p:cNvPr>
            <p:cNvSpPr/>
            <p:nvPr userDrawn="1"/>
          </p:nvSpPr>
          <p:spPr>
            <a:xfrm>
              <a:off x="0" y="3437316"/>
              <a:ext cx="576072" cy="576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1A65B79-00CC-4E7F-6ADD-C1C522D5991F}"/>
                </a:ext>
              </a:extLst>
            </p:cNvPr>
            <p:cNvSpPr/>
            <p:nvPr userDrawn="1"/>
          </p:nvSpPr>
          <p:spPr>
            <a:xfrm>
              <a:off x="0" y="4010202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2F228F0-A0C5-1E42-90FA-0C35E6F017E0}"/>
                </a:ext>
              </a:extLst>
            </p:cNvPr>
            <p:cNvSpPr/>
            <p:nvPr userDrawn="1"/>
          </p:nvSpPr>
          <p:spPr>
            <a:xfrm>
              <a:off x="0" y="458308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72AEC6-E693-00C7-831E-4C81BC561997}"/>
                </a:ext>
              </a:extLst>
            </p:cNvPr>
            <p:cNvSpPr/>
            <p:nvPr userDrawn="1"/>
          </p:nvSpPr>
          <p:spPr>
            <a:xfrm>
              <a:off x="0" y="5155974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7EF1E63-B8BE-1CF0-C1A3-FBF41DDF1120}"/>
                </a:ext>
              </a:extLst>
            </p:cNvPr>
            <p:cNvSpPr/>
            <p:nvPr userDrawn="1"/>
          </p:nvSpPr>
          <p:spPr>
            <a:xfrm>
              <a:off x="0" y="572886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B21B3EF-486D-7B46-5AB9-477370C2C662}"/>
                </a:ext>
              </a:extLst>
            </p:cNvPr>
            <p:cNvSpPr/>
            <p:nvPr userDrawn="1"/>
          </p:nvSpPr>
          <p:spPr>
            <a:xfrm>
              <a:off x="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06A0AF5-2117-AC7A-5EAF-7C1EAE885F78}"/>
                </a:ext>
              </a:extLst>
            </p:cNvPr>
            <p:cNvSpPr/>
            <p:nvPr userDrawn="1"/>
          </p:nvSpPr>
          <p:spPr>
            <a:xfrm>
              <a:off x="571944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0C148D7-FEDD-C145-64C9-FA153FF9F174}"/>
                </a:ext>
              </a:extLst>
            </p:cNvPr>
            <p:cNvSpPr/>
            <p:nvPr userDrawn="1"/>
          </p:nvSpPr>
          <p:spPr>
            <a:xfrm>
              <a:off x="1148016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A5B4712-C918-044A-19A1-B398B3AE3F74}"/>
                </a:ext>
              </a:extLst>
            </p:cNvPr>
            <p:cNvSpPr/>
            <p:nvPr userDrawn="1"/>
          </p:nvSpPr>
          <p:spPr>
            <a:xfrm>
              <a:off x="172408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9DEFA8C-AF47-EC6F-C083-7183C0209D12}"/>
                </a:ext>
              </a:extLst>
            </p:cNvPr>
            <p:cNvSpPr/>
            <p:nvPr userDrawn="1"/>
          </p:nvSpPr>
          <p:spPr>
            <a:xfrm>
              <a:off x="2300160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993076E-6CD9-216A-5F58-22C2C7ADEF67}"/>
                </a:ext>
              </a:extLst>
            </p:cNvPr>
            <p:cNvSpPr/>
            <p:nvPr userDrawn="1"/>
          </p:nvSpPr>
          <p:spPr>
            <a:xfrm>
              <a:off x="2876232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A5C1380-678D-70A3-24F8-33D448A27CC9}"/>
                </a:ext>
              </a:extLst>
            </p:cNvPr>
            <p:cNvSpPr/>
            <p:nvPr userDrawn="1"/>
          </p:nvSpPr>
          <p:spPr>
            <a:xfrm>
              <a:off x="3452304" y="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FF8DAAF-846A-991B-563F-2A508FC9F6FB}"/>
                </a:ext>
              </a:extLst>
            </p:cNvPr>
            <p:cNvSpPr/>
            <p:nvPr userDrawn="1"/>
          </p:nvSpPr>
          <p:spPr>
            <a:xfrm>
              <a:off x="4028376" y="0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A8F5DF9-A7F2-8D3A-72BC-B39F56902E7E}"/>
                </a:ext>
              </a:extLst>
            </p:cNvPr>
            <p:cNvSpPr/>
            <p:nvPr userDrawn="1"/>
          </p:nvSpPr>
          <p:spPr>
            <a:xfrm>
              <a:off x="460444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B4BD578-6D5A-07C0-CD83-94645FAB9130}"/>
                </a:ext>
              </a:extLst>
            </p:cNvPr>
            <p:cNvSpPr/>
            <p:nvPr userDrawn="1"/>
          </p:nvSpPr>
          <p:spPr>
            <a:xfrm>
              <a:off x="518052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3C82D37-6362-5177-0C99-FAE0B742CD41}"/>
                </a:ext>
              </a:extLst>
            </p:cNvPr>
            <p:cNvSpPr/>
            <p:nvPr userDrawn="1"/>
          </p:nvSpPr>
          <p:spPr>
            <a:xfrm>
              <a:off x="5180520" y="563966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9542CC1-3626-C630-2901-0FB23B3E593B}"/>
                </a:ext>
              </a:extLst>
            </p:cNvPr>
            <p:cNvSpPr/>
            <p:nvPr userDrawn="1"/>
          </p:nvSpPr>
          <p:spPr>
            <a:xfrm>
              <a:off x="5180520" y="1136852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D7EC15E-24BE-DD46-45B2-92C64C06601A}"/>
                </a:ext>
              </a:extLst>
            </p:cNvPr>
            <p:cNvSpPr/>
            <p:nvPr userDrawn="1"/>
          </p:nvSpPr>
          <p:spPr>
            <a:xfrm>
              <a:off x="5180520" y="170973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75DA9B6-FA38-14BB-CB6D-D163C4228017}"/>
                </a:ext>
              </a:extLst>
            </p:cNvPr>
            <p:cNvSpPr/>
            <p:nvPr userDrawn="1"/>
          </p:nvSpPr>
          <p:spPr>
            <a:xfrm>
              <a:off x="5180520" y="2282624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ED9969-5481-5672-0E55-68F80674D65C}"/>
                </a:ext>
              </a:extLst>
            </p:cNvPr>
            <p:cNvSpPr/>
            <p:nvPr userDrawn="1"/>
          </p:nvSpPr>
          <p:spPr>
            <a:xfrm>
              <a:off x="5180520" y="285551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3EC33A3-ECC9-03C2-6C4A-2E26C3C2FF2F}"/>
                </a:ext>
              </a:extLst>
            </p:cNvPr>
            <p:cNvSpPr/>
            <p:nvPr userDrawn="1"/>
          </p:nvSpPr>
          <p:spPr>
            <a:xfrm>
              <a:off x="5180520" y="3428396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C7838CF-438D-31F1-EE2F-2907A11B924A}"/>
                </a:ext>
              </a:extLst>
            </p:cNvPr>
            <p:cNvSpPr/>
            <p:nvPr userDrawn="1"/>
          </p:nvSpPr>
          <p:spPr>
            <a:xfrm>
              <a:off x="5180520" y="4001282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452295-1A7F-D929-76EF-DB26B33A4DA2}"/>
                </a:ext>
              </a:extLst>
            </p:cNvPr>
            <p:cNvSpPr/>
            <p:nvPr userDrawn="1"/>
          </p:nvSpPr>
          <p:spPr>
            <a:xfrm>
              <a:off x="5180520" y="457416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4FD181-BC5B-BC54-371C-2D8C00F45AD1}"/>
                </a:ext>
              </a:extLst>
            </p:cNvPr>
            <p:cNvSpPr/>
            <p:nvPr userDrawn="1"/>
          </p:nvSpPr>
          <p:spPr>
            <a:xfrm>
              <a:off x="5180520" y="5147054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1464BC3-D4FE-CB12-EED1-DB11138CAB70}"/>
                </a:ext>
              </a:extLst>
            </p:cNvPr>
            <p:cNvSpPr/>
            <p:nvPr userDrawn="1"/>
          </p:nvSpPr>
          <p:spPr>
            <a:xfrm>
              <a:off x="5180520" y="571994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1CE4F8F-EB67-4681-D504-035670478894}"/>
                </a:ext>
              </a:extLst>
            </p:cNvPr>
            <p:cNvSpPr/>
            <p:nvPr userDrawn="1"/>
          </p:nvSpPr>
          <p:spPr>
            <a:xfrm>
              <a:off x="5180520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47898F7-8A26-62E4-70C2-D6DD187FD84D}"/>
                </a:ext>
              </a:extLst>
            </p:cNvPr>
            <p:cNvSpPr/>
            <p:nvPr userDrawn="1"/>
          </p:nvSpPr>
          <p:spPr>
            <a:xfrm>
              <a:off x="571944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11EE247-662E-BC29-B9D2-84AE5FACC29F}"/>
                </a:ext>
              </a:extLst>
            </p:cNvPr>
            <p:cNvSpPr/>
            <p:nvPr userDrawn="1"/>
          </p:nvSpPr>
          <p:spPr>
            <a:xfrm>
              <a:off x="1148016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35EF4DC-8310-F72A-B86C-9750305BE3CC}"/>
                </a:ext>
              </a:extLst>
            </p:cNvPr>
            <p:cNvSpPr/>
            <p:nvPr userDrawn="1"/>
          </p:nvSpPr>
          <p:spPr>
            <a:xfrm>
              <a:off x="1724088" y="6281928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1D684FE-FF4C-F492-93E4-0190D372FF74}"/>
                </a:ext>
              </a:extLst>
            </p:cNvPr>
            <p:cNvSpPr/>
            <p:nvPr userDrawn="1"/>
          </p:nvSpPr>
          <p:spPr>
            <a:xfrm>
              <a:off x="230016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0D87E94-57CD-6196-FB75-728F4B3CCB00}"/>
                </a:ext>
              </a:extLst>
            </p:cNvPr>
            <p:cNvSpPr/>
            <p:nvPr userDrawn="1"/>
          </p:nvSpPr>
          <p:spPr>
            <a:xfrm>
              <a:off x="2876232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A02B06F-2A62-CA70-718A-39F70D679508}"/>
                </a:ext>
              </a:extLst>
            </p:cNvPr>
            <p:cNvSpPr/>
            <p:nvPr userDrawn="1"/>
          </p:nvSpPr>
          <p:spPr>
            <a:xfrm>
              <a:off x="3452304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E770F47-FDBD-BC83-C73C-6A5F931E912F}"/>
                </a:ext>
              </a:extLst>
            </p:cNvPr>
            <p:cNvSpPr/>
            <p:nvPr userDrawn="1"/>
          </p:nvSpPr>
          <p:spPr>
            <a:xfrm>
              <a:off x="4028376" y="6281928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71CB88E-18B7-78A9-14A6-B0CD5B3FE429}"/>
                </a:ext>
              </a:extLst>
            </p:cNvPr>
            <p:cNvSpPr/>
            <p:nvPr userDrawn="1"/>
          </p:nvSpPr>
          <p:spPr>
            <a:xfrm>
              <a:off x="4604448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517904"/>
            <a:ext cx="5029200" cy="3931920"/>
          </a:xfrm>
        </p:spPr>
        <p:txBody>
          <a:bodyPr lIns="0" anchor="b">
            <a:noAutofit/>
          </a:bodyPr>
          <a:lstStyle>
            <a:lvl1pPr algn="l"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15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164A393-A656-DDEC-2315-695347040E83}"/>
              </a:ext>
            </a:extLst>
          </p:cNvPr>
          <p:cNvSpPr/>
          <p:nvPr userDrawn="1"/>
        </p:nvSpPr>
        <p:spPr>
          <a:xfrm>
            <a:off x="73152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62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FA95EA-1624-9B84-3B44-E7543166FCB6}"/>
              </a:ext>
            </a:extLst>
          </p:cNvPr>
          <p:cNvSpPr/>
          <p:nvPr userDrawn="1"/>
        </p:nvSpPr>
        <p:spPr>
          <a:xfrm>
            <a:off x="6120384" y="0"/>
            <a:ext cx="6071616" cy="6858000"/>
          </a:xfrm>
          <a:prstGeom prst="rect">
            <a:avLst/>
          </a:prstGeom>
          <a:solidFill>
            <a:schemeClr val="accent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120384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34730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41903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49076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56249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63422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70595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7768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27557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2296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600200"/>
            <a:ext cx="4572000" cy="210312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1AC6584-0E69-2448-7E9C-29FBCA3F53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4206240"/>
            <a:ext cx="4572000" cy="201168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057F79-B380-7B5C-4B74-0FE587AEBA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1133856"/>
            <a:ext cx="4846320" cy="4480560"/>
          </a:xfrm>
        </p:spPr>
        <p:txBody>
          <a:bodyPr lIns="0" tIns="0" rIns="0" bIns="0">
            <a:normAutofit/>
          </a:bodyPr>
          <a:lstStyle>
            <a:lvl1pPr marL="512064" indent="-512064">
              <a:spcBef>
                <a:spcPts val="1600"/>
              </a:spcBef>
              <a:buFont typeface="+mj-lt"/>
              <a:buAutoNum type="arabicPeriod"/>
              <a:defRPr sz="1800" b="1">
                <a:solidFill>
                  <a:schemeClr val="bg1"/>
                </a:solidFill>
              </a:defRPr>
            </a:lvl1pPr>
            <a:lvl2pPr marL="512064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1005840" indent="-457200">
              <a:spcBef>
                <a:spcPts val="1000"/>
              </a:spcBef>
              <a:buFont typeface="+mj-lt"/>
              <a:buAutoNum type="alphaLcPeriod"/>
              <a:defRPr sz="1600" b="1">
                <a:solidFill>
                  <a:schemeClr val="bg1"/>
                </a:solidFill>
              </a:defRPr>
            </a:lvl3pPr>
            <a:lvl4pPr marL="1005840" indent="0">
              <a:buNone/>
              <a:defRPr sz="1400">
                <a:solidFill>
                  <a:schemeClr val="bg1"/>
                </a:solidFill>
              </a:defRPr>
            </a:lvl4pPr>
            <a:lvl5pPr marL="146304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1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50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952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089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640080"/>
            <a:ext cx="5522976" cy="3840480"/>
          </a:xfrm>
        </p:spPr>
        <p:txBody>
          <a:bodyPr lIns="0" bIns="0" anchor="b">
            <a:normAutofit/>
          </a:bodyPr>
          <a:lstStyle>
            <a:lvl1pPr algn="ctr"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952" y="4754880"/>
            <a:ext cx="5522976" cy="1371600"/>
          </a:xfrm>
        </p:spPr>
        <p:txBody>
          <a:bodyPr lIns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2976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6477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952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0890" y="3425952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089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5A7DF4-DC11-39A8-A785-A365A6A6B606}"/>
              </a:ext>
            </a:extLst>
          </p:cNvPr>
          <p:cNvSpPr/>
          <p:nvPr userDrawn="1"/>
        </p:nvSpPr>
        <p:spPr>
          <a:xfrm>
            <a:off x="7040890" y="1716477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8C7691-771D-AB5C-EB5E-86096D76FEFD}"/>
              </a:ext>
            </a:extLst>
          </p:cNvPr>
          <p:cNvSpPr/>
          <p:nvPr userDrawn="1"/>
        </p:nvSpPr>
        <p:spPr>
          <a:xfrm>
            <a:off x="10472928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57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2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8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0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9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7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0" rIns="0" bIns="0" anchor="b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Welcome to command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tIns="91440" rIns="0" bIns="0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Total Cost of Ownership (TCO)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7FFE47EE-741C-2C5D-386E-0AE462CB2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624" y="1054608"/>
            <a:ext cx="5181600" cy="1524000"/>
          </a:xfrm>
          <a:prstGeom prst="rect">
            <a:avLst/>
          </a:prstGeom>
        </p:spPr>
      </p:pic>
      <p:pic>
        <p:nvPicPr>
          <p:cNvPr id="8" name="Picture Placeholder 7" descr="Calculator and folders">
            <a:extLst>
              <a:ext uri="{FF2B5EF4-FFF2-40B4-BE49-F238E27FC236}">
                <a16:creationId xmlns:a16="http://schemas.microsoft.com/office/drawing/2014/main" id="{A2D4DDEC-8DBB-32E4-DB65-2E8C1E663D8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5717" r="157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68840-4709-767E-65AC-879F55F6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7F6D16-C29A-117E-B052-947B2E08D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463" y="1659721"/>
            <a:ext cx="6523809" cy="18380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8B141-9219-26FF-65E2-812F2E34909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1284" y="3745831"/>
            <a:ext cx="7571874" cy="2743200"/>
          </a:xfrm>
        </p:spPr>
        <p:txBody>
          <a:bodyPr>
            <a:normAutofit/>
          </a:bodyPr>
          <a:lstStyle/>
          <a:p>
            <a:pPr marL="0" indent="0" fontAlgn="base">
              <a:spcAft>
                <a:spcPts val="0"/>
              </a:spcAft>
              <a:buNone/>
            </a:pPr>
            <a:r>
              <a:rPr lang="en-US"/>
              <a:t>Depreciation - Set values on vehicle profile.</a:t>
            </a:r>
          </a:p>
          <a:p>
            <a:pPr marL="0" indent="0" fontAlgn="base">
              <a:spcAft>
                <a:spcPts val="0"/>
              </a:spcAft>
              <a:buNone/>
            </a:pPr>
            <a:r>
              <a:rPr lang="en-US"/>
              <a:t>Depreciation Calculation:</a:t>
            </a:r>
          </a:p>
          <a:p>
            <a:pPr fontAlgn="base"/>
            <a:r>
              <a:rPr lang="en-US"/>
              <a:t>Monthly Depreciation = ([[</a:t>
            </a:r>
            <a:r>
              <a:rPr lang="en-US">
                <a:solidFill>
                  <a:schemeClr val="accent1"/>
                </a:solidFill>
              </a:rPr>
              <a:t>Acquisition Value </a:t>
            </a:r>
            <a:r>
              <a:rPr lang="en-US"/>
              <a:t>+(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Expected Cost Increase %</a:t>
            </a:r>
            <a:r>
              <a:rPr lang="en-US"/>
              <a:t> * </a:t>
            </a:r>
            <a:r>
              <a:rPr lang="en-US">
                <a:solidFill>
                  <a:schemeClr val="accent1"/>
                </a:solidFill>
              </a:rPr>
              <a:t>Acquisition Value</a:t>
            </a:r>
            <a:r>
              <a:rPr lang="en-US"/>
              <a:t>)] – ​(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Salvage Value % </a:t>
            </a:r>
            <a:r>
              <a:rPr lang="en-US"/>
              <a:t>* </a:t>
            </a:r>
            <a:r>
              <a:rPr lang="en-US">
                <a:solidFill>
                  <a:schemeClr val="accent1"/>
                </a:solidFill>
              </a:rPr>
              <a:t>Acquisition Value</a:t>
            </a:r>
            <a:r>
              <a:rPr lang="en-US"/>
              <a:t>)]) / </a:t>
            </a:r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  <a:t>Expected Age in Months</a:t>
            </a:r>
          </a:p>
          <a:p>
            <a:pPr fontAlgn="base"/>
            <a:r>
              <a:rPr lang="en-US"/>
              <a:t>$569.76 = ([[</a:t>
            </a:r>
            <a:r>
              <a:rPr lang="en-US">
                <a:solidFill>
                  <a:schemeClr val="accent1"/>
                </a:solidFill>
              </a:rPr>
              <a:t>41690 </a:t>
            </a:r>
            <a:r>
              <a:rPr lang="en-US"/>
              <a:t>+(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2%</a:t>
            </a:r>
            <a:r>
              <a:rPr lang="en-US"/>
              <a:t> * </a:t>
            </a:r>
            <a:r>
              <a:rPr lang="en-US">
                <a:solidFill>
                  <a:schemeClr val="accent1"/>
                </a:solidFill>
              </a:rPr>
              <a:t>41690</a:t>
            </a:r>
            <a:r>
              <a:rPr lang="en-US"/>
              <a:t>)] – ​(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20% </a:t>
            </a:r>
            <a:r>
              <a:rPr lang="en-US"/>
              <a:t>* </a:t>
            </a:r>
            <a:r>
              <a:rPr lang="en-US">
                <a:solidFill>
                  <a:schemeClr val="accent1"/>
                </a:solidFill>
              </a:rPr>
              <a:t>41690</a:t>
            </a:r>
            <a:r>
              <a:rPr lang="en-US"/>
              <a:t>)])/60</a:t>
            </a:r>
          </a:p>
          <a:p>
            <a:pPr marL="0" indent="0" fontAlgn="base">
              <a:buNone/>
            </a:pPr>
            <a:endParaRPr lang="en-US"/>
          </a:p>
          <a:p>
            <a:pPr marL="0" indent="0" fontAlgn="base"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D3B7377-8A31-B0DC-6FF1-376473AD9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368969"/>
            <a:ext cx="7054585" cy="964630"/>
          </a:xfrm>
        </p:spPr>
        <p:txBody>
          <a:bodyPr>
            <a:normAutofit/>
          </a:bodyPr>
          <a:lstStyle/>
          <a:p>
            <a:r>
              <a:rPr lang="en-US"/>
              <a:t>Cost allocation tool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79B519DE-E21D-E6AF-5826-B5C5A37D7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89C596-9C5E-1DCD-35D5-6BC504AC050B}"/>
              </a:ext>
            </a:extLst>
          </p:cNvPr>
          <p:cNvSpPr/>
          <p:nvPr/>
        </p:nvSpPr>
        <p:spPr>
          <a:xfrm>
            <a:off x="2061410" y="2970825"/>
            <a:ext cx="2237872" cy="231034"/>
          </a:xfrm>
          <a:prstGeom prst="rect">
            <a:avLst/>
          </a:prstGeom>
          <a:noFill/>
          <a:ln w="571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6DD1D2-99AB-70A9-733C-B3847F901439}"/>
              </a:ext>
            </a:extLst>
          </p:cNvPr>
          <p:cNvSpPr/>
          <p:nvPr/>
        </p:nvSpPr>
        <p:spPr>
          <a:xfrm>
            <a:off x="2061409" y="2302247"/>
            <a:ext cx="2237873" cy="205839"/>
          </a:xfrm>
          <a:prstGeom prst="rect">
            <a:avLst/>
          </a:prstGeom>
          <a:noFill/>
          <a:ln w="57150"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7FD4AF-B850-910E-0875-224EA3E93CA0}"/>
              </a:ext>
            </a:extLst>
          </p:cNvPr>
          <p:cNvSpPr/>
          <p:nvPr/>
        </p:nvSpPr>
        <p:spPr>
          <a:xfrm>
            <a:off x="2061411" y="2079910"/>
            <a:ext cx="2606842" cy="20583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852320-9753-A0F1-7549-A416038849CD}"/>
              </a:ext>
            </a:extLst>
          </p:cNvPr>
          <p:cNvSpPr/>
          <p:nvPr/>
        </p:nvSpPr>
        <p:spPr>
          <a:xfrm>
            <a:off x="2061408" y="2721980"/>
            <a:ext cx="2237873" cy="205839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1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2673F-FB3A-6AB4-42DD-806475A42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FD380-5CA3-BC1F-C2B3-1E087823C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89" y="614330"/>
            <a:ext cx="10515600" cy="1463040"/>
          </a:xfrm>
          <a:noFill/>
        </p:spPr>
        <p:txBody>
          <a:bodyPr lIns="0" tIns="0" rIns="0" bIns="0" anchor="ctr" anchorCtr="0">
            <a:noAutofit/>
          </a:bodyPr>
          <a:lstStyle/>
          <a:p>
            <a:r>
              <a:rPr lang="en-US" sz="4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allocation tool - depreciation</a:t>
            </a:r>
          </a:p>
        </p:txBody>
      </p:sp>
      <p:pic>
        <p:nvPicPr>
          <p:cNvPr id="3" name="Picture Placeholder 8" descr="A white letter with a black background&#10;&#10;AI-generated content may be incorrect.">
            <a:extLst>
              <a:ext uri="{FF2B5EF4-FFF2-40B4-BE49-F238E27FC236}">
                <a16:creationId xmlns:a16="http://schemas.microsoft.com/office/drawing/2014/main" id="{CB4EBCCD-4A3E-BC3E-6CDF-A90EC3F3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" r="254"/>
          <a:stretch>
            <a:fillRect/>
          </a:stretch>
        </p:blipFill>
        <p:spPr>
          <a:xfrm>
            <a:off x="11082793" y="5861818"/>
            <a:ext cx="1109207" cy="111493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D70955-5209-961E-A6D3-14BD4E7934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7305" y="3383279"/>
            <a:ext cx="5093369" cy="2319689"/>
          </a:xfrm>
        </p:spPr>
        <p:txBody>
          <a:bodyPr>
            <a:normAutofit/>
          </a:bodyPr>
          <a:lstStyle/>
          <a:p>
            <a:r>
              <a:rPr lang="en-US" b="1"/>
              <a:t>Monthly Depreciation will be charged: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ClrTx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the month of 1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Available Date</a:t>
            </a:r>
          </a:p>
          <a:p>
            <a:pPr lvl="1">
              <a:buClrTx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the month of Last Available Date</a:t>
            </a:r>
          </a:p>
          <a:p>
            <a:pPr lvl="1">
              <a:buClrTx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Until </a:t>
            </a:r>
            <a:r>
              <a:rPr lang="en-US" u="sng">
                <a:latin typeface="Arial" panose="020B0604020202020204" pitchFamily="34" charset="0"/>
                <a:cs typeface="Arial" panose="020B0604020202020204" pitchFamily="34" charset="0"/>
              </a:rPr>
              <a:t>posted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depreciation transactions reach fully depreciated total</a:t>
            </a:r>
          </a:p>
          <a:p>
            <a:pPr lvl="2">
              <a:buClrTx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Last month could be a partial amount to fully reach expected total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9322368-FFFD-65EE-C006-36CD634A34BA}"/>
              </a:ext>
            </a:extLst>
          </p:cNvPr>
          <p:cNvSpPr txBox="1">
            <a:spLocks/>
          </p:cNvSpPr>
          <p:nvPr/>
        </p:nvSpPr>
        <p:spPr>
          <a:xfrm>
            <a:off x="6601328" y="3429000"/>
            <a:ext cx="5093369" cy="30736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2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2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Monthly Depreciation will not be charged: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ClrTx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the Last Available Date</a:t>
            </a:r>
          </a:p>
          <a:p>
            <a:pPr lvl="1">
              <a:buClrTx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“Deleted” status</a:t>
            </a:r>
          </a:p>
          <a:p>
            <a:pPr lvl="1">
              <a:buClrTx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“Do not depreciate” flag is checked</a:t>
            </a:r>
          </a:p>
          <a:p>
            <a:pPr lvl="1">
              <a:buClrTx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fully depreciated</a:t>
            </a:r>
          </a:p>
        </p:txBody>
      </p:sp>
    </p:spTree>
    <p:extLst>
      <p:ext uri="{BB962C8B-B14F-4D97-AF65-F5344CB8AC3E}">
        <p14:creationId xmlns:p14="http://schemas.microsoft.com/office/powerpoint/2010/main" val="2631708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2960"/>
            <a:ext cx="4664423" cy="3474720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Changes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 lIns="0" tIns="91440" rIns="0" bIns="0">
            <a:noAutofit/>
          </a:bodyPr>
          <a:lstStyle/>
          <a:p>
            <a:r>
              <a:rPr lang="en-US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TCO Posting Utility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24441221-8D75-247E-9D0D-B565A701D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974" y="1036301"/>
            <a:ext cx="5181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FD5E7-1A55-8E79-F3AF-A41FF7ED8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0CAE5DE-6B57-DB8A-ED06-4C2A13DEF8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4000" y="1396551"/>
            <a:ext cx="7620000" cy="174369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5.12 and before: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1000 transactions could be posted at a time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range was limited to 30 days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TCO subcategory filter was a single selection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4E22DCCB-B541-2878-A47C-B8431732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posting utility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53EB4C13-9B6B-96E4-5C63-EE7D55E8C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1026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1F8578-CC84-807F-9C56-A6040ABCA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980" y="3140245"/>
            <a:ext cx="59436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16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A3959-F111-02AA-92D9-09032C651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4461D3A-36CF-3642-C11F-E2FD6079D3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32022" y="1333598"/>
            <a:ext cx="7620000" cy="118523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with 5.13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Transaction date has been increased to 93 days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TCO Subcategory filter is now multi-select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07B9DF92-0C66-DF28-9B79-9E3704E2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posting utility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1D898232-E75A-D40B-AA1C-B546749A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487861-D197-A8DB-D92F-0F2E35DB9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252" y="2638957"/>
            <a:ext cx="6284655" cy="3400424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BB52B619-1CFC-B118-808D-736FC7E69E19}"/>
              </a:ext>
            </a:extLst>
          </p:cNvPr>
          <p:cNvSpPr/>
          <p:nvPr/>
        </p:nvSpPr>
        <p:spPr>
          <a:xfrm>
            <a:off x="4798516" y="3429000"/>
            <a:ext cx="906379" cy="332873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442BB-98CA-FD8C-9384-952B769899C5}"/>
              </a:ext>
            </a:extLst>
          </p:cNvPr>
          <p:cNvSpPr/>
          <p:nvPr/>
        </p:nvSpPr>
        <p:spPr>
          <a:xfrm>
            <a:off x="1812757" y="4042611"/>
            <a:ext cx="2751221" cy="521368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1DF1B-8D1B-436C-C9D3-7EA50B076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D7EBF20-36AF-ACF4-D3A8-10E7A473C2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75804" y="1333598"/>
            <a:ext cx="7620000" cy="162617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with 5.13 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&amp; Post in HTML</a:t>
            </a:r>
          </a:p>
          <a:p>
            <a:pPr lvl="2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behavior as 5.12 – review up to 1000 transactions in HTML</a:t>
            </a:r>
          </a:p>
          <a:p>
            <a:pPr lvl="2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B321F044-D01F-74DE-A26F-1500B8F0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posting utility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24EF2BE2-1C9C-DAE1-3DCD-29C77C1C2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12C75D-7AE4-24B2-54D3-70C45D69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32" y="2756660"/>
            <a:ext cx="10965605" cy="25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4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9C084-BCD7-2F03-1561-5E840F2C1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A635EFC-E43C-FB46-A5D9-90A8E51B217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83839" y="1189081"/>
            <a:ext cx="7620000" cy="402577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with 5.13 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to CSV for Review</a:t>
            </a:r>
          </a:p>
          <a:p>
            <a:pPr lvl="2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“export for Review” to get a CSV file of transactions that match the filter set</a:t>
            </a:r>
          </a:p>
          <a:p>
            <a:pPr lvl="2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opened in Excel</a:t>
            </a:r>
          </a:p>
          <a:p>
            <a:pPr lvl="2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maximum transaction limit</a:t>
            </a:r>
          </a:p>
          <a:p>
            <a:pPr lvl="2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transactions from the file that you don’t want posted at the time</a:t>
            </a:r>
          </a:p>
          <a:p>
            <a:pPr lvl="2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as CSV and import to post the transactions in the file</a:t>
            </a:r>
          </a:p>
          <a:p>
            <a:pPr lvl="2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90CEBAC1-E827-6D19-1DF8-85F347696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posting utility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25509CDE-5D17-7272-791C-57A98967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94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6C5AC-2C25-101F-DDA3-9FB1D638E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9E0B3014-4D29-10B5-F7B7-338B8E219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posting utility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0A52A7E7-290D-13D5-DB53-42206D001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16393-8D52-1306-52C4-52E073774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693" y="1829467"/>
            <a:ext cx="6867948" cy="3716026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A9D4DD14-1680-6242-DDF0-7AD3917EC63A}"/>
              </a:ext>
            </a:extLst>
          </p:cNvPr>
          <p:cNvSpPr/>
          <p:nvPr/>
        </p:nvSpPr>
        <p:spPr>
          <a:xfrm rot="13465597">
            <a:off x="7918705" y="4768516"/>
            <a:ext cx="906379" cy="332873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80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726CC-B320-6676-BA02-DDB4B0A4D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64D63A1A-E9ED-8B35-8F52-543DE7F9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posting utility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10FB9C4A-5D49-5950-31ED-71E6AD233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88650-8932-D53F-0A95-3E80A2113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212" y="3600930"/>
            <a:ext cx="10243325" cy="303290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E9AF3F6-1F4C-1AA4-F876-1ED0ADA9890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84492" y="1211939"/>
            <a:ext cx="4657958" cy="23284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opened in Excel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convert the leading zeroes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the 3 header rows</a:t>
            </a:r>
          </a:p>
          <a:p>
            <a:pPr lvl="2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= header </a:t>
            </a:r>
          </a:p>
          <a:p>
            <a:pPr lvl="2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 = header detail </a:t>
            </a:r>
          </a:p>
          <a:p>
            <a:pPr lvl="2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= detail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B6EA71-75D0-BCEB-F709-1A1A08BCB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525" y="1495292"/>
            <a:ext cx="4490137" cy="176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29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E84D9-FA41-9841-A02F-6C213A4E7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5A980E2D-DA35-9EB8-E642-FCBCA5B04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posting utility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7933FB27-0646-7895-446B-2E49CAE37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2EBA18-A298-8E77-7AF5-73302438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60" y="1476770"/>
            <a:ext cx="6593451" cy="195223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A260EF8-F1D7-F551-59B4-18180E80E6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34042" y="1404598"/>
            <a:ext cx="4657958" cy="23284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transactions from the file that you don’t want to post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leaves them unposted in FleetCommander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CEC52-8955-C26F-32E4-B65B02602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95" y="3907633"/>
            <a:ext cx="10250905" cy="175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13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0" rIns="0" bIns="0"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D4FE-F554-41E3-B768-8EE98FC1E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numCol="1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TCO Subcategories</a:t>
            </a:r>
          </a:p>
          <a:p>
            <a:r>
              <a:rPr lang="en-US">
                <a:solidFill>
                  <a:schemeClr val="tx1"/>
                </a:solidFill>
              </a:rPr>
              <a:t>Cost Allocation Tool</a:t>
            </a:r>
          </a:p>
          <a:p>
            <a:r>
              <a:rPr lang="en-US">
                <a:solidFill>
                  <a:schemeClr val="tx1"/>
                </a:solidFill>
              </a:rPr>
              <a:t>5.13 Changes</a:t>
            </a:r>
          </a:p>
          <a:p>
            <a:r>
              <a:rPr lang="en-US">
                <a:solidFill>
                  <a:schemeClr val="tx1"/>
                </a:solidFill>
              </a:rPr>
              <a:t>Reports</a:t>
            </a:r>
          </a:p>
          <a:p>
            <a:r>
              <a:rPr lang="en-US">
                <a:solidFill>
                  <a:schemeClr val="tx1"/>
                </a:solidFill>
              </a:rPr>
              <a:t>Future Changes</a:t>
            </a:r>
          </a:p>
        </p:txBody>
      </p:sp>
      <p:pic>
        <p:nvPicPr>
          <p:cNvPr id="9" name="Picture Placeholder 8" descr="A white letter with a black background&#10;&#10;AI-generated content may be incorrect.">
            <a:extLst>
              <a:ext uri="{FF2B5EF4-FFF2-40B4-BE49-F238E27FC236}">
                <a16:creationId xmlns:a16="http://schemas.microsoft.com/office/drawing/2014/main" id="{4B2F911A-A1D7-48E4-E50B-F0BD73C15D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54" r="254"/>
          <a:stretch>
            <a:fillRect/>
          </a:stretch>
        </p:blipFill>
        <p:spPr>
          <a:xfrm>
            <a:off x="3719946" y="3663696"/>
            <a:ext cx="2898917" cy="2913888"/>
          </a:xfrm>
        </p:spPr>
      </p:pic>
    </p:spTree>
    <p:extLst>
      <p:ext uri="{BB962C8B-B14F-4D97-AF65-F5344CB8AC3E}">
        <p14:creationId xmlns:p14="http://schemas.microsoft.com/office/powerpoint/2010/main" val="338485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77EFE-3208-920E-BEE5-1B5BB18AC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BA28C16B-9FEC-F4F0-0D2F-7E58F8FB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posting utility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B7D97E13-C859-6242-DD25-067060D13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06201A-3734-D135-1B00-13F56F38A3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883"/>
          <a:stretch>
            <a:fillRect/>
          </a:stretch>
        </p:blipFill>
        <p:spPr>
          <a:xfrm>
            <a:off x="1993910" y="2012869"/>
            <a:ext cx="6747196" cy="4101262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0FDAA44-F3BB-F811-9E81-FC5F1AE9227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6274" y="1333598"/>
            <a:ext cx="4657958" cy="64087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as a csv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F4DB9C4D-CFB2-C466-79BD-76AFA34F259A}"/>
              </a:ext>
            </a:extLst>
          </p:cNvPr>
          <p:cNvSpPr/>
          <p:nvPr/>
        </p:nvSpPr>
        <p:spPr>
          <a:xfrm>
            <a:off x="5731042" y="4632158"/>
            <a:ext cx="906379" cy="332873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89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AD471-64B5-423E-25A8-7EBAE27E7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EA7F3BFB-7DE6-6FAD-CDCC-6E9FCA1D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posting utility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EFD69ED2-DEF9-DA83-1AA5-55D4FA20F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29EB0-F3C0-E208-60AE-2A4F1086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04" y="1529450"/>
            <a:ext cx="6605243" cy="2071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BB894F-43E2-F0C7-0A45-3A8E0592B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381" y="3928933"/>
            <a:ext cx="8159084" cy="1141772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EC77AF0-5D54-73C0-6E90-54A7AA3F5C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34042" y="1404598"/>
            <a:ext cx="4369495" cy="252433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“Post Import” tab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 &amp; Drop or Browse for File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“Import File and Post”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message will show</a:t>
            </a:r>
          </a:p>
        </p:txBody>
      </p:sp>
    </p:spTree>
    <p:extLst>
      <p:ext uri="{BB962C8B-B14F-4D97-AF65-F5344CB8AC3E}">
        <p14:creationId xmlns:p14="http://schemas.microsoft.com/office/powerpoint/2010/main" val="2592022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124EC-37E7-F599-52C7-0C70A13D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38EEF-3029-246A-3F05-22AB96685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2960"/>
            <a:ext cx="4664423" cy="3474720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Using the</a:t>
            </a:r>
            <a:br>
              <a:rPr lang="en-US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Reports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3CFDBA-E0B8-2919-B660-DABC18FC2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 lIns="0" tIns="91440" rIns="0" bIns="0">
            <a:noAutofit/>
          </a:bodyPr>
          <a:lstStyle/>
          <a:p>
            <a:r>
              <a:rPr lang="en-US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TCO Data Dump</a:t>
            </a:r>
          </a:p>
        </p:txBody>
      </p:sp>
      <p:pic>
        <p:nvPicPr>
          <p:cNvPr id="4" name="Picture 3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A370500B-8238-ECBF-C3F4-C661340F2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784843"/>
            <a:ext cx="3103418" cy="9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85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7786D-E8A3-4CFF-628B-73B5458F1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065D05A-CA62-9CBB-8FB7-05DB1BDF44F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3999" y="1219570"/>
            <a:ext cx="9547123" cy="74558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TCO transaction for per line that fits the filter set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17C0832-4E70-325D-804B-7DB5CD40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Data Dump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A15A3563-7B7D-24D3-CF2D-92E5B30B9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F12F6A-3E65-B379-C993-4416B5019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438" y="1860441"/>
            <a:ext cx="9547124" cy="39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11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F9EA6-4874-EF64-2A2D-648E65B3B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A629CB8-65F4-5D8D-73EE-D001983FAC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3999" y="1219570"/>
            <a:ext cx="9547123" cy="745588"/>
          </a:xfrm>
        </p:spPr>
        <p:txBody>
          <a:bodyPr>
            <a:normAutofit fontScale="85000" lnSpcReduction="20000"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 match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as a way to verify billing with “Date Posted” and “Posted Y/N”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38EF84DA-BDA7-86F2-1DC0-CDE701AD2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Data Dump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B882FEE5-5EF8-FECD-987C-0ECE476CC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0F9C64-0087-12E4-5E5F-2F4E2B9EF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37" y="2107329"/>
            <a:ext cx="9328484" cy="39239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980CB7-EC24-7633-947E-1D6A55FDA8C3}"/>
              </a:ext>
            </a:extLst>
          </p:cNvPr>
          <p:cNvSpPr/>
          <p:nvPr/>
        </p:nvSpPr>
        <p:spPr>
          <a:xfrm>
            <a:off x="4924925" y="5252025"/>
            <a:ext cx="1379621" cy="50532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0D126F-2D69-2366-B89D-A02452ED0D93}"/>
              </a:ext>
            </a:extLst>
          </p:cNvPr>
          <p:cNvSpPr/>
          <p:nvPr/>
        </p:nvSpPr>
        <p:spPr>
          <a:xfrm>
            <a:off x="8936131" y="2386905"/>
            <a:ext cx="1379621" cy="50532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9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78BD5-4A45-ADAD-D891-47AC3BCC4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052E5-395E-790B-2EEA-CE706ACBA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2960"/>
            <a:ext cx="4664423" cy="3474720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Using the</a:t>
            </a:r>
            <a:br>
              <a:rPr lang="en-US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Reports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198100-3F7F-7A77-81C4-378F71EA5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 lIns="0" tIns="91440" rIns="0" bIns="0">
            <a:noAutofit/>
          </a:bodyPr>
          <a:lstStyle/>
          <a:p>
            <a:r>
              <a:rPr lang="en-US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TCO Expense Summary</a:t>
            </a:r>
          </a:p>
        </p:txBody>
      </p:sp>
      <p:pic>
        <p:nvPicPr>
          <p:cNvPr id="4" name="Picture 3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ED2655D4-9578-90F5-62DD-3F02C2013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784843"/>
            <a:ext cx="3103418" cy="9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36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153D4-8796-6B71-47BA-A4A5A0997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46D1670-6D2B-0948-2F0B-265405333C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9068" y="1219570"/>
            <a:ext cx="9547123" cy="174369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Summarizes posted TCO transactions for a time period and life to date of vehicle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line per vehicle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0829AD3E-1919-1908-51EA-F4E27EA1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expense summary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BC418ECF-F7C1-4A15-2A06-B63411D77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1E0261-8D19-6A72-6B94-EB6EFAAE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381" y="2091418"/>
            <a:ext cx="7521677" cy="36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74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32869-62A4-63C9-5FB9-CC82E17C7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507D867-283A-7E8B-4515-7A1E4D0C3F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89748" y="1013162"/>
            <a:ext cx="5086355" cy="93399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 &amp; Mileage information 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AF1D1FF8-24CF-3098-9ECE-800194BC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expense summary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368DDDF6-C4C4-8DA7-5C9E-5F0625A77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65A72-E103-8190-846D-8A1E06493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42" y="1759771"/>
            <a:ext cx="8156672" cy="46119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907EEE-C2F7-BDC1-EA7E-88FA74CFAFD3}"/>
              </a:ext>
            </a:extLst>
          </p:cNvPr>
          <p:cNvSpPr/>
          <p:nvPr/>
        </p:nvSpPr>
        <p:spPr>
          <a:xfrm>
            <a:off x="2848806" y="5334001"/>
            <a:ext cx="5086355" cy="230101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ECABC6-7C1C-DF9F-2A1B-5A985CF87BCF}"/>
              </a:ext>
            </a:extLst>
          </p:cNvPr>
          <p:cNvSpPr/>
          <p:nvPr/>
        </p:nvSpPr>
        <p:spPr>
          <a:xfrm>
            <a:off x="7283116" y="2919662"/>
            <a:ext cx="652046" cy="78606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6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FC5BC-1E9F-BFDD-E4D9-DDC03185A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CD21531-702D-9127-7E66-3E3F8B7F19F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19083" y="5724354"/>
            <a:ext cx="9153831" cy="77038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Summarizes expenses during time frame 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6388BDF8-F7E5-4B8F-6FF3-3E778324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expense summary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58141F22-02C5-C365-2533-3FE71E028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2FA89F-6D64-4CF4-C9C2-CF091DEE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008" y="1385867"/>
            <a:ext cx="9779979" cy="4338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24DC1D-23E5-9C7B-A5FA-09F5CE78D45F}"/>
              </a:ext>
            </a:extLst>
          </p:cNvPr>
          <p:cNvSpPr/>
          <p:nvPr/>
        </p:nvSpPr>
        <p:spPr>
          <a:xfrm>
            <a:off x="3481137" y="2767263"/>
            <a:ext cx="3399496" cy="569494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1481D-5DE2-5210-3B31-BB3879A02833}"/>
              </a:ext>
            </a:extLst>
          </p:cNvPr>
          <p:cNvSpPr/>
          <p:nvPr/>
        </p:nvSpPr>
        <p:spPr>
          <a:xfrm>
            <a:off x="3216444" y="4872168"/>
            <a:ext cx="2261936" cy="229221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062D9B-D421-FF4A-94E3-971689908E14}"/>
              </a:ext>
            </a:extLst>
          </p:cNvPr>
          <p:cNvSpPr/>
          <p:nvPr/>
        </p:nvSpPr>
        <p:spPr>
          <a:xfrm>
            <a:off x="2245895" y="1915076"/>
            <a:ext cx="1042737" cy="210490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1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AB8EC-F8B8-562F-AA97-4766D06F1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E74C49B-20F2-B40E-7E3E-32255775FE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455555" y="1426047"/>
            <a:ext cx="2343154" cy="93399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Summarizes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A163957-5C84-0918-D811-DD61F6B87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379387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expense summary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4D0F3CA1-A486-1DE4-FAEE-FAE91F414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B97A8E-736F-C7FB-6468-96F311109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30" y="1426047"/>
            <a:ext cx="7801527" cy="52681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D0D65D-1ACB-8B98-D3C6-DA53C920F3A5}"/>
              </a:ext>
            </a:extLst>
          </p:cNvPr>
          <p:cNvSpPr/>
          <p:nvPr/>
        </p:nvSpPr>
        <p:spPr>
          <a:xfrm>
            <a:off x="3064042" y="3721768"/>
            <a:ext cx="5386415" cy="20052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C2D7B-C15F-7457-EF77-82FD645CE635}"/>
              </a:ext>
            </a:extLst>
          </p:cNvPr>
          <p:cNvSpPr/>
          <p:nvPr/>
        </p:nvSpPr>
        <p:spPr>
          <a:xfrm>
            <a:off x="3064042" y="2759242"/>
            <a:ext cx="5386415" cy="20052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7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Total Cost of ownership (</a:t>
            </a:r>
            <a:r>
              <a:rPr lang="en-US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</a:t>
            </a:r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41276" y="2560320"/>
            <a:ext cx="5257800" cy="3565525"/>
          </a:xfrm>
          <a:noFill/>
        </p:spPr>
        <p:txBody>
          <a:bodyPr anchor="t" anchorCtr="0"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TCO is the sum of net acquisition costs, direct or indirect operating costs, incidental costs, and disposal /salvage necessary to support the vehicle or asset</a:t>
            </a:r>
          </a:p>
          <a:p>
            <a:r>
              <a:rPr lang="en-US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ova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It levels the playing field allowing for the direct comparison of similar assets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94D7566C-3034-48F7-EA2F-98DF0E452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755EB-8F4E-57F9-75AF-3F09B88D4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55BAC-CEBE-F4D6-753A-4AD80E3239A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future Changes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5268B-F02B-14B6-60A7-4D22414A7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 lIns="0" tIns="91440" rIns="0" bIns="0">
            <a:noAutofit/>
          </a:bodyPr>
          <a:lstStyle/>
          <a:p>
            <a:r>
              <a:rPr lang="en-US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 and beyond</a:t>
            </a:r>
          </a:p>
        </p:txBody>
      </p:sp>
      <p:pic>
        <p:nvPicPr>
          <p:cNvPr id="4" name="Picture 3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F9DBB641-28DD-1D98-EF27-86E86EA1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784843"/>
            <a:ext cx="3103418" cy="9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04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A3806-C808-5D88-EA5F-E676E6884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7A05AA6-8F04-2EF3-B23D-5E2A75001D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03586" y="1540790"/>
            <a:ext cx="7620000" cy="296899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Posting Tool option to post all unposted transactions via one click.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Posted filter added to TCO Expense Summary Report.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License plate number added to TCO Data Dump Report.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 timestamp added for TCO transactions on Asset Profile.</a:t>
            </a:r>
          </a:p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7C0ED22E-76A1-D03B-2AE8-10CA331FF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7680228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Future TCO enhancements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484E6330-F80C-5FED-6674-CB7571FEB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46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BF7DD-39F7-5C52-E82A-3DB0F37C9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5F3A1B2-EB5C-8C0B-F99E-2E0FFCA9A7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98483" y="686823"/>
            <a:ext cx="7620000" cy="395724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Manage TCO interface.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unposted transactions, multiples at one time.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Toggle to enable editing of multiple records for some common data points.</a:t>
            </a:r>
          </a:p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4A9BF32-B445-AE7B-16E6-B8028A65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7680228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Future TCO enhancements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6E89476C-95F2-D6A9-60F0-F5FF0150D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FEC4B8AB-A8D9-FF25-A1A9-620877B5F21D}"/>
              </a:ext>
            </a:extLst>
          </p:cNvPr>
          <p:cNvSpPr/>
          <p:nvPr/>
        </p:nvSpPr>
        <p:spPr>
          <a:xfrm>
            <a:off x="5801360" y="3362960"/>
            <a:ext cx="2326640" cy="2428240"/>
          </a:xfrm>
          <a:prstGeom prst="star5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83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0" rIns="0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</a:p>
        </p:txBody>
      </p:sp>
      <p:pic>
        <p:nvPicPr>
          <p:cNvPr id="6" name="Picture Placeholder 8" descr="A white letter with a black background&#10;&#10;AI-generated content may be incorrect.">
            <a:extLst>
              <a:ext uri="{FF2B5EF4-FFF2-40B4-BE49-F238E27FC236}">
                <a16:creationId xmlns:a16="http://schemas.microsoft.com/office/drawing/2014/main" id="{71BBE323-BD15-B4F6-2E9E-7AE74CA64F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2123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59F6-9B22-C211-4B4C-A2FD4B91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27" y="693157"/>
            <a:ext cx="10515600" cy="1463040"/>
          </a:xfrm>
          <a:noFill/>
        </p:spPr>
        <p:txBody>
          <a:bodyPr lIns="0" tIns="0" rIns="0" bIns="0" anchor="ctr" anchorCtr="0">
            <a:noAutofit/>
          </a:bodyPr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Total cost of ownership </a:t>
            </a:r>
            <a:b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default categories</a:t>
            </a:r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6CB67956-A6C3-FCDF-EC78-F79D90449E9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565961738"/>
              </p:ext>
            </p:extLst>
          </p:nvPr>
        </p:nvGraphicFramePr>
        <p:xfrm>
          <a:off x="450957" y="2916217"/>
          <a:ext cx="5257800" cy="265840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</a:tblGrid>
              <a:tr h="44349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Category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Subcategory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43491">
                <a:tc rowSpan="3">
                  <a:txBody>
                    <a:bodyPr/>
                    <a:lstStyle/>
                    <a:p>
                      <a:pPr marL="127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Fixed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Insurance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409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Depreciation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Overhead (General Fixed)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43491">
                <a:tc>
                  <a:txBody>
                    <a:bodyPr/>
                    <a:lstStyle/>
                    <a:p>
                      <a:pPr marL="127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Incidental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Other/Miscellaneous (Incidental)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443491">
                <a:tc>
                  <a:txBody>
                    <a:bodyPr/>
                    <a:lstStyle/>
                    <a:p>
                      <a:pPr marL="127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Acquisition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General Acquisition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pic>
        <p:nvPicPr>
          <p:cNvPr id="3" name="Picture 2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B68F88D9-2205-5FF5-B298-EBA18ECF9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849" y="92255"/>
            <a:ext cx="3103418" cy="912770"/>
          </a:xfrm>
          <a:prstGeom prst="rect">
            <a:avLst/>
          </a:prstGeom>
        </p:spPr>
      </p:pic>
      <p:graphicFrame>
        <p:nvGraphicFramePr>
          <p:cNvPr id="7" name="Table Placeholder 3">
            <a:extLst>
              <a:ext uri="{FF2B5EF4-FFF2-40B4-BE49-F238E27FC236}">
                <a16:creationId xmlns:a16="http://schemas.microsoft.com/office/drawing/2014/main" id="{7C2B92A0-7437-11B0-90F3-3833C8AA06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0891915"/>
              </p:ext>
            </p:extLst>
          </p:nvPr>
        </p:nvGraphicFramePr>
        <p:xfrm>
          <a:off x="6096000" y="2916217"/>
          <a:ext cx="5257800" cy="265840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</a:tblGrid>
              <a:tr h="44349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Category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Subcategory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43491">
                <a:tc rowSpan="4">
                  <a:txBody>
                    <a:bodyPr/>
                    <a:lstStyle/>
                    <a:p>
                      <a:pPr marL="127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Operating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Maintenance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409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Fuel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Warranty Refund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Other/Miscellaneous (Operating)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443491">
                <a:tc>
                  <a:txBody>
                    <a:bodyPr/>
                    <a:lstStyle/>
                    <a:p>
                      <a:pPr marL="127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Non-Operating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Risk Management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31115" marB="0" anchor="ctr"/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41AE2EA-D28C-67A5-A4E5-31B73333A695}"/>
              </a:ext>
            </a:extLst>
          </p:cNvPr>
          <p:cNvSpPr txBox="1"/>
          <p:nvPr/>
        </p:nvSpPr>
        <p:spPr>
          <a:xfrm>
            <a:off x="768096" y="5678424"/>
            <a:ext cx="10789920" cy="676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2626" fontAlgn="base" hangingPunct="0">
              <a:lnSpc>
                <a:spcPct val="107000"/>
              </a:lnSpc>
              <a:spcAft>
                <a:spcPts val="55"/>
              </a:spcAft>
              <a:buClr>
                <a:srgbClr val="000000"/>
              </a:buClr>
              <a:buSzPts val="1100"/>
            </a:pPr>
            <a:r>
              <a:rPr lang="en-US" ker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TCO Subcategories can be configured under Configure &gt; Vehicles &gt; TCO Subcategories.</a:t>
            </a:r>
          </a:p>
          <a:p>
            <a:pPr defTabSz="412626" fontAlgn="base" hangingPunct="0">
              <a:lnSpc>
                <a:spcPct val="107000"/>
              </a:lnSpc>
              <a:spcAft>
                <a:spcPts val="55"/>
              </a:spcAft>
              <a:buClr>
                <a:srgbClr val="000000"/>
              </a:buClr>
              <a:buSzPts val="1100"/>
            </a:pPr>
            <a:r>
              <a:rPr lang="en-US" ker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Default values allows for the Code and Taxes to be edited.</a:t>
            </a:r>
          </a:p>
        </p:txBody>
      </p:sp>
    </p:spTree>
    <p:extLst>
      <p:ext uri="{BB962C8B-B14F-4D97-AF65-F5344CB8AC3E}">
        <p14:creationId xmlns:p14="http://schemas.microsoft.com/office/powerpoint/2010/main" val="3604630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96917-B619-C872-8250-326C54158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7255-5786-E27A-9927-BF59FDC2EBE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Custom subcategories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E1E23-8EDB-F6CE-4062-1DAB3DA274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5120" y="3180349"/>
            <a:ext cx="4572000" cy="777241"/>
          </a:xfrm>
          <a:noFill/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Create custom subcategories based on your reporting needs</a:t>
            </a:r>
          </a:p>
        </p:txBody>
      </p:sp>
      <p:pic>
        <p:nvPicPr>
          <p:cNvPr id="4" name="Picture 3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6219C7E6-F517-40FD-80EB-3F306112C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5784843"/>
            <a:ext cx="3103418" cy="912770"/>
          </a:xfrm>
          <a:prstGeom prst="rect">
            <a:avLst/>
          </a:prstGeom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1A246447-35BE-1FBC-569B-3D7EAD425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-5516" r="4478" b="5516"/>
          <a:stretch>
            <a:fillRect/>
          </a:stretch>
        </p:blipFill>
        <p:spPr bwMode="auto">
          <a:xfrm>
            <a:off x="0" y="435268"/>
            <a:ext cx="4539846" cy="331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42CA08E-3E52-112E-5387-B6D0BE40A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46" y="1065547"/>
            <a:ext cx="122872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A6C142AA-8BA4-6843-9165-E7CBDD4D23B7}"/>
              </a:ext>
            </a:extLst>
          </p:cNvPr>
          <p:cNvCxnSpPr>
            <a:cxnSpLocks/>
          </p:cNvCxnSpPr>
          <p:nvPr/>
        </p:nvCxnSpPr>
        <p:spPr>
          <a:xfrm>
            <a:off x="2025646" y="1413706"/>
            <a:ext cx="2692011" cy="973444"/>
          </a:xfrm>
          <a:prstGeom prst="bentConnector3">
            <a:avLst>
              <a:gd name="adj1" fmla="val 50000"/>
            </a:avLst>
          </a:prstGeom>
          <a:noFill/>
          <a:ln w="76200" cap="flat">
            <a:solidFill>
              <a:schemeClr val="tx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7AE3C6-FE04-29D2-47A6-C87D705D0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2637" y="3909791"/>
            <a:ext cx="3952381" cy="1561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5831A0-6738-B2BB-9711-5B4828DAF1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3872" y="4202299"/>
            <a:ext cx="3947088" cy="210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EC4FD8-AA07-747F-CDC9-1534BC930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838" y="4202299"/>
            <a:ext cx="3459615" cy="21186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50B9D4-6BAC-C55A-6A76-CE15AEDC62C7}"/>
              </a:ext>
            </a:extLst>
          </p:cNvPr>
          <p:cNvSpPr txBox="1"/>
          <p:nvPr/>
        </p:nvSpPr>
        <p:spPr>
          <a:xfrm>
            <a:off x="295839" y="6305419"/>
            <a:ext cx="172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Example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DF00C6-7511-9D3A-9979-D04674146651}"/>
              </a:ext>
            </a:extLst>
          </p:cNvPr>
          <p:cNvSpPr txBox="1"/>
          <p:nvPr/>
        </p:nvSpPr>
        <p:spPr>
          <a:xfrm>
            <a:off x="3993872" y="6305419"/>
            <a:ext cx="172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Example #2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E2556C-57B2-8518-3E77-7F6869FD539F}"/>
              </a:ext>
            </a:extLst>
          </p:cNvPr>
          <p:cNvSpPr txBox="1"/>
          <p:nvPr/>
        </p:nvSpPr>
        <p:spPr>
          <a:xfrm>
            <a:off x="8179379" y="5464272"/>
            <a:ext cx="172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Example #3</a:t>
            </a:r>
          </a:p>
        </p:txBody>
      </p:sp>
    </p:spTree>
    <p:extLst>
      <p:ext uri="{BB962C8B-B14F-4D97-AF65-F5344CB8AC3E}">
        <p14:creationId xmlns:p14="http://schemas.microsoft.com/office/powerpoint/2010/main" val="103794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allocation tool</a:t>
            </a:r>
          </a:p>
        </p:txBody>
      </p:sp>
      <p:pic>
        <p:nvPicPr>
          <p:cNvPr id="6" name="Picture 5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5A087CEA-1785-31D6-D3A2-3DAD3417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784843"/>
            <a:ext cx="3103418" cy="9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49359-57E4-C150-1BB6-0DE3A2A37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A045A-FC1C-0504-DF0D-17D9C65C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14" y="719433"/>
            <a:ext cx="10515600" cy="1463040"/>
          </a:xfrm>
          <a:noFill/>
        </p:spPr>
        <p:txBody>
          <a:bodyPr lIns="0" tIns="0" rIns="0" bIns="0" anchor="ctr" anchorCtr="0">
            <a:noAutofit/>
          </a:bodyPr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allocation tool</a:t>
            </a:r>
          </a:p>
        </p:txBody>
      </p:sp>
      <p:pic>
        <p:nvPicPr>
          <p:cNvPr id="3" name="Picture 2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EDE3A218-81E0-C792-5939-A7800BDE4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849" y="92255"/>
            <a:ext cx="3103418" cy="912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77F7B-EA59-9439-7692-13F28C91F7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2" t="4590" r="1185" b="1448"/>
          <a:stretch>
            <a:fillRect/>
          </a:stretch>
        </p:blipFill>
        <p:spPr>
          <a:xfrm>
            <a:off x="1808747" y="3015916"/>
            <a:ext cx="8574505" cy="226883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93E8996-3CB0-A618-D358-DC837F61C96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85999" y="5302705"/>
            <a:ext cx="7620000" cy="1463040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TCO Subcategories to assets in FleetCommander in mass for: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Overhead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Depreciation (Replacement Fund)</a:t>
            </a:r>
          </a:p>
        </p:txBody>
      </p:sp>
    </p:spTree>
    <p:extLst>
      <p:ext uri="{BB962C8B-B14F-4D97-AF65-F5344CB8AC3E}">
        <p14:creationId xmlns:p14="http://schemas.microsoft.com/office/powerpoint/2010/main" val="2709980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7E798-5D44-7B57-A959-72BAB725B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3A68CC-3262-0AAF-CD60-4F27B0F370B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75347" y="3745831"/>
            <a:ext cx="7571874" cy="2743200"/>
          </a:xfrm>
        </p:spPr>
        <p:txBody>
          <a:bodyPr>
            <a:normAutofit/>
          </a:bodyPr>
          <a:lstStyle/>
          <a:p>
            <a:pPr marL="0" indent="0" fontAlgn="base">
              <a:spcAft>
                <a:spcPts val="0"/>
              </a:spcAft>
              <a:buNone/>
            </a:pPr>
            <a:r>
              <a:rPr lang="en-US"/>
              <a:t>Insurance &amp; Overhead - Set charges by adding a rate and selecting calculation: ​</a:t>
            </a:r>
          </a:p>
          <a:p>
            <a:pPr fontAlgn="base"/>
            <a:r>
              <a:rPr lang="en-US"/>
              <a:t>Charges will be added to every active vehicle. Active means:​​</a:t>
            </a:r>
          </a:p>
          <a:p>
            <a:pPr lvl="1" fontAlgn="base"/>
            <a:r>
              <a:rPr lang="en-US"/>
              <a:t>The Asset Profile First Available Date is before or equal to the last date of the ending month from the filter interface. ​​</a:t>
            </a:r>
          </a:p>
          <a:p>
            <a:pPr lvl="1" fontAlgn="base"/>
            <a:r>
              <a:rPr lang="en-US"/>
              <a:t>The Asset Profile Last Available Date is after the first date of the starting month/year from the filter interface (or blank). ​​</a:t>
            </a:r>
          </a:p>
          <a:p>
            <a:pPr lvl="1" fontAlgn="base"/>
            <a:r>
              <a:rPr lang="en-US"/>
              <a:t>The Asset Profile is not in a Deleted status.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92C36C2-3622-95EF-0059-2BF04864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368969"/>
            <a:ext cx="7054585" cy="964630"/>
          </a:xfrm>
        </p:spPr>
        <p:txBody>
          <a:bodyPr>
            <a:normAutofit/>
          </a:bodyPr>
          <a:lstStyle/>
          <a:p>
            <a:r>
              <a:rPr lang="en-US"/>
              <a:t>Cost allocation tool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E80D4683-95DB-DD0A-66BF-BC17F0D4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F2EFB17-BB55-AD45-9A92-C4C981BA0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54" y="1426736"/>
            <a:ext cx="95345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799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16D98-05E5-F5F6-94DF-1A92185E4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A36311-43D8-3F24-E3F3-8219A460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463" y="1659721"/>
            <a:ext cx="6523809" cy="18380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D7223-3E89-C021-6645-9C845E7CE88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1284" y="3745831"/>
            <a:ext cx="7571874" cy="2743200"/>
          </a:xfrm>
        </p:spPr>
        <p:txBody>
          <a:bodyPr>
            <a:normAutofit/>
          </a:bodyPr>
          <a:lstStyle/>
          <a:p>
            <a:pPr marL="0" indent="0" fontAlgn="base">
              <a:spcAft>
                <a:spcPts val="0"/>
              </a:spcAft>
              <a:buNone/>
            </a:pPr>
            <a:r>
              <a:rPr lang="en-US"/>
              <a:t>Depreciation - Set values on vehicle profile.</a:t>
            </a:r>
          </a:p>
          <a:p>
            <a:pPr marL="0" indent="0" fontAlgn="base">
              <a:spcAft>
                <a:spcPts val="0"/>
              </a:spcAft>
              <a:buNone/>
            </a:pPr>
            <a:r>
              <a:rPr lang="en-US"/>
              <a:t>Depreciation Calculation:</a:t>
            </a:r>
          </a:p>
          <a:p>
            <a:pPr fontAlgn="base"/>
            <a:r>
              <a:rPr lang="en-US"/>
              <a:t>Fully Depreciated = ([[</a:t>
            </a:r>
            <a:r>
              <a:rPr lang="en-US">
                <a:solidFill>
                  <a:schemeClr val="accent1"/>
                </a:solidFill>
              </a:rPr>
              <a:t>Acquisition Value </a:t>
            </a:r>
            <a:r>
              <a:rPr lang="en-US"/>
              <a:t>+(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Expected Cost Increase %</a:t>
            </a:r>
            <a:r>
              <a:rPr lang="en-US"/>
              <a:t> * </a:t>
            </a:r>
            <a:r>
              <a:rPr lang="en-US">
                <a:solidFill>
                  <a:schemeClr val="accent1"/>
                </a:solidFill>
              </a:rPr>
              <a:t>Acquisition Value</a:t>
            </a:r>
            <a:r>
              <a:rPr lang="en-US"/>
              <a:t>)] – ​(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Salvage Value % </a:t>
            </a:r>
            <a:r>
              <a:rPr lang="en-US"/>
              <a:t>* </a:t>
            </a:r>
            <a:r>
              <a:rPr lang="en-US">
                <a:solidFill>
                  <a:schemeClr val="accent1"/>
                </a:solidFill>
              </a:rPr>
              <a:t>Acquisition Value</a:t>
            </a:r>
            <a:r>
              <a:rPr lang="en-US"/>
              <a:t>)])</a:t>
            </a:r>
          </a:p>
          <a:p>
            <a:pPr fontAlgn="base"/>
            <a:r>
              <a:rPr lang="en-US"/>
              <a:t>$34185.80 = ([[</a:t>
            </a:r>
            <a:r>
              <a:rPr lang="en-US">
                <a:solidFill>
                  <a:schemeClr val="accent1"/>
                </a:solidFill>
              </a:rPr>
              <a:t>41690 </a:t>
            </a:r>
            <a:r>
              <a:rPr lang="en-US"/>
              <a:t>+(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2%</a:t>
            </a:r>
            <a:r>
              <a:rPr lang="en-US"/>
              <a:t> * </a:t>
            </a:r>
            <a:r>
              <a:rPr lang="en-US">
                <a:solidFill>
                  <a:schemeClr val="accent1"/>
                </a:solidFill>
              </a:rPr>
              <a:t>41690</a:t>
            </a:r>
            <a:r>
              <a:rPr lang="en-US"/>
              <a:t>)] – ​(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20% </a:t>
            </a:r>
            <a:r>
              <a:rPr lang="en-US"/>
              <a:t>* </a:t>
            </a:r>
            <a:r>
              <a:rPr lang="en-US">
                <a:solidFill>
                  <a:schemeClr val="accent1"/>
                </a:solidFill>
              </a:rPr>
              <a:t>41690</a:t>
            </a:r>
            <a:r>
              <a:rPr lang="en-US"/>
              <a:t>)])</a:t>
            </a:r>
          </a:p>
          <a:p>
            <a:pPr marL="0" indent="0" fontAlgn="base">
              <a:buNone/>
            </a:pPr>
            <a:endParaRPr lang="en-US"/>
          </a:p>
          <a:p>
            <a:pPr marL="0" indent="0" fontAlgn="base"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231E8D3-4D54-A409-3B70-818C21DF9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368969"/>
            <a:ext cx="7054585" cy="964630"/>
          </a:xfrm>
        </p:spPr>
        <p:txBody>
          <a:bodyPr>
            <a:normAutofit/>
          </a:bodyPr>
          <a:lstStyle/>
          <a:p>
            <a:r>
              <a:rPr lang="en-US"/>
              <a:t>Cost allocation tool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DF907260-8197-AF32-B7E5-34F8B835A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5B7A28-8621-1F7F-257D-60849C783620}"/>
              </a:ext>
            </a:extLst>
          </p:cNvPr>
          <p:cNvSpPr/>
          <p:nvPr/>
        </p:nvSpPr>
        <p:spPr>
          <a:xfrm>
            <a:off x="2061410" y="2970825"/>
            <a:ext cx="2237872" cy="231034"/>
          </a:xfrm>
          <a:prstGeom prst="rect">
            <a:avLst/>
          </a:prstGeom>
          <a:noFill/>
          <a:ln w="571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E9560E-8EF5-0816-87F3-F8EB3ED7352F}"/>
              </a:ext>
            </a:extLst>
          </p:cNvPr>
          <p:cNvSpPr/>
          <p:nvPr/>
        </p:nvSpPr>
        <p:spPr>
          <a:xfrm>
            <a:off x="2061411" y="2079910"/>
            <a:ext cx="2606842" cy="20583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9B5A6-867D-F78A-97B1-3408B120390C}"/>
              </a:ext>
            </a:extLst>
          </p:cNvPr>
          <p:cNvSpPr/>
          <p:nvPr/>
        </p:nvSpPr>
        <p:spPr>
          <a:xfrm>
            <a:off x="2061408" y="2721980"/>
            <a:ext cx="2237873" cy="205839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7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</p:bldLst>
  </p:timing>
</p:sld>
</file>

<file path=ppt/theme/theme1.xml><?xml version="1.0" encoding="utf-8"?>
<a:theme xmlns:a="http://schemas.openxmlformats.org/drawingml/2006/main" name="Slice">
  <a:themeElements>
    <a:clrScheme name="Custom 3">
      <a:dk1>
        <a:srgbClr val="000000"/>
      </a:dk1>
      <a:lt1>
        <a:srgbClr val="FEFFFF"/>
      </a:lt1>
      <a:dk2>
        <a:srgbClr val="146194"/>
      </a:dk2>
      <a:lt2>
        <a:srgbClr val="76DBF4"/>
      </a:lt2>
      <a:accent1>
        <a:srgbClr val="052F61"/>
      </a:accent1>
      <a:accent2>
        <a:srgbClr val="3673BC"/>
      </a:accent2>
      <a:accent3>
        <a:srgbClr val="4CA1CE"/>
      </a:accent3>
      <a:accent4>
        <a:srgbClr val="F2F6F8"/>
      </a:accent4>
      <a:accent5>
        <a:srgbClr val="5AC5DA"/>
      </a:accent5>
      <a:accent6>
        <a:srgbClr val="0A1F37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mand 2025 Template 081925" id="{50F334A2-AD44-894F-B606-D941F5E3376A}" vid="{6408D32D-9C58-3B41-83A6-82EA146841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5c04c3-6940-420f-9b44-f011cddbce17" xsi:nil="true"/>
    <MediaServiceKeyPoints xmlns="797aa1b6-d276-4963-8e9b-a389f20630ae" xsi:nil="true"/>
    <RelatedLink xmlns="797aa1b6-d276-4963-8e9b-a389f20630ae">
      <Url xsi:nil="true"/>
      <Description xsi:nil="true"/>
    </RelatedLink>
    <_ExtendedDescription xmlns="http://schemas.microsoft.com/sharepoint/v3">*Type brief description</_ExtendedDescription>
    <lcf76f155ced4ddcb4097134ff3c332f xmlns="797aa1b6-d276-4963-8e9b-a389f20630a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AA15E6BD239F4BB8716AC11FDD8152" ma:contentTypeVersion="22" ma:contentTypeDescription="Create a new document." ma:contentTypeScope="" ma:versionID="74a4db3ebc9cf9b6790c098803ade016">
  <xsd:schema xmlns:xsd="http://www.w3.org/2001/XMLSchema" xmlns:xs="http://www.w3.org/2001/XMLSchema" xmlns:p="http://schemas.microsoft.com/office/2006/metadata/properties" xmlns:ns1="http://schemas.microsoft.com/sharepoint/v3" xmlns:ns2="797aa1b6-d276-4963-8e9b-a389f20630ae" xmlns:ns3="995c04c3-6940-420f-9b44-f011cddbce17" targetNamespace="http://schemas.microsoft.com/office/2006/metadata/properties" ma:root="true" ma:fieldsID="d4b46c647d091bd4ddbe4b673018c2c0" ns1:_="" ns2:_="" ns3:_="">
    <xsd:import namespace="http://schemas.microsoft.com/sharepoint/v3"/>
    <xsd:import namespace="797aa1b6-d276-4963-8e9b-a389f20630ae"/>
    <xsd:import namespace="995c04c3-6940-420f-9b44-f011cddbc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1:_ExtendedDescription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Related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22" nillable="true" ma:displayName="Description" ma:default="*Type brief description" ma:format="Dropdown" ma:internalName="_Extended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aa1b6-d276-4963-8e9b-a389f2063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2a0eb56-2e03-4499-a475-1cbd21fa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RelatedLink" ma:index="28" nillable="true" ma:displayName="Related Link" ma:format="Hyperlink" ma:internalName="Relate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c04c3-6940-420f-9b44-f011cddbc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8a304cd-276d-40d2-8f0d-a58c241e1e1a}" ma:internalName="TaxCatchAll" ma:showField="CatchAllData" ma:web="995c04c3-6940-420f-9b44-f011cddbc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03C5E8-6E73-4A29-90A5-6BDD54A3FA10}">
  <ds:schemaRefs>
    <ds:schemaRef ds:uri="16c05727-aa75-4e4a-9b5f-8a80a1165891"/>
    <ds:schemaRef ds:uri="230e9df3-be65-4c73-a93b-d1236ebd677e"/>
    <ds:schemaRef ds:uri="71af3243-3dd4-4a8d-8c0d-dd76da1f02a5"/>
    <ds:schemaRef ds:uri="797aa1b6-d276-4963-8e9b-a389f20630ae"/>
    <ds:schemaRef ds:uri="995c04c3-6940-420f-9b44-f011cddbce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D72026B-040F-43F6-808F-595B6ED4F1F7}">
  <ds:schemaRefs>
    <ds:schemaRef ds:uri="797aa1b6-d276-4963-8e9b-a389f20630ae"/>
    <ds:schemaRef ds:uri="995c04c3-6940-420f-9b44-f011cddbce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7DB28BE-4CC0-4691-9CA5-2BA850A6793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Command 2025 Template 081925</Template>
  <Application>Microsoft Office PowerPoint</Application>
  <PresentationFormat>Widescreen</PresentationFormat>
  <Slides>33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Slice</vt:lpstr>
      <vt:lpstr>Welcome to command 2025</vt:lpstr>
      <vt:lpstr>Agenda</vt:lpstr>
      <vt:lpstr>Total Cost of ownership (Tco)</vt:lpstr>
      <vt:lpstr>Total cost of ownership  default categories</vt:lpstr>
      <vt:lpstr>Custom subcategories</vt:lpstr>
      <vt:lpstr>Cost allocation tool</vt:lpstr>
      <vt:lpstr>Cost allocation tool</vt:lpstr>
      <vt:lpstr>Cost allocation tool</vt:lpstr>
      <vt:lpstr>Cost allocation tool</vt:lpstr>
      <vt:lpstr>Cost allocation tool</vt:lpstr>
      <vt:lpstr>Cost allocation tool - depreciation</vt:lpstr>
      <vt:lpstr>New Changes</vt:lpstr>
      <vt:lpstr>TCO posting utility</vt:lpstr>
      <vt:lpstr>TCO posting utility</vt:lpstr>
      <vt:lpstr>TCO posting utility</vt:lpstr>
      <vt:lpstr>TCO posting utility</vt:lpstr>
      <vt:lpstr>TCO posting utility</vt:lpstr>
      <vt:lpstr>TCO posting utility</vt:lpstr>
      <vt:lpstr>TCO posting utility</vt:lpstr>
      <vt:lpstr>TCO posting utility</vt:lpstr>
      <vt:lpstr>TCO posting utility</vt:lpstr>
      <vt:lpstr>Using the TCO Reports</vt:lpstr>
      <vt:lpstr>TCO Data Dump</vt:lpstr>
      <vt:lpstr>TCO Data Dump</vt:lpstr>
      <vt:lpstr>Using the TCO Reports</vt:lpstr>
      <vt:lpstr>TCO expense summary</vt:lpstr>
      <vt:lpstr>TCO expense summary</vt:lpstr>
      <vt:lpstr>TCO expense summary</vt:lpstr>
      <vt:lpstr>TCO expense summary</vt:lpstr>
      <vt:lpstr>future Changes</vt:lpstr>
      <vt:lpstr>Future TCO enhancements</vt:lpstr>
      <vt:lpstr>Future TCO enhancements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Helen Lagerblade</dc:creator>
  <cp:revision>22</cp:revision>
  <dcterms:created xsi:type="dcterms:W3CDTF">2025-09-22T18:35:34Z</dcterms:created>
  <dcterms:modified xsi:type="dcterms:W3CDTF">2025-10-02T14:27:28Z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0x0101003EAA15E6BD239F4BB8716AC11FDD8152</vt:lpwstr>
  </property>
  <property fmtid="{D5CDD505-2E9C-101B-9397-08002B2CF9AE}" pid="3" name="MediaServiceImageTags">
    <vt:lpwstr/>
  </property>
</Properties>
</file>