
<file path=[Content_Types].xml><?xml version="1.0" encoding="utf-8"?>
<Types xmlns="http://schemas.openxmlformats.org/package/2006/content-types">
  <Default Extension="eps" ContentType="image/ep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4"/>
  </p:sldMasterIdLst>
  <p:notesMasterIdLst>
    <p:notesMasterId r:id="rId18"/>
  </p:notesMasterIdLst>
  <p:handoutMasterIdLst>
    <p:handoutMasterId r:id="rId19"/>
  </p:handoutMasterIdLst>
  <p:sldIdLst>
    <p:sldId id="256" r:id="rId5"/>
    <p:sldId id="299" r:id="rId6"/>
    <p:sldId id="310" r:id="rId7"/>
    <p:sldId id="311" r:id="rId8"/>
    <p:sldId id="318" r:id="rId9"/>
    <p:sldId id="319" r:id="rId10"/>
    <p:sldId id="320" r:id="rId11"/>
    <p:sldId id="322" r:id="rId12"/>
    <p:sldId id="323" r:id="rId13"/>
    <p:sldId id="321" r:id="rId14"/>
    <p:sldId id="324" r:id="rId15"/>
    <p:sldId id="325" r:id="rId16"/>
    <p:sldId id="30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Author" initials="A" lastIdx="19"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0505E3EF-67EA-436B-97B2-0124C06EBD24}">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493"/>
    <p:restoredTop sz="94640"/>
  </p:normalViewPr>
  <p:slideViewPr>
    <p:cSldViewPr snapToGrid="0">
      <p:cViewPr varScale="1">
        <p:scale>
          <a:sx n="202" d="100"/>
          <a:sy n="202" d="100"/>
        </p:scale>
        <p:origin x="216" y="376"/>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62CAB1C-0AA1-4053-A726-215D175850A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759F6F74-5F3D-4C2B-8AC5-73761B2FB26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6306CAD-01BF-4A36-89A1-76183660094C}" type="datetimeFigureOut">
              <a:rPr lang="en-US" smtClean="0"/>
              <a:t>10/2/25</a:t>
            </a:fld>
            <a:endParaRPr lang="en-US" dirty="0"/>
          </a:p>
        </p:txBody>
      </p:sp>
      <p:sp>
        <p:nvSpPr>
          <p:cNvPr id="4" name="Footer Placeholder 3">
            <a:extLst>
              <a:ext uri="{FF2B5EF4-FFF2-40B4-BE49-F238E27FC236}">
                <a16:creationId xmlns:a16="http://schemas.microsoft.com/office/drawing/2014/main" id="{4D3774BE-A649-46E3-849C-B7115F8772E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E0E8BA-5F10-4BE9-B74D-7AA6E4180CF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EBFECE9-3899-402D-9557-B34889DA2FFF}" type="slidenum">
              <a:rPr lang="en-US" smtClean="0"/>
              <a:t>‹#›</a:t>
            </a:fld>
            <a:endParaRPr lang="en-US" dirty="0"/>
          </a:p>
        </p:txBody>
      </p:sp>
    </p:spTree>
    <p:extLst>
      <p:ext uri="{BB962C8B-B14F-4D97-AF65-F5344CB8AC3E}">
        <p14:creationId xmlns:p14="http://schemas.microsoft.com/office/powerpoint/2010/main" val="39375944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B3ADA9-1F11-4760-8ADD-071EFA0A529A}" type="datetimeFigureOut">
              <a:rPr lang="en-US" smtClean="0"/>
              <a:t>10/2/25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3784F3-2271-4F8D-A0BC-8F40E6849FE5}" type="slidenum">
              <a:rPr lang="en-US" smtClean="0"/>
              <a:t>‹#›</a:t>
            </a:fld>
            <a:endParaRPr lang="en-US" dirty="0"/>
          </a:p>
        </p:txBody>
      </p:sp>
    </p:spTree>
    <p:extLst>
      <p:ext uri="{BB962C8B-B14F-4D97-AF65-F5344CB8AC3E}">
        <p14:creationId xmlns:p14="http://schemas.microsoft.com/office/powerpoint/2010/main" val="13412453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3784F3-2271-4F8D-A0BC-8F40E6849FE5}" type="slidenum">
              <a:rPr lang="en-US" smtClean="0"/>
              <a:t>13</a:t>
            </a:fld>
            <a:endParaRPr lang="en-US" dirty="0"/>
          </a:p>
        </p:txBody>
      </p:sp>
    </p:spTree>
    <p:extLst>
      <p:ext uri="{BB962C8B-B14F-4D97-AF65-F5344CB8AC3E}">
        <p14:creationId xmlns:p14="http://schemas.microsoft.com/office/powerpoint/2010/main" val="3756862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dirty="0"/>
              <a:t>Click to edit Master title style</a:t>
            </a:r>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dirty="0"/>
              <a:pPr/>
              <a:t>10/2/25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40268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10/2/25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1171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dirty="0"/>
              <a:t>Click to edit Master title style</a:t>
            </a:r>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12390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dirty="0"/>
              <a:t>Click to edit Master title style</a:t>
            </a:r>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15755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dirty="0"/>
              <a:t>Click to edit Master title style</a:t>
            </a:r>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875151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dirty="0"/>
              <a:t>Click to edit Master title style</a:t>
            </a:r>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dirty="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1711122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dirty="0"/>
              <a:t>Click to edit Master title style</a:t>
            </a:r>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dirty="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8961658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10/2/25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158912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10/2/25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42580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accent1"/>
        </a:solidFill>
        <a:effectLst/>
      </p:bgPr>
    </p:bg>
    <p:spTree>
      <p:nvGrpSpPr>
        <p:cNvPr id="1" name=""/>
        <p:cNvGrpSpPr/>
        <p:nvPr/>
      </p:nvGrpSpPr>
      <p:grpSpPr>
        <a:xfrm>
          <a:off x="0" y="0"/>
          <a:ext cx="0" cy="0"/>
          <a:chOff x="0" y="0"/>
          <a:chExt cx="0" cy="0"/>
        </a:xfrm>
      </p:grpSpPr>
      <p:sp>
        <p:nvSpPr>
          <p:cNvPr id="38" name="Rectangle 37">
            <a:extLst>
              <a:ext uri="{FF2B5EF4-FFF2-40B4-BE49-F238E27FC236}">
                <a16:creationId xmlns:a16="http://schemas.microsoft.com/office/drawing/2014/main" id="{728C741F-060F-4718-A57B-A1162A01F72C}"/>
              </a:ext>
            </a:extLst>
          </p:cNvPr>
          <p:cNvSpPr/>
          <p:nvPr userDrawn="1"/>
        </p:nvSpPr>
        <p:spPr>
          <a:xfrm>
            <a:off x="1709321" y="3425047"/>
            <a:ext cx="1719072" cy="17190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32C19AED-A027-4017-B01A-E1E6583F81C6}"/>
              </a:ext>
            </a:extLst>
          </p:cNvPr>
          <p:cNvSpPr/>
          <p:nvPr userDrawn="1"/>
        </p:nvSpPr>
        <p:spPr>
          <a:xfrm>
            <a:off x="1709321" y="1713063"/>
            <a:ext cx="1719072" cy="17190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E602CDF5-333B-4D96-98D8-CDFB79A8430E}"/>
              </a:ext>
            </a:extLst>
          </p:cNvPr>
          <p:cNvSpPr/>
          <p:nvPr userDrawn="1"/>
        </p:nvSpPr>
        <p:spPr>
          <a:xfrm>
            <a:off x="3431545" y="3425047"/>
            <a:ext cx="1719072" cy="17190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667E4DE3-DDB5-444E-86D9-7B201F0BFC0F}"/>
              </a:ext>
            </a:extLst>
          </p:cNvPr>
          <p:cNvSpPr/>
          <p:nvPr userDrawn="1"/>
        </p:nvSpPr>
        <p:spPr>
          <a:xfrm>
            <a:off x="0" y="3425047"/>
            <a:ext cx="1719072" cy="171907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C25C416-A3A2-4CF9-9532-2C0BFB51CFDF}"/>
              </a:ext>
            </a:extLst>
          </p:cNvPr>
          <p:cNvSpPr>
            <a:spLocks noGrp="1"/>
          </p:cNvSpPr>
          <p:nvPr>
            <p:ph type="ctrTitle"/>
          </p:nvPr>
        </p:nvSpPr>
        <p:spPr>
          <a:xfrm>
            <a:off x="5699577" y="640080"/>
            <a:ext cx="5724144" cy="3657600"/>
          </a:xfrm>
        </p:spPr>
        <p:txBody>
          <a:bodyPr lIns="0" anchor="b"/>
          <a:lstStyle>
            <a:lvl1pPr algn="l">
              <a:lnSpc>
                <a:spcPct val="80000"/>
              </a:lnSpc>
              <a:defRPr sz="5400" b="1">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43D32955-BB06-40DE-A14A-2170FD41AD52}"/>
              </a:ext>
            </a:extLst>
          </p:cNvPr>
          <p:cNvSpPr>
            <a:spLocks noGrp="1"/>
          </p:cNvSpPr>
          <p:nvPr>
            <p:ph type="subTitle" idx="1"/>
          </p:nvPr>
        </p:nvSpPr>
        <p:spPr>
          <a:xfrm>
            <a:off x="5699577" y="5577840"/>
            <a:ext cx="5724144" cy="472073"/>
          </a:xfrm>
        </p:spPr>
        <p:txBody>
          <a:bodyPr lIns="0">
            <a:normAutofit/>
          </a:bodyPr>
          <a:lstStyle>
            <a:lvl1pPr marL="0" indent="0" algn="l">
              <a:lnSpc>
                <a:spcPct val="100000"/>
              </a:lnSpc>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4" name="Picture Placeholder 53">
            <a:extLst>
              <a:ext uri="{FF2B5EF4-FFF2-40B4-BE49-F238E27FC236}">
                <a16:creationId xmlns:a16="http://schemas.microsoft.com/office/drawing/2014/main" id="{71082593-1DC5-43B5-947C-7963DD90EBD9}"/>
              </a:ext>
            </a:extLst>
          </p:cNvPr>
          <p:cNvSpPr>
            <a:spLocks noGrp="1"/>
          </p:cNvSpPr>
          <p:nvPr>
            <p:ph type="pic" sz="quarter" idx="16"/>
          </p:nvPr>
        </p:nvSpPr>
        <p:spPr>
          <a:xfrm>
            <a:off x="0" y="1719072"/>
            <a:ext cx="1719072" cy="1719072"/>
          </a:xfrm>
          <a:custGeom>
            <a:avLst/>
            <a:gdLst>
              <a:gd name="connsiteX0" fmla="*/ 0 w 1719072"/>
              <a:gd name="connsiteY0" fmla="*/ 0 h 1719072"/>
              <a:gd name="connsiteX1" fmla="*/ 1719072 w 1719072"/>
              <a:gd name="connsiteY1" fmla="*/ 0 h 1719072"/>
              <a:gd name="connsiteX2" fmla="*/ 1719072 w 1719072"/>
              <a:gd name="connsiteY2" fmla="*/ 1719072 h 1719072"/>
              <a:gd name="connsiteX3" fmla="*/ 0 w 1719072"/>
              <a:gd name="connsiteY3" fmla="*/ 1719072 h 1719072"/>
            </a:gdLst>
            <a:ahLst/>
            <a:cxnLst>
              <a:cxn ang="0">
                <a:pos x="connsiteX0" y="connsiteY0"/>
              </a:cxn>
              <a:cxn ang="0">
                <a:pos x="connsiteX1" y="connsiteY1"/>
              </a:cxn>
              <a:cxn ang="0">
                <a:pos x="connsiteX2" y="connsiteY2"/>
              </a:cxn>
              <a:cxn ang="0">
                <a:pos x="connsiteX3" y="connsiteY3"/>
              </a:cxn>
            </a:cxnLst>
            <a:rect l="l" t="t" r="r" b="b"/>
            <a:pathLst>
              <a:path w="1719072" h="1719072">
                <a:moveTo>
                  <a:pt x="0" y="0"/>
                </a:moveTo>
                <a:lnTo>
                  <a:pt x="1719072" y="0"/>
                </a:lnTo>
                <a:lnTo>
                  <a:pt x="1719072" y="1719072"/>
                </a:lnTo>
                <a:lnTo>
                  <a:pt x="0" y="1719072"/>
                </a:lnTo>
                <a:close/>
              </a:path>
            </a:pathLst>
          </a:custGeom>
        </p:spPr>
        <p:txBody>
          <a:bodyPr wrap="square">
            <a:noAutofit/>
          </a:bodyPr>
          <a:lstStyle>
            <a:lvl1pPr marL="0" indent="0" algn="ctr">
              <a:buNone/>
              <a:defRPr sz="1600">
                <a:solidFill>
                  <a:schemeClr val="bg1"/>
                </a:solidFill>
              </a:defRPr>
            </a:lvl1pPr>
          </a:lstStyle>
          <a:p>
            <a:endParaRPr lang="en-US" dirty="0"/>
          </a:p>
        </p:txBody>
      </p:sp>
      <p:sp>
        <p:nvSpPr>
          <p:cNvPr id="20" name="Rectangle 19">
            <a:extLst>
              <a:ext uri="{FF2B5EF4-FFF2-40B4-BE49-F238E27FC236}">
                <a16:creationId xmlns:a16="http://schemas.microsoft.com/office/drawing/2014/main" id="{0455E561-1242-4C3A-8D37-3138CA80547F}"/>
              </a:ext>
            </a:extLst>
          </p:cNvPr>
          <p:cNvSpPr/>
          <p:nvPr userDrawn="1"/>
        </p:nvSpPr>
        <p:spPr>
          <a:xfrm>
            <a:off x="3431545" y="1713063"/>
            <a:ext cx="1719072" cy="17190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1AFF298D-0F6B-4888-9B03-1FDDFE28B82B}"/>
              </a:ext>
            </a:extLst>
          </p:cNvPr>
          <p:cNvSpPr/>
          <p:nvPr userDrawn="1"/>
        </p:nvSpPr>
        <p:spPr>
          <a:xfrm>
            <a:off x="1709321" y="0"/>
            <a:ext cx="1719072" cy="171907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597D0707-6223-4E41-9E36-C3BF6C78CA4D}"/>
              </a:ext>
            </a:extLst>
          </p:cNvPr>
          <p:cNvSpPr/>
          <p:nvPr userDrawn="1"/>
        </p:nvSpPr>
        <p:spPr>
          <a:xfrm>
            <a:off x="1709321" y="5138928"/>
            <a:ext cx="1719072" cy="17190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4BE2D702-5FB5-4F75-B96D-4F210F10EA62}"/>
              </a:ext>
            </a:extLst>
          </p:cNvPr>
          <p:cNvSpPr/>
          <p:nvPr userDrawn="1"/>
        </p:nvSpPr>
        <p:spPr>
          <a:xfrm>
            <a:off x="0" y="0"/>
            <a:ext cx="1719072" cy="17190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2447C29C-1D94-4217-A4D7-E0E0A8CACEBC}"/>
              </a:ext>
            </a:extLst>
          </p:cNvPr>
          <p:cNvSpPr/>
          <p:nvPr userDrawn="1"/>
        </p:nvSpPr>
        <p:spPr>
          <a:xfrm>
            <a:off x="0" y="5138928"/>
            <a:ext cx="1719072" cy="1719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F95796F3-1FF2-4CB3-9A21-2FA42B0F739C}"/>
              </a:ext>
            </a:extLst>
          </p:cNvPr>
          <p:cNvSpPr/>
          <p:nvPr userDrawn="1"/>
        </p:nvSpPr>
        <p:spPr>
          <a:xfrm>
            <a:off x="5699578" y="5142220"/>
            <a:ext cx="628650" cy="18225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39CD7761-CC7A-FAFC-0198-8C666674D019}"/>
              </a:ext>
            </a:extLst>
          </p:cNvPr>
          <p:cNvSpPr/>
          <p:nvPr userDrawn="1"/>
        </p:nvSpPr>
        <p:spPr>
          <a:xfrm>
            <a:off x="3431545" y="0"/>
            <a:ext cx="1719072" cy="17190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27366219-E379-6451-33E4-F55572D09C01}"/>
              </a:ext>
            </a:extLst>
          </p:cNvPr>
          <p:cNvSpPr/>
          <p:nvPr userDrawn="1"/>
        </p:nvSpPr>
        <p:spPr>
          <a:xfrm>
            <a:off x="3431545" y="5144119"/>
            <a:ext cx="1719072" cy="1719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616695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Content, and 1 pictur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p:nvPr>
        </p:nvSpPr>
        <p:spPr>
          <a:xfrm>
            <a:off x="7443216" y="1600200"/>
            <a:ext cx="3931920" cy="2468880"/>
          </a:xfrm>
        </p:spPr>
        <p:txBody>
          <a:bodyPr lIns="0" anchor="t">
            <a:noAutofit/>
          </a:bodyPr>
          <a:lstStyle>
            <a:lvl1pPr>
              <a:defRPr sz="3600" b="1">
                <a:solidFill>
                  <a:schemeClr val="bg1"/>
                </a:solidFill>
              </a:defRPr>
            </a:lvl1pPr>
          </a:lstStyle>
          <a:p>
            <a:r>
              <a:rPr lang="en-US"/>
              <a:t>Click to edit</a:t>
            </a:r>
          </a:p>
        </p:txBody>
      </p:sp>
      <p:sp>
        <p:nvSpPr>
          <p:cNvPr id="21" name="Picture Placeholder 20">
            <a:extLst>
              <a:ext uri="{FF2B5EF4-FFF2-40B4-BE49-F238E27FC236}">
                <a16:creationId xmlns:a16="http://schemas.microsoft.com/office/drawing/2014/main" id="{73B27F20-1796-4DA8-9840-EFA1E9ABA07E}"/>
              </a:ext>
            </a:extLst>
          </p:cNvPr>
          <p:cNvSpPr>
            <a:spLocks noGrp="1"/>
          </p:cNvSpPr>
          <p:nvPr>
            <p:ph type="pic" sz="quarter" idx="14"/>
          </p:nvPr>
        </p:nvSpPr>
        <p:spPr>
          <a:xfrm>
            <a:off x="3429001" y="3438144"/>
            <a:ext cx="3420479" cy="3438144"/>
          </a:xfrm>
          <a:custGeom>
            <a:avLst/>
            <a:gdLst>
              <a:gd name="connsiteX0" fmla="*/ 0 w 3429000"/>
              <a:gd name="connsiteY0" fmla="*/ 0 h 3429000"/>
              <a:gd name="connsiteX1" fmla="*/ 3429000 w 3429000"/>
              <a:gd name="connsiteY1" fmla="*/ 0 h 3429000"/>
              <a:gd name="connsiteX2" fmla="*/ 3429000 w 3429000"/>
              <a:gd name="connsiteY2" fmla="*/ 3429000 h 3429000"/>
              <a:gd name="connsiteX3" fmla="*/ 0 w 3429000"/>
              <a:gd name="connsiteY3" fmla="*/ 3429000 h 3429000"/>
            </a:gdLst>
            <a:ahLst/>
            <a:cxnLst>
              <a:cxn ang="0">
                <a:pos x="connsiteX0" y="connsiteY0"/>
              </a:cxn>
              <a:cxn ang="0">
                <a:pos x="connsiteX1" y="connsiteY1"/>
              </a:cxn>
              <a:cxn ang="0">
                <a:pos x="connsiteX2" y="connsiteY2"/>
              </a:cxn>
              <a:cxn ang="0">
                <a:pos x="connsiteX3" y="connsiteY3"/>
              </a:cxn>
            </a:cxnLst>
            <a:rect l="l" t="t" r="r" b="b"/>
            <a:pathLst>
              <a:path w="3429000" h="3429000">
                <a:moveTo>
                  <a:pt x="0" y="0"/>
                </a:moveTo>
                <a:lnTo>
                  <a:pt x="3429000" y="0"/>
                </a:lnTo>
                <a:lnTo>
                  <a:pt x="3429000" y="3429000"/>
                </a:lnTo>
                <a:lnTo>
                  <a:pt x="0" y="3429000"/>
                </a:lnTo>
                <a:close/>
              </a:path>
            </a:pathLst>
          </a:custGeom>
        </p:spPr>
        <p:txBody>
          <a:bodyPr wrap="square">
            <a:noAutofit/>
          </a:bodyPr>
          <a:lstStyle>
            <a:lvl1pPr marL="0" indent="0" algn="ctr">
              <a:buNone/>
              <a:defRPr sz="1600">
                <a:solidFill>
                  <a:schemeClr val="bg1"/>
                </a:solidFill>
              </a:defRPr>
            </a:lvl1pPr>
          </a:lstStyle>
          <a:p>
            <a:endParaRPr lang="en-US" dirty="0"/>
          </a:p>
        </p:txBody>
      </p:sp>
      <p:sp>
        <p:nvSpPr>
          <p:cNvPr id="3" name="Content Placeholder 2">
            <a:extLst>
              <a:ext uri="{FF2B5EF4-FFF2-40B4-BE49-F238E27FC236}">
                <a16:creationId xmlns:a16="http://schemas.microsoft.com/office/drawing/2014/main" id="{BF8F5A6A-E29E-401A-801A-8FD9CAABA7A5}"/>
              </a:ext>
            </a:extLst>
          </p:cNvPr>
          <p:cNvSpPr>
            <a:spLocks noGrp="1"/>
          </p:cNvSpPr>
          <p:nvPr>
            <p:ph idx="1"/>
          </p:nvPr>
        </p:nvSpPr>
        <p:spPr>
          <a:xfrm>
            <a:off x="7442200" y="4206240"/>
            <a:ext cx="3931920" cy="1828800"/>
          </a:xfrm>
        </p:spPr>
        <p:txBody>
          <a:bodyPr lIns="0" numCol="1">
            <a:normAutofit/>
          </a:bodyPr>
          <a:lstStyle>
            <a:lvl1pPr marL="0" indent="0">
              <a:lnSpc>
                <a:spcPct val="100000"/>
              </a:lnSpc>
              <a:buNone/>
              <a:defRPr sz="16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p:txBody>
      </p:sp>
      <p:sp>
        <p:nvSpPr>
          <p:cNvPr id="4" name="Date Placeholder 3">
            <a:extLst>
              <a:ext uri="{FF2B5EF4-FFF2-40B4-BE49-F238E27FC236}">
                <a16:creationId xmlns:a16="http://schemas.microsoft.com/office/drawing/2014/main" id="{3EDAC16E-5725-4AC1-AB85-871F25D26688}"/>
              </a:ext>
            </a:extLst>
          </p:cNvPr>
          <p:cNvSpPr>
            <a:spLocks noGrp="1"/>
          </p:cNvSpPr>
          <p:nvPr>
            <p:ph type="dt" sz="half" idx="10"/>
          </p:nvPr>
        </p:nvSpPr>
        <p:spPr>
          <a:xfrm>
            <a:off x="7442200" y="6356350"/>
            <a:ext cx="1005116" cy="365125"/>
          </a:xfrm>
        </p:spPr>
        <p:txBody>
          <a:bodyPr lIns="0"/>
          <a:lstStyle>
            <a:lvl1pPr>
              <a:defRPr sz="900">
                <a:solidFill>
                  <a:schemeClr val="accent1">
                    <a:lumMod val="20000"/>
                    <a:lumOff val="80000"/>
                  </a:schemeClr>
                </a:solidFill>
              </a:defRPr>
            </a:lvl1pPr>
          </a:lstStyle>
          <a:p>
            <a:r>
              <a:rPr lang="en-US" dirty="0"/>
              <a:t>7/13/20XX</a:t>
            </a:r>
          </a:p>
        </p:txBody>
      </p:sp>
      <p:sp>
        <p:nvSpPr>
          <p:cNvPr id="5" name="Footer Placeholder 4">
            <a:extLst>
              <a:ext uri="{FF2B5EF4-FFF2-40B4-BE49-F238E27FC236}">
                <a16:creationId xmlns:a16="http://schemas.microsoft.com/office/drawing/2014/main" id="{FD10B5D8-71E9-48DC-A04C-559359603CB0}"/>
              </a:ext>
            </a:extLst>
          </p:cNvPr>
          <p:cNvSpPr>
            <a:spLocks noGrp="1"/>
          </p:cNvSpPr>
          <p:nvPr>
            <p:ph type="ftr" sz="quarter" idx="11"/>
          </p:nvPr>
        </p:nvSpPr>
        <p:spPr>
          <a:xfrm>
            <a:off x="8588829" y="6356350"/>
            <a:ext cx="1981200" cy="365125"/>
          </a:xfrm>
          <a:prstGeom prst="rect">
            <a:avLst/>
          </a:prstGeom>
        </p:spPr>
        <p:txBody>
          <a:bodyPr/>
          <a:lstStyle>
            <a:lvl1pPr>
              <a:defRPr sz="900">
                <a:solidFill>
                  <a:schemeClr val="accent1">
                    <a:lumMod val="20000"/>
                    <a:lumOff val="80000"/>
                  </a:schemeClr>
                </a:solidFill>
              </a:defRPr>
            </a:lvl1pPr>
          </a:lstStyle>
          <a:p>
            <a:endParaRPr lang="en-US" dirty="0"/>
          </a:p>
        </p:txBody>
      </p:sp>
      <p:sp>
        <p:nvSpPr>
          <p:cNvPr id="6" name="Slide Number Placeholder 5">
            <a:extLst>
              <a:ext uri="{FF2B5EF4-FFF2-40B4-BE49-F238E27FC236}">
                <a16:creationId xmlns:a16="http://schemas.microsoft.com/office/drawing/2014/main" id="{A0FDD81F-9379-48E6-9B14-83486F920A39}"/>
              </a:ext>
            </a:extLst>
          </p:cNvPr>
          <p:cNvSpPr>
            <a:spLocks noGrp="1"/>
          </p:cNvSpPr>
          <p:nvPr>
            <p:ph type="sldNum" sz="quarter" idx="12"/>
          </p:nvPr>
        </p:nvSpPr>
        <p:spPr>
          <a:xfrm>
            <a:off x="10711542" y="6356350"/>
            <a:ext cx="642257" cy="365125"/>
          </a:xfrm>
        </p:spPr>
        <p:txBody>
          <a:bodyPr/>
          <a:lstStyle>
            <a:lvl1pPr>
              <a:defRPr sz="900">
                <a:solidFill>
                  <a:schemeClr val="accent1">
                    <a:lumMod val="20000"/>
                    <a:lumOff val="80000"/>
                  </a:schemeClr>
                </a:solidFill>
              </a:defRPr>
            </a:lvl1pPr>
          </a:lstStyle>
          <a:p>
            <a:fld id="{B5CEABB6-07DC-46E8-9B57-56EC44A396E5}" type="slidenum">
              <a:rPr lang="en-US" smtClean="0"/>
              <a:pPr/>
              <a:t>‹#›</a:t>
            </a:fld>
            <a:endParaRPr lang="en-US" dirty="0"/>
          </a:p>
        </p:txBody>
      </p:sp>
      <p:sp>
        <p:nvSpPr>
          <p:cNvPr id="9" name="Rectangle 8">
            <a:extLst>
              <a:ext uri="{FF2B5EF4-FFF2-40B4-BE49-F238E27FC236}">
                <a16:creationId xmlns:a16="http://schemas.microsoft.com/office/drawing/2014/main" id="{A17ADB92-0B1B-4197-89C6-501F17064283}"/>
              </a:ext>
            </a:extLst>
          </p:cNvPr>
          <p:cNvSpPr>
            <a:spLocks noChangeAspect="1"/>
          </p:cNvSpPr>
          <p:nvPr userDrawn="1"/>
        </p:nvSpPr>
        <p:spPr>
          <a:xfrm>
            <a:off x="0" y="3435096"/>
            <a:ext cx="3438144" cy="343814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9A6E6F19-D213-4BFC-8D80-D66C9D2BD837}"/>
              </a:ext>
            </a:extLst>
          </p:cNvPr>
          <p:cNvSpPr>
            <a:spLocks noChangeAspect="1"/>
          </p:cNvSpPr>
          <p:nvPr userDrawn="1"/>
        </p:nvSpPr>
        <p:spPr>
          <a:xfrm>
            <a:off x="3429001" y="0"/>
            <a:ext cx="3420479" cy="343814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D52BCC36-E2CF-410A-AD2C-722D76849BDC}"/>
              </a:ext>
            </a:extLst>
          </p:cNvPr>
          <p:cNvSpPr/>
          <p:nvPr userDrawn="1"/>
        </p:nvSpPr>
        <p:spPr>
          <a:xfrm>
            <a:off x="7442200" y="1134423"/>
            <a:ext cx="628650" cy="18225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FA052582-71CF-00F8-8014-99BF801E3F7C}"/>
              </a:ext>
            </a:extLst>
          </p:cNvPr>
          <p:cNvSpPr>
            <a:spLocks noChangeAspect="1"/>
          </p:cNvSpPr>
          <p:nvPr userDrawn="1"/>
        </p:nvSpPr>
        <p:spPr>
          <a:xfrm>
            <a:off x="0" y="0"/>
            <a:ext cx="3438144" cy="3419856"/>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33999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chor="ct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10/2/25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476214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break">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C4A94B9-9E00-4DD6-BCD4-604645044CAD}"/>
              </a:ext>
            </a:extLst>
          </p:cNvPr>
          <p:cNvSpPr/>
          <p:nvPr userDrawn="1"/>
        </p:nvSpPr>
        <p:spPr>
          <a:xfrm>
            <a:off x="5017194" y="0"/>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5839AA0F-90FD-444F-B618-EE6F4C1F122A}"/>
              </a:ext>
            </a:extLst>
          </p:cNvPr>
          <p:cNvSpPr/>
          <p:nvPr userDrawn="1"/>
        </p:nvSpPr>
        <p:spPr>
          <a:xfrm>
            <a:off x="4300452" y="0"/>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DF35D740-BF58-4DAE-A85B-5EF9B6EE3615}"/>
              </a:ext>
            </a:extLst>
          </p:cNvPr>
          <p:cNvSpPr/>
          <p:nvPr userDrawn="1"/>
        </p:nvSpPr>
        <p:spPr>
          <a:xfrm>
            <a:off x="5375565" y="0"/>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C7B3B2E1-FF09-40A7-993A-BFF59632C25C}"/>
              </a:ext>
            </a:extLst>
          </p:cNvPr>
          <p:cNvSpPr/>
          <p:nvPr userDrawn="1"/>
        </p:nvSpPr>
        <p:spPr>
          <a:xfrm>
            <a:off x="3583710" y="0"/>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109981C2-BC8B-44CC-9A8B-A5B381264380}"/>
              </a:ext>
            </a:extLst>
          </p:cNvPr>
          <p:cNvSpPr/>
          <p:nvPr userDrawn="1"/>
        </p:nvSpPr>
        <p:spPr>
          <a:xfrm>
            <a:off x="2866968" y="0"/>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0FFAAD0A-E8F9-47F8-874E-433E4C9A92AC}"/>
              </a:ext>
            </a:extLst>
          </p:cNvPr>
          <p:cNvSpPr/>
          <p:nvPr userDrawn="1"/>
        </p:nvSpPr>
        <p:spPr>
          <a:xfrm>
            <a:off x="2150226" y="0"/>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B871ABB2-3607-4850-A2E7-141BF30EA1E4}"/>
              </a:ext>
            </a:extLst>
          </p:cNvPr>
          <p:cNvSpPr/>
          <p:nvPr userDrawn="1"/>
        </p:nvSpPr>
        <p:spPr>
          <a:xfrm>
            <a:off x="3225339" y="0"/>
            <a:ext cx="365760"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BAFBB6AA-DB66-48A4-BBD2-9B36C02E5371}"/>
              </a:ext>
            </a:extLst>
          </p:cNvPr>
          <p:cNvSpPr/>
          <p:nvPr userDrawn="1"/>
        </p:nvSpPr>
        <p:spPr>
          <a:xfrm>
            <a:off x="1791855" y="0"/>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D09AC868-5C63-419B-8791-593862E707C6}"/>
              </a:ext>
            </a:extLst>
          </p:cNvPr>
          <p:cNvSpPr/>
          <p:nvPr userDrawn="1"/>
        </p:nvSpPr>
        <p:spPr>
          <a:xfrm>
            <a:off x="1433484" y="0"/>
            <a:ext cx="365760"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C136AF71-D03B-4190-8590-1688288FB9F2}"/>
              </a:ext>
            </a:extLst>
          </p:cNvPr>
          <p:cNvSpPr/>
          <p:nvPr userDrawn="1"/>
        </p:nvSpPr>
        <p:spPr>
          <a:xfrm>
            <a:off x="6092307" y="0"/>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2DA6CEDE-A238-4C3A-B315-B3D3081EC7CC}"/>
              </a:ext>
            </a:extLst>
          </p:cNvPr>
          <p:cNvSpPr/>
          <p:nvPr userDrawn="1"/>
        </p:nvSpPr>
        <p:spPr>
          <a:xfrm>
            <a:off x="358371" y="0"/>
            <a:ext cx="365760"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24ACE100-6140-4208-8CE9-DFE45B35007E}"/>
              </a:ext>
            </a:extLst>
          </p:cNvPr>
          <p:cNvSpPr/>
          <p:nvPr userDrawn="1"/>
        </p:nvSpPr>
        <p:spPr>
          <a:xfrm>
            <a:off x="4658823" y="0"/>
            <a:ext cx="365760"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F675F84B-6DC9-4492-A492-95E4ABEF1B78}"/>
              </a:ext>
            </a:extLst>
          </p:cNvPr>
          <p:cNvSpPr/>
          <p:nvPr userDrawn="1"/>
        </p:nvSpPr>
        <p:spPr>
          <a:xfrm>
            <a:off x="1075113" y="0"/>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DA788D4C-E960-45E8-ABC4-72FC2128647B}"/>
              </a:ext>
            </a:extLst>
          </p:cNvPr>
          <p:cNvSpPr/>
          <p:nvPr userDrawn="1"/>
        </p:nvSpPr>
        <p:spPr>
          <a:xfrm>
            <a:off x="2508597" y="0"/>
            <a:ext cx="365760"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728D71AB-A26E-43A9-B413-A59CFBCDD9B1}"/>
              </a:ext>
            </a:extLst>
          </p:cNvPr>
          <p:cNvSpPr/>
          <p:nvPr userDrawn="1"/>
        </p:nvSpPr>
        <p:spPr>
          <a:xfrm>
            <a:off x="716742" y="0"/>
            <a:ext cx="365760"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171E9C91-A1C1-432A-9523-A511B304162F}"/>
              </a:ext>
            </a:extLst>
          </p:cNvPr>
          <p:cNvSpPr/>
          <p:nvPr userDrawn="1"/>
        </p:nvSpPr>
        <p:spPr>
          <a:xfrm>
            <a:off x="0" y="0"/>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A1D3C8E1-8F58-4916-9097-718454DAC9FC}"/>
              </a:ext>
            </a:extLst>
          </p:cNvPr>
          <p:cNvSpPr/>
          <p:nvPr userDrawn="1"/>
        </p:nvSpPr>
        <p:spPr>
          <a:xfrm>
            <a:off x="5733936" y="0"/>
            <a:ext cx="36576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F1465436-7CD8-4713-84B2-BE392283D713}"/>
              </a:ext>
            </a:extLst>
          </p:cNvPr>
          <p:cNvSpPr/>
          <p:nvPr userDrawn="1"/>
        </p:nvSpPr>
        <p:spPr>
          <a:xfrm>
            <a:off x="3942081" y="0"/>
            <a:ext cx="365760"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054BFDB3-CC2F-4666-9557-90812A8E5147}"/>
              </a:ext>
            </a:extLst>
          </p:cNvPr>
          <p:cNvSpPr/>
          <p:nvPr userDrawn="1"/>
        </p:nvSpPr>
        <p:spPr>
          <a:xfrm>
            <a:off x="11467872" y="0"/>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6DD356C3-53D1-4AF1-B3FD-AEEFF75FDB5C}"/>
              </a:ext>
            </a:extLst>
          </p:cNvPr>
          <p:cNvSpPr/>
          <p:nvPr userDrawn="1"/>
        </p:nvSpPr>
        <p:spPr>
          <a:xfrm>
            <a:off x="10751130" y="0"/>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08C89E7C-AF7A-4E82-B01B-1A945C7BBF79}"/>
              </a:ext>
            </a:extLst>
          </p:cNvPr>
          <p:cNvSpPr/>
          <p:nvPr userDrawn="1"/>
        </p:nvSpPr>
        <p:spPr>
          <a:xfrm>
            <a:off x="11826240" y="0"/>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4605B19F-DE4A-4705-A964-0579015AED0E}"/>
              </a:ext>
            </a:extLst>
          </p:cNvPr>
          <p:cNvSpPr/>
          <p:nvPr userDrawn="1"/>
        </p:nvSpPr>
        <p:spPr>
          <a:xfrm>
            <a:off x="10034388" y="0"/>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4D299157-3482-4535-BECD-566EFFF308AD}"/>
              </a:ext>
            </a:extLst>
          </p:cNvPr>
          <p:cNvSpPr/>
          <p:nvPr userDrawn="1"/>
        </p:nvSpPr>
        <p:spPr>
          <a:xfrm>
            <a:off x="9317646" y="0"/>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EC8CCBF5-CCDC-43C9-B57D-B9DAE23B58BE}"/>
              </a:ext>
            </a:extLst>
          </p:cNvPr>
          <p:cNvSpPr/>
          <p:nvPr userDrawn="1"/>
        </p:nvSpPr>
        <p:spPr>
          <a:xfrm>
            <a:off x="8600904" y="0"/>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F412D896-790A-420A-BBFB-AFDB7BD9B603}"/>
              </a:ext>
            </a:extLst>
          </p:cNvPr>
          <p:cNvSpPr/>
          <p:nvPr userDrawn="1"/>
        </p:nvSpPr>
        <p:spPr>
          <a:xfrm>
            <a:off x="9676017" y="0"/>
            <a:ext cx="365760"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95941E70-EE67-4F80-B753-2F6426D0A9DA}"/>
              </a:ext>
            </a:extLst>
          </p:cNvPr>
          <p:cNvSpPr/>
          <p:nvPr userDrawn="1"/>
        </p:nvSpPr>
        <p:spPr>
          <a:xfrm>
            <a:off x="8242533" y="0"/>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6751E552-2222-4200-8E39-4DF2BEB677FD}"/>
              </a:ext>
            </a:extLst>
          </p:cNvPr>
          <p:cNvSpPr/>
          <p:nvPr userDrawn="1"/>
        </p:nvSpPr>
        <p:spPr>
          <a:xfrm>
            <a:off x="7884162" y="0"/>
            <a:ext cx="365760"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B43002CA-9883-43A9-B000-00F9F7A14D27}"/>
              </a:ext>
            </a:extLst>
          </p:cNvPr>
          <p:cNvSpPr/>
          <p:nvPr userDrawn="1"/>
        </p:nvSpPr>
        <p:spPr>
          <a:xfrm>
            <a:off x="6809049" y="0"/>
            <a:ext cx="36576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861A1E0B-5D8C-42BB-8493-4A6E267A7C73}"/>
              </a:ext>
            </a:extLst>
          </p:cNvPr>
          <p:cNvSpPr/>
          <p:nvPr userDrawn="1"/>
        </p:nvSpPr>
        <p:spPr>
          <a:xfrm>
            <a:off x="11109501" y="0"/>
            <a:ext cx="365760"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Rectangle 66">
            <a:extLst>
              <a:ext uri="{FF2B5EF4-FFF2-40B4-BE49-F238E27FC236}">
                <a16:creationId xmlns:a16="http://schemas.microsoft.com/office/drawing/2014/main" id="{51E86EA3-C77E-4F5B-B2D8-06ACD07DECA4}"/>
              </a:ext>
            </a:extLst>
          </p:cNvPr>
          <p:cNvSpPr/>
          <p:nvPr userDrawn="1"/>
        </p:nvSpPr>
        <p:spPr>
          <a:xfrm>
            <a:off x="7525791" y="0"/>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5DD0E5EA-DA68-48FA-984B-26F2185EF431}"/>
              </a:ext>
            </a:extLst>
          </p:cNvPr>
          <p:cNvSpPr/>
          <p:nvPr userDrawn="1"/>
        </p:nvSpPr>
        <p:spPr>
          <a:xfrm>
            <a:off x="8959275" y="0"/>
            <a:ext cx="365760"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B1E5F851-80EC-44A1-B97A-D40F00A63A11}"/>
              </a:ext>
            </a:extLst>
          </p:cNvPr>
          <p:cNvSpPr/>
          <p:nvPr userDrawn="1"/>
        </p:nvSpPr>
        <p:spPr>
          <a:xfrm>
            <a:off x="7167420" y="0"/>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Rectangle 72">
            <a:extLst>
              <a:ext uri="{FF2B5EF4-FFF2-40B4-BE49-F238E27FC236}">
                <a16:creationId xmlns:a16="http://schemas.microsoft.com/office/drawing/2014/main" id="{006D6FCB-D2DE-4100-B034-4F158AA21763}"/>
              </a:ext>
            </a:extLst>
          </p:cNvPr>
          <p:cNvSpPr/>
          <p:nvPr userDrawn="1"/>
        </p:nvSpPr>
        <p:spPr>
          <a:xfrm>
            <a:off x="6450678" y="0"/>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293C2CDE-BD78-4521-A433-7332BF3D57FA}"/>
              </a:ext>
            </a:extLst>
          </p:cNvPr>
          <p:cNvSpPr/>
          <p:nvPr userDrawn="1"/>
        </p:nvSpPr>
        <p:spPr>
          <a:xfrm>
            <a:off x="10392759" y="0"/>
            <a:ext cx="365760"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Title 1">
            <a:extLst>
              <a:ext uri="{FF2B5EF4-FFF2-40B4-BE49-F238E27FC236}">
                <a16:creationId xmlns:a16="http://schemas.microsoft.com/office/drawing/2014/main" id="{9FDBCD91-EE94-4107-8814-059FE0E8F29A}"/>
              </a:ext>
            </a:extLst>
          </p:cNvPr>
          <p:cNvSpPr>
            <a:spLocks noGrp="1"/>
          </p:cNvSpPr>
          <p:nvPr>
            <p:ph type="title"/>
          </p:nvPr>
        </p:nvSpPr>
        <p:spPr>
          <a:xfrm>
            <a:off x="1097280" y="822960"/>
            <a:ext cx="5029200" cy="3474720"/>
          </a:xfrm>
        </p:spPr>
        <p:txBody>
          <a:bodyPr anchor="b">
            <a:normAutofit/>
          </a:bodyPr>
          <a:lstStyle>
            <a:lvl1pPr marL="0" algn="l" defTabSz="914400" rtl="0" eaLnBrk="1" latinLnBrk="0" hangingPunct="1">
              <a:lnSpc>
                <a:spcPct val="80000"/>
              </a:lnSpc>
              <a:spcBef>
                <a:spcPct val="0"/>
              </a:spcBef>
              <a:buNone/>
              <a:defRPr lang="en-US" sz="5400" b="1" kern="1200" dirty="0">
                <a:solidFill>
                  <a:schemeClr val="bg1"/>
                </a:solidFill>
                <a:latin typeface="+mj-lt"/>
                <a:ea typeface="+mj-ea"/>
                <a:cs typeface="+mj-cs"/>
              </a:defRPr>
            </a:lvl1pPr>
          </a:lstStyle>
          <a:p>
            <a:r>
              <a:rPr lang="en-US"/>
              <a:t>Click to edit Master title </a:t>
            </a:r>
          </a:p>
        </p:txBody>
      </p:sp>
      <p:sp>
        <p:nvSpPr>
          <p:cNvPr id="74" name="Rectangle 73">
            <a:extLst>
              <a:ext uri="{FF2B5EF4-FFF2-40B4-BE49-F238E27FC236}">
                <a16:creationId xmlns:a16="http://schemas.microsoft.com/office/drawing/2014/main" id="{EAA378BB-A5C4-B488-66D0-67352E9656D0}"/>
              </a:ext>
              <a:ext uri="{C183D7F6-B498-43B3-948B-1728B52AA6E4}">
                <adec:decorative xmlns:adec="http://schemas.microsoft.com/office/drawing/2017/decorative" val="1"/>
              </a:ext>
            </a:extLst>
          </p:cNvPr>
          <p:cNvSpPr/>
          <p:nvPr userDrawn="1"/>
        </p:nvSpPr>
        <p:spPr>
          <a:xfrm>
            <a:off x="1097280" y="5138928"/>
            <a:ext cx="628650" cy="18225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4"/>
              </a:solidFill>
            </a:endParaRPr>
          </a:p>
        </p:txBody>
      </p:sp>
      <p:sp>
        <p:nvSpPr>
          <p:cNvPr id="2" name="Subtitle 2">
            <a:extLst>
              <a:ext uri="{FF2B5EF4-FFF2-40B4-BE49-F238E27FC236}">
                <a16:creationId xmlns:a16="http://schemas.microsoft.com/office/drawing/2014/main" id="{88210B3D-B146-5C61-9C02-6F9BC9B1FE40}"/>
              </a:ext>
            </a:extLst>
          </p:cNvPr>
          <p:cNvSpPr>
            <a:spLocks noGrp="1"/>
          </p:cNvSpPr>
          <p:nvPr>
            <p:ph type="subTitle" idx="1"/>
          </p:nvPr>
        </p:nvSpPr>
        <p:spPr>
          <a:xfrm>
            <a:off x="1097280" y="5577840"/>
            <a:ext cx="5029200" cy="457200"/>
          </a:xfrm>
        </p:spPr>
        <p:txBody>
          <a:bodyPr lIns="0">
            <a:normAutofit/>
          </a:bodyPr>
          <a:lstStyle>
            <a:lvl1pPr marL="0" indent="0" algn="l">
              <a:lnSpc>
                <a:spcPct val="100000"/>
              </a:lnSpc>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5116061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bg>
      <p:bgPr>
        <a:solidFill>
          <a:schemeClr val="accent3"/>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9801717-EC04-4D9F-BE50-E726ECAC1136}"/>
              </a:ext>
            </a:extLst>
          </p:cNvPr>
          <p:cNvSpPr/>
          <p:nvPr userDrawn="1"/>
        </p:nvSpPr>
        <p:spPr>
          <a:xfrm>
            <a:off x="0" y="1371600"/>
            <a:ext cx="342900" cy="342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5F1841E8-8EE7-488E-B7DD-D1F23F79128D}"/>
              </a:ext>
            </a:extLst>
          </p:cNvPr>
          <p:cNvSpPr/>
          <p:nvPr userDrawn="1"/>
        </p:nvSpPr>
        <p:spPr>
          <a:xfrm>
            <a:off x="0" y="2400300"/>
            <a:ext cx="342900" cy="342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44AEF00F-18B6-43AC-BF54-3B4939890FE1}"/>
              </a:ext>
            </a:extLst>
          </p:cNvPr>
          <p:cNvSpPr/>
          <p:nvPr userDrawn="1"/>
        </p:nvSpPr>
        <p:spPr>
          <a:xfrm>
            <a:off x="0" y="2743200"/>
            <a:ext cx="342900" cy="3429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0BC54B6B-8A0E-422F-B2FF-A68441C16904}"/>
              </a:ext>
            </a:extLst>
          </p:cNvPr>
          <p:cNvSpPr/>
          <p:nvPr userDrawn="1"/>
        </p:nvSpPr>
        <p:spPr>
          <a:xfrm>
            <a:off x="0" y="3086100"/>
            <a:ext cx="342900" cy="3429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1602B99D-D623-4FE2-BDFD-A23B43BEBBDD}"/>
              </a:ext>
            </a:extLst>
          </p:cNvPr>
          <p:cNvSpPr/>
          <p:nvPr userDrawn="1"/>
        </p:nvSpPr>
        <p:spPr>
          <a:xfrm>
            <a:off x="0" y="3429000"/>
            <a:ext cx="342900"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F4892CE3-43B8-4AF7-8E2E-1E5C2045F89A}"/>
              </a:ext>
            </a:extLst>
          </p:cNvPr>
          <p:cNvSpPr/>
          <p:nvPr userDrawn="1"/>
        </p:nvSpPr>
        <p:spPr>
          <a:xfrm>
            <a:off x="0" y="3771900"/>
            <a:ext cx="342900" cy="3429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3C5002F-39B4-49E5-B179-A5F9A322772D}"/>
              </a:ext>
            </a:extLst>
          </p:cNvPr>
          <p:cNvSpPr/>
          <p:nvPr userDrawn="1"/>
        </p:nvSpPr>
        <p:spPr>
          <a:xfrm>
            <a:off x="0" y="4114800"/>
            <a:ext cx="342900" cy="3429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8847AC63-E8C8-47EF-BDEA-DF587155527B}"/>
              </a:ext>
            </a:extLst>
          </p:cNvPr>
          <p:cNvSpPr/>
          <p:nvPr userDrawn="1"/>
        </p:nvSpPr>
        <p:spPr>
          <a:xfrm>
            <a:off x="0" y="4457700"/>
            <a:ext cx="342900" cy="342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8EAD15DF-3882-4D15-8A5D-B08B7A32A9B0}"/>
              </a:ext>
            </a:extLst>
          </p:cNvPr>
          <p:cNvSpPr/>
          <p:nvPr userDrawn="1"/>
        </p:nvSpPr>
        <p:spPr>
          <a:xfrm>
            <a:off x="0" y="4800600"/>
            <a:ext cx="342900" cy="3429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3A3B466-F022-4299-8575-4347D62E5ADB}"/>
              </a:ext>
            </a:extLst>
          </p:cNvPr>
          <p:cNvSpPr/>
          <p:nvPr userDrawn="1"/>
        </p:nvSpPr>
        <p:spPr>
          <a:xfrm>
            <a:off x="0" y="0"/>
            <a:ext cx="342900" cy="3429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7103BE58-6B70-49F5-8283-BF3B0B35E1D7}"/>
              </a:ext>
            </a:extLst>
          </p:cNvPr>
          <p:cNvSpPr/>
          <p:nvPr userDrawn="1"/>
        </p:nvSpPr>
        <p:spPr>
          <a:xfrm>
            <a:off x="0" y="6515100"/>
            <a:ext cx="342900" cy="3429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865F4154-50AA-4593-A86B-2A7A582D30AA}"/>
              </a:ext>
            </a:extLst>
          </p:cNvPr>
          <p:cNvSpPr/>
          <p:nvPr userDrawn="1"/>
        </p:nvSpPr>
        <p:spPr>
          <a:xfrm>
            <a:off x="0" y="342900"/>
            <a:ext cx="342900" cy="3429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F635667C-FE54-4C6C-81D2-C117F6848A7C}"/>
              </a:ext>
            </a:extLst>
          </p:cNvPr>
          <p:cNvSpPr/>
          <p:nvPr userDrawn="1"/>
        </p:nvSpPr>
        <p:spPr>
          <a:xfrm>
            <a:off x="0" y="5143500"/>
            <a:ext cx="342900"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2B327EE7-DDE6-4725-9791-0909802594D4}"/>
              </a:ext>
            </a:extLst>
          </p:cNvPr>
          <p:cNvSpPr/>
          <p:nvPr userDrawn="1"/>
        </p:nvSpPr>
        <p:spPr>
          <a:xfrm>
            <a:off x="0" y="5486400"/>
            <a:ext cx="342900" cy="3429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E880683C-A1F9-41B4-92B6-6690A542A9CA}"/>
              </a:ext>
            </a:extLst>
          </p:cNvPr>
          <p:cNvSpPr/>
          <p:nvPr userDrawn="1"/>
        </p:nvSpPr>
        <p:spPr>
          <a:xfrm>
            <a:off x="0" y="5829300"/>
            <a:ext cx="342900" cy="3429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0BF012F1-D588-4F57-88B5-6F5532BADA92}"/>
              </a:ext>
            </a:extLst>
          </p:cNvPr>
          <p:cNvSpPr/>
          <p:nvPr userDrawn="1"/>
        </p:nvSpPr>
        <p:spPr>
          <a:xfrm>
            <a:off x="0" y="6172200"/>
            <a:ext cx="342900" cy="342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F8FFED0C-C9D9-439B-8A01-3C4181694F90}"/>
              </a:ext>
            </a:extLst>
          </p:cNvPr>
          <p:cNvSpPr/>
          <p:nvPr userDrawn="1"/>
        </p:nvSpPr>
        <p:spPr>
          <a:xfrm>
            <a:off x="0" y="685800"/>
            <a:ext cx="342900" cy="3429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503FFB96-6B81-475C-995F-610FEC231FEE}"/>
              </a:ext>
            </a:extLst>
          </p:cNvPr>
          <p:cNvSpPr/>
          <p:nvPr userDrawn="1"/>
        </p:nvSpPr>
        <p:spPr>
          <a:xfrm>
            <a:off x="0" y="1028700"/>
            <a:ext cx="342900"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DE12DC0D-3BAD-4A09-83DE-A880AF5D71CB}"/>
              </a:ext>
            </a:extLst>
          </p:cNvPr>
          <p:cNvSpPr/>
          <p:nvPr userDrawn="1"/>
        </p:nvSpPr>
        <p:spPr>
          <a:xfrm>
            <a:off x="0" y="1714500"/>
            <a:ext cx="342900" cy="3429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3069B2B0-3E3B-4E71-8023-5CEF05BF4DF3}"/>
              </a:ext>
            </a:extLst>
          </p:cNvPr>
          <p:cNvSpPr/>
          <p:nvPr userDrawn="1"/>
        </p:nvSpPr>
        <p:spPr>
          <a:xfrm>
            <a:off x="0" y="2057400"/>
            <a:ext cx="342900" cy="3429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4AE12D1-08AF-45E9-A34A-BDE9E860BAA2}"/>
              </a:ext>
            </a:extLst>
          </p:cNvPr>
          <p:cNvSpPr>
            <a:spLocks noGrp="1"/>
          </p:cNvSpPr>
          <p:nvPr>
            <p:ph type="title"/>
          </p:nvPr>
        </p:nvSpPr>
        <p:spPr>
          <a:xfrm>
            <a:off x="1097280" y="2560320"/>
            <a:ext cx="4645152" cy="3566160"/>
          </a:xfrm>
        </p:spPr>
        <p:txBody>
          <a:bodyPr lIns="0" anchor="t">
            <a:normAutofit/>
          </a:bodyPr>
          <a:lstStyle>
            <a:lvl1pPr marL="0" algn="l" defTabSz="914400" rtl="0" eaLnBrk="1" latinLnBrk="0" hangingPunct="1">
              <a:lnSpc>
                <a:spcPct val="80000"/>
              </a:lnSpc>
              <a:spcBef>
                <a:spcPct val="0"/>
              </a:spcBef>
              <a:buNone/>
              <a:defRPr lang="en-US" sz="3600" b="1" kern="1200" dirty="0">
                <a:solidFill>
                  <a:schemeClr val="bg1"/>
                </a:solidFill>
                <a:latin typeface="+mj-lt"/>
                <a:ea typeface="+mj-ea"/>
                <a:cs typeface="+mj-cs"/>
              </a:defRPr>
            </a:lvl1pPr>
          </a:lstStyle>
          <a:p>
            <a:r>
              <a:rPr lang="en-US"/>
              <a:t>Click to edit Master title </a:t>
            </a:r>
          </a:p>
        </p:txBody>
      </p:sp>
      <p:sp>
        <p:nvSpPr>
          <p:cNvPr id="5" name="Content Placeholder 4">
            <a:extLst>
              <a:ext uri="{FF2B5EF4-FFF2-40B4-BE49-F238E27FC236}">
                <a16:creationId xmlns:a16="http://schemas.microsoft.com/office/drawing/2014/main" id="{3FA1B7E8-2CFA-29DD-500E-429274984C26}"/>
              </a:ext>
            </a:extLst>
          </p:cNvPr>
          <p:cNvSpPr>
            <a:spLocks noGrp="1"/>
          </p:cNvSpPr>
          <p:nvPr>
            <p:ph sz="quarter" idx="10"/>
          </p:nvPr>
        </p:nvSpPr>
        <p:spPr>
          <a:xfrm>
            <a:off x="6096000" y="2560320"/>
            <a:ext cx="5257800" cy="3565525"/>
          </a:xfrm>
        </p:spPr>
        <p:txBody>
          <a:bodyPr>
            <a:normAutofit/>
          </a:bodyPr>
          <a:lstStyle>
            <a:lvl1pPr>
              <a:spcBef>
                <a:spcPts val="1600"/>
              </a:spcBef>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6" name="Date Placeholder 3">
            <a:extLst>
              <a:ext uri="{FF2B5EF4-FFF2-40B4-BE49-F238E27FC236}">
                <a16:creationId xmlns:a16="http://schemas.microsoft.com/office/drawing/2014/main" id="{88E0B9BB-DE60-45D5-BB83-F9309D54AD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900">
                <a:solidFill>
                  <a:schemeClr val="accent3">
                    <a:lumMod val="20000"/>
                    <a:lumOff val="80000"/>
                  </a:schemeClr>
                </a:solidFill>
              </a:defRPr>
            </a:lvl1pPr>
          </a:lstStyle>
          <a:p>
            <a:r>
              <a:rPr lang="en-US" dirty="0"/>
              <a:t>7/13/20XX</a:t>
            </a:r>
          </a:p>
        </p:txBody>
      </p:sp>
      <p:sp>
        <p:nvSpPr>
          <p:cNvPr id="28" name="Footer Placeholder 4">
            <a:extLst>
              <a:ext uri="{FF2B5EF4-FFF2-40B4-BE49-F238E27FC236}">
                <a16:creationId xmlns:a16="http://schemas.microsoft.com/office/drawing/2014/main" id="{C1814D13-F502-4AE1-80E4-7479F5797A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900">
                <a:solidFill>
                  <a:schemeClr val="accent3">
                    <a:lumMod val="20000"/>
                    <a:lumOff val="80000"/>
                  </a:schemeClr>
                </a:solidFill>
              </a:defRPr>
            </a:lvl1pPr>
          </a:lstStyle>
          <a:p>
            <a:endParaRPr lang="en-US" dirty="0"/>
          </a:p>
        </p:txBody>
      </p:sp>
      <p:sp>
        <p:nvSpPr>
          <p:cNvPr id="30" name="Slide Number Placeholder 5">
            <a:extLst>
              <a:ext uri="{FF2B5EF4-FFF2-40B4-BE49-F238E27FC236}">
                <a16:creationId xmlns:a16="http://schemas.microsoft.com/office/drawing/2014/main" id="{D4AA35C5-6F41-4930-94A5-EE0C651150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900">
                <a:solidFill>
                  <a:schemeClr val="accent3">
                    <a:lumMod val="20000"/>
                    <a:lumOff val="80000"/>
                  </a:schemeClr>
                </a:solidFill>
              </a:defRPr>
            </a:lvl1pPr>
          </a:lstStyle>
          <a:p>
            <a:fld id="{B5CEABB6-07DC-46E8-9B57-56EC44A396E5}" type="slidenum">
              <a:rPr lang="en-US" smtClean="0"/>
              <a:pPr/>
              <a:t>‹#›</a:t>
            </a:fld>
            <a:endParaRPr lang="en-US" dirty="0"/>
          </a:p>
        </p:txBody>
      </p:sp>
      <p:sp>
        <p:nvSpPr>
          <p:cNvPr id="6" name="Rectangle 5">
            <a:extLst>
              <a:ext uri="{FF2B5EF4-FFF2-40B4-BE49-F238E27FC236}">
                <a16:creationId xmlns:a16="http://schemas.microsoft.com/office/drawing/2014/main" id="{C78E699F-5AAB-313F-E7C1-1C2F2A9D7743}"/>
              </a:ext>
              <a:ext uri="{C183D7F6-B498-43B3-948B-1728B52AA6E4}">
                <adec:decorative xmlns:adec="http://schemas.microsoft.com/office/drawing/2017/decorative" val="1"/>
              </a:ext>
            </a:extLst>
          </p:cNvPr>
          <p:cNvSpPr/>
          <p:nvPr userDrawn="1"/>
        </p:nvSpPr>
        <p:spPr>
          <a:xfrm>
            <a:off x="1097280" y="1941820"/>
            <a:ext cx="628650" cy="18225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64056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framed picture left">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3D039-0A18-4031-8A63-D83666B066F6}"/>
              </a:ext>
            </a:extLst>
          </p:cNvPr>
          <p:cNvSpPr>
            <a:spLocks noGrp="1"/>
          </p:cNvSpPr>
          <p:nvPr>
            <p:ph type="title"/>
          </p:nvPr>
        </p:nvSpPr>
        <p:spPr>
          <a:xfrm>
            <a:off x="6327648" y="1517904"/>
            <a:ext cx="5029200" cy="3931920"/>
          </a:xfrm>
        </p:spPr>
        <p:txBody>
          <a:bodyPr lIns="0" anchor="b">
            <a:normAutofit/>
          </a:bodyPr>
          <a:lstStyle>
            <a:lvl1pPr>
              <a:lnSpc>
                <a:spcPct val="80000"/>
              </a:lnSpc>
              <a:defRPr lang="en-US" sz="5400" b="1" kern="1200" dirty="0">
                <a:solidFill>
                  <a:schemeClr val="bg1"/>
                </a:solidFill>
                <a:latin typeface="+mj-lt"/>
                <a:ea typeface="+mj-ea"/>
                <a:cs typeface="+mj-cs"/>
              </a:defRPr>
            </a:lvl1pPr>
          </a:lstStyle>
          <a:p>
            <a:r>
              <a:rPr lang="en-US"/>
              <a:t>Click to edit Master title style</a:t>
            </a:r>
          </a:p>
        </p:txBody>
      </p:sp>
      <p:sp>
        <p:nvSpPr>
          <p:cNvPr id="107" name="Picture Placeholder 106">
            <a:extLst>
              <a:ext uri="{FF2B5EF4-FFF2-40B4-BE49-F238E27FC236}">
                <a16:creationId xmlns:a16="http://schemas.microsoft.com/office/drawing/2014/main" id="{C1039393-3B8E-4456-97AA-ADBC18010074}"/>
              </a:ext>
            </a:extLst>
          </p:cNvPr>
          <p:cNvSpPr>
            <a:spLocks noGrp="1"/>
          </p:cNvSpPr>
          <p:nvPr>
            <p:ph type="pic" sz="quarter" idx="10"/>
          </p:nvPr>
        </p:nvSpPr>
        <p:spPr>
          <a:xfrm>
            <a:off x="571944" y="553068"/>
            <a:ext cx="4608576" cy="5748673"/>
          </a:xfrm>
        </p:spPr>
        <p:txBody>
          <a:bodyPr>
            <a:normAutofit/>
          </a:bodyPr>
          <a:lstStyle>
            <a:lvl1pPr marL="0" indent="0" algn="ctr">
              <a:buNone/>
              <a:defRPr sz="1600">
                <a:solidFill>
                  <a:schemeClr val="bg1"/>
                </a:solidFill>
              </a:defRPr>
            </a:lvl1pPr>
          </a:lstStyle>
          <a:p>
            <a:endParaRPr lang="en-US" dirty="0"/>
          </a:p>
        </p:txBody>
      </p:sp>
      <p:sp>
        <p:nvSpPr>
          <p:cNvPr id="3" name="Text Placeholder 2">
            <a:extLst>
              <a:ext uri="{FF2B5EF4-FFF2-40B4-BE49-F238E27FC236}">
                <a16:creationId xmlns:a16="http://schemas.microsoft.com/office/drawing/2014/main" id="{77438815-B9AF-4BA5-B8D6-3311C4949FAD}"/>
              </a:ext>
            </a:extLst>
          </p:cNvPr>
          <p:cNvSpPr>
            <a:spLocks noGrp="1"/>
          </p:cNvSpPr>
          <p:nvPr>
            <p:ph type="body" idx="1"/>
          </p:nvPr>
        </p:nvSpPr>
        <p:spPr>
          <a:xfrm>
            <a:off x="6327648" y="5577840"/>
            <a:ext cx="5029200" cy="727092"/>
          </a:xfrm>
        </p:spPr>
        <p:txBody>
          <a:bodyPr lIns="0">
            <a:normAutofit/>
          </a:bodyPr>
          <a:lstStyle>
            <a:lvl1pPr marL="0" indent="0">
              <a:lnSpc>
                <a:spcPct val="100000"/>
              </a:lnSpc>
              <a:buNone/>
              <a:defRPr lang="en-US" sz="2000" kern="1200" dirty="0">
                <a:solidFill>
                  <a:schemeClr val="bg1"/>
                </a:solidFill>
                <a:latin typeface="+mn-lt"/>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endParaRPr lang="en-US" dirty="0"/>
          </a:p>
        </p:txBody>
      </p:sp>
      <p:sp>
        <p:nvSpPr>
          <p:cNvPr id="9" name="Rectangle 8">
            <a:extLst>
              <a:ext uri="{FF2B5EF4-FFF2-40B4-BE49-F238E27FC236}">
                <a16:creationId xmlns:a16="http://schemas.microsoft.com/office/drawing/2014/main" id="{2BB87F0D-3BAB-446D-B8D9-08B2C2BB3BD7}"/>
              </a:ext>
            </a:extLst>
          </p:cNvPr>
          <p:cNvSpPr/>
          <p:nvPr userDrawn="1"/>
        </p:nvSpPr>
        <p:spPr>
          <a:xfrm>
            <a:off x="0" y="0"/>
            <a:ext cx="576072" cy="5760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3F04AEEB-DA23-4423-A0A2-D2E04125C4A7}"/>
              </a:ext>
            </a:extLst>
          </p:cNvPr>
          <p:cNvSpPr/>
          <p:nvPr userDrawn="1"/>
        </p:nvSpPr>
        <p:spPr>
          <a:xfrm>
            <a:off x="0" y="572886"/>
            <a:ext cx="576072" cy="576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32058B74-EF5C-4574-9B30-072FA59B9B21}"/>
              </a:ext>
            </a:extLst>
          </p:cNvPr>
          <p:cNvSpPr/>
          <p:nvPr userDrawn="1"/>
        </p:nvSpPr>
        <p:spPr>
          <a:xfrm>
            <a:off x="0" y="1145772"/>
            <a:ext cx="576072" cy="5760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8AE24787-0FCF-4199-AB93-6593FE032C55}"/>
              </a:ext>
            </a:extLst>
          </p:cNvPr>
          <p:cNvSpPr/>
          <p:nvPr userDrawn="1"/>
        </p:nvSpPr>
        <p:spPr>
          <a:xfrm>
            <a:off x="0" y="1718658"/>
            <a:ext cx="576072" cy="5760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9F44E538-795F-4C68-9305-B6955DBC7F5D}"/>
              </a:ext>
            </a:extLst>
          </p:cNvPr>
          <p:cNvSpPr/>
          <p:nvPr userDrawn="1"/>
        </p:nvSpPr>
        <p:spPr>
          <a:xfrm>
            <a:off x="0" y="2291544"/>
            <a:ext cx="576072" cy="57607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C1A0463E-1142-44E9-8CB3-9F22F5DF78A8}"/>
              </a:ext>
            </a:extLst>
          </p:cNvPr>
          <p:cNvSpPr/>
          <p:nvPr userDrawn="1"/>
        </p:nvSpPr>
        <p:spPr>
          <a:xfrm>
            <a:off x="0" y="2864430"/>
            <a:ext cx="576072" cy="576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17898DBE-884D-4A00-AF2F-4295EAF41E13}"/>
              </a:ext>
            </a:extLst>
          </p:cNvPr>
          <p:cNvSpPr/>
          <p:nvPr userDrawn="1"/>
        </p:nvSpPr>
        <p:spPr>
          <a:xfrm>
            <a:off x="0" y="3437316"/>
            <a:ext cx="576072" cy="5760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A3AB5AC4-C502-4D78-A602-3027D20AB33A}"/>
              </a:ext>
            </a:extLst>
          </p:cNvPr>
          <p:cNvSpPr/>
          <p:nvPr userDrawn="1"/>
        </p:nvSpPr>
        <p:spPr>
          <a:xfrm>
            <a:off x="0" y="4010202"/>
            <a:ext cx="576072" cy="5760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5DF81845-E621-4070-9AD6-1F40FFDD82E2}"/>
              </a:ext>
            </a:extLst>
          </p:cNvPr>
          <p:cNvSpPr/>
          <p:nvPr userDrawn="1"/>
        </p:nvSpPr>
        <p:spPr>
          <a:xfrm>
            <a:off x="0" y="4583088"/>
            <a:ext cx="576072" cy="5760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A9190B9C-4A97-4EDC-9CBD-A68122AE2419}"/>
              </a:ext>
            </a:extLst>
          </p:cNvPr>
          <p:cNvSpPr/>
          <p:nvPr userDrawn="1"/>
        </p:nvSpPr>
        <p:spPr>
          <a:xfrm>
            <a:off x="0" y="5155974"/>
            <a:ext cx="576072" cy="576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790346E6-78BF-48E9-8EF6-B77BAA49AADA}"/>
              </a:ext>
            </a:extLst>
          </p:cNvPr>
          <p:cNvSpPr/>
          <p:nvPr userDrawn="1"/>
        </p:nvSpPr>
        <p:spPr>
          <a:xfrm>
            <a:off x="0" y="5728860"/>
            <a:ext cx="576072" cy="5760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42A3902D-54BA-48ED-8547-8856B4F50D2D}"/>
              </a:ext>
            </a:extLst>
          </p:cNvPr>
          <p:cNvSpPr/>
          <p:nvPr userDrawn="1"/>
        </p:nvSpPr>
        <p:spPr>
          <a:xfrm>
            <a:off x="0" y="6281928"/>
            <a:ext cx="576072" cy="576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985555D5-968D-4715-BA22-C95642914BC2}"/>
              </a:ext>
            </a:extLst>
          </p:cNvPr>
          <p:cNvSpPr/>
          <p:nvPr userDrawn="1"/>
        </p:nvSpPr>
        <p:spPr>
          <a:xfrm>
            <a:off x="571944" y="0"/>
            <a:ext cx="576072" cy="576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9F24F0F4-135E-4625-9A8E-38755078B5E7}"/>
              </a:ext>
            </a:extLst>
          </p:cNvPr>
          <p:cNvSpPr/>
          <p:nvPr userDrawn="1"/>
        </p:nvSpPr>
        <p:spPr>
          <a:xfrm>
            <a:off x="1148016" y="0"/>
            <a:ext cx="576072" cy="5760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F1969E72-FA7B-4358-8C46-7F15CF01A747}"/>
              </a:ext>
            </a:extLst>
          </p:cNvPr>
          <p:cNvSpPr/>
          <p:nvPr userDrawn="1"/>
        </p:nvSpPr>
        <p:spPr>
          <a:xfrm>
            <a:off x="1724088" y="0"/>
            <a:ext cx="576072" cy="576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12F9FDD1-1288-44CD-9C55-6CE3B2FB39F9}"/>
              </a:ext>
            </a:extLst>
          </p:cNvPr>
          <p:cNvSpPr/>
          <p:nvPr userDrawn="1"/>
        </p:nvSpPr>
        <p:spPr>
          <a:xfrm>
            <a:off x="2300160" y="0"/>
            <a:ext cx="576072" cy="5760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330AC56B-D539-45B3-AD66-457D7D874CD8}"/>
              </a:ext>
            </a:extLst>
          </p:cNvPr>
          <p:cNvSpPr/>
          <p:nvPr userDrawn="1"/>
        </p:nvSpPr>
        <p:spPr>
          <a:xfrm>
            <a:off x="2876232" y="0"/>
            <a:ext cx="576072" cy="576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26434293-E220-465A-9EF3-FF90D0E0F19B}"/>
              </a:ext>
            </a:extLst>
          </p:cNvPr>
          <p:cNvSpPr/>
          <p:nvPr userDrawn="1"/>
        </p:nvSpPr>
        <p:spPr>
          <a:xfrm>
            <a:off x="3452304" y="0"/>
            <a:ext cx="576072" cy="5760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6751B4BA-EAD6-4F27-B051-F799EBBAAE12}"/>
              </a:ext>
            </a:extLst>
          </p:cNvPr>
          <p:cNvSpPr/>
          <p:nvPr userDrawn="1"/>
        </p:nvSpPr>
        <p:spPr>
          <a:xfrm>
            <a:off x="4028376" y="0"/>
            <a:ext cx="576072" cy="57607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EF6A1809-5EEE-4801-A2B0-7350405CDEB5}"/>
              </a:ext>
            </a:extLst>
          </p:cNvPr>
          <p:cNvSpPr/>
          <p:nvPr userDrawn="1"/>
        </p:nvSpPr>
        <p:spPr>
          <a:xfrm>
            <a:off x="4604448" y="0"/>
            <a:ext cx="576072" cy="576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Rectangle 66">
            <a:extLst>
              <a:ext uri="{FF2B5EF4-FFF2-40B4-BE49-F238E27FC236}">
                <a16:creationId xmlns:a16="http://schemas.microsoft.com/office/drawing/2014/main" id="{E3B41004-5241-4ED8-8DBD-6D7345DFC934}"/>
              </a:ext>
            </a:extLst>
          </p:cNvPr>
          <p:cNvSpPr/>
          <p:nvPr userDrawn="1"/>
        </p:nvSpPr>
        <p:spPr>
          <a:xfrm>
            <a:off x="5180520" y="0"/>
            <a:ext cx="576072" cy="5760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72EC9AD5-87ED-4FC3-A142-A87EB8359263}"/>
              </a:ext>
            </a:extLst>
          </p:cNvPr>
          <p:cNvSpPr/>
          <p:nvPr userDrawn="1"/>
        </p:nvSpPr>
        <p:spPr>
          <a:xfrm>
            <a:off x="5180520" y="563966"/>
            <a:ext cx="576072" cy="5760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6BFD4027-F2BA-4F92-8229-FC2C25423B98}"/>
              </a:ext>
            </a:extLst>
          </p:cNvPr>
          <p:cNvSpPr/>
          <p:nvPr userDrawn="1"/>
        </p:nvSpPr>
        <p:spPr>
          <a:xfrm>
            <a:off x="5180520" y="1136852"/>
            <a:ext cx="576072" cy="576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Rectangle 72">
            <a:extLst>
              <a:ext uri="{FF2B5EF4-FFF2-40B4-BE49-F238E27FC236}">
                <a16:creationId xmlns:a16="http://schemas.microsoft.com/office/drawing/2014/main" id="{D5A0F8C7-1908-4500-B7D3-5BEDCCC233D8}"/>
              </a:ext>
            </a:extLst>
          </p:cNvPr>
          <p:cNvSpPr/>
          <p:nvPr userDrawn="1"/>
        </p:nvSpPr>
        <p:spPr>
          <a:xfrm>
            <a:off x="5180520" y="1709738"/>
            <a:ext cx="576072" cy="576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34614BC4-1B39-4DE0-ACCE-6DDED4710BEF}"/>
              </a:ext>
            </a:extLst>
          </p:cNvPr>
          <p:cNvSpPr/>
          <p:nvPr userDrawn="1"/>
        </p:nvSpPr>
        <p:spPr>
          <a:xfrm>
            <a:off x="5180520" y="2282624"/>
            <a:ext cx="576072" cy="5760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CF20A7E0-34F3-480A-9BE6-79B88802E55B}"/>
              </a:ext>
            </a:extLst>
          </p:cNvPr>
          <p:cNvSpPr/>
          <p:nvPr userDrawn="1"/>
        </p:nvSpPr>
        <p:spPr>
          <a:xfrm>
            <a:off x="5180520" y="2855510"/>
            <a:ext cx="576072" cy="5760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a:extLst>
              <a:ext uri="{FF2B5EF4-FFF2-40B4-BE49-F238E27FC236}">
                <a16:creationId xmlns:a16="http://schemas.microsoft.com/office/drawing/2014/main" id="{C6A8074E-3117-4E9F-A0E2-53086DF7453D}"/>
              </a:ext>
            </a:extLst>
          </p:cNvPr>
          <p:cNvSpPr/>
          <p:nvPr userDrawn="1"/>
        </p:nvSpPr>
        <p:spPr>
          <a:xfrm>
            <a:off x="5180520" y="3428396"/>
            <a:ext cx="576072" cy="5760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a:extLst>
              <a:ext uri="{FF2B5EF4-FFF2-40B4-BE49-F238E27FC236}">
                <a16:creationId xmlns:a16="http://schemas.microsoft.com/office/drawing/2014/main" id="{67D0C6A1-221D-421D-9992-0F6CB576A685}"/>
              </a:ext>
            </a:extLst>
          </p:cNvPr>
          <p:cNvSpPr/>
          <p:nvPr userDrawn="1"/>
        </p:nvSpPr>
        <p:spPr>
          <a:xfrm>
            <a:off x="5180520" y="4001282"/>
            <a:ext cx="576072" cy="576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a:extLst>
              <a:ext uri="{FF2B5EF4-FFF2-40B4-BE49-F238E27FC236}">
                <a16:creationId xmlns:a16="http://schemas.microsoft.com/office/drawing/2014/main" id="{F39E7BB0-5CBA-4258-A058-DD0BD25C2F8E}"/>
              </a:ext>
            </a:extLst>
          </p:cNvPr>
          <p:cNvSpPr/>
          <p:nvPr userDrawn="1"/>
        </p:nvSpPr>
        <p:spPr>
          <a:xfrm>
            <a:off x="5180520" y="4574168"/>
            <a:ext cx="576072" cy="5760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a:extLst>
              <a:ext uri="{FF2B5EF4-FFF2-40B4-BE49-F238E27FC236}">
                <a16:creationId xmlns:a16="http://schemas.microsoft.com/office/drawing/2014/main" id="{53B2A275-45FA-4398-8B2D-80B189135727}"/>
              </a:ext>
            </a:extLst>
          </p:cNvPr>
          <p:cNvSpPr/>
          <p:nvPr userDrawn="1"/>
        </p:nvSpPr>
        <p:spPr>
          <a:xfrm>
            <a:off x="5180520" y="5147054"/>
            <a:ext cx="576072" cy="5760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7" name="Rectangle 86">
            <a:extLst>
              <a:ext uri="{FF2B5EF4-FFF2-40B4-BE49-F238E27FC236}">
                <a16:creationId xmlns:a16="http://schemas.microsoft.com/office/drawing/2014/main" id="{2D63E382-D846-4749-9843-91E603EB5230}"/>
              </a:ext>
            </a:extLst>
          </p:cNvPr>
          <p:cNvSpPr/>
          <p:nvPr userDrawn="1"/>
        </p:nvSpPr>
        <p:spPr>
          <a:xfrm>
            <a:off x="5180520" y="5719940"/>
            <a:ext cx="576072" cy="5760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88">
            <a:extLst>
              <a:ext uri="{FF2B5EF4-FFF2-40B4-BE49-F238E27FC236}">
                <a16:creationId xmlns:a16="http://schemas.microsoft.com/office/drawing/2014/main" id="{D530F3E2-4C57-4A9F-BD15-4E34F155226A}"/>
              </a:ext>
            </a:extLst>
          </p:cNvPr>
          <p:cNvSpPr/>
          <p:nvPr userDrawn="1"/>
        </p:nvSpPr>
        <p:spPr>
          <a:xfrm>
            <a:off x="5180520" y="6281928"/>
            <a:ext cx="576072" cy="5760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4DD1FBBA-C4C1-423C-8D85-CC2FA3147C8D}"/>
              </a:ext>
            </a:extLst>
          </p:cNvPr>
          <p:cNvSpPr/>
          <p:nvPr userDrawn="1"/>
        </p:nvSpPr>
        <p:spPr>
          <a:xfrm>
            <a:off x="571944" y="6281928"/>
            <a:ext cx="576072" cy="576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2348BA8A-9E10-4BDA-92EB-6C1021EBD8BB}"/>
              </a:ext>
            </a:extLst>
          </p:cNvPr>
          <p:cNvSpPr/>
          <p:nvPr userDrawn="1"/>
        </p:nvSpPr>
        <p:spPr>
          <a:xfrm>
            <a:off x="1148016" y="6281928"/>
            <a:ext cx="576072" cy="5760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0CF99AB6-B5E9-4BF1-A002-3ED17781E3B2}"/>
              </a:ext>
            </a:extLst>
          </p:cNvPr>
          <p:cNvSpPr/>
          <p:nvPr userDrawn="1"/>
        </p:nvSpPr>
        <p:spPr>
          <a:xfrm>
            <a:off x="1724088" y="6281928"/>
            <a:ext cx="576072" cy="57607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FD504C16-D7B1-4B1A-BD29-5F63709EFBC0}"/>
              </a:ext>
            </a:extLst>
          </p:cNvPr>
          <p:cNvSpPr/>
          <p:nvPr userDrawn="1"/>
        </p:nvSpPr>
        <p:spPr>
          <a:xfrm>
            <a:off x="2300160" y="6281928"/>
            <a:ext cx="576072" cy="576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97BFC63B-0BE4-439A-A676-C1171E900B0F}"/>
              </a:ext>
            </a:extLst>
          </p:cNvPr>
          <p:cNvSpPr/>
          <p:nvPr userDrawn="1"/>
        </p:nvSpPr>
        <p:spPr>
          <a:xfrm>
            <a:off x="2876232" y="6281928"/>
            <a:ext cx="576072" cy="576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EBAB1FD7-5A5C-40DF-9C8E-6FCB53B52D50}"/>
              </a:ext>
            </a:extLst>
          </p:cNvPr>
          <p:cNvSpPr/>
          <p:nvPr userDrawn="1"/>
        </p:nvSpPr>
        <p:spPr>
          <a:xfrm>
            <a:off x="3452304" y="6281928"/>
            <a:ext cx="576072" cy="5760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9E54DCBE-7693-49E1-A5FF-9553046ADC6C}"/>
              </a:ext>
            </a:extLst>
          </p:cNvPr>
          <p:cNvSpPr/>
          <p:nvPr userDrawn="1"/>
        </p:nvSpPr>
        <p:spPr>
          <a:xfrm>
            <a:off x="4028376" y="6281928"/>
            <a:ext cx="576072" cy="5760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3CBA41F1-ED75-4F55-BA4B-F88B6BBAD51B}"/>
              </a:ext>
            </a:extLst>
          </p:cNvPr>
          <p:cNvSpPr/>
          <p:nvPr userDrawn="1"/>
        </p:nvSpPr>
        <p:spPr>
          <a:xfrm>
            <a:off x="4604448" y="6281928"/>
            <a:ext cx="576072" cy="576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292027F-AAE9-4110-9FB9-9485D82493DC}"/>
              </a:ext>
            </a:extLst>
          </p:cNvPr>
          <p:cNvSpPr/>
          <p:nvPr userDrawn="1"/>
        </p:nvSpPr>
        <p:spPr>
          <a:xfrm>
            <a:off x="6327648" y="1133856"/>
            <a:ext cx="628650" cy="18225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4"/>
              </a:solidFill>
            </a:endParaRPr>
          </a:p>
        </p:txBody>
      </p:sp>
    </p:spTree>
    <p:extLst>
      <p:ext uri="{BB962C8B-B14F-4D97-AF65-F5344CB8AC3E}">
        <p14:creationId xmlns:p14="http://schemas.microsoft.com/office/powerpoint/2010/main" val="13262300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accent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9801717-EC04-4D9F-BE50-E726ECAC1136}"/>
              </a:ext>
            </a:extLst>
          </p:cNvPr>
          <p:cNvSpPr/>
          <p:nvPr userDrawn="1"/>
        </p:nvSpPr>
        <p:spPr>
          <a:xfrm>
            <a:off x="0" y="1371600"/>
            <a:ext cx="342900" cy="342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5F1841E8-8EE7-488E-B7DD-D1F23F79128D}"/>
              </a:ext>
            </a:extLst>
          </p:cNvPr>
          <p:cNvSpPr/>
          <p:nvPr userDrawn="1"/>
        </p:nvSpPr>
        <p:spPr>
          <a:xfrm>
            <a:off x="0" y="2400300"/>
            <a:ext cx="342900" cy="342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44AEF00F-18B6-43AC-BF54-3B4939890FE1}"/>
              </a:ext>
            </a:extLst>
          </p:cNvPr>
          <p:cNvSpPr/>
          <p:nvPr userDrawn="1"/>
        </p:nvSpPr>
        <p:spPr>
          <a:xfrm>
            <a:off x="0" y="2743200"/>
            <a:ext cx="342900" cy="3429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0BC54B6B-8A0E-422F-B2FF-A68441C16904}"/>
              </a:ext>
            </a:extLst>
          </p:cNvPr>
          <p:cNvSpPr/>
          <p:nvPr userDrawn="1"/>
        </p:nvSpPr>
        <p:spPr>
          <a:xfrm>
            <a:off x="0" y="3086100"/>
            <a:ext cx="342900" cy="3429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1602B99D-D623-4FE2-BDFD-A23B43BEBBDD}"/>
              </a:ext>
            </a:extLst>
          </p:cNvPr>
          <p:cNvSpPr/>
          <p:nvPr userDrawn="1"/>
        </p:nvSpPr>
        <p:spPr>
          <a:xfrm>
            <a:off x="0" y="3429000"/>
            <a:ext cx="342900"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F4892CE3-43B8-4AF7-8E2E-1E5C2045F89A}"/>
              </a:ext>
            </a:extLst>
          </p:cNvPr>
          <p:cNvSpPr/>
          <p:nvPr userDrawn="1"/>
        </p:nvSpPr>
        <p:spPr>
          <a:xfrm>
            <a:off x="0" y="3771900"/>
            <a:ext cx="342900" cy="3429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3C5002F-39B4-49E5-B179-A5F9A322772D}"/>
              </a:ext>
            </a:extLst>
          </p:cNvPr>
          <p:cNvSpPr/>
          <p:nvPr userDrawn="1"/>
        </p:nvSpPr>
        <p:spPr>
          <a:xfrm>
            <a:off x="0" y="4114800"/>
            <a:ext cx="342900" cy="3429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8847AC63-E8C8-47EF-BDEA-DF587155527B}"/>
              </a:ext>
            </a:extLst>
          </p:cNvPr>
          <p:cNvSpPr/>
          <p:nvPr userDrawn="1"/>
        </p:nvSpPr>
        <p:spPr>
          <a:xfrm>
            <a:off x="0" y="4457700"/>
            <a:ext cx="342900" cy="342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8EAD15DF-3882-4D15-8A5D-B08B7A32A9B0}"/>
              </a:ext>
            </a:extLst>
          </p:cNvPr>
          <p:cNvSpPr/>
          <p:nvPr userDrawn="1"/>
        </p:nvSpPr>
        <p:spPr>
          <a:xfrm>
            <a:off x="0" y="4800600"/>
            <a:ext cx="342900" cy="3429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3A3B466-F022-4299-8575-4347D62E5ADB}"/>
              </a:ext>
            </a:extLst>
          </p:cNvPr>
          <p:cNvSpPr/>
          <p:nvPr userDrawn="1"/>
        </p:nvSpPr>
        <p:spPr>
          <a:xfrm>
            <a:off x="0" y="0"/>
            <a:ext cx="342900" cy="3429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7103BE58-6B70-49F5-8283-BF3B0B35E1D7}"/>
              </a:ext>
            </a:extLst>
          </p:cNvPr>
          <p:cNvSpPr/>
          <p:nvPr userDrawn="1"/>
        </p:nvSpPr>
        <p:spPr>
          <a:xfrm>
            <a:off x="0" y="6515100"/>
            <a:ext cx="342900" cy="3429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865F4154-50AA-4593-A86B-2A7A582D30AA}"/>
              </a:ext>
            </a:extLst>
          </p:cNvPr>
          <p:cNvSpPr/>
          <p:nvPr userDrawn="1"/>
        </p:nvSpPr>
        <p:spPr>
          <a:xfrm>
            <a:off x="0" y="342900"/>
            <a:ext cx="342900" cy="3429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F635667C-FE54-4C6C-81D2-C117F6848A7C}"/>
              </a:ext>
            </a:extLst>
          </p:cNvPr>
          <p:cNvSpPr/>
          <p:nvPr userDrawn="1"/>
        </p:nvSpPr>
        <p:spPr>
          <a:xfrm>
            <a:off x="0" y="5143500"/>
            <a:ext cx="342900"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2B327EE7-DDE6-4725-9791-0909802594D4}"/>
              </a:ext>
            </a:extLst>
          </p:cNvPr>
          <p:cNvSpPr/>
          <p:nvPr userDrawn="1"/>
        </p:nvSpPr>
        <p:spPr>
          <a:xfrm>
            <a:off x="0" y="5486400"/>
            <a:ext cx="342900" cy="3429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E880683C-A1F9-41B4-92B6-6690A542A9CA}"/>
              </a:ext>
            </a:extLst>
          </p:cNvPr>
          <p:cNvSpPr/>
          <p:nvPr userDrawn="1"/>
        </p:nvSpPr>
        <p:spPr>
          <a:xfrm>
            <a:off x="0" y="5829300"/>
            <a:ext cx="342900" cy="3429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0BF012F1-D588-4F57-88B5-6F5532BADA92}"/>
              </a:ext>
            </a:extLst>
          </p:cNvPr>
          <p:cNvSpPr/>
          <p:nvPr userDrawn="1"/>
        </p:nvSpPr>
        <p:spPr>
          <a:xfrm>
            <a:off x="0" y="6172200"/>
            <a:ext cx="342900" cy="342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F8FFED0C-C9D9-439B-8A01-3C4181694F90}"/>
              </a:ext>
            </a:extLst>
          </p:cNvPr>
          <p:cNvSpPr/>
          <p:nvPr userDrawn="1"/>
        </p:nvSpPr>
        <p:spPr>
          <a:xfrm>
            <a:off x="0" y="685800"/>
            <a:ext cx="342900" cy="3429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503FFB96-6B81-475C-995F-610FEC231FEE}"/>
              </a:ext>
            </a:extLst>
          </p:cNvPr>
          <p:cNvSpPr/>
          <p:nvPr userDrawn="1"/>
        </p:nvSpPr>
        <p:spPr>
          <a:xfrm>
            <a:off x="0" y="1028700"/>
            <a:ext cx="342900"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DE12DC0D-3BAD-4A09-83DE-A880AF5D71CB}"/>
              </a:ext>
            </a:extLst>
          </p:cNvPr>
          <p:cNvSpPr/>
          <p:nvPr userDrawn="1"/>
        </p:nvSpPr>
        <p:spPr>
          <a:xfrm>
            <a:off x="0" y="1714500"/>
            <a:ext cx="342900" cy="3429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3069B2B0-3E3B-4E71-8023-5CEF05BF4DF3}"/>
              </a:ext>
            </a:extLst>
          </p:cNvPr>
          <p:cNvSpPr/>
          <p:nvPr userDrawn="1"/>
        </p:nvSpPr>
        <p:spPr>
          <a:xfrm>
            <a:off x="0" y="2057400"/>
            <a:ext cx="342900" cy="3429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4AE12D1-08AF-45E9-A34A-BDE9E860BAA2}"/>
              </a:ext>
            </a:extLst>
          </p:cNvPr>
          <p:cNvSpPr>
            <a:spLocks noGrp="1"/>
          </p:cNvSpPr>
          <p:nvPr>
            <p:ph type="title"/>
          </p:nvPr>
        </p:nvSpPr>
        <p:spPr>
          <a:xfrm>
            <a:off x="7443216" y="1600200"/>
            <a:ext cx="3931920" cy="2468880"/>
          </a:xfrm>
        </p:spPr>
        <p:txBody>
          <a:bodyPr lIns="0" anchor="t">
            <a:normAutofit/>
          </a:bodyPr>
          <a:lstStyle>
            <a:lvl1pPr marL="0" algn="l" defTabSz="914400" rtl="0" eaLnBrk="1" latinLnBrk="0" hangingPunct="1">
              <a:lnSpc>
                <a:spcPct val="80000"/>
              </a:lnSpc>
              <a:spcBef>
                <a:spcPct val="0"/>
              </a:spcBef>
              <a:buNone/>
              <a:defRPr lang="en-US" sz="3600" b="1" kern="1200" dirty="0">
                <a:solidFill>
                  <a:schemeClr val="bg1"/>
                </a:solidFill>
                <a:latin typeface="+mj-lt"/>
                <a:ea typeface="+mj-ea"/>
                <a:cs typeface="+mj-cs"/>
              </a:defRPr>
            </a:lvl1pPr>
          </a:lstStyle>
          <a:p>
            <a:r>
              <a:rPr lang="en-US"/>
              <a:t>Click to edit Master title </a:t>
            </a:r>
          </a:p>
        </p:txBody>
      </p:sp>
      <p:sp>
        <p:nvSpPr>
          <p:cNvPr id="3" name="Content Placeholder 4">
            <a:extLst>
              <a:ext uri="{FF2B5EF4-FFF2-40B4-BE49-F238E27FC236}">
                <a16:creationId xmlns:a16="http://schemas.microsoft.com/office/drawing/2014/main" id="{A81336A6-FDB1-681C-EC4F-5339DD8CCF37}"/>
              </a:ext>
            </a:extLst>
          </p:cNvPr>
          <p:cNvSpPr>
            <a:spLocks noGrp="1"/>
          </p:cNvSpPr>
          <p:nvPr>
            <p:ph sz="quarter" idx="11"/>
          </p:nvPr>
        </p:nvSpPr>
        <p:spPr>
          <a:xfrm>
            <a:off x="1161288" y="292608"/>
            <a:ext cx="5358384" cy="6172200"/>
          </a:xfrm>
        </p:spPr>
        <p:txBody>
          <a:bodyPr anchor="ctr">
            <a:normAutofit/>
          </a:bodyPr>
          <a:lstStyle>
            <a:lvl1pPr>
              <a:spcBef>
                <a:spcPts val="1600"/>
              </a:spcBef>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a:extLst>
              <a:ext uri="{FF2B5EF4-FFF2-40B4-BE49-F238E27FC236}">
                <a16:creationId xmlns:a16="http://schemas.microsoft.com/office/drawing/2014/main" id="{3FA1B7E8-2CFA-29DD-500E-429274984C26}"/>
              </a:ext>
            </a:extLst>
          </p:cNvPr>
          <p:cNvSpPr>
            <a:spLocks noGrp="1"/>
          </p:cNvSpPr>
          <p:nvPr>
            <p:ph sz="quarter" idx="10"/>
          </p:nvPr>
        </p:nvSpPr>
        <p:spPr>
          <a:xfrm>
            <a:off x="7443216" y="4206240"/>
            <a:ext cx="3931920" cy="2011680"/>
          </a:xfrm>
        </p:spPr>
        <p:txBody>
          <a:bodyPr>
            <a:normAutofit/>
          </a:bodyPr>
          <a:lstStyle>
            <a:lvl1pPr>
              <a:spcBef>
                <a:spcPts val="1600"/>
              </a:spcBef>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6" name="Date Placeholder 3">
            <a:extLst>
              <a:ext uri="{FF2B5EF4-FFF2-40B4-BE49-F238E27FC236}">
                <a16:creationId xmlns:a16="http://schemas.microsoft.com/office/drawing/2014/main" id="{88E0B9BB-DE60-45D5-BB83-F9309D54AD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900">
                <a:solidFill>
                  <a:schemeClr val="accent3">
                    <a:lumMod val="20000"/>
                    <a:lumOff val="80000"/>
                  </a:schemeClr>
                </a:solidFill>
              </a:defRPr>
            </a:lvl1pPr>
          </a:lstStyle>
          <a:p>
            <a:r>
              <a:rPr lang="en-US" dirty="0"/>
              <a:t>7/13/20XX</a:t>
            </a:r>
          </a:p>
        </p:txBody>
      </p:sp>
      <p:sp>
        <p:nvSpPr>
          <p:cNvPr id="28" name="Footer Placeholder 4">
            <a:extLst>
              <a:ext uri="{FF2B5EF4-FFF2-40B4-BE49-F238E27FC236}">
                <a16:creationId xmlns:a16="http://schemas.microsoft.com/office/drawing/2014/main" id="{C1814D13-F502-4AE1-80E4-7479F5797A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900">
                <a:solidFill>
                  <a:schemeClr val="accent3">
                    <a:lumMod val="20000"/>
                    <a:lumOff val="80000"/>
                  </a:schemeClr>
                </a:solidFill>
              </a:defRPr>
            </a:lvl1pPr>
          </a:lstStyle>
          <a:p>
            <a:endParaRPr lang="en-US" dirty="0"/>
          </a:p>
        </p:txBody>
      </p:sp>
      <p:sp>
        <p:nvSpPr>
          <p:cNvPr id="30" name="Slide Number Placeholder 5">
            <a:extLst>
              <a:ext uri="{FF2B5EF4-FFF2-40B4-BE49-F238E27FC236}">
                <a16:creationId xmlns:a16="http://schemas.microsoft.com/office/drawing/2014/main" id="{D4AA35C5-6F41-4930-94A5-EE0C651150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900">
                <a:solidFill>
                  <a:schemeClr val="accent3">
                    <a:lumMod val="20000"/>
                    <a:lumOff val="80000"/>
                  </a:schemeClr>
                </a:solidFill>
              </a:defRPr>
            </a:lvl1pPr>
          </a:lstStyle>
          <a:p>
            <a:fld id="{B5CEABB6-07DC-46E8-9B57-56EC44A396E5}" type="slidenum">
              <a:rPr lang="en-US" smtClean="0"/>
              <a:pPr/>
              <a:t>‹#›</a:t>
            </a:fld>
            <a:endParaRPr lang="en-US" dirty="0"/>
          </a:p>
        </p:txBody>
      </p:sp>
      <p:sp>
        <p:nvSpPr>
          <p:cNvPr id="6" name="Rectangle 5">
            <a:extLst>
              <a:ext uri="{FF2B5EF4-FFF2-40B4-BE49-F238E27FC236}">
                <a16:creationId xmlns:a16="http://schemas.microsoft.com/office/drawing/2014/main" id="{C78E699F-5AAB-313F-E7C1-1C2F2A9D7743}"/>
              </a:ext>
              <a:ext uri="{C183D7F6-B498-43B3-948B-1728B52AA6E4}">
                <adec:decorative xmlns:adec="http://schemas.microsoft.com/office/drawing/2017/decorative" val="1"/>
              </a:ext>
            </a:extLst>
          </p:cNvPr>
          <p:cNvSpPr/>
          <p:nvPr userDrawn="1"/>
        </p:nvSpPr>
        <p:spPr>
          <a:xfrm>
            <a:off x="7443216" y="1133856"/>
            <a:ext cx="628650" cy="18225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184575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content, and picture 2">
    <p:bg>
      <p:bgPr>
        <a:solidFill>
          <a:schemeClr val="accent4"/>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3C3D54C-F4F9-4FBF-80F6-F45EFD6A2CFF}"/>
              </a:ext>
            </a:extLst>
          </p:cNvPr>
          <p:cNvSpPr/>
          <p:nvPr userDrawn="1"/>
        </p:nvSpPr>
        <p:spPr>
          <a:xfrm>
            <a:off x="0" y="0"/>
            <a:ext cx="607060" cy="607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4A70E28C-9E20-435C-99D0-48CF2909019B}"/>
              </a:ext>
            </a:extLst>
          </p:cNvPr>
          <p:cNvSpPr/>
          <p:nvPr userDrawn="1"/>
        </p:nvSpPr>
        <p:spPr>
          <a:xfrm>
            <a:off x="1213390" y="0"/>
            <a:ext cx="607060" cy="6070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706EA5A-9289-4E46-9AB8-457FE7AD1491}"/>
              </a:ext>
            </a:extLst>
          </p:cNvPr>
          <p:cNvSpPr/>
          <p:nvPr userDrawn="1"/>
        </p:nvSpPr>
        <p:spPr>
          <a:xfrm>
            <a:off x="1820085" y="0"/>
            <a:ext cx="607060" cy="6070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92425AF3-AF4E-4334-8EF6-9C9C36BFF6E9}"/>
              </a:ext>
            </a:extLst>
          </p:cNvPr>
          <p:cNvSpPr/>
          <p:nvPr userDrawn="1"/>
        </p:nvSpPr>
        <p:spPr>
          <a:xfrm>
            <a:off x="2426780" y="0"/>
            <a:ext cx="607060" cy="607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E844959B-5FB7-4710-8EB4-C6F2E27C47D4}"/>
              </a:ext>
            </a:extLst>
          </p:cNvPr>
          <p:cNvSpPr/>
          <p:nvPr userDrawn="1"/>
        </p:nvSpPr>
        <p:spPr>
          <a:xfrm>
            <a:off x="3033475" y="0"/>
            <a:ext cx="607060" cy="6070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8E72CBB0-055F-4C86-A198-4CCA83E0D07C}"/>
              </a:ext>
            </a:extLst>
          </p:cNvPr>
          <p:cNvSpPr/>
          <p:nvPr userDrawn="1"/>
        </p:nvSpPr>
        <p:spPr>
          <a:xfrm>
            <a:off x="3640170" y="0"/>
            <a:ext cx="607060" cy="6070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21507067-9434-4548-88C1-96187DB5A02A}"/>
              </a:ext>
            </a:extLst>
          </p:cNvPr>
          <p:cNvSpPr/>
          <p:nvPr userDrawn="1"/>
        </p:nvSpPr>
        <p:spPr>
          <a:xfrm>
            <a:off x="4246865" y="0"/>
            <a:ext cx="607060" cy="6070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34ACD849-640F-48CE-8342-1AE774134F52}"/>
              </a:ext>
            </a:extLst>
          </p:cNvPr>
          <p:cNvSpPr/>
          <p:nvPr userDrawn="1"/>
        </p:nvSpPr>
        <p:spPr>
          <a:xfrm>
            <a:off x="4853560" y="0"/>
            <a:ext cx="607060" cy="607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ED195952-CF8E-4D15-9CC8-CA4743A73453}"/>
              </a:ext>
            </a:extLst>
          </p:cNvPr>
          <p:cNvSpPr/>
          <p:nvPr userDrawn="1"/>
        </p:nvSpPr>
        <p:spPr>
          <a:xfrm>
            <a:off x="5460256" y="0"/>
            <a:ext cx="607060" cy="6070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FA1A4A50-99ED-4ED2-8288-09A681E55857}"/>
              </a:ext>
            </a:extLst>
          </p:cNvPr>
          <p:cNvSpPr/>
          <p:nvPr userDrawn="1"/>
        </p:nvSpPr>
        <p:spPr>
          <a:xfrm>
            <a:off x="606695" y="0"/>
            <a:ext cx="607060" cy="6070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itle 1">
            <a:extLst>
              <a:ext uri="{FF2B5EF4-FFF2-40B4-BE49-F238E27FC236}">
                <a16:creationId xmlns:a16="http://schemas.microsoft.com/office/drawing/2014/main" id="{B5E24E4D-15D7-4BF5-9092-BD4E86DB78E4}"/>
              </a:ext>
            </a:extLst>
          </p:cNvPr>
          <p:cNvSpPr>
            <a:spLocks noGrp="1"/>
          </p:cNvSpPr>
          <p:nvPr>
            <p:ph type="title"/>
          </p:nvPr>
        </p:nvSpPr>
        <p:spPr>
          <a:xfrm>
            <a:off x="6675120" y="548640"/>
            <a:ext cx="4572000" cy="2103120"/>
          </a:xfrm>
        </p:spPr>
        <p:txBody>
          <a:bodyPr lIns="0" anchor="b">
            <a:normAutofit/>
          </a:bodyPr>
          <a:lstStyle>
            <a:lvl1pPr>
              <a:lnSpc>
                <a:spcPct val="80000"/>
              </a:lnSpc>
              <a:defRPr lang="en-US" sz="3600" b="1" kern="1200" dirty="0">
                <a:solidFill>
                  <a:schemeClr val="bg1"/>
                </a:solidFill>
                <a:latin typeface="+mj-lt"/>
                <a:ea typeface="+mj-ea"/>
                <a:cs typeface="+mj-cs"/>
              </a:defRPr>
            </a:lvl1pPr>
          </a:lstStyle>
          <a:p>
            <a:r>
              <a:rPr lang="en-US"/>
              <a:t>Click to edit Master title style</a:t>
            </a:r>
          </a:p>
        </p:txBody>
      </p:sp>
      <p:sp>
        <p:nvSpPr>
          <p:cNvPr id="10" name="Picture Placeholder 28">
            <a:extLst>
              <a:ext uri="{FF2B5EF4-FFF2-40B4-BE49-F238E27FC236}">
                <a16:creationId xmlns:a16="http://schemas.microsoft.com/office/drawing/2014/main" id="{F5B0F680-047E-4915-A8F5-EFB05A62D55D}"/>
              </a:ext>
            </a:extLst>
          </p:cNvPr>
          <p:cNvSpPr>
            <a:spLocks noGrp="1"/>
          </p:cNvSpPr>
          <p:nvPr>
            <p:ph type="pic" sz="quarter" idx="13"/>
          </p:nvPr>
        </p:nvSpPr>
        <p:spPr>
          <a:xfrm>
            <a:off x="0" y="607060"/>
            <a:ext cx="6071616" cy="6254745"/>
          </a:xfrm>
        </p:spPr>
        <p:txBody>
          <a:bodyPr>
            <a:normAutofit/>
          </a:bodyPr>
          <a:lstStyle>
            <a:lvl1pPr marL="0" indent="0" algn="ctr">
              <a:buNone/>
              <a:defRPr sz="1600">
                <a:solidFill>
                  <a:schemeClr val="bg1"/>
                </a:solidFill>
              </a:defRPr>
            </a:lvl1pPr>
          </a:lstStyle>
          <a:p>
            <a:endParaRPr lang="en-US" dirty="0"/>
          </a:p>
        </p:txBody>
      </p:sp>
      <p:sp>
        <p:nvSpPr>
          <p:cNvPr id="2" name="Content Placeholder 4">
            <a:extLst>
              <a:ext uri="{FF2B5EF4-FFF2-40B4-BE49-F238E27FC236}">
                <a16:creationId xmlns:a16="http://schemas.microsoft.com/office/drawing/2014/main" id="{9B083665-5C4D-5D9C-5068-E7DF81B599E4}"/>
              </a:ext>
            </a:extLst>
          </p:cNvPr>
          <p:cNvSpPr>
            <a:spLocks noGrp="1"/>
          </p:cNvSpPr>
          <p:nvPr>
            <p:ph sz="quarter" idx="14"/>
          </p:nvPr>
        </p:nvSpPr>
        <p:spPr>
          <a:xfrm>
            <a:off x="6675120" y="3429000"/>
            <a:ext cx="4572000" cy="2514600"/>
          </a:xfrm>
        </p:spPr>
        <p:txBody>
          <a:bodyPr>
            <a:normAutofit/>
          </a:bodyPr>
          <a:lstStyle>
            <a:lvl1pPr>
              <a:spcBef>
                <a:spcPts val="1600"/>
              </a:spcBef>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3" name="Rectangle 22">
            <a:extLst>
              <a:ext uri="{FF2B5EF4-FFF2-40B4-BE49-F238E27FC236}">
                <a16:creationId xmlns:a16="http://schemas.microsoft.com/office/drawing/2014/main" id="{9693E355-5671-4FE4-8958-99FC40EF5B1D}"/>
              </a:ext>
            </a:extLst>
          </p:cNvPr>
          <p:cNvSpPr/>
          <p:nvPr userDrawn="1"/>
        </p:nvSpPr>
        <p:spPr>
          <a:xfrm>
            <a:off x="6743700" y="2850249"/>
            <a:ext cx="628650" cy="18225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4"/>
              </a:solidFill>
            </a:endParaRPr>
          </a:p>
        </p:txBody>
      </p:sp>
      <p:sp>
        <p:nvSpPr>
          <p:cNvPr id="7" name="Date Placeholder 6">
            <a:extLst>
              <a:ext uri="{FF2B5EF4-FFF2-40B4-BE49-F238E27FC236}">
                <a16:creationId xmlns:a16="http://schemas.microsoft.com/office/drawing/2014/main" id="{860A2F77-6CFB-4347-9224-EFAA0C0EF3DB}"/>
              </a:ext>
            </a:extLst>
          </p:cNvPr>
          <p:cNvSpPr>
            <a:spLocks noGrp="1"/>
          </p:cNvSpPr>
          <p:nvPr>
            <p:ph type="dt" sz="half" idx="10"/>
          </p:nvPr>
        </p:nvSpPr>
        <p:spPr>
          <a:xfrm>
            <a:off x="6749138" y="6356350"/>
            <a:ext cx="783776" cy="365125"/>
          </a:xfrm>
        </p:spPr>
        <p:txBody>
          <a:bodyPr lIns="0"/>
          <a:lstStyle>
            <a:lvl1pPr>
              <a:defRPr>
                <a:solidFill>
                  <a:schemeClr val="accent4">
                    <a:lumMod val="20000"/>
                    <a:lumOff val="80000"/>
                  </a:schemeClr>
                </a:solidFill>
              </a:defRPr>
            </a:lvl1pPr>
          </a:lstStyle>
          <a:p>
            <a:r>
              <a:rPr lang="en-US" dirty="0"/>
              <a:t>7/13/20XX</a:t>
            </a:r>
          </a:p>
        </p:txBody>
      </p:sp>
      <p:sp>
        <p:nvSpPr>
          <p:cNvPr id="26" name="Footer Placeholder 4">
            <a:extLst>
              <a:ext uri="{FF2B5EF4-FFF2-40B4-BE49-F238E27FC236}">
                <a16:creationId xmlns:a16="http://schemas.microsoft.com/office/drawing/2014/main" id="{F3D699E8-339D-4753-8032-13F328CF9F05}"/>
              </a:ext>
            </a:extLst>
          </p:cNvPr>
          <p:cNvSpPr>
            <a:spLocks noGrp="1"/>
          </p:cNvSpPr>
          <p:nvPr>
            <p:ph type="ftr" sz="quarter" idx="11"/>
          </p:nvPr>
        </p:nvSpPr>
        <p:spPr>
          <a:xfrm>
            <a:off x="7647214" y="6356350"/>
            <a:ext cx="2808515" cy="365125"/>
          </a:xfrm>
          <a:prstGeom prst="rect">
            <a:avLst/>
          </a:prstGeom>
        </p:spPr>
        <p:txBody>
          <a:bodyPr/>
          <a:lstStyle>
            <a:lvl1pPr>
              <a:defRPr sz="900">
                <a:solidFill>
                  <a:schemeClr val="accent4">
                    <a:lumMod val="20000"/>
                    <a:lumOff val="80000"/>
                  </a:schemeClr>
                </a:solidFill>
              </a:defRPr>
            </a:lvl1pPr>
          </a:lstStyle>
          <a:p>
            <a:endParaRPr lang="en-US" dirty="0"/>
          </a:p>
        </p:txBody>
      </p:sp>
      <p:sp>
        <p:nvSpPr>
          <p:cNvPr id="27" name="Slide Number Placeholder 5">
            <a:extLst>
              <a:ext uri="{FF2B5EF4-FFF2-40B4-BE49-F238E27FC236}">
                <a16:creationId xmlns:a16="http://schemas.microsoft.com/office/drawing/2014/main" id="{C24FE381-D866-4C7F-95D5-4CF34B3AD521}"/>
              </a:ext>
            </a:extLst>
          </p:cNvPr>
          <p:cNvSpPr>
            <a:spLocks noGrp="1"/>
          </p:cNvSpPr>
          <p:nvPr>
            <p:ph type="sldNum" sz="quarter" idx="12"/>
          </p:nvPr>
        </p:nvSpPr>
        <p:spPr>
          <a:xfrm>
            <a:off x="10570030" y="6356350"/>
            <a:ext cx="783770" cy="365125"/>
          </a:xfrm>
        </p:spPr>
        <p:txBody>
          <a:bodyPr/>
          <a:lstStyle>
            <a:lvl1pPr>
              <a:defRPr sz="900">
                <a:solidFill>
                  <a:schemeClr val="accent4">
                    <a:lumMod val="20000"/>
                    <a:lumOff val="80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7389017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two content 2">
    <p:bg>
      <p:bgPr>
        <a:solidFill>
          <a:schemeClr val="accent3"/>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E1FA9687-5666-46AC-B2C5-FDA4A4EF6670}"/>
              </a:ext>
            </a:extLst>
          </p:cNvPr>
          <p:cNvSpPr/>
          <p:nvPr userDrawn="1"/>
        </p:nvSpPr>
        <p:spPr>
          <a:xfrm>
            <a:off x="6099048" y="2560320"/>
            <a:ext cx="6089904" cy="42976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3A0B6809-6EF5-4C1C-AE26-93D43D084EE4}"/>
              </a:ext>
            </a:extLst>
          </p:cNvPr>
          <p:cNvSpPr/>
          <p:nvPr userDrawn="1"/>
        </p:nvSpPr>
        <p:spPr>
          <a:xfrm>
            <a:off x="0" y="2560320"/>
            <a:ext cx="6099048" cy="4297680"/>
          </a:xfrm>
          <a:prstGeom prst="rect">
            <a:avLst/>
          </a:prstGeom>
          <a:solidFill>
            <a:schemeClr val="accent4"/>
          </a:solidFill>
          <a:ln w="3492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A9801717-EC04-4D9F-BE50-E726ECAC1136}"/>
              </a:ext>
            </a:extLst>
          </p:cNvPr>
          <p:cNvSpPr/>
          <p:nvPr userDrawn="1"/>
        </p:nvSpPr>
        <p:spPr>
          <a:xfrm>
            <a:off x="5017194" y="2467783"/>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5F1841E8-8EE7-488E-B7DD-D1F23F79128D}"/>
              </a:ext>
            </a:extLst>
          </p:cNvPr>
          <p:cNvSpPr/>
          <p:nvPr userDrawn="1"/>
        </p:nvSpPr>
        <p:spPr>
          <a:xfrm>
            <a:off x="4300452" y="2467783"/>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44AEF00F-18B6-43AC-BF54-3B4939890FE1}"/>
              </a:ext>
            </a:extLst>
          </p:cNvPr>
          <p:cNvSpPr/>
          <p:nvPr userDrawn="1"/>
        </p:nvSpPr>
        <p:spPr>
          <a:xfrm>
            <a:off x="5375565" y="2467783"/>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0BC54B6B-8A0E-422F-B2FF-A68441C16904}"/>
              </a:ext>
            </a:extLst>
          </p:cNvPr>
          <p:cNvSpPr/>
          <p:nvPr userDrawn="1"/>
        </p:nvSpPr>
        <p:spPr>
          <a:xfrm>
            <a:off x="3583710" y="2467783"/>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1602B99D-D623-4FE2-BDFD-A23B43BEBBDD}"/>
              </a:ext>
            </a:extLst>
          </p:cNvPr>
          <p:cNvSpPr/>
          <p:nvPr userDrawn="1"/>
        </p:nvSpPr>
        <p:spPr>
          <a:xfrm>
            <a:off x="2866968" y="2467783"/>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F4892CE3-43B8-4AF7-8E2E-1E5C2045F89A}"/>
              </a:ext>
            </a:extLst>
          </p:cNvPr>
          <p:cNvSpPr/>
          <p:nvPr userDrawn="1"/>
        </p:nvSpPr>
        <p:spPr>
          <a:xfrm>
            <a:off x="2150226" y="2467783"/>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3C5002F-39B4-49E5-B179-A5F9A322772D}"/>
              </a:ext>
            </a:extLst>
          </p:cNvPr>
          <p:cNvSpPr/>
          <p:nvPr userDrawn="1"/>
        </p:nvSpPr>
        <p:spPr>
          <a:xfrm>
            <a:off x="3225339" y="2467783"/>
            <a:ext cx="365760"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8847AC63-E8C8-47EF-BDEA-DF587155527B}"/>
              </a:ext>
            </a:extLst>
          </p:cNvPr>
          <p:cNvSpPr/>
          <p:nvPr userDrawn="1"/>
        </p:nvSpPr>
        <p:spPr>
          <a:xfrm>
            <a:off x="1791855" y="2467783"/>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8EAD15DF-3882-4D15-8A5D-B08B7A32A9B0}"/>
              </a:ext>
            </a:extLst>
          </p:cNvPr>
          <p:cNvSpPr/>
          <p:nvPr userDrawn="1"/>
        </p:nvSpPr>
        <p:spPr>
          <a:xfrm>
            <a:off x="1433484" y="2467783"/>
            <a:ext cx="365760"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3A3B466-F022-4299-8575-4347D62E5ADB}"/>
              </a:ext>
            </a:extLst>
          </p:cNvPr>
          <p:cNvSpPr/>
          <p:nvPr userDrawn="1"/>
        </p:nvSpPr>
        <p:spPr>
          <a:xfrm>
            <a:off x="6092307" y="2467783"/>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7103BE58-6B70-49F5-8283-BF3B0B35E1D7}"/>
              </a:ext>
            </a:extLst>
          </p:cNvPr>
          <p:cNvSpPr/>
          <p:nvPr userDrawn="1"/>
        </p:nvSpPr>
        <p:spPr>
          <a:xfrm>
            <a:off x="358371" y="2467783"/>
            <a:ext cx="365760"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865F4154-50AA-4593-A86B-2A7A582D30AA}"/>
              </a:ext>
            </a:extLst>
          </p:cNvPr>
          <p:cNvSpPr/>
          <p:nvPr userDrawn="1"/>
        </p:nvSpPr>
        <p:spPr>
          <a:xfrm>
            <a:off x="4658823" y="2467783"/>
            <a:ext cx="365760"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F635667C-FE54-4C6C-81D2-C117F6848A7C}"/>
              </a:ext>
            </a:extLst>
          </p:cNvPr>
          <p:cNvSpPr/>
          <p:nvPr userDrawn="1"/>
        </p:nvSpPr>
        <p:spPr>
          <a:xfrm>
            <a:off x="1075113" y="2467783"/>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2B327EE7-DDE6-4725-9791-0909802594D4}"/>
              </a:ext>
            </a:extLst>
          </p:cNvPr>
          <p:cNvSpPr/>
          <p:nvPr userDrawn="1"/>
        </p:nvSpPr>
        <p:spPr>
          <a:xfrm>
            <a:off x="2508597" y="2467783"/>
            <a:ext cx="365760"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E880683C-A1F9-41B4-92B6-6690A542A9CA}"/>
              </a:ext>
            </a:extLst>
          </p:cNvPr>
          <p:cNvSpPr/>
          <p:nvPr userDrawn="1"/>
        </p:nvSpPr>
        <p:spPr>
          <a:xfrm>
            <a:off x="716742" y="2467783"/>
            <a:ext cx="365760"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0BF012F1-D588-4F57-88B5-6F5532BADA92}"/>
              </a:ext>
            </a:extLst>
          </p:cNvPr>
          <p:cNvSpPr/>
          <p:nvPr userDrawn="1"/>
        </p:nvSpPr>
        <p:spPr>
          <a:xfrm>
            <a:off x="0" y="2467783"/>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503FFB96-6B81-475C-995F-610FEC231FEE}"/>
              </a:ext>
            </a:extLst>
          </p:cNvPr>
          <p:cNvSpPr/>
          <p:nvPr userDrawn="1"/>
        </p:nvSpPr>
        <p:spPr>
          <a:xfrm>
            <a:off x="5733936" y="2467783"/>
            <a:ext cx="36576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3069B2B0-3E3B-4E71-8023-5CEF05BF4DF3}"/>
              </a:ext>
            </a:extLst>
          </p:cNvPr>
          <p:cNvSpPr/>
          <p:nvPr userDrawn="1"/>
        </p:nvSpPr>
        <p:spPr>
          <a:xfrm>
            <a:off x="3942081" y="2467783"/>
            <a:ext cx="365760"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8088EB2E-CD96-47B9-A63A-8D18CCA89512}"/>
              </a:ext>
            </a:extLst>
          </p:cNvPr>
          <p:cNvSpPr/>
          <p:nvPr userDrawn="1"/>
        </p:nvSpPr>
        <p:spPr>
          <a:xfrm>
            <a:off x="11467872" y="2467783"/>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9338708E-067F-4FA9-BA12-1C4EA2B37A63}"/>
              </a:ext>
            </a:extLst>
          </p:cNvPr>
          <p:cNvSpPr/>
          <p:nvPr userDrawn="1"/>
        </p:nvSpPr>
        <p:spPr>
          <a:xfrm>
            <a:off x="10751130" y="2467783"/>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6E35FFEA-E06D-408B-A778-0B32F03EFF9F}"/>
              </a:ext>
            </a:extLst>
          </p:cNvPr>
          <p:cNvSpPr/>
          <p:nvPr userDrawn="1"/>
        </p:nvSpPr>
        <p:spPr>
          <a:xfrm>
            <a:off x="11826240" y="2467783"/>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EA48561E-6688-489C-BA9B-9C5D3AD90706}"/>
              </a:ext>
            </a:extLst>
          </p:cNvPr>
          <p:cNvSpPr/>
          <p:nvPr userDrawn="1"/>
        </p:nvSpPr>
        <p:spPr>
          <a:xfrm>
            <a:off x="10034388" y="2467783"/>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9D6BE74A-DCDC-4736-A000-7680D880DF04}"/>
              </a:ext>
            </a:extLst>
          </p:cNvPr>
          <p:cNvSpPr/>
          <p:nvPr userDrawn="1"/>
        </p:nvSpPr>
        <p:spPr>
          <a:xfrm>
            <a:off x="9317646" y="2467783"/>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55030A29-CB1B-4217-961C-E14F3593D004}"/>
              </a:ext>
            </a:extLst>
          </p:cNvPr>
          <p:cNvSpPr/>
          <p:nvPr userDrawn="1"/>
        </p:nvSpPr>
        <p:spPr>
          <a:xfrm>
            <a:off x="8600904" y="2467783"/>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D0C4995-9291-4EC8-9EE7-99138E697D86}"/>
              </a:ext>
            </a:extLst>
          </p:cNvPr>
          <p:cNvSpPr/>
          <p:nvPr userDrawn="1"/>
        </p:nvSpPr>
        <p:spPr>
          <a:xfrm>
            <a:off x="9676017" y="2467783"/>
            <a:ext cx="365760"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F3F7B342-9394-4E5F-BE39-DC03310AD81F}"/>
              </a:ext>
            </a:extLst>
          </p:cNvPr>
          <p:cNvSpPr/>
          <p:nvPr userDrawn="1"/>
        </p:nvSpPr>
        <p:spPr>
          <a:xfrm>
            <a:off x="8242533" y="2467783"/>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9D4940C5-39A1-40E8-8A26-EDA81A5FF6E2}"/>
              </a:ext>
            </a:extLst>
          </p:cNvPr>
          <p:cNvSpPr/>
          <p:nvPr userDrawn="1"/>
        </p:nvSpPr>
        <p:spPr>
          <a:xfrm>
            <a:off x="7884162" y="2467783"/>
            <a:ext cx="365760"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0F268A38-2DB0-40ED-A3BD-7B0DBF3DC185}"/>
              </a:ext>
            </a:extLst>
          </p:cNvPr>
          <p:cNvSpPr/>
          <p:nvPr userDrawn="1"/>
        </p:nvSpPr>
        <p:spPr>
          <a:xfrm>
            <a:off x="6809049" y="2467783"/>
            <a:ext cx="36576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9222658B-4E93-40D4-8683-4BFDB7FD28AC}"/>
              </a:ext>
            </a:extLst>
          </p:cNvPr>
          <p:cNvSpPr/>
          <p:nvPr userDrawn="1"/>
        </p:nvSpPr>
        <p:spPr>
          <a:xfrm>
            <a:off x="11109501" y="2467783"/>
            <a:ext cx="365760"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CE94E203-4D9D-4315-811B-6AEBDA949895}"/>
              </a:ext>
            </a:extLst>
          </p:cNvPr>
          <p:cNvSpPr/>
          <p:nvPr userDrawn="1"/>
        </p:nvSpPr>
        <p:spPr>
          <a:xfrm>
            <a:off x="7525791" y="2467783"/>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958DF5A4-693E-486D-BAB8-69D0BDAE74CE}"/>
              </a:ext>
            </a:extLst>
          </p:cNvPr>
          <p:cNvSpPr/>
          <p:nvPr userDrawn="1"/>
        </p:nvSpPr>
        <p:spPr>
          <a:xfrm>
            <a:off x="8959275" y="2467783"/>
            <a:ext cx="365760"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2FBA4F83-ED0B-439D-983D-DBBFB23D2612}"/>
              </a:ext>
            </a:extLst>
          </p:cNvPr>
          <p:cNvSpPr/>
          <p:nvPr userDrawn="1"/>
        </p:nvSpPr>
        <p:spPr>
          <a:xfrm>
            <a:off x="7167420" y="2467783"/>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3EB3F76F-9FC5-454E-9B4F-C471289878CD}"/>
              </a:ext>
            </a:extLst>
          </p:cNvPr>
          <p:cNvSpPr/>
          <p:nvPr userDrawn="1"/>
        </p:nvSpPr>
        <p:spPr>
          <a:xfrm>
            <a:off x="6450678" y="2467783"/>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91B303D9-4182-4C78-A463-7ED50F26193B}"/>
              </a:ext>
            </a:extLst>
          </p:cNvPr>
          <p:cNvSpPr/>
          <p:nvPr userDrawn="1"/>
        </p:nvSpPr>
        <p:spPr>
          <a:xfrm>
            <a:off x="10392759" y="2467783"/>
            <a:ext cx="365760"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4AE12D1-08AF-45E9-A34A-BDE9E860BAA2}"/>
              </a:ext>
            </a:extLst>
          </p:cNvPr>
          <p:cNvSpPr>
            <a:spLocks noGrp="1"/>
          </p:cNvSpPr>
          <p:nvPr>
            <p:ph type="title"/>
          </p:nvPr>
        </p:nvSpPr>
        <p:spPr>
          <a:xfrm>
            <a:off x="841248" y="548640"/>
            <a:ext cx="10515600" cy="1463040"/>
          </a:xfrm>
        </p:spPr>
        <p:txBody>
          <a:bodyPr anchor="ctr">
            <a:normAutofit/>
          </a:bodyPr>
          <a:lstStyle>
            <a:lvl1pPr marL="0" algn="ctr" defTabSz="914400" rtl="0" eaLnBrk="1" latinLnBrk="0" hangingPunct="1">
              <a:lnSpc>
                <a:spcPct val="90000"/>
              </a:lnSpc>
              <a:spcBef>
                <a:spcPct val="0"/>
              </a:spcBef>
              <a:buNone/>
              <a:defRPr lang="en-US" sz="3600" b="1" kern="1200" dirty="0">
                <a:solidFill>
                  <a:schemeClr val="bg1"/>
                </a:solidFill>
                <a:latin typeface="+mj-lt"/>
                <a:ea typeface="+mj-ea"/>
                <a:cs typeface="+mj-cs"/>
              </a:defRPr>
            </a:lvl1pPr>
          </a:lstStyle>
          <a:p>
            <a:r>
              <a:rPr lang="en-US" dirty="0"/>
              <a:t>Click to edit Master title </a:t>
            </a:r>
          </a:p>
        </p:txBody>
      </p:sp>
      <p:sp>
        <p:nvSpPr>
          <p:cNvPr id="8" name="Content Placeholder 4">
            <a:extLst>
              <a:ext uri="{FF2B5EF4-FFF2-40B4-BE49-F238E27FC236}">
                <a16:creationId xmlns:a16="http://schemas.microsoft.com/office/drawing/2014/main" id="{F8AE114F-BA87-536C-036A-0DB6E0BE7D3D}"/>
              </a:ext>
            </a:extLst>
          </p:cNvPr>
          <p:cNvSpPr>
            <a:spLocks noGrp="1"/>
          </p:cNvSpPr>
          <p:nvPr>
            <p:ph sz="quarter" idx="11"/>
          </p:nvPr>
        </p:nvSpPr>
        <p:spPr>
          <a:xfrm>
            <a:off x="841248" y="3474720"/>
            <a:ext cx="4544568" cy="2514600"/>
          </a:xfrm>
        </p:spPr>
        <p:txBody>
          <a:bodyPr anchor="t">
            <a:normAutofit/>
          </a:bodyPr>
          <a:lstStyle>
            <a:lvl1pPr marL="0" indent="0">
              <a:spcBef>
                <a:spcPts val="1600"/>
              </a:spcBef>
              <a:buNone/>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4">
            <a:extLst>
              <a:ext uri="{FF2B5EF4-FFF2-40B4-BE49-F238E27FC236}">
                <a16:creationId xmlns:a16="http://schemas.microsoft.com/office/drawing/2014/main" id="{A6DAC790-B1F2-BF98-BA0C-C7E1773C47D9}"/>
              </a:ext>
            </a:extLst>
          </p:cNvPr>
          <p:cNvSpPr>
            <a:spLocks noGrp="1"/>
          </p:cNvSpPr>
          <p:nvPr>
            <p:ph sz="quarter" idx="10"/>
          </p:nvPr>
        </p:nvSpPr>
        <p:spPr>
          <a:xfrm>
            <a:off x="6675120" y="3474720"/>
            <a:ext cx="4544568" cy="2514600"/>
          </a:xfrm>
        </p:spPr>
        <p:txBody>
          <a:bodyPr>
            <a:normAutofit/>
          </a:bodyPr>
          <a:lstStyle>
            <a:lvl1pPr marL="0" indent="0">
              <a:spcBef>
                <a:spcPts val="1600"/>
              </a:spcBef>
              <a:buNone/>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4" name="Date Placeholder 3">
            <a:extLst>
              <a:ext uri="{FF2B5EF4-FFF2-40B4-BE49-F238E27FC236}">
                <a16:creationId xmlns:a16="http://schemas.microsoft.com/office/drawing/2014/main" id="{403A449B-E2DB-41B6-A150-A5C66BE78D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900">
                <a:solidFill>
                  <a:schemeClr val="accent1">
                    <a:lumMod val="20000"/>
                    <a:lumOff val="80000"/>
                  </a:schemeClr>
                </a:solidFill>
              </a:defRPr>
            </a:lvl1pPr>
          </a:lstStyle>
          <a:p>
            <a:r>
              <a:rPr lang="en-US" dirty="0"/>
              <a:t>7/13/20XX</a:t>
            </a:r>
          </a:p>
        </p:txBody>
      </p:sp>
      <p:sp>
        <p:nvSpPr>
          <p:cNvPr id="75" name="Footer Placeholder 4">
            <a:extLst>
              <a:ext uri="{FF2B5EF4-FFF2-40B4-BE49-F238E27FC236}">
                <a16:creationId xmlns:a16="http://schemas.microsoft.com/office/drawing/2014/main" id="{1D45A931-0FDA-46B3-A78A-EDB46C29F3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900">
                <a:solidFill>
                  <a:schemeClr val="accent4">
                    <a:lumMod val="20000"/>
                    <a:lumOff val="80000"/>
                  </a:schemeClr>
                </a:solidFill>
              </a:defRPr>
            </a:lvl1pPr>
          </a:lstStyle>
          <a:p>
            <a:endParaRPr lang="en-US" dirty="0"/>
          </a:p>
        </p:txBody>
      </p:sp>
      <p:sp>
        <p:nvSpPr>
          <p:cNvPr id="76" name="Slide Number Placeholder 5">
            <a:extLst>
              <a:ext uri="{FF2B5EF4-FFF2-40B4-BE49-F238E27FC236}">
                <a16:creationId xmlns:a16="http://schemas.microsoft.com/office/drawing/2014/main" id="{43592334-BF43-483B-9ED5-B96DF770B5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900">
                <a:solidFill>
                  <a:schemeClr val="accent3">
                    <a:lumMod val="20000"/>
                    <a:lumOff val="80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5646542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two content 3">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p:nvPr>
        </p:nvSpPr>
        <p:spPr>
          <a:xfrm>
            <a:off x="822960" y="548640"/>
            <a:ext cx="4572000" cy="2103120"/>
          </a:xfrm>
        </p:spPr>
        <p:txBody>
          <a:bodyPr lIns="0" tIns="0" rIns="0" bIns="0" anchor="b">
            <a:normAutofit/>
          </a:bodyPr>
          <a:lstStyle>
            <a:lvl1pPr marL="0" algn="l" defTabSz="914400" rtl="0" eaLnBrk="1" latinLnBrk="0" hangingPunct="1">
              <a:lnSpc>
                <a:spcPct val="90000"/>
              </a:lnSpc>
              <a:spcBef>
                <a:spcPct val="0"/>
              </a:spcBef>
              <a:buNone/>
              <a:defRPr lang="en-US" sz="3600" b="1" kern="1200" dirty="0">
                <a:solidFill>
                  <a:schemeClr val="bg1"/>
                </a:solidFill>
                <a:latin typeface="+mj-lt"/>
                <a:ea typeface="+mj-ea"/>
                <a:cs typeface="+mj-cs"/>
              </a:defRPr>
            </a:lvl1pPr>
          </a:lstStyle>
          <a:p>
            <a:r>
              <a:rPr lang="en-US" dirty="0"/>
              <a:t>Click to edit Master title </a:t>
            </a:r>
          </a:p>
        </p:txBody>
      </p:sp>
      <p:sp>
        <p:nvSpPr>
          <p:cNvPr id="8" name="Content Placeholder 4">
            <a:extLst>
              <a:ext uri="{FF2B5EF4-FFF2-40B4-BE49-F238E27FC236}">
                <a16:creationId xmlns:a16="http://schemas.microsoft.com/office/drawing/2014/main" id="{F8AE114F-BA87-536C-036A-0DB6E0BE7D3D}"/>
              </a:ext>
            </a:extLst>
          </p:cNvPr>
          <p:cNvSpPr>
            <a:spLocks noGrp="1"/>
          </p:cNvSpPr>
          <p:nvPr>
            <p:ph sz="quarter" idx="11"/>
          </p:nvPr>
        </p:nvSpPr>
        <p:spPr>
          <a:xfrm>
            <a:off x="822960" y="3429000"/>
            <a:ext cx="4572000" cy="2743200"/>
          </a:xfrm>
        </p:spPr>
        <p:txBody>
          <a:bodyPr lIns="0" tIns="0" rIns="0" bIns="0" anchor="t">
            <a:normAutofit/>
          </a:bodyPr>
          <a:lstStyle>
            <a:lvl1pPr marL="228600" indent="-228600">
              <a:spcBef>
                <a:spcPts val="1600"/>
              </a:spcBef>
              <a:buFont typeface="Arial" panose="020B0604020202020204" pitchFamily="34" charset="0"/>
              <a:buChar cha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4">
            <a:extLst>
              <a:ext uri="{FF2B5EF4-FFF2-40B4-BE49-F238E27FC236}">
                <a16:creationId xmlns:a16="http://schemas.microsoft.com/office/drawing/2014/main" id="{A6DAC790-B1F2-BF98-BA0C-C7E1773C47D9}"/>
              </a:ext>
            </a:extLst>
          </p:cNvPr>
          <p:cNvSpPr>
            <a:spLocks noGrp="1"/>
          </p:cNvSpPr>
          <p:nvPr>
            <p:ph sz="quarter" idx="10"/>
          </p:nvPr>
        </p:nvSpPr>
        <p:spPr>
          <a:xfrm>
            <a:off x="5861304" y="795528"/>
            <a:ext cx="5495544" cy="5257800"/>
          </a:xfrm>
        </p:spPr>
        <p:txBody>
          <a:bodyPr>
            <a:normAutofit/>
          </a:bodyPr>
          <a:lstStyle>
            <a:lvl1pPr marL="0" indent="0">
              <a:spcBef>
                <a:spcPts val="1600"/>
              </a:spcBef>
              <a:buNone/>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4" name="Date Placeholder 3">
            <a:extLst>
              <a:ext uri="{FF2B5EF4-FFF2-40B4-BE49-F238E27FC236}">
                <a16:creationId xmlns:a16="http://schemas.microsoft.com/office/drawing/2014/main" id="{403A449B-E2DB-41B6-A150-A5C66BE78D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900">
                <a:solidFill>
                  <a:schemeClr val="accent1">
                    <a:lumMod val="20000"/>
                    <a:lumOff val="80000"/>
                  </a:schemeClr>
                </a:solidFill>
              </a:defRPr>
            </a:lvl1pPr>
          </a:lstStyle>
          <a:p>
            <a:r>
              <a:rPr lang="en-US" dirty="0"/>
              <a:t>7/13/20XX</a:t>
            </a:r>
          </a:p>
        </p:txBody>
      </p:sp>
      <p:sp>
        <p:nvSpPr>
          <p:cNvPr id="75" name="Footer Placeholder 4">
            <a:extLst>
              <a:ext uri="{FF2B5EF4-FFF2-40B4-BE49-F238E27FC236}">
                <a16:creationId xmlns:a16="http://schemas.microsoft.com/office/drawing/2014/main" id="{1D45A931-0FDA-46B3-A78A-EDB46C29F3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900">
                <a:solidFill>
                  <a:schemeClr val="accent4">
                    <a:lumMod val="20000"/>
                    <a:lumOff val="80000"/>
                  </a:schemeClr>
                </a:solidFill>
              </a:defRPr>
            </a:lvl1pPr>
          </a:lstStyle>
          <a:p>
            <a:endParaRPr lang="en-US" dirty="0"/>
          </a:p>
        </p:txBody>
      </p:sp>
      <p:sp>
        <p:nvSpPr>
          <p:cNvPr id="76" name="Slide Number Placeholder 5">
            <a:extLst>
              <a:ext uri="{FF2B5EF4-FFF2-40B4-BE49-F238E27FC236}">
                <a16:creationId xmlns:a16="http://schemas.microsoft.com/office/drawing/2014/main" id="{43592334-BF43-483B-9ED5-B96DF770B5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900">
                <a:solidFill>
                  <a:schemeClr val="accent3">
                    <a:lumMod val="20000"/>
                    <a:lumOff val="80000"/>
                  </a:schemeClr>
                </a:solidFill>
              </a:defRPr>
            </a:lvl1pPr>
          </a:lstStyle>
          <a:p>
            <a:fld id="{B5CEABB6-07DC-46E8-9B57-56EC44A396E5}" type="slidenum">
              <a:rPr lang="en-US" smtClean="0"/>
              <a:pPr/>
              <a:t>‹#›</a:t>
            </a:fld>
            <a:endParaRPr lang="en-US" dirty="0"/>
          </a:p>
        </p:txBody>
      </p:sp>
      <p:sp>
        <p:nvSpPr>
          <p:cNvPr id="20" name="Rectangle 19">
            <a:extLst>
              <a:ext uri="{FF2B5EF4-FFF2-40B4-BE49-F238E27FC236}">
                <a16:creationId xmlns:a16="http://schemas.microsoft.com/office/drawing/2014/main" id="{276421C9-A6E7-D6F1-2797-6D59639AEF04}"/>
              </a:ext>
            </a:extLst>
          </p:cNvPr>
          <p:cNvSpPr/>
          <p:nvPr userDrawn="1"/>
        </p:nvSpPr>
        <p:spPr>
          <a:xfrm>
            <a:off x="822960" y="2850249"/>
            <a:ext cx="628650" cy="18225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4"/>
              </a:solidFill>
            </a:endParaRPr>
          </a:p>
        </p:txBody>
      </p:sp>
    </p:spTree>
    <p:extLst>
      <p:ext uri="{BB962C8B-B14F-4D97-AF65-F5344CB8AC3E}">
        <p14:creationId xmlns:p14="http://schemas.microsoft.com/office/powerpoint/2010/main" val="275213186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content 2">
    <p:bg>
      <p:bgPr>
        <a:solidFill>
          <a:schemeClr val="accent4"/>
        </a:solidFill>
        <a:effectLst/>
      </p:bgPr>
    </p:bg>
    <p:spTree>
      <p:nvGrpSpPr>
        <p:cNvPr id="1" name=""/>
        <p:cNvGrpSpPr/>
        <p:nvPr/>
      </p:nvGrpSpPr>
      <p:grpSpPr>
        <a:xfrm>
          <a:off x="0" y="0"/>
          <a:ext cx="0" cy="0"/>
          <a:chOff x="0" y="0"/>
          <a:chExt cx="0" cy="0"/>
        </a:xfrm>
      </p:grpSpPr>
      <p:sp>
        <p:nvSpPr>
          <p:cNvPr id="64" name="Rectangle 63">
            <a:extLst>
              <a:ext uri="{FF2B5EF4-FFF2-40B4-BE49-F238E27FC236}">
                <a16:creationId xmlns:a16="http://schemas.microsoft.com/office/drawing/2014/main" id="{3A0B6809-6EF5-4C1C-AE26-93D43D084EE4}"/>
              </a:ext>
            </a:extLst>
          </p:cNvPr>
          <p:cNvSpPr/>
          <p:nvPr userDrawn="1"/>
        </p:nvSpPr>
        <p:spPr>
          <a:xfrm>
            <a:off x="0" y="2560320"/>
            <a:ext cx="12192000" cy="4297680"/>
          </a:xfrm>
          <a:prstGeom prst="rect">
            <a:avLst/>
          </a:prstGeom>
          <a:solidFill>
            <a:schemeClr val="accent3"/>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A9801717-EC04-4D9F-BE50-E726ECAC1136}"/>
              </a:ext>
            </a:extLst>
          </p:cNvPr>
          <p:cNvSpPr/>
          <p:nvPr userDrawn="1"/>
        </p:nvSpPr>
        <p:spPr>
          <a:xfrm>
            <a:off x="5017194" y="2467783"/>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5F1841E8-8EE7-488E-B7DD-D1F23F79128D}"/>
              </a:ext>
            </a:extLst>
          </p:cNvPr>
          <p:cNvSpPr/>
          <p:nvPr userDrawn="1"/>
        </p:nvSpPr>
        <p:spPr>
          <a:xfrm>
            <a:off x="4300452" y="2467783"/>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44AEF00F-18B6-43AC-BF54-3B4939890FE1}"/>
              </a:ext>
            </a:extLst>
          </p:cNvPr>
          <p:cNvSpPr/>
          <p:nvPr userDrawn="1"/>
        </p:nvSpPr>
        <p:spPr>
          <a:xfrm>
            <a:off x="5375565" y="2467783"/>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0BC54B6B-8A0E-422F-B2FF-A68441C16904}"/>
              </a:ext>
            </a:extLst>
          </p:cNvPr>
          <p:cNvSpPr/>
          <p:nvPr userDrawn="1"/>
        </p:nvSpPr>
        <p:spPr>
          <a:xfrm>
            <a:off x="3583710" y="2467783"/>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1602B99D-D623-4FE2-BDFD-A23B43BEBBDD}"/>
              </a:ext>
            </a:extLst>
          </p:cNvPr>
          <p:cNvSpPr/>
          <p:nvPr userDrawn="1"/>
        </p:nvSpPr>
        <p:spPr>
          <a:xfrm>
            <a:off x="2866968" y="2467783"/>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F4892CE3-43B8-4AF7-8E2E-1E5C2045F89A}"/>
              </a:ext>
            </a:extLst>
          </p:cNvPr>
          <p:cNvSpPr/>
          <p:nvPr userDrawn="1"/>
        </p:nvSpPr>
        <p:spPr>
          <a:xfrm>
            <a:off x="2150226" y="2467783"/>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3C5002F-39B4-49E5-B179-A5F9A322772D}"/>
              </a:ext>
            </a:extLst>
          </p:cNvPr>
          <p:cNvSpPr/>
          <p:nvPr userDrawn="1"/>
        </p:nvSpPr>
        <p:spPr>
          <a:xfrm>
            <a:off x="3225339" y="2467783"/>
            <a:ext cx="365760"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8847AC63-E8C8-47EF-BDEA-DF587155527B}"/>
              </a:ext>
            </a:extLst>
          </p:cNvPr>
          <p:cNvSpPr/>
          <p:nvPr userDrawn="1"/>
        </p:nvSpPr>
        <p:spPr>
          <a:xfrm>
            <a:off x="1791855" y="2467783"/>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8EAD15DF-3882-4D15-8A5D-B08B7A32A9B0}"/>
              </a:ext>
            </a:extLst>
          </p:cNvPr>
          <p:cNvSpPr/>
          <p:nvPr userDrawn="1"/>
        </p:nvSpPr>
        <p:spPr>
          <a:xfrm>
            <a:off x="1433484" y="2467783"/>
            <a:ext cx="365760"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73A3B466-F022-4299-8575-4347D62E5ADB}"/>
              </a:ext>
            </a:extLst>
          </p:cNvPr>
          <p:cNvSpPr/>
          <p:nvPr userDrawn="1"/>
        </p:nvSpPr>
        <p:spPr>
          <a:xfrm>
            <a:off x="6092307" y="2467783"/>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7103BE58-6B70-49F5-8283-BF3B0B35E1D7}"/>
              </a:ext>
            </a:extLst>
          </p:cNvPr>
          <p:cNvSpPr/>
          <p:nvPr userDrawn="1"/>
        </p:nvSpPr>
        <p:spPr>
          <a:xfrm>
            <a:off x="358371" y="2467783"/>
            <a:ext cx="365760"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865F4154-50AA-4593-A86B-2A7A582D30AA}"/>
              </a:ext>
            </a:extLst>
          </p:cNvPr>
          <p:cNvSpPr/>
          <p:nvPr userDrawn="1"/>
        </p:nvSpPr>
        <p:spPr>
          <a:xfrm>
            <a:off x="4658823" y="2467783"/>
            <a:ext cx="365760"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F635667C-FE54-4C6C-81D2-C117F6848A7C}"/>
              </a:ext>
            </a:extLst>
          </p:cNvPr>
          <p:cNvSpPr/>
          <p:nvPr userDrawn="1"/>
        </p:nvSpPr>
        <p:spPr>
          <a:xfrm>
            <a:off x="1075113" y="2467783"/>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2B327EE7-DDE6-4725-9791-0909802594D4}"/>
              </a:ext>
            </a:extLst>
          </p:cNvPr>
          <p:cNvSpPr/>
          <p:nvPr userDrawn="1"/>
        </p:nvSpPr>
        <p:spPr>
          <a:xfrm>
            <a:off x="2508597" y="2467783"/>
            <a:ext cx="365760"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E880683C-A1F9-41B4-92B6-6690A542A9CA}"/>
              </a:ext>
            </a:extLst>
          </p:cNvPr>
          <p:cNvSpPr/>
          <p:nvPr userDrawn="1"/>
        </p:nvSpPr>
        <p:spPr>
          <a:xfrm>
            <a:off x="716742" y="2467783"/>
            <a:ext cx="365760"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0BF012F1-D588-4F57-88B5-6F5532BADA92}"/>
              </a:ext>
            </a:extLst>
          </p:cNvPr>
          <p:cNvSpPr/>
          <p:nvPr userDrawn="1"/>
        </p:nvSpPr>
        <p:spPr>
          <a:xfrm>
            <a:off x="0" y="2467783"/>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503FFB96-6B81-475C-995F-610FEC231FEE}"/>
              </a:ext>
            </a:extLst>
          </p:cNvPr>
          <p:cNvSpPr/>
          <p:nvPr userDrawn="1"/>
        </p:nvSpPr>
        <p:spPr>
          <a:xfrm>
            <a:off x="5733936" y="2467783"/>
            <a:ext cx="36576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3069B2B0-3E3B-4E71-8023-5CEF05BF4DF3}"/>
              </a:ext>
            </a:extLst>
          </p:cNvPr>
          <p:cNvSpPr/>
          <p:nvPr userDrawn="1"/>
        </p:nvSpPr>
        <p:spPr>
          <a:xfrm>
            <a:off x="3942081" y="2467783"/>
            <a:ext cx="365760"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8088EB2E-CD96-47B9-A63A-8D18CCA89512}"/>
              </a:ext>
            </a:extLst>
          </p:cNvPr>
          <p:cNvSpPr/>
          <p:nvPr userDrawn="1"/>
        </p:nvSpPr>
        <p:spPr>
          <a:xfrm>
            <a:off x="11467872" y="2467783"/>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9338708E-067F-4FA9-BA12-1C4EA2B37A63}"/>
              </a:ext>
            </a:extLst>
          </p:cNvPr>
          <p:cNvSpPr/>
          <p:nvPr userDrawn="1"/>
        </p:nvSpPr>
        <p:spPr>
          <a:xfrm>
            <a:off x="10751130" y="2467783"/>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6E35FFEA-E06D-408B-A778-0B32F03EFF9F}"/>
              </a:ext>
            </a:extLst>
          </p:cNvPr>
          <p:cNvSpPr/>
          <p:nvPr userDrawn="1"/>
        </p:nvSpPr>
        <p:spPr>
          <a:xfrm>
            <a:off x="11826240" y="2467783"/>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EA48561E-6688-489C-BA9B-9C5D3AD90706}"/>
              </a:ext>
            </a:extLst>
          </p:cNvPr>
          <p:cNvSpPr/>
          <p:nvPr userDrawn="1"/>
        </p:nvSpPr>
        <p:spPr>
          <a:xfrm>
            <a:off x="10034388" y="2467783"/>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9D6BE74A-DCDC-4736-A000-7680D880DF04}"/>
              </a:ext>
            </a:extLst>
          </p:cNvPr>
          <p:cNvSpPr/>
          <p:nvPr userDrawn="1"/>
        </p:nvSpPr>
        <p:spPr>
          <a:xfrm>
            <a:off x="9317646" y="2467783"/>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55030A29-CB1B-4217-961C-E14F3593D004}"/>
              </a:ext>
            </a:extLst>
          </p:cNvPr>
          <p:cNvSpPr/>
          <p:nvPr userDrawn="1"/>
        </p:nvSpPr>
        <p:spPr>
          <a:xfrm>
            <a:off x="8600904" y="2467783"/>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D0C4995-9291-4EC8-9EE7-99138E697D86}"/>
              </a:ext>
            </a:extLst>
          </p:cNvPr>
          <p:cNvSpPr/>
          <p:nvPr userDrawn="1"/>
        </p:nvSpPr>
        <p:spPr>
          <a:xfrm>
            <a:off x="9676017" y="2467783"/>
            <a:ext cx="365760"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F3F7B342-9394-4E5F-BE39-DC03310AD81F}"/>
              </a:ext>
            </a:extLst>
          </p:cNvPr>
          <p:cNvSpPr/>
          <p:nvPr userDrawn="1"/>
        </p:nvSpPr>
        <p:spPr>
          <a:xfrm>
            <a:off x="8242533" y="2467783"/>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9D4940C5-39A1-40E8-8A26-EDA81A5FF6E2}"/>
              </a:ext>
            </a:extLst>
          </p:cNvPr>
          <p:cNvSpPr/>
          <p:nvPr userDrawn="1"/>
        </p:nvSpPr>
        <p:spPr>
          <a:xfrm>
            <a:off x="7884162" y="2467783"/>
            <a:ext cx="365760"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0F268A38-2DB0-40ED-A3BD-7B0DBF3DC185}"/>
              </a:ext>
            </a:extLst>
          </p:cNvPr>
          <p:cNvSpPr/>
          <p:nvPr userDrawn="1"/>
        </p:nvSpPr>
        <p:spPr>
          <a:xfrm>
            <a:off x="6809049" y="2467783"/>
            <a:ext cx="36576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9222658B-4E93-40D4-8683-4BFDB7FD28AC}"/>
              </a:ext>
            </a:extLst>
          </p:cNvPr>
          <p:cNvSpPr/>
          <p:nvPr userDrawn="1"/>
        </p:nvSpPr>
        <p:spPr>
          <a:xfrm>
            <a:off x="11109501" y="2467783"/>
            <a:ext cx="365760"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CE94E203-4D9D-4315-811B-6AEBDA949895}"/>
              </a:ext>
            </a:extLst>
          </p:cNvPr>
          <p:cNvSpPr/>
          <p:nvPr userDrawn="1"/>
        </p:nvSpPr>
        <p:spPr>
          <a:xfrm>
            <a:off x="7525791" y="2467783"/>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958DF5A4-693E-486D-BAB8-69D0BDAE74CE}"/>
              </a:ext>
            </a:extLst>
          </p:cNvPr>
          <p:cNvSpPr/>
          <p:nvPr userDrawn="1"/>
        </p:nvSpPr>
        <p:spPr>
          <a:xfrm>
            <a:off x="8959275" y="2467783"/>
            <a:ext cx="365760"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2FBA4F83-ED0B-439D-983D-DBBFB23D2612}"/>
              </a:ext>
            </a:extLst>
          </p:cNvPr>
          <p:cNvSpPr/>
          <p:nvPr userDrawn="1"/>
        </p:nvSpPr>
        <p:spPr>
          <a:xfrm>
            <a:off x="7167420" y="2467783"/>
            <a:ext cx="365760"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3EB3F76F-9FC5-454E-9B4F-C471289878CD}"/>
              </a:ext>
            </a:extLst>
          </p:cNvPr>
          <p:cNvSpPr/>
          <p:nvPr userDrawn="1"/>
        </p:nvSpPr>
        <p:spPr>
          <a:xfrm>
            <a:off x="6450678" y="2467783"/>
            <a:ext cx="365760"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91B303D9-4182-4C78-A463-7ED50F26193B}"/>
              </a:ext>
            </a:extLst>
          </p:cNvPr>
          <p:cNvSpPr/>
          <p:nvPr userDrawn="1"/>
        </p:nvSpPr>
        <p:spPr>
          <a:xfrm>
            <a:off x="10392759" y="2467783"/>
            <a:ext cx="365760"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4AE12D1-08AF-45E9-A34A-BDE9E860BAA2}"/>
              </a:ext>
            </a:extLst>
          </p:cNvPr>
          <p:cNvSpPr>
            <a:spLocks noGrp="1"/>
          </p:cNvSpPr>
          <p:nvPr>
            <p:ph type="title"/>
          </p:nvPr>
        </p:nvSpPr>
        <p:spPr>
          <a:xfrm>
            <a:off x="841248" y="548640"/>
            <a:ext cx="10515600" cy="1463040"/>
          </a:xfrm>
        </p:spPr>
        <p:txBody>
          <a:bodyPr anchor="ctr">
            <a:normAutofit/>
          </a:bodyPr>
          <a:lstStyle>
            <a:lvl1pPr marL="0" algn="ctr" defTabSz="914400" rtl="0" eaLnBrk="1" latinLnBrk="0" hangingPunct="1">
              <a:lnSpc>
                <a:spcPct val="90000"/>
              </a:lnSpc>
              <a:spcBef>
                <a:spcPct val="0"/>
              </a:spcBef>
              <a:buNone/>
              <a:defRPr lang="en-US" sz="3600" b="1" kern="1200" dirty="0">
                <a:solidFill>
                  <a:schemeClr val="bg1"/>
                </a:solidFill>
                <a:latin typeface="+mj-lt"/>
                <a:ea typeface="+mj-ea"/>
                <a:cs typeface="+mj-cs"/>
              </a:defRPr>
            </a:lvl1pPr>
          </a:lstStyle>
          <a:p>
            <a:r>
              <a:rPr lang="en-US" dirty="0"/>
              <a:t>Click to edit Master title </a:t>
            </a:r>
          </a:p>
        </p:txBody>
      </p:sp>
      <p:sp>
        <p:nvSpPr>
          <p:cNvPr id="8" name="Content Placeholder 4">
            <a:extLst>
              <a:ext uri="{FF2B5EF4-FFF2-40B4-BE49-F238E27FC236}">
                <a16:creationId xmlns:a16="http://schemas.microsoft.com/office/drawing/2014/main" id="{F8AE114F-BA87-536C-036A-0DB6E0BE7D3D}"/>
              </a:ext>
            </a:extLst>
          </p:cNvPr>
          <p:cNvSpPr>
            <a:spLocks noGrp="1"/>
          </p:cNvSpPr>
          <p:nvPr>
            <p:ph sz="quarter" idx="11"/>
          </p:nvPr>
        </p:nvSpPr>
        <p:spPr>
          <a:xfrm>
            <a:off x="841248" y="3429000"/>
            <a:ext cx="10515600" cy="2660904"/>
          </a:xfrm>
        </p:spPr>
        <p:txBody>
          <a:bodyPr anchor="t">
            <a:normAutofit/>
          </a:bodyPr>
          <a:lstStyle>
            <a:lvl1pPr marL="0" indent="0">
              <a:spcBef>
                <a:spcPts val="1600"/>
              </a:spcBef>
              <a:buNone/>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4" name="Date Placeholder 3">
            <a:extLst>
              <a:ext uri="{FF2B5EF4-FFF2-40B4-BE49-F238E27FC236}">
                <a16:creationId xmlns:a16="http://schemas.microsoft.com/office/drawing/2014/main" id="{403A449B-E2DB-41B6-A150-A5C66BE78D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900">
                <a:solidFill>
                  <a:schemeClr val="accent1">
                    <a:lumMod val="20000"/>
                    <a:lumOff val="80000"/>
                  </a:schemeClr>
                </a:solidFill>
              </a:defRPr>
            </a:lvl1pPr>
          </a:lstStyle>
          <a:p>
            <a:r>
              <a:rPr lang="en-US" dirty="0"/>
              <a:t>7/13/20XX</a:t>
            </a:r>
          </a:p>
        </p:txBody>
      </p:sp>
      <p:sp>
        <p:nvSpPr>
          <p:cNvPr id="75" name="Footer Placeholder 4">
            <a:extLst>
              <a:ext uri="{FF2B5EF4-FFF2-40B4-BE49-F238E27FC236}">
                <a16:creationId xmlns:a16="http://schemas.microsoft.com/office/drawing/2014/main" id="{1D45A931-0FDA-46B3-A78A-EDB46C29F3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900">
                <a:solidFill>
                  <a:schemeClr val="accent4">
                    <a:lumMod val="20000"/>
                    <a:lumOff val="80000"/>
                  </a:schemeClr>
                </a:solidFill>
              </a:defRPr>
            </a:lvl1pPr>
          </a:lstStyle>
          <a:p>
            <a:endParaRPr lang="en-US" dirty="0"/>
          </a:p>
        </p:txBody>
      </p:sp>
      <p:sp>
        <p:nvSpPr>
          <p:cNvPr id="76" name="Slide Number Placeholder 5">
            <a:extLst>
              <a:ext uri="{FF2B5EF4-FFF2-40B4-BE49-F238E27FC236}">
                <a16:creationId xmlns:a16="http://schemas.microsoft.com/office/drawing/2014/main" id="{43592334-BF43-483B-9ED5-B96DF770B5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900">
                <a:solidFill>
                  <a:schemeClr val="accent3">
                    <a:lumMod val="20000"/>
                    <a:lumOff val="80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66176321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and framed picture right">
    <p:bg>
      <p:bgPr>
        <a:solidFill>
          <a:schemeClr val="accent3"/>
        </a:solidFill>
        <a:effectLst/>
      </p:bgPr>
    </p:bg>
    <p:spTree>
      <p:nvGrpSpPr>
        <p:cNvPr id="1" name=""/>
        <p:cNvGrpSpPr/>
        <p:nvPr/>
      </p:nvGrpSpPr>
      <p:grpSpPr>
        <a:xfrm>
          <a:off x="0" y="0"/>
          <a:ext cx="0" cy="0"/>
          <a:chOff x="0" y="0"/>
          <a:chExt cx="0" cy="0"/>
        </a:xfrm>
      </p:grpSpPr>
      <p:grpSp>
        <p:nvGrpSpPr>
          <p:cNvPr id="88" name="Group 87">
            <a:extLst>
              <a:ext uri="{FF2B5EF4-FFF2-40B4-BE49-F238E27FC236}">
                <a16:creationId xmlns:a16="http://schemas.microsoft.com/office/drawing/2014/main" id="{7C6E89C2-2ED7-7FA0-F7A7-A1AA6CAFBEB1}"/>
              </a:ext>
            </a:extLst>
          </p:cNvPr>
          <p:cNvGrpSpPr/>
          <p:nvPr userDrawn="1"/>
        </p:nvGrpSpPr>
        <p:grpSpPr>
          <a:xfrm>
            <a:off x="6435408" y="0"/>
            <a:ext cx="5756592" cy="6858000"/>
            <a:chOff x="0" y="0"/>
            <a:chExt cx="5756592" cy="6858000"/>
          </a:xfrm>
        </p:grpSpPr>
        <p:sp>
          <p:nvSpPr>
            <p:cNvPr id="90" name="Rectangle 89">
              <a:extLst>
                <a:ext uri="{FF2B5EF4-FFF2-40B4-BE49-F238E27FC236}">
                  <a16:creationId xmlns:a16="http://schemas.microsoft.com/office/drawing/2014/main" id="{DF531A4F-5859-8280-283D-F2A36E01E1E4}"/>
                </a:ext>
              </a:extLst>
            </p:cNvPr>
            <p:cNvSpPr/>
            <p:nvPr userDrawn="1"/>
          </p:nvSpPr>
          <p:spPr>
            <a:xfrm>
              <a:off x="0" y="0"/>
              <a:ext cx="576072" cy="5760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9276A229-3B0B-4D61-4634-93B9ECBCAE53}"/>
                </a:ext>
              </a:extLst>
            </p:cNvPr>
            <p:cNvSpPr/>
            <p:nvPr userDrawn="1"/>
          </p:nvSpPr>
          <p:spPr>
            <a:xfrm>
              <a:off x="0" y="572886"/>
              <a:ext cx="576072" cy="576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2B3A5571-40C8-C50E-BF04-C6E5D2092EBE}"/>
                </a:ext>
              </a:extLst>
            </p:cNvPr>
            <p:cNvSpPr/>
            <p:nvPr userDrawn="1"/>
          </p:nvSpPr>
          <p:spPr>
            <a:xfrm>
              <a:off x="0" y="1145772"/>
              <a:ext cx="576072" cy="5760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05DC640C-1596-C8D8-400C-EAEFC737F82F}"/>
                </a:ext>
              </a:extLst>
            </p:cNvPr>
            <p:cNvSpPr/>
            <p:nvPr userDrawn="1"/>
          </p:nvSpPr>
          <p:spPr>
            <a:xfrm>
              <a:off x="0" y="1718658"/>
              <a:ext cx="576072" cy="5760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42D8BCCF-9365-1247-2C73-827E5376E349}"/>
                </a:ext>
              </a:extLst>
            </p:cNvPr>
            <p:cNvSpPr/>
            <p:nvPr userDrawn="1"/>
          </p:nvSpPr>
          <p:spPr>
            <a:xfrm>
              <a:off x="0" y="2291544"/>
              <a:ext cx="576072" cy="57607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81C8F923-3F3C-E987-B8B3-F119CE985042}"/>
                </a:ext>
              </a:extLst>
            </p:cNvPr>
            <p:cNvSpPr/>
            <p:nvPr userDrawn="1"/>
          </p:nvSpPr>
          <p:spPr>
            <a:xfrm>
              <a:off x="0" y="2864430"/>
              <a:ext cx="576072" cy="576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3D066BAF-F58A-E4F5-A2F4-BE52AFFF5402}"/>
                </a:ext>
              </a:extLst>
            </p:cNvPr>
            <p:cNvSpPr/>
            <p:nvPr userDrawn="1"/>
          </p:nvSpPr>
          <p:spPr>
            <a:xfrm>
              <a:off x="0" y="3437316"/>
              <a:ext cx="576072" cy="5760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D1A65B79-00CC-4E7F-6ADD-C1C522D5991F}"/>
                </a:ext>
              </a:extLst>
            </p:cNvPr>
            <p:cNvSpPr/>
            <p:nvPr userDrawn="1"/>
          </p:nvSpPr>
          <p:spPr>
            <a:xfrm>
              <a:off x="0" y="4010202"/>
              <a:ext cx="576072" cy="5760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92F228F0-A0C5-1E42-90FA-0C35E6F017E0}"/>
                </a:ext>
              </a:extLst>
            </p:cNvPr>
            <p:cNvSpPr/>
            <p:nvPr userDrawn="1"/>
          </p:nvSpPr>
          <p:spPr>
            <a:xfrm>
              <a:off x="0" y="4583088"/>
              <a:ext cx="576072" cy="5760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B572AEC6-E693-00C7-831E-4C81BC561997}"/>
                </a:ext>
              </a:extLst>
            </p:cNvPr>
            <p:cNvSpPr/>
            <p:nvPr userDrawn="1"/>
          </p:nvSpPr>
          <p:spPr>
            <a:xfrm>
              <a:off x="0" y="5155974"/>
              <a:ext cx="576072" cy="576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17EF1E63-B8BE-1CF0-C1A3-FBF41DDF1120}"/>
                </a:ext>
              </a:extLst>
            </p:cNvPr>
            <p:cNvSpPr/>
            <p:nvPr userDrawn="1"/>
          </p:nvSpPr>
          <p:spPr>
            <a:xfrm>
              <a:off x="0" y="5728860"/>
              <a:ext cx="576072" cy="5760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FB21B3EF-486D-7B46-5AB9-477370C2C662}"/>
                </a:ext>
              </a:extLst>
            </p:cNvPr>
            <p:cNvSpPr/>
            <p:nvPr userDrawn="1"/>
          </p:nvSpPr>
          <p:spPr>
            <a:xfrm>
              <a:off x="0" y="6281928"/>
              <a:ext cx="576072" cy="576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F06A0AF5-2117-AC7A-5EAF-7C1EAE885F78}"/>
                </a:ext>
              </a:extLst>
            </p:cNvPr>
            <p:cNvSpPr/>
            <p:nvPr userDrawn="1"/>
          </p:nvSpPr>
          <p:spPr>
            <a:xfrm>
              <a:off x="571944" y="0"/>
              <a:ext cx="576072" cy="576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20C148D7-FEDD-C145-64C9-FA153FF9F174}"/>
                </a:ext>
              </a:extLst>
            </p:cNvPr>
            <p:cNvSpPr/>
            <p:nvPr userDrawn="1"/>
          </p:nvSpPr>
          <p:spPr>
            <a:xfrm>
              <a:off x="1148016" y="0"/>
              <a:ext cx="576072" cy="5760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CA5B4712-C918-044A-19A1-B398B3AE3F74}"/>
                </a:ext>
              </a:extLst>
            </p:cNvPr>
            <p:cNvSpPr/>
            <p:nvPr userDrawn="1"/>
          </p:nvSpPr>
          <p:spPr>
            <a:xfrm>
              <a:off x="1724088" y="0"/>
              <a:ext cx="576072" cy="576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69DEFA8C-AF47-EC6F-C083-7183C0209D12}"/>
                </a:ext>
              </a:extLst>
            </p:cNvPr>
            <p:cNvSpPr/>
            <p:nvPr userDrawn="1"/>
          </p:nvSpPr>
          <p:spPr>
            <a:xfrm>
              <a:off x="2300160" y="0"/>
              <a:ext cx="576072" cy="5760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A993076E-6CD9-216A-5F58-22C2C7ADEF67}"/>
                </a:ext>
              </a:extLst>
            </p:cNvPr>
            <p:cNvSpPr/>
            <p:nvPr userDrawn="1"/>
          </p:nvSpPr>
          <p:spPr>
            <a:xfrm>
              <a:off x="2876232" y="0"/>
              <a:ext cx="576072" cy="576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DA5C1380-678D-70A3-24F8-33D448A27CC9}"/>
                </a:ext>
              </a:extLst>
            </p:cNvPr>
            <p:cNvSpPr/>
            <p:nvPr userDrawn="1"/>
          </p:nvSpPr>
          <p:spPr>
            <a:xfrm>
              <a:off x="3452304" y="0"/>
              <a:ext cx="576072" cy="5760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5FF8DAAF-846A-991B-563F-2A508FC9F6FB}"/>
                </a:ext>
              </a:extLst>
            </p:cNvPr>
            <p:cNvSpPr/>
            <p:nvPr userDrawn="1"/>
          </p:nvSpPr>
          <p:spPr>
            <a:xfrm>
              <a:off x="4028376" y="0"/>
              <a:ext cx="576072" cy="57607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2A8F5DF9-A7F2-8D3A-72BC-B39F56902E7E}"/>
                </a:ext>
              </a:extLst>
            </p:cNvPr>
            <p:cNvSpPr/>
            <p:nvPr userDrawn="1"/>
          </p:nvSpPr>
          <p:spPr>
            <a:xfrm>
              <a:off x="4604448" y="0"/>
              <a:ext cx="576072" cy="576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AB4BD578-6D5A-07C0-CD83-94645FAB9130}"/>
                </a:ext>
              </a:extLst>
            </p:cNvPr>
            <p:cNvSpPr/>
            <p:nvPr userDrawn="1"/>
          </p:nvSpPr>
          <p:spPr>
            <a:xfrm>
              <a:off x="5180520" y="0"/>
              <a:ext cx="576072" cy="5760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 name="Rectangle 119">
              <a:extLst>
                <a:ext uri="{FF2B5EF4-FFF2-40B4-BE49-F238E27FC236}">
                  <a16:creationId xmlns:a16="http://schemas.microsoft.com/office/drawing/2014/main" id="{93C82D37-6362-5177-0C99-FAE0B742CD41}"/>
                </a:ext>
              </a:extLst>
            </p:cNvPr>
            <p:cNvSpPr/>
            <p:nvPr userDrawn="1"/>
          </p:nvSpPr>
          <p:spPr>
            <a:xfrm>
              <a:off x="5180520" y="563966"/>
              <a:ext cx="576072" cy="5760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 name="Rectangle 120">
              <a:extLst>
                <a:ext uri="{FF2B5EF4-FFF2-40B4-BE49-F238E27FC236}">
                  <a16:creationId xmlns:a16="http://schemas.microsoft.com/office/drawing/2014/main" id="{69542CC1-3626-C630-2901-0FB23B3E593B}"/>
                </a:ext>
              </a:extLst>
            </p:cNvPr>
            <p:cNvSpPr/>
            <p:nvPr userDrawn="1"/>
          </p:nvSpPr>
          <p:spPr>
            <a:xfrm>
              <a:off x="5180520" y="1136852"/>
              <a:ext cx="576072" cy="576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 name="Rectangle 121">
              <a:extLst>
                <a:ext uri="{FF2B5EF4-FFF2-40B4-BE49-F238E27FC236}">
                  <a16:creationId xmlns:a16="http://schemas.microsoft.com/office/drawing/2014/main" id="{BD7EC15E-24BE-DD46-45B2-92C64C06601A}"/>
                </a:ext>
              </a:extLst>
            </p:cNvPr>
            <p:cNvSpPr/>
            <p:nvPr userDrawn="1"/>
          </p:nvSpPr>
          <p:spPr>
            <a:xfrm>
              <a:off x="5180520" y="1709738"/>
              <a:ext cx="576072" cy="576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 name="Rectangle 122">
              <a:extLst>
                <a:ext uri="{FF2B5EF4-FFF2-40B4-BE49-F238E27FC236}">
                  <a16:creationId xmlns:a16="http://schemas.microsoft.com/office/drawing/2014/main" id="{275DA9B6-FA38-14BB-CB6D-D163C4228017}"/>
                </a:ext>
              </a:extLst>
            </p:cNvPr>
            <p:cNvSpPr/>
            <p:nvPr userDrawn="1"/>
          </p:nvSpPr>
          <p:spPr>
            <a:xfrm>
              <a:off x="5180520" y="2282624"/>
              <a:ext cx="576072" cy="5760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 name="Rectangle 123">
              <a:extLst>
                <a:ext uri="{FF2B5EF4-FFF2-40B4-BE49-F238E27FC236}">
                  <a16:creationId xmlns:a16="http://schemas.microsoft.com/office/drawing/2014/main" id="{52ED9969-5481-5672-0E55-68F80674D65C}"/>
                </a:ext>
              </a:extLst>
            </p:cNvPr>
            <p:cNvSpPr/>
            <p:nvPr userDrawn="1"/>
          </p:nvSpPr>
          <p:spPr>
            <a:xfrm>
              <a:off x="5180520" y="2855510"/>
              <a:ext cx="576072" cy="5760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 name="Rectangle 124">
              <a:extLst>
                <a:ext uri="{FF2B5EF4-FFF2-40B4-BE49-F238E27FC236}">
                  <a16:creationId xmlns:a16="http://schemas.microsoft.com/office/drawing/2014/main" id="{63EC33A3-ECC9-03C2-6C4A-2E26C3C2FF2F}"/>
                </a:ext>
              </a:extLst>
            </p:cNvPr>
            <p:cNvSpPr/>
            <p:nvPr userDrawn="1"/>
          </p:nvSpPr>
          <p:spPr>
            <a:xfrm>
              <a:off x="5180520" y="3428396"/>
              <a:ext cx="576072" cy="5760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 name="Rectangle 125">
              <a:extLst>
                <a:ext uri="{FF2B5EF4-FFF2-40B4-BE49-F238E27FC236}">
                  <a16:creationId xmlns:a16="http://schemas.microsoft.com/office/drawing/2014/main" id="{4C7838CF-438D-31F1-EE2F-2907A11B924A}"/>
                </a:ext>
              </a:extLst>
            </p:cNvPr>
            <p:cNvSpPr/>
            <p:nvPr userDrawn="1"/>
          </p:nvSpPr>
          <p:spPr>
            <a:xfrm>
              <a:off x="5180520" y="4001282"/>
              <a:ext cx="576072" cy="576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7" name="Rectangle 126">
              <a:extLst>
                <a:ext uri="{FF2B5EF4-FFF2-40B4-BE49-F238E27FC236}">
                  <a16:creationId xmlns:a16="http://schemas.microsoft.com/office/drawing/2014/main" id="{93452295-1A7F-D929-76EF-DB26B33A4DA2}"/>
                </a:ext>
              </a:extLst>
            </p:cNvPr>
            <p:cNvSpPr/>
            <p:nvPr userDrawn="1"/>
          </p:nvSpPr>
          <p:spPr>
            <a:xfrm>
              <a:off x="5180520" y="4574168"/>
              <a:ext cx="576072" cy="5760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8" name="Rectangle 127">
              <a:extLst>
                <a:ext uri="{FF2B5EF4-FFF2-40B4-BE49-F238E27FC236}">
                  <a16:creationId xmlns:a16="http://schemas.microsoft.com/office/drawing/2014/main" id="{9A4FD181-BC5B-BC54-371C-2D8C00F45AD1}"/>
                </a:ext>
              </a:extLst>
            </p:cNvPr>
            <p:cNvSpPr/>
            <p:nvPr userDrawn="1"/>
          </p:nvSpPr>
          <p:spPr>
            <a:xfrm>
              <a:off x="5180520" y="5147054"/>
              <a:ext cx="576072" cy="5760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 name="Rectangle 128">
              <a:extLst>
                <a:ext uri="{FF2B5EF4-FFF2-40B4-BE49-F238E27FC236}">
                  <a16:creationId xmlns:a16="http://schemas.microsoft.com/office/drawing/2014/main" id="{31464BC3-D4FE-CB12-EED1-DB11138CAB70}"/>
                </a:ext>
              </a:extLst>
            </p:cNvPr>
            <p:cNvSpPr/>
            <p:nvPr userDrawn="1"/>
          </p:nvSpPr>
          <p:spPr>
            <a:xfrm>
              <a:off x="5180520" y="5719940"/>
              <a:ext cx="576072" cy="5760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 name="Rectangle 129">
              <a:extLst>
                <a:ext uri="{FF2B5EF4-FFF2-40B4-BE49-F238E27FC236}">
                  <a16:creationId xmlns:a16="http://schemas.microsoft.com/office/drawing/2014/main" id="{71CE4F8F-EB67-4681-D504-035670478894}"/>
                </a:ext>
              </a:extLst>
            </p:cNvPr>
            <p:cNvSpPr/>
            <p:nvPr userDrawn="1"/>
          </p:nvSpPr>
          <p:spPr>
            <a:xfrm>
              <a:off x="5180520" y="6281928"/>
              <a:ext cx="576072" cy="5760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1" name="Rectangle 130">
              <a:extLst>
                <a:ext uri="{FF2B5EF4-FFF2-40B4-BE49-F238E27FC236}">
                  <a16:creationId xmlns:a16="http://schemas.microsoft.com/office/drawing/2014/main" id="{047898F7-8A26-62E4-70C2-D6DD187FD84D}"/>
                </a:ext>
              </a:extLst>
            </p:cNvPr>
            <p:cNvSpPr/>
            <p:nvPr userDrawn="1"/>
          </p:nvSpPr>
          <p:spPr>
            <a:xfrm>
              <a:off x="571944" y="6281928"/>
              <a:ext cx="576072" cy="576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2" name="Rectangle 131">
              <a:extLst>
                <a:ext uri="{FF2B5EF4-FFF2-40B4-BE49-F238E27FC236}">
                  <a16:creationId xmlns:a16="http://schemas.microsoft.com/office/drawing/2014/main" id="{A11EE247-662E-BC29-B9D2-84AE5FACC29F}"/>
                </a:ext>
              </a:extLst>
            </p:cNvPr>
            <p:cNvSpPr/>
            <p:nvPr userDrawn="1"/>
          </p:nvSpPr>
          <p:spPr>
            <a:xfrm>
              <a:off x="1148016" y="6281928"/>
              <a:ext cx="576072" cy="5760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3" name="Rectangle 132">
              <a:extLst>
                <a:ext uri="{FF2B5EF4-FFF2-40B4-BE49-F238E27FC236}">
                  <a16:creationId xmlns:a16="http://schemas.microsoft.com/office/drawing/2014/main" id="{335EF4DC-8310-F72A-B86C-9750305BE3CC}"/>
                </a:ext>
              </a:extLst>
            </p:cNvPr>
            <p:cNvSpPr/>
            <p:nvPr userDrawn="1"/>
          </p:nvSpPr>
          <p:spPr>
            <a:xfrm>
              <a:off x="1724088" y="6281928"/>
              <a:ext cx="576072" cy="57607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 name="Rectangle 133">
              <a:extLst>
                <a:ext uri="{FF2B5EF4-FFF2-40B4-BE49-F238E27FC236}">
                  <a16:creationId xmlns:a16="http://schemas.microsoft.com/office/drawing/2014/main" id="{61D684FE-FF4C-F492-93E4-0190D372FF74}"/>
                </a:ext>
              </a:extLst>
            </p:cNvPr>
            <p:cNvSpPr/>
            <p:nvPr userDrawn="1"/>
          </p:nvSpPr>
          <p:spPr>
            <a:xfrm>
              <a:off x="2300160" y="6281928"/>
              <a:ext cx="576072" cy="576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 name="Rectangle 134">
              <a:extLst>
                <a:ext uri="{FF2B5EF4-FFF2-40B4-BE49-F238E27FC236}">
                  <a16:creationId xmlns:a16="http://schemas.microsoft.com/office/drawing/2014/main" id="{00D87E94-57CD-6196-FB75-728F4B3CCB00}"/>
                </a:ext>
              </a:extLst>
            </p:cNvPr>
            <p:cNvSpPr/>
            <p:nvPr userDrawn="1"/>
          </p:nvSpPr>
          <p:spPr>
            <a:xfrm>
              <a:off x="2876232" y="6281928"/>
              <a:ext cx="576072" cy="576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 name="Rectangle 135">
              <a:extLst>
                <a:ext uri="{FF2B5EF4-FFF2-40B4-BE49-F238E27FC236}">
                  <a16:creationId xmlns:a16="http://schemas.microsoft.com/office/drawing/2014/main" id="{7A02B06F-2A62-CA70-718A-39F70D679508}"/>
                </a:ext>
              </a:extLst>
            </p:cNvPr>
            <p:cNvSpPr/>
            <p:nvPr userDrawn="1"/>
          </p:nvSpPr>
          <p:spPr>
            <a:xfrm>
              <a:off x="3452304" y="6281928"/>
              <a:ext cx="576072" cy="5760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 name="Rectangle 136">
              <a:extLst>
                <a:ext uri="{FF2B5EF4-FFF2-40B4-BE49-F238E27FC236}">
                  <a16:creationId xmlns:a16="http://schemas.microsoft.com/office/drawing/2014/main" id="{EE770F47-FDBD-BC83-C73C-6A5F931E912F}"/>
                </a:ext>
              </a:extLst>
            </p:cNvPr>
            <p:cNvSpPr/>
            <p:nvPr userDrawn="1"/>
          </p:nvSpPr>
          <p:spPr>
            <a:xfrm>
              <a:off x="4028376" y="6281928"/>
              <a:ext cx="576072" cy="5760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8" name="Rectangle 137">
              <a:extLst>
                <a:ext uri="{FF2B5EF4-FFF2-40B4-BE49-F238E27FC236}">
                  <a16:creationId xmlns:a16="http://schemas.microsoft.com/office/drawing/2014/main" id="{971CB88E-18B7-78A9-14A6-B0CD5B3FE429}"/>
                </a:ext>
              </a:extLst>
            </p:cNvPr>
            <p:cNvSpPr/>
            <p:nvPr userDrawn="1"/>
          </p:nvSpPr>
          <p:spPr>
            <a:xfrm>
              <a:off x="4604448" y="6281928"/>
              <a:ext cx="576072" cy="576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9DE3D039-0A18-4031-8A63-D83666B066F6}"/>
              </a:ext>
            </a:extLst>
          </p:cNvPr>
          <p:cNvSpPr>
            <a:spLocks noGrp="1"/>
          </p:cNvSpPr>
          <p:nvPr>
            <p:ph type="title"/>
          </p:nvPr>
        </p:nvSpPr>
        <p:spPr>
          <a:xfrm>
            <a:off x="731520" y="1517904"/>
            <a:ext cx="5029200" cy="3931920"/>
          </a:xfrm>
        </p:spPr>
        <p:txBody>
          <a:bodyPr lIns="0" anchor="b">
            <a:noAutofit/>
          </a:bodyPr>
          <a:lstStyle>
            <a:lvl1pPr algn="l">
              <a:lnSpc>
                <a:spcPct val="80000"/>
              </a:lnSpc>
              <a:defRPr lang="en-US" sz="5400" b="1" kern="1200" dirty="0">
                <a:solidFill>
                  <a:schemeClr val="bg1"/>
                </a:solidFill>
                <a:latin typeface="+mj-lt"/>
                <a:ea typeface="+mj-ea"/>
                <a:cs typeface="+mj-cs"/>
              </a:defRPr>
            </a:lvl1pPr>
          </a:lstStyle>
          <a:p>
            <a:r>
              <a:rPr lang="en-US" dirty="0"/>
              <a:t>Click to edit Master title style</a:t>
            </a:r>
          </a:p>
        </p:txBody>
      </p:sp>
      <p:sp>
        <p:nvSpPr>
          <p:cNvPr id="107" name="Picture Placeholder 106">
            <a:extLst>
              <a:ext uri="{FF2B5EF4-FFF2-40B4-BE49-F238E27FC236}">
                <a16:creationId xmlns:a16="http://schemas.microsoft.com/office/drawing/2014/main" id="{C1039393-3B8E-4456-97AA-ADBC18010074}"/>
              </a:ext>
            </a:extLst>
          </p:cNvPr>
          <p:cNvSpPr>
            <a:spLocks noGrp="1"/>
          </p:cNvSpPr>
          <p:nvPr>
            <p:ph type="pic" sz="quarter" idx="10"/>
          </p:nvPr>
        </p:nvSpPr>
        <p:spPr>
          <a:xfrm>
            <a:off x="7007351" y="572886"/>
            <a:ext cx="4608577" cy="5715000"/>
          </a:xfrm>
        </p:spPr>
        <p:txBody>
          <a:bodyPr>
            <a:normAutofit/>
          </a:bodyPr>
          <a:lstStyle>
            <a:lvl1pPr marL="0" indent="0" algn="ctr">
              <a:buNone/>
              <a:defRPr sz="1600">
                <a:solidFill>
                  <a:schemeClr val="bg1"/>
                </a:solidFill>
              </a:defRPr>
            </a:lvl1pPr>
          </a:lstStyle>
          <a:p>
            <a:endParaRPr lang="en-US" dirty="0"/>
          </a:p>
        </p:txBody>
      </p:sp>
      <p:sp>
        <p:nvSpPr>
          <p:cNvPr id="62" name="Date Placeholder 3">
            <a:extLst>
              <a:ext uri="{FF2B5EF4-FFF2-40B4-BE49-F238E27FC236}">
                <a16:creationId xmlns:a16="http://schemas.microsoft.com/office/drawing/2014/main" id="{A156C4CF-5CE6-43DE-AA90-A75AB2BB67B7}"/>
              </a:ext>
            </a:extLst>
          </p:cNvPr>
          <p:cNvSpPr>
            <a:spLocks noGrp="1"/>
          </p:cNvSpPr>
          <p:nvPr>
            <p:ph type="dt" sz="half" idx="18"/>
          </p:nvPr>
        </p:nvSpPr>
        <p:spPr>
          <a:xfrm>
            <a:off x="835025" y="6356350"/>
            <a:ext cx="806416" cy="365125"/>
          </a:xfrm>
        </p:spPr>
        <p:txBody>
          <a:bodyPr/>
          <a:lstStyle>
            <a:lvl1pPr>
              <a:defRPr sz="900">
                <a:solidFill>
                  <a:schemeClr val="accent4">
                    <a:lumMod val="20000"/>
                    <a:lumOff val="80000"/>
                  </a:schemeClr>
                </a:solidFill>
              </a:defRPr>
            </a:lvl1pPr>
          </a:lstStyle>
          <a:p>
            <a:r>
              <a:rPr lang="en-US" dirty="0"/>
              <a:t>7/13/20XX</a:t>
            </a:r>
          </a:p>
        </p:txBody>
      </p:sp>
      <p:sp>
        <p:nvSpPr>
          <p:cNvPr id="64" name="Footer Placeholder 4">
            <a:extLst>
              <a:ext uri="{FF2B5EF4-FFF2-40B4-BE49-F238E27FC236}">
                <a16:creationId xmlns:a16="http://schemas.microsoft.com/office/drawing/2014/main" id="{4EA599FC-289F-4C20-9865-DAA03F574EC5}"/>
              </a:ext>
            </a:extLst>
          </p:cNvPr>
          <p:cNvSpPr>
            <a:spLocks noGrp="1"/>
          </p:cNvSpPr>
          <p:nvPr>
            <p:ph type="ftr" sz="quarter" idx="19"/>
          </p:nvPr>
        </p:nvSpPr>
        <p:spPr>
          <a:xfrm>
            <a:off x="1771956" y="6356350"/>
            <a:ext cx="3028643" cy="365125"/>
          </a:xfrm>
          <a:prstGeom prst="rect">
            <a:avLst/>
          </a:prstGeom>
        </p:spPr>
        <p:txBody>
          <a:bodyPr/>
          <a:lstStyle>
            <a:lvl1pPr>
              <a:defRPr sz="900">
                <a:solidFill>
                  <a:schemeClr val="accent4">
                    <a:lumMod val="20000"/>
                    <a:lumOff val="80000"/>
                  </a:schemeClr>
                </a:solidFill>
              </a:defRPr>
            </a:lvl1pPr>
          </a:lstStyle>
          <a:p>
            <a:endParaRPr lang="en-US" dirty="0"/>
          </a:p>
        </p:txBody>
      </p:sp>
      <p:sp>
        <p:nvSpPr>
          <p:cNvPr id="66" name="Slide Number Placeholder 5">
            <a:extLst>
              <a:ext uri="{FF2B5EF4-FFF2-40B4-BE49-F238E27FC236}">
                <a16:creationId xmlns:a16="http://schemas.microsoft.com/office/drawing/2014/main" id="{D18BF7DD-991C-4210-9977-3CCAFDB578A7}"/>
              </a:ext>
            </a:extLst>
          </p:cNvPr>
          <p:cNvSpPr>
            <a:spLocks noGrp="1"/>
          </p:cNvSpPr>
          <p:nvPr>
            <p:ph type="sldNum" sz="quarter" idx="20"/>
          </p:nvPr>
        </p:nvSpPr>
        <p:spPr>
          <a:xfrm>
            <a:off x="4951850" y="6356350"/>
            <a:ext cx="809507" cy="365125"/>
          </a:xfrm>
        </p:spPr>
        <p:txBody>
          <a:bodyPr/>
          <a:lstStyle>
            <a:lvl1pPr>
              <a:defRPr sz="900">
                <a:solidFill>
                  <a:schemeClr val="accent4">
                    <a:lumMod val="20000"/>
                    <a:lumOff val="80000"/>
                  </a:schemeClr>
                </a:solidFill>
              </a:defRPr>
            </a:lvl1pPr>
          </a:lstStyle>
          <a:p>
            <a:fld id="{B5CEABB6-07DC-46E8-9B57-56EC44A396E5}" type="slidenum">
              <a:rPr lang="en-US" smtClean="0"/>
              <a:pPr/>
              <a:t>‹#›</a:t>
            </a:fld>
            <a:endParaRPr lang="en-US" dirty="0"/>
          </a:p>
        </p:txBody>
      </p:sp>
      <p:sp>
        <p:nvSpPr>
          <p:cNvPr id="86" name="Rectangle 85">
            <a:extLst>
              <a:ext uri="{FF2B5EF4-FFF2-40B4-BE49-F238E27FC236}">
                <a16:creationId xmlns:a16="http://schemas.microsoft.com/office/drawing/2014/main" id="{2164A393-A656-DDEC-2315-695347040E83}"/>
              </a:ext>
            </a:extLst>
          </p:cNvPr>
          <p:cNvSpPr/>
          <p:nvPr userDrawn="1"/>
        </p:nvSpPr>
        <p:spPr>
          <a:xfrm>
            <a:off x="731520" y="1133856"/>
            <a:ext cx="628650" cy="18225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4"/>
              </a:solidFill>
            </a:endParaRPr>
          </a:p>
        </p:txBody>
      </p:sp>
    </p:spTree>
    <p:extLst>
      <p:ext uri="{BB962C8B-B14F-4D97-AF65-F5344CB8AC3E}">
        <p14:creationId xmlns:p14="http://schemas.microsoft.com/office/powerpoint/2010/main" val="2214062466"/>
      </p:ext>
    </p:extLst>
  </p:cSld>
  <p:clrMapOvr>
    <a:masterClrMapping/>
  </p:clrMapOvr>
  <p:extLst>
    <p:ext uri="{DCECCB84-F9BA-43D5-87BE-67443E8EF086}">
      <p15:sldGuideLst xmlns:p15="http://schemas.microsoft.com/office/powerpoint/2012/main">
        <p15:guide id="1" pos="600" userDrawn="1">
          <p15:clr>
            <a:srgbClr val="FBAE40"/>
          </p15:clr>
        </p15:guide>
        <p15:guide id="2" pos="3528"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and two content 4">
    <p:bg>
      <p:bgPr>
        <a:solidFill>
          <a:schemeClr val="accent4"/>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6FA95EA-1624-9B84-3B44-E7543166FCB6}"/>
              </a:ext>
            </a:extLst>
          </p:cNvPr>
          <p:cNvSpPr/>
          <p:nvPr userDrawn="1"/>
        </p:nvSpPr>
        <p:spPr>
          <a:xfrm>
            <a:off x="6120384" y="0"/>
            <a:ext cx="6071616" cy="6858000"/>
          </a:xfrm>
          <a:prstGeom prst="rect">
            <a:avLst/>
          </a:prstGeom>
          <a:solidFill>
            <a:schemeClr val="accent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806E491E-8435-44CE-B968-83D09EE49881}"/>
              </a:ext>
            </a:extLst>
          </p:cNvPr>
          <p:cNvSpPr/>
          <p:nvPr userDrawn="1"/>
        </p:nvSpPr>
        <p:spPr>
          <a:xfrm>
            <a:off x="6120384" y="6250940"/>
            <a:ext cx="607060" cy="607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9A03180-44BE-4E4D-BF73-EE5DAD729554}"/>
              </a:ext>
            </a:extLst>
          </p:cNvPr>
          <p:cNvSpPr/>
          <p:nvPr userDrawn="1"/>
        </p:nvSpPr>
        <p:spPr>
          <a:xfrm>
            <a:off x="7334730" y="6252097"/>
            <a:ext cx="607060" cy="6070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723494C-1FD5-4EBA-8A6B-6C58A70E245E}"/>
              </a:ext>
            </a:extLst>
          </p:cNvPr>
          <p:cNvSpPr/>
          <p:nvPr userDrawn="1"/>
        </p:nvSpPr>
        <p:spPr>
          <a:xfrm>
            <a:off x="7941903" y="6252097"/>
            <a:ext cx="607060" cy="6070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D7B4F5D5-9FB3-40E0-9D7F-F5F040B1600D}"/>
              </a:ext>
            </a:extLst>
          </p:cNvPr>
          <p:cNvSpPr/>
          <p:nvPr userDrawn="1"/>
        </p:nvSpPr>
        <p:spPr>
          <a:xfrm>
            <a:off x="8549076" y="6252097"/>
            <a:ext cx="607060" cy="607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5E5FAC9F-7B71-487B-85A6-B4F56F65E4C2}"/>
              </a:ext>
            </a:extLst>
          </p:cNvPr>
          <p:cNvSpPr/>
          <p:nvPr userDrawn="1"/>
        </p:nvSpPr>
        <p:spPr>
          <a:xfrm>
            <a:off x="9156249" y="6252097"/>
            <a:ext cx="607060" cy="6070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B4321CDD-C6D0-43F2-A170-9E4DF40B2894}"/>
              </a:ext>
            </a:extLst>
          </p:cNvPr>
          <p:cNvSpPr/>
          <p:nvPr userDrawn="1"/>
        </p:nvSpPr>
        <p:spPr>
          <a:xfrm>
            <a:off x="9763422" y="6252097"/>
            <a:ext cx="607060" cy="6070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CDA8C59A-C559-4262-8FCA-EAC9CF7210A9}"/>
              </a:ext>
            </a:extLst>
          </p:cNvPr>
          <p:cNvSpPr/>
          <p:nvPr userDrawn="1"/>
        </p:nvSpPr>
        <p:spPr>
          <a:xfrm>
            <a:off x="10370595" y="6252097"/>
            <a:ext cx="607060" cy="6070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273707CE-E446-40A9-83AF-F04214AFAEF3}"/>
              </a:ext>
            </a:extLst>
          </p:cNvPr>
          <p:cNvSpPr/>
          <p:nvPr userDrawn="1"/>
        </p:nvSpPr>
        <p:spPr>
          <a:xfrm>
            <a:off x="10977768" y="6252097"/>
            <a:ext cx="607060" cy="6070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ADB05DAC-B1E0-42D0-B507-570CF69E87E7}"/>
              </a:ext>
            </a:extLst>
          </p:cNvPr>
          <p:cNvSpPr/>
          <p:nvPr userDrawn="1"/>
        </p:nvSpPr>
        <p:spPr>
          <a:xfrm>
            <a:off x="11584940" y="6252097"/>
            <a:ext cx="607060" cy="6070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C0FA9F79-40D8-44D3-BDF1-C1310C2FC407}"/>
              </a:ext>
            </a:extLst>
          </p:cNvPr>
          <p:cNvSpPr/>
          <p:nvPr userDrawn="1"/>
        </p:nvSpPr>
        <p:spPr>
          <a:xfrm>
            <a:off x="6727557" y="6252097"/>
            <a:ext cx="607060" cy="6070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DDB852A5-9EEB-4624-BADD-F5FF19960517}"/>
              </a:ext>
            </a:extLst>
          </p:cNvPr>
          <p:cNvSpPr/>
          <p:nvPr userDrawn="1"/>
        </p:nvSpPr>
        <p:spPr>
          <a:xfrm>
            <a:off x="822960" y="1133856"/>
            <a:ext cx="628650" cy="18225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4AE12D1-08AF-45E9-A34A-BDE9E860BAA2}"/>
              </a:ext>
            </a:extLst>
          </p:cNvPr>
          <p:cNvSpPr>
            <a:spLocks noGrp="1"/>
          </p:cNvSpPr>
          <p:nvPr>
            <p:ph type="title"/>
          </p:nvPr>
        </p:nvSpPr>
        <p:spPr>
          <a:xfrm>
            <a:off x="822960" y="1600200"/>
            <a:ext cx="4572000" cy="2103120"/>
          </a:xfrm>
        </p:spPr>
        <p:txBody>
          <a:bodyPr lIns="0" tIns="0" rIns="0" bIns="0" anchor="t">
            <a:normAutofit/>
          </a:bodyPr>
          <a:lstStyle>
            <a:lvl1pPr>
              <a:lnSpc>
                <a:spcPct val="80000"/>
              </a:lnSpc>
              <a:defRPr sz="3600" b="1">
                <a:solidFill>
                  <a:schemeClr val="bg1"/>
                </a:solidFill>
              </a:defRPr>
            </a:lvl1pPr>
          </a:lstStyle>
          <a:p>
            <a:r>
              <a:rPr lang="en-US" dirty="0"/>
              <a:t>Click to edit Master title style</a:t>
            </a:r>
          </a:p>
        </p:txBody>
      </p:sp>
      <p:sp>
        <p:nvSpPr>
          <p:cNvPr id="6" name="Content Placeholder 4">
            <a:extLst>
              <a:ext uri="{FF2B5EF4-FFF2-40B4-BE49-F238E27FC236}">
                <a16:creationId xmlns:a16="http://schemas.microsoft.com/office/drawing/2014/main" id="{71AC6584-0E69-2448-7E9C-29FBCA3F5349}"/>
              </a:ext>
            </a:extLst>
          </p:cNvPr>
          <p:cNvSpPr>
            <a:spLocks noGrp="1"/>
          </p:cNvSpPr>
          <p:nvPr>
            <p:ph sz="quarter" idx="14"/>
          </p:nvPr>
        </p:nvSpPr>
        <p:spPr>
          <a:xfrm>
            <a:off x="822960" y="4206240"/>
            <a:ext cx="4572000" cy="2011680"/>
          </a:xfrm>
        </p:spPr>
        <p:txBody>
          <a:bodyPr lIns="0" tIns="0" rIns="0" bIns="0" anchor="t">
            <a:normAutofit/>
          </a:bodyPr>
          <a:lstStyle>
            <a:lvl1pPr marL="228600" indent="-228600">
              <a:spcBef>
                <a:spcPts val="1600"/>
              </a:spcBef>
              <a:buFont typeface="Arial" panose="020B0604020202020204" pitchFamily="34" charset="0"/>
              <a:buChar char="•"/>
              <a:defRPr sz="1800">
                <a:solidFill>
                  <a:schemeClr val="bg1"/>
                </a:solidFill>
              </a:defRPr>
            </a:lvl1pPr>
            <a:lvl2pPr>
              <a:defRPr sz="1600">
                <a:solidFill>
                  <a:schemeClr val="bg1"/>
                </a:solidFill>
              </a:defRPr>
            </a:lvl2pPr>
            <a:lvl3pPr>
              <a:defRPr sz="1400">
                <a:solidFill>
                  <a:schemeClr val="bg1"/>
                </a:solidFill>
              </a:defRPr>
            </a:lvl3pPr>
            <a:lvl4pPr>
              <a:defRPr sz="1200">
                <a:solidFill>
                  <a:schemeClr val="bg1"/>
                </a:solidFill>
              </a:defRPr>
            </a:lvl4pPr>
            <a:lvl5pPr>
              <a:defRPr sz="12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a:extLst>
              <a:ext uri="{FF2B5EF4-FFF2-40B4-BE49-F238E27FC236}">
                <a16:creationId xmlns:a16="http://schemas.microsoft.com/office/drawing/2014/main" id="{EB057F79-B380-7B5C-4B74-0FE587AEBA33}"/>
              </a:ext>
            </a:extLst>
          </p:cNvPr>
          <p:cNvSpPr>
            <a:spLocks noGrp="1"/>
          </p:cNvSpPr>
          <p:nvPr>
            <p:ph sz="quarter" idx="10"/>
          </p:nvPr>
        </p:nvSpPr>
        <p:spPr>
          <a:xfrm>
            <a:off x="6675120" y="1133856"/>
            <a:ext cx="4846320" cy="4480560"/>
          </a:xfrm>
        </p:spPr>
        <p:txBody>
          <a:bodyPr lIns="0" tIns="0" rIns="0" bIns="0">
            <a:normAutofit/>
          </a:bodyPr>
          <a:lstStyle>
            <a:lvl1pPr marL="512064" indent="-512064">
              <a:spcBef>
                <a:spcPts val="1600"/>
              </a:spcBef>
              <a:buFont typeface="+mj-lt"/>
              <a:buAutoNum type="arabicPeriod"/>
              <a:defRPr sz="1800" b="1">
                <a:solidFill>
                  <a:schemeClr val="bg1"/>
                </a:solidFill>
              </a:defRPr>
            </a:lvl1pPr>
            <a:lvl2pPr marL="512064" indent="0">
              <a:spcBef>
                <a:spcPts val="0"/>
              </a:spcBef>
              <a:buNone/>
              <a:defRPr sz="1800">
                <a:solidFill>
                  <a:schemeClr val="bg1"/>
                </a:solidFill>
              </a:defRPr>
            </a:lvl2pPr>
            <a:lvl3pPr marL="1005840" indent="-457200">
              <a:spcBef>
                <a:spcPts val="1000"/>
              </a:spcBef>
              <a:buFont typeface="+mj-lt"/>
              <a:buAutoNum type="alphaLcPeriod"/>
              <a:defRPr sz="1600" b="1">
                <a:solidFill>
                  <a:schemeClr val="bg1"/>
                </a:solidFill>
              </a:defRPr>
            </a:lvl3pPr>
            <a:lvl4pPr marL="1005840" indent="0">
              <a:buNone/>
              <a:defRPr sz="1400">
                <a:solidFill>
                  <a:schemeClr val="bg1"/>
                </a:solidFill>
              </a:defRPr>
            </a:lvl4pPr>
            <a:lvl5pPr marL="1463040">
              <a:defRPr sz="12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Date Placeholder 3">
            <a:extLst>
              <a:ext uri="{FF2B5EF4-FFF2-40B4-BE49-F238E27FC236}">
                <a16:creationId xmlns:a16="http://schemas.microsoft.com/office/drawing/2014/main" id="{E2D1610F-F8AC-4CFC-BF3C-E85A51D67E22}"/>
              </a:ext>
            </a:extLst>
          </p:cNvPr>
          <p:cNvSpPr>
            <a:spLocks noGrp="1"/>
          </p:cNvSpPr>
          <p:nvPr>
            <p:ph type="dt" sz="half" idx="11"/>
          </p:nvPr>
        </p:nvSpPr>
        <p:spPr>
          <a:xfrm>
            <a:off x="835025" y="6356350"/>
            <a:ext cx="806416" cy="365125"/>
          </a:xfrm>
        </p:spPr>
        <p:txBody>
          <a:bodyPr/>
          <a:lstStyle>
            <a:lvl1pPr>
              <a:defRPr sz="900">
                <a:solidFill>
                  <a:schemeClr val="accent3">
                    <a:lumMod val="20000"/>
                    <a:lumOff val="80000"/>
                  </a:schemeClr>
                </a:solidFill>
              </a:defRPr>
            </a:lvl1pPr>
          </a:lstStyle>
          <a:p>
            <a:r>
              <a:rPr lang="en-US" dirty="0"/>
              <a:t>7/13/20XX</a:t>
            </a:r>
          </a:p>
        </p:txBody>
      </p:sp>
      <p:sp>
        <p:nvSpPr>
          <p:cNvPr id="20" name="Footer Placeholder 4">
            <a:extLst>
              <a:ext uri="{FF2B5EF4-FFF2-40B4-BE49-F238E27FC236}">
                <a16:creationId xmlns:a16="http://schemas.microsoft.com/office/drawing/2014/main" id="{B9B1A01F-A9EE-4009-8274-36D560D838C7}"/>
              </a:ext>
            </a:extLst>
          </p:cNvPr>
          <p:cNvSpPr>
            <a:spLocks noGrp="1"/>
          </p:cNvSpPr>
          <p:nvPr>
            <p:ph type="ftr" sz="quarter" idx="12"/>
          </p:nvPr>
        </p:nvSpPr>
        <p:spPr>
          <a:xfrm>
            <a:off x="1771957" y="6356350"/>
            <a:ext cx="2590346" cy="365125"/>
          </a:xfrm>
          <a:prstGeom prst="rect">
            <a:avLst/>
          </a:prstGeom>
        </p:spPr>
        <p:txBody>
          <a:bodyPr/>
          <a:lstStyle>
            <a:lvl1pPr>
              <a:defRPr sz="900">
                <a:solidFill>
                  <a:schemeClr val="accent3">
                    <a:lumMod val="20000"/>
                    <a:lumOff val="80000"/>
                  </a:schemeClr>
                </a:solidFill>
              </a:defRPr>
            </a:lvl1pPr>
          </a:lstStyle>
          <a:p>
            <a:endParaRPr lang="en-US" dirty="0"/>
          </a:p>
        </p:txBody>
      </p:sp>
      <p:sp>
        <p:nvSpPr>
          <p:cNvPr id="22" name="Slide Number Placeholder 5">
            <a:extLst>
              <a:ext uri="{FF2B5EF4-FFF2-40B4-BE49-F238E27FC236}">
                <a16:creationId xmlns:a16="http://schemas.microsoft.com/office/drawing/2014/main" id="{816387B0-6878-4D33-A72D-26350FC7B128}"/>
              </a:ext>
            </a:extLst>
          </p:cNvPr>
          <p:cNvSpPr>
            <a:spLocks noGrp="1"/>
          </p:cNvSpPr>
          <p:nvPr>
            <p:ph type="sldNum" sz="quarter" idx="13"/>
          </p:nvPr>
        </p:nvSpPr>
        <p:spPr>
          <a:xfrm>
            <a:off x="4518778" y="6356350"/>
            <a:ext cx="809507" cy="365125"/>
          </a:xfrm>
        </p:spPr>
        <p:txBody>
          <a:bodyPr/>
          <a:lstStyle>
            <a:lvl1pPr>
              <a:defRPr sz="900">
                <a:solidFill>
                  <a:schemeClr val="accent3">
                    <a:lumMod val="20000"/>
                    <a:lumOff val="80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959412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dirty="0"/>
              <a:t>Click to edit Master title style</a:t>
            </a:r>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0805078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losing">
    <p:bg>
      <p:bgPr>
        <a:solidFill>
          <a:schemeClr val="accent1"/>
        </a:solidFill>
        <a:effectLst/>
      </p:bgPr>
    </p:bg>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597D0707-6223-4E41-9E36-C3BF6C78CA4D}"/>
              </a:ext>
            </a:extLst>
          </p:cNvPr>
          <p:cNvSpPr/>
          <p:nvPr userDrawn="1"/>
        </p:nvSpPr>
        <p:spPr>
          <a:xfrm>
            <a:off x="8755907" y="5138928"/>
            <a:ext cx="1719072" cy="17190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E602CDF5-333B-4D96-98D8-CDFB79A8430E}"/>
              </a:ext>
            </a:extLst>
          </p:cNvPr>
          <p:cNvSpPr/>
          <p:nvPr userDrawn="1"/>
        </p:nvSpPr>
        <p:spPr>
          <a:xfrm>
            <a:off x="10472928" y="3425952"/>
            <a:ext cx="1719072" cy="17190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4BE2D702-5FB5-4F75-B96D-4F210F10EA62}"/>
              </a:ext>
            </a:extLst>
          </p:cNvPr>
          <p:cNvSpPr/>
          <p:nvPr userDrawn="1"/>
        </p:nvSpPr>
        <p:spPr>
          <a:xfrm>
            <a:off x="7040890" y="0"/>
            <a:ext cx="1719072" cy="171907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C25C416-A3A2-4CF9-9532-2C0BFB51CFDF}"/>
              </a:ext>
            </a:extLst>
          </p:cNvPr>
          <p:cNvSpPr>
            <a:spLocks noGrp="1"/>
          </p:cNvSpPr>
          <p:nvPr>
            <p:ph type="ctrTitle"/>
          </p:nvPr>
        </p:nvSpPr>
        <p:spPr>
          <a:xfrm>
            <a:off x="758952" y="640080"/>
            <a:ext cx="5522976" cy="3840480"/>
          </a:xfrm>
        </p:spPr>
        <p:txBody>
          <a:bodyPr lIns="0" bIns="0" anchor="b">
            <a:normAutofit/>
          </a:bodyPr>
          <a:lstStyle>
            <a:lvl1pPr algn="ctr">
              <a:defRPr lang="en-US" sz="5400" b="1" kern="1200" dirty="0">
                <a:solidFill>
                  <a:schemeClr val="bg1"/>
                </a:solidFill>
                <a:latin typeface="+mj-lt"/>
                <a:ea typeface="+mj-ea"/>
                <a:cs typeface="+mj-cs"/>
              </a:defRPr>
            </a:lvl1pPr>
          </a:lstStyle>
          <a:p>
            <a:r>
              <a:rPr lang="en-US"/>
              <a:t>Click to edit Master title style</a:t>
            </a:r>
          </a:p>
        </p:txBody>
      </p:sp>
      <p:sp>
        <p:nvSpPr>
          <p:cNvPr id="9" name="Text Placeholder 8">
            <a:extLst>
              <a:ext uri="{FF2B5EF4-FFF2-40B4-BE49-F238E27FC236}">
                <a16:creationId xmlns:a16="http://schemas.microsoft.com/office/drawing/2014/main" id="{AEC85266-52B0-409F-8CE4-E444E424D5E1}"/>
              </a:ext>
            </a:extLst>
          </p:cNvPr>
          <p:cNvSpPr>
            <a:spLocks noGrp="1"/>
          </p:cNvSpPr>
          <p:nvPr>
            <p:ph type="body" sz="quarter" idx="13" hasCustomPrompt="1"/>
          </p:nvPr>
        </p:nvSpPr>
        <p:spPr>
          <a:xfrm>
            <a:off x="758952" y="4754880"/>
            <a:ext cx="5522976" cy="1371600"/>
          </a:xfrm>
        </p:spPr>
        <p:txBody>
          <a:bodyPr lIns="0">
            <a:normAutofit/>
          </a:bodyPr>
          <a:lstStyle>
            <a:lvl1pPr marL="0" indent="0" algn="ctr">
              <a:lnSpc>
                <a:spcPct val="90000"/>
              </a:lnSpc>
              <a:spcBef>
                <a:spcPts val="1600"/>
              </a:spcBef>
              <a:buNone/>
              <a:defRPr sz="1800">
                <a:solidFill>
                  <a:schemeClr val="bg1"/>
                </a:solidFill>
              </a:defRPr>
            </a:lvl1pPr>
          </a:lstStyle>
          <a:p>
            <a:r>
              <a:rPr lang="en-US"/>
              <a:t>Click to edit Master subtitle style</a:t>
            </a:r>
          </a:p>
        </p:txBody>
      </p:sp>
      <p:sp>
        <p:nvSpPr>
          <p:cNvPr id="55" name="Picture Placeholder 54">
            <a:extLst>
              <a:ext uri="{FF2B5EF4-FFF2-40B4-BE49-F238E27FC236}">
                <a16:creationId xmlns:a16="http://schemas.microsoft.com/office/drawing/2014/main" id="{683976C8-BDBA-48C4-AC83-73D1D8F0F14C}"/>
              </a:ext>
            </a:extLst>
          </p:cNvPr>
          <p:cNvSpPr>
            <a:spLocks noGrp="1"/>
          </p:cNvSpPr>
          <p:nvPr>
            <p:ph type="pic" sz="quarter" idx="15"/>
          </p:nvPr>
        </p:nvSpPr>
        <p:spPr>
          <a:xfrm>
            <a:off x="10472928" y="5138928"/>
            <a:ext cx="1719072" cy="1719072"/>
          </a:xfrm>
          <a:custGeom>
            <a:avLst/>
            <a:gdLst>
              <a:gd name="connsiteX0" fmla="*/ 0 w 1719072"/>
              <a:gd name="connsiteY0" fmla="*/ 0 h 1719072"/>
              <a:gd name="connsiteX1" fmla="*/ 1719072 w 1719072"/>
              <a:gd name="connsiteY1" fmla="*/ 0 h 1719072"/>
              <a:gd name="connsiteX2" fmla="*/ 1719072 w 1719072"/>
              <a:gd name="connsiteY2" fmla="*/ 1719072 h 1719072"/>
              <a:gd name="connsiteX3" fmla="*/ 0 w 1719072"/>
              <a:gd name="connsiteY3" fmla="*/ 1719072 h 1719072"/>
            </a:gdLst>
            <a:ahLst/>
            <a:cxnLst>
              <a:cxn ang="0">
                <a:pos x="connsiteX0" y="connsiteY0"/>
              </a:cxn>
              <a:cxn ang="0">
                <a:pos x="connsiteX1" y="connsiteY1"/>
              </a:cxn>
              <a:cxn ang="0">
                <a:pos x="connsiteX2" y="connsiteY2"/>
              </a:cxn>
              <a:cxn ang="0">
                <a:pos x="connsiteX3" y="connsiteY3"/>
              </a:cxn>
            </a:cxnLst>
            <a:rect l="l" t="t" r="r" b="b"/>
            <a:pathLst>
              <a:path w="1719072" h="1719072">
                <a:moveTo>
                  <a:pt x="0" y="0"/>
                </a:moveTo>
                <a:lnTo>
                  <a:pt x="1719072" y="0"/>
                </a:lnTo>
                <a:lnTo>
                  <a:pt x="1719072" y="1719072"/>
                </a:lnTo>
                <a:lnTo>
                  <a:pt x="0" y="1719072"/>
                </a:lnTo>
                <a:close/>
              </a:path>
            </a:pathLst>
          </a:custGeom>
        </p:spPr>
        <p:txBody>
          <a:bodyPr wrap="square">
            <a:noAutofit/>
          </a:bodyPr>
          <a:lstStyle>
            <a:lvl1pPr marL="0" indent="0" algn="ctr">
              <a:buNone/>
              <a:defRPr sz="1600">
                <a:solidFill>
                  <a:schemeClr val="bg1"/>
                </a:solidFill>
              </a:defRPr>
            </a:lvl1pPr>
          </a:lstStyle>
          <a:p>
            <a:endParaRPr lang="en-US" dirty="0"/>
          </a:p>
        </p:txBody>
      </p:sp>
      <p:sp>
        <p:nvSpPr>
          <p:cNvPr id="20" name="Rectangle 19">
            <a:extLst>
              <a:ext uri="{FF2B5EF4-FFF2-40B4-BE49-F238E27FC236}">
                <a16:creationId xmlns:a16="http://schemas.microsoft.com/office/drawing/2014/main" id="{0455E561-1242-4C3A-8D37-3138CA80547F}"/>
              </a:ext>
            </a:extLst>
          </p:cNvPr>
          <p:cNvSpPr/>
          <p:nvPr userDrawn="1"/>
        </p:nvSpPr>
        <p:spPr>
          <a:xfrm>
            <a:off x="10472928" y="1712976"/>
            <a:ext cx="1719072" cy="17190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1AFF298D-0F6B-4888-9B03-1FDDFE28B82B}"/>
              </a:ext>
            </a:extLst>
          </p:cNvPr>
          <p:cNvSpPr/>
          <p:nvPr userDrawn="1"/>
        </p:nvSpPr>
        <p:spPr>
          <a:xfrm>
            <a:off x="8755907" y="0"/>
            <a:ext cx="1719072" cy="17190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32C19AED-A027-4017-B01A-E1E6583F81C6}"/>
              </a:ext>
            </a:extLst>
          </p:cNvPr>
          <p:cNvSpPr/>
          <p:nvPr userDrawn="1"/>
        </p:nvSpPr>
        <p:spPr>
          <a:xfrm>
            <a:off x="8755907" y="1716477"/>
            <a:ext cx="1719072" cy="17190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728C741F-060F-4718-A57B-A1162A01F72C}"/>
              </a:ext>
            </a:extLst>
          </p:cNvPr>
          <p:cNvSpPr/>
          <p:nvPr userDrawn="1"/>
        </p:nvSpPr>
        <p:spPr>
          <a:xfrm>
            <a:off x="8755907" y="3425952"/>
            <a:ext cx="1719072" cy="17190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667E4DE3-DDB5-444E-86D9-7B201F0BFC0F}"/>
              </a:ext>
            </a:extLst>
          </p:cNvPr>
          <p:cNvSpPr/>
          <p:nvPr userDrawn="1"/>
        </p:nvSpPr>
        <p:spPr>
          <a:xfrm>
            <a:off x="7040890" y="3425952"/>
            <a:ext cx="1719072" cy="171907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2447C29C-1D94-4217-A4D7-E0E0A8CACEBC}"/>
              </a:ext>
            </a:extLst>
          </p:cNvPr>
          <p:cNvSpPr/>
          <p:nvPr userDrawn="1"/>
        </p:nvSpPr>
        <p:spPr>
          <a:xfrm>
            <a:off x="7040890" y="5138928"/>
            <a:ext cx="1719072" cy="1719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D45A7DF4-DC11-39A8-A785-A365A6A6B606}"/>
              </a:ext>
            </a:extLst>
          </p:cNvPr>
          <p:cNvSpPr/>
          <p:nvPr userDrawn="1"/>
        </p:nvSpPr>
        <p:spPr>
          <a:xfrm>
            <a:off x="7040890" y="1716477"/>
            <a:ext cx="1719072" cy="171907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558C7691-771D-AB5C-EB5E-86096D76FEFD}"/>
              </a:ext>
            </a:extLst>
          </p:cNvPr>
          <p:cNvSpPr/>
          <p:nvPr userDrawn="1"/>
        </p:nvSpPr>
        <p:spPr>
          <a:xfrm>
            <a:off x="10472928" y="0"/>
            <a:ext cx="1719072" cy="171907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78857075"/>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B61BEF0D-F0BB-DE4B-95CE-6DB70DBA9567}" type="datetimeFigureOut">
              <a:rPr lang="en-US" dirty="0"/>
              <a:pPr/>
              <a:t>10/2/25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83422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10/2/25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86385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10/2/25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96201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3446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dirty="0"/>
              <a:t>Click to edit Master title style</a:t>
            </a:r>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84494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dirty="0"/>
              <a:t>Click to edit Master title style</a:t>
            </a:r>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2770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10/2/25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43047793"/>
      </p:ext>
    </p:extLst>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 id="2147483761" r:id="rId17"/>
    <p:sldLayoutId id="2147483762" r:id="rId18"/>
    <p:sldLayoutId id="2147483763" r:id="rId19"/>
    <p:sldLayoutId id="2147483764" r:id="rId20"/>
    <p:sldLayoutId id="2147483765" r:id="rId21"/>
    <p:sldLayoutId id="2147483766" r:id="rId22"/>
    <p:sldLayoutId id="2147483767" r:id="rId23"/>
    <p:sldLayoutId id="2147483768" r:id="rId24"/>
    <p:sldLayoutId id="2147483769" r:id="rId25"/>
    <p:sldLayoutId id="2147483770" r:id="rId26"/>
    <p:sldLayoutId id="2147483771" r:id="rId27"/>
    <p:sldLayoutId id="2147483772" r:id="rId28"/>
    <p:sldLayoutId id="2147483773" r:id="rId29"/>
    <p:sldLayoutId id="2147483774" r:id="rId30"/>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23.xml"/><Relationship Id="rId4" Type="http://schemas.openxmlformats.org/officeDocument/2006/relationships/image" Target="../media/image13.svg"/></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3.xml"/><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3.xml"/><Relationship Id="rId4" Type="http://schemas.openxmlformats.org/officeDocument/2006/relationships/image" Target="../media/image7.svg"/></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23.xml"/><Relationship Id="rId4" Type="http://schemas.openxmlformats.org/officeDocument/2006/relationships/image" Target="../media/image9.svg"/></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23.xml"/><Relationship Id="rId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815C6-3AD0-46E6-A74A-1967BD91AF50}"/>
              </a:ext>
            </a:extLst>
          </p:cNvPr>
          <p:cNvSpPr>
            <a:spLocks noGrp="1"/>
          </p:cNvSpPr>
          <p:nvPr>
            <p:ph type="ctrTitle"/>
          </p:nvPr>
        </p:nvSpPr>
        <p:spPr/>
        <p:txBody>
          <a:bodyPr tIns="0" rIns="0" bIns="0" anchor="b">
            <a:normAutofit/>
          </a:bodyPr>
          <a:lstStyle/>
          <a:p>
            <a:r>
              <a:rPr lang="en-US" dirty="0">
                <a:solidFill>
                  <a:schemeClr val="tx1"/>
                </a:solidFill>
                <a:latin typeface="Roboto" panose="02000000000000000000" pitchFamily="2" charset="0"/>
                <a:ea typeface="Roboto" panose="02000000000000000000" pitchFamily="2" charset="0"/>
                <a:cs typeface="Roboto" panose="02000000000000000000" pitchFamily="2" charset="0"/>
              </a:rPr>
              <a:t>Welcome to command 2025</a:t>
            </a:r>
          </a:p>
        </p:txBody>
      </p:sp>
      <p:sp>
        <p:nvSpPr>
          <p:cNvPr id="3" name="Subtitle 2">
            <a:extLst>
              <a:ext uri="{FF2B5EF4-FFF2-40B4-BE49-F238E27FC236}">
                <a16:creationId xmlns:a16="http://schemas.microsoft.com/office/drawing/2014/main" id="{1901B20D-4C28-4DA3-ABBD-718C22A5E58B}"/>
              </a:ext>
            </a:extLst>
          </p:cNvPr>
          <p:cNvSpPr>
            <a:spLocks noGrp="1"/>
          </p:cNvSpPr>
          <p:nvPr>
            <p:ph type="subTitle" idx="1"/>
          </p:nvPr>
        </p:nvSpPr>
        <p:spPr/>
        <p:txBody>
          <a:bodyPr tIns="91440" rIns="0" bIns="0">
            <a:normAutofit/>
          </a:bodyPr>
          <a:lstStyle/>
          <a:p>
            <a:endParaRPr lang="en-US" dirty="0">
              <a:solidFill>
                <a:schemeClr val="tx1"/>
              </a:solidFill>
              <a:latin typeface="Arial" panose="020B0604020202020204" pitchFamily="34" charset="0"/>
              <a:cs typeface="Arial" panose="020B0604020202020204" pitchFamily="34" charset="0"/>
            </a:endParaRPr>
          </a:p>
        </p:txBody>
      </p:sp>
      <p:pic>
        <p:nvPicPr>
          <p:cNvPr id="7" name="Picture Placeholder 6">
            <a:extLst>
              <a:ext uri="{FF2B5EF4-FFF2-40B4-BE49-F238E27FC236}">
                <a16:creationId xmlns:a16="http://schemas.microsoft.com/office/drawing/2014/main" id="{D90AA471-9977-1D3F-D271-29B505DC0B7B}"/>
              </a:ext>
            </a:extLst>
          </p:cNvPr>
          <p:cNvPicPr>
            <a:picLocks noGrp="1" noChangeAspect="1"/>
          </p:cNvPicPr>
          <p:nvPr>
            <p:ph type="pic" sz="quarter" idx="16"/>
          </p:nvPr>
        </p:nvPicPr>
        <p:blipFill>
          <a:blip r:embed="rId2"/>
          <a:srcRect/>
          <a:stretch>
            <a:fillRect/>
          </a:stretch>
        </p:blipFill>
        <p:spPr/>
      </p:pic>
      <p:pic>
        <p:nvPicPr>
          <p:cNvPr id="11" name="Picture 10" descr="A black and white logo&#10;&#10;AI-generated content may be incorrect.">
            <a:extLst>
              <a:ext uri="{FF2B5EF4-FFF2-40B4-BE49-F238E27FC236}">
                <a16:creationId xmlns:a16="http://schemas.microsoft.com/office/drawing/2014/main" id="{7FFE47EE-741C-2C5D-386E-0AE462CB2EDF}"/>
              </a:ext>
            </a:extLst>
          </p:cNvPr>
          <p:cNvPicPr>
            <a:picLocks noChangeAspect="1"/>
          </p:cNvPicPr>
          <p:nvPr/>
        </p:nvPicPr>
        <p:blipFill>
          <a:blip r:embed="rId3"/>
          <a:stretch>
            <a:fillRect/>
          </a:stretch>
        </p:blipFill>
        <p:spPr>
          <a:xfrm>
            <a:off x="5274624" y="1054608"/>
            <a:ext cx="5181600" cy="1524000"/>
          </a:xfrm>
          <a:prstGeom prst="rect">
            <a:avLst/>
          </a:prstGeom>
        </p:spPr>
      </p:pic>
    </p:spTree>
    <p:extLst>
      <p:ext uri="{BB962C8B-B14F-4D97-AF65-F5344CB8AC3E}">
        <p14:creationId xmlns:p14="http://schemas.microsoft.com/office/powerpoint/2010/main" val="1642425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6B3FE7-D2DB-0437-42E7-7F0ADDC12097}"/>
            </a:ext>
          </a:extLst>
        </p:cNvPr>
        <p:cNvGrpSpPr/>
        <p:nvPr/>
      </p:nvGrpSpPr>
      <p:grpSpPr>
        <a:xfrm>
          <a:off x="0" y="0"/>
          <a:ext cx="0" cy="0"/>
          <a:chOff x="0" y="0"/>
          <a:chExt cx="0" cy="0"/>
        </a:xfrm>
      </p:grpSpPr>
      <p:sp>
        <p:nvSpPr>
          <p:cNvPr id="11" name="Title 6">
            <a:extLst>
              <a:ext uri="{FF2B5EF4-FFF2-40B4-BE49-F238E27FC236}">
                <a16:creationId xmlns:a16="http://schemas.microsoft.com/office/drawing/2014/main" id="{20B73F71-B573-282A-E41D-2E0D6D8F02DC}"/>
              </a:ext>
            </a:extLst>
          </p:cNvPr>
          <p:cNvSpPr>
            <a:spLocks noGrp="1"/>
          </p:cNvSpPr>
          <p:nvPr>
            <p:ph type="title"/>
          </p:nvPr>
        </p:nvSpPr>
        <p:spPr>
          <a:xfrm>
            <a:off x="501247" y="692727"/>
            <a:ext cx="7198632" cy="640871"/>
          </a:xfrm>
        </p:spPr>
        <p:txBody>
          <a:bodyPr>
            <a:normAutofit/>
          </a:bodyPr>
          <a:lstStyle/>
          <a:p>
            <a:r>
              <a:rPr lang="en-US" dirty="0">
                <a:solidFill>
                  <a:schemeClr val="tx1"/>
                </a:solidFill>
                <a:latin typeface="Roboto" panose="02000000000000000000" pitchFamily="2" charset="0"/>
                <a:ea typeface="Roboto" panose="02000000000000000000" pitchFamily="2" charset="0"/>
                <a:cs typeface="Roboto" panose="02000000000000000000" pitchFamily="2" charset="0"/>
              </a:rPr>
              <a:t>And the award goes to…</a:t>
            </a:r>
          </a:p>
        </p:txBody>
      </p:sp>
      <p:pic>
        <p:nvPicPr>
          <p:cNvPr id="12" name="Picture 11" descr="A black and white logo&#10;&#10;AI-generated content may be incorrect.">
            <a:extLst>
              <a:ext uri="{FF2B5EF4-FFF2-40B4-BE49-F238E27FC236}">
                <a16:creationId xmlns:a16="http://schemas.microsoft.com/office/drawing/2014/main" id="{AABC08D5-B8C0-B469-8DE6-91F684638FEC}"/>
              </a:ext>
            </a:extLst>
          </p:cNvPr>
          <p:cNvPicPr>
            <a:picLocks noChangeAspect="1"/>
          </p:cNvPicPr>
          <p:nvPr/>
        </p:nvPicPr>
        <p:blipFill>
          <a:blip r:embed="rId2"/>
          <a:stretch>
            <a:fillRect/>
          </a:stretch>
        </p:blipFill>
        <p:spPr>
          <a:xfrm>
            <a:off x="8727968" y="5642549"/>
            <a:ext cx="3175569" cy="933991"/>
          </a:xfrm>
          <a:prstGeom prst="rect">
            <a:avLst/>
          </a:prstGeom>
        </p:spPr>
      </p:pic>
      <p:sp>
        <p:nvSpPr>
          <p:cNvPr id="3" name="Content Placeholder 2">
            <a:extLst>
              <a:ext uri="{FF2B5EF4-FFF2-40B4-BE49-F238E27FC236}">
                <a16:creationId xmlns:a16="http://schemas.microsoft.com/office/drawing/2014/main" id="{8FF3A288-BA40-BB8D-FD87-30690C99F2AB}"/>
              </a:ext>
            </a:extLst>
          </p:cNvPr>
          <p:cNvSpPr>
            <a:spLocks noGrp="1"/>
          </p:cNvSpPr>
          <p:nvPr>
            <p:ph sz="quarter" idx="11"/>
          </p:nvPr>
        </p:nvSpPr>
        <p:spPr>
          <a:xfrm>
            <a:off x="1161287" y="292608"/>
            <a:ext cx="10467359" cy="6172200"/>
          </a:xfrm>
        </p:spPr>
        <p:txBody>
          <a:bodyPr/>
          <a:lstStyle/>
          <a:p>
            <a:pPr marL="0" indent="0">
              <a:buNone/>
            </a:pPr>
            <a:r>
              <a:rPr lang="en-US" sz="2800" b="1" dirty="0">
                <a:solidFill>
                  <a:schemeClr val="tx1"/>
                </a:solidFill>
              </a:rPr>
              <a:t>Tonya Kowarsch, St. Louis County, MN</a:t>
            </a:r>
          </a:p>
          <a:p>
            <a:r>
              <a:rPr lang="en-US" dirty="0">
                <a:solidFill>
                  <a:schemeClr val="tx1"/>
                </a:solidFill>
              </a:rPr>
              <a:t>Tonya Kowarsch reflects </a:t>
            </a:r>
            <a:r>
              <a:rPr lang="en-US" i="1" dirty="0">
                <a:solidFill>
                  <a:schemeClr val="tx1"/>
                </a:solidFill>
              </a:rPr>
              <a:t>Approachability</a:t>
            </a:r>
            <a:r>
              <a:rPr lang="en-US" dirty="0">
                <a:solidFill>
                  <a:schemeClr val="tx1"/>
                </a:solidFill>
              </a:rPr>
              <a:t> through her curiosity and eagerness to fully utilize </a:t>
            </a:r>
            <a:r>
              <a:rPr lang="en-US" dirty="0" err="1">
                <a:solidFill>
                  <a:schemeClr val="tx1"/>
                </a:solidFill>
              </a:rPr>
              <a:t>FleetCommander</a:t>
            </a:r>
            <a:r>
              <a:rPr lang="en-US" dirty="0">
                <a:solidFill>
                  <a:schemeClr val="tx1"/>
                </a:solidFill>
              </a:rPr>
              <a:t> to deliver the best possible service. Always inquisitive and open, Tonya approaches challenges with a collaborative mindset, making it easy for others to engage and share ideas. Her welcoming and thoughtful nature creates stronger relationships and ensures her organization continues to grow in meaningful ways through effective fleet management.</a:t>
            </a:r>
          </a:p>
        </p:txBody>
      </p:sp>
    </p:spTree>
    <p:extLst>
      <p:ext uri="{BB962C8B-B14F-4D97-AF65-F5344CB8AC3E}">
        <p14:creationId xmlns:p14="http://schemas.microsoft.com/office/powerpoint/2010/main" val="2191347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8B651-D31A-A899-4D68-74C2055364FF}"/>
            </a:ext>
          </a:extLst>
        </p:cNvPr>
        <p:cNvGrpSpPr/>
        <p:nvPr/>
      </p:nvGrpSpPr>
      <p:grpSpPr>
        <a:xfrm>
          <a:off x="0" y="0"/>
          <a:ext cx="0" cy="0"/>
          <a:chOff x="0" y="0"/>
          <a:chExt cx="0" cy="0"/>
        </a:xfrm>
      </p:grpSpPr>
      <p:sp>
        <p:nvSpPr>
          <p:cNvPr id="11" name="Title 6">
            <a:extLst>
              <a:ext uri="{FF2B5EF4-FFF2-40B4-BE49-F238E27FC236}">
                <a16:creationId xmlns:a16="http://schemas.microsoft.com/office/drawing/2014/main" id="{B33512BA-AB8E-6362-5537-82C152F3D8D8}"/>
              </a:ext>
            </a:extLst>
          </p:cNvPr>
          <p:cNvSpPr>
            <a:spLocks noGrp="1"/>
          </p:cNvSpPr>
          <p:nvPr>
            <p:ph type="title"/>
          </p:nvPr>
        </p:nvSpPr>
        <p:spPr>
          <a:xfrm>
            <a:off x="501246" y="692727"/>
            <a:ext cx="5960109" cy="640871"/>
          </a:xfrm>
        </p:spPr>
        <p:txBody>
          <a:bodyPr>
            <a:normAutofit/>
          </a:bodyPr>
          <a:lstStyle/>
          <a:p>
            <a:r>
              <a:rPr lang="en-US" dirty="0">
                <a:solidFill>
                  <a:schemeClr val="tx1"/>
                </a:solidFill>
                <a:latin typeface="Roboto" panose="02000000000000000000" pitchFamily="2" charset="0"/>
                <a:ea typeface="Roboto" panose="02000000000000000000" pitchFamily="2" charset="0"/>
                <a:cs typeface="Roboto" panose="02000000000000000000" pitchFamily="2" charset="0"/>
              </a:rPr>
              <a:t>flexibility</a:t>
            </a:r>
          </a:p>
        </p:txBody>
      </p:sp>
      <p:pic>
        <p:nvPicPr>
          <p:cNvPr id="12" name="Picture 11" descr="A black and white logo&#10;&#10;AI-generated content may be incorrect.">
            <a:extLst>
              <a:ext uri="{FF2B5EF4-FFF2-40B4-BE49-F238E27FC236}">
                <a16:creationId xmlns:a16="http://schemas.microsoft.com/office/drawing/2014/main" id="{E65CA18E-CDF8-6931-419E-5A80BC9D998E}"/>
              </a:ext>
            </a:extLst>
          </p:cNvPr>
          <p:cNvPicPr>
            <a:picLocks noChangeAspect="1"/>
          </p:cNvPicPr>
          <p:nvPr/>
        </p:nvPicPr>
        <p:blipFill>
          <a:blip r:embed="rId2"/>
          <a:stretch>
            <a:fillRect/>
          </a:stretch>
        </p:blipFill>
        <p:spPr>
          <a:xfrm>
            <a:off x="8727968" y="5642549"/>
            <a:ext cx="3175569" cy="933991"/>
          </a:xfrm>
          <a:prstGeom prst="rect">
            <a:avLst/>
          </a:prstGeom>
        </p:spPr>
      </p:pic>
      <p:sp>
        <p:nvSpPr>
          <p:cNvPr id="5" name="Rectangle 4">
            <a:extLst>
              <a:ext uri="{FF2B5EF4-FFF2-40B4-BE49-F238E27FC236}">
                <a16:creationId xmlns:a16="http://schemas.microsoft.com/office/drawing/2014/main" id="{9F81D9AC-2A29-4388-230B-CC69C8EDE6E8}"/>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TextBox 6">
            <a:extLst>
              <a:ext uri="{FF2B5EF4-FFF2-40B4-BE49-F238E27FC236}">
                <a16:creationId xmlns:a16="http://schemas.microsoft.com/office/drawing/2014/main" id="{DE85A9E3-08BC-A8AB-D99B-92EB14C8CD0B}"/>
              </a:ext>
            </a:extLst>
          </p:cNvPr>
          <p:cNvSpPr txBox="1"/>
          <p:nvPr/>
        </p:nvSpPr>
        <p:spPr>
          <a:xfrm>
            <a:off x="2415214" y="4811026"/>
            <a:ext cx="7361572" cy="892552"/>
          </a:xfrm>
          <a:prstGeom prst="rect">
            <a:avLst/>
          </a:prstGeom>
          <a:noFill/>
        </p:spPr>
        <p:txBody>
          <a:bodyPr wrap="square" rtlCol="0">
            <a:spAutoFit/>
          </a:bodyPr>
          <a:lstStyle/>
          <a:p>
            <a:pPr algn="ctr"/>
            <a:r>
              <a:rPr lang="en-US" sz="2600" b="1" dirty="0">
                <a:latin typeface="Roboto Condensed" panose="02000000000000000000" pitchFamily="2" charset="0"/>
                <a:ea typeface="Roboto Condensed" panose="02000000000000000000" pitchFamily="2" charset="0"/>
                <a:cs typeface="Roboto Condensed" panose="02000000000000000000" pitchFamily="2" charset="0"/>
              </a:rPr>
              <a:t>We are Agile. We happily adapt to changing priorities and conditions to achieve success.</a:t>
            </a:r>
          </a:p>
        </p:txBody>
      </p:sp>
      <p:pic>
        <p:nvPicPr>
          <p:cNvPr id="4" name="Graphic 3" descr="Yoga with solid fill">
            <a:extLst>
              <a:ext uri="{FF2B5EF4-FFF2-40B4-BE49-F238E27FC236}">
                <a16:creationId xmlns:a16="http://schemas.microsoft.com/office/drawing/2014/main" id="{F8296B25-4CE7-EF78-23BB-B69213DA6D5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705345" y="1891310"/>
            <a:ext cx="2873581" cy="2873581"/>
          </a:xfrm>
          <a:prstGeom prst="rect">
            <a:avLst/>
          </a:prstGeom>
        </p:spPr>
      </p:pic>
    </p:spTree>
    <p:extLst>
      <p:ext uri="{BB962C8B-B14F-4D97-AF65-F5344CB8AC3E}">
        <p14:creationId xmlns:p14="http://schemas.microsoft.com/office/powerpoint/2010/main" val="3538379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013442-2086-1681-6456-36D4342475D7}"/>
            </a:ext>
          </a:extLst>
        </p:cNvPr>
        <p:cNvGrpSpPr/>
        <p:nvPr/>
      </p:nvGrpSpPr>
      <p:grpSpPr>
        <a:xfrm>
          <a:off x="0" y="0"/>
          <a:ext cx="0" cy="0"/>
          <a:chOff x="0" y="0"/>
          <a:chExt cx="0" cy="0"/>
        </a:xfrm>
      </p:grpSpPr>
      <p:sp>
        <p:nvSpPr>
          <p:cNvPr id="11" name="Title 6">
            <a:extLst>
              <a:ext uri="{FF2B5EF4-FFF2-40B4-BE49-F238E27FC236}">
                <a16:creationId xmlns:a16="http://schemas.microsoft.com/office/drawing/2014/main" id="{84C693A2-DF54-D54F-693B-A318ABB868F1}"/>
              </a:ext>
            </a:extLst>
          </p:cNvPr>
          <p:cNvSpPr>
            <a:spLocks noGrp="1"/>
          </p:cNvSpPr>
          <p:nvPr>
            <p:ph type="title"/>
          </p:nvPr>
        </p:nvSpPr>
        <p:spPr>
          <a:xfrm>
            <a:off x="501247" y="692727"/>
            <a:ext cx="7198632" cy="640871"/>
          </a:xfrm>
        </p:spPr>
        <p:txBody>
          <a:bodyPr>
            <a:normAutofit/>
          </a:bodyPr>
          <a:lstStyle/>
          <a:p>
            <a:r>
              <a:rPr lang="en-US" dirty="0">
                <a:solidFill>
                  <a:schemeClr val="tx1"/>
                </a:solidFill>
                <a:latin typeface="Roboto" panose="02000000000000000000" pitchFamily="2" charset="0"/>
                <a:ea typeface="Roboto" panose="02000000000000000000" pitchFamily="2" charset="0"/>
                <a:cs typeface="Roboto" panose="02000000000000000000" pitchFamily="2" charset="0"/>
              </a:rPr>
              <a:t>And the award goes to…</a:t>
            </a:r>
          </a:p>
        </p:txBody>
      </p:sp>
      <p:pic>
        <p:nvPicPr>
          <p:cNvPr id="12" name="Picture 11" descr="A black and white logo&#10;&#10;AI-generated content may be incorrect.">
            <a:extLst>
              <a:ext uri="{FF2B5EF4-FFF2-40B4-BE49-F238E27FC236}">
                <a16:creationId xmlns:a16="http://schemas.microsoft.com/office/drawing/2014/main" id="{C5924B02-C0B0-2FD7-E6E7-AF7B20C241C8}"/>
              </a:ext>
            </a:extLst>
          </p:cNvPr>
          <p:cNvPicPr>
            <a:picLocks noChangeAspect="1"/>
          </p:cNvPicPr>
          <p:nvPr/>
        </p:nvPicPr>
        <p:blipFill>
          <a:blip r:embed="rId2"/>
          <a:stretch>
            <a:fillRect/>
          </a:stretch>
        </p:blipFill>
        <p:spPr>
          <a:xfrm>
            <a:off x="8727968" y="5642549"/>
            <a:ext cx="3175569" cy="933991"/>
          </a:xfrm>
          <a:prstGeom prst="rect">
            <a:avLst/>
          </a:prstGeom>
        </p:spPr>
      </p:pic>
      <p:sp>
        <p:nvSpPr>
          <p:cNvPr id="3" name="Content Placeholder 2">
            <a:extLst>
              <a:ext uri="{FF2B5EF4-FFF2-40B4-BE49-F238E27FC236}">
                <a16:creationId xmlns:a16="http://schemas.microsoft.com/office/drawing/2014/main" id="{5A751F57-23DF-D4F3-9129-07BB3BB3AD97}"/>
              </a:ext>
            </a:extLst>
          </p:cNvPr>
          <p:cNvSpPr>
            <a:spLocks noGrp="1"/>
          </p:cNvSpPr>
          <p:nvPr>
            <p:ph sz="quarter" idx="11"/>
          </p:nvPr>
        </p:nvSpPr>
        <p:spPr>
          <a:xfrm>
            <a:off x="1161287" y="292608"/>
            <a:ext cx="10467359" cy="6172200"/>
          </a:xfrm>
        </p:spPr>
        <p:txBody>
          <a:bodyPr/>
          <a:lstStyle/>
          <a:p>
            <a:pPr marL="0" indent="0">
              <a:buNone/>
            </a:pPr>
            <a:r>
              <a:rPr lang="en-US" sz="2800" b="1" dirty="0">
                <a:solidFill>
                  <a:schemeClr val="tx1"/>
                </a:solidFill>
              </a:rPr>
              <a:t>Melina Helgeson, University of Minnesota</a:t>
            </a:r>
          </a:p>
          <a:p>
            <a:r>
              <a:rPr lang="en-US" dirty="0">
                <a:solidFill>
                  <a:schemeClr val="tx1"/>
                </a:solidFill>
              </a:rPr>
              <a:t>Melina Helgeson and the University of Minnesota team truly embody </a:t>
            </a:r>
            <a:r>
              <a:rPr lang="en-US" i="1" dirty="0">
                <a:solidFill>
                  <a:schemeClr val="tx1"/>
                </a:solidFill>
              </a:rPr>
              <a:t>Flexibility</a:t>
            </a:r>
            <a:r>
              <a:rPr lang="en-US" dirty="0">
                <a:solidFill>
                  <a:schemeClr val="tx1"/>
                </a:solidFill>
              </a:rPr>
              <a:t>. This year, they didn’t hesitate to step forward as the first to volunteer to host our Command event, dedicating their time and energy to create a welcoming environment for all. Their willingness to adapt, take on new responsibilities, and serve as gracious hosts highlights the spirit of flexibility and agility. By embracing opportunities and challenges with positivity, UMN shows how flexibility drives both community and collaboration.</a:t>
            </a:r>
          </a:p>
        </p:txBody>
      </p:sp>
    </p:spTree>
    <p:extLst>
      <p:ext uri="{BB962C8B-B14F-4D97-AF65-F5344CB8AC3E}">
        <p14:creationId xmlns:p14="http://schemas.microsoft.com/office/powerpoint/2010/main" val="19909146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AEE93-8585-46D4-A7EC-F184E317CB2E}"/>
              </a:ext>
            </a:extLst>
          </p:cNvPr>
          <p:cNvSpPr>
            <a:spLocks noGrp="1"/>
          </p:cNvSpPr>
          <p:nvPr>
            <p:ph type="ctrTitle"/>
          </p:nvPr>
        </p:nvSpPr>
        <p:spPr/>
        <p:txBody>
          <a:bodyPr tIns="0" rIns="0">
            <a:noAutofit/>
          </a:bodyPr>
          <a:lstStyle/>
          <a:p>
            <a:r>
              <a:rPr lang="en-US" dirty="0">
                <a:solidFill>
                  <a:schemeClr val="tx1"/>
                </a:solidFill>
                <a:latin typeface="Roboto" panose="02000000000000000000" pitchFamily="2" charset="0"/>
                <a:ea typeface="Roboto" panose="02000000000000000000" pitchFamily="2" charset="0"/>
                <a:cs typeface="Roboto" panose="02000000000000000000" pitchFamily="2" charset="0"/>
              </a:rPr>
              <a:t>Thank you</a:t>
            </a:r>
          </a:p>
        </p:txBody>
      </p:sp>
      <p:sp>
        <p:nvSpPr>
          <p:cNvPr id="4" name="Text Placeholder 3">
            <a:extLst>
              <a:ext uri="{FF2B5EF4-FFF2-40B4-BE49-F238E27FC236}">
                <a16:creationId xmlns:a16="http://schemas.microsoft.com/office/drawing/2014/main" id="{BEADE196-D9E3-43FA-AE5E-8A67A4DFD48F}"/>
              </a:ext>
            </a:extLst>
          </p:cNvPr>
          <p:cNvSpPr>
            <a:spLocks noGrp="1"/>
          </p:cNvSpPr>
          <p:nvPr>
            <p:ph type="body" sz="quarter" idx="13"/>
          </p:nvPr>
        </p:nvSpPr>
        <p:spPr/>
        <p:txBody>
          <a:bodyPr vert="horz" lIns="0" tIns="91440" rIns="0" bIns="45720" rtlCol="0" anchor="t">
            <a:normAutofit/>
          </a:bodyPr>
          <a:lstStyle/>
          <a:p>
            <a:endParaRPr lang="en-US" dirty="0">
              <a:solidFill>
                <a:schemeClr val="tx1"/>
              </a:solidFill>
              <a:latin typeface="Arial" panose="020B0604020202020204" pitchFamily="34" charset="0"/>
              <a:cs typeface="Arial" panose="020B0604020202020204" pitchFamily="34" charset="0"/>
            </a:endParaRPr>
          </a:p>
        </p:txBody>
      </p:sp>
      <p:pic>
        <p:nvPicPr>
          <p:cNvPr id="6" name="Picture Placeholder 8" descr="A white letter with a black background&#10;&#10;AI-generated content may be incorrect.">
            <a:extLst>
              <a:ext uri="{FF2B5EF4-FFF2-40B4-BE49-F238E27FC236}">
                <a16:creationId xmlns:a16="http://schemas.microsoft.com/office/drawing/2014/main" id="{71BBE323-BD15-B4F6-2E9E-7AE74CA64F01}"/>
              </a:ext>
            </a:extLst>
          </p:cNvPr>
          <p:cNvPicPr>
            <a:picLocks noGrp="1" noChangeAspect="1"/>
          </p:cNvPicPr>
          <p:nvPr>
            <p:ph type="pic" sz="quarter" idx="15"/>
          </p:nvPr>
        </p:nvPicPr>
        <p:blipFill>
          <a:blip r:embed="rId3"/>
          <a:srcRect/>
          <a:stretch>
            <a:fillRect/>
          </a:stretch>
        </p:blipFill>
        <p:spPr/>
      </p:pic>
    </p:spTree>
    <p:extLst>
      <p:ext uri="{BB962C8B-B14F-4D97-AF65-F5344CB8AC3E}">
        <p14:creationId xmlns:p14="http://schemas.microsoft.com/office/powerpoint/2010/main" val="2462123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8C48D-8FE7-491A-A6C7-72647C2A7837}"/>
              </a:ext>
            </a:extLst>
          </p:cNvPr>
          <p:cNvSpPr>
            <a:spLocks noGrp="1"/>
          </p:cNvSpPr>
          <p:nvPr>
            <p:ph type="title"/>
          </p:nvPr>
        </p:nvSpPr>
        <p:spPr/>
        <p:txBody>
          <a:bodyPr tIns="0" rIns="0" bIns="0">
            <a:noAutofit/>
          </a:bodyPr>
          <a:lstStyle/>
          <a:p>
            <a:r>
              <a:rPr lang="en-US" dirty="0">
                <a:solidFill>
                  <a:schemeClr val="tx1"/>
                </a:solidFill>
              </a:rPr>
              <a:t>Agenda</a:t>
            </a:r>
          </a:p>
        </p:txBody>
      </p:sp>
      <p:sp>
        <p:nvSpPr>
          <p:cNvPr id="3" name="Content Placeholder 2">
            <a:extLst>
              <a:ext uri="{FF2B5EF4-FFF2-40B4-BE49-F238E27FC236}">
                <a16:creationId xmlns:a16="http://schemas.microsoft.com/office/drawing/2014/main" id="{D633D4FE-F554-41E3-B768-8EE98FC1E996}"/>
              </a:ext>
            </a:extLst>
          </p:cNvPr>
          <p:cNvSpPr>
            <a:spLocks noGrp="1"/>
          </p:cNvSpPr>
          <p:nvPr>
            <p:ph idx="1"/>
          </p:nvPr>
        </p:nvSpPr>
        <p:spPr/>
        <p:txBody>
          <a:bodyPr vert="horz" lIns="0" tIns="0" rIns="0" bIns="0" numCol="1" rtlCol="0" anchor="t">
            <a:normAutofit/>
          </a:bodyPr>
          <a:lstStyle/>
          <a:p>
            <a:r>
              <a:rPr lang="en-US" dirty="0">
                <a:solidFill>
                  <a:schemeClr val="tx1"/>
                </a:solidFill>
              </a:rPr>
              <a:t>Strong Partnerships</a:t>
            </a:r>
          </a:p>
          <a:p>
            <a:r>
              <a:rPr lang="en-US" dirty="0">
                <a:solidFill>
                  <a:schemeClr val="tx1"/>
                </a:solidFill>
              </a:rPr>
              <a:t>Initiative</a:t>
            </a:r>
          </a:p>
          <a:p>
            <a:r>
              <a:rPr lang="en-US" dirty="0">
                <a:solidFill>
                  <a:schemeClr val="tx1"/>
                </a:solidFill>
              </a:rPr>
              <a:t>Integrity</a:t>
            </a:r>
          </a:p>
          <a:p>
            <a:r>
              <a:rPr lang="en-US" dirty="0">
                <a:solidFill>
                  <a:schemeClr val="tx1"/>
                </a:solidFill>
              </a:rPr>
              <a:t>Approachability</a:t>
            </a:r>
          </a:p>
          <a:p>
            <a:r>
              <a:rPr lang="en-US" dirty="0">
                <a:solidFill>
                  <a:schemeClr val="tx1"/>
                </a:solidFill>
              </a:rPr>
              <a:t>Flexibility</a:t>
            </a:r>
          </a:p>
        </p:txBody>
      </p:sp>
      <p:pic>
        <p:nvPicPr>
          <p:cNvPr id="9" name="Picture Placeholder 8" descr="A white letter with a black background&#10;&#10;AI-generated content may be incorrect.">
            <a:extLst>
              <a:ext uri="{FF2B5EF4-FFF2-40B4-BE49-F238E27FC236}">
                <a16:creationId xmlns:a16="http://schemas.microsoft.com/office/drawing/2014/main" id="{4B2F911A-A1D7-48E4-E50B-F0BD73C15D90}"/>
              </a:ext>
            </a:extLst>
          </p:cNvPr>
          <p:cNvPicPr>
            <a:picLocks noGrp="1" noChangeAspect="1"/>
          </p:cNvPicPr>
          <p:nvPr>
            <p:ph type="pic" sz="quarter" idx="14"/>
          </p:nvPr>
        </p:nvPicPr>
        <p:blipFill>
          <a:blip r:embed="rId2"/>
          <a:srcRect l="254" r="254"/>
          <a:stretch>
            <a:fillRect/>
          </a:stretch>
        </p:blipFill>
        <p:spPr>
          <a:xfrm>
            <a:off x="3719946" y="3663696"/>
            <a:ext cx="2898917" cy="2913888"/>
          </a:xfrm>
        </p:spPr>
      </p:pic>
    </p:spTree>
    <p:extLst>
      <p:ext uri="{BB962C8B-B14F-4D97-AF65-F5344CB8AC3E}">
        <p14:creationId xmlns:p14="http://schemas.microsoft.com/office/powerpoint/2010/main" val="338485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6709C7-5C58-FC49-D117-1D696C8F982D}"/>
            </a:ext>
          </a:extLst>
        </p:cNvPr>
        <p:cNvGrpSpPr/>
        <p:nvPr/>
      </p:nvGrpSpPr>
      <p:grpSpPr>
        <a:xfrm>
          <a:off x="0" y="0"/>
          <a:ext cx="0" cy="0"/>
          <a:chOff x="0" y="0"/>
          <a:chExt cx="0" cy="0"/>
        </a:xfrm>
      </p:grpSpPr>
      <p:sp>
        <p:nvSpPr>
          <p:cNvPr id="11" name="Title 6">
            <a:extLst>
              <a:ext uri="{FF2B5EF4-FFF2-40B4-BE49-F238E27FC236}">
                <a16:creationId xmlns:a16="http://schemas.microsoft.com/office/drawing/2014/main" id="{45FA6936-15B4-3B73-7316-4CB0CDECA854}"/>
              </a:ext>
            </a:extLst>
          </p:cNvPr>
          <p:cNvSpPr>
            <a:spLocks noGrp="1"/>
          </p:cNvSpPr>
          <p:nvPr>
            <p:ph type="title"/>
          </p:nvPr>
        </p:nvSpPr>
        <p:spPr>
          <a:xfrm>
            <a:off x="501246" y="692727"/>
            <a:ext cx="5960109" cy="640871"/>
          </a:xfrm>
        </p:spPr>
        <p:txBody>
          <a:bodyPr>
            <a:normAutofit/>
          </a:bodyPr>
          <a:lstStyle/>
          <a:p>
            <a:r>
              <a:rPr lang="en-US" dirty="0">
                <a:solidFill>
                  <a:schemeClr val="tx1"/>
                </a:solidFill>
                <a:latin typeface="Roboto" panose="02000000000000000000" pitchFamily="2" charset="0"/>
                <a:ea typeface="Roboto" panose="02000000000000000000" pitchFamily="2" charset="0"/>
                <a:cs typeface="Roboto" panose="02000000000000000000" pitchFamily="2" charset="0"/>
              </a:rPr>
              <a:t>Strong partnerships</a:t>
            </a:r>
          </a:p>
        </p:txBody>
      </p:sp>
      <p:pic>
        <p:nvPicPr>
          <p:cNvPr id="12" name="Picture 11" descr="A black and white logo&#10;&#10;AI-generated content may be incorrect.">
            <a:extLst>
              <a:ext uri="{FF2B5EF4-FFF2-40B4-BE49-F238E27FC236}">
                <a16:creationId xmlns:a16="http://schemas.microsoft.com/office/drawing/2014/main" id="{CA08FD6D-B5DA-DBCC-B76E-493F847FBE53}"/>
              </a:ext>
            </a:extLst>
          </p:cNvPr>
          <p:cNvPicPr>
            <a:picLocks noChangeAspect="1"/>
          </p:cNvPicPr>
          <p:nvPr/>
        </p:nvPicPr>
        <p:blipFill>
          <a:blip r:embed="rId2"/>
          <a:stretch>
            <a:fillRect/>
          </a:stretch>
        </p:blipFill>
        <p:spPr>
          <a:xfrm>
            <a:off x="8727968" y="5642549"/>
            <a:ext cx="3175569" cy="933991"/>
          </a:xfrm>
          <a:prstGeom prst="rect">
            <a:avLst/>
          </a:prstGeom>
        </p:spPr>
      </p:pic>
      <p:sp>
        <p:nvSpPr>
          <p:cNvPr id="5" name="Rectangle 4">
            <a:extLst>
              <a:ext uri="{FF2B5EF4-FFF2-40B4-BE49-F238E27FC236}">
                <a16:creationId xmlns:a16="http://schemas.microsoft.com/office/drawing/2014/main" id="{4890244A-CCF5-E69E-8357-06F15F2EBC30}"/>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TextBox 6">
            <a:extLst>
              <a:ext uri="{FF2B5EF4-FFF2-40B4-BE49-F238E27FC236}">
                <a16:creationId xmlns:a16="http://schemas.microsoft.com/office/drawing/2014/main" id="{E8F4A0EE-99DC-4C64-4B1F-9404DC0C9EAD}"/>
              </a:ext>
            </a:extLst>
          </p:cNvPr>
          <p:cNvSpPr txBox="1"/>
          <p:nvPr/>
        </p:nvSpPr>
        <p:spPr>
          <a:xfrm>
            <a:off x="2929360" y="4927282"/>
            <a:ext cx="6333279" cy="892552"/>
          </a:xfrm>
          <a:prstGeom prst="rect">
            <a:avLst/>
          </a:prstGeom>
          <a:noFill/>
        </p:spPr>
        <p:txBody>
          <a:bodyPr wrap="square" rtlCol="0">
            <a:spAutoFit/>
          </a:bodyPr>
          <a:lstStyle/>
          <a:p>
            <a:pPr algn="ctr"/>
            <a:r>
              <a:rPr lang="en-US" sz="2600" b="1" i="0" dirty="0">
                <a:effectLst/>
                <a:latin typeface="Roboto Condensed" panose="02000000000000000000" pitchFamily="2" charset="0"/>
                <a:ea typeface="Roboto Condensed" panose="02000000000000000000" pitchFamily="2" charset="0"/>
                <a:cs typeface="Roboto Condensed" panose="02000000000000000000" pitchFamily="2" charset="0"/>
              </a:rPr>
              <a:t>Building and maintaining strong partnerships is the foundation of our success.</a:t>
            </a:r>
            <a:endParaRPr lang="en-US" sz="2600" b="1" dirty="0">
              <a:latin typeface="Roboto Condensed" panose="02000000000000000000" pitchFamily="2" charset="0"/>
              <a:ea typeface="Roboto Condensed" panose="02000000000000000000" pitchFamily="2" charset="0"/>
              <a:cs typeface="Roboto Condensed" panose="02000000000000000000" pitchFamily="2" charset="0"/>
            </a:endParaRPr>
          </a:p>
        </p:txBody>
      </p:sp>
      <p:pic>
        <p:nvPicPr>
          <p:cNvPr id="9" name="Graphic 8" descr="Business Growth with solid fill">
            <a:extLst>
              <a:ext uri="{FF2B5EF4-FFF2-40B4-BE49-F238E27FC236}">
                <a16:creationId xmlns:a16="http://schemas.microsoft.com/office/drawing/2014/main" id="{90243E04-4A51-B541-F8EC-A930607EE2C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527896" y="1832263"/>
            <a:ext cx="3193473" cy="3193473"/>
          </a:xfrm>
          <a:prstGeom prst="rect">
            <a:avLst/>
          </a:prstGeom>
        </p:spPr>
      </p:pic>
    </p:spTree>
    <p:extLst>
      <p:ext uri="{BB962C8B-B14F-4D97-AF65-F5344CB8AC3E}">
        <p14:creationId xmlns:p14="http://schemas.microsoft.com/office/powerpoint/2010/main" val="3953088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58FE7-78E1-F829-F156-6563A08ACE25}"/>
            </a:ext>
          </a:extLst>
        </p:cNvPr>
        <p:cNvGrpSpPr/>
        <p:nvPr/>
      </p:nvGrpSpPr>
      <p:grpSpPr>
        <a:xfrm>
          <a:off x="0" y="0"/>
          <a:ext cx="0" cy="0"/>
          <a:chOff x="0" y="0"/>
          <a:chExt cx="0" cy="0"/>
        </a:xfrm>
      </p:grpSpPr>
      <p:sp>
        <p:nvSpPr>
          <p:cNvPr id="11" name="Title 6">
            <a:extLst>
              <a:ext uri="{FF2B5EF4-FFF2-40B4-BE49-F238E27FC236}">
                <a16:creationId xmlns:a16="http://schemas.microsoft.com/office/drawing/2014/main" id="{9DA04B10-9359-692F-47C6-2EE4562D20B9}"/>
              </a:ext>
            </a:extLst>
          </p:cNvPr>
          <p:cNvSpPr>
            <a:spLocks noGrp="1"/>
          </p:cNvSpPr>
          <p:nvPr>
            <p:ph type="title"/>
          </p:nvPr>
        </p:nvSpPr>
        <p:spPr>
          <a:xfrm>
            <a:off x="501247" y="692727"/>
            <a:ext cx="7198632" cy="640871"/>
          </a:xfrm>
        </p:spPr>
        <p:txBody>
          <a:bodyPr>
            <a:normAutofit/>
          </a:bodyPr>
          <a:lstStyle/>
          <a:p>
            <a:r>
              <a:rPr lang="en-US" dirty="0">
                <a:solidFill>
                  <a:schemeClr val="tx1"/>
                </a:solidFill>
                <a:latin typeface="Roboto" panose="02000000000000000000" pitchFamily="2" charset="0"/>
                <a:ea typeface="Roboto" panose="02000000000000000000" pitchFamily="2" charset="0"/>
                <a:cs typeface="Roboto" panose="02000000000000000000" pitchFamily="2" charset="0"/>
              </a:rPr>
              <a:t>And the award goes to…</a:t>
            </a:r>
          </a:p>
        </p:txBody>
      </p:sp>
      <p:pic>
        <p:nvPicPr>
          <p:cNvPr id="12" name="Picture 11" descr="A black and white logo&#10;&#10;AI-generated content may be incorrect.">
            <a:extLst>
              <a:ext uri="{FF2B5EF4-FFF2-40B4-BE49-F238E27FC236}">
                <a16:creationId xmlns:a16="http://schemas.microsoft.com/office/drawing/2014/main" id="{A3544B7C-44F4-0012-7E9C-EB2A05DCB4EF}"/>
              </a:ext>
            </a:extLst>
          </p:cNvPr>
          <p:cNvPicPr>
            <a:picLocks noChangeAspect="1"/>
          </p:cNvPicPr>
          <p:nvPr/>
        </p:nvPicPr>
        <p:blipFill>
          <a:blip r:embed="rId2"/>
          <a:stretch>
            <a:fillRect/>
          </a:stretch>
        </p:blipFill>
        <p:spPr>
          <a:xfrm>
            <a:off x="8727968" y="5642549"/>
            <a:ext cx="3175569" cy="933991"/>
          </a:xfrm>
          <a:prstGeom prst="rect">
            <a:avLst/>
          </a:prstGeom>
        </p:spPr>
      </p:pic>
      <p:sp>
        <p:nvSpPr>
          <p:cNvPr id="3" name="Content Placeholder 2">
            <a:extLst>
              <a:ext uri="{FF2B5EF4-FFF2-40B4-BE49-F238E27FC236}">
                <a16:creationId xmlns:a16="http://schemas.microsoft.com/office/drawing/2014/main" id="{82DB888F-1EE6-1996-152D-80D6DE67CFE1}"/>
              </a:ext>
            </a:extLst>
          </p:cNvPr>
          <p:cNvSpPr>
            <a:spLocks noGrp="1"/>
          </p:cNvSpPr>
          <p:nvPr>
            <p:ph sz="quarter" idx="11"/>
          </p:nvPr>
        </p:nvSpPr>
        <p:spPr>
          <a:xfrm>
            <a:off x="1161287" y="292608"/>
            <a:ext cx="10467359" cy="6172200"/>
          </a:xfrm>
        </p:spPr>
        <p:txBody>
          <a:bodyPr/>
          <a:lstStyle/>
          <a:p>
            <a:pPr marL="0" indent="0">
              <a:buNone/>
            </a:pPr>
            <a:r>
              <a:rPr lang="en-US" sz="2800" b="1" dirty="0">
                <a:solidFill>
                  <a:schemeClr val="tx1"/>
                </a:solidFill>
              </a:rPr>
              <a:t>Oak Ridge National Laboratory</a:t>
            </a:r>
          </a:p>
          <a:p>
            <a:r>
              <a:rPr lang="en-US" dirty="0">
                <a:solidFill>
                  <a:schemeClr val="tx1"/>
                </a:solidFill>
              </a:rPr>
              <a:t>ORNL has demonstrated what true partnership means by collaborating with Agile Fleet while navigating unique challenges. As part of the Department of Energy, they face the complexities of operating within a highly secure environment while rapidly expanding their use of the </a:t>
            </a:r>
            <a:r>
              <a:rPr lang="en-US" dirty="0" err="1">
                <a:solidFill>
                  <a:schemeClr val="tx1"/>
                </a:solidFill>
              </a:rPr>
              <a:t>FleetCommander</a:t>
            </a:r>
            <a:r>
              <a:rPr lang="en-US" dirty="0">
                <a:solidFill>
                  <a:schemeClr val="tx1"/>
                </a:solidFill>
              </a:rPr>
              <a:t> platform. This includes managing configuration challenges and coordinating communication across strict security frameworks. Through it all, ORNL has remained committed to working closely with our team, ensuring solutions are effective and sustainable. Their ability to grow with us and maintain open collaboration embodies the very essence of </a:t>
            </a:r>
            <a:r>
              <a:rPr lang="en-US" i="1" dirty="0">
                <a:solidFill>
                  <a:schemeClr val="tx1"/>
                </a:solidFill>
              </a:rPr>
              <a:t>Strong Partnerships</a:t>
            </a:r>
            <a:r>
              <a:rPr lang="en-US" dirty="0">
                <a:solidFill>
                  <a:schemeClr val="tx1"/>
                </a:solidFill>
              </a:rPr>
              <a:t>.</a:t>
            </a:r>
          </a:p>
          <a:p>
            <a:pPr marL="0" indent="0">
              <a:buNone/>
            </a:pPr>
            <a:endParaRPr lang="en-US" dirty="0">
              <a:solidFill>
                <a:schemeClr val="tx1"/>
              </a:solidFill>
            </a:endParaRPr>
          </a:p>
        </p:txBody>
      </p:sp>
    </p:spTree>
    <p:extLst>
      <p:ext uri="{BB962C8B-B14F-4D97-AF65-F5344CB8AC3E}">
        <p14:creationId xmlns:p14="http://schemas.microsoft.com/office/powerpoint/2010/main" val="9076505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DD592-03B2-4582-5ABE-FE58FA59E4FC}"/>
            </a:ext>
          </a:extLst>
        </p:cNvPr>
        <p:cNvGrpSpPr/>
        <p:nvPr/>
      </p:nvGrpSpPr>
      <p:grpSpPr>
        <a:xfrm>
          <a:off x="0" y="0"/>
          <a:ext cx="0" cy="0"/>
          <a:chOff x="0" y="0"/>
          <a:chExt cx="0" cy="0"/>
        </a:xfrm>
      </p:grpSpPr>
      <p:sp>
        <p:nvSpPr>
          <p:cNvPr id="11" name="Title 6">
            <a:extLst>
              <a:ext uri="{FF2B5EF4-FFF2-40B4-BE49-F238E27FC236}">
                <a16:creationId xmlns:a16="http://schemas.microsoft.com/office/drawing/2014/main" id="{EAA97FD5-F5B5-30C0-F87E-45E6FFD98239}"/>
              </a:ext>
            </a:extLst>
          </p:cNvPr>
          <p:cNvSpPr>
            <a:spLocks noGrp="1"/>
          </p:cNvSpPr>
          <p:nvPr>
            <p:ph type="title"/>
          </p:nvPr>
        </p:nvSpPr>
        <p:spPr>
          <a:xfrm>
            <a:off x="501246" y="692727"/>
            <a:ext cx="5960109" cy="640871"/>
          </a:xfrm>
        </p:spPr>
        <p:txBody>
          <a:bodyPr>
            <a:normAutofit/>
          </a:bodyPr>
          <a:lstStyle/>
          <a:p>
            <a:r>
              <a:rPr lang="en-US" dirty="0">
                <a:solidFill>
                  <a:schemeClr val="tx1"/>
                </a:solidFill>
                <a:latin typeface="Roboto" panose="02000000000000000000" pitchFamily="2" charset="0"/>
                <a:ea typeface="Roboto" panose="02000000000000000000" pitchFamily="2" charset="0"/>
                <a:cs typeface="Roboto" panose="02000000000000000000" pitchFamily="2" charset="0"/>
              </a:rPr>
              <a:t>initiative</a:t>
            </a:r>
          </a:p>
        </p:txBody>
      </p:sp>
      <p:pic>
        <p:nvPicPr>
          <p:cNvPr id="12" name="Picture 11" descr="A black and white logo&#10;&#10;AI-generated content may be incorrect.">
            <a:extLst>
              <a:ext uri="{FF2B5EF4-FFF2-40B4-BE49-F238E27FC236}">
                <a16:creationId xmlns:a16="http://schemas.microsoft.com/office/drawing/2014/main" id="{60B14C06-FB0A-9619-CE84-0ED7480F1838}"/>
              </a:ext>
            </a:extLst>
          </p:cNvPr>
          <p:cNvPicPr>
            <a:picLocks noChangeAspect="1"/>
          </p:cNvPicPr>
          <p:nvPr/>
        </p:nvPicPr>
        <p:blipFill>
          <a:blip r:embed="rId2"/>
          <a:stretch>
            <a:fillRect/>
          </a:stretch>
        </p:blipFill>
        <p:spPr>
          <a:xfrm>
            <a:off x="8727968" y="5642549"/>
            <a:ext cx="3175569" cy="933991"/>
          </a:xfrm>
          <a:prstGeom prst="rect">
            <a:avLst/>
          </a:prstGeom>
        </p:spPr>
      </p:pic>
      <p:sp>
        <p:nvSpPr>
          <p:cNvPr id="5" name="Rectangle 4">
            <a:extLst>
              <a:ext uri="{FF2B5EF4-FFF2-40B4-BE49-F238E27FC236}">
                <a16:creationId xmlns:a16="http://schemas.microsoft.com/office/drawing/2014/main" id="{7AEC5DB9-7D8B-86D7-381F-EA2468A6F53D}"/>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TextBox 6">
            <a:extLst>
              <a:ext uri="{FF2B5EF4-FFF2-40B4-BE49-F238E27FC236}">
                <a16:creationId xmlns:a16="http://schemas.microsoft.com/office/drawing/2014/main" id="{79AAC166-579D-CDE3-F567-3AE068E01C6D}"/>
              </a:ext>
            </a:extLst>
          </p:cNvPr>
          <p:cNvSpPr txBox="1"/>
          <p:nvPr/>
        </p:nvSpPr>
        <p:spPr>
          <a:xfrm>
            <a:off x="3185016" y="5021875"/>
            <a:ext cx="5879232" cy="892552"/>
          </a:xfrm>
          <a:prstGeom prst="rect">
            <a:avLst/>
          </a:prstGeom>
          <a:noFill/>
        </p:spPr>
        <p:txBody>
          <a:bodyPr wrap="square" rtlCol="0">
            <a:spAutoFit/>
          </a:bodyPr>
          <a:lstStyle/>
          <a:p>
            <a:pPr algn="ctr"/>
            <a:r>
              <a:rPr lang="en-US" sz="2600" b="1" dirty="0">
                <a:latin typeface="Roboto Condensed" panose="02000000000000000000" pitchFamily="2" charset="0"/>
                <a:ea typeface="Roboto Condensed" panose="02000000000000000000" pitchFamily="2" charset="0"/>
                <a:cs typeface="Roboto Condensed" panose="02000000000000000000" pitchFamily="2" charset="0"/>
              </a:rPr>
              <a:t>We take responsibility for our roles. We're proactive and we think outside the box.</a:t>
            </a:r>
          </a:p>
        </p:txBody>
      </p:sp>
      <p:pic>
        <p:nvPicPr>
          <p:cNvPr id="4" name="Graphic 3" descr="Good Idea with solid fill">
            <a:extLst>
              <a:ext uri="{FF2B5EF4-FFF2-40B4-BE49-F238E27FC236}">
                <a16:creationId xmlns:a16="http://schemas.microsoft.com/office/drawing/2014/main" id="{03B2D4E4-9C75-EB6E-FCF5-4C300F4231C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686984" y="1991351"/>
            <a:ext cx="2875296" cy="2875296"/>
          </a:xfrm>
          <a:prstGeom prst="rect">
            <a:avLst/>
          </a:prstGeom>
        </p:spPr>
      </p:pic>
    </p:spTree>
    <p:extLst>
      <p:ext uri="{BB962C8B-B14F-4D97-AF65-F5344CB8AC3E}">
        <p14:creationId xmlns:p14="http://schemas.microsoft.com/office/powerpoint/2010/main" val="956340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A6057D-4651-C49B-44E3-4D2B562ADB7C}"/>
            </a:ext>
          </a:extLst>
        </p:cNvPr>
        <p:cNvGrpSpPr/>
        <p:nvPr/>
      </p:nvGrpSpPr>
      <p:grpSpPr>
        <a:xfrm>
          <a:off x="0" y="0"/>
          <a:ext cx="0" cy="0"/>
          <a:chOff x="0" y="0"/>
          <a:chExt cx="0" cy="0"/>
        </a:xfrm>
      </p:grpSpPr>
      <p:sp>
        <p:nvSpPr>
          <p:cNvPr id="11" name="Title 6">
            <a:extLst>
              <a:ext uri="{FF2B5EF4-FFF2-40B4-BE49-F238E27FC236}">
                <a16:creationId xmlns:a16="http://schemas.microsoft.com/office/drawing/2014/main" id="{D989096E-ECBE-CDD2-1E7D-373FEE8C0A1E}"/>
              </a:ext>
            </a:extLst>
          </p:cNvPr>
          <p:cNvSpPr>
            <a:spLocks noGrp="1"/>
          </p:cNvSpPr>
          <p:nvPr>
            <p:ph type="title"/>
          </p:nvPr>
        </p:nvSpPr>
        <p:spPr>
          <a:xfrm>
            <a:off x="501247" y="692727"/>
            <a:ext cx="7198632" cy="640871"/>
          </a:xfrm>
        </p:spPr>
        <p:txBody>
          <a:bodyPr>
            <a:normAutofit/>
          </a:bodyPr>
          <a:lstStyle/>
          <a:p>
            <a:r>
              <a:rPr lang="en-US" dirty="0">
                <a:solidFill>
                  <a:schemeClr val="tx1"/>
                </a:solidFill>
                <a:latin typeface="Roboto" panose="02000000000000000000" pitchFamily="2" charset="0"/>
                <a:ea typeface="Roboto" panose="02000000000000000000" pitchFamily="2" charset="0"/>
                <a:cs typeface="Roboto" panose="02000000000000000000" pitchFamily="2" charset="0"/>
              </a:rPr>
              <a:t>And the award goes to…</a:t>
            </a:r>
          </a:p>
        </p:txBody>
      </p:sp>
      <p:pic>
        <p:nvPicPr>
          <p:cNvPr id="12" name="Picture 11" descr="A black and white logo&#10;&#10;AI-generated content may be incorrect.">
            <a:extLst>
              <a:ext uri="{FF2B5EF4-FFF2-40B4-BE49-F238E27FC236}">
                <a16:creationId xmlns:a16="http://schemas.microsoft.com/office/drawing/2014/main" id="{6925CB56-BFB0-F430-9761-02AE859CFB77}"/>
              </a:ext>
            </a:extLst>
          </p:cNvPr>
          <p:cNvPicPr>
            <a:picLocks noChangeAspect="1"/>
          </p:cNvPicPr>
          <p:nvPr/>
        </p:nvPicPr>
        <p:blipFill>
          <a:blip r:embed="rId2"/>
          <a:stretch>
            <a:fillRect/>
          </a:stretch>
        </p:blipFill>
        <p:spPr>
          <a:xfrm>
            <a:off x="8727968" y="5642549"/>
            <a:ext cx="3175569" cy="933991"/>
          </a:xfrm>
          <a:prstGeom prst="rect">
            <a:avLst/>
          </a:prstGeom>
        </p:spPr>
      </p:pic>
      <p:sp>
        <p:nvSpPr>
          <p:cNvPr id="3" name="Content Placeholder 2">
            <a:extLst>
              <a:ext uri="{FF2B5EF4-FFF2-40B4-BE49-F238E27FC236}">
                <a16:creationId xmlns:a16="http://schemas.microsoft.com/office/drawing/2014/main" id="{ADD5F8B8-7CDE-FB69-A8C0-4CF5366C6D2B}"/>
              </a:ext>
            </a:extLst>
          </p:cNvPr>
          <p:cNvSpPr>
            <a:spLocks noGrp="1"/>
          </p:cNvSpPr>
          <p:nvPr>
            <p:ph sz="quarter" idx="11"/>
          </p:nvPr>
        </p:nvSpPr>
        <p:spPr>
          <a:xfrm>
            <a:off x="1161287" y="292608"/>
            <a:ext cx="10467359" cy="6172200"/>
          </a:xfrm>
        </p:spPr>
        <p:txBody>
          <a:bodyPr/>
          <a:lstStyle/>
          <a:p>
            <a:pPr marL="0" indent="0">
              <a:buNone/>
            </a:pPr>
            <a:r>
              <a:rPr lang="en-US" sz="2800" b="1" dirty="0">
                <a:solidFill>
                  <a:schemeClr val="tx1"/>
                </a:solidFill>
              </a:rPr>
              <a:t>Texas State Technical College</a:t>
            </a:r>
          </a:p>
          <a:p>
            <a:r>
              <a:rPr lang="en-US" dirty="0">
                <a:solidFill>
                  <a:schemeClr val="tx1"/>
                </a:solidFill>
              </a:rPr>
              <a:t>TSTC has embodied </a:t>
            </a:r>
            <a:r>
              <a:rPr lang="en-US" i="1" dirty="0">
                <a:solidFill>
                  <a:schemeClr val="tx1"/>
                </a:solidFill>
              </a:rPr>
              <a:t>Initiative</a:t>
            </a:r>
            <a:r>
              <a:rPr lang="en-US" dirty="0">
                <a:solidFill>
                  <a:schemeClr val="tx1"/>
                </a:solidFill>
              </a:rPr>
              <a:t> since day one, fully embracing </a:t>
            </a:r>
            <a:r>
              <a:rPr lang="en-US" dirty="0" err="1">
                <a:solidFill>
                  <a:schemeClr val="tx1"/>
                </a:solidFill>
              </a:rPr>
              <a:t>FleetCommander</a:t>
            </a:r>
            <a:r>
              <a:rPr lang="en-US" dirty="0">
                <a:solidFill>
                  <a:schemeClr val="tx1"/>
                </a:solidFill>
              </a:rPr>
              <a:t> as their FMIS system across their entire organization. With 11 motor pool locations spread across multiple campuses, they have implemented motor pool, fuel, and maintenance management to streamline operations. Recently, TSTC added key control to automate the dispatch process, designed a new vehicle availability view for drivers, and integrated </a:t>
            </a:r>
            <a:r>
              <a:rPr lang="en-US" dirty="0" err="1">
                <a:solidFill>
                  <a:schemeClr val="tx1"/>
                </a:solidFill>
              </a:rPr>
              <a:t>FleetCommander</a:t>
            </a:r>
            <a:r>
              <a:rPr lang="en-US" dirty="0">
                <a:solidFill>
                  <a:schemeClr val="tx1"/>
                </a:solidFill>
              </a:rPr>
              <a:t> with Geotab for more accurate mileage. By continuously innovating and proactively expanding their capabilities, TSTC demonstrates how initiative leads to transformation and lasting impact.</a:t>
            </a:r>
          </a:p>
        </p:txBody>
      </p:sp>
    </p:spTree>
    <p:extLst>
      <p:ext uri="{BB962C8B-B14F-4D97-AF65-F5344CB8AC3E}">
        <p14:creationId xmlns:p14="http://schemas.microsoft.com/office/powerpoint/2010/main" val="1356305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E33033-3057-B064-0F6A-1F51E2C607D0}"/>
            </a:ext>
          </a:extLst>
        </p:cNvPr>
        <p:cNvGrpSpPr/>
        <p:nvPr/>
      </p:nvGrpSpPr>
      <p:grpSpPr>
        <a:xfrm>
          <a:off x="0" y="0"/>
          <a:ext cx="0" cy="0"/>
          <a:chOff x="0" y="0"/>
          <a:chExt cx="0" cy="0"/>
        </a:xfrm>
      </p:grpSpPr>
      <p:sp>
        <p:nvSpPr>
          <p:cNvPr id="11" name="Title 6">
            <a:extLst>
              <a:ext uri="{FF2B5EF4-FFF2-40B4-BE49-F238E27FC236}">
                <a16:creationId xmlns:a16="http://schemas.microsoft.com/office/drawing/2014/main" id="{A266B429-F422-6E21-6352-859A3954ED9A}"/>
              </a:ext>
            </a:extLst>
          </p:cNvPr>
          <p:cNvSpPr>
            <a:spLocks noGrp="1"/>
          </p:cNvSpPr>
          <p:nvPr>
            <p:ph type="title"/>
          </p:nvPr>
        </p:nvSpPr>
        <p:spPr>
          <a:xfrm>
            <a:off x="501246" y="692727"/>
            <a:ext cx="5960109" cy="640871"/>
          </a:xfrm>
        </p:spPr>
        <p:txBody>
          <a:bodyPr>
            <a:normAutofit/>
          </a:bodyPr>
          <a:lstStyle/>
          <a:p>
            <a:r>
              <a:rPr lang="en-US" dirty="0">
                <a:solidFill>
                  <a:schemeClr val="tx1"/>
                </a:solidFill>
                <a:latin typeface="Roboto" panose="02000000000000000000" pitchFamily="2" charset="0"/>
                <a:ea typeface="Roboto" panose="02000000000000000000" pitchFamily="2" charset="0"/>
                <a:cs typeface="Roboto" panose="02000000000000000000" pitchFamily="2" charset="0"/>
              </a:rPr>
              <a:t>integrity</a:t>
            </a:r>
          </a:p>
        </p:txBody>
      </p:sp>
      <p:pic>
        <p:nvPicPr>
          <p:cNvPr id="12" name="Picture 11" descr="A black and white logo&#10;&#10;AI-generated content may be incorrect.">
            <a:extLst>
              <a:ext uri="{FF2B5EF4-FFF2-40B4-BE49-F238E27FC236}">
                <a16:creationId xmlns:a16="http://schemas.microsoft.com/office/drawing/2014/main" id="{15A19C08-1B35-EBDD-F3E7-7A3656130DA0}"/>
              </a:ext>
            </a:extLst>
          </p:cNvPr>
          <p:cNvPicPr>
            <a:picLocks noChangeAspect="1"/>
          </p:cNvPicPr>
          <p:nvPr/>
        </p:nvPicPr>
        <p:blipFill>
          <a:blip r:embed="rId2"/>
          <a:stretch>
            <a:fillRect/>
          </a:stretch>
        </p:blipFill>
        <p:spPr>
          <a:xfrm>
            <a:off x="8727968" y="5642549"/>
            <a:ext cx="3175569" cy="933991"/>
          </a:xfrm>
          <a:prstGeom prst="rect">
            <a:avLst/>
          </a:prstGeom>
        </p:spPr>
      </p:pic>
      <p:sp>
        <p:nvSpPr>
          <p:cNvPr id="5" name="Rectangle 4">
            <a:extLst>
              <a:ext uri="{FF2B5EF4-FFF2-40B4-BE49-F238E27FC236}">
                <a16:creationId xmlns:a16="http://schemas.microsoft.com/office/drawing/2014/main" id="{5EA4130A-BF53-7154-0D8A-0A9641958B13}"/>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TextBox 6">
            <a:extLst>
              <a:ext uri="{FF2B5EF4-FFF2-40B4-BE49-F238E27FC236}">
                <a16:creationId xmlns:a16="http://schemas.microsoft.com/office/drawing/2014/main" id="{8854965F-DA75-2F04-18D6-4D38FC7D885D}"/>
              </a:ext>
            </a:extLst>
          </p:cNvPr>
          <p:cNvSpPr txBox="1"/>
          <p:nvPr/>
        </p:nvSpPr>
        <p:spPr>
          <a:xfrm>
            <a:off x="2415214" y="4811026"/>
            <a:ext cx="7361572" cy="892552"/>
          </a:xfrm>
          <a:prstGeom prst="rect">
            <a:avLst/>
          </a:prstGeom>
          <a:noFill/>
        </p:spPr>
        <p:txBody>
          <a:bodyPr wrap="square" rtlCol="0">
            <a:spAutoFit/>
          </a:bodyPr>
          <a:lstStyle/>
          <a:p>
            <a:pPr algn="ctr"/>
            <a:r>
              <a:rPr lang="en-US" sz="2600" b="1" dirty="0">
                <a:latin typeface="Roboto Condensed" panose="02000000000000000000" pitchFamily="2" charset="0"/>
                <a:ea typeface="Roboto Condensed" panose="02000000000000000000" pitchFamily="2" charset="0"/>
                <a:cs typeface="Roboto Condensed" panose="02000000000000000000" pitchFamily="2" charset="0"/>
              </a:rPr>
              <a:t>We are trustworthy, fair, and ethical, and we expect the same from our colleagues, clients and partners.</a:t>
            </a:r>
          </a:p>
        </p:txBody>
      </p:sp>
      <p:pic>
        <p:nvPicPr>
          <p:cNvPr id="3" name="Graphic 2" descr="Scales of justice with solid fill">
            <a:extLst>
              <a:ext uri="{FF2B5EF4-FFF2-40B4-BE49-F238E27FC236}">
                <a16:creationId xmlns:a16="http://schemas.microsoft.com/office/drawing/2014/main" id="{DC1F8376-ACC6-E242-EA16-6B0D36885BF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613074" y="1845174"/>
            <a:ext cx="2965852" cy="2965852"/>
          </a:xfrm>
          <a:prstGeom prst="rect">
            <a:avLst/>
          </a:prstGeom>
        </p:spPr>
      </p:pic>
    </p:spTree>
    <p:extLst>
      <p:ext uri="{BB962C8B-B14F-4D97-AF65-F5344CB8AC3E}">
        <p14:creationId xmlns:p14="http://schemas.microsoft.com/office/powerpoint/2010/main" val="2840808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DC31F-67AE-A428-AFDC-3C885ADE8B0C}"/>
            </a:ext>
          </a:extLst>
        </p:cNvPr>
        <p:cNvGrpSpPr/>
        <p:nvPr/>
      </p:nvGrpSpPr>
      <p:grpSpPr>
        <a:xfrm>
          <a:off x="0" y="0"/>
          <a:ext cx="0" cy="0"/>
          <a:chOff x="0" y="0"/>
          <a:chExt cx="0" cy="0"/>
        </a:xfrm>
      </p:grpSpPr>
      <p:sp>
        <p:nvSpPr>
          <p:cNvPr id="11" name="Title 6">
            <a:extLst>
              <a:ext uri="{FF2B5EF4-FFF2-40B4-BE49-F238E27FC236}">
                <a16:creationId xmlns:a16="http://schemas.microsoft.com/office/drawing/2014/main" id="{12D57FB9-8A05-9EDC-4F55-12CF97B103DA}"/>
              </a:ext>
            </a:extLst>
          </p:cNvPr>
          <p:cNvSpPr>
            <a:spLocks noGrp="1"/>
          </p:cNvSpPr>
          <p:nvPr>
            <p:ph type="title"/>
          </p:nvPr>
        </p:nvSpPr>
        <p:spPr>
          <a:xfrm>
            <a:off x="501247" y="692727"/>
            <a:ext cx="7198632" cy="640871"/>
          </a:xfrm>
        </p:spPr>
        <p:txBody>
          <a:bodyPr>
            <a:normAutofit/>
          </a:bodyPr>
          <a:lstStyle/>
          <a:p>
            <a:r>
              <a:rPr lang="en-US" dirty="0">
                <a:solidFill>
                  <a:schemeClr val="tx1"/>
                </a:solidFill>
                <a:latin typeface="Roboto" panose="02000000000000000000" pitchFamily="2" charset="0"/>
                <a:ea typeface="Roboto" panose="02000000000000000000" pitchFamily="2" charset="0"/>
                <a:cs typeface="Roboto" panose="02000000000000000000" pitchFamily="2" charset="0"/>
              </a:rPr>
              <a:t>And the award goes to…</a:t>
            </a:r>
          </a:p>
        </p:txBody>
      </p:sp>
      <p:pic>
        <p:nvPicPr>
          <p:cNvPr id="12" name="Picture 11" descr="A black and white logo&#10;&#10;AI-generated content may be incorrect.">
            <a:extLst>
              <a:ext uri="{FF2B5EF4-FFF2-40B4-BE49-F238E27FC236}">
                <a16:creationId xmlns:a16="http://schemas.microsoft.com/office/drawing/2014/main" id="{48A2FC4E-312C-1127-90E0-2DC8386211B7}"/>
              </a:ext>
            </a:extLst>
          </p:cNvPr>
          <p:cNvPicPr>
            <a:picLocks noChangeAspect="1"/>
          </p:cNvPicPr>
          <p:nvPr/>
        </p:nvPicPr>
        <p:blipFill>
          <a:blip r:embed="rId2"/>
          <a:stretch>
            <a:fillRect/>
          </a:stretch>
        </p:blipFill>
        <p:spPr>
          <a:xfrm>
            <a:off x="8727968" y="5642549"/>
            <a:ext cx="3175569" cy="933991"/>
          </a:xfrm>
          <a:prstGeom prst="rect">
            <a:avLst/>
          </a:prstGeom>
        </p:spPr>
      </p:pic>
      <p:sp>
        <p:nvSpPr>
          <p:cNvPr id="3" name="Content Placeholder 2">
            <a:extLst>
              <a:ext uri="{FF2B5EF4-FFF2-40B4-BE49-F238E27FC236}">
                <a16:creationId xmlns:a16="http://schemas.microsoft.com/office/drawing/2014/main" id="{0475C95A-C588-3751-EBB7-1423E0F62C84}"/>
              </a:ext>
            </a:extLst>
          </p:cNvPr>
          <p:cNvSpPr>
            <a:spLocks noGrp="1"/>
          </p:cNvSpPr>
          <p:nvPr>
            <p:ph sz="quarter" idx="11"/>
          </p:nvPr>
        </p:nvSpPr>
        <p:spPr>
          <a:xfrm>
            <a:off x="1161287" y="292608"/>
            <a:ext cx="10467359" cy="6172200"/>
          </a:xfrm>
        </p:spPr>
        <p:txBody>
          <a:bodyPr/>
          <a:lstStyle/>
          <a:p>
            <a:pPr marL="0" indent="0">
              <a:buNone/>
            </a:pPr>
            <a:r>
              <a:rPr lang="en-US" sz="2800" b="1" dirty="0">
                <a:solidFill>
                  <a:schemeClr val="tx1"/>
                </a:solidFill>
              </a:rPr>
              <a:t>Texas State Technical College</a:t>
            </a:r>
          </a:p>
          <a:p>
            <a:r>
              <a:rPr lang="en-US" dirty="0">
                <a:solidFill>
                  <a:schemeClr val="tx1"/>
                </a:solidFill>
              </a:rPr>
              <a:t>TSTC has embodied </a:t>
            </a:r>
            <a:r>
              <a:rPr lang="en-US" i="1" dirty="0">
                <a:solidFill>
                  <a:schemeClr val="tx1"/>
                </a:solidFill>
              </a:rPr>
              <a:t>Initiative</a:t>
            </a:r>
            <a:r>
              <a:rPr lang="en-US" dirty="0">
                <a:solidFill>
                  <a:schemeClr val="tx1"/>
                </a:solidFill>
              </a:rPr>
              <a:t> since day one, fully embracing </a:t>
            </a:r>
            <a:r>
              <a:rPr lang="en-US" dirty="0" err="1">
                <a:solidFill>
                  <a:schemeClr val="tx1"/>
                </a:solidFill>
              </a:rPr>
              <a:t>FleetCommander</a:t>
            </a:r>
            <a:r>
              <a:rPr lang="en-US" dirty="0">
                <a:solidFill>
                  <a:schemeClr val="tx1"/>
                </a:solidFill>
              </a:rPr>
              <a:t> as their FMIS system across their entire organization. With 11 motor pool locations spread across multiple campuses, they have implemented motor pool, fuel, and maintenance management to streamline operations. Recently, TSTC added key control to automate the dispatch process, designed a new vehicle availability view for drivers, and integrated </a:t>
            </a:r>
            <a:r>
              <a:rPr lang="en-US" dirty="0" err="1">
                <a:solidFill>
                  <a:schemeClr val="tx1"/>
                </a:solidFill>
              </a:rPr>
              <a:t>FleetCommander</a:t>
            </a:r>
            <a:r>
              <a:rPr lang="en-US" dirty="0">
                <a:solidFill>
                  <a:schemeClr val="tx1"/>
                </a:solidFill>
              </a:rPr>
              <a:t> with Geotab for more accurate mileage. By continuously innovating and proactively expanding their capabilities, TSTC demonstrates how initiative leads to transformation and lasting impact.</a:t>
            </a:r>
          </a:p>
        </p:txBody>
      </p:sp>
    </p:spTree>
    <p:extLst>
      <p:ext uri="{BB962C8B-B14F-4D97-AF65-F5344CB8AC3E}">
        <p14:creationId xmlns:p14="http://schemas.microsoft.com/office/powerpoint/2010/main" val="33641320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39ABA7-D1FF-D22D-ED63-77AC6ACC5274}"/>
            </a:ext>
          </a:extLst>
        </p:cNvPr>
        <p:cNvGrpSpPr/>
        <p:nvPr/>
      </p:nvGrpSpPr>
      <p:grpSpPr>
        <a:xfrm>
          <a:off x="0" y="0"/>
          <a:ext cx="0" cy="0"/>
          <a:chOff x="0" y="0"/>
          <a:chExt cx="0" cy="0"/>
        </a:xfrm>
      </p:grpSpPr>
      <p:sp>
        <p:nvSpPr>
          <p:cNvPr id="11" name="Title 6">
            <a:extLst>
              <a:ext uri="{FF2B5EF4-FFF2-40B4-BE49-F238E27FC236}">
                <a16:creationId xmlns:a16="http://schemas.microsoft.com/office/drawing/2014/main" id="{3DF19F51-97F6-72D3-0C9F-2C272279EB5C}"/>
              </a:ext>
            </a:extLst>
          </p:cNvPr>
          <p:cNvSpPr>
            <a:spLocks noGrp="1"/>
          </p:cNvSpPr>
          <p:nvPr>
            <p:ph type="title"/>
          </p:nvPr>
        </p:nvSpPr>
        <p:spPr>
          <a:xfrm>
            <a:off x="501246" y="692727"/>
            <a:ext cx="5960109" cy="640871"/>
          </a:xfrm>
        </p:spPr>
        <p:txBody>
          <a:bodyPr>
            <a:normAutofit/>
          </a:bodyPr>
          <a:lstStyle/>
          <a:p>
            <a:r>
              <a:rPr lang="en-US" dirty="0">
                <a:solidFill>
                  <a:schemeClr val="tx1"/>
                </a:solidFill>
                <a:latin typeface="Roboto" panose="02000000000000000000" pitchFamily="2" charset="0"/>
                <a:ea typeface="Roboto" panose="02000000000000000000" pitchFamily="2" charset="0"/>
                <a:cs typeface="Roboto" panose="02000000000000000000" pitchFamily="2" charset="0"/>
              </a:rPr>
              <a:t>approachability</a:t>
            </a:r>
          </a:p>
        </p:txBody>
      </p:sp>
      <p:pic>
        <p:nvPicPr>
          <p:cNvPr id="12" name="Picture 11" descr="A black and white logo&#10;&#10;AI-generated content may be incorrect.">
            <a:extLst>
              <a:ext uri="{FF2B5EF4-FFF2-40B4-BE49-F238E27FC236}">
                <a16:creationId xmlns:a16="http://schemas.microsoft.com/office/drawing/2014/main" id="{CBD960A8-21CF-610F-8BBC-3BFFD4C36931}"/>
              </a:ext>
            </a:extLst>
          </p:cNvPr>
          <p:cNvPicPr>
            <a:picLocks noChangeAspect="1"/>
          </p:cNvPicPr>
          <p:nvPr/>
        </p:nvPicPr>
        <p:blipFill>
          <a:blip r:embed="rId2"/>
          <a:stretch>
            <a:fillRect/>
          </a:stretch>
        </p:blipFill>
        <p:spPr>
          <a:xfrm>
            <a:off x="8727968" y="5642549"/>
            <a:ext cx="3175569" cy="933991"/>
          </a:xfrm>
          <a:prstGeom prst="rect">
            <a:avLst/>
          </a:prstGeom>
        </p:spPr>
      </p:pic>
      <p:sp>
        <p:nvSpPr>
          <p:cNvPr id="5" name="Rectangle 4">
            <a:extLst>
              <a:ext uri="{FF2B5EF4-FFF2-40B4-BE49-F238E27FC236}">
                <a16:creationId xmlns:a16="http://schemas.microsoft.com/office/drawing/2014/main" id="{A499055C-20C7-7A86-F387-902BE63E68A5}"/>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TextBox 6">
            <a:extLst>
              <a:ext uri="{FF2B5EF4-FFF2-40B4-BE49-F238E27FC236}">
                <a16:creationId xmlns:a16="http://schemas.microsoft.com/office/drawing/2014/main" id="{7CC54F72-6F82-943E-76D4-F162FBD4F27A}"/>
              </a:ext>
            </a:extLst>
          </p:cNvPr>
          <p:cNvSpPr txBox="1"/>
          <p:nvPr/>
        </p:nvSpPr>
        <p:spPr>
          <a:xfrm>
            <a:off x="2415214" y="4811026"/>
            <a:ext cx="7361572" cy="492443"/>
          </a:xfrm>
          <a:prstGeom prst="rect">
            <a:avLst/>
          </a:prstGeom>
          <a:noFill/>
        </p:spPr>
        <p:txBody>
          <a:bodyPr wrap="square" rtlCol="0">
            <a:spAutoFit/>
          </a:bodyPr>
          <a:lstStyle/>
          <a:p>
            <a:pPr algn="ctr"/>
            <a:r>
              <a:rPr lang="en-US" sz="2600" b="1" dirty="0">
                <a:latin typeface="Roboto Condensed" panose="02000000000000000000" pitchFamily="2" charset="0"/>
                <a:ea typeface="Roboto Condensed" panose="02000000000000000000" pitchFamily="2" charset="0"/>
                <a:cs typeface="Roboto Condensed" panose="02000000000000000000" pitchFamily="2" charset="0"/>
              </a:rPr>
              <a:t>We are friendly, unpretentious, and welcoming.</a:t>
            </a:r>
          </a:p>
        </p:txBody>
      </p:sp>
      <p:pic>
        <p:nvPicPr>
          <p:cNvPr id="16" name="Graphic 15" descr="Handshake outline">
            <a:extLst>
              <a:ext uri="{FF2B5EF4-FFF2-40B4-BE49-F238E27FC236}">
                <a16:creationId xmlns:a16="http://schemas.microsoft.com/office/drawing/2014/main" id="{FE7CD46D-C5AE-A33B-7164-C869A831235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523127" y="1904556"/>
            <a:ext cx="3145746" cy="3145746"/>
          </a:xfrm>
          <a:prstGeom prst="rect">
            <a:avLst/>
          </a:prstGeom>
        </p:spPr>
      </p:pic>
    </p:spTree>
    <p:extLst>
      <p:ext uri="{BB962C8B-B14F-4D97-AF65-F5344CB8AC3E}">
        <p14:creationId xmlns:p14="http://schemas.microsoft.com/office/powerpoint/2010/main" val="3330218637"/>
      </p:ext>
    </p:extLst>
  </p:cSld>
  <p:clrMapOvr>
    <a:masterClrMapping/>
  </p:clrMapOvr>
</p:sld>
</file>

<file path=ppt/theme/theme1.xml><?xml version="1.0" encoding="utf-8"?>
<a:theme xmlns:a="http://schemas.openxmlformats.org/drawingml/2006/main" name="Slice">
  <a:themeElements>
    <a:clrScheme name="Custom 3">
      <a:dk1>
        <a:srgbClr val="000000"/>
      </a:dk1>
      <a:lt1>
        <a:srgbClr val="FEFFFF"/>
      </a:lt1>
      <a:dk2>
        <a:srgbClr val="146194"/>
      </a:dk2>
      <a:lt2>
        <a:srgbClr val="76DBF4"/>
      </a:lt2>
      <a:accent1>
        <a:srgbClr val="052F61"/>
      </a:accent1>
      <a:accent2>
        <a:srgbClr val="3673BC"/>
      </a:accent2>
      <a:accent3>
        <a:srgbClr val="4CA1CE"/>
      </a:accent3>
      <a:accent4>
        <a:srgbClr val="F2F6F8"/>
      </a:accent4>
      <a:accent5>
        <a:srgbClr val="5AC5DA"/>
      </a:accent5>
      <a:accent6>
        <a:srgbClr val="0A1F37"/>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Command 2025 Template 081925" id="{50F334A2-AD44-894F-B606-D941F5E3376A}" vid="{6408D32D-9C58-3B41-83A6-82EA146841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EAA15E6BD239F4BB8716AC11FDD8152" ma:contentTypeVersion="22" ma:contentTypeDescription="Create a new document." ma:contentTypeScope="" ma:versionID="74a4db3ebc9cf9b6790c098803ade016">
  <xsd:schema xmlns:xsd="http://www.w3.org/2001/XMLSchema" xmlns:xs="http://www.w3.org/2001/XMLSchema" xmlns:p="http://schemas.microsoft.com/office/2006/metadata/properties" xmlns:ns1="http://schemas.microsoft.com/sharepoint/v3" xmlns:ns2="797aa1b6-d276-4963-8e9b-a389f20630ae" xmlns:ns3="995c04c3-6940-420f-9b44-f011cddbce17" targetNamespace="http://schemas.microsoft.com/office/2006/metadata/properties" ma:root="true" ma:fieldsID="d4b46c647d091bd4ddbe4b673018c2c0" ns1:_="" ns2:_="" ns3:_="">
    <xsd:import namespace="http://schemas.microsoft.com/sharepoint/v3"/>
    <xsd:import namespace="797aa1b6-d276-4963-8e9b-a389f20630ae"/>
    <xsd:import namespace="995c04c3-6940-420f-9b44-f011cddbce1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1:_ExtendedDescription" minOccurs="0"/>
                <xsd:element ref="ns2:MediaServiceOCR" minOccurs="0"/>
                <xsd:element ref="ns2:MediaServiceLocation" minOccurs="0"/>
                <xsd:element ref="ns2:MediaServiceObjectDetectorVersions" minOccurs="0"/>
                <xsd:element ref="ns2:MediaServiceSearchProperties" minOccurs="0"/>
                <xsd:element ref="ns2:MediaServiceBillingMetadata" minOccurs="0"/>
                <xsd:element ref="ns2:RelatedLin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ExtendedDescription" ma:index="22" nillable="true" ma:displayName="Description" ma:default="*Type brief description" ma:format="Dropdown" ma:internalName="_ExtendedDescription">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97aa1b6-d276-4963-8e9b-a389f20630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52a0eb56-2e03-4499-a475-1cbd21fab794" ma:termSetId="09814cd3-568e-fe90-9814-8d621ff8fb84" ma:anchorId="fba54fb3-c3e1-fe81-a776-ca4b69148c4d" ma:open="true" ma:isKeyword="false">
      <xsd:complexType>
        <xsd:sequence>
          <xsd:element ref="pc:Terms" minOccurs="0" maxOccurs="1"/>
        </xsd:sequence>
      </xsd:complex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OCR" ma:index="23" nillable="true" ma:displayName="Extracted Text" ma:internalName="MediaServiceOCR" ma:readOnly="true">
      <xsd:simpleType>
        <xsd:restriction base="dms:Note">
          <xsd:maxLength value="255"/>
        </xsd:restriction>
      </xsd:simpleType>
    </xsd:element>
    <xsd:element name="MediaServiceLocation" ma:index="24" nillable="true" ma:displayName="Location" ma:internalName="MediaServiceLocation" ma:readOnly="true">
      <xsd:simpleType>
        <xsd:restriction base="dms:Text"/>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element name="RelatedLink" ma:index="28" nillable="true" ma:displayName="Related Link" ma:format="Hyperlink" ma:internalName="Related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95c04c3-6940-420f-9b44-f011cddbce17"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38a304cd-276d-40d2-8f0d-a58c241e1e1a}" ma:internalName="TaxCatchAll" ma:showField="CatchAllData" ma:web="995c04c3-6940-420f-9b44-f011cddbce1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995c04c3-6940-420f-9b44-f011cddbce17" xsi:nil="true"/>
    <MediaServiceKeyPoints xmlns="797aa1b6-d276-4963-8e9b-a389f20630ae" xsi:nil="true"/>
    <RelatedLink xmlns="797aa1b6-d276-4963-8e9b-a389f20630ae">
      <Url xsi:nil="true"/>
      <Description xsi:nil="true"/>
    </RelatedLink>
    <_ExtendedDescription xmlns="http://schemas.microsoft.com/sharepoint/v3">*Type brief description</_ExtendedDescription>
    <lcf76f155ced4ddcb4097134ff3c332f xmlns="797aa1b6-d276-4963-8e9b-a389f20630ae">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D72026B-040F-43F6-808F-595B6ED4F1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97aa1b6-d276-4963-8e9b-a389f20630ae"/>
    <ds:schemaRef ds:uri="995c04c3-6940-420f-9b44-f011cddbce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C03C5E8-6E73-4A29-90A5-6BDD54A3FA10}">
  <ds:schemaRefs>
    <ds:schemaRef ds:uri="http://purl.org/dc/terms/"/>
    <ds:schemaRef ds:uri="http://schemas.microsoft.com/office/2006/metadata/properties"/>
    <ds:schemaRef ds:uri="995c04c3-6940-420f-9b44-f011cddbce17"/>
    <ds:schemaRef ds:uri="http://purl.org/dc/elements/1.1/"/>
    <ds:schemaRef ds:uri="http://schemas.openxmlformats.org/package/2006/metadata/core-properties"/>
    <ds:schemaRef ds:uri="http://schemas.microsoft.com/office/2006/documentManagement/types"/>
    <ds:schemaRef ds:uri="http://purl.org/dc/dcmitype/"/>
    <ds:schemaRef ds:uri="797aa1b6-d276-4963-8e9b-a389f20630ae"/>
    <ds:schemaRef ds:uri="http://schemas.microsoft.com/office/infopath/2007/PartnerControls"/>
    <ds:schemaRef ds:uri="http://schemas.microsoft.com/sharepoint/v3"/>
    <ds:schemaRef ds:uri="http://www.w3.org/XML/1998/namespace"/>
  </ds:schemaRefs>
</ds:datastoreItem>
</file>

<file path=customXml/itemProps3.xml><?xml version="1.0" encoding="utf-8"?>
<ds:datastoreItem xmlns:ds="http://schemas.openxmlformats.org/officeDocument/2006/customXml" ds:itemID="{F7DB28BE-4CC0-4691-9CA5-2BA850A67938}">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4170</TotalTime>
  <Words>596</Words>
  <Application>Microsoft Macintosh PowerPoint</Application>
  <PresentationFormat>Widescreen</PresentationFormat>
  <Paragraphs>34</Paragraphs>
  <Slides>13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Century Gothic</vt:lpstr>
      <vt:lpstr>Roboto</vt:lpstr>
      <vt:lpstr>Roboto Condensed</vt:lpstr>
      <vt:lpstr>Wingdings 3</vt:lpstr>
      <vt:lpstr>Slice</vt:lpstr>
      <vt:lpstr>Welcome to command 2025</vt:lpstr>
      <vt:lpstr>Agenda</vt:lpstr>
      <vt:lpstr>Strong partnerships</vt:lpstr>
      <vt:lpstr>And the award goes to…</vt:lpstr>
      <vt:lpstr>initiative</vt:lpstr>
      <vt:lpstr>And the award goes to…</vt:lpstr>
      <vt:lpstr>integrity</vt:lpstr>
      <vt:lpstr>And the award goes to…</vt:lpstr>
      <vt:lpstr>approachability</vt:lpstr>
      <vt:lpstr>And the award goes to…</vt:lpstr>
      <vt:lpstr>flexibility</vt:lpstr>
      <vt:lpstr>And the award goes to…</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Michael Hicks</cp:lastModifiedBy>
  <cp:revision>14</cp:revision>
  <dcterms:created xsi:type="dcterms:W3CDTF">2025-08-20T00:09:00Z</dcterms:created>
  <dcterms:modified xsi:type="dcterms:W3CDTF">2025-10-02T19:48:17Z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0x0101003EAA15E6BD239F4BB8716AC11FDD8152</vt:lpwstr>
  </property>
  <property fmtid="{D5CDD505-2E9C-101B-9397-08002B2CF9AE}" pid="3" name="MediaServiceImageTags">
    <vt:lpwstr/>
  </property>
</Properties>
</file>